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675" r:id="rId4"/>
    <p:sldId id="880" r:id="rId5"/>
    <p:sldId id="894" r:id="rId6"/>
    <p:sldId id="885" r:id="rId7"/>
    <p:sldId id="895" r:id="rId8"/>
    <p:sldId id="622" r:id="rId9"/>
    <p:sldId id="782" r:id="rId10"/>
    <p:sldId id="893" r:id="rId11"/>
    <p:sldId id="891" r:id="rId12"/>
    <p:sldId id="875" r:id="rId13"/>
    <p:sldId id="896" r:id="rId14"/>
    <p:sldId id="897" r:id="rId15"/>
    <p:sldId id="89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0E261E"/>
    <a:srgbClr val="009AE5"/>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A3F93A-FA95-4B26-8367-F4360452403D}" v="2282" dt="2022-07-01T16:48:32.4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6" autoAdjust="0"/>
    <p:restoredTop sz="93161" autoAdjust="0"/>
  </p:normalViewPr>
  <p:slideViewPr>
    <p:cSldViewPr snapToGrid="0">
      <p:cViewPr varScale="1">
        <p:scale>
          <a:sx n="69" d="100"/>
          <a:sy n="69" d="100"/>
        </p:scale>
        <p:origin x="738" y="72"/>
      </p:cViewPr>
      <p:guideLst/>
    </p:cSldViewPr>
  </p:slideViewPr>
  <p:outlineViewPr>
    <p:cViewPr>
      <p:scale>
        <a:sx n="33" d="100"/>
        <a:sy n="33" d="100"/>
      </p:scale>
      <p:origin x="0" y="-490"/>
    </p:cViewPr>
  </p:outlineViewPr>
  <p:notesTextViewPr>
    <p:cViewPr>
      <p:scale>
        <a:sx n="3" d="2"/>
        <a:sy n="3" d="2"/>
      </p:scale>
      <p:origin x="0" y="0"/>
    </p:cViewPr>
  </p:notesTextViewPr>
  <p:sorterViewPr>
    <p:cViewPr>
      <p:scale>
        <a:sx n="100" d="100"/>
        <a:sy n="100" d="100"/>
      </p:scale>
      <p:origin x="0" y="-4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en Chi Son" userId="606856d02e9d83ac" providerId="LiveId" clId="{D19BCE6B-8684-4041-8768-2894E852AB41}"/>
    <pc:docChg chg="undo custSel addSld delSld modSld">
      <pc:chgData name="Nguyen Chi Son" userId="606856d02e9d83ac" providerId="LiveId" clId="{D19BCE6B-8684-4041-8768-2894E852AB41}" dt="2021-09-02T16:31:25.540" v="5025"/>
      <pc:docMkLst>
        <pc:docMk/>
      </pc:docMkLst>
      <pc:sldChg chg="modSp mod">
        <pc:chgData name="Nguyen Chi Son" userId="606856d02e9d83ac" providerId="LiveId" clId="{D19BCE6B-8684-4041-8768-2894E852AB41}" dt="2021-09-02T15:11:01.381" v="86" actId="20577"/>
        <pc:sldMkLst>
          <pc:docMk/>
          <pc:sldMk cId="2922349590" sldId="256"/>
        </pc:sldMkLst>
        <pc:spChg chg="mod">
          <ac:chgData name="Nguyen Chi Son" userId="606856d02e9d83ac" providerId="LiveId" clId="{D19BCE6B-8684-4041-8768-2894E852AB41}" dt="2021-09-02T15:11:01.381" v="86" actId="20577"/>
          <ac:spMkLst>
            <pc:docMk/>
            <pc:sldMk cId="2922349590" sldId="256"/>
            <ac:spMk id="136" creationId="{C574B640-0199-463F-87CA-8E3956B46E10}"/>
          </ac:spMkLst>
        </pc:spChg>
      </pc:sldChg>
      <pc:sldChg chg="modSp mod">
        <pc:chgData name="Nguyen Chi Son" userId="606856d02e9d83ac" providerId="LiveId" clId="{D19BCE6B-8684-4041-8768-2894E852AB41}" dt="2021-09-02T15:28:53.443" v="126" actId="20577"/>
        <pc:sldMkLst>
          <pc:docMk/>
          <pc:sldMk cId="2812505328" sldId="362"/>
        </pc:sldMkLst>
        <pc:spChg chg="mod">
          <ac:chgData name="Nguyen Chi Son" userId="606856d02e9d83ac" providerId="LiveId" clId="{D19BCE6B-8684-4041-8768-2894E852AB41}" dt="2021-09-02T15:28:53.443" v="126" actId="20577"/>
          <ac:spMkLst>
            <pc:docMk/>
            <pc:sldMk cId="2812505328" sldId="362"/>
            <ac:spMk id="2" creationId="{DAF08EC2-5D0D-48D9-855C-A59C0E5ED55B}"/>
          </ac:spMkLst>
        </pc:spChg>
      </pc:sldChg>
      <pc:sldChg chg="modSp mod">
        <pc:chgData name="Nguyen Chi Son" userId="606856d02e9d83ac" providerId="LiveId" clId="{D19BCE6B-8684-4041-8768-2894E852AB41}" dt="2021-09-02T15:45:23.600" v="868" actId="20577"/>
        <pc:sldMkLst>
          <pc:docMk/>
          <pc:sldMk cId="3904192345" sldId="502"/>
        </pc:sldMkLst>
        <pc:spChg chg="mod">
          <ac:chgData name="Nguyen Chi Son" userId="606856d02e9d83ac" providerId="LiveId" clId="{D19BCE6B-8684-4041-8768-2894E852AB41}" dt="2021-09-02T15:45:23.600" v="868" actId="20577"/>
          <ac:spMkLst>
            <pc:docMk/>
            <pc:sldMk cId="3904192345" sldId="502"/>
            <ac:spMk id="2" creationId="{DAF08EC2-5D0D-48D9-855C-A59C0E5ED55B}"/>
          </ac:spMkLst>
        </pc:spChg>
      </pc:sldChg>
      <pc:sldChg chg="addSp delSp modSp mod">
        <pc:chgData name="Nguyen Chi Son" userId="606856d02e9d83ac" providerId="LiveId" clId="{D19BCE6B-8684-4041-8768-2894E852AB41}" dt="2021-09-02T15:44:44.355" v="797" actId="554"/>
        <pc:sldMkLst>
          <pc:docMk/>
          <pc:sldMk cId="3298182474" sldId="547"/>
        </pc:sldMkLst>
        <pc:spChg chg="mod">
          <ac:chgData name="Nguyen Chi Son" userId="606856d02e9d83ac" providerId="LiveId" clId="{D19BCE6B-8684-4041-8768-2894E852AB41}" dt="2021-09-02T15:29:30.039" v="353" actId="20577"/>
          <ac:spMkLst>
            <pc:docMk/>
            <pc:sldMk cId="3298182474" sldId="547"/>
            <ac:spMk id="2" creationId="{BA8A6260-CA4B-46A9-A06E-C71EE59E6992}"/>
          </ac:spMkLst>
        </pc:spChg>
        <pc:spChg chg="add mod">
          <ac:chgData name="Nguyen Chi Son" userId="606856d02e9d83ac" providerId="LiveId" clId="{D19BCE6B-8684-4041-8768-2894E852AB41}" dt="2021-09-02T15:44:44.355" v="797" actId="554"/>
          <ac:spMkLst>
            <pc:docMk/>
            <pc:sldMk cId="3298182474" sldId="547"/>
            <ac:spMk id="8" creationId="{B5ECF9DA-747A-416C-815D-4FC1A623870D}"/>
          </ac:spMkLst>
        </pc:spChg>
        <pc:spChg chg="add mod">
          <ac:chgData name="Nguyen Chi Son" userId="606856d02e9d83ac" providerId="LiveId" clId="{D19BCE6B-8684-4041-8768-2894E852AB41}" dt="2021-09-02T15:44:44.355" v="797" actId="554"/>
          <ac:spMkLst>
            <pc:docMk/>
            <pc:sldMk cId="3298182474" sldId="547"/>
            <ac:spMk id="9" creationId="{E3CE5C03-A4E7-4DD1-A273-EB4DEB634293}"/>
          </ac:spMkLst>
        </pc:spChg>
        <pc:spChg chg="add mod">
          <ac:chgData name="Nguyen Chi Son" userId="606856d02e9d83ac" providerId="LiveId" clId="{D19BCE6B-8684-4041-8768-2894E852AB41}" dt="2021-09-02T15:44:44.355" v="797" actId="554"/>
          <ac:spMkLst>
            <pc:docMk/>
            <pc:sldMk cId="3298182474" sldId="547"/>
            <ac:spMk id="10" creationId="{47EC0BF2-5934-474A-94EE-88AC9B35ECF1}"/>
          </ac:spMkLst>
        </pc:spChg>
        <pc:picChg chg="del">
          <ac:chgData name="Nguyen Chi Son" userId="606856d02e9d83ac" providerId="LiveId" clId="{D19BCE6B-8684-4041-8768-2894E852AB41}" dt="2021-09-02T15:29:31.636" v="354" actId="478"/>
          <ac:picMkLst>
            <pc:docMk/>
            <pc:sldMk cId="3298182474" sldId="547"/>
            <ac:picMk id="4" creationId="{888C3101-599A-43C4-BE73-EE570CB96363}"/>
          </ac:picMkLst>
        </pc:picChg>
        <pc:picChg chg="add mod modCrop">
          <ac:chgData name="Nguyen Chi Son" userId="606856d02e9d83ac" providerId="LiveId" clId="{D19BCE6B-8684-4041-8768-2894E852AB41}" dt="2021-09-02T15:42:28.883" v="392" actId="408"/>
          <ac:picMkLst>
            <pc:docMk/>
            <pc:sldMk cId="3298182474" sldId="547"/>
            <ac:picMk id="5" creationId="{97D0A7CE-A051-476F-8CFA-5854A1EE74A0}"/>
          </ac:picMkLst>
        </pc:picChg>
        <pc:picChg chg="add mod">
          <ac:chgData name="Nguyen Chi Son" userId="606856d02e9d83ac" providerId="LiveId" clId="{D19BCE6B-8684-4041-8768-2894E852AB41}" dt="2021-09-02T15:42:28.883" v="392" actId="408"/>
          <ac:picMkLst>
            <pc:docMk/>
            <pc:sldMk cId="3298182474" sldId="547"/>
            <ac:picMk id="1026" creationId="{22B2CB73-A7BF-4593-9C9F-98AE376E84DC}"/>
          </ac:picMkLst>
        </pc:picChg>
        <pc:picChg chg="add mod">
          <ac:chgData name="Nguyen Chi Son" userId="606856d02e9d83ac" providerId="LiveId" clId="{D19BCE6B-8684-4041-8768-2894E852AB41}" dt="2021-09-02T15:42:28.883" v="392" actId="408"/>
          <ac:picMkLst>
            <pc:docMk/>
            <pc:sldMk cId="3298182474" sldId="547"/>
            <ac:picMk id="1028" creationId="{E6898385-9910-4C76-9D15-5922A0F37FDD}"/>
          </ac:picMkLst>
        </pc:picChg>
      </pc:sldChg>
      <pc:sldChg chg="addSp delSp modSp mod">
        <pc:chgData name="Nguyen Chi Son" userId="606856d02e9d83ac" providerId="LiveId" clId="{D19BCE6B-8684-4041-8768-2894E852AB41}" dt="2021-09-02T16:06:36.632" v="1640" actId="1076"/>
        <pc:sldMkLst>
          <pc:docMk/>
          <pc:sldMk cId="2951639226" sldId="592"/>
        </pc:sldMkLst>
        <pc:spChg chg="del">
          <ac:chgData name="Nguyen Chi Son" userId="606856d02e9d83ac" providerId="LiveId" clId="{D19BCE6B-8684-4041-8768-2894E852AB41}" dt="2021-09-02T15:51:33.197" v="975" actId="478"/>
          <ac:spMkLst>
            <pc:docMk/>
            <pc:sldMk cId="2951639226" sldId="592"/>
            <ac:spMk id="6" creationId="{8D6FE5CB-38A3-4192-BA67-2F814BE96A09}"/>
          </ac:spMkLst>
        </pc:spChg>
        <pc:spChg chg="mod">
          <ac:chgData name="Nguyen Chi Son" userId="606856d02e9d83ac" providerId="LiveId" clId="{D19BCE6B-8684-4041-8768-2894E852AB41}" dt="2021-09-02T15:51:30.003" v="974" actId="20577"/>
          <ac:spMkLst>
            <pc:docMk/>
            <pc:sldMk cId="2951639226" sldId="592"/>
            <ac:spMk id="9" creationId="{9F4BC261-4781-4DFE-BA2B-77EE6F751C48}"/>
          </ac:spMkLst>
        </pc:spChg>
        <pc:spChg chg="add mod">
          <ac:chgData name="Nguyen Chi Son" userId="606856d02e9d83ac" providerId="LiveId" clId="{D19BCE6B-8684-4041-8768-2894E852AB41}" dt="2021-09-02T16:06:36.632" v="1640" actId="1076"/>
          <ac:spMkLst>
            <pc:docMk/>
            <pc:sldMk cId="2951639226" sldId="592"/>
            <ac:spMk id="18" creationId="{F7FD1FDB-7305-4182-AED5-6C5292AFF68F}"/>
          </ac:spMkLst>
        </pc:spChg>
        <pc:spChg chg="add mod">
          <ac:chgData name="Nguyen Chi Son" userId="606856d02e9d83ac" providerId="LiveId" clId="{D19BCE6B-8684-4041-8768-2894E852AB41}" dt="2021-09-02T16:06:29.807" v="1638" actId="1076"/>
          <ac:spMkLst>
            <pc:docMk/>
            <pc:sldMk cId="2951639226" sldId="592"/>
            <ac:spMk id="19" creationId="{FB647DC3-9571-464C-9754-D985C784AE47}"/>
          </ac:spMkLst>
        </pc:spChg>
        <pc:spChg chg="del">
          <ac:chgData name="Nguyen Chi Son" userId="606856d02e9d83ac" providerId="LiveId" clId="{D19BCE6B-8684-4041-8768-2894E852AB41}" dt="2021-09-02T15:51:33.197" v="975" actId="478"/>
          <ac:spMkLst>
            <pc:docMk/>
            <pc:sldMk cId="2951639226" sldId="592"/>
            <ac:spMk id="24" creationId="{4A948F33-FF49-4DF5-9262-65FA8E715A7D}"/>
          </ac:spMkLst>
        </pc:spChg>
        <pc:spChg chg="del">
          <ac:chgData name="Nguyen Chi Son" userId="606856d02e9d83ac" providerId="LiveId" clId="{D19BCE6B-8684-4041-8768-2894E852AB41}" dt="2021-09-02T15:51:33.197" v="975" actId="478"/>
          <ac:spMkLst>
            <pc:docMk/>
            <pc:sldMk cId="2951639226" sldId="592"/>
            <ac:spMk id="25" creationId="{555E8CB5-CE9F-4BFE-AD4E-ECA8CCF0BBCC}"/>
          </ac:spMkLst>
        </pc:spChg>
        <pc:spChg chg="del">
          <ac:chgData name="Nguyen Chi Son" userId="606856d02e9d83ac" providerId="LiveId" clId="{D19BCE6B-8684-4041-8768-2894E852AB41}" dt="2021-09-02T15:51:33.197" v="975" actId="478"/>
          <ac:spMkLst>
            <pc:docMk/>
            <pc:sldMk cId="2951639226" sldId="592"/>
            <ac:spMk id="26" creationId="{7644B3CE-D22A-489D-8198-C3C2141E95F6}"/>
          </ac:spMkLst>
        </pc:spChg>
        <pc:spChg chg="del">
          <ac:chgData name="Nguyen Chi Son" userId="606856d02e9d83ac" providerId="LiveId" clId="{D19BCE6B-8684-4041-8768-2894E852AB41}" dt="2021-09-02T15:51:33.197" v="975" actId="478"/>
          <ac:spMkLst>
            <pc:docMk/>
            <pc:sldMk cId="2951639226" sldId="592"/>
            <ac:spMk id="33" creationId="{37E638B8-C3E9-43AA-898A-CC66425AD216}"/>
          </ac:spMkLst>
        </pc:spChg>
        <pc:spChg chg="del">
          <ac:chgData name="Nguyen Chi Son" userId="606856d02e9d83ac" providerId="LiveId" clId="{D19BCE6B-8684-4041-8768-2894E852AB41}" dt="2021-09-02T15:51:33.197" v="975" actId="478"/>
          <ac:spMkLst>
            <pc:docMk/>
            <pc:sldMk cId="2951639226" sldId="592"/>
            <ac:spMk id="34" creationId="{41D2D6B1-2031-4F6E-A756-166A493115A1}"/>
          </ac:spMkLst>
        </pc:spChg>
        <pc:picChg chg="add mod modCrop">
          <ac:chgData name="Nguyen Chi Son" userId="606856d02e9d83ac" providerId="LiveId" clId="{D19BCE6B-8684-4041-8768-2894E852AB41}" dt="2021-09-02T16:04:12.305" v="1234" actId="1076"/>
          <ac:picMkLst>
            <pc:docMk/>
            <pc:sldMk cId="2951639226" sldId="592"/>
            <ac:picMk id="3" creationId="{320CE52F-717F-4257-B2CC-D1A833C805C5}"/>
          </ac:picMkLst>
        </pc:picChg>
        <pc:picChg chg="del">
          <ac:chgData name="Nguyen Chi Son" userId="606856d02e9d83ac" providerId="LiveId" clId="{D19BCE6B-8684-4041-8768-2894E852AB41}" dt="2021-09-02T15:45:27.907" v="869" actId="478"/>
          <ac:picMkLst>
            <pc:docMk/>
            <pc:sldMk cId="2951639226" sldId="592"/>
            <ac:picMk id="4" creationId="{7162C1D9-552D-48F2-BA5B-294CA5A02E0F}"/>
          </ac:picMkLst>
        </pc:picChg>
        <pc:picChg chg="del">
          <ac:chgData name="Nguyen Chi Son" userId="606856d02e9d83ac" providerId="LiveId" clId="{D19BCE6B-8684-4041-8768-2894E852AB41}" dt="2021-09-02T15:45:28.438" v="870" actId="478"/>
          <ac:picMkLst>
            <pc:docMk/>
            <pc:sldMk cId="2951639226" sldId="592"/>
            <ac:picMk id="17" creationId="{B1EB683D-80A5-466B-AF56-2E3EBC15D8A1}"/>
          </ac:picMkLst>
        </pc:picChg>
        <pc:picChg chg="del">
          <ac:chgData name="Nguyen Chi Son" userId="606856d02e9d83ac" providerId="LiveId" clId="{D19BCE6B-8684-4041-8768-2894E852AB41}" dt="2021-09-02T15:45:28.969" v="871" actId="478"/>
          <ac:picMkLst>
            <pc:docMk/>
            <pc:sldMk cId="2951639226" sldId="592"/>
            <ac:picMk id="23" creationId="{FC8FB38F-983C-4801-B4C2-E17C3FF0A954}"/>
          </ac:picMkLst>
        </pc:picChg>
        <pc:picChg chg="add mod">
          <ac:chgData name="Nguyen Chi Son" userId="606856d02e9d83ac" providerId="LiveId" clId="{D19BCE6B-8684-4041-8768-2894E852AB41}" dt="2021-09-02T16:04:09.336" v="1232" actId="1076"/>
          <ac:picMkLst>
            <pc:docMk/>
            <pc:sldMk cId="2951639226" sldId="592"/>
            <ac:picMk id="2050" creationId="{AEB51E62-5E3C-43C8-A947-D194A8AF5605}"/>
          </ac:picMkLst>
        </pc:picChg>
        <pc:picChg chg="add mod">
          <ac:chgData name="Nguyen Chi Son" userId="606856d02e9d83ac" providerId="LiveId" clId="{D19BCE6B-8684-4041-8768-2894E852AB41}" dt="2021-09-02T16:04:10.856" v="1233" actId="1076"/>
          <ac:picMkLst>
            <pc:docMk/>
            <pc:sldMk cId="2951639226" sldId="592"/>
            <ac:picMk id="2052" creationId="{C299A913-80DF-4993-A84A-76BB977417DE}"/>
          </ac:picMkLst>
        </pc:picChg>
        <pc:cxnChg chg="del">
          <ac:chgData name="Nguyen Chi Son" userId="606856d02e9d83ac" providerId="LiveId" clId="{D19BCE6B-8684-4041-8768-2894E852AB41}" dt="2021-09-02T15:51:33.197" v="975" actId="478"/>
          <ac:cxnSpMkLst>
            <pc:docMk/>
            <pc:sldMk cId="2951639226" sldId="592"/>
            <ac:cxnSpMk id="8" creationId="{98F3AF01-7EA2-49D0-85DD-D66A8AE665D1}"/>
          </ac:cxnSpMkLst>
        </pc:cxnChg>
        <pc:cxnChg chg="del">
          <ac:chgData name="Nguyen Chi Son" userId="606856d02e9d83ac" providerId="LiveId" clId="{D19BCE6B-8684-4041-8768-2894E852AB41}" dt="2021-09-02T15:51:33.197" v="975" actId="478"/>
          <ac:cxnSpMkLst>
            <pc:docMk/>
            <pc:sldMk cId="2951639226" sldId="592"/>
            <ac:cxnSpMk id="31" creationId="{F84D07EF-C876-4F4F-8954-A0056097E8E6}"/>
          </ac:cxnSpMkLst>
        </pc:cxnChg>
      </pc:sldChg>
      <pc:sldChg chg="modSp mod">
        <pc:chgData name="Nguyen Chi Son" userId="606856d02e9d83ac" providerId="LiveId" clId="{D19BCE6B-8684-4041-8768-2894E852AB41}" dt="2021-09-02T16:30:13.503" v="4978" actId="1035"/>
        <pc:sldMkLst>
          <pc:docMk/>
          <pc:sldMk cId="1953741841" sldId="596"/>
        </pc:sldMkLst>
        <pc:spChg chg="mod">
          <ac:chgData name="Nguyen Chi Son" userId="606856d02e9d83ac" providerId="LiveId" clId="{D19BCE6B-8684-4041-8768-2894E852AB41}" dt="2021-09-02T16:07:52.122" v="2064" actId="20577"/>
          <ac:spMkLst>
            <pc:docMk/>
            <pc:sldMk cId="1953741841" sldId="596"/>
            <ac:spMk id="2" creationId="{BA8A6260-CA4B-46A9-A06E-C71EE59E6992}"/>
          </ac:spMkLst>
        </pc:spChg>
        <pc:spChg chg="mod">
          <ac:chgData name="Nguyen Chi Son" userId="606856d02e9d83ac" providerId="LiveId" clId="{D19BCE6B-8684-4041-8768-2894E852AB41}" dt="2021-09-02T16:30:13.503" v="4978" actId="1035"/>
          <ac:spMkLst>
            <pc:docMk/>
            <pc:sldMk cId="1953741841" sldId="596"/>
            <ac:spMk id="4" creationId="{0D159DDA-BA49-4E92-817D-8988A85A5610}"/>
          </ac:spMkLst>
        </pc:spChg>
        <pc:spChg chg="mod">
          <ac:chgData name="Nguyen Chi Son" userId="606856d02e9d83ac" providerId="LiveId" clId="{D19BCE6B-8684-4041-8768-2894E852AB41}" dt="2021-09-02T16:30:13.503" v="4978" actId="1035"/>
          <ac:spMkLst>
            <pc:docMk/>
            <pc:sldMk cId="1953741841" sldId="596"/>
            <ac:spMk id="5" creationId="{34B18095-2B84-439E-80AD-AC5D4586BEAA}"/>
          </ac:spMkLst>
        </pc:spChg>
        <pc:spChg chg="mod">
          <ac:chgData name="Nguyen Chi Son" userId="606856d02e9d83ac" providerId="LiveId" clId="{D19BCE6B-8684-4041-8768-2894E852AB41}" dt="2021-09-02T16:30:13.503" v="4978" actId="1035"/>
          <ac:spMkLst>
            <pc:docMk/>
            <pc:sldMk cId="1953741841" sldId="596"/>
            <ac:spMk id="11" creationId="{BB94417D-BA64-41A3-A335-F1084FC4EAAB}"/>
          </ac:spMkLst>
        </pc:spChg>
        <pc:spChg chg="mod">
          <ac:chgData name="Nguyen Chi Son" userId="606856d02e9d83ac" providerId="LiveId" clId="{D19BCE6B-8684-4041-8768-2894E852AB41}" dt="2021-09-02T16:30:13.503" v="4978" actId="1035"/>
          <ac:spMkLst>
            <pc:docMk/>
            <pc:sldMk cId="1953741841" sldId="596"/>
            <ac:spMk id="14" creationId="{47690167-AC03-4A6E-8A65-B47A2BE69ACA}"/>
          </ac:spMkLst>
        </pc:spChg>
      </pc:sldChg>
      <pc:sldChg chg="addSp delSp modSp mod delAnim modAnim">
        <pc:chgData name="Nguyen Chi Son" userId="606856d02e9d83ac" providerId="LiveId" clId="{D19BCE6B-8684-4041-8768-2894E852AB41}" dt="2021-09-02T16:30:08.760" v="4951"/>
        <pc:sldMkLst>
          <pc:docMk/>
          <pc:sldMk cId="2257398000" sldId="600"/>
        </pc:sldMkLst>
        <pc:spChg chg="add mod">
          <ac:chgData name="Nguyen Chi Son" userId="606856d02e9d83ac" providerId="LiveId" clId="{D19BCE6B-8684-4041-8768-2894E852AB41}" dt="2021-09-02T16:25:55.275" v="4352" actId="1076"/>
          <ac:spMkLst>
            <pc:docMk/>
            <pc:sldMk cId="2257398000" sldId="600"/>
            <ac:spMk id="8" creationId="{C5E02912-47B3-40D1-A6E2-06E77D38CCF1}"/>
          </ac:spMkLst>
        </pc:spChg>
        <pc:spChg chg="mod">
          <ac:chgData name="Nguyen Chi Son" userId="606856d02e9d83ac" providerId="LiveId" clId="{D19BCE6B-8684-4041-8768-2894E852AB41}" dt="2021-09-02T16:22:47.636" v="4068" actId="20577"/>
          <ac:spMkLst>
            <pc:docMk/>
            <pc:sldMk cId="2257398000" sldId="600"/>
            <ac:spMk id="9" creationId="{9F4BC261-4781-4DFE-BA2B-77EE6F751C48}"/>
          </ac:spMkLst>
        </pc:spChg>
        <pc:graphicFrameChg chg="del">
          <ac:chgData name="Nguyen Chi Son" userId="606856d02e9d83ac" providerId="LiveId" clId="{D19BCE6B-8684-4041-8768-2894E852AB41}" dt="2021-09-02T15:55:52.182" v="985" actId="478"/>
          <ac:graphicFrameMkLst>
            <pc:docMk/>
            <pc:sldMk cId="2257398000" sldId="600"/>
            <ac:graphicFrameMk id="2" creationId="{1C30D0EC-778A-41DE-BD71-20DC685CF78C}"/>
          </ac:graphicFrameMkLst>
        </pc:graphicFrameChg>
        <pc:picChg chg="add mod">
          <ac:chgData name="Nguyen Chi Son" userId="606856d02e9d83ac" providerId="LiveId" clId="{D19BCE6B-8684-4041-8768-2894E852AB41}" dt="2021-09-02T16:23:42.025" v="4081" actId="1076"/>
          <ac:picMkLst>
            <pc:docMk/>
            <pc:sldMk cId="2257398000" sldId="600"/>
            <ac:picMk id="4" creationId="{17425676-0183-4244-AABA-DC193B45FF2D}"/>
          </ac:picMkLst>
        </pc:picChg>
        <pc:picChg chg="add mod">
          <ac:chgData name="Nguyen Chi Son" userId="606856d02e9d83ac" providerId="LiveId" clId="{D19BCE6B-8684-4041-8768-2894E852AB41}" dt="2021-09-02T16:23:49.917" v="4084" actId="1076"/>
          <ac:picMkLst>
            <pc:docMk/>
            <pc:sldMk cId="2257398000" sldId="600"/>
            <ac:picMk id="6" creationId="{5C44F2BF-1410-45CE-A615-A49095EFE56D}"/>
          </ac:picMkLst>
        </pc:picChg>
        <pc:picChg chg="add del mod">
          <ac:chgData name="Nguyen Chi Son" userId="606856d02e9d83ac" providerId="LiveId" clId="{D19BCE6B-8684-4041-8768-2894E852AB41}" dt="2021-09-02T16:25:43.711" v="4329" actId="478"/>
          <ac:picMkLst>
            <pc:docMk/>
            <pc:sldMk cId="2257398000" sldId="600"/>
            <ac:picMk id="7" creationId="{3ADD52BC-D4E5-4B18-BF00-81E1F985DE9B}"/>
          </ac:picMkLst>
        </pc:picChg>
        <pc:picChg chg="add mod modCrop">
          <ac:chgData name="Nguyen Chi Son" userId="606856d02e9d83ac" providerId="LiveId" clId="{D19BCE6B-8684-4041-8768-2894E852AB41}" dt="2021-09-02T16:25:48.783" v="4331" actId="1076"/>
          <ac:picMkLst>
            <pc:docMk/>
            <pc:sldMk cId="2257398000" sldId="600"/>
            <ac:picMk id="10" creationId="{10B0BB44-6BB6-45C2-B7D9-A7E5C1B3C51C}"/>
          </ac:picMkLst>
        </pc:picChg>
      </pc:sldChg>
      <pc:sldChg chg="addSp modSp add mod modAnim">
        <pc:chgData name="Nguyen Chi Son" userId="606856d02e9d83ac" providerId="LiveId" clId="{D19BCE6B-8684-4041-8768-2894E852AB41}" dt="2021-09-02T16:31:25.540" v="5025"/>
        <pc:sldMkLst>
          <pc:docMk/>
          <pc:sldMk cId="1102542394" sldId="601"/>
        </pc:sldMkLst>
        <pc:spChg chg="mod">
          <ac:chgData name="Nguyen Chi Son" userId="606856d02e9d83ac" providerId="LiveId" clId="{D19BCE6B-8684-4041-8768-2894E852AB41}" dt="2021-09-02T16:09:33.674" v="2517" actId="20577"/>
          <ac:spMkLst>
            <pc:docMk/>
            <pc:sldMk cId="1102542394" sldId="601"/>
            <ac:spMk id="2" creationId="{BA8A6260-CA4B-46A9-A06E-C71EE59E6992}"/>
          </ac:spMkLst>
        </pc:spChg>
        <pc:spChg chg="mod">
          <ac:chgData name="Nguyen Chi Son" userId="606856d02e9d83ac" providerId="LiveId" clId="{D19BCE6B-8684-4041-8768-2894E852AB41}" dt="2021-09-02T16:10:11.843" v="2687" actId="20577"/>
          <ac:spMkLst>
            <pc:docMk/>
            <pc:sldMk cId="1102542394" sldId="601"/>
            <ac:spMk id="14" creationId="{47690167-AC03-4A6E-8A65-B47A2BE69ACA}"/>
          </ac:spMkLst>
        </pc:spChg>
        <pc:picChg chg="add mod">
          <ac:chgData name="Nguyen Chi Son" userId="606856d02e9d83ac" providerId="LiveId" clId="{D19BCE6B-8684-4041-8768-2894E852AB41}" dt="2021-09-02T16:30:20.470" v="4981" actId="1076"/>
          <ac:picMkLst>
            <pc:docMk/>
            <pc:sldMk cId="1102542394" sldId="601"/>
            <ac:picMk id="6" creationId="{AD778BC0-32DD-4CA6-8235-3A8D324910EE}"/>
          </ac:picMkLst>
        </pc:picChg>
      </pc:sldChg>
      <pc:sldChg chg="del">
        <pc:chgData name="Nguyen Chi Son" userId="606856d02e9d83ac" providerId="LiveId" clId="{D19BCE6B-8684-4041-8768-2894E852AB41}" dt="2021-09-02T15:45:09.801" v="798" actId="47"/>
        <pc:sldMkLst>
          <pc:docMk/>
          <pc:sldMk cId="1368910658" sldId="601"/>
        </pc:sldMkLst>
      </pc:sldChg>
      <pc:sldChg chg="del">
        <pc:chgData name="Nguyen Chi Son" userId="606856d02e9d83ac" providerId="LiveId" clId="{D19BCE6B-8684-4041-8768-2894E852AB41}" dt="2021-09-02T16:06:43.046" v="1641" actId="47"/>
        <pc:sldMkLst>
          <pc:docMk/>
          <pc:sldMk cId="29285270" sldId="602"/>
        </pc:sldMkLst>
      </pc:sldChg>
      <pc:sldChg chg="delSp modSp add mod modAnim">
        <pc:chgData name="Nguyen Chi Son" userId="606856d02e9d83ac" providerId="LiveId" clId="{D19BCE6B-8684-4041-8768-2894E852AB41}" dt="2021-09-02T16:30:53.057" v="5022"/>
        <pc:sldMkLst>
          <pc:docMk/>
          <pc:sldMk cId="4122330530" sldId="602"/>
        </pc:sldMkLst>
        <pc:spChg chg="mod">
          <ac:chgData name="Nguyen Chi Son" userId="606856d02e9d83ac" providerId="LiveId" clId="{D19BCE6B-8684-4041-8768-2894E852AB41}" dt="2021-09-02T16:13:56.519" v="3244" actId="20577"/>
          <ac:spMkLst>
            <pc:docMk/>
            <pc:sldMk cId="4122330530" sldId="602"/>
            <ac:spMk id="2" creationId="{BA8A6260-CA4B-46A9-A06E-C71EE59E6992}"/>
          </ac:spMkLst>
        </pc:spChg>
        <pc:spChg chg="mod">
          <ac:chgData name="Nguyen Chi Son" userId="606856d02e9d83ac" providerId="LiveId" clId="{D19BCE6B-8684-4041-8768-2894E852AB41}" dt="2021-09-02T16:30:27.070" v="5000" actId="1035"/>
          <ac:spMkLst>
            <pc:docMk/>
            <pc:sldMk cId="4122330530" sldId="602"/>
            <ac:spMk id="4" creationId="{0D159DDA-BA49-4E92-817D-8988A85A5610}"/>
          </ac:spMkLst>
        </pc:spChg>
        <pc:spChg chg="mod">
          <ac:chgData name="Nguyen Chi Son" userId="606856d02e9d83ac" providerId="LiveId" clId="{D19BCE6B-8684-4041-8768-2894E852AB41}" dt="2021-09-02T16:30:27.070" v="5000" actId="1035"/>
          <ac:spMkLst>
            <pc:docMk/>
            <pc:sldMk cId="4122330530" sldId="602"/>
            <ac:spMk id="5" creationId="{34B18095-2B84-439E-80AD-AC5D4586BEAA}"/>
          </ac:spMkLst>
        </pc:spChg>
        <pc:spChg chg="mod">
          <ac:chgData name="Nguyen Chi Son" userId="606856d02e9d83ac" providerId="LiveId" clId="{D19BCE6B-8684-4041-8768-2894E852AB41}" dt="2021-09-02T16:30:27.070" v="5000" actId="1035"/>
          <ac:spMkLst>
            <pc:docMk/>
            <pc:sldMk cId="4122330530" sldId="602"/>
            <ac:spMk id="11" creationId="{BB94417D-BA64-41A3-A335-F1084FC4EAAB}"/>
          </ac:spMkLst>
        </pc:spChg>
        <pc:spChg chg="mod">
          <ac:chgData name="Nguyen Chi Son" userId="606856d02e9d83ac" providerId="LiveId" clId="{D19BCE6B-8684-4041-8768-2894E852AB41}" dt="2021-09-02T16:30:27.070" v="5000" actId="1035"/>
          <ac:spMkLst>
            <pc:docMk/>
            <pc:sldMk cId="4122330530" sldId="602"/>
            <ac:spMk id="14" creationId="{47690167-AC03-4A6E-8A65-B47A2BE69ACA}"/>
          </ac:spMkLst>
        </pc:spChg>
        <pc:picChg chg="del">
          <ac:chgData name="Nguyen Chi Son" userId="606856d02e9d83ac" providerId="LiveId" clId="{D19BCE6B-8684-4041-8768-2894E852AB41}" dt="2021-09-02T16:12:03.995" v="2689" actId="478"/>
          <ac:picMkLst>
            <pc:docMk/>
            <pc:sldMk cId="4122330530" sldId="602"/>
            <ac:picMk id="6" creationId="{AD778BC0-32DD-4CA6-8235-3A8D324910EE}"/>
          </ac:picMkLst>
        </pc:picChg>
      </pc:sldChg>
      <pc:sldChg chg="modSp add del mod">
        <pc:chgData name="Nguyen Chi Son" userId="606856d02e9d83ac" providerId="LiveId" clId="{D19BCE6B-8684-4041-8768-2894E852AB41}" dt="2021-09-02T16:30:41.791" v="5021" actId="47"/>
        <pc:sldMkLst>
          <pc:docMk/>
          <pc:sldMk cId="308490363" sldId="603"/>
        </pc:sldMkLst>
        <pc:spChg chg="mod">
          <ac:chgData name="Nguyen Chi Son" userId="606856d02e9d83ac" providerId="LiveId" clId="{D19BCE6B-8684-4041-8768-2894E852AB41}" dt="2021-09-02T16:30:32.197" v="5020" actId="1036"/>
          <ac:spMkLst>
            <pc:docMk/>
            <pc:sldMk cId="308490363" sldId="603"/>
            <ac:spMk id="4" creationId="{0D159DDA-BA49-4E92-817D-8988A85A5610}"/>
          </ac:spMkLst>
        </pc:spChg>
        <pc:spChg chg="mod">
          <ac:chgData name="Nguyen Chi Son" userId="606856d02e9d83ac" providerId="LiveId" clId="{D19BCE6B-8684-4041-8768-2894E852AB41}" dt="2021-09-02T16:30:32.197" v="5020" actId="1036"/>
          <ac:spMkLst>
            <pc:docMk/>
            <pc:sldMk cId="308490363" sldId="603"/>
            <ac:spMk id="5" creationId="{34B18095-2B84-439E-80AD-AC5D4586BEAA}"/>
          </ac:spMkLst>
        </pc:spChg>
        <pc:spChg chg="mod">
          <ac:chgData name="Nguyen Chi Son" userId="606856d02e9d83ac" providerId="LiveId" clId="{D19BCE6B-8684-4041-8768-2894E852AB41}" dt="2021-09-02T16:30:32.197" v="5020" actId="1036"/>
          <ac:spMkLst>
            <pc:docMk/>
            <pc:sldMk cId="308490363" sldId="603"/>
            <ac:spMk id="11" creationId="{BB94417D-BA64-41A3-A335-F1084FC4EAAB}"/>
          </ac:spMkLst>
        </pc:spChg>
        <pc:spChg chg="mod">
          <ac:chgData name="Nguyen Chi Son" userId="606856d02e9d83ac" providerId="LiveId" clId="{D19BCE6B-8684-4041-8768-2894E852AB41}" dt="2021-09-02T16:30:32.197" v="5020" actId="1036"/>
          <ac:spMkLst>
            <pc:docMk/>
            <pc:sldMk cId="308490363" sldId="603"/>
            <ac:spMk id="14" creationId="{47690167-AC03-4A6E-8A65-B47A2BE69ACA}"/>
          </ac:spMkLst>
        </pc:spChg>
      </pc:sldChg>
      <pc:sldChg chg="add del">
        <pc:chgData name="Nguyen Chi Son" userId="606856d02e9d83ac" providerId="LiveId" clId="{D19BCE6B-8684-4041-8768-2894E852AB41}" dt="2021-09-02T15:55:49.416" v="984"/>
        <pc:sldMkLst>
          <pc:docMk/>
          <pc:sldMk cId="1834730322" sldId="603"/>
        </pc:sldMkLst>
      </pc:sldChg>
      <pc:sldChg chg="modSp add mod modAnim">
        <pc:chgData name="Nguyen Chi Son" userId="606856d02e9d83ac" providerId="LiveId" clId="{D19BCE6B-8684-4041-8768-2894E852AB41}" dt="2021-09-02T16:30:55.947" v="5023"/>
        <pc:sldMkLst>
          <pc:docMk/>
          <pc:sldMk cId="3726558312" sldId="604"/>
        </pc:sldMkLst>
        <pc:spChg chg="mod">
          <ac:chgData name="Nguyen Chi Son" userId="606856d02e9d83ac" providerId="LiveId" clId="{D19BCE6B-8684-4041-8768-2894E852AB41}" dt="2021-09-02T16:19:08.715" v="3657" actId="20577"/>
          <ac:spMkLst>
            <pc:docMk/>
            <pc:sldMk cId="3726558312" sldId="604"/>
            <ac:spMk id="2" creationId="{BA8A6260-CA4B-46A9-A06E-C71EE59E6992}"/>
          </ac:spMkLst>
        </pc:spChg>
        <pc:spChg chg="mod">
          <ac:chgData name="Nguyen Chi Son" userId="606856d02e9d83ac" providerId="LiveId" clId="{D19BCE6B-8684-4041-8768-2894E852AB41}" dt="2021-09-02T16:19:51.515" v="3951" actId="1035"/>
          <ac:spMkLst>
            <pc:docMk/>
            <pc:sldMk cId="3726558312" sldId="604"/>
            <ac:spMk id="4" creationId="{0D159DDA-BA49-4E92-817D-8988A85A5610}"/>
          </ac:spMkLst>
        </pc:spChg>
        <pc:spChg chg="mod">
          <ac:chgData name="Nguyen Chi Son" userId="606856d02e9d83ac" providerId="LiveId" clId="{D19BCE6B-8684-4041-8768-2894E852AB41}" dt="2021-09-02T16:19:51.515" v="3951" actId="1035"/>
          <ac:spMkLst>
            <pc:docMk/>
            <pc:sldMk cId="3726558312" sldId="604"/>
            <ac:spMk id="5" creationId="{34B18095-2B84-439E-80AD-AC5D4586BEAA}"/>
          </ac:spMkLst>
        </pc:spChg>
        <pc:spChg chg="mod">
          <ac:chgData name="Nguyen Chi Son" userId="606856d02e9d83ac" providerId="LiveId" clId="{D19BCE6B-8684-4041-8768-2894E852AB41}" dt="2021-09-02T16:19:51.515" v="3951" actId="1035"/>
          <ac:spMkLst>
            <pc:docMk/>
            <pc:sldMk cId="3726558312" sldId="604"/>
            <ac:spMk id="11" creationId="{BB94417D-BA64-41A3-A335-F1084FC4EAAB}"/>
          </ac:spMkLst>
        </pc:spChg>
        <pc:spChg chg="mod">
          <ac:chgData name="Nguyen Chi Son" userId="606856d02e9d83ac" providerId="LiveId" clId="{D19BCE6B-8684-4041-8768-2894E852AB41}" dt="2021-09-02T16:19:51.515" v="3951" actId="1035"/>
          <ac:spMkLst>
            <pc:docMk/>
            <pc:sldMk cId="3726558312" sldId="604"/>
            <ac:spMk id="14" creationId="{47690167-AC03-4A6E-8A65-B47A2BE69ACA}"/>
          </ac:spMkLst>
        </pc:spChg>
      </pc:sldChg>
      <pc:sldChg chg="modSp add mod modAnim">
        <pc:chgData name="Nguyen Chi Son" userId="606856d02e9d83ac" providerId="LiveId" clId="{D19BCE6B-8684-4041-8768-2894E852AB41}" dt="2021-09-02T16:29:56.260" v="4950" actId="20577"/>
        <pc:sldMkLst>
          <pc:docMk/>
          <pc:sldMk cId="1789384619" sldId="605"/>
        </pc:sldMkLst>
        <pc:spChg chg="mod">
          <ac:chgData name="Nguyen Chi Son" userId="606856d02e9d83ac" providerId="LiveId" clId="{D19BCE6B-8684-4041-8768-2894E852AB41}" dt="2021-09-02T16:28:45.738" v="4570" actId="20577"/>
          <ac:spMkLst>
            <pc:docMk/>
            <pc:sldMk cId="1789384619" sldId="605"/>
            <ac:spMk id="2" creationId="{BA8A6260-CA4B-46A9-A06E-C71EE59E6992}"/>
          </ac:spMkLst>
        </pc:spChg>
        <pc:spChg chg="mod">
          <ac:chgData name="Nguyen Chi Son" userId="606856d02e9d83ac" providerId="LiveId" clId="{D19BCE6B-8684-4041-8768-2894E852AB41}" dt="2021-09-02T16:29:14.593" v="4751" actId="1036"/>
          <ac:spMkLst>
            <pc:docMk/>
            <pc:sldMk cId="1789384619" sldId="605"/>
            <ac:spMk id="4" creationId="{0D159DDA-BA49-4E92-817D-8988A85A5610}"/>
          </ac:spMkLst>
        </pc:spChg>
        <pc:spChg chg="mod">
          <ac:chgData name="Nguyen Chi Son" userId="606856d02e9d83ac" providerId="LiveId" clId="{D19BCE6B-8684-4041-8768-2894E852AB41}" dt="2021-09-02T16:29:14.593" v="4751" actId="1036"/>
          <ac:spMkLst>
            <pc:docMk/>
            <pc:sldMk cId="1789384619" sldId="605"/>
            <ac:spMk id="5" creationId="{34B18095-2B84-439E-80AD-AC5D4586BEAA}"/>
          </ac:spMkLst>
        </pc:spChg>
        <pc:spChg chg="mod">
          <ac:chgData name="Nguyen Chi Son" userId="606856d02e9d83ac" providerId="LiveId" clId="{D19BCE6B-8684-4041-8768-2894E852AB41}" dt="2021-09-02T16:29:56.260" v="4950" actId="20577"/>
          <ac:spMkLst>
            <pc:docMk/>
            <pc:sldMk cId="1789384619" sldId="605"/>
            <ac:spMk id="11" creationId="{BB94417D-BA64-41A3-A335-F1084FC4EAAB}"/>
          </ac:spMkLst>
        </pc:spChg>
        <pc:spChg chg="mod">
          <ac:chgData name="Nguyen Chi Son" userId="606856d02e9d83ac" providerId="LiveId" clId="{D19BCE6B-8684-4041-8768-2894E852AB41}" dt="2021-09-02T16:29:14.593" v="4751" actId="1036"/>
          <ac:spMkLst>
            <pc:docMk/>
            <pc:sldMk cId="1789384619" sldId="605"/>
            <ac:spMk id="14" creationId="{47690167-AC03-4A6E-8A65-B47A2BE69ACA}"/>
          </ac:spMkLst>
        </pc:spChg>
      </pc:sldChg>
    </pc:docChg>
  </pc:docChgLst>
  <pc:docChgLst>
    <pc:chgData name="Nguyen Chi Son" userId="606856d02e9d83ac" providerId="LiveId" clId="{916513A4-9BC5-408E-A99A-C1D2755C5876}"/>
    <pc:docChg chg="undo redo custSel addSld delSld modSld">
      <pc:chgData name="Nguyen Chi Son" userId="606856d02e9d83ac" providerId="LiveId" clId="{916513A4-9BC5-408E-A99A-C1D2755C5876}" dt="2022-05-11T16:19:58.967" v="5613"/>
      <pc:docMkLst>
        <pc:docMk/>
      </pc:docMkLst>
      <pc:sldChg chg="modSp mod">
        <pc:chgData name="Nguyen Chi Son" userId="606856d02e9d83ac" providerId="LiveId" clId="{916513A4-9BC5-408E-A99A-C1D2755C5876}" dt="2022-05-11T12:21:44.151" v="80" actId="20577"/>
        <pc:sldMkLst>
          <pc:docMk/>
          <pc:sldMk cId="2922349590" sldId="256"/>
        </pc:sldMkLst>
        <pc:spChg chg="mod">
          <ac:chgData name="Nguyen Chi Son" userId="606856d02e9d83ac" providerId="LiveId" clId="{916513A4-9BC5-408E-A99A-C1D2755C5876}" dt="2022-05-11T12:21:44.151" v="80" actId="20577"/>
          <ac:spMkLst>
            <pc:docMk/>
            <pc:sldMk cId="2922349590" sldId="256"/>
            <ac:spMk id="136" creationId="{C574B640-0199-463F-87CA-8E3956B46E10}"/>
          </ac:spMkLst>
        </pc:spChg>
      </pc:sldChg>
      <pc:sldChg chg="modSp mod">
        <pc:chgData name="Nguyen Chi Son" userId="606856d02e9d83ac" providerId="LiveId" clId="{916513A4-9BC5-408E-A99A-C1D2755C5876}" dt="2022-05-11T14:37:32.138" v="351" actId="1036"/>
        <pc:sldMkLst>
          <pc:docMk/>
          <pc:sldMk cId="3319126272" sldId="622"/>
        </pc:sldMkLst>
        <pc:spChg chg="mod">
          <ac:chgData name="Nguyen Chi Son" userId="606856d02e9d83ac" providerId="LiveId" clId="{916513A4-9BC5-408E-A99A-C1D2755C5876}" dt="2022-05-11T14:37:23.321" v="333" actId="20577"/>
          <ac:spMkLst>
            <pc:docMk/>
            <pc:sldMk cId="3319126272" sldId="622"/>
            <ac:spMk id="2" creationId="{DAF08EC2-5D0D-48D9-855C-A59C0E5ED55B}"/>
          </ac:spMkLst>
        </pc:spChg>
        <pc:spChg chg="mod">
          <ac:chgData name="Nguyen Chi Son" userId="606856d02e9d83ac" providerId="LiveId" clId="{916513A4-9BC5-408E-A99A-C1D2755C5876}" dt="2022-05-11T14:37:32.138" v="351" actId="1036"/>
          <ac:spMkLst>
            <pc:docMk/>
            <pc:sldMk cId="3319126272" sldId="622"/>
            <ac:spMk id="3" creationId="{8CD51C9F-FCB0-4185-93E6-835FC05E1B10}"/>
          </ac:spMkLst>
        </pc:spChg>
      </pc:sldChg>
      <pc:sldChg chg="modSp mod">
        <pc:chgData name="Nguyen Chi Son" userId="606856d02e9d83ac" providerId="LiveId" clId="{916513A4-9BC5-408E-A99A-C1D2755C5876}" dt="2022-05-11T12:21:54.369" v="105" actId="20577"/>
        <pc:sldMkLst>
          <pc:docMk/>
          <pc:sldMk cId="1033004166" sldId="675"/>
        </pc:sldMkLst>
        <pc:spChg chg="mod">
          <ac:chgData name="Nguyen Chi Son" userId="606856d02e9d83ac" providerId="LiveId" clId="{916513A4-9BC5-408E-A99A-C1D2755C5876}" dt="2022-05-11T12:21:54.369" v="105" actId="20577"/>
          <ac:spMkLst>
            <pc:docMk/>
            <pc:sldMk cId="1033004166" sldId="675"/>
            <ac:spMk id="2" creationId="{DAF08EC2-5D0D-48D9-855C-A59C0E5ED55B}"/>
          </ac:spMkLst>
        </pc:spChg>
      </pc:sldChg>
      <pc:sldChg chg="del">
        <pc:chgData name="Nguyen Chi Son" userId="606856d02e9d83ac" providerId="LiveId" clId="{916513A4-9BC5-408E-A99A-C1D2755C5876}" dt="2022-05-11T15:12:26.403" v="2755" actId="47"/>
        <pc:sldMkLst>
          <pc:docMk/>
          <pc:sldMk cId="3436966872" sldId="751"/>
        </pc:sldMkLst>
      </pc:sldChg>
      <pc:sldChg chg="del">
        <pc:chgData name="Nguyen Chi Son" userId="606856d02e9d83ac" providerId="LiveId" clId="{916513A4-9BC5-408E-A99A-C1D2755C5876}" dt="2022-05-11T14:37:16.447" v="254" actId="47"/>
        <pc:sldMkLst>
          <pc:docMk/>
          <pc:sldMk cId="2195649593" sldId="767"/>
        </pc:sldMkLst>
      </pc:sldChg>
      <pc:sldChg chg="del">
        <pc:chgData name="Nguyen Chi Son" userId="606856d02e9d83ac" providerId="LiveId" clId="{916513A4-9BC5-408E-A99A-C1D2755C5876}" dt="2022-05-11T15:12:26.403" v="2755" actId="47"/>
        <pc:sldMkLst>
          <pc:docMk/>
          <pc:sldMk cId="2246994220" sldId="777"/>
        </pc:sldMkLst>
      </pc:sldChg>
      <pc:sldChg chg="del">
        <pc:chgData name="Nguyen Chi Son" userId="606856d02e9d83ac" providerId="LiveId" clId="{916513A4-9BC5-408E-A99A-C1D2755C5876}" dt="2022-05-11T15:12:26.403" v="2755" actId="47"/>
        <pc:sldMkLst>
          <pc:docMk/>
          <pc:sldMk cId="355541719" sldId="780"/>
        </pc:sldMkLst>
      </pc:sldChg>
      <pc:sldChg chg="addSp delSp modSp mod">
        <pc:chgData name="Nguyen Chi Son" userId="606856d02e9d83ac" providerId="LiveId" clId="{916513A4-9BC5-408E-A99A-C1D2755C5876}" dt="2022-05-11T14:50:18.768" v="1327" actId="207"/>
        <pc:sldMkLst>
          <pc:docMk/>
          <pc:sldMk cId="1219282801" sldId="781"/>
        </pc:sldMkLst>
        <pc:spChg chg="mod">
          <ac:chgData name="Nguyen Chi Son" userId="606856d02e9d83ac" providerId="LiveId" clId="{916513A4-9BC5-408E-A99A-C1D2755C5876}" dt="2022-05-11T14:20:26.503" v="246" actId="20577"/>
          <ac:spMkLst>
            <pc:docMk/>
            <pc:sldMk cId="1219282801" sldId="781"/>
            <ac:spMk id="2" creationId="{BA8A6260-CA4B-46A9-A06E-C71EE59E6992}"/>
          </ac:spMkLst>
        </pc:spChg>
        <pc:spChg chg="add mod">
          <ac:chgData name="Nguyen Chi Son" userId="606856d02e9d83ac" providerId="LiveId" clId="{916513A4-9BC5-408E-A99A-C1D2755C5876}" dt="2022-05-11T14:50:18.768" v="1327" actId="207"/>
          <ac:spMkLst>
            <pc:docMk/>
            <pc:sldMk cId="1219282801" sldId="781"/>
            <ac:spMk id="8" creationId="{0E6B7F0D-8DC3-6440-682C-DE2D3DCCCDA8}"/>
          </ac:spMkLst>
        </pc:spChg>
        <pc:spChg chg="del">
          <ac:chgData name="Nguyen Chi Son" userId="606856d02e9d83ac" providerId="LiveId" clId="{916513A4-9BC5-408E-A99A-C1D2755C5876}" dt="2022-05-11T12:22:01.822" v="108" actId="478"/>
          <ac:spMkLst>
            <pc:docMk/>
            <pc:sldMk cId="1219282801" sldId="781"/>
            <ac:spMk id="10" creationId="{3FD708EC-228F-67F0-E1BD-F5A363328896}"/>
          </ac:spMkLst>
        </pc:spChg>
        <pc:spChg chg="del">
          <ac:chgData name="Nguyen Chi Son" userId="606856d02e9d83ac" providerId="LiveId" clId="{916513A4-9BC5-408E-A99A-C1D2755C5876}" dt="2022-05-11T12:21:59.213" v="107" actId="478"/>
          <ac:spMkLst>
            <pc:docMk/>
            <pc:sldMk cId="1219282801" sldId="781"/>
            <ac:spMk id="13" creationId="{6D13369A-D3BB-A532-C67C-F125BCF9463E}"/>
          </ac:spMkLst>
        </pc:spChg>
        <pc:picChg chg="del">
          <ac:chgData name="Nguyen Chi Son" userId="606856d02e9d83ac" providerId="LiveId" clId="{916513A4-9BC5-408E-A99A-C1D2755C5876}" dt="2022-05-11T12:21:57.307" v="106" actId="478"/>
          <ac:picMkLst>
            <pc:docMk/>
            <pc:sldMk cId="1219282801" sldId="781"/>
            <ac:picMk id="4" creationId="{0D0CC154-EC5F-1F05-1351-D77440F3D464}"/>
          </ac:picMkLst>
        </pc:picChg>
        <pc:picChg chg="add mod">
          <ac:chgData name="Nguyen Chi Son" userId="606856d02e9d83ac" providerId="LiveId" clId="{916513A4-9BC5-408E-A99A-C1D2755C5876}" dt="2022-05-11T14:49:27.342" v="1089" actId="1076"/>
          <ac:picMkLst>
            <pc:docMk/>
            <pc:sldMk cId="1219282801" sldId="781"/>
            <ac:picMk id="5" creationId="{0592B63E-9849-8BA3-DBA6-9BF015BA2531}"/>
          </ac:picMkLst>
        </pc:picChg>
      </pc:sldChg>
      <pc:sldChg chg="addSp delSp modSp mod delAnim modAnim">
        <pc:chgData name="Nguyen Chi Son" userId="606856d02e9d83ac" providerId="LiveId" clId="{916513A4-9BC5-408E-A99A-C1D2755C5876}" dt="2022-05-11T16:16:51.795" v="5564"/>
        <pc:sldMkLst>
          <pc:docMk/>
          <pc:sldMk cId="3014091475" sldId="782"/>
        </pc:sldMkLst>
        <pc:spChg chg="mod">
          <ac:chgData name="Nguyen Chi Son" userId="606856d02e9d83ac" providerId="LiveId" clId="{916513A4-9BC5-408E-A99A-C1D2755C5876}" dt="2022-05-11T14:41:28.867" v="660" actId="20577"/>
          <ac:spMkLst>
            <pc:docMk/>
            <pc:sldMk cId="3014091475" sldId="782"/>
            <ac:spMk id="2" creationId="{BA8A6260-CA4B-46A9-A06E-C71EE59E6992}"/>
          </ac:spMkLst>
        </pc:spChg>
        <pc:spChg chg="del">
          <ac:chgData name="Nguyen Chi Son" userId="606856d02e9d83ac" providerId="LiveId" clId="{916513A4-9BC5-408E-A99A-C1D2755C5876}" dt="2022-05-11T14:38:05.131" v="355" actId="478"/>
          <ac:spMkLst>
            <pc:docMk/>
            <pc:sldMk cId="3014091475" sldId="782"/>
            <ac:spMk id="17" creationId="{DD6A3664-3EFB-DC6D-E871-D68ECF6B19F8}"/>
          </ac:spMkLst>
        </pc:spChg>
        <pc:spChg chg="del">
          <ac:chgData name="Nguyen Chi Son" userId="606856d02e9d83ac" providerId="LiveId" clId="{916513A4-9BC5-408E-A99A-C1D2755C5876}" dt="2022-05-11T14:38:05.131" v="355" actId="478"/>
          <ac:spMkLst>
            <pc:docMk/>
            <pc:sldMk cId="3014091475" sldId="782"/>
            <ac:spMk id="20" creationId="{9B0F4213-A693-8626-AAD1-8380A42E4638}"/>
          </ac:spMkLst>
        </pc:spChg>
        <pc:spChg chg="del">
          <ac:chgData name="Nguyen Chi Son" userId="606856d02e9d83ac" providerId="LiveId" clId="{916513A4-9BC5-408E-A99A-C1D2755C5876}" dt="2022-05-11T14:38:05.131" v="355" actId="478"/>
          <ac:spMkLst>
            <pc:docMk/>
            <pc:sldMk cId="3014091475" sldId="782"/>
            <ac:spMk id="22" creationId="{6DABCBD1-D8E4-E9DB-FF2E-1962493F31BA}"/>
          </ac:spMkLst>
        </pc:spChg>
        <pc:spChg chg="del">
          <ac:chgData name="Nguyen Chi Son" userId="606856d02e9d83ac" providerId="LiveId" clId="{916513A4-9BC5-408E-A99A-C1D2755C5876}" dt="2022-05-11T14:38:01.321" v="352" actId="478"/>
          <ac:spMkLst>
            <pc:docMk/>
            <pc:sldMk cId="3014091475" sldId="782"/>
            <ac:spMk id="43" creationId="{30959D94-1C64-4FE0-F240-96090DB7A422}"/>
          </ac:spMkLst>
        </pc:spChg>
        <pc:spChg chg="add del">
          <ac:chgData name="Nguyen Chi Son" userId="606856d02e9d83ac" providerId="LiveId" clId="{916513A4-9BC5-408E-A99A-C1D2755C5876}" dt="2022-05-11T14:45:27.975" v="662" actId="22"/>
          <ac:spMkLst>
            <pc:docMk/>
            <pc:sldMk cId="3014091475" sldId="782"/>
            <ac:spMk id="45" creationId="{447F49E2-89FA-B087-7A46-55F30A24E671}"/>
          </ac:spMkLst>
        </pc:spChg>
        <pc:spChg chg="add mod">
          <ac:chgData name="Nguyen Chi Son" userId="606856d02e9d83ac" providerId="LiveId" clId="{916513A4-9BC5-408E-A99A-C1D2755C5876}" dt="2022-05-11T15:02:03.893" v="1842" actId="1076"/>
          <ac:spMkLst>
            <pc:docMk/>
            <pc:sldMk cId="3014091475" sldId="782"/>
            <ac:spMk id="47" creationId="{CA7A4C33-9228-BAF6-4BE4-7733730B532B}"/>
          </ac:spMkLst>
        </pc:spChg>
        <pc:spChg chg="add mod">
          <ac:chgData name="Nguyen Chi Son" userId="606856d02e9d83ac" providerId="LiveId" clId="{916513A4-9BC5-408E-A99A-C1D2755C5876}" dt="2022-05-11T14:56:37.743" v="1419" actId="1036"/>
          <ac:spMkLst>
            <pc:docMk/>
            <pc:sldMk cId="3014091475" sldId="782"/>
            <ac:spMk id="48" creationId="{88FC5F50-E041-6F8C-60D2-479F42C0060F}"/>
          </ac:spMkLst>
        </pc:spChg>
        <pc:spChg chg="del">
          <ac:chgData name="Nguyen Chi Son" userId="606856d02e9d83ac" providerId="LiveId" clId="{916513A4-9BC5-408E-A99A-C1D2755C5876}" dt="2022-05-11T14:38:01.321" v="352" actId="478"/>
          <ac:spMkLst>
            <pc:docMk/>
            <pc:sldMk cId="3014091475" sldId="782"/>
            <ac:spMk id="49" creationId="{23A2A7FC-0198-5EE4-EB7A-892A646DCC5A}"/>
          </ac:spMkLst>
        </pc:spChg>
        <pc:spChg chg="del">
          <ac:chgData name="Nguyen Chi Son" userId="606856d02e9d83ac" providerId="LiveId" clId="{916513A4-9BC5-408E-A99A-C1D2755C5876}" dt="2022-05-11T14:38:01.321" v="352" actId="478"/>
          <ac:spMkLst>
            <pc:docMk/>
            <pc:sldMk cId="3014091475" sldId="782"/>
            <ac:spMk id="50" creationId="{4DAEA2B5-667A-067D-998F-144CC0BD2572}"/>
          </ac:spMkLst>
        </pc:spChg>
        <pc:spChg chg="add mod">
          <ac:chgData name="Nguyen Chi Son" userId="606856d02e9d83ac" providerId="LiveId" clId="{916513A4-9BC5-408E-A99A-C1D2755C5876}" dt="2022-05-11T14:56:37.743" v="1419" actId="1036"/>
          <ac:spMkLst>
            <pc:docMk/>
            <pc:sldMk cId="3014091475" sldId="782"/>
            <ac:spMk id="51" creationId="{2222C6C7-207F-B46B-6F8E-AFCD98DB399D}"/>
          </ac:spMkLst>
        </pc:spChg>
        <pc:spChg chg="del">
          <ac:chgData name="Nguyen Chi Son" userId="606856d02e9d83ac" providerId="LiveId" clId="{916513A4-9BC5-408E-A99A-C1D2755C5876}" dt="2022-05-11T14:38:01.321" v="352" actId="478"/>
          <ac:spMkLst>
            <pc:docMk/>
            <pc:sldMk cId="3014091475" sldId="782"/>
            <ac:spMk id="55" creationId="{3629CAFF-95F2-4CA3-5E71-7405E923B84E}"/>
          </ac:spMkLst>
        </pc:spChg>
        <pc:spChg chg="del">
          <ac:chgData name="Nguyen Chi Son" userId="606856d02e9d83ac" providerId="LiveId" clId="{916513A4-9BC5-408E-A99A-C1D2755C5876}" dt="2022-05-11T14:38:01.321" v="352" actId="478"/>
          <ac:spMkLst>
            <pc:docMk/>
            <pc:sldMk cId="3014091475" sldId="782"/>
            <ac:spMk id="62" creationId="{0C86A3D7-D580-F11C-4B36-EEEBB92CA6FA}"/>
          </ac:spMkLst>
        </pc:spChg>
        <pc:spChg chg="del">
          <ac:chgData name="Nguyen Chi Son" userId="606856d02e9d83ac" providerId="LiveId" clId="{916513A4-9BC5-408E-A99A-C1D2755C5876}" dt="2022-05-11T14:38:02.378" v="353" actId="478"/>
          <ac:spMkLst>
            <pc:docMk/>
            <pc:sldMk cId="3014091475" sldId="782"/>
            <ac:spMk id="63" creationId="{D9157F3B-5F4D-3D54-ECB5-55D9CF18E027}"/>
          </ac:spMkLst>
        </pc:spChg>
        <pc:spChg chg="del">
          <ac:chgData name="Nguyen Chi Son" userId="606856d02e9d83ac" providerId="LiveId" clId="{916513A4-9BC5-408E-A99A-C1D2755C5876}" dt="2022-05-11T14:38:01.321" v="352" actId="478"/>
          <ac:spMkLst>
            <pc:docMk/>
            <pc:sldMk cId="3014091475" sldId="782"/>
            <ac:spMk id="68" creationId="{188E8E03-6B15-9ADA-E61D-CE2DDA95D8CA}"/>
          </ac:spMkLst>
        </pc:spChg>
        <pc:spChg chg="del">
          <ac:chgData name="Nguyen Chi Son" userId="606856d02e9d83ac" providerId="LiveId" clId="{916513A4-9BC5-408E-A99A-C1D2755C5876}" dt="2022-05-11T14:38:01.321" v="352" actId="478"/>
          <ac:spMkLst>
            <pc:docMk/>
            <pc:sldMk cId="3014091475" sldId="782"/>
            <ac:spMk id="69" creationId="{047438EB-A924-2E1D-BD61-339D8EB80914}"/>
          </ac:spMkLst>
        </pc:spChg>
        <pc:spChg chg="del">
          <ac:chgData name="Nguyen Chi Son" userId="606856d02e9d83ac" providerId="LiveId" clId="{916513A4-9BC5-408E-A99A-C1D2755C5876}" dt="2022-05-11T14:38:01.321" v="352" actId="478"/>
          <ac:spMkLst>
            <pc:docMk/>
            <pc:sldMk cId="3014091475" sldId="782"/>
            <ac:spMk id="70" creationId="{AD70CB73-8470-44CF-1903-5F541248F943}"/>
          </ac:spMkLst>
        </pc:spChg>
        <pc:spChg chg="del">
          <ac:chgData name="Nguyen Chi Son" userId="606856d02e9d83ac" providerId="LiveId" clId="{916513A4-9BC5-408E-A99A-C1D2755C5876}" dt="2022-05-11T14:38:01.321" v="352" actId="478"/>
          <ac:spMkLst>
            <pc:docMk/>
            <pc:sldMk cId="3014091475" sldId="782"/>
            <ac:spMk id="71" creationId="{549847DD-8D27-F63E-450B-360CBD829838}"/>
          </ac:spMkLst>
        </pc:spChg>
        <pc:spChg chg="del">
          <ac:chgData name="Nguyen Chi Son" userId="606856d02e9d83ac" providerId="LiveId" clId="{916513A4-9BC5-408E-A99A-C1D2755C5876}" dt="2022-05-11T14:38:01.321" v="352" actId="478"/>
          <ac:spMkLst>
            <pc:docMk/>
            <pc:sldMk cId="3014091475" sldId="782"/>
            <ac:spMk id="73" creationId="{2288ADC7-5FA5-7EFD-B338-868D94ABF76E}"/>
          </ac:spMkLst>
        </pc:spChg>
        <pc:spChg chg="del">
          <ac:chgData name="Nguyen Chi Son" userId="606856d02e9d83ac" providerId="LiveId" clId="{916513A4-9BC5-408E-A99A-C1D2755C5876}" dt="2022-05-11T14:38:01.321" v="352" actId="478"/>
          <ac:spMkLst>
            <pc:docMk/>
            <pc:sldMk cId="3014091475" sldId="782"/>
            <ac:spMk id="74" creationId="{2692E08D-EEE2-6258-26DB-59C50BAA79E7}"/>
          </ac:spMkLst>
        </pc:spChg>
        <pc:spChg chg="del">
          <ac:chgData name="Nguyen Chi Son" userId="606856d02e9d83ac" providerId="LiveId" clId="{916513A4-9BC5-408E-A99A-C1D2755C5876}" dt="2022-05-11T14:38:01.321" v="352" actId="478"/>
          <ac:spMkLst>
            <pc:docMk/>
            <pc:sldMk cId="3014091475" sldId="782"/>
            <ac:spMk id="75" creationId="{8CE3ADDC-4FD2-9C68-B67A-9F9C28FEE4EF}"/>
          </ac:spMkLst>
        </pc:spChg>
        <pc:spChg chg="del">
          <ac:chgData name="Nguyen Chi Son" userId="606856d02e9d83ac" providerId="LiveId" clId="{916513A4-9BC5-408E-A99A-C1D2755C5876}" dt="2022-05-11T14:38:01.321" v="352" actId="478"/>
          <ac:spMkLst>
            <pc:docMk/>
            <pc:sldMk cId="3014091475" sldId="782"/>
            <ac:spMk id="76" creationId="{F854DA7E-CEDD-FC4E-1A85-7DCE208F5131}"/>
          </ac:spMkLst>
        </pc:spChg>
        <pc:spChg chg="del">
          <ac:chgData name="Nguyen Chi Son" userId="606856d02e9d83ac" providerId="LiveId" clId="{916513A4-9BC5-408E-A99A-C1D2755C5876}" dt="2022-05-11T14:38:01.321" v="352" actId="478"/>
          <ac:spMkLst>
            <pc:docMk/>
            <pc:sldMk cId="3014091475" sldId="782"/>
            <ac:spMk id="77" creationId="{61CF6EE7-143F-A3BB-CD7B-B15C36DA4F5C}"/>
          </ac:spMkLst>
        </pc:spChg>
        <pc:spChg chg="del">
          <ac:chgData name="Nguyen Chi Son" userId="606856d02e9d83ac" providerId="LiveId" clId="{916513A4-9BC5-408E-A99A-C1D2755C5876}" dt="2022-05-11T14:38:01.321" v="352" actId="478"/>
          <ac:spMkLst>
            <pc:docMk/>
            <pc:sldMk cId="3014091475" sldId="782"/>
            <ac:spMk id="78" creationId="{231CAF42-FB8B-FC5E-2EB5-5418304BCDBE}"/>
          </ac:spMkLst>
        </pc:spChg>
        <pc:spChg chg="del">
          <ac:chgData name="Nguyen Chi Son" userId="606856d02e9d83ac" providerId="LiveId" clId="{916513A4-9BC5-408E-A99A-C1D2755C5876}" dt="2022-05-11T14:38:01.321" v="352" actId="478"/>
          <ac:spMkLst>
            <pc:docMk/>
            <pc:sldMk cId="3014091475" sldId="782"/>
            <ac:spMk id="79" creationId="{1F74FA10-7665-04AD-65BA-8F23FB886012}"/>
          </ac:spMkLst>
        </pc:spChg>
        <pc:spChg chg="del">
          <ac:chgData name="Nguyen Chi Son" userId="606856d02e9d83ac" providerId="LiveId" clId="{916513A4-9BC5-408E-A99A-C1D2755C5876}" dt="2022-05-11T14:38:01.321" v="352" actId="478"/>
          <ac:spMkLst>
            <pc:docMk/>
            <pc:sldMk cId="3014091475" sldId="782"/>
            <ac:spMk id="80" creationId="{6E8F6998-4AD4-54A5-1FDB-1E79911D7C4D}"/>
          </ac:spMkLst>
        </pc:spChg>
        <pc:spChg chg="del">
          <ac:chgData name="Nguyen Chi Son" userId="606856d02e9d83ac" providerId="LiveId" clId="{916513A4-9BC5-408E-A99A-C1D2755C5876}" dt="2022-05-11T14:38:01.321" v="352" actId="478"/>
          <ac:spMkLst>
            <pc:docMk/>
            <pc:sldMk cId="3014091475" sldId="782"/>
            <ac:spMk id="81" creationId="{399D99A2-1ADD-2225-F7C6-F6AB8EC06C22}"/>
          </ac:spMkLst>
        </pc:spChg>
        <pc:spChg chg="del">
          <ac:chgData name="Nguyen Chi Son" userId="606856d02e9d83ac" providerId="LiveId" clId="{916513A4-9BC5-408E-A99A-C1D2755C5876}" dt="2022-05-11T14:38:01.321" v="352" actId="478"/>
          <ac:spMkLst>
            <pc:docMk/>
            <pc:sldMk cId="3014091475" sldId="782"/>
            <ac:spMk id="82" creationId="{5B4C56C9-E8C4-BAFF-702F-DBB5CAB449DD}"/>
          </ac:spMkLst>
        </pc:spChg>
        <pc:spChg chg="del">
          <ac:chgData name="Nguyen Chi Son" userId="606856d02e9d83ac" providerId="LiveId" clId="{916513A4-9BC5-408E-A99A-C1D2755C5876}" dt="2022-05-11T14:38:01.321" v="352" actId="478"/>
          <ac:spMkLst>
            <pc:docMk/>
            <pc:sldMk cId="3014091475" sldId="782"/>
            <ac:spMk id="83" creationId="{57A84E4B-E8DD-0AF7-74F9-2D4B5F6DDEA9}"/>
          </ac:spMkLst>
        </pc:spChg>
        <pc:spChg chg="add mod">
          <ac:chgData name="Nguyen Chi Son" userId="606856d02e9d83ac" providerId="LiveId" clId="{916513A4-9BC5-408E-A99A-C1D2755C5876}" dt="2022-05-11T15:02:19.172" v="1849" actId="1076"/>
          <ac:spMkLst>
            <pc:docMk/>
            <pc:sldMk cId="3014091475" sldId="782"/>
            <ac:spMk id="85" creationId="{1C5A37DA-8B74-7973-27CF-2E2B1A77CA86}"/>
          </ac:spMkLst>
        </pc:spChg>
        <pc:graphicFrameChg chg="add mod">
          <ac:chgData name="Nguyen Chi Son" userId="606856d02e9d83ac" providerId="LiveId" clId="{916513A4-9BC5-408E-A99A-C1D2755C5876}" dt="2022-05-11T15:02:02.005" v="1841" actId="1076"/>
          <ac:graphicFrameMkLst>
            <pc:docMk/>
            <pc:sldMk cId="3014091475" sldId="782"/>
            <ac:graphicFrameMk id="46" creationId="{62F4B5E8-56ED-9C62-C7EB-354F7F34B5D5}"/>
          </ac:graphicFrameMkLst>
        </pc:graphicFrameChg>
        <pc:graphicFrameChg chg="add del mod">
          <ac:chgData name="Nguyen Chi Son" userId="606856d02e9d83ac" providerId="LiveId" clId="{916513A4-9BC5-408E-A99A-C1D2755C5876}" dt="2022-05-11T14:57:06.250" v="1427" actId="478"/>
          <ac:graphicFrameMkLst>
            <pc:docMk/>
            <pc:sldMk cId="3014091475" sldId="782"/>
            <ac:graphicFrameMk id="60" creationId="{C5CFD579-1FA9-DE78-ADB2-1EC47B640A28}"/>
          </ac:graphicFrameMkLst>
        </pc:graphicFrameChg>
        <pc:graphicFrameChg chg="add mod">
          <ac:chgData name="Nguyen Chi Son" userId="606856d02e9d83ac" providerId="LiveId" clId="{916513A4-9BC5-408E-A99A-C1D2755C5876}" dt="2022-05-11T14:57:26.124" v="1435"/>
          <ac:graphicFrameMkLst>
            <pc:docMk/>
            <pc:sldMk cId="3014091475" sldId="782"/>
            <ac:graphicFrameMk id="61" creationId="{56EB8657-9CD5-847F-8E70-C6C315E80717}"/>
          </ac:graphicFrameMkLst>
        </pc:graphicFrameChg>
        <pc:graphicFrameChg chg="add mod">
          <ac:chgData name="Nguyen Chi Son" userId="606856d02e9d83ac" providerId="LiveId" clId="{916513A4-9BC5-408E-A99A-C1D2755C5876}" dt="2022-05-11T14:57:46.011" v="1442"/>
          <ac:graphicFrameMkLst>
            <pc:docMk/>
            <pc:sldMk cId="3014091475" sldId="782"/>
            <ac:graphicFrameMk id="66" creationId="{A5CC81F8-CAA6-BC66-2735-2F10CDC09565}"/>
          </ac:graphicFrameMkLst>
        </pc:graphicFrameChg>
        <pc:graphicFrameChg chg="add mod">
          <ac:chgData name="Nguyen Chi Son" userId="606856d02e9d83ac" providerId="LiveId" clId="{916513A4-9BC5-408E-A99A-C1D2755C5876}" dt="2022-05-11T14:57:54.677" v="1450" actId="1035"/>
          <ac:graphicFrameMkLst>
            <pc:docMk/>
            <pc:sldMk cId="3014091475" sldId="782"/>
            <ac:graphicFrameMk id="67" creationId="{3241853B-836D-6B83-E662-6BAF7CA7C3A2}"/>
          </ac:graphicFrameMkLst>
        </pc:graphicFrameChg>
        <pc:graphicFrameChg chg="add mod">
          <ac:chgData name="Nguyen Chi Son" userId="606856d02e9d83ac" providerId="LiveId" clId="{916513A4-9BC5-408E-A99A-C1D2755C5876}" dt="2022-05-11T14:58:00.401" v="1452" actId="1076"/>
          <ac:graphicFrameMkLst>
            <pc:docMk/>
            <pc:sldMk cId="3014091475" sldId="782"/>
            <ac:graphicFrameMk id="72" creationId="{71A6F33E-9617-60DB-119A-9DC5DB323029}"/>
          </ac:graphicFrameMkLst>
        </pc:graphicFrameChg>
        <pc:graphicFrameChg chg="add mod">
          <ac:chgData name="Nguyen Chi Son" userId="606856d02e9d83ac" providerId="LiveId" clId="{916513A4-9BC5-408E-A99A-C1D2755C5876}" dt="2022-05-11T15:02:24.941" v="1851" actId="1076"/>
          <ac:graphicFrameMkLst>
            <pc:docMk/>
            <pc:sldMk cId="3014091475" sldId="782"/>
            <ac:graphicFrameMk id="86" creationId="{6F6F2722-1A8E-4A23-16C5-72609681B09A}"/>
          </ac:graphicFrameMkLst>
        </pc:graphicFrameChg>
        <pc:picChg chg="del">
          <ac:chgData name="Nguyen Chi Son" userId="606856d02e9d83ac" providerId="LiveId" clId="{916513A4-9BC5-408E-A99A-C1D2755C5876}" dt="2022-05-11T14:38:03.604" v="354" actId="478"/>
          <ac:picMkLst>
            <pc:docMk/>
            <pc:sldMk cId="3014091475" sldId="782"/>
            <ac:picMk id="4" creationId="{5026E324-DFDD-0C76-FA74-87FE9448A3E6}"/>
          </ac:picMkLst>
        </pc:picChg>
        <pc:picChg chg="add mod ord modCrop">
          <ac:chgData name="Nguyen Chi Son" userId="606856d02e9d83ac" providerId="LiveId" clId="{916513A4-9BC5-408E-A99A-C1D2755C5876}" dt="2022-05-11T14:56:37.743" v="1419" actId="1036"/>
          <ac:picMkLst>
            <pc:docMk/>
            <pc:sldMk cId="3014091475" sldId="782"/>
            <ac:picMk id="10" creationId="{E202671F-329B-ADDF-39B4-6E245DA6A618}"/>
          </ac:picMkLst>
        </pc:picChg>
        <pc:picChg chg="add mod">
          <ac:chgData name="Nguyen Chi Son" userId="606856d02e9d83ac" providerId="LiveId" clId="{916513A4-9BC5-408E-A99A-C1D2755C5876}" dt="2022-05-11T15:02:10.772" v="1845" actId="1076"/>
          <ac:picMkLst>
            <pc:docMk/>
            <pc:sldMk cId="3014091475" sldId="782"/>
            <ac:picMk id="13" creationId="{E9CF7430-EE57-D53E-AA67-93715862C13C}"/>
          </ac:picMkLst>
        </pc:picChg>
        <pc:picChg chg="add mod">
          <ac:chgData name="Nguyen Chi Son" userId="606856d02e9d83ac" providerId="LiveId" clId="{916513A4-9BC5-408E-A99A-C1D2755C5876}" dt="2022-05-11T14:56:37.743" v="1419" actId="1036"/>
          <ac:picMkLst>
            <pc:docMk/>
            <pc:sldMk cId="3014091475" sldId="782"/>
            <ac:picMk id="56" creationId="{D35BFB4F-64CC-3BC2-AE7F-57B0DBD8B52D}"/>
          </ac:picMkLst>
        </pc:picChg>
        <pc:cxnChg chg="del mod">
          <ac:chgData name="Nguyen Chi Son" userId="606856d02e9d83ac" providerId="LiveId" clId="{916513A4-9BC5-408E-A99A-C1D2755C5876}" dt="2022-05-11T14:38:01.321" v="352" actId="478"/>
          <ac:cxnSpMkLst>
            <pc:docMk/>
            <pc:sldMk cId="3014091475" sldId="782"/>
            <ac:cxnSpMk id="6" creationId="{6D96FC0C-3DE0-5605-7B20-826EE790606C}"/>
          </ac:cxnSpMkLst>
        </pc:cxnChg>
        <pc:cxnChg chg="add mod">
          <ac:chgData name="Nguyen Chi Son" userId="606856d02e9d83ac" providerId="LiveId" clId="{916513A4-9BC5-408E-A99A-C1D2755C5876}" dt="2022-05-11T14:56:37.743" v="1419" actId="1036"/>
          <ac:cxnSpMkLst>
            <pc:docMk/>
            <pc:sldMk cId="3014091475" sldId="782"/>
            <ac:cxnSpMk id="7" creationId="{DAB96294-EDD6-6608-83B2-62662B150E08}"/>
          </ac:cxnSpMkLst>
        </pc:cxnChg>
        <pc:cxnChg chg="del">
          <ac:chgData name="Nguyen Chi Son" userId="606856d02e9d83ac" providerId="LiveId" clId="{916513A4-9BC5-408E-A99A-C1D2755C5876}" dt="2022-05-11T14:38:01.321" v="352" actId="478"/>
          <ac:cxnSpMkLst>
            <pc:docMk/>
            <pc:sldMk cId="3014091475" sldId="782"/>
            <ac:cxnSpMk id="30" creationId="{46E13062-15FA-91D3-157F-C48E1BFB97C1}"/>
          </ac:cxnSpMkLst>
        </pc:cxnChg>
        <pc:cxnChg chg="del">
          <ac:chgData name="Nguyen Chi Son" userId="606856d02e9d83ac" providerId="LiveId" clId="{916513A4-9BC5-408E-A99A-C1D2755C5876}" dt="2022-05-11T14:38:01.321" v="352" actId="478"/>
          <ac:cxnSpMkLst>
            <pc:docMk/>
            <pc:sldMk cId="3014091475" sldId="782"/>
            <ac:cxnSpMk id="31" creationId="{930F85FF-3484-51F4-4E67-4BF1B039D53F}"/>
          </ac:cxnSpMkLst>
        </pc:cxnChg>
        <pc:cxnChg chg="del">
          <ac:chgData name="Nguyen Chi Son" userId="606856d02e9d83ac" providerId="LiveId" clId="{916513A4-9BC5-408E-A99A-C1D2755C5876}" dt="2022-05-11T14:38:01.321" v="352" actId="478"/>
          <ac:cxnSpMkLst>
            <pc:docMk/>
            <pc:sldMk cId="3014091475" sldId="782"/>
            <ac:cxnSpMk id="32" creationId="{2C33EA31-19EC-832F-DBD9-4215D488D2C2}"/>
          </ac:cxnSpMkLst>
        </pc:cxnChg>
        <pc:cxnChg chg="del">
          <ac:chgData name="Nguyen Chi Son" userId="606856d02e9d83ac" providerId="LiveId" clId="{916513A4-9BC5-408E-A99A-C1D2755C5876}" dt="2022-05-11T14:38:01.321" v="352" actId="478"/>
          <ac:cxnSpMkLst>
            <pc:docMk/>
            <pc:sldMk cId="3014091475" sldId="782"/>
            <ac:cxnSpMk id="33" creationId="{F3B9E68E-6492-032F-CDA5-B202AFD4DF8C}"/>
          </ac:cxnSpMkLst>
        </pc:cxnChg>
        <pc:cxnChg chg="del">
          <ac:chgData name="Nguyen Chi Son" userId="606856d02e9d83ac" providerId="LiveId" clId="{916513A4-9BC5-408E-A99A-C1D2755C5876}" dt="2022-05-11T14:38:01.321" v="352" actId="478"/>
          <ac:cxnSpMkLst>
            <pc:docMk/>
            <pc:sldMk cId="3014091475" sldId="782"/>
            <ac:cxnSpMk id="34" creationId="{B7E86F14-FA11-043A-B9DB-B7244F3E42BB}"/>
          </ac:cxnSpMkLst>
        </pc:cxnChg>
        <pc:cxnChg chg="del">
          <ac:chgData name="Nguyen Chi Son" userId="606856d02e9d83ac" providerId="LiveId" clId="{916513A4-9BC5-408E-A99A-C1D2755C5876}" dt="2022-05-11T14:38:01.321" v="352" actId="478"/>
          <ac:cxnSpMkLst>
            <pc:docMk/>
            <pc:sldMk cId="3014091475" sldId="782"/>
            <ac:cxnSpMk id="35" creationId="{12650A14-0DF3-79B0-9759-06268D2926FE}"/>
          </ac:cxnSpMkLst>
        </pc:cxnChg>
        <pc:cxnChg chg="del">
          <ac:chgData name="Nguyen Chi Son" userId="606856d02e9d83ac" providerId="LiveId" clId="{916513A4-9BC5-408E-A99A-C1D2755C5876}" dt="2022-05-11T14:38:01.321" v="352" actId="478"/>
          <ac:cxnSpMkLst>
            <pc:docMk/>
            <pc:sldMk cId="3014091475" sldId="782"/>
            <ac:cxnSpMk id="36" creationId="{B4155A4C-10A7-26DA-EA76-5AB8A34D8152}"/>
          </ac:cxnSpMkLst>
        </pc:cxnChg>
        <pc:cxnChg chg="del">
          <ac:chgData name="Nguyen Chi Son" userId="606856d02e9d83ac" providerId="LiveId" clId="{916513A4-9BC5-408E-A99A-C1D2755C5876}" dt="2022-05-11T14:38:01.321" v="352" actId="478"/>
          <ac:cxnSpMkLst>
            <pc:docMk/>
            <pc:sldMk cId="3014091475" sldId="782"/>
            <ac:cxnSpMk id="37" creationId="{59AC2609-5105-CCDF-4563-30845E13746C}"/>
          </ac:cxnSpMkLst>
        </pc:cxnChg>
        <pc:cxnChg chg="del">
          <ac:chgData name="Nguyen Chi Son" userId="606856d02e9d83ac" providerId="LiveId" clId="{916513A4-9BC5-408E-A99A-C1D2755C5876}" dt="2022-05-11T14:38:01.321" v="352" actId="478"/>
          <ac:cxnSpMkLst>
            <pc:docMk/>
            <pc:sldMk cId="3014091475" sldId="782"/>
            <ac:cxnSpMk id="38" creationId="{0EA085DA-C887-513E-E595-54651A04801C}"/>
          </ac:cxnSpMkLst>
        </pc:cxnChg>
        <pc:cxnChg chg="del">
          <ac:chgData name="Nguyen Chi Son" userId="606856d02e9d83ac" providerId="LiveId" clId="{916513A4-9BC5-408E-A99A-C1D2755C5876}" dt="2022-05-11T14:38:01.321" v="352" actId="478"/>
          <ac:cxnSpMkLst>
            <pc:docMk/>
            <pc:sldMk cId="3014091475" sldId="782"/>
            <ac:cxnSpMk id="39" creationId="{92313AE1-E77E-DCD7-5A8F-650111E8789D}"/>
          </ac:cxnSpMkLst>
        </pc:cxnChg>
        <pc:cxnChg chg="del">
          <ac:chgData name="Nguyen Chi Son" userId="606856d02e9d83ac" providerId="LiveId" clId="{916513A4-9BC5-408E-A99A-C1D2755C5876}" dt="2022-05-11T14:38:01.321" v="352" actId="478"/>
          <ac:cxnSpMkLst>
            <pc:docMk/>
            <pc:sldMk cId="3014091475" sldId="782"/>
            <ac:cxnSpMk id="40" creationId="{50E98EB3-137C-6BA2-399D-21EFF3CF3176}"/>
          </ac:cxnSpMkLst>
        </pc:cxnChg>
        <pc:cxnChg chg="del">
          <ac:chgData name="Nguyen Chi Son" userId="606856d02e9d83ac" providerId="LiveId" clId="{916513A4-9BC5-408E-A99A-C1D2755C5876}" dt="2022-05-11T14:38:01.321" v="352" actId="478"/>
          <ac:cxnSpMkLst>
            <pc:docMk/>
            <pc:sldMk cId="3014091475" sldId="782"/>
            <ac:cxnSpMk id="41" creationId="{F78968DB-ACF6-45AF-23A8-4407A21BE639}"/>
          </ac:cxnSpMkLst>
        </pc:cxnChg>
        <pc:cxnChg chg="add mod">
          <ac:chgData name="Nguyen Chi Son" userId="606856d02e9d83ac" providerId="LiveId" clId="{916513A4-9BC5-408E-A99A-C1D2755C5876}" dt="2022-05-11T14:56:37.743" v="1419" actId="1036"/>
          <ac:cxnSpMkLst>
            <pc:docMk/>
            <pc:sldMk cId="3014091475" sldId="782"/>
            <ac:cxnSpMk id="52" creationId="{B8C24E31-E62A-E162-E839-4D47DFFB2B3A}"/>
          </ac:cxnSpMkLst>
        </pc:cxnChg>
        <pc:cxnChg chg="add mod">
          <ac:chgData name="Nguyen Chi Son" userId="606856d02e9d83ac" providerId="LiveId" clId="{916513A4-9BC5-408E-A99A-C1D2755C5876}" dt="2022-05-11T14:56:37.743" v="1419" actId="1036"/>
          <ac:cxnSpMkLst>
            <pc:docMk/>
            <pc:sldMk cId="3014091475" sldId="782"/>
            <ac:cxnSpMk id="57" creationId="{F1B3B88D-74C4-E4E4-4FA6-AD81EF1ABFEE}"/>
          </ac:cxnSpMkLst>
        </pc:cxnChg>
        <pc:cxnChg chg="add mod">
          <ac:chgData name="Nguyen Chi Son" userId="606856d02e9d83ac" providerId="LiveId" clId="{916513A4-9BC5-408E-A99A-C1D2755C5876}" dt="2022-05-11T14:56:51.921" v="1423" actId="1076"/>
          <ac:cxnSpMkLst>
            <pc:docMk/>
            <pc:sldMk cId="3014091475" sldId="782"/>
            <ac:cxnSpMk id="58" creationId="{FE9C8C0C-73CC-E65A-520F-306F34DE9AF3}"/>
          </ac:cxnSpMkLst>
        </pc:cxnChg>
        <pc:cxnChg chg="del">
          <ac:chgData name="Nguyen Chi Son" userId="606856d02e9d83ac" providerId="LiveId" clId="{916513A4-9BC5-408E-A99A-C1D2755C5876}" dt="2022-05-11T14:38:01.321" v="352" actId="478"/>
          <ac:cxnSpMkLst>
            <pc:docMk/>
            <pc:sldMk cId="3014091475" sldId="782"/>
            <ac:cxnSpMk id="64" creationId="{BD5A81A2-FBF9-88B3-81F6-28E0A21F832D}"/>
          </ac:cxnSpMkLst>
        </pc:cxnChg>
        <pc:cxnChg chg="del">
          <ac:chgData name="Nguyen Chi Son" userId="606856d02e9d83ac" providerId="LiveId" clId="{916513A4-9BC5-408E-A99A-C1D2755C5876}" dt="2022-05-11T14:38:01.321" v="352" actId="478"/>
          <ac:cxnSpMkLst>
            <pc:docMk/>
            <pc:sldMk cId="3014091475" sldId="782"/>
            <ac:cxnSpMk id="65" creationId="{32239710-7CBD-0085-9DA3-23727E57493D}"/>
          </ac:cxnSpMkLst>
        </pc:cxnChg>
        <pc:cxnChg chg="del mod">
          <ac:chgData name="Nguyen Chi Son" userId="606856d02e9d83ac" providerId="LiveId" clId="{916513A4-9BC5-408E-A99A-C1D2755C5876}" dt="2022-05-11T14:38:01.321" v="352" actId="478"/>
          <ac:cxnSpMkLst>
            <pc:docMk/>
            <pc:sldMk cId="3014091475" sldId="782"/>
            <ac:cxnSpMk id="84" creationId="{5D6DC388-79AE-CF9A-8A41-A80B2BB9AEA1}"/>
          </ac:cxnSpMkLst>
        </pc:cxnChg>
      </pc:sldChg>
      <pc:sldChg chg="del">
        <pc:chgData name="Nguyen Chi Son" userId="606856d02e9d83ac" providerId="LiveId" clId="{916513A4-9BC5-408E-A99A-C1D2755C5876}" dt="2022-05-11T15:12:26.403" v="2755" actId="47"/>
        <pc:sldMkLst>
          <pc:docMk/>
          <pc:sldMk cId="3278121036" sldId="785"/>
        </pc:sldMkLst>
      </pc:sldChg>
      <pc:sldChg chg="del">
        <pc:chgData name="Nguyen Chi Son" userId="606856d02e9d83ac" providerId="LiveId" clId="{916513A4-9BC5-408E-A99A-C1D2755C5876}" dt="2022-05-11T14:37:16.447" v="254" actId="47"/>
        <pc:sldMkLst>
          <pc:docMk/>
          <pc:sldMk cId="1008586418" sldId="791"/>
        </pc:sldMkLst>
      </pc:sldChg>
      <pc:sldChg chg="modSp del mod">
        <pc:chgData name="Nguyen Chi Son" userId="606856d02e9d83ac" providerId="LiveId" clId="{916513A4-9BC5-408E-A99A-C1D2755C5876}" dt="2022-05-11T14:58:55.087" v="1662" actId="47"/>
        <pc:sldMkLst>
          <pc:docMk/>
          <pc:sldMk cId="3578155874" sldId="792"/>
        </pc:sldMkLst>
        <pc:spChg chg="mod">
          <ac:chgData name="Nguyen Chi Son" userId="606856d02e9d83ac" providerId="LiveId" clId="{916513A4-9BC5-408E-A99A-C1D2755C5876}" dt="2022-05-11T14:48:38.028" v="950" actId="20577"/>
          <ac:spMkLst>
            <pc:docMk/>
            <pc:sldMk cId="3578155874" sldId="792"/>
            <ac:spMk id="2" creationId="{BA8A6260-CA4B-46A9-A06E-C71EE59E6992}"/>
          </ac:spMkLst>
        </pc:spChg>
        <pc:spChg chg="mod">
          <ac:chgData name="Nguyen Chi Son" userId="606856d02e9d83ac" providerId="LiveId" clId="{916513A4-9BC5-408E-A99A-C1D2755C5876}" dt="2022-05-11T14:58:43.753" v="1661" actId="20577"/>
          <ac:spMkLst>
            <pc:docMk/>
            <pc:sldMk cId="3578155874" sldId="792"/>
            <ac:spMk id="6" creationId="{D3015E0F-F19A-8D88-78EF-81142AAABDD2}"/>
          </ac:spMkLst>
        </pc:spChg>
      </pc:sldChg>
      <pc:sldChg chg="del">
        <pc:chgData name="Nguyen Chi Son" userId="606856d02e9d83ac" providerId="LiveId" clId="{916513A4-9BC5-408E-A99A-C1D2755C5876}" dt="2022-05-11T14:58:58.245" v="1663" actId="47"/>
        <pc:sldMkLst>
          <pc:docMk/>
          <pc:sldMk cId="691941493" sldId="793"/>
        </pc:sldMkLst>
      </pc:sldChg>
      <pc:sldChg chg="del">
        <pc:chgData name="Nguyen Chi Son" userId="606856d02e9d83ac" providerId="LiveId" clId="{916513A4-9BC5-408E-A99A-C1D2755C5876}" dt="2022-05-11T14:58:58.245" v="1663" actId="47"/>
        <pc:sldMkLst>
          <pc:docMk/>
          <pc:sldMk cId="2169299261" sldId="794"/>
        </pc:sldMkLst>
      </pc:sldChg>
      <pc:sldChg chg="del">
        <pc:chgData name="Nguyen Chi Son" userId="606856d02e9d83ac" providerId="LiveId" clId="{916513A4-9BC5-408E-A99A-C1D2755C5876}" dt="2022-05-11T14:58:58.245" v="1663" actId="47"/>
        <pc:sldMkLst>
          <pc:docMk/>
          <pc:sldMk cId="3750732004" sldId="795"/>
        </pc:sldMkLst>
      </pc:sldChg>
      <pc:sldChg chg="del">
        <pc:chgData name="Nguyen Chi Son" userId="606856d02e9d83ac" providerId="LiveId" clId="{916513A4-9BC5-408E-A99A-C1D2755C5876}" dt="2022-05-11T14:58:58.245" v="1663" actId="47"/>
        <pc:sldMkLst>
          <pc:docMk/>
          <pc:sldMk cId="3512007061" sldId="796"/>
        </pc:sldMkLst>
      </pc:sldChg>
      <pc:sldChg chg="del">
        <pc:chgData name="Nguyen Chi Son" userId="606856d02e9d83ac" providerId="LiveId" clId="{916513A4-9BC5-408E-A99A-C1D2755C5876}" dt="2022-05-11T15:12:26.403" v="2755" actId="47"/>
        <pc:sldMkLst>
          <pc:docMk/>
          <pc:sldMk cId="369859011" sldId="797"/>
        </pc:sldMkLst>
      </pc:sldChg>
      <pc:sldChg chg="del">
        <pc:chgData name="Nguyen Chi Son" userId="606856d02e9d83ac" providerId="LiveId" clId="{916513A4-9BC5-408E-A99A-C1D2755C5876}" dt="2022-05-11T15:12:26.403" v="2755" actId="47"/>
        <pc:sldMkLst>
          <pc:docMk/>
          <pc:sldMk cId="2040226191" sldId="798"/>
        </pc:sldMkLst>
      </pc:sldChg>
      <pc:sldChg chg="del">
        <pc:chgData name="Nguyen Chi Son" userId="606856d02e9d83ac" providerId="LiveId" clId="{916513A4-9BC5-408E-A99A-C1D2755C5876}" dt="2022-05-11T15:12:26.403" v="2755" actId="47"/>
        <pc:sldMkLst>
          <pc:docMk/>
          <pc:sldMk cId="1281784601" sldId="799"/>
        </pc:sldMkLst>
      </pc:sldChg>
      <pc:sldChg chg="addSp delSp modSp add mod delAnim modAnim">
        <pc:chgData name="Nguyen Chi Son" userId="606856d02e9d83ac" providerId="LiveId" clId="{916513A4-9BC5-408E-A99A-C1D2755C5876}" dt="2022-05-11T16:17:37.122" v="5579"/>
        <pc:sldMkLst>
          <pc:docMk/>
          <pc:sldMk cId="2420333236" sldId="800"/>
        </pc:sldMkLst>
        <pc:spChg chg="mod">
          <ac:chgData name="Nguyen Chi Son" userId="606856d02e9d83ac" providerId="LiveId" clId="{916513A4-9BC5-408E-A99A-C1D2755C5876}" dt="2022-05-11T15:04:00.639" v="2340" actId="20577"/>
          <ac:spMkLst>
            <pc:docMk/>
            <pc:sldMk cId="2420333236" sldId="800"/>
            <ac:spMk id="19" creationId="{9C339D16-68E4-43C4-A62E-D0146138D23B}"/>
          </ac:spMkLst>
        </pc:spChg>
        <pc:spChg chg="del">
          <ac:chgData name="Nguyen Chi Son" userId="606856d02e9d83ac" providerId="LiveId" clId="{916513A4-9BC5-408E-A99A-C1D2755C5876}" dt="2022-05-11T15:03:08.261" v="1905" actId="478"/>
          <ac:spMkLst>
            <pc:docMk/>
            <pc:sldMk cId="2420333236" sldId="800"/>
            <ac:spMk id="39" creationId="{5F7C5AD1-7B3B-989E-1297-81E7D9879977}"/>
          </ac:spMkLst>
        </pc:spChg>
        <pc:spChg chg="del">
          <ac:chgData name="Nguyen Chi Son" userId="606856d02e9d83ac" providerId="LiveId" clId="{916513A4-9BC5-408E-A99A-C1D2755C5876}" dt="2022-05-11T15:03:08.261" v="1905" actId="478"/>
          <ac:spMkLst>
            <pc:docMk/>
            <pc:sldMk cId="2420333236" sldId="800"/>
            <ac:spMk id="40" creationId="{4CF5E77E-7E84-14D6-DC71-6428DBD2D8DC}"/>
          </ac:spMkLst>
        </pc:spChg>
        <pc:spChg chg="del">
          <ac:chgData name="Nguyen Chi Son" userId="606856d02e9d83ac" providerId="LiveId" clId="{916513A4-9BC5-408E-A99A-C1D2755C5876}" dt="2022-05-11T15:03:08.261" v="1905" actId="478"/>
          <ac:spMkLst>
            <pc:docMk/>
            <pc:sldMk cId="2420333236" sldId="800"/>
            <ac:spMk id="41" creationId="{42DB3B98-2CF8-B925-AD92-8A52BED905C3}"/>
          </ac:spMkLst>
        </pc:spChg>
        <pc:spChg chg="del">
          <ac:chgData name="Nguyen Chi Son" userId="606856d02e9d83ac" providerId="LiveId" clId="{916513A4-9BC5-408E-A99A-C1D2755C5876}" dt="2022-05-11T15:03:08.261" v="1905" actId="478"/>
          <ac:spMkLst>
            <pc:docMk/>
            <pc:sldMk cId="2420333236" sldId="800"/>
            <ac:spMk id="42" creationId="{4AE60AF4-3AF9-E106-B66A-70AD88A56F49}"/>
          </ac:spMkLst>
        </pc:spChg>
        <pc:spChg chg="del">
          <ac:chgData name="Nguyen Chi Son" userId="606856d02e9d83ac" providerId="LiveId" clId="{916513A4-9BC5-408E-A99A-C1D2755C5876}" dt="2022-05-11T15:03:08.261" v="1905" actId="478"/>
          <ac:spMkLst>
            <pc:docMk/>
            <pc:sldMk cId="2420333236" sldId="800"/>
            <ac:spMk id="43" creationId="{B4523C19-E6AA-1690-53CE-96A11FAFEDF8}"/>
          </ac:spMkLst>
        </pc:spChg>
        <pc:spChg chg="add mod">
          <ac:chgData name="Nguyen Chi Son" userId="606856d02e9d83ac" providerId="LiveId" clId="{916513A4-9BC5-408E-A99A-C1D2755C5876}" dt="2022-05-11T15:08:19.648" v="2555" actId="57"/>
          <ac:spMkLst>
            <pc:docMk/>
            <pc:sldMk cId="2420333236" sldId="800"/>
            <ac:spMk id="44" creationId="{A6E3311D-BE7B-6528-400F-461DF168251A}"/>
          </ac:spMkLst>
        </pc:spChg>
        <pc:spChg chg="add mod">
          <ac:chgData name="Nguyen Chi Son" userId="606856d02e9d83ac" providerId="LiveId" clId="{916513A4-9BC5-408E-A99A-C1D2755C5876}" dt="2022-05-11T15:06:45.067" v="2426" actId="554"/>
          <ac:spMkLst>
            <pc:docMk/>
            <pc:sldMk cId="2420333236" sldId="800"/>
            <ac:spMk id="45" creationId="{C6F5F2F5-004C-DA3A-1EB5-CF8D4637B4A7}"/>
          </ac:spMkLst>
        </pc:spChg>
        <pc:spChg chg="del">
          <ac:chgData name="Nguyen Chi Son" userId="606856d02e9d83ac" providerId="LiveId" clId="{916513A4-9BC5-408E-A99A-C1D2755C5876}" dt="2022-05-11T15:03:08.261" v="1905" actId="478"/>
          <ac:spMkLst>
            <pc:docMk/>
            <pc:sldMk cId="2420333236" sldId="800"/>
            <ac:spMk id="46" creationId="{58530903-4039-3A62-EE07-551374A8449C}"/>
          </ac:spMkLst>
        </pc:spChg>
        <pc:spChg chg="del">
          <ac:chgData name="Nguyen Chi Son" userId="606856d02e9d83ac" providerId="LiveId" clId="{916513A4-9BC5-408E-A99A-C1D2755C5876}" dt="2022-05-11T15:03:08.261" v="1905" actId="478"/>
          <ac:spMkLst>
            <pc:docMk/>
            <pc:sldMk cId="2420333236" sldId="800"/>
            <ac:spMk id="47" creationId="{D58652D7-BECE-54C4-6807-AC262716E2E9}"/>
          </ac:spMkLst>
        </pc:spChg>
        <pc:spChg chg="del">
          <ac:chgData name="Nguyen Chi Son" userId="606856d02e9d83ac" providerId="LiveId" clId="{916513A4-9BC5-408E-A99A-C1D2755C5876}" dt="2022-05-11T15:03:08.261" v="1905" actId="478"/>
          <ac:spMkLst>
            <pc:docMk/>
            <pc:sldMk cId="2420333236" sldId="800"/>
            <ac:spMk id="48" creationId="{C0D98A5E-FFAC-7DC2-8FBF-71A8E4E3C5F4}"/>
          </ac:spMkLst>
        </pc:spChg>
        <pc:spChg chg="add mod">
          <ac:chgData name="Nguyen Chi Son" userId="606856d02e9d83ac" providerId="LiveId" clId="{916513A4-9BC5-408E-A99A-C1D2755C5876}" dt="2022-05-11T15:11:39.142" v="2747" actId="20577"/>
          <ac:spMkLst>
            <pc:docMk/>
            <pc:sldMk cId="2420333236" sldId="800"/>
            <ac:spMk id="49" creationId="{3502D3FE-1DC8-2EFB-2539-2B726D475CCD}"/>
          </ac:spMkLst>
        </pc:spChg>
        <pc:spChg chg="del">
          <ac:chgData name="Nguyen Chi Son" userId="606856d02e9d83ac" providerId="LiveId" clId="{916513A4-9BC5-408E-A99A-C1D2755C5876}" dt="2022-05-11T15:03:08.261" v="1905" actId="478"/>
          <ac:spMkLst>
            <pc:docMk/>
            <pc:sldMk cId="2420333236" sldId="800"/>
            <ac:spMk id="51" creationId="{93E4178E-6204-0B32-12BB-7023763447A2}"/>
          </ac:spMkLst>
        </pc:spChg>
        <pc:spChg chg="del">
          <ac:chgData name="Nguyen Chi Son" userId="606856d02e9d83ac" providerId="LiveId" clId="{916513A4-9BC5-408E-A99A-C1D2755C5876}" dt="2022-05-11T15:03:08.261" v="1905" actId="478"/>
          <ac:spMkLst>
            <pc:docMk/>
            <pc:sldMk cId="2420333236" sldId="800"/>
            <ac:spMk id="52" creationId="{0EFFBB7E-E750-9FE7-DE2B-29AD2E8C02B0}"/>
          </ac:spMkLst>
        </pc:spChg>
        <pc:spChg chg="del">
          <ac:chgData name="Nguyen Chi Son" userId="606856d02e9d83ac" providerId="LiveId" clId="{916513A4-9BC5-408E-A99A-C1D2755C5876}" dt="2022-05-11T15:03:08.261" v="1905" actId="478"/>
          <ac:spMkLst>
            <pc:docMk/>
            <pc:sldMk cId="2420333236" sldId="800"/>
            <ac:spMk id="53" creationId="{B875EB1C-5624-E18B-7870-D4D61FF3FFB1}"/>
          </ac:spMkLst>
        </pc:spChg>
        <pc:spChg chg="del">
          <ac:chgData name="Nguyen Chi Son" userId="606856d02e9d83ac" providerId="LiveId" clId="{916513A4-9BC5-408E-A99A-C1D2755C5876}" dt="2022-05-11T15:03:08.261" v="1905" actId="478"/>
          <ac:spMkLst>
            <pc:docMk/>
            <pc:sldMk cId="2420333236" sldId="800"/>
            <ac:spMk id="54" creationId="{AABA7813-E3B0-CA28-1D4D-AE5A37420A74}"/>
          </ac:spMkLst>
        </pc:spChg>
        <pc:spChg chg="add mod">
          <ac:chgData name="Nguyen Chi Son" userId="606856d02e9d83ac" providerId="LiveId" clId="{916513A4-9BC5-408E-A99A-C1D2755C5876}" dt="2022-05-11T15:06:45.067" v="2426" actId="554"/>
          <ac:spMkLst>
            <pc:docMk/>
            <pc:sldMk cId="2420333236" sldId="800"/>
            <ac:spMk id="55" creationId="{E967C288-8CF8-B1C3-C666-88A1637C77FE}"/>
          </ac:spMkLst>
        </pc:spChg>
        <pc:spChg chg="add mod">
          <ac:chgData name="Nguyen Chi Son" userId="606856d02e9d83ac" providerId="LiveId" clId="{916513A4-9BC5-408E-A99A-C1D2755C5876}" dt="2022-05-11T15:09:57.900" v="2611" actId="1037"/>
          <ac:spMkLst>
            <pc:docMk/>
            <pc:sldMk cId="2420333236" sldId="800"/>
            <ac:spMk id="58" creationId="{024A278D-932A-002D-F1DC-F5CF017D9586}"/>
          </ac:spMkLst>
        </pc:spChg>
        <pc:spChg chg="add mod">
          <ac:chgData name="Nguyen Chi Son" userId="606856d02e9d83ac" providerId="LiveId" clId="{916513A4-9BC5-408E-A99A-C1D2755C5876}" dt="2022-05-11T15:10:05.143" v="2621" actId="1035"/>
          <ac:spMkLst>
            <pc:docMk/>
            <pc:sldMk cId="2420333236" sldId="800"/>
            <ac:spMk id="59" creationId="{2A649771-0604-64D5-0B64-144E2BC58827}"/>
          </ac:spMkLst>
        </pc:spChg>
        <pc:spChg chg="del">
          <ac:chgData name="Nguyen Chi Son" userId="606856d02e9d83ac" providerId="LiveId" clId="{916513A4-9BC5-408E-A99A-C1D2755C5876}" dt="2022-05-11T15:03:08.261" v="1905" actId="478"/>
          <ac:spMkLst>
            <pc:docMk/>
            <pc:sldMk cId="2420333236" sldId="800"/>
            <ac:spMk id="61" creationId="{AC323E4F-41F7-5633-2B2B-F1BE7C613272}"/>
          </ac:spMkLst>
        </pc:spChg>
        <pc:spChg chg="del">
          <ac:chgData name="Nguyen Chi Son" userId="606856d02e9d83ac" providerId="LiveId" clId="{916513A4-9BC5-408E-A99A-C1D2755C5876}" dt="2022-05-11T15:03:08.261" v="1905" actId="478"/>
          <ac:spMkLst>
            <pc:docMk/>
            <pc:sldMk cId="2420333236" sldId="800"/>
            <ac:spMk id="63" creationId="{8BB7EF13-0B00-990C-FF26-8DBAE524AD1B}"/>
          </ac:spMkLst>
        </pc:spChg>
        <pc:spChg chg="del">
          <ac:chgData name="Nguyen Chi Son" userId="606856d02e9d83ac" providerId="LiveId" clId="{916513A4-9BC5-408E-A99A-C1D2755C5876}" dt="2022-05-11T15:03:08.261" v="1905" actId="478"/>
          <ac:spMkLst>
            <pc:docMk/>
            <pc:sldMk cId="2420333236" sldId="800"/>
            <ac:spMk id="64" creationId="{C56247E3-4109-2A48-C999-19A7AAC49913}"/>
          </ac:spMkLst>
        </pc:spChg>
        <pc:spChg chg="del">
          <ac:chgData name="Nguyen Chi Son" userId="606856d02e9d83ac" providerId="LiveId" clId="{916513A4-9BC5-408E-A99A-C1D2755C5876}" dt="2022-05-11T15:03:08.261" v="1905" actId="478"/>
          <ac:spMkLst>
            <pc:docMk/>
            <pc:sldMk cId="2420333236" sldId="800"/>
            <ac:spMk id="65" creationId="{28D02E18-9A62-127B-9772-DB5E811CECF9}"/>
          </ac:spMkLst>
        </pc:spChg>
        <pc:spChg chg="del">
          <ac:chgData name="Nguyen Chi Son" userId="606856d02e9d83ac" providerId="LiveId" clId="{916513A4-9BC5-408E-A99A-C1D2755C5876}" dt="2022-05-11T15:03:08.261" v="1905" actId="478"/>
          <ac:spMkLst>
            <pc:docMk/>
            <pc:sldMk cId="2420333236" sldId="800"/>
            <ac:spMk id="66" creationId="{0FC1DF95-0B64-844E-3CBE-EAA7B88839B2}"/>
          </ac:spMkLst>
        </pc:spChg>
        <pc:spChg chg="del">
          <ac:chgData name="Nguyen Chi Son" userId="606856d02e9d83ac" providerId="LiveId" clId="{916513A4-9BC5-408E-A99A-C1D2755C5876}" dt="2022-05-11T15:03:08.261" v="1905" actId="478"/>
          <ac:spMkLst>
            <pc:docMk/>
            <pc:sldMk cId="2420333236" sldId="800"/>
            <ac:spMk id="67" creationId="{EB81ACA0-91B5-7859-9829-DEC18CC65B16}"/>
          </ac:spMkLst>
        </pc:spChg>
        <pc:spChg chg="del">
          <ac:chgData name="Nguyen Chi Son" userId="606856d02e9d83ac" providerId="LiveId" clId="{916513A4-9BC5-408E-A99A-C1D2755C5876}" dt="2022-05-11T15:03:08.261" v="1905" actId="478"/>
          <ac:spMkLst>
            <pc:docMk/>
            <pc:sldMk cId="2420333236" sldId="800"/>
            <ac:spMk id="70" creationId="{D3933081-0870-9883-7475-E85F45A5F73C}"/>
          </ac:spMkLst>
        </pc:spChg>
        <pc:spChg chg="del">
          <ac:chgData name="Nguyen Chi Son" userId="606856d02e9d83ac" providerId="LiveId" clId="{916513A4-9BC5-408E-A99A-C1D2755C5876}" dt="2022-05-11T15:03:08.261" v="1905" actId="478"/>
          <ac:spMkLst>
            <pc:docMk/>
            <pc:sldMk cId="2420333236" sldId="800"/>
            <ac:spMk id="71" creationId="{E1BC523E-3D57-1417-BB3F-DC67C8108E9E}"/>
          </ac:spMkLst>
        </pc:spChg>
        <pc:graphicFrameChg chg="add del mod">
          <ac:chgData name="Nguyen Chi Son" userId="606856d02e9d83ac" providerId="LiveId" clId="{916513A4-9BC5-408E-A99A-C1D2755C5876}" dt="2022-05-11T15:04:44.653" v="2372" actId="478"/>
          <ac:graphicFrameMkLst>
            <pc:docMk/>
            <pc:sldMk cId="2420333236" sldId="800"/>
            <ac:graphicFrameMk id="50" creationId="{F6E6802A-83B0-5776-38B3-ED8B7B0CDE2C}"/>
          </ac:graphicFrameMkLst>
        </pc:graphicFrameChg>
        <pc:graphicFrameChg chg="add mod">
          <ac:chgData name="Nguyen Chi Son" userId="606856d02e9d83ac" providerId="LiveId" clId="{916513A4-9BC5-408E-A99A-C1D2755C5876}" dt="2022-05-11T15:06:57.235" v="2429" actId="1037"/>
          <ac:graphicFrameMkLst>
            <pc:docMk/>
            <pc:sldMk cId="2420333236" sldId="800"/>
            <ac:graphicFrameMk id="56" creationId="{9AD7B253-C2BC-5D6B-C7E3-00195279C208}"/>
          </ac:graphicFrameMkLst>
        </pc:graphicFrameChg>
        <pc:graphicFrameChg chg="add mod">
          <ac:chgData name="Nguyen Chi Son" userId="606856d02e9d83ac" providerId="LiveId" clId="{916513A4-9BC5-408E-A99A-C1D2755C5876}" dt="2022-05-11T15:09:34.888" v="2592" actId="1076"/>
          <ac:graphicFrameMkLst>
            <pc:docMk/>
            <pc:sldMk cId="2420333236" sldId="800"/>
            <ac:graphicFrameMk id="57" creationId="{DC8AF503-9B1B-A8D8-EA5B-A9D1541B0A2B}"/>
          </ac:graphicFrameMkLst>
        </pc:graphicFrameChg>
        <pc:graphicFrameChg chg="del">
          <ac:chgData name="Nguyen Chi Son" userId="606856d02e9d83ac" providerId="LiveId" clId="{916513A4-9BC5-408E-A99A-C1D2755C5876}" dt="2022-05-11T15:03:08.261" v="1905" actId="478"/>
          <ac:graphicFrameMkLst>
            <pc:docMk/>
            <pc:sldMk cId="2420333236" sldId="800"/>
            <ac:graphicFrameMk id="72" creationId="{389493BE-A178-AA4E-2B72-6CFBCF25577E}"/>
          </ac:graphicFrameMkLst>
        </pc:graphicFrameChg>
        <pc:graphicFrameChg chg="add mod">
          <ac:chgData name="Nguyen Chi Son" userId="606856d02e9d83ac" providerId="LiveId" clId="{916513A4-9BC5-408E-A99A-C1D2755C5876}" dt="2022-05-11T15:12:12.382" v="2753" actId="1076"/>
          <ac:graphicFrameMkLst>
            <pc:docMk/>
            <pc:sldMk cId="2420333236" sldId="800"/>
            <ac:graphicFrameMk id="73" creationId="{45531F04-DBED-D229-CDDE-74C54E8800D3}"/>
          </ac:graphicFrameMkLst>
        </pc:graphicFrameChg>
        <pc:graphicFrameChg chg="add mod">
          <ac:chgData name="Nguyen Chi Son" userId="606856d02e9d83ac" providerId="LiveId" clId="{916513A4-9BC5-408E-A99A-C1D2755C5876}" dt="2022-05-11T15:12:14.678" v="2754" actId="1076"/>
          <ac:graphicFrameMkLst>
            <pc:docMk/>
            <pc:sldMk cId="2420333236" sldId="800"/>
            <ac:graphicFrameMk id="74" creationId="{FCC1554D-693C-0BDB-36B0-C3F776E0885F}"/>
          </ac:graphicFrameMkLst>
        </pc:graphicFrameChg>
        <pc:picChg chg="del">
          <ac:chgData name="Nguyen Chi Son" userId="606856d02e9d83ac" providerId="LiveId" clId="{916513A4-9BC5-408E-A99A-C1D2755C5876}" dt="2022-05-11T14:59:06.276" v="1666" actId="478"/>
          <ac:picMkLst>
            <pc:docMk/>
            <pc:sldMk cId="2420333236" sldId="800"/>
            <ac:picMk id="3" creationId="{50C0350E-84ED-3870-8B15-75C7D0A5782A}"/>
          </ac:picMkLst>
        </pc:picChg>
        <pc:cxnChg chg="del">
          <ac:chgData name="Nguyen Chi Son" userId="606856d02e9d83ac" providerId="LiveId" clId="{916513A4-9BC5-408E-A99A-C1D2755C5876}" dt="2022-05-11T15:03:08.261" v="1905" actId="478"/>
          <ac:cxnSpMkLst>
            <pc:docMk/>
            <pc:sldMk cId="2420333236" sldId="800"/>
            <ac:cxnSpMk id="18" creationId="{85194890-79FF-B576-127D-F91310A79B21}"/>
          </ac:cxnSpMkLst>
        </pc:cxnChg>
        <pc:cxnChg chg="del">
          <ac:chgData name="Nguyen Chi Son" userId="606856d02e9d83ac" providerId="LiveId" clId="{916513A4-9BC5-408E-A99A-C1D2755C5876}" dt="2022-05-11T15:03:08.261" v="1905" actId="478"/>
          <ac:cxnSpMkLst>
            <pc:docMk/>
            <pc:sldMk cId="2420333236" sldId="800"/>
            <ac:cxnSpMk id="20" creationId="{18AD3A36-9CD3-11B2-9283-17C74BDC59B9}"/>
          </ac:cxnSpMkLst>
        </pc:cxnChg>
        <pc:cxnChg chg="del">
          <ac:chgData name="Nguyen Chi Son" userId="606856d02e9d83ac" providerId="LiveId" clId="{916513A4-9BC5-408E-A99A-C1D2755C5876}" dt="2022-05-11T15:03:08.261" v="1905" actId="478"/>
          <ac:cxnSpMkLst>
            <pc:docMk/>
            <pc:sldMk cId="2420333236" sldId="800"/>
            <ac:cxnSpMk id="28" creationId="{B218D6F4-49F1-139E-27F2-D6E468EA8F59}"/>
          </ac:cxnSpMkLst>
        </pc:cxnChg>
        <pc:cxnChg chg="del">
          <ac:chgData name="Nguyen Chi Son" userId="606856d02e9d83ac" providerId="LiveId" clId="{916513A4-9BC5-408E-A99A-C1D2755C5876}" dt="2022-05-11T15:03:08.261" v="1905" actId="478"/>
          <ac:cxnSpMkLst>
            <pc:docMk/>
            <pc:sldMk cId="2420333236" sldId="800"/>
            <ac:cxnSpMk id="29" creationId="{73B4388A-8A9C-7022-7352-4EC88216B9AD}"/>
          </ac:cxnSpMkLst>
        </pc:cxnChg>
        <pc:cxnChg chg="del">
          <ac:chgData name="Nguyen Chi Son" userId="606856d02e9d83ac" providerId="LiveId" clId="{916513A4-9BC5-408E-A99A-C1D2755C5876}" dt="2022-05-11T15:03:08.261" v="1905" actId="478"/>
          <ac:cxnSpMkLst>
            <pc:docMk/>
            <pc:sldMk cId="2420333236" sldId="800"/>
            <ac:cxnSpMk id="30" creationId="{4BAE1519-83C4-C85A-0B69-E87DB76B312C}"/>
          </ac:cxnSpMkLst>
        </pc:cxnChg>
        <pc:cxnChg chg="del">
          <ac:chgData name="Nguyen Chi Son" userId="606856d02e9d83ac" providerId="LiveId" clId="{916513A4-9BC5-408E-A99A-C1D2755C5876}" dt="2022-05-11T15:03:08.261" v="1905" actId="478"/>
          <ac:cxnSpMkLst>
            <pc:docMk/>
            <pc:sldMk cId="2420333236" sldId="800"/>
            <ac:cxnSpMk id="31" creationId="{71A6166B-279B-15FA-808A-30DD034AF14F}"/>
          </ac:cxnSpMkLst>
        </pc:cxnChg>
        <pc:cxnChg chg="del">
          <ac:chgData name="Nguyen Chi Son" userId="606856d02e9d83ac" providerId="LiveId" clId="{916513A4-9BC5-408E-A99A-C1D2755C5876}" dt="2022-05-11T15:03:08.261" v="1905" actId="478"/>
          <ac:cxnSpMkLst>
            <pc:docMk/>
            <pc:sldMk cId="2420333236" sldId="800"/>
            <ac:cxnSpMk id="32" creationId="{EFA71C93-E4DF-C965-4382-FF9C85AAEF5B}"/>
          </ac:cxnSpMkLst>
        </pc:cxnChg>
        <pc:cxnChg chg="del">
          <ac:chgData name="Nguyen Chi Son" userId="606856d02e9d83ac" providerId="LiveId" clId="{916513A4-9BC5-408E-A99A-C1D2755C5876}" dt="2022-05-11T15:03:08.261" v="1905" actId="478"/>
          <ac:cxnSpMkLst>
            <pc:docMk/>
            <pc:sldMk cId="2420333236" sldId="800"/>
            <ac:cxnSpMk id="33" creationId="{0871B35D-66AD-0D98-38E3-116ED1C738F3}"/>
          </ac:cxnSpMkLst>
        </pc:cxnChg>
        <pc:cxnChg chg="del">
          <ac:chgData name="Nguyen Chi Son" userId="606856d02e9d83ac" providerId="LiveId" clId="{916513A4-9BC5-408E-A99A-C1D2755C5876}" dt="2022-05-11T15:03:08.261" v="1905" actId="478"/>
          <ac:cxnSpMkLst>
            <pc:docMk/>
            <pc:sldMk cId="2420333236" sldId="800"/>
            <ac:cxnSpMk id="34" creationId="{F493840C-3430-903A-1467-DEEC77765700}"/>
          </ac:cxnSpMkLst>
        </pc:cxnChg>
        <pc:cxnChg chg="del">
          <ac:chgData name="Nguyen Chi Son" userId="606856d02e9d83ac" providerId="LiveId" clId="{916513A4-9BC5-408E-A99A-C1D2755C5876}" dt="2022-05-11T15:03:08.261" v="1905" actId="478"/>
          <ac:cxnSpMkLst>
            <pc:docMk/>
            <pc:sldMk cId="2420333236" sldId="800"/>
            <ac:cxnSpMk id="35" creationId="{6A39064E-8B67-0F45-36C0-0762435070BB}"/>
          </ac:cxnSpMkLst>
        </pc:cxnChg>
        <pc:cxnChg chg="del">
          <ac:chgData name="Nguyen Chi Son" userId="606856d02e9d83ac" providerId="LiveId" clId="{916513A4-9BC5-408E-A99A-C1D2755C5876}" dt="2022-05-11T15:03:08.261" v="1905" actId="478"/>
          <ac:cxnSpMkLst>
            <pc:docMk/>
            <pc:sldMk cId="2420333236" sldId="800"/>
            <ac:cxnSpMk id="36" creationId="{AA051747-560A-87B6-BC52-CE1EA1D15A49}"/>
          </ac:cxnSpMkLst>
        </pc:cxnChg>
        <pc:cxnChg chg="del">
          <ac:chgData name="Nguyen Chi Son" userId="606856d02e9d83ac" providerId="LiveId" clId="{916513A4-9BC5-408E-A99A-C1D2755C5876}" dt="2022-05-11T15:03:08.261" v="1905" actId="478"/>
          <ac:cxnSpMkLst>
            <pc:docMk/>
            <pc:sldMk cId="2420333236" sldId="800"/>
            <ac:cxnSpMk id="37" creationId="{560C8E6C-C7D2-BC76-5FF0-D812BB28CBF1}"/>
          </ac:cxnSpMkLst>
        </pc:cxnChg>
        <pc:cxnChg chg="add mod">
          <ac:chgData name="Nguyen Chi Son" userId="606856d02e9d83ac" providerId="LiveId" clId="{916513A4-9BC5-408E-A99A-C1D2755C5876}" dt="2022-05-11T15:09:53.360" v="2606" actId="14100"/>
          <ac:cxnSpMkLst>
            <pc:docMk/>
            <pc:sldMk cId="2420333236" sldId="800"/>
            <ac:cxnSpMk id="60" creationId="{EA536AF0-6E4A-FE0C-9CAB-525C0859B16B}"/>
          </ac:cxnSpMkLst>
        </pc:cxnChg>
        <pc:cxnChg chg="add mod">
          <ac:chgData name="Nguyen Chi Son" userId="606856d02e9d83ac" providerId="LiveId" clId="{916513A4-9BC5-408E-A99A-C1D2755C5876}" dt="2022-05-11T15:10:03.303" v="2619" actId="1038"/>
          <ac:cxnSpMkLst>
            <pc:docMk/>
            <pc:sldMk cId="2420333236" sldId="800"/>
            <ac:cxnSpMk id="62" creationId="{4667DEF6-3905-F098-D576-C90A08A0534D}"/>
          </ac:cxnSpMkLst>
        </pc:cxnChg>
        <pc:cxnChg chg="del mod">
          <ac:chgData name="Nguyen Chi Son" userId="606856d02e9d83ac" providerId="LiveId" clId="{916513A4-9BC5-408E-A99A-C1D2755C5876}" dt="2022-05-11T15:03:08.261" v="1905" actId="478"/>
          <ac:cxnSpMkLst>
            <pc:docMk/>
            <pc:sldMk cId="2420333236" sldId="800"/>
            <ac:cxnSpMk id="68" creationId="{6EF74052-0F7C-E733-3420-76453FE4118B}"/>
          </ac:cxnSpMkLst>
        </pc:cxnChg>
        <pc:cxnChg chg="del mod">
          <ac:chgData name="Nguyen Chi Son" userId="606856d02e9d83ac" providerId="LiveId" clId="{916513A4-9BC5-408E-A99A-C1D2755C5876}" dt="2022-05-11T15:03:08.261" v="1905" actId="478"/>
          <ac:cxnSpMkLst>
            <pc:docMk/>
            <pc:sldMk cId="2420333236" sldId="800"/>
            <ac:cxnSpMk id="69" creationId="{B464FBFD-36BC-D5AC-E7FA-E03555507F4D}"/>
          </ac:cxnSpMkLst>
        </pc:cxnChg>
      </pc:sldChg>
      <pc:sldChg chg="addSp delSp modSp add mod delAnim modAnim">
        <pc:chgData name="Nguyen Chi Son" userId="606856d02e9d83ac" providerId="LiveId" clId="{916513A4-9BC5-408E-A99A-C1D2755C5876}" dt="2022-05-11T16:18:04.058" v="5588"/>
        <pc:sldMkLst>
          <pc:docMk/>
          <pc:sldMk cId="2582018195" sldId="801"/>
        </pc:sldMkLst>
        <pc:spChg chg="add mod">
          <ac:chgData name="Nguyen Chi Son" userId="606856d02e9d83ac" providerId="LiveId" clId="{916513A4-9BC5-408E-A99A-C1D2755C5876}" dt="2022-05-11T15:22:37.523" v="3608" actId="20577"/>
          <ac:spMkLst>
            <pc:docMk/>
            <pc:sldMk cId="2582018195" sldId="801"/>
            <ac:spMk id="18" creationId="{E706F845-D4CD-8C29-F2F0-BB0ABB81E2D5}"/>
          </ac:spMkLst>
        </pc:spChg>
        <pc:spChg chg="mod">
          <ac:chgData name="Nguyen Chi Son" userId="606856d02e9d83ac" providerId="LiveId" clId="{916513A4-9BC5-408E-A99A-C1D2755C5876}" dt="2022-05-11T15:22:17.839" v="3597" actId="20577"/>
          <ac:spMkLst>
            <pc:docMk/>
            <pc:sldMk cId="2582018195" sldId="801"/>
            <ac:spMk id="19" creationId="{9C339D16-68E4-43C4-A62E-D0146138D23B}"/>
          </ac:spMkLst>
        </pc:spChg>
        <pc:spChg chg="add mod">
          <ac:chgData name="Nguyen Chi Son" userId="606856d02e9d83ac" providerId="LiveId" clId="{916513A4-9BC5-408E-A99A-C1D2755C5876}" dt="2022-05-11T15:15:57.396" v="3320" actId="1036"/>
          <ac:spMkLst>
            <pc:docMk/>
            <pc:sldMk cId="2582018195" sldId="801"/>
            <ac:spMk id="20" creationId="{2DA95C45-94DB-ED50-D772-FB9D4A1E5BE7}"/>
          </ac:spMkLst>
        </pc:spChg>
        <pc:spChg chg="add mod">
          <ac:chgData name="Nguyen Chi Son" userId="606856d02e9d83ac" providerId="LiveId" clId="{916513A4-9BC5-408E-A99A-C1D2755C5876}" dt="2022-05-11T15:17:04.812" v="3387" actId="20577"/>
          <ac:spMkLst>
            <pc:docMk/>
            <pc:sldMk cId="2582018195" sldId="801"/>
            <ac:spMk id="21" creationId="{9A154720-A106-83DD-6B74-AEAF0A7DD6F1}"/>
          </ac:spMkLst>
        </pc:spChg>
        <pc:spChg chg="add mod">
          <ac:chgData name="Nguyen Chi Son" userId="606856d02e9d83ac" providerId="LiveId" clId="{916513A4-9BC5-408E-A99A-C1D2755C5876}" dt="2022-05-11T15:15:57.396" v="3320" actId="1036"/>
          <ac:spMkLst>
            <pc:docMk/>
            <pc:sldMk cId="2582018195" sldId="801"/>
            <ac:spMk id="22" creationId="{DC818B19-D88D-D796-1118-D880B6881955}"/>
          </ac:spMkLst>
        </pc:spChg>
        <pc:spChg chg="add del mod">
          <ac:chgData name="Nguyen Chi Son" userId="606856d02e9d83ac" providerId="LiveId" clId="{916513A4-9BC5-408E-A99A-C1D2755C5876}" dt="2022-05-11T15:16:14.897" v="3322" actId="478"/>
          <ac:spMkLst>
            <pc:docMk/>
            <pc:sldMk cId="2582018195" sldId="801"/>
            <ac:spMk id="25" creationId="{29CA51E1-6AEB-FDAC-540E-83411044CDE7}"/>
          </ac:spMkLst>
        </pc:spChg>
        <pc:spChg chg="add del mod">
          <ac:chgData name="Nguyen Chi Son" userId="606856d02e9d83ac" providerId="LiveId" clId="{916513A4-9BC5-408E-A99A-C1D2755C5876}" dt="2022-05-11T15:22:38.836" v="3609" actId="478"/>
          <ac:spMkLst>
            <pc:docMk/>
            <pc:sldMk cId="2582018195" sldId="801"/>
            <ac:spMk id="26" creationId="{DA0253E9-B539-7C83-EA6F-5F46AC7F129D}"/>
          </ac:spMkLst>
        </pc:spChg>
        <pc:spChg chg="del">
          <ac:chgData name="Nguyen Chi Son" userId="606856d02e9d83ac" providerId="LiveId" clId="{916513A4-9BC5-408E-A99A-C1D2755C5876}" dt="2022-05-11T15:12:32.598" v="2757" actId="478"/>
          <ac:spMkLst>
            <pc:docMk/>
            <pc:sldMk cId="2582018195" sldId="801"/>
            <ac:spMk id="44" creationId="{A6E3311D-BE7B-6528-400F-461DF168251A}"/>
          </ac:spMkLst>
        </pc:spChg>
        <pc:spChg chg="del">
          <ac:chgData name="Nguyen Chi Son" userId="606856d02e9d83ac" providerId="LiveId" clId="{916513A4-9BC5-408E-A99A-C1D2755C5876}" dt="2022-05-11T15:12:32.598" v="2757" actId="478"/>
          <ac:spMkLst>
            <pc:docMk/>
            <pc:sldMk cId="2582018195" sldId="801"/>
            <ac:spMk id="45" creationId="{C6F5F2F5-004C-DA3A-1EB5-CF8D4637B4A7}"/>
          </ac:spMkLst>
        </pc:spChg>
        <pc:spChg chg="del">
          <ac:chgData name="Nguyen Chi Son" userId="606856d02e9d83ac" providerId="LiveId" clId="{916513A4-9BC5-408E-A99A-C1D2755C5876}" dt="2022-05-11T15:12:32.598" v="2757" actId="478"/>
          <ac:spMkLst>
            <pc:docMk/>
            <pc:sldMk cId="2582018195" sldId="801"/>
            <ac:spMk id="49" creationId="{3502D3FE-1DC8-2EFB-2539-2B726D475CCD}"/>
          </ac:spMkLst>
        </pc:spChg>
        <pc:spChg chg="del">
          <ac:chgData name="Nguyen Chi Son" userId="606856d02e9d83ac" providerId="LiveId" clId="{916513A4-9BC5-408E-A99A-C1D2755C5876}" dt="2022-05-11T15:12:32.598" v="2757" actId="478"/>
          <ac:spMkLst>
            <pc:docMk/>
            <pc:sldMk cId="2582018195" sldId="801"/>
            <ac:spMk id="55" creationId="{E967C288-8CF8-B1C3-C666-88A1637C77FE}"/>
          </ac:spMkLst>
        </pc:spChg>
        <pc:spChg chg="del">
          <ac:chgData name="Nguyen Chi Son" userId="606856d02e9d83ac" providerId="LiveId" clId="{916513A4-9BC5-408E-A99A-C1D2755C5876}" dt="2022-05-11T15:12:32.598" v="2757" actId="478"/>
          <ac:spMkLst>
            <pc:docMk/>
            <pc:sldMk cId="2582018195" sldId="801"/>
            <ac:spMk id="58" creationId="{024A278D-932A-002D-F1DC-F5CF017D9586}"/>
          </ac:spMkLst>
        </pc:spChg>
        <pc:spChg chg="del">
          <ac:chgData name="Nguyen Chi Son" userId="606856d02e9d83ac" providerId="LiveId" clId="{916513A4-9BC5-408E-A99A-C1D2755C5876}" dt="2022-05-11T15:12:32.598" v="2757" actId="478"/>
          <ac:spMkLst>
            <pc:docMk/>
            <pc:sldMk cId="2582018195" sldId="801"/>
            <ac:spMk id="59" creationId="{2A649771-0604-64D5-0B64-144E2BC58827}"/>
          </ac:spMkLst>
        </pc:spChg>
        <pc:graphicFrameChg chg="add mod">
          <ac:chgData name="Nguyen Chi Son" userId="606856d02e9d83ac" providerId="LiveId" clId="{916513A4-9BC5-408E-A99A-C1D2755C5876}" dt="2022-05-11T15:16:29.737" v="3328" actId="1035"/>
          <ac:graphicFrameMkLst>
            <pc:docMk/>
            <pc:sldMk cId="2582018195" sldId="801"/>
            <ac:graphicFrameMk id="23" creationId="{4B1D5968-D2BA-51F8-D85C-2167537A0A52}"/>
          </ac:graphicFrameMkLst>
        </pc:graphicFrameChg>
        <pc:graphicFrameChg chg="add del mod">
          <ac:chgData name="Nguyen Chi Son" userId="606856d02e9d83ac" providerId="LiveId" clId="{916513A4-9BC5-408E-A99A-C1D2755C5876}" dt="2022-05-11T15:22:36.099" v="3607" actId="478"/>
          <ac:graphicFrameMkLst>
            <pc:docMk/>
            <pc:sldMk cId="2582018195" sldId="801"/>
            <ac:graphicFrameMk id="24" creationId="{3190AEBE-ABE4-131D-BE55-50840452C989}"/>
          </ac:graphicFrameMkLst>
        </pc:graphicFrameChg>
        <pc:graphicFrameChg chg="add mod">
          <ac:chgData name="Nguyen Chi Son" userId="606856d02e9d83ac" providerId="LiveId" clId="{916513A4-9BC5-408E-A99A-C1D2755C5876}" dt="2022-05-11T15:19:42.538" v="3415" actId="1076"/>
          <ac:graphicFrameMkLst>
            <pc:docMk/>
            <pc:sldMk cId="2582018195" sldId="801"/>
            <ac:graphicFrameMk id="29" creationId="{BF26024F-4D91-92D5-37DD-C85AACEEF3CB}"/>
          </ac:graphicFrameMkLst>
        </pc:graphicFrameChg>
        <pc:graphicFrameChg chg="add del mod">
          <ac:chgData name="Nguyen Chi Son" userId="606856d02e9d83ac" providerId="LiveId" clId="{916513A4-9BC5-408E-A99A-C1D2755C5876}" dt="2022-05-11T15:16:31.259" v="3329" actId="478"/>
          <ac:graphicFrameMkLst>
            <pc:docMk/>
            <pc:sldMk cId="2582018195" sldId="801"/>
            <ac:graphicFrameMk id="30" creationId="{91C7F850-6064-E87F-2A6C-5F54D08AEC3B}"/>
          </ac:graphicFrameMkLst>
        </pc:graphicFrameChg>
        <pc:graphicFrameChg chg="add mod">
          <ac:chgData name="Nguyen Chi Son" userId="606856d02e9d83ac" providerId="LiveId" clId="{916513A4-9BC5-408E-A99A-C1D2755C5876}" dt="2022-05-11T15:19:42.538" v="3415" actId="1076"/>
          <ac:graphicFrameMkLst>
            <pc:docMk/>
            <pc:sldMk cId="2582018195" sldId="801"/>
            <ac:graphicFrameMk id="31" creationId="{A0B33DFB-9467-7F20-8555-C9FAB2B444CD}"/>
          </ac:graphicFrameMkLst>
        </pc:graphicFrameChg>
        <pc:graphicFrameChg chg="add mod">
          <ac:chgData name="Nguyen Chi Son" userId="606856d02e9d83ac" providerId="LiveId" clId="{916513A4-9BC5-408E-A99A-C1D2755C5876}" dt="2022-05-11T15:19:42.538" v="3415" actId="1076"/>
          <ac:graphicFrameMkLst>
            <pc:docMk/>
            <pc:sldMk cId="2582018195" sldId="801"/>
            <ac:graphicFrameMk id="32" creationId="{810787B3-2913-1432-C8A6-FC2DD8FC6E0D}"/>
          </ac:graphicFrameMkLst>
        </pc:graphicFrameChg>
        <pc:graphicFrameChg chg="add del mod">
          <ac:chgData name="Nguyen Chi Son" userId="606856d02e9d83ac" providerId="LiveId" clId="{916513A4-9BC5-408E-A99A-C1D2755C5876}" dt="2022-05-11T15:22:13.313" v="3596" actId="478"/>
          <ac:graphicFrameMkLst>
            <pc:docMk/>
            <pc:sldMk cId="2582018195" sldId="801"/>
            <ac:graphicFrameMk id="33" creationId="{10E8BB31-63B2-4DA8-1143-CFE9AA5D6266}"/>
          </ac:graphicFrameMkLst>
        </pc:graphicFrameChg>
        <pc:graphicFrameChg chg="add mod">
          <ac:chgData name="Nguyen Chi Son" userId="606856d02e9d83ac" providerId="LiveId" clId="{916513A4-9BC5-408E-A99A-C1D2755C5876}" dt="2022-05-11T15:19:35.162" v="3413" actId="571"/>
          <ac:graphicFrameMkLst>
            <pc:docMk/>
            <pc:sldMk cId="2582018195" sldId="801"/>
            <ac:graphicFrameMk id="34" creationId="{F1B2CCD5-B996-ACB3-CA55-51DAB85CDB3E}"/>
          </ac:graphicFrameMkLst>
        </pc:graphicFrameChg>
        <pc:graphicFrameChg chg="add mod">
          <ac:chgData name="Nguyen Chi Son" userId="606856d02e9d83ac" providerId="LiveId" clId="{916513A4-9BC5-408E-A99A-C1D2755C5876}" dt="2022-05-11T15:19:35.162" v="3413" actId="571"/>
          <ac:graphicFrameMkLst>
            <pc:docMk/>
            <pc:sldMk cId="2582018195" sldId="801"/>
            <ac:graphicFrameMk id="35" creationId="{DD57EA08-0CF7-D9B1-EF51-D39DF6623721}"/>
          </ac:graphicFrameMkLst>
        </pc:graphicFrameChg>
        <pc:graphicFrameChg chg="del">
          <ac:chgData name="Nguyen Chi Son" userId="606856d02e9d83ac" providerId="LiveId" clId="{916513A4-9BC5-408E-A99A-C1D2755C5876}" dt="2022-05-11T15:12:32.598" v="2757" actId="478"/>
          <ac:graphicFrameMkLst>
            <pc:docMk/>
            <pc:sldMk cId="2582018195" sldId="801"/>
            <ac:graphicFrameMk id="56" creationId="{9AD7B253-C2BC-5D6B-C7E3-00195279C208}"/>
          </ac:graphicFrameMkLst>
        </pc:graphicFrameChg>
        <pc:graphicFrameChg chg="del">
          <ac:chgData name="Nguyen Chi Son" userId="606856d02e9d83ac" providerId="LiveId" clId="{916513A4-9BC5-408E-A99A-C1D2755C5876}" dt="2022-05-11T15:12:32.598" v="2757" actId="478"/>
          <ac:graphicFrameMkLst>
            <pc:docMk/>
            <pc:sldMk cId="2582018195" sldId="801"/>
            <ac:graphicFrameMk id="57" creationId="{DC8AF503-9B1B-A8D8-EA5B-A9D1541B0A2B}"/>
          </ac:graphicFrameMkLst>
        </pc:graphicFrameChg>
        <pc:graphicFrameChg chg="del">
          <ac:chgData name="Nguyen Chi Son" userId="606856d02e9d83ac" providerId="LiveId" clId="{916513A4-9BC5-408E-A99A-C1D2755C5876}" dt="2022-05-11T15:12:32.598" v="2757" actId="478"/>
          <ac:graphicFrameMkLst>
            <pc:docMk/>
            <pc:sldMk cId="2582018195" sldId="801"/>
            <ac:graphicFrameMk id="73" creationId="{45531F04-DBED-D229-CDDE-74C54E8800D3}"/>
          </ac:graphicFrameMkLst>
        </pc:graphicFrameChg>
        <pc:graphicFrameChg chg="del">
          <ac:chgData name="Nguyen Chi Son" userId="606856d02e9d83ac" providerId="LiveId" clId="{916513A4-9BC5-408E-A99A-C1D2755C5876}" dt="2022-05-11T15:12:32.598" v="2757" actId="478"/>
          <ac:graphicFrameMkLst>
            <pc:docMk/>
            <pc:sldMk cId="2582018195" sldId="801"/>
            <ac:graphicFrameMk id="74" creationId="{FCC1554D-693C-0BDB-36B0-C3F776E0885F}"/>
          </ac:graphicFrameMkLst>
        </pc:graphicFrameChg>
        <pc:picChg chg="add mod">
          <ac:chgData name="Nguyen Chi Son" userId="606856d02e9d83ac" providerId="LiveId" clId="{916513A4-9BC5-408E-A99A-C1D2755C5876}" dt="2022-05-11T15:15:24.248" v="3276" actId="1076"/>
          <ac:picMkLst>
            <pc:docMk/>
            <pc:sldMk cId="2582018195" sldId="801"/>
            <ac:picMk id="3" creationId="{34D8D17A-1ED6-975A-136D-02C9E382D8AA}"/>
          </ac:picMkLst>
        </pc:picChg>
        <pc:cxnChg chg="add del mod">
          <ac:chgData name="Nguyen Chi Son" userId="606856d02e9d83ac" providerId="LiveId" clId="{916513A4-9BC5-408E-A99A-C1D2755C5876}" dt="2022-05-11T15:16:13.771" v="3321" actId="478"/>
          <ac:cxnSpMkLst>
            <pc:docMk/>
            <pc:sldMk cId="2582018195" sldId="801"/>
            <ac:cxnSpMk id="27" creationId="{ECF9BA54-B4C6-F389-BB45-12DA94658A9E}"/>
          </ac:cxnSpMkLst>
        </pc:cxnChg>
        <pc:cxnChg chg="add del mod">
          <ac:chgData name="Nguyen Chi Son" userId="606856d02e9d83ac" providerId="LiveId" clId="{916513A4-9BC5-408E-A99A-C1D2755C5876}" dt="2022-05-11T15:22:41.012" v="3610" actId="478"/>
          <ac:cxnSpMkLst>
            <pc:docMk/>
            <pc:sldMk cId="2582018195" sldId="801"/>
            <ac:cxnSpMk id="28" creationId="{8D53E615-7071-74BF-9BF6-FF61ECEF7C94}"/>
          </ac:cxnSpMkLst>
        </pc:cxnChg>
        <pc:cxnChg chg="del">
          <ac:chgData name="Nguyen Chi Son" userId="606856d02e9d83ac" providerId="LiveId" clId="{916513A4-9BC5-408E-A99A-C1D2755C5876}" dt="2022-05-11T15:12:32.598" v="2757" actId="478"/>
          <ac:cxnSpMkLst>
            <pc:docMk/>
            <pc:sldMk cId="2582018195" sldId="801"/>
            <ac:cxnSpMk id="60" creationId="{EA536AF0-6E4A-FE0C-9CAB-525C0859B16B}"/>
          </ac:cxnSpMkLst>
        </pc:cxnChg>
        <pc:cxnChg chg="del">
          <ac:chgData name="Nguyen Chi Son" userId="606856d02e9d83ac" providerId="LiveId" clId="{916513A4-9BC5-408E-A99A-C1D2755C5876}" dt="2022-05-11T15:12:32.598" v="2757" actId="478"/>
          <ac:cxnSpMkLst>
            <pc:docMk/>
            <pc:sldMk cId="2582018195" sldId="801"/>
            <ac:cxnSpMk id="62" creationId="{4667DEF6-3905-F098-D576-C90A08A0534D}"/>
          </ac:cxnSpMkLst>
        </pc:cxnChg>
      </pc:sldChg>
      <pc:sldChg chg="delSp modSp add mod delAnim modAnim">
        <pc:chgData name="Nguyen Chi Son" userId="606856d02e9d83ac" providerId="LiveId" clId="{916513A4-9BC5-408E-A99A-C1D2755C5876}" dt="2022-05-11T16:18:19.683" v="5591"/>
        <pc:sldMkLst>
          <pc:docMk/>
          <pc:sldMk cId="585758681" sldId="802"/>
        </pc:sldMkLst>
        <pc:spChg chg="mod">
          <ac:chgData name="Nguyen Chi Son" userId="606856d02e9d83ac" providerId="LiveId" clId="{916513A4-9BC5-408E-A99A-C1D2755C5876}" dt="2022-05-11T15:22:30.535" v="3602" actId="20577"/>
          <ac:spMkLst>
            <pc:docMk/>
            <pc:sldMk cId="585758681" sldId="802"/>
            <ac:spMk id="18" creationId="{E706F845-D4CD-8C29-F2F0-BB0ABB81E2D5}"/>
          </ac:spMkLst>
        </pc:spChg>
        <pc:spChg chg="mod">
          <ac:chgData name="Nguyen Chi Son" userId="606856d02e9d83ac" providerId="LiveId" clId="{916513A4-9BC5-408E-A99A-C1D2755C5876}" dt="2022-05-11T15:20:07.866" v="3442" actId="20577"/>
          <ac:spMkLst>
            <pc:docMk/>
            <pc:sldMk cId="585758681" sldId="802"/>
            <ac:spMk id="19" creationId="{9C339D16-68E4-43C4-A62E-D0146138D23B}"/>
          </ac:spMkLst>
        </pc:spChg>
        <pc:spChg chg="mod">
          <ac:chgData name="Nguyen Chi Son" userId="606856d02e9d83ac" providerId="LiveId" clId="{916513A4-9BC5-408E-A99A-C1D2755C5876}" dt="2022-05-11T15:20:54.910" v="3595" actId="20577"/>
          <ac:spMkLst>
            <pc:docMk/>
            <pc:sldMk cId="585758681" sldId="802"/>
            <ac:spMk id="21" creationId="{9A154720-A106-83DD-6B74-AEAF0A7DD6F1}"/>
          </ac:spMkLst>
        </pc:spChg>
        <pc:spChg chg="del mod">
          <ac:chgData name="Nguyen Chi Son" userId="606856d02e9d83ac" providerId="LiveId" clId="{916513A4-9BC5-408E-A99A-C1D2755C5876}" dt="2022-05-11T15:22:33.243" v="3605" actId="478"/>
          <ac:spMkLst>
            <pc:docMk/>
            <pc:sldMk cId="585758681" sldId="802"/>
            <ac:spMk id="26" creationId="{DA0253E9-B539-7C83-EA6F-5F46AC7F129D}"/>
          </ac:spMkLst>
        </pc:spChg>
        <pc:graphicFrameChg chg="del">
          <ac:chgData name="Nguyen Chi Son" userId="606856d02e9d83ac" providerId="LiveId" clId="{916513A4-9BC5-408E-A99A-C1D2755C5876}" dt="2022-05-11T15:22:31.171" v="3603" actId="478"/>
          <ac:graphicFrameMkLst>
            <pc:docMk/>
            <pc:sldMk cId="585758681" sldId="802"/>
            <ac:graphicFrameMk id="24" creationId="{3190AEBE-ABE4-131D-BE55-50840452C989}"/>
          </ac:graphicFrameMkLst>
        </pc:graphicFrameChg>
        <pc:graphicFrameChg chg="del">
          <ac:chgData name="Nguyen Chi Son" userId="606856d02e9d83ac" providerId="LiveId" clId="{916513A4-9BC5-408E-A99A-C1D2755C5876}" dt="2022-05-11T15:19:50.220" v="3417" actId="478"/>
          <ac:graphicFrameMkLst>
            <pc:docMk/>
            <pc:sldMk cId="585758681" sldId="802"/>
            <ac:graphicFrameMk id="29" creationId="{BF26024F-4D91-92D5-37DD-C85AACEEF3CB}"/>
          </ac:graphicFrameMkLst>
        </pc:graphicFrameChg>
        <pc:graphicFrameChg chg="del">
          <ac:chgData name="Nguyen Chi Son" userId="606856d02e9d83ac" providerId="LiveId" clId="{916513A4-9BC5-408E-A99A-C1D2755C5876}" dt="2022-05-11T15:19:50.220" v="3417" actId="478"/>
          <ac:graphicFrameMkLst>
            <pc:docMk/>
            <pc:sldMk cId="585758681" sldId="802"/>
            <ac:graphicFrameMk id="31" creationId="{A0B33DFB-9467-7F20-8555-C9FAB2B444CD}"/>
          </ac:graphicFrameMkLst>
        </pc:graphicFrameChg>
        <pc:graphicFrameChg chg="del">
          <ac:chgData name="Nguyen Chi Son" userId="606856d02e9d83ac" providerId="LiveId" clId="{916513A4-9BC5-408E-A99A-C1D2755C5876}" dt="2022-05-11T15:19:50.220" v="3417" actId="478"/>
          <ac:graphicFrameMkLst>
            <pc:docMk/>
            <pc:sldMk cId="585758681" sldId="802"/>
            <ac:graphicFrameMk id="32" creationId="{810787B3-2913-1432-C8A6-FC2DD8FC6E0D}"/>
          </ac:graphicFrameMkLst>
        </pc:graphicFrameChg>
        <pc:graphicFrameChg chg="mod">
          <ac:chgData name="Nguyen Chi Son" userId="606856d02e9d83ac" providerId="LiveId" clId="{916513A4-9BC5-408E-A99A-C1D2755C5876}" dt="2022-05-11T15:20:13.504" v="3445" actId="1076"/>
          <ac:graphicFrameMkLst>
            <pc:docMk/>
            <pc:sldMk cId="585758681" sldId="802"/>
            <ac:graphicFrameMk id="33" creationId="{10E8BB31-63B2-4DA8-1143-CFE9AA5D6266}"/>
          </ac:graphicFrameMkLst>
        </pc:graphicFrameChg>
        <pc:cxnChg chg="del">
          <ac:chgData name="Nguyen Chi Son" userId="606856d02e9d83ac" providerId="LiveId" clId="{916513A4-9BC5-408E-A99A-C1D2755C5876}" dt="2022-05-11T15:22:33.754" v="3606" actId="478"/>
          <ac:cxnSpMkLst>
            <pc:docMk/>
            <pc:sldMk cId="585758681" sldId="802"/>
            <ac:cxnSpMk id="28" creationId="{8D53E615-7071-74BF-9BF6-FF61ECEF7C94}"/>
          </ac:cxnSpMkLst>
        </pc:cxnChg>
      </pc:sldChg>
      <pc:sldChg chg="addSp delSp modSp add mod delAnim modAnim">
        <pc:chgData name="Nguyen Chi Son" userId="606856d02e9d83ac" providerId="LiveId" clId="{916513A4-9BC5-408E-A99A-C1D2755C5876}" dt="2022-05-11T16:18:40.994" v="5598"/>
        <pc:sldMkLst>
          <pc:docMk/>
          <pc:sldMk cId="3780574964" sldId="803"/>
        </pc:sldMkLst>
        <pc:spChg chg="add del mod">
          <ac:chgData name="Nguyen Chi Son" userId="606856d02e9d83ac" providerId="LiveId" clId="{916513A4-9BC5-408E-A99A-C1D2755C5876}" dt="2022-05-11T15:45:22.567" v="3968" actId="478"/>
          <ac:spMkLst>
            <pc:docMk/>
            <pc:sldMk cId="3780574964" sldId="803"/>
            <ac:spMk id="11" creationId="{0ADE2E7B-7984-03C3-21A0-E8201B8CF441}"/>
          </ac:spMkLst>
        </pc:spChg>
        <pc:spChg chg="add del mod">
          <ac:chgData name="Nguyen Chi Son" userId="606856d02e9d83ac" providerId="LiveId" clId="{916513A4-9BC5-408E-A99A-C1D2755C5876}" dt="2022-05-11T15:45:22.567" v="3968" actId="478"/>
          <ac:spMkLst>
            <pc:docMk/>
            <pc:sldMk cId="3780574964" sldId="803"/>
            <ac:spMk id="12" creationId="{8B884E7A-F4C4-AEB4-2043-7CB27EB740A2}"/>
          </ac:spMkLst>
        </pc:spChg>
        <pc:spChg chg="add del mod">
          <ac:chgData name="Nguyen Chi Son" userId="606856d02e9d83ac" providerId="LiveId" clId="{916513A4-9BC5-408E-A99A-C1D2755C5876}" dt="2022-05-11T15:45:22.567" v="3968" actId="478"/>
          <ac:spMkLst>
            <pc:docMk/>
            <pc:sldMk cId="3780574964" sldId="803"/>
            <ac:spMk id="13" creationId="{6D5E8CB9-93AC-C1DB-DC54-ED277A689929}"/>
          </ac:spMkLst>
        </pc:spChg>
        <pc:spChg chg="add del mod">
          <ac:chgData name="Nguyen Chi Son" userId="606856d02e9d83ac" providerId="LiveId" clId="{916513A4-9BC5-408E-A99A-C1D2755C5876}" dt="2022-05-11T15:45:22.567" v="3968" actId="478"/>
          <ac:spMkLst>
            <pc:docMk/>
            <pc:sldMk cId="3780574964" sldId="803"/>
            <ac:spMk id="14" creationId="{59F8776F-FB0A-8DDD-6443-F20C91D45A70}"/>
          </ac:spMkLst>
        </pc:spChg>
        <pc:spChg chg="add mod">
          <ac:chgData name="Nguyen Chi Son" userId="606856d02e9d83ac" providerId="LiveId" clId="{916513A4-9BC5-408E-A99A-C1D2755C5876}" dt="2022-05-11T15:45:33.347" v="4000" actId="20577"/>
          <ac:spMkLst>
            <pc:docMk/>
            <pc:sldMk cId="3780574964" sldId="803"/>
            <ac:spMk id="17" creationId="{ADFD575F-74DE-1F70-6574-2BFF7130AA4D}"/>
          </ac:spMkLst>
        </pc:spChg>
        <pc:spChg chg="del">
          <ac:chgData name="Nguyen Chi Son" userId="606856d02e9d83ac" providerId="LiveId" clId="{916513A4-9BC5-408E-A99A-C1D2755C5876}" dt="2022-05-11T15:23:04.775" v="3613" actId="478"/>
          <ac:spMkLst>
            <pc:docMk/>
            <pc:sldMk cId="3780574964" sldId="803"/>
            <ac:spMk id="18" creationId="{E706F845-D4CD-8C29-F2F0-BB0ABB81E2D5}"/>
          </ac:spMkLst>
        </pc:spChg>
        <pc:spChg chg="mod">
          <ac:chgData name="Nguyen Chi Son" userId="606856d02e9d83ac" providerId="LiveId" clId="{916513A4-9BC5-408E-A99A-C1D2755C5876}" dt="2022-05-11T15:23:41.975" v="3932" actId="20577"/>
          <ac:spMkLst>
            <pc:docMk/>
            <pc:sldMk cId="3780574964" sldId="803"/>
            <ac:spMk id="19" creationId="{9C339D16-68E4-43C4-A62E-D0146138D23B}"/>
          </ac:spMkLst>
        </pc:spChg>
        <pc:spChg chg="del">
          <ac:chgData name="Nguyen Chi Son" userId="606856d02e9d83ac" providerId="LiveId" clId="{916513A4-9BC5-408E-A99A-C1D2755C5876}" dt="2022-05-11T15:23:04.775" v="3613" actId="478"/>
          <ac:spMkLst>
            <pc:docMk/>
            <pc:sldMk cId="3780574964" sldId="803"/>
            <ac:spMk id="20" creationId="{2DA95C45-94DB-ED50-D772-FB9D4A1E5BE7}"/>
          </ac:spMkLst>
        </pc:spChg>
        <pc:spChg chg="del">
          <ac:chgData name="Nguyen Chi Son" userId="606856d02e9d83ac" providerId="LiveId" clId="{916513A4-9BC5-408E-A99A-C1D2755C5876}" dt="2022-05-11T15:23:04.775" v="3613" actId="478"/>
          <ac:spMkLst>
            <pc:docMk/>
            <pc:sldMk cId="3780574964" sldId="803"/>
            <ac:spMk id="21" creationId="{9A154720-A106-83DD-6B74-AEAF0A7DD6F1}"/>
          </ac:spMkLst>
        </pc:spChg>
        <pc:spChg chg="del">
          <ac:chgData name="Nguyen Chi Son" userId="606856d02e9d83ac" providerId="LiveId" clId="{916513A4-9BC5-408E-A99A-C1D2755C5876}" dt="2022-05-11T15:23:04.775" v="3613" actId="478"/>
          <ac:spMkLst>
            <pc:docMk/>
            <pc:sldMk cId="3780574964" sldId="803"/>
            <ac:spMk id="22" creationId="{DC818B19-D88D-D796-1118-D880B6881955}"/>
          </ac:spMkLst>
        </pc:spChg>
        <pc:spChg chg="add mod">
          <ac:chgData name="Nguyen Chi Son" userId="606856d02e9d83ac" providerId="LiveId" clId="{916513A4-9BC5-408E-A99A-C1D2755C5876}" dt="2022-05-11T15:45:25.067" v="3989" actId="1035"/>
          <ac:spMkLst>
            <pc:docMk/>
            <pc:sldMk cId="3780574964" sldId="803"/>
            <ac:spMk id="24" creationId="{DB71D430-481F-5149-4B9A-A5AF14A110CE}"/>
          </ac:spMkLst>
        </pc:spChg>
        <pc:spChg chg="add mod">
          <ac:chgData name="Nguyen Chi Son" userId="606856d02e9d83ac" providerId="LiveId" clId="{916513A4-9BC5-408E-A99A-C1D2755C5876}" dt="2022-05-11T15:45:53.515" v="4032" actId="20577"/>
          <ac:spMkLst>
            <pc:docMk/>
            <pc:sldMk cId="3780574964" sldId="803"/>
            <ac:spMk id="25" creationId="{4722EA00-FC53-F85B-AB6E-22805DBBC9BF}"/>
          </ac:spMkLst>
        </pc:spChg>
        <pc:spChg chg="add mod">
          <ac:chgData name="Nguyen Chi Son" userId="606856d02e9d83ac" providerId="LiveId" clId="{916513A4-9BC5-408E-A99A-C1D2755C5876}" dt="2022-05-11T15:45:25.067" v="3989" actId="1035"/>
          <ac:spMkLst>
            <pc:docMk/>
            <pc:sldMk cId="3780574964" sldId="803"/>
            <ac:spMk id="26" creationId="{2C997652-8ADB-57A5-52DF-1A61E250C624}"/>
          </ac:spMkLst>
        </pc:spChg>
        <pc:spChg chg="add mod">
          <ac:chgData name="Nguyen Chi Son" userId="606856d02e9d83ac" providerId="LiveId" clId="{916513A4-9BC5-408E-A99A-C1D2755C5876}" dt="2022-05-11T15:45:40.796" v="4009" actId="5793"/>
          <ac:spMkLst>
            <pc:docMk/>
            <pc:sldMk cId="3780574964" sldId="803"/>
            <ac:spMk id="29" creationId="{4AEB48DC-6B49-86D0-4BA8-15FB6525730E}"/>
          </ac:spMkLst>
        </pc:spChg>
        <pc:spChg chg="add del mod">
          <ac:chgData name="Nguyen Chi Son" userId="606856d02e9d83ac" providerId="LiveId" clId="{916513A4-9BC5-408E-A99A-C1D2755C5876}" dt="2022-05-11T15:45:35.151" v="4001" actId="478"/>
          <ac:spMkLst>
            <pc:docMk/>
            <pc:sldMk cId="3780574964" sldId="803"/>
            <ac:spMk id="30" creationId="{9A0CC0DA-F5D6-4D50-DAB8-DE497D5B1C54}"/>
          </ac:spMkLst>
        </pc:spChg>
        <pc:graphicFrameChg chg="add del mod">
          <ac:chgData name="Nguyen Chi Son" userId="606856d02e9d83ac" providerId="LiveId" clId="{916513A4-9BC5-408E-A99A-C1D2755C5876}" dt="2022-05-11T15:45:22.567" v="3968" actId="478"/>
          <ac:graphicFrameMkLst>
            <pc:docMk/>
            <pc:sldMk cId="3780574964" sldId="803"/>
            <ac:graphicFrameMk id="15" creationId="{B368459E-C73C-4D68-43CB-E63D5F8CC890}"/>
          </ac:graphicFrameMkLst>
        </pc:graphicFrameChg>
        <pc:graphicFrameChg chg="add del mod">
          <ac:chgData name="Nguyen Chi Son" userId="606856d02e9d83ac" providerId="LiveId" clId="{916513A4-9BC5-408E-A99A-C1D2755C5876}" dt="2022-05-11T15:45:22.567" v="3968" actId="478"/>
          <ac:graphicFrameMkLst>
            <pc:docMk/>
            <pc:sldMk cId="3780574964" sldId="803"/>
            <ac:graphicFrameMk id="16" creationId="{3FEA8ECE-9EAD-4B24-56FF-B46832711F20}"/>
          </ac:graphicFrameMkLst>
        </pc:graphicFrameChg>
        <pc:graphicFrameChg chg="del">
          <ac:chgData name="Nguyen Chi Son" userId="606856d02e9d83ac" providerId="LiveId" clId="{916513A4-9BC5-408E-A99A-C1D2755C5876}" dt="2022-05-11T15:23:04.775" v="3613" actId="478"/>
          <ac:graphicFrameMkLst>
            <pc:docMk/>
            <pc:sldMk cId="3780574964" sldId="803"/>
            <ac:graphicFrameMk id="23" creationId="{4B1D5968-D2BA-51F8-D85C-2167537A0A52}"/>
          </ac:graphicFrameMkLst>
        </pc:graphicFrameChg>
        <pc:graphicFrameChg chg="add mod">
          <ac:chgData name="Nguyen Chi Son" userId="606856d02e9d83ac" providerId="LiveId" clId="{916513A4-9BC5-408E-A99A-C1D2755C5876}" dt="2022-05-11T15:45:30.244" v="3998" actId="1037"/>
          <ac:graphicFrameMkLst>
            <pc:docMk/>
            <pc:sldMk cId="3780574964" sldId="803"/>
            <ac:graphicFrameMk id="27" creationId="{1CCE49B5-E89E-3CE4-CD99-99A4F00854C1}"/>
          </ac:graphicFrameMkLst>
        </pc:graphicFrameChg>
        <pc:graphicFrameChg chg="add del mod">
          <ac:chgData name="Nguyen Chi Son" userId="606856d02e9d83ac" providerId="LiveId" clId="{916513A4-9BC5-408E-A99A-C1D2755C5876}" dt="2022-05-11T15:45:35.151" v="4001" actId="478"/>
          <ac:graphicFrameMkLst>
            <pc:docMk/>
            <pc:sldMk cId="3780574964" sldId="803"/>
            <ac:graphicFrameMk id="28" creationId="{EB47E979-A9F8-3A77-7C05-11D00E513B3E}"/>
          </ac:graphicFrameMkLst>
        </pc:graphicFrameChg>
        <pc:graphicFrameChg chg="del">
          <ac:chgData name="Nguyen Chi Son" userId="606856d02e9d83ac" providerId="LiveId" clId="{916513A4-9BC5-408E-A99A-C1D2755C5876}" dt="2022-05-11T15:23:04.775" v="3613" actId="478"/>
          <ac:graphicFrameMkLst>
            <pc:docMk/>
            <pc:sldMk cId="3780574964" sldId="803"/>
            <ac:graphicFrameMk id="33" creationId="{10E8BB31-63B2-4DA8-1143-CFE9AA5D6266}"/>
          </ac:graphicFrameMkLst>
        </pc:graphicFrameChg>
        <pc:graphicFrameChg chg="add mod">
          <ac:chgData name="Nguyen Chi Son" userId="606856d02e9d83ac" providerId="LiveId" clId="{916513A4-9BC5-408E-A99A-C1D2755C5876}" dt="2022-05-11T15:46:06.826" v="4035"/>
          <ac:graphicFrameMkLst>
            <pc:docMk/>
            <pc:sldMk cId="3780574964" sldId="803"/>
            <ac:graphicFrameMk id="34" creationId="{EDE38920-4EE8-FF28-05C8-B82DF875E144}"/>
          </ac:graphicFrameMkLst>
        </pc:graphicFrameChg>
        <pc:graphicFrameChg chg="add del mod">
          <ac:chgData name="Nguyen Chi Son" userId="606856d02e9d83ac" providerId="LiveId" clId="{916513A4-9BC5-408E-A99A-C1D2755C5876}" dt="2022-05-11T15:45:52.194" v="4029" actId="478"/>
          <ac:graphicFrameMkLst>
            <pc:docMk/>
            <pc:sldMk cId="3780574964" sldId="803"/>
            <ac:graphicFrameMk id="35" creationId="{6267323B-D2A0-D4B7-C381-A8C0A6AFA34F}"/>
          </ac:graphicFrameMkLst>
        </pc:graphicFrameChg>
        <pc:picChg chg="del">
          <ac:chgData name="Nguyen Chi Son" userId="606856d02e9d83ac" providerId="LiveId" clId="{916513A4-9BC5-408E-A99A-C1D2755C5876}" dt="2022-05-11T15:23:02.915" v="3612" actId="478"/>
          <ac:picMkLst>
            <pc:docMk/>
            <pc:sldMk cId="3780574964" sldId="803"/>
            <ac:picMk id="3" creationId="{34D8D17A-1ED6-975A-136D-02C9E382D8AA}"/>
          </ac:picMkLst>
        </pc:picChg>
        <pc:cxnChg chg="add mod">
          <ac:chgData name="Nguyen Chi Son" userId="606856d02e9d83ac" providerId="LiveId" clId="{916513A4-9BC5-408E-A99A-C1D2755C5876}" dt="2022-05-11T15:45:25.067" v="3989" actId="1035"/>
          <ac:cxnSpMkLst>
            <pc:docMk/>
            <pc:sldMk cId="3780574964" sldId="803"/>
            <ac:cxnSpMk id="31" creationId="{AE4416F2-2318-A807-71F6-F07D215BBE46}"/>
          </ac:cxnSpMkLst>
        </pc:cxnChg>
        <pc:cxnChg chg="add del mod">
          <ac:chgData name="Nguyen Chi Son" userId="606856d02e9d83ac" providerId="LiveId" clId="{916513A4-9BC5-408E-A99A-C1D2755C5876}" dt="2022-05-11T15:45:35.151" v="4001" actId="478"/>
          <ac:cxnSpMkLst>
            <pc:docMk/>
            <pc:sldMk cId="3780574964" sldId="803"/>
            <ac:cxnSpMk id="32" creationId="{F0DE9E95-928D-9E2D-2D0D-7DDFA44E561E}"/>
          </ac:cxnSpMkLst>
        </pc:cxnChg>
      </pc:sldChg>
      <pc:sldChg chg="addSp delSp modSp add del mod addAnim delAnim modAnim">
        <pc:chgData name="Nguyen Chi Son" userId="606856d02e9d83ac" providerId="LiveId" clId="{916513A4-9BC5-408E-A99A-C1D2755C5876}" dt="2022-05-11T16:12:40.754" v="5189" actId="47"/>
        <pc:sldMkLst>
          <pc:docMk/>
          <pc:sldMk cId="2066017035" sldId="804"/>
        </pc:sldMkLst>
        <pc:spChg chg="add mod">
          <ac:chgData name="Nguyen Chi Son" userId="606856d02e9d83ac" providerId="LiveId" clId="{916513A4-9BC5-408E-A99A-C1D2755C5876}" dt="2022-05-11T16:10:51.475" v="4951" actId="1036"/>
          <ac:spMkLst>
            <pc:docMk/>
            <pc:sldMk cId="2066017035" sldId="804"/>
            <ac:spMk id="14" creationId="{491553AE-03AC-3C1E-3BD8-6F1C7A93218B}"/>
          </ac:spMkLst>
        </pc:spChg>
        <pc:spChg chg="add mod">
          <ac:chgData name="Nguyen Chi Son" userId="606856d02e9d83ac" providerId="LiveId" clId="{916513A4-9BC5-408E-A99A-C1D2755C5876}" dt="2022-05-11T16:04:17.831" v="4593" actId="1036"/>
          <ac:spMkLst>
            <pc:docMk/>
            <pc:sldMk cId="2066017035" sldId="804"/>
            <ac:spMk id="15" creationId="{05F4C26A-EF61-FE88-1195-293A3CF6B109}"/>
          </ac:spMkLst>
        </pc:spChg>
        <pc:spChg chg="add mod">
          <ac:chgData name="Nguyen Chi Son" userId="606856d02e9d83ac" providerId="LiveId" clId="{916513A4-9BC5-408E-A99A-C1D2755C5876}" dt="2022-05-11T16:07:22.345" v="4810" actId="20577"/>
          <ac:spMkLst>
            <pc:docMk/>
            <pc:sldMk cId="2066017035" sldId="804"/>
            <ac:spMk id="16" creationId="{860935B0-A104-7647-D62C-C30F309F2DEE}"/>
          </ac:spMkLst>
        </pc:spChg>
        <pc:spChg chg="del">
          <ac:chgData name="Nguyen Chi Son" userId="606856d02e9d83ac" providerId="LiveId" clId="{916513A4-9BC5-408E-A99A-C1D2755C5876}" dt="2022-05-11T15:46:35.042" v="4037" actId="478"/>
          <ac:spMkLst>
            <pc:docMk/>
            <pc:sldMk cId="2066017035" sldId="804"/>
            <ac:spMk id="17" creationId="{ADFD575F-74DE-1F70-6574-2BFF7130AA4D}"/>
          </ac:spMkLst>
        </pc:spChg>
        <pc:spChg chg="add mod">
          <ac:chgData name="Nguyen Chi Son" userId="606856d02e9d83ac" providerId="LiveId" clId="{916513A4-9BC5-408E-A99A-C1D2755C5876}" dt="2022-05-11T16:10:51.475" v="4951" actId="1036"/>
          <ac:spMkLst>
            <pc:docMk/>
            <pc:sldMk cId="2066017035" sldId="804"/>
            <ac:spMk id="18" creationId="{76ACCF80-5506-B71A-80B4-A882BCE2AED9}"/>
          </ac:spMkLst>
        </pc:spChg>
        <pc:spChg chg="mod">
          <ac:chgData name="Nguyen Chi Son" userId="606856d02e9d83ac" providerId="LiveId" clId="{916513A4-9BC5-408E-A99A-C1D2755C5876}" dt="2022-05-11T16:10:35.735" v="4925" actId="20577"/>
          <ac:spMkLst>
            <pc:docMk/>
            <pc:sldMk cId="2066017035" sldId="804"/>
            <ac:spMk id="19" creationId="{9C339D16-68E4-43C4-A62E-D0146138D23B}"/>
          </ac:spMkLst>
        </pc:spChg>
        <pc:spChg chg="del">
          <ac:chgData name="Nguyen Chi Son" userId="606856d02e9d83ac" providerId="LiveId" clId="{916513A4-9BC5-408E-A99A-C1D2755C5876}" dt="2022-05-11T15:46:35.042" v="4037" actId="478"/>
          <ac:spMkLst>
            <pc:docMk/>
            <pc:sldMk cId="2066017035" sldId="804"/>
            <ac:spMk id="24" creationId="{DB71D430-481F-5149-4B9A-A5AF14A110CE}"/>
          </ac:spMkLst>
        </pc:spChg>
        <pc:spChg chg="del">
          <ac:chgData name="Nguyen Chi Son" userId="606856d02e9d83ac" providerId="LiveId" clId="{916513A4-9BC5-408E-A99A-C1D2755C5876}" dt="2022-05-11T15:46:35.042" v="4037" actId="478"/>
          <ac:spMkLst>
            <pc:docMk/>
            <pc:sldMk cId="2066017035" sldId="804"/>
            <ac:spMk id="25" creationId="{4722EA00-FC53-F85B-AB6E-22805DBBC9BF}"/>
          </ac:spMkLst>
        </pc:spChg>
        <pc:spChg chg="del">
          <ac:chgData name="Nguyen Chi Son" userId="606856d02e9d83ac" providerId="LiveId" clId="{916513A4-9BC5-408E-A99A-C1D2755C5876}" dt="2022-05-11T15:46:35.042" v="4037" actId="478"/>
          <ac:spMkLst>
            <pc:docMk/>
            <pc:sldMk cId="2066017035" sldId="804"/>
            <ac:spMk id="26" creationId="{2C997652-8ADB-57A5-52DF-1A61E250C624}"/>
          </ac:spMkLst>
        </pc:spChg>
        <pc:spChg chg="del">
          <ac:chgData name="Nguyen Chi Son" userId="606856d02e9d83ac" providerId="LiveId" clId="{916513A4-9BC5-408E-A99A-C1D2755C5876}" dt="2022-05-11T15:46:35.042" v="4037" actId="478"/>
          <ac:spMkLst>
            <pc:docMk/>
            <pc:sldMk cId="2066017035" sldId="804"/>
            <ac:spMk id="29" creationId="{4AEB48DC-6B49-86D0-4BA8-15FB6525730E}"/>
          </ac:spMkLst>
        </pc:spChg>
        <pc:graphicFrameChg chg="add mod">
          <ac:chgData name="Nguyen Chi Son" userId="606856d02e9d83ac" providerId="LiveId" clId="{916513A4-9BC5-408E-A99A-C1D2755C5876}" dt="2022-05-11T16:10:51.475" v="4951" actId="1036"/>
          <ac:graphicFrameMkLst>
            <pc:docMk/>
            <pc:sldMk cId="2066017035" sldId="804"/>
            <ac:graphicFrameMk id="20" creationId="{F505A47B-41FE-B8E4-4F90-18CF7C0C1F51}"/>
          </ac:graphicFrameMkLst>
        </pc:graphicFrameChg>
        <pc:graphicFrameChg chg="add del mod">
          <ac:chgData name="Nguyen Chi Son" userId="606856d02e9d83ac" providerId="LiveId" clId="{916513A4-9BC5-408E-A99A-C1D2755C5876}" dt="2022-05-11T16:06:50.999" v="4751"/>
          <ac:graphicFrameMkLst>
            <pc:docMk/>
            <pc:sldMk cId="2066017035" sldId="804"/>
            <ac:graphicFrameMk id="21" creationId="{93AD85E5-8BFE-FB22-DD01-5C6FFAEEB068}"/>
          </ac:graphicFrameMkLst>
        </pc:graphicFrameChg>
        <pc:graphicFrameChg chg="add mod">
          <ac:chgData name="Nguyen Chi Son" userId="606856d02e9d83ac" providerId="LiveId" clId="{916513A4-9BC5-408E-A99A-C1D2755C5876}" dt="2022-05-11T16:07:00.727" v="4753"/>
          <ac:graphicFrameMkLst>
            <pc:docMk/>
            <pc:sldMk cId="2066017035" sldId="804"/>
            <ac:graphicFrameMk id="22" creationId="{472B7855-EB66-4FCF-FC67-A22A01AF2675}"/>
          </ac:graphicFrameMkLst>
        </pc:graphicFrameChg>
        <pc:graphicFrameChg chg="del">
          <ac:chgData name="Nguyen Chi Son" userId="606856d02e9d83ac" providerId="LiveId" clId="{916513A4-9BC5-408E-A99A-C1D2755C5876}" dt="2022-05-11T15:46:35.042" v="4037" actId="478"/>
          <ac:graphicFrameMkLst>
            <pc:docMk/>
            <pc:sldMk cId="2066017035" sldId="804"/>
            <ac:graphicFrameMk id="27" creationId="{1CCE49B5-E89E-3CE4-CD99-99A4F00854C1}"/>
          </ac:graphicFrameMkLst>
        </pc:graphicFrameChg>
        <pc:graphicFrameChg chg="del">
          <ac:chgData name="Nguyen Chi Son" userId="606856d02e9d83ac" providerId="LiveId" clId="{916513A4-9BC5-408E-A99A-C1D2755C5876}" dt="2022-05-11T15:46:35.042" v="4037" actId="478"/>
          <ac:graphicFrameMkLst>
            <pc:docMk/>
            <pc:sldMk cId="2066017035" sldId="804"/>
            <ac:graphicFrameMk id="34" creationId="{EDE38920-4EE8-FF28-05C8-B82DF875E144}"/>
          </ac:graphicFrameMkLst>
        </pc:graphicFrameChg>
        <pc:picChg chg="add mod">
          <ac:chgData name="Nguyen Chi Son" userId="606856d02e9d83ac" providerId="LiveId" clId="{916513A4-9BC5-408E-A99A-C1D2755C5876}" dt="2022-05-11T15:48:14.035" v="4547" actId="1076"/>
          <ac:picMkLst>
            <pc:docMk/>
            <pc:sldMk cId="2066017035" sldId="804"/>
            <ac:picMk id="3" creationId="{123ACEC6-2D78-3769-F132-5DE76D54D382}"/>
          </ac:picMkLst>
        </pc:picChg>
        <pc:cxnChg chg="del">
          <ac:chgData name="Nguyen Chi Son" userId="606856d02e9d83ac" providerId="LiveId" clId="{916513A4-9BC5-408E-A99A-C1D2755C5876}" dt="2022-05-11T15:46:35.042" v="4037" actId="478"/>
          <ac:cxnSpMkLst>
            <pc:docMk/>
            <pc:sldMk cId="2066017035" sldId="804"/>
            <ac:cxnSpMk id="31" creationId="{AE4416F2-2318-A807-71F6-F07D215BBE46}"/>
          </ac:cxnSpMkLst>
        </pc:cxnChg>
      </pc:sldChg>
      <pc:sldChg chg="addSp delSp modSp add mod delAnim modAnim">
        <pc:chgData name="Nguyen Chi Son" userId="606856d02e9d83ac" providerId="LiveId" clId="{916513A4-9BC5-408E-A99A-C1D2755C5876}" dt="2022-05-11T16:19:58.967" v="5613"/>
        <pc:sldMkLst>
          <pc:docMk/>
          <pc:sldMk cId="2604953891" sldId="805"/>
        </pc:sldMkLst>
        <pc:spChg chg="add mod">
          <ac:chgData name="Nguyen Chi Son" userId="606856d02e9d83ac" providerId="LiveId" clId="{916513A4-9BC5-408E-A99A-C1D2755C5876}" dt="2022-05-11T16:14:31.128" v="5531"/>
          <ac:spMkLst>
            <pc:docMk/>
            <pc:sldMk cId="2604953891" sldId="805"/>
            <ac:spMk id="12" creationId="{6E5248AB-5B43-10A8-20C5-C721E7CAA91C}"/>
          </ac:spMkLst>
        </pc:spChg>
        <pc:spChg chg="add mod">
          <ac:chgData name="Nguyen Chi Son" userId="606856d02e9d83ac" providerId="LiveId" clId="{916513A4-9BC5-408E-A99A-C1D2755C5876}" dt="2022-05-11T16:11:05.732" v="4954"/>
          <ac:spMkLst>
            <pc:docMk/>
            <pc:sldMk cId="2604953891" sldId="805"/>
            <ac:spMk id="13" creationId="{D43B9D19-0AE1-6204-6861-79E22A3BF5B6}"/>
          </ac:spMkLst>
        </pc:spChg>
        <pc:spChg chg="del">
          <ac:chgData name="Nguyen Chi Son" userId="606856d02e9d83ac" providerId="LiveId" clId="{916513A4-9BC5-408E-A99A-C1D2755C5876}" dt="2022-05-11T16:11:05.375" v="4953" actId="478"/>
          <ac:spMkLst>
            <pc:docMk/>
            <pc:sldMk cId="2604953891" sldId="805"/>
            <ac:spMk id="14" creationId="{491553AE-03AC-3C1E-3BD8-6F1C7A93218B}"/>
          </ac:spMkLst>
        </pc:spChg>
        <pc:spChg chg="mod">
          <ac:chgData name="Nguyen Chi Son" userId="606856d02e9d83ac" providerId="LiveId" clId="{916513A4-9BC5-408E-A99A-C1D2755C5876}" dt="2022-05-11T16:13:33.520" v="5349" actId="20577"/>
          <ac:spMkLst>
            <pc:docMk/>
            <pc:sldMk cId="2604953891" sldId="805"/>
            <ac:spMk id="16" creationId="{860935B0-A104-7647-D62C-C30F309F2DEE}"/>
          </ac:spMkLst>
        </pc:spChg>
        <pc:spChg chg="del">
          <ac:chgData name="Nguyen Chi Son" userId="606856d02e9d83ac" providerId="LiveId" clId="{916513A4-9BC5-408E-A99A-C1D2755C5876}" dt="2022-05-11T16:11:05.375" v="4953" actId="478"/>
          <ac:spMkLst>
            <pc:docMk/>
            <pc:sldMk cId="2604953891" sldId="805"/>
            <ac:spMk id="18" creationId="{76ACCF80-5506-B71A-80B4-A882BCE2AED9}"/>
          </ac:spMkLst>
        </pc:spChg>
        <pc:spChg chg="mod">
          <ac:chgData name="Nguyen Chi Son" userId="606856d02e9d83ac" providerId="LiveId" clId="{916513A4-9BC5-408E-A99A-C1D2755C5876}" dt="2022-05-11T16:11:14.436" v="4965" actId="20577"/>
          <ac:spMkLst>
            <pc:docMk/>
            <pc:sldMk cId="2604953891" sldId="805"/>
            <ac:spMk id="19" creationId="{9C339D16-68E4-43C4-A62E-D0146138D23B}"/>
          </ac:spMkLst>
        </pc:spChg>
        <pc:graphicFrameChg chg="add mod">
          <ac:chgData name="Nguyen Chi Son" userId="606856d02e9d83ac" providerId="LiveId" clId="{916513A4-9BC5-408E-A99A-C1D2755C5876}" dt="2022-05-11T16:11:05.732" v="4954"/>
          <ac:graphicFrameMkLst>
            <pc:docMk/>
            <pc:sldMk cId="2604953891" sldId="805"/>
            <ac:graphicFrameMk id="17" creationId="{05766218-ABE3-149C-D730-A60F08BF8A53}"/>
          </ac:graphicFrameMkLst>
        </pc:graphicFrameChg>
        <pc:graphicFrameChg chg="del">
          <ac:chgData name="Nguyen Chi Son" userId="606856d02e9d83ac" providerId="LiveId" clId="{916513A4-9BC5-408E-A99A-C1D2755C5876}" dt="2022-05-11T16:11:05.375" v="4953" actId="478"/>
          <ac:graphicFrameMkLst>
            <pc:docMk/>
            <pc:sldMk cId="2604953891" sldId="805"/>
            <ac:graphicFrameMk id="20" creationId="{F505A47B-41FE-B8E4-4F90-18CF7C0C1F51}"/>
          </ac:graphicFrameMkLst>
        </pc:graphicFrameChg>
        <pc:graphicFrameChg chg="del mod">
          <ac:chgData name="Nguyen Chi Son" userId="606856d02e9d83ac" providerId="LiveId" clId="{916513A4-9BC5-408E-A99A-C1D2755C5876}" dt="2022-05-11T16:13:11.754" v="5275" actId="478"/>
          <ac:graphicFrameMkLst>
            <pc:docMk/>
            <pc:sldMk cId="2604953891" sldId="805"/>
            <ac:graphicFrameMk id="21" creationId="{93AD85E5-8BFE-FB22-DD01-5C6FFAEEB068}"/>
          </ac:graphicFrameMkLst>
        </pc:graphicFrameChg>
        <pc:graphicFrameChg chg="mod">
          <ac:chgData name="Nguyen Chi Son" userId="606856d02e9d83ac" providerId="LiveId" clId="{916513A4-9BC5-408E-A99A-C1D2755C5876}" dt="2022-05-11T16:13:13.894" v="5276" actId="1076"/>
          <ac:graphicFrameMkLst>
            <pc:docMk/>
            <pc:sldMk cId="2604953891" sldId="805"/>
            <ac:graphicFrameMk id="22" creationId="{472B7855-EB66-4FCF-FC67-A22A01AF2675}"/>
          </ac:graphicFrameMkLst>
        </pc:graphicFrameChg>
        <pc:cxnChg chg="add mod">
          <ac:chgData name="Nguyen Chi Son" userId="606856d02e9d83ac" providerId="LiveId" clId="{916513A4-9BC5-408E-A99A-C1D2755C5876}" dt="2022-05-11T16:15:54.313" v="5563" actId="1037"/>
          <ac:cxnSpMkLst>
            <pc:docMk/>
            <pc:sldMk cId="2604953891" sldId="805"/>
            <ac:cxnSpMk id="23" creationId="{90120D7C-4701-A9F1-3995-D8631AC0D37D}"/>
          </ac:cxnSpMkLst>
        </pc:cxnChg>
      </pc:sldChg>
      <pc:sldChg chg="addSp delSp modSp add mod delAnim modAnim">
        <pc:chgData name="Nguyen Chi Son" userId="606856d02e9d83ac" providerId="LiveId" clId="{916513A4-9BC5-408E-A99A-C1D2755C5876}" dt="2022-05-11T16:19:26.139" v="5604"/>
        <pc:sldMkLst>
          <pc:docMk/>
          <pc:sldMk cId="1042644984" sldId="806"/>
        </pc:sldMkLst>
        <pc:spChg chg="mod">
          <ac:chgData name="Nguyen Chi Son" userId="606856d02e9d83ac" providerId="LiveId" clId="{916513A4-9BC5-408E-A99A-C1D2755C5876}" dt="2022-05-11T16:14:22.097" v="5528" actId="20577"/>
          <ac:spMkLst>
            <pc:docMk/>
            <pc:sldMk cId="1042644984" sldId="806"/>
            <ac:spMk id="14" creationId="{491553AE-03AC-3C1E-3BD8-6F1C7A93218B}"/>
          </ac:spMkLst>
        </pc:spChg>
        <pc:spChg chg="mod">
          <ac:chgData name="Nguyen Chi Son" userId="606856d02e9d83ac" providerId="LiveId" clId="{916513A4-9BC5-408E-A99A-C1D2755C5876}" dt="2022-05-11T16:11:45.792" v="5040" actId="20577"/>
          <ac:spMkLst>
            <pc:docMk/>
            <pc:sldMk cId="1042644984" sldId="806"/>
            <ac:spMk id="16" creationId="{860935B0-A104-7647-D62C-C30F309F2DEE}"/>
          </ac:spMkLst>
        </pc:spChg>
        <pc:graphicFrameChg chg="del">
          <ac:chgData name="Nguyen Chi Son" userId="606856d02e9d83ac" providerId="LiveId" clId="{916513A4-9BC5-408E-A99A-C1D2755C5876}" dt="2022-05-11T16:11:27.097" v="4967" actId="478"/>
          <ac:graphicFrameMkLst>
            <pc:docMk/>
            <pc:sldMk cId="1042644984" sldId="806"/>
            <ac:graphicFrameMk id="22" creationId="{472B7855-EB66-4FCF-FC67-A22A01AF2675}"/>
          </ac:graphicFrameMkLst>
        </pc:graphicFrameChg>
        <pc:cxnChg chg="add mod">
          <ac:chgData name="Nguyen Chi Son" userId="606856d02e9d83ac" providerId="LiveId" clId="{916513A4-9BC5-408E-A99A-C1D2755C5876}" dt="2022-05-11T16:14:55.549" v="5537" actId="14100"/>
          <ac:cxnSpMkLst>
            <pc:docMk/>
            <pc:sldMk cId="1042644984" sldId="806"/>
            <ac:cxnSpMk id="4" creationId="{24309FA3-C177-7674-D2C9-70A26990C604}"/>
          </ac:cxnSpMkLst>
        </pc:cxnChg>
      </pc:sldChg>
      <pc:sldChg chg="addSp delSp modSp add mod delAnim modAnim">
        <pc:chgData name="Nguyen Chi Son" userId="606856d02e9d83ac" providerId="LiveId" clId="{916513A4-9BC5-408E-A99A-C1D2755C5876}" dt="2022-05-11T16:19:36.092" v="5607"/>
        <pc:sldMkLst>
          <pc:docMk/>
          <pc:sldMk cId="784377188" sldId="807"/>
        </pc:sldMkLst>
        <pc:spChg chg="mod">
          <ac:chgData name="Nguyen Chi Son" userId="606856d02e9d83ac" providerId="LiveId" clId="{916513A4-9BC5-408E-A99A-C1D2755C5876}" dt="2022-05-11T16:14:26.784" v="5529"/>
          <ac:spMkLst>
            <pc:docMk/>
            <pc:sldMk cId="784377188" sldId="807"/>
            <ac:spMk id="14" creationId="{491553AE-03AC-3C1E-3BD8-6F1C7A93218B}"/>
          </ac:spMkLst>
        </pc:spChg>
        <pc:spChg chg="mod">
          <ac:chgData name="Nguyen Chi Son" userId="606856d02e9d83ac" providerId="LiveId" clId="{916513A4-9BC5-408E-A99A-C1D2755C5876}" dt="2022-05-11T16:12:37.270" v="5188" actId="20577"/>
          <ac:spMkLst>
            <pc:docMk/>
            <pc:sldMk cId="784377188" sldId="807"/>
            <ac:spMk id="16" creationId="{860935B0-A104-7647-D62C-C30F309F2DEE}"/>
          </ac:spMkLst>
        </pc:spChg>
        <pc:graphicFrameChg chg="del">
          <ac:chgData name="Nguyen Chi Son" userId="606856d02e9d83ac" providerId="LiveId" clId="{916513A4-9BC5-408E-A99A-C1D2755C5876}" dt="2022-05-11T16:12:02.196" v="5044" actId="478"/>
          <ac:graphicFrameMkLst>
            <pc:docMk/>
            <pc:sldMk cId="784377188" sldId="807"/>
            <ac:graphicFrameMk id="21" creationId="{93AD85E5-8BFE-FB22-DD01-5C6FFAEEB068}"/>
          </ac:graphicFrameMkLst>
        </pc:graphicFrameChg>
        <pc:graphicFrameChg chg="mod">
          <ac:chgData name="Nguyen Chi Son" userId="606856d02e9d83ac" providerId="LiveId" clId="{916513A4-9BC5-408E-A99A-C1D2755C5876}" dt="2022-05-11T16:12:15.590" v="5108" actId="1035"/>
          <ac:graphicFrameMkLst>
            <pc:docMk/>
            <pc:sldMk cId="784377188" sldId="807"/>
            <ac:graphicFrameMk id="22" creationId="{472B7855-EB66-4FCF-FC67-A22A01AF2675}"/>
          </ac:graphicFrameMkLst>
        </pc:graphicFrameChg>
        <pc:cxnChg chg="add mod">
          <ac:chgData name="Nguyen Chi Son" userId="606856d02e9d83ac" providerId="LiveId" clId="{916513A4-9BC5-408E-A99A-C1D2755C5876}" dt="2022-05-11T16:15:16.470" v="5542" actId="14100"/>
          <ac:cxnSpMkLst>
            <pc:docMk/>
            <pc:sldMk cId="784377188" sldId="807"/>
            <ac:cxnSpMk id="12" creationId="{ACB9C30D-B4C1-6ADA-EFC2-96FFEADCA44E}"/>
          </ac:cxnSpMkLst>
        </pc:cxnChg>
      </pc:sldChg>
      <pc:sldChg chg="addSp delSp modSp add mod delAnim modAnim">
        <pc:chgData name="Nguyen Chi Son" userId="606856d02e9d83ac" providerId="LiveId" clId="{916513A4-9BC5-408E-A99A-C1D2755C5876}" dt="2022-05-11T16:19:48.404" v="5610"/>
        <pc:sldMkLst>
          <pc:docMk/>
          <pc:sldMk cId="286503929" sldId="808"/>
        </pc:sldMkLst>
        <pc:spChg chg="mod">
          <ac:chgData name="Nguyen Chi Son" userId="606856d02e9d83ac" providerId="LiveId" clId="{916513A4-9BC5-408E-A99A-C1D2755C5876}" dt="2022-05-11T16:14:28.940" v="5530"/>
          <ac:spMkLst>
            <pc:docMk/>
            <pc:sldMk cId="286503929" sldId="808"/>
            <ac:spMk id="12" creationId="{6E5248AB-5B43-10A8-20C5-C721E7CAA91C}"/>
          </ac:spMkLst>
        </pc:spChg>
        <pc:spChg chg="mod">
          <ac:chgData name="Nguyen Chi Son" userId="606856d02e9d83ac" providerId="LiveId" clId="{916513A4-9BC5-408E-A99A-C1D2755C5876}" dt="2022-05-11T16:13:05.551" v="5272" actId="20577"/>
          <ac:spMkLst>
            <pc:docMk/>
            <pc:sldMk cId="286503929" sldId="808"/>
            <ac:spMk id="16" creationId="{860935B0-A104-7647-D62C-C30F309F2DEE}"/>
          </ac:spMkLst>
        </pc:spChg>
        <pc:graphicFrameChg chg="del">
          <ac:chgData name="Nguyen Chi Son" userId="606856d02e9d83ac" providerId="LiveId" clId="{916513A4-9BC5-408E-A99A-C1D2755C5876}" dt="2022-05-11T16:12:50.083" v="5191" actId="478"/>
          <ac:graphicFrameMkLst>
            <pc:docMk/>
            <pc:sldMk cId="286503929" sldId="808"/>
            <ac:graphicFrameMk id="22" creationId="{472B7855-EB66-4FCF-FC67-A22A01AF2675}"/>
          </ac:graphicFrameMkLst>
        </pc:graphicFrameChg>
        <pc:cxnChg chg="add mod">
          <ac:chgData name="Nguyen Chi Son" userId="606856d02e9d83ac" providerId="LiveId" clId="{916513A4-9BC5-408E-A99A-C1D2755C5876}" dt="2022-05-11T16:15:33.469" v="5551" actId="14100"/>
          <ac:cxnSpMkLst>
            <pc:docMk/>
            <pc:sldMk cId="286503929" sldId="808"/>
            <ac:cxnSpMk id="14" creationId="{8BB56A2F-EF13-B9C6-E0BE-31DB41468704}"/>
          </ac:cxnSpMkLst>
        </pc:cxnChg>
      </pc:sldChg>
    </pc:docChg>
  </pc:docChgLst>
  <pc:docChgLst>
    <pc:chgData name="Nguyen Chi Son" userId="606856d02e9d83ac" providerId="LiveId" clId="{0149E54D-9205-4D4C-ACD8-19B636DFBCD6}"/>
    <pc:docChg chg="undo custSel delSld modSld">
      <pc:chgData name="Nguyen Chi Son" userId="606856d02e9d83ac" providerId="LiveId" clId="{0149E54D-9205-4D4C-ACD8-19B636DFBCD6}" dt="2022-05-21T01:10:53.617" v="3210"/>
      <pc:docMkLst>
        <pc:docMk/>
      </pc:docMkLst>
      <pc:sldChg chg="modSp mod">
        <pc:chgData name="Nguyen Chi Son" userId="606856d02e9d83ac" providerId="LiveId" clId="{0149E54D-9205-4D4C-ACD8-19B636DFBCD6}" dt="2022-05-21T00:28:55.355" v="45" actId="20577"/>
        <pc:sldMkLst>
          <pc:docMk/>
          <pc:sldMk cId="2922349590" sldId="256"/>
        </pc:sldMkLst>
        <pc:spChg chg="mod">
          <ac:chgData name="Nguyen Chi Son" userId="606856d02e9d83ac" providerId="LiveId" clId="{0149E54D-9205-4D4C-ACD8-19B636DFBCD6}" dt="2022-05-21T00:28:55.355" v="45" actId="20577"/>
          <ac:spMkLst>
            <pc:docMk/>
            <pc:sldMk cId="2922349590" sldId="256"/>
            <ac:spMk id="136" creationId="{C574B640-0199-463F-87CA-8E3956B46E10}"/>
          </ac:spMkLst>
        </pc:spChg>
      </pc:sldChg>
      <pc:sldChg chg="modSp mod">
        <pc:chgData name="Nguyen Chi Son" userId="606856d02e9d83ac" providerId="LiveId" clId="{0149E54D-9205-4D4C-ACD8-19B636DFBCD6}" dt="2022-05-21T00:48:08.843" v="1074" actId="20577"/>
        <pc:sldMkLst>
          <pc:docMk/>
          <pc:sldMk cId="3319126272" sldId="622"/>
        </pc:sldMkLst>
        <pc:spChg chg="mod">
          <ac:chgData name="Nguyen Chi Son" userId="606856d02e9d83ac" providerId="LiveId" clId="{0149E54D-9205-4D4C-ACD8-19B636DFBCD6}" dt="2022-05-21T00:48:08.843" v="1074" actId="20577"/>
          <ac:spMkLst>
            <pc:docMk/>
            <pc:sldMk cId="3319126272" sldId="622"/>
            <ac:spMk id="2" creationId="{DAF08EC2-5D0D-48D9-855C-A59C0E5ED55B}"/>
          </ac:spMkLst>
        </pc:spChg>
      </pc:sldChg>
      <pc:sldChg chg="modSp mod">
        <pc:chgData name="Nguyen Chi Son" userId="606856d02e9d83ac" providerId="LiveId" clId="{0149E54D-9205-4D4C-ACD8-19B636DFBCD6}" dt="2022-05-21T00:29:05.134" v="82" actId="20577"/>
        <pc:sldMkLst>
          <pc:docMk/>
          <pc:sldMk cId="1033004166" sldId="675"/>
        </pc:sldMkLst>
        <pc:spChg chg="mod">
          <ac:chgData name="Nguyen Chi Son" userId="606856d02e9d83ac" providerId="LiveId" clId="{0149E54D-9205-4D4C-ACD8-19B636DFBCD6}" dt="2022-05-21T00:29:05.134" v="82" actId="20577"/>
          <ac:spMkLst>
            <pc:docMk/>
            <pc:sldMk cId="1033004166" sldId="675"/>
            <ac:spMk id="2" creationId="{DAF08EC2-5D0D-48D9-855C-A59C0E5ED55B}"/>
          </ac:spMkLst>
        </pc:spChg>
      </pc:sldChg>
      <pc:sldChg chg="addSp delSp modSp mod">
        <pc:chgData name="Nguyen Chi Son" userId="606856d02e9d83ac" providerId="LiveId" clId="{0149E54D-9205-4D4C-ACD8-19B636DFBCD6}" dt="2022-05-21T00:56:58.631" v="1460" actId="1076"/>
        <pc:sldMkLst>
          <pc:docMk/>
          <pc:sldMk cId="3014091475" sldId="782"/>
        </pc:sldMkLst>
        <pc:spChg chg="mod">
          <ac:chgData name="Nguyen Chi Son" userId="606856d02e9d83ac" providerId="LiveId" clId="{0149E54D-9205-4D4C-ACD8-19B636DFBCD6}" dt="2022-05-21T00:55:03.616" v="1323" actId="20577"/>
          <ac:spMkLst>
            <pc:docMk/>
            <pc:sldMk cId="3014091475" sldId="782"/>
            <ac:spMk id="2" creationId="{BA8A6260-CA4B-46A9-A06E-C71EE59E6992}"/>
          </ac:spMkLst>
        </pc:spChg>
        <pc:spChg chg="add mod">
          <ac:chgData name="Nguyen Chi Son" userId="606856d02e9d83ac" providerId="LiveId" clId="{0149E54D-9205-4D4C-ACD8-19B636DFBCD6}" dt="2022-05-21T00:56:50.727" v="1459" actId="1076"/>
          <ac:spMkLst>
            <pc:docMk/>
            <pc:sldMk cId="3014091475" sldId="782"/>
            <ac:spMk id="8" creationId="{CBCED125-8E53-ADE2-8F9F-80600B2C144C}"/>
          </ac:spMkLst>
        </pc:spChg>
        <pc:spChg chg="add mod">
          <ac:chgData name="Nguyen Chi Son" userId="606856d02e9d83ac" providerId="LiveId" clId="{0149E54D-9205-4D4C-ACD8-19B636DFBCD6}" dt="2022-05-21T00:56:58.631" v="1460" actId="1076"/>
          <ac:spMkLst>
            <pc:docMk/>
            <pc:sldMk cId="3014091475" sldId="782"/>
            <ac:spMk id="9" creationId="{E3A1964F-4B9E-0EEC-7228-640C17629044}"/>
          </ac:spMkLst>
        </pc:spChg>
        <pc:picChg chg="add mod">
          <ac:chgData name="Nguyen Chi Son" userId="606856d02e9d83ac" providerId="LiveId" clId="{0149E54D-9205-4D4C-ACD8-19B636DFBCD6}" dt="2022-05-21T00:56:47.030" v="1458" actId="554"/>
          <ac:picMkLst>
            <pc:docMk/>
            <pc:sldMk cId="3014091475" sldId="782"/>
            <ac:picMk id="4" creationId="{DF579228-53E5-FD8D-156F-0F2FDEC8D617}"/>
          </ac:picMkLst>
        </pc:picChg>
        <pc:picChg chg="del">
          <ac:chgData name="Nguyen Chi Son" userId="606856d02e9d83ac" providerId="LiveId" clId="{0149E54D-9205-4D4C-ACD8-19B636DFBCD6}" dt="2022-05-21T00:48:11.881" v="1075" actId="478"/>
          <ac:picMkLst>
            <pc:docMk/>
            <pc:sldMk cId="3014091475" sldId="782"/>
            <ac:picMk id="5" creationId="{AA4208F4-211A-0DCD-2D56-84326C70DC42}"/>
          </ac:picMkLst>
        </pc:picChg>
        <pc:picChg chg="add mod">
          <ac:chgData name="Nguyen Chi Son" userId="606856d02e9d83ac" providerId="LiveId" clId="{0149E54D-9205-4D4C-ACD8-19B636DFBCD6}" dt="2022-05-21T00:56:47.030" v="1458" actId="554"/>
          <ac:picMkLst>
            <pc:docMk/>
            <pc:sldMk cId="3014091475" sldId="782"/>
            <ac:picMk id="7" creationId="{822F4E22-9A9F-0CE8-F770-68562A4ACCB3}"/>
          </ac:picMkLst>
        </pc:picChg>
      </pc:sldChg>
      <pc:sldChg chg="addSp delSp modSp mod">
        <pc:chgData name="Nguyen Chi Son" userId="606856d02e9d83ac" providerId="LiveId" clId="{0149E54D-9205-4D4C-ACD8-19B636DFBCD6}" dt="2022-05-21T00:42:04.567" v="1036" actId="1036"/>
        <pc:sldMkLst>
          <pc:docMk/>
          <pc:sldMk cId="4090454743" sldId="854"/>
        </pc:sldMkLst>
        <pc:spChg chg="mod">
          <ac:chgData name="Nguyen Chi Son" userId="606856d02e9d83ac" providerId="LiveId" clId="{0149E54D-9205-4D4C-ACD8-19B636DFBCD6}" dt="2022-05-21T00:30:05.040" v="437" actId="20577"/>
          <ac:spMkLst>
            <pc:docMk/>
            <pc:sldMk cId="4090454743" sldId="854"/>
            <ac:spMk id="2" creationId="{BA8A6260-CA4B-46A9-A06E-C71EE59E6992}"/>
          </ac:spMkLst>
        </pc:spChg>
        <pc:spChg chg="add mod">
          <ac:chgData name="Nguyen Chi Son" userId="606856d02e9d83ac" providerId="LiveId" clId="{0149E54D-9205-4D4C-ACD8-19B636DFBCD6}" dt="2022-05-21T00:39:17.840" v="884" actId="1035"/>
          <ac:spMkLst>
            <pc:docMk/>
            <pc:sldMk cId="4090454743" sldId="854"/>
            <ac:spMk id="18" creationId="{6FB222EC-568D-F1E2-85E2-B2D8E02C5C9F}"/>
          </ac:spMkLst>
        </pc:spChg>
        <pc:spChg chg="add mod">
          <ac:chgData name="Nguyen Chi Son" userId="606856d02e9d83ac" providerId="LiveId" clId="{0149E54D-9205-4D4C-ACD8-19B636DFBCD6}" dt="2022-05-21T00:39:17.840" v="884" actId="1035"/>
          <ac:spMkLst>
            <pc:docMk/>
            <pc:sldMk cId="4090454743" sldId="854"/>
            <ac:spMk id="19" creationId="{AFD59EF4-408B-D470-D0B1-674C61F73410}"/>
          </ac:spMkLst>
        </pc:spChg>
        <pc:spChg chg="add mod">
          <ac:chgData name="Nguyen Chi Son" userId="606856d02e9d83ac" providerId="LiveId" clId="{0149E54D-9205-4D4C-ACD8-19B636DFBCD6}" dt="2022-05-21T00:39:17.840" v="884" actId="1035"/>
          <ac:spMkLst>
            <pc:docMk/>
            <pc:sldMk cId="4090454743" sldId="854"/>
            <ac:spMk id="20" creationId="{517FA567-24D6-B97B-A326-F26D28444A85}"/>
          </ac:spMkLst>
        </pc:spChg>
        <pc:spChg chg="add mod">
          <ac:chgData name="Nguyen Chi Son" userId="606856d02e9d83ac" providerId="LiveId" clId="{0149E54D-9205-4D4C-ACD8-19B636DFBCD6}" dt="2022-05-21T00:39:17.840" v="884" actId="1035"/>
          <ac:spMkLst>
            <pc:docMk/>
            <pc:sldMk cId="4090454743" sldId="854"/>
            <ac:spMk id="21" creationId="{6A27FD37-6709-C90C-F7A6-4F75721055C5}"/>
          </ac:spMkLst>
        </pc:spChg>
        <pc:spChg chg="add mod">
          <ac:chgData name="Nguyen Chi Son" userId="606856d02e9d83ac" providerId="LiveId" clId="{0149E54D-9205-4D4C-ACD8-19B636DFBCD6}" dt="2022-05-21T00:42:04.567" v="1036" actId="1036"/>
          <ac:spMkLst>
            <pc:docMk/>
            <pc:sldMk cId="4090454743" sldId="854"/>
            <ac:spMk id="35" creationId="{86905E33-4D46-8F36-5CEB-D39A3933A9D3}"/>
          </ac:spMkLst>
        </pc:spChg>
        <pc:graphicFrameChg chg="del">
          <ac:chgData name="Nguyen Chi Son" userId="606856d02e9d83ac" providerId="LiveId" clId="{0149E54D-9205-4D4C-ACD8-19B636DFBCD6}" dt="2022-05-21T00:30:21.029" v="438" actId="478"/>
          <ac:graphicFrameMkLst>
            <pc:docMk/>
            <pc:sldMk cId="4090454743" sldId="854"/>
            <ac:graphicFrameMk id="12" creationId="{84185084-70EC-EBD8-5111-9144DBB85E1F}"/>
          </ac:graphicFrameMkLst>
        </pc:graphicFrameChg>
        <pc:graphicFrameChg chg="del">
          <ac:chgData name="Nguyen Chi Son" userId="606856d02e9d83ac" providerId="LiveId" clId="{0149E54D-9205-4D4C-ACD8-19B636DFBCD6}" dt="2022-05-21T00:30:21.029" v="438" actId="478"/>
          <ac:graphicFrameMkLst>
            <pc:docMk/>
            <pc:sldMk cId="4090454743" sldId="854"/>
            <ac:graphicFrameMk id="16" creationId="{D483CCB7-4CCA-0032-63B9-7342789D705F}"/>
          </ac:graphicFrameMkLst>
        </pc:graphicFrameChg>
        <pc:graphicFrameChg chg="del">
          <ac:chgData name="Nguyen Chi Son" userId="606856d02e9d83ac" providerId="LiveId" clId="{0149E54D-9205-4D4C-ACD8-19B636DFBCD6}" dt="2022-05-21T00:29:11.408" v="84" actId="478"/>
          <ac:graphicFrameMkLst>
            <pc:docMk/>
            <pc:sldMk cId="4090454743" sldId="854"/>
            <ac:graphicFrameMk id="17" creationId="{E63F3566-614F-4B24-14CC-8CC106DA0952}"/>
          </ac:graphicFrameMkLst>
        </pc:graphicFrameChg>
        <pc:picChg chg="add mod">
          <ac:chgData name="Nguyen Chi Son" userId="606856d02e9d83ac" providerId="LiveId" clId="{0149E54D-9205-4D4C-ACD8-19B636DFBCD6}" dt="2022-05-21T00:39:17.840" v="884" actId="1035"/>
          <ac:picMkLst>
            <pc:docMk/>
            <pc:sldMk cId="4090454743" sldId="854"/>
            <ac:picMk id="4" creationId="{D071DF63-8F2D-F0EB-3D57-95A46F1CB44D}"/>
          </ac:picMkLst>
        </pc:picChg>
        <pc:picChg chg="add mod">
          <ac:chgData name="Nguyen Chi Son" userId="606856d02e9d83ac" providerId="LiveId" clId="{0149E54D-9205-4D4C-ACD8-19B636DFBCD6}" dt="2022-05-21T00:39:17.840" v="884" actId="1035"/>
          <ac:picMkLst>
            <pc:docMk/>
            <pc:sldMk cId="4090454743" sldId="854"/>
            <ac:picMk id="6" creationId="{26F8150F-F852-9591-C51F-C296A658E4A9}"/>
          </ac:picMkLst>
        </pc:picChg>
        <pc:picChg chg="del">
          <ac:chgData name="Nguyen Chi Son" userId="606856d02e9d83ac" providerId="LiveId" clId="{0149E54D-9205-4D4C-ACD8-19B636DFBCD6}" dt="2022-05-21T00:29:08.163" v="83" actId="478"/>
          <ac:picMkLst>
            <pc:docMk/>
            <pc:sldMk cId="4090454743" sldId="854"/>
            <ac:picMk id="8" creationId="{27D8CBAF-A2BC-C6D2-221A-47A267564E4C}"/>
          </ac:picMkLst>
        </pc:picChg>
        <pc:picChg chg="add mod">
          <ac:chgData name="Nguyen Chi Son" userId="606856d02e9d83ac" providerId="LiveId" clId="{0149E54D-9205-4D4C-ACD8-19B636DFBCD6}" dt="2022-05-21T00:39:17.840" v="884" actId="1035"/>
          <ac:picMkLst>
            <pc:docMk/>
            <pc:sldMk cId="4090454743" sldId="854"/>
            <ac:picMk id="9" creationId="{DA55235F-7765-77AA-DDD6-93A5D4D51A4E}"/>
          </ac:picMkLst>
        </pc:picChg>
        <pc:picChg chg="add mod">
          <ac:chgData name="Nguyen Chi Son" userId="606856d02e9d83ac" providerId="LiveId" clId="{0149E54D-9205-4D4C-ACD8-19B636DFBCD6}" dt="2022-05-21T00:39:17.840" v="884" actId="1035"/>
          <ac:picMkLst>
            <pc:docMk/>
            <pc:sldMk cId="4090454743" sldId="854"/>
            <ac:picMk id="13" creationId="{760D78CD-9463-29C1-BB1B-7761F7C587DA}"/>
          </ac:picMkLst>
        </pc:picChg>
        <pc:picChg chg="add del">
          <ac:chgData name="Nguyen Chi Son" userId="606856d02e9d83ac" providerId="LiveId" clId="{0149E54D-9205-4D4C-ACD8-19B636DFBCD6}" dt="2022-05-21T00:39:25.995" v="886" actId="22"/>
          <ac:picMkLst>
            <pc:docMk/>
            <pc:sldMk cId="4090454743" sldId="854"/>
            <ac:picMk id="22" creationId="{A63E9FAD-14D1-A770-5C0A-8C817ABD458F}"/>
          </ac:picMkLst>
        </pc:picChg>
        <pc:picChg chg="add del mod">
          <ac:chgData name="Nguyen Chi Son" userId="606856d02e9d83ac" providerId="LiveId" clId="{0149E54D-9205-4D4C-ACD8-19B636DFBCD6}" dt="2022-05-21T00:40:23.304" v="902" actId="478"/>
          <ac:picMkLst>
            <pc:docMk/>
            <pc:sldMk cId="4090454743" sldId="854"/>
            <ac:picMk id="24" creationId="{616B53A7-5D36-8542-3F1C-F401D23EF398}"/>
          </ac:picMkLst>
        </pc:picChg>
        <pc:picChg chg="add mod">
          <ac:chgData name="Nguyen Chi Son" userId="606856d02e9d83ac" providerId="LiveId" clId="{0149E54D-9205-4D4C-ACD8-19B636DFBCD6}" dt="2022-05-21T00:41:26.539" v="925" actId="1076"/>
          <ac:picMkLst>
            <pc:docMk/>
            <pc:sldMk cId="4090454743" sldId="854"/>
            <ac:picMk id="26" creationId="{3FF536CC-C04F-AD09-299A-F95325E4CFCE}"/>
          </ac:picMkLst>
        </pc:picChg>
        <pc:picChg chg="add del mod">
          <ac:chgData name="Nguyen Chi Son" userId="606856d02e9d83ac" providerId="LiveId" clId="{0149E54D-9205-4D4C-ACD8-19B636DFBCD6}" dt="2022-05-21T00:40:08.394" v="899" actId="478"/>
          <ac:picMkLst>
            <pc:docMk/>
            <pc:sldMk cId="4090454743" sldId="854"/>
            <ac:picMk id="28" creationId="{24601B07-C917-C308-0E39-1CABA9E6EDAC}"/>
          </ac:picMkLst>
        </pc:picChg>
        <pc:picChg chg="add del mod">
          <ac:chgData name="Nguyen Chi Son" userId="606856d02e9d83ac" providerId="LiveId" clId="{0149E54D-9205-4D4C-ACD8-19B636DFBCD6}" dt="2022-05-21T00:40:51.162" v="916" actId="478"/>
          <ac:picMkLst>
            <pc:docMk/>
            <pc:sldMk cId="4090454743" sldId="854"/>
            <ac:picMk id="30" creationId="{5F76175F-B9D5-724D-D231-79A11370955A}"/>
          </ac:picMkLst>
        </pc:picChg>
        <pc:picChg chg="add del mod">
          <ac:chgData name="Nguyen Chi Son" userId="606856d02e9d83ac" providerId="LiveId" clId="{0149E54D-9205-4D4C-ACD8-19B636DFBCD6}" dt="2022-05-21T00:41:00.379" v="917" actId="478"/>
          <ac:picMkLst>
            <pc:docMk/>
            <pc:sldMk cId="4090454743" sldId="854"/>
            <ac:picMk id="32" creationId="{2CCFC943-9248-970D-ADF1-C2672804A823}"/>
          </ac:picMkLst>
        </pc:picChg>
        <pc:picChg chg="add mod">
          <ac:chgData name="Nguyen Chi Son" userId="606856d02e9d83ac" providerId="LiveId" clId="{0149E54D-9205-4D4C-ACD8-19B636DFBCD6}" dt="2022-05-21T00:41:57.003" v="1031" actId="1076"/>
          <ac:picMkLst>
            <pc:docMk/>
            <pc:sldMk cId="4090454743" sldId="854"/>
            <ac:picMk id="34" creationId="{1C61670B-C49D-2E30-F99B-2F39532066AA}"/>
          </ac:picMkLst>
        </pc:picChg>
        <pc:cxnChg chg="del">
          <ac:chgData name="Nguyen Chi Son" userId="606856d02e9d83ac" providerId="LiveId" clId="{0149E54D-9205-4D4C-ACD8-19B636DFBCD6}" dt="2022-05-21T00:30:21.029" v="438" actId="478"/>
          <ac:cxnSpMkLst>
            <pc:docMk/>
            <pc:sldMk cId="4090454743" sldId="854"/>
            <ac:cxnSpMk id="11" creationId="{7C222C8C-65D6-D4BC-393F-FE48AF9AD69A}"/>
          </ac:cxnSpMkLst>
        </pc:cxnChg>
        <pc:cxnChg chg="del">
          <ac:chgData name="Nguyen Chi Son" userId="606856d02e9d83ac" providerId="LiveId" clId="{0149E54D-9205-4D4C-ACD8-19B636DFBCD6}" dt="2022-05-21T00:30:21.029" v="438" actId="478"/>
          <ac:cxnSpMkLst>
            <pc:docMk/>
            <pc:sldMk cId="4090454743" sldId="854"/>
            <ac:cxnSpMk id="14" creationId="{7C35BDA8-ACA2-295E-15FC-6EEA918DD5D7}"/>
          </ac:cxnSpMkLst>
        </pc:cxnChg>
      </pc:sldChg>
      <pc:sldChg chg="addSp modSp mod">
        <pc:chgData name="Nguyen Chi Son" userId="606856d02e9d83ac" providerId="LiveId" clId="{0149E54D-9205-4D4C-ACD8-19B636DFBCD6}" dt="2022-05-21T00:39:00.532" v="870" actId="20577"/>
        <pc:sldMkLst>
          <pc:docMk/>
          <pc:sldMk cId="3086765662" sldId="871"/>
        </pc:sldMkLst>
        <pc:spChg chg="mod">
          <ac:chgData name="Nguyen Chi Son" userId="606856d02e9d83ac" providerId="LiveId" clId="{0149E54D-9205-4D4C-ACD8-19B636DFBCD6}" dt="2022-05-21T00:38:09.549" v="704" actId="20577"/>
          <ac:spMkLst>
            <pc:docMk/>
            <pc:sldMk cId="3086765662" sldId="871"/>
            <ac:spMk id="19" creationId="{9C339D16-68E4-43C4-A62E-D0146138D23B}"/>
          </ac:spMkLst>
        </pc:spChg>
        <pc:spChg chg="mod">
          <ac:chgData name="Nguyen Chi Son" userId="606856d02e9d83ac" providerId="LiveId" clId="{0149E54D-9205-4D4C-ACD8-19B636DFBCD6}" dt="2022-05-21T00:38:36.785" v="756" actId="1035"/>
          <ac:spMkLst>
            <pc:docMk/>
            <pc:sldMk cId="3086765662" sldId="871"/>
            <ac:spMk id="20" creationId="{AA812A8D-1184-096F-7DA1-2E4382EF0D68}"/>
          </ac:spMkLst>
        </pc:spChg>
        <pc:spChg chg="mod">
          <ac:chgData name="Nguyen Chi Son" userId="606856d02e9d83ac" providerId="LiveId" clId="{0149E54D-9205-4D4C-ACD8-19B636DFBCD6}" dt="2022-05-21T00:39:00.532" v="870" actId="20577"/>
          <ac:spMkLst>
            <pc:docMk/>
            <pc:sldMk cId="3086765662" sldId="871"/>
            <ac:spMk id="21" creationId="{F9E2EBBC-7647-CD87-6AB5-DE097EE238A8}"/>
          </ac:spMkLst>
        </pc:spChg>
        <pc:picChg chg="add mod">
          <ac:chgData name="Nguyen Chi Son" userId="606856d02e9d83ac" providerId="LiveId" clId="{0149E54D-9205-4D4C-ACD8-19B636DFBCD6}" dt="2022-05-21T00:38:32.557" v="735" actId="1035"/>
          <ac:picMkLst>
            <pc:docMk/>
            <pc:sldMk cId="3086765662" sldId="871"/>
            <ac:picMk id="3" creationId="{15130B80-4A63-2A52-A735-A6C8EFB0F1C1}"/>
          </ac:picMkLst>
        </pc:picChg>
      </pc:sldChg>
      <pc:sldChg chg="del">
        <pc:chgData name="Nguyen Chi Son" userId="606856d02e9d83ac" providerId="LiveId" clId="{0149E54D-9205-4D4C-ACD8-19B636DFBCD6}" dt="2022-05-21T00:57:59.723" v="1461" actId="47"/>
        <pc:sldMkLst>
          <pc:docMk/>
          <pc:sldMk cId="2506950628" sldId="872"/>
        </pc:sldMkLst>
      </pc:sldChg>
      <pc:sldChg chg="del">
        <pc:chgData name="Nguyen Chi Son" userId="606856d02e9d83ac" providerId="LiveId" clId="{0149E54D-9205-4D4C-ACD8-19B636DFBCD6}" dt="2022-05-21T01:10:26.186" v="3204" actId="47"/>
        <pc:sldMkLst>
          <pc:docMk/>
          <pc:sldMk cId="499882432" sldId="873"/>
        </pc:sldMkLst>
      </pc:sldChg>
      <pc:sldChg chg="del">
        <pc:chgData name="Nguyen Chi Son" userId="606856d02e9d83ac" providerId="LiveId" clId="{0149E54D-9205-4D4C-ACD8-19B636DFBCD6}" dt="2022-05-21T01:10:26.186" v="3204" actId="47"/>
        <pc:sldMkLst>
          <pc:docMk/>
          <pc:sldMk cId="265803386" sldId="874"/>
        </pc:sldMkLst>
      </pc:sldChg>
      <pc:sldChg chg="addSp delSp modSp mod modAnim">
        <pc:chgData name="Nguyen Chi Son" userId="606856d02e9d83ac" providerId="LiveId" clId="{0149E54D-9205-4D4C-ACD8-19B636DFBCD6}" dt="2022-05-21T01:00:31.457" v="1934" actId="1035"/>
        <pc:sldMkLst>
          <pc:docMk/>
          <pc:sldMk cId="1193280490" sldId="875"/>
        </pc:sldMkLst>
        <pc:spChg chg="mod">
          <ac:chgData name="Nguyen Chi Son" userId="606856d02e9d83ac" providerId="LiveId" clId="{0149E54D-9205-4D4C-ACD8-19B636DFBCD6}" dt="2022-05-21T00:59:34.349" v="1682" actId="20577"/>
          <ac:spMkLst>
            <pc:docMk/>
            <pc:sldMk cId="1193280490" sldId="875"/>
            <ac:spMk id="19" creationId="{9C339D16-68E4-43C4-A62E-D0146138D23B}"/>
          </ac:spMkLst>
        </pc:spChg>
        <pc:spChg chg="mod">
          <ac:chgData name="Nguyen Chi Son" userId="606856d02e9d83ac" providerId="LiveId" clId="{0149E54D-9205-4D4C-ACD8-19B636DFBCD6}" dt="2022-05-21T01:00:31.457" v="1934" actId="1035"/>
          <ac:spMkLst>
            <pc:docMk/>
            <pc:sldMk cId="1193280490" sldId="875"/>
            <ac:spMk id="20" creationId="{AA812A8D-1184-096F-7DA1-2E4382EF0D68}"/>
          </ac:spMkLst>
        </pc:spChg>
        <pc:spChg chg="mod">
          <ac:chgData name="Nguyen Chi Son" userId="606856d02e9d83ac" providerId="LiveId" clId="{0149E54D-9205-4D4C-ACD8-19B636DFBCD6}" dt="2022-05-21T01:00:31.457" v="1934" actId="1035"/>
          <ac:spMkLst>
            <pc:docMk/>
            <pc:sldMk cId="1193280490" sldId="875"/>
            <ac:spMk id="21" creationId="{F9E2EBBC-7647-CD87-6AB5-DE097EE238A8}"/>
          </ac:spMkLst>
        </pc:spChg>
        <pc:picChg chg="add mod">
          <ac:chgData name="Nguyen Chi Son" userId="606856d02e9d83ac" providerId="LiveId" clId="{0149E54D-9205-4D4C-ACD8-19B636DFBCD6}" dt="2022-05-21T00:59:29.278" v="1667" actId="1076"/>
          <ac:picMkLst>
            <pc:docMk/>
            <pc:sldMk cId="1193280490" sldId="875"/>
            <ac:picMk id="3" creationId="{8FC54498-FD53-41A0-BEAC-7C2A0B6294A4}"/>
          </ac:picMkLst>
        </pc:picChg>
        <pc:picChg chg="del">
          <ac:chgData name="Nguyen Chi Son" userId="606856d02e9d83ac" providerId="LiveId" clId="{0149E54D-9205-4D4C-ACD8-19B636DFBCD6}" dt="2022-05-21T00:58:36.555" v="1462" actId="478"/>
          <ac:picMkLst>
            <pc:docMk/>
            <pc:sldMk cId="1193280490" sldId="875"/>
            <ac:picMk id="1026" creationId="{1201A7C3-A1DB-467A-3390-7E545F105B64}"/>
          </ac:picMkLst>
        </pc:picChg>
        <pc:picChg chg="del">
          <ac:chgData name="Nguyen Chi Son" userId="606856d02e9d83ac" providerId="LiveId" clId="{0149E54D-9205-4D4C-ACD8-19B636DFBCD6}" dt="2022-05-21T00:58:37.167" v="1463" actId="478"/>
          <ac:picMkLst>
            <pc:docMk/>
            <pc:sldMk cId="1193280490" sldId="875"/>
            <ac:picMk id="1028" creationId="{C574933C-A5A8-8C1E-C0CA-86C3ED2AE062}"/>
          </ac:picMkLst>
        </pc:picChg>
      </pc:sldChg>
      <pc:sldChg chg="addSp delSp modSp mod delAnim modAnim">
        <pc:chgData name="Nguyen Chi Son" userId="606856d02e9d83ac" providerId="LiveId" clId="{0149E54D-9205-4D4C-ACD8-19B636DFBCD6}" dt="2022-05-21T01:10:45.058" v="3205"/>
        <pc:sldMkLst>
          <pc:docMk/>
          <pc:sldMk cId="2252974847" sldId="876"/>
        </pc:sldMkLst>
        <pc:spChg chg="mod">
          <ac:chgData name="Nguyen Chi Son" userId="606856d02e9d83ac" providerId="LiveId" clId="{0149E54D-9205-4D4C-ACD8-19B636DFBCD6}" dt="2022-05-21T01:01:20.534" v="2101" actId="20577"/>
          <ac:spMkLst>
            <pc:docMk/>
            <pc:sldMk cId="2252974847" sldId="876"/>
            <ac:spMk id="19" creationId="{9C339D16-68E4-43C4-A62E-D0146138D23B}"/>
          </ac:spMkLst>
        </pc:spChg>
        <pc:spChg chg="mod">
          <ac:chgData name="Nguyen Chi Son" userId="606856d02e9d83ac" providerId="LiveId" clId="{0149E54D-9205-4D4C-ACD8-19B636DFBCD6}" dt="2022-05-21T01:01:40.518" v="2141" actId="1035"/>
          <ac:spMkLst>
            <pc:docMk/>
            <pc:sldMk cId="2252974847" sldId="876"/>
            <ac:spMk id="20" creationId="{AA812A8D-1184-096F-7DA1-2E4382EF0D68}"/>
          </ac:spMkLst>
        </pc:spChg>
        <pc:spChg chg="del">
          <ac:chgData name="Nguyen Chi Son" userId="606856d02e9d83ac" providerId="LiveId" clId="{0149E54D-9205-4D4C-ACD8-19B636DFBCD6}" dt="2022-05-21T01:01:34.259" v="2102" actId="478"/>
          <ac:spMkLst>
            <pc:docMk/>
            <pc:sldMk cId="2252974847" sldId="876"/>
            <ac:spMk id="21" creationId="{F9E2EBBC-7647-CD87-6AB5-DE097EE238A8}"/>
          </ac:spMkLst>
        </pc:spChg>
        <pc:picChg chg="del">
          <ac:chgData name="Nguyen Chi Son" userId="606856d02e9d83ac" providerId="LiveId" clId="{0149E54D-9205-4D4C-ACD8-19B636DFBCD6}" dt="2022-05-21T01:00:37.509" v="1935" actId="478"/>
          <ac:picMkLst>
            <pc:docMk/>
            <pc:sldMk cId="2252974847" sldId="876"/>
            <ac:picMk id="3" creationId="{B9C073E3-8021-4252-2A49-B22BF6F3C096}"/>
          </ac:picMkLst>
        </pc:picChg>
        <pc:picChg chg="add mod">
          <ac:chgData name="Nguyen Chi Son" userId="606856d02e9d83ac" providerId="LiveId" clId="{0149E54D-9205-4D4C-ACD8-19B636DFBCD6}" dt="2022-05-21T01:01:15.465" v="2086" actId="1036"/>
          <ac:picMkLst>
            <pc:docMk/>
            <pc:sldMk cId="2252974847" sldId="876"/>
            <ac:picMk id="4" creationId="{A1202F95-6536-CCB7-4962-4FD3D8F54941}"/>
          </ac:picMkLst>
        </pc:picChg>
        <pc:picChg chg="add mod">
          <ac:chgData name="Nguyen Chi Son" userId="606856d02e9d83ac" providerId="LiveId" clId="{0149E54D-9205-4D4C-ACD8-19B636DFBCD6}" dt="2022-05-21T01:01:53.925" v="2146" actId="1076"/>
          <ac:picMkLst>
            <pc:docMk/>
            <pc:sldMk cId="2252974847" sldId="876"/>
            <ac:picMk id="6" creationId="{F5948250-3AAD-4A76-4AAA-40709B943BDF}"/>
          </ac:picMkLst>
        </pc:picChg>
      </pc:sldChg>
      <pc:sldChg chg="addSp delSp modSp mod delAnim modAnim">
        <pc:chgData name="Nguyen Chi Son" userId="606856d02e9d83ac" providerId="LiveId" clId="{0149E54D-9205-4D4C-ACD8-19B636DFBCD6}" dt="2022-05-21T01:10:53.617" v="3210"/>
        <pc:sldMkLst>
          <pc:docMk/>
          <pc:sldMk cId="2807470781" sldId="878"/>
        </pc:sldMkLst>
        <pc:spChg chg="del">
          <ac:chgData name="Nguyen Chi Son" userId="606856d02e9d83ac" providerId="LiveId" clId="{0149E54D-9205-4D4C-ACD8-19B636DFBCD6}" dt="2022-05-21T01:04:52.724" v="2584" actId="478"/>
          <ac:spMkLst>
            <pc:docMk/>
            <pc:sldMk cId="2807470781" sldId="878"/>
            <ac:spMk id="7" creationId="{A080DEFD-489E-988C-0BFE-BBFE71500792}"/>
          </ac:spMkLst>
        </pc:spChg>
        <pc:spChg chg="del">
          <ac:chgData name="Nguyen Chi Son" userId="606856d02e9d83ac" providerId="LiveId" clId="{0149E54D-9205-4D4C-ACD8-19B636DFBCD6}" dt="2022-05-21T01:04:52.724" v="2584" actId="478"/>
          <ac:spMkLst>
            <pc:docMk/>
            <pc:sldMk cId="2807470781" sldId="878"/>
            <ac:spMk id="8" creationId="{244A0E4D-9B81-4897-807D-E1D9457208B5}"/>
          </ac:spMkLst>
        </pc:spChg>
        <pc:spChg chg="del">
          <ac:chgData name="Nguyen Chi Son" userId="606856d02e9d83ac" providerId="LiveId" clId="{0149E54D-9205-4D4C-ACD8-19B636DFBCD6}" dt="2022-05-21T01:04:52.724" v="2584" actId="478"/>
          <ac:spMkLst>
            <pc:docMk/>
            <pc:sldMk cId="2807470781" sldId="878"/>
            <ac:spMk id="10" creationId="{9C465F6D-1B7D-9313-CFF2-AE1334FABFC4}"/>
          </ac:spMkLst>
        </pc:spChg>
        <pc:spChg chg="del">
          <ac:chgData name="Nguyen Chi Son" userId="606856d02e9d83ac" providerId="LiveId" clId="{0149E54D-9205-4D4C-ACD8-19B636DFBCD6}" dt="2022-05-21T01:04:52.724" v="2584" actId="478"/>
          <ac:spMkLst>
            <pc:docMk/>
            <pc:sldMk cId="2807470781" sldId="878"/>
            <ac:spMk id="11" creationId="{2E9206E3-6687-E70E-6A4F-C896033B4B0B}"/>
          </ac:spMkLst>
        </pc:spChg>
        <pc:spChg chg="mod">
          <ac:chgData name="Nguyen Chi Son" userId="606856d02e9d83ac" providerId="LiveId" clId="{0149E54D-9205-4D4C-ACD8-19B636DFBCD6}" dt="2022-05-21T01:07:02.780" v="2808" actId="57"/>
          <ac:spMkLst>
            <pc:docMk/>
            <pc:sldMk cId="2807470781" sldId="878"/>
            <ac:spMk id="19" creationId="{9C339D16-68E4-43C4-A62E-D0146138D23B}"/>
          </ac:spMkLst>
        </pc:spChg>
        <pc:spChg chg="add mod">
          <ac:chgData name="Nguyen Chi Son" userId="606856d02e9d83ac" providerId="LiveId" clId="{0149E54D-9205-4D4C-ACD8-19B636DFBCD6}" dt="2022-05-21T01:06:30.368" v="2717" actId="20577"/>
          <ac:spMkLst>
            <pc:docMk/>
            <pc:sldMk cId="2807470781" sldId="878"/>
            <ac:spMk id="20" creationId="{D44CAD79-A506-7824-5AF2-0BF1B50BC7E5}"/>
          </ac:spMkLst>
        </pc:spChg>
        <pc:spChg chg="add mod">
          <ac:chgData name="Nguyen Chi Son" userId="606856d02e9d83ac" providerId="LiveId" clId="{0149E54D-9205-4D4C-ACD8-19B636DFBCD6}" dt="2022-05-21T01:06:09.587" v="2617" actId="1036"/>
          <ac:spMkLst>
            <pc:docMk/>
            <pc:sldMk cId="2807470781" sldId="878"/>
            <ac:spMk id="21" creationId="{C682610E-3317-4F90-7ECB-773A7D5DF772}"/>
          </ac:spMkLst>
        </pc:spChg>
        <pc:spChg chg="add mod">
          <ac:chgData name="Nguyen Chi Son" userId="606856d02e9d83ac" providerId="LiveId" clId="{0149E54D-9205-4D4C-ACD8-19B636DFBCD6}" dt="2022-05-21T01:07:26.367" v="2835" actId="122"/>
          <ac:spMkLst>
            <pc:docMk/>
            <pc:sldMk cId="2807470781" sldId="878"/>
            <ac:spMk id="23" creationId="{962E3443-2CD8-A1AD-B298-FE27A3F72F74}"/>
          </ac:spMkLst>
        </pc:spChg>
        <pc:spChg chg="add mod">
          <ac:chgData name="Nguyen Chi Son" userId="606856d02e9d83ac" providerId="LiveId" clId="{0149E54D-9205-4D4C-ACD8-19B636DFBCD6}" dt="2022-05-21T01:06:09.587" v="2617" actId="1036"/>
          <ac:spMkLst>
            <pc:docMk/>
            <pc:sldMk cId="2807470781" sldId="878"/>
            <ac:spMk id="24" creationId="{0793D649-36A9-CF33-9D03-2B6473996BC4}"/>
          </ac:spMkLst>
        </pc:spChg>
        <pc:graphicFrameChg chg="del">
          <ac:chgData name="Nguyen Chi Son" userId="606856d02e9d83ac" providerId="LiveId" clId="{0149E54D-9205-4D4C-ACD8-19B636DFBCD6}" dt="2022-05-21T01:04:52.724" v="2584" actId="478"/>
          <ac:graphicFrameMkLst>
            <pc:docMk/>
            <pc:sldMk cId="2807470781" sldId="878"/>
            <ac:graphicFrameMk id="12" creationId="{11900353-71AA-6E9A-0ECA-B65BE49CBCAA}"/>
          </ac:graphicFrameMkLst>
        </pc:graphicFrameChg>
        <pc:graphicFrameChg chg="del">
          <ac:chgData name="Nguyen Chi Son" userId="606856d02e9d83ac" providerId="LiveId" clId="{0149E54D-9205-4D4C-ACD8-19B636DFBCD6}" dt="2022-05-21T01:04:52.724" v="2584" actId="478"/>
          <ac:graphicFrameMkLst>
            <pc:docMk/>
            <pc:sldMk cId="2807470781" sldId="878"/>
            <ac:graphicFrameMk id="13" creationId="{EFF5A6C2-47F1-E82D-C354-A84B737F8D9B}"/>
          </ac:graphicFrameMkLst>
        </pc:graphicFrameChg>
        <pc:graphicFrameChg chg="del">
          <ac:chgData name="Nguyen Chi Son" userId="606856d02e9d83ac" providerId="LiveId" clId="{0149E54D-9205-4D4C-ACD8-19B636DFBCD6}" dt="2022-05-21T01:03:41.498" v="2148" actId="478"/>
          <ac:graphicFrameMkLst>
            <pc:docMk/>
            <pc:sldMk cId="2807470781" sldId="878"/>
            <ac:graphicFrameMk id="25" creationId="{E304FA1F-962E-BB2C-3DBD-7BE03B5A2FF6}"/>
          </ac:graphicFrameMkLst>
        </pc:graphicFrameChg>
        <pc:graphicFrameChg chg="del">
          <ac:chgData name="Nguyen Chi Son" userId="606856d02e9d83ac" providerId="LiveId" clId="{0149E54D-9205-4D4C-ACD8-19B636DFBCD6}" dt="2022-05-21T01:03:41.498" v="2148" actId="478"/>
          <ac:graphicFrameMkLst>
            <pc:docMk/>
            <pc:sldMk cId="2807470781" sldId="878"/>
            <ac:graphicFrameMk id="26" creationId="{465D2AD2-348D-06FE-96EB-4D8E973F8F8C}"/>
          </ac:graphicFrameMkLst>
        </pc:graphicFrameChg>
        <pc:graphicFrameChg chg="del">
          <ac:chgData name="Nguyen Chi Son" userId="606856d02e9d83ac" providerId="LiveId" clId="{0149E54D-9205-4D4C-ACD8-19B636DFBCD6}" dt="2022-05-21T01:03:41.498" v="2148" actId="478"/>
          <ac:graphicFrameMkLst>
            <pc:docMk/>
            <pc:sldMk cId="2807470781" sldId="878"/>
            <ac:graphicFrameMk id="27" creationId="{CEA9C906-3722-C50B-F586-11CC1DA2490C}"/>
          </ac:graphicFrameMkLst>
        </pc:graphicFrameChg>
        <pc:graphicFrameChg chg="add del mod">
          <ac:chgData name="Nguyen Chi Son" userId="606856d02e9d83ac" providerId="LiveId" clId="{0149E54D-9205-4D4C-ACD8-19B636DFBCD6}" dt="2022-05-21T01:06:33.414" v="2718" actId="478"/>
          <ac:graphicFrameMkLst>
            <pc:docMk/>
            <pc:sldMk cId="2807470781" sldId="878"/>
            <ac:graphicFrameMk id="28" creationId="{70D0EBC5-4BE7-4E5E-DAD3-43CC500C0D29}"/>
          </ac:graphicFrameMkLst>
        </pc:graphicFrameChg>
        <pc:graphicFrameChg chg="add del mod">
          <ac:chgData name="Nguyen Chi Son" userId="606856d02e9d83ac" providerId="LiveId" clId="{0149E54D-9205-4D4C-ACD8-19B636DFBCD6}" dt="2022-05-21T01:07:27.358" v="2836" actId="478"/>
          <ac:graphicFrameMkLst>
            <pc:docMk/>
            <pc:sldMk cId="2807470781" sldId="878"/>
            <ac:graphicFrameMk id="29" creationId="{857CC70D-6809-6596-D71E-707E3A40A592}"/>
          </ac:graphicFrameMkLst>
        </pc:graphicFrameChg>
        <pc:picChg chg="add mod">
          <ac:chgData name="Nguyen Chi Son" userId="606856d02e9d83ac" providerId="LiveId" clId="{0149E54D-9205-4D4C-ACD8-19B636DFBCD6}" dt="2022-05-21T01:05:05.708" v="2588" actId="1076"/>
          <ac:picMkLst>
            <pc:docMk/>
            <pc:sldMk cId="2807470781" sldId="878"/>
            <ac:picMk id="3" creationId="{60505387-DF1D-1250-3F44-C4D55C69D19D}"/>
          </ac:picMkLst>
        </pc:picChg>
        <pc:picChg chg="del">
          <ac:chgData name="Nguyen Chi Son" userId="606856d02e9d83ac" providerId="LiveId" clId="{0149E54D-9205-4D4C-ACD8-19B636DFBCD6}" dt="2022-05-21T01:03:40.013" v="2147" actId="478"/>
          <ac:picMkLst>
            <pc:docMk/>
            <pc:sldMk cId="2807470781" sldId="878"/>
            <ac:picMk id="2050" creationId="{83B8755A-A0D8-E70B-1A01-42E3EEE4B589}"/>
          </ac:picMkLst>
        </pc:picChg>
        <pc:cxnChg chg="del">
          <ac:chgData name="Nguyen Chi Son" userId="606856d02e9d83ac" providerId="LiveId" clId="{0149E54D-9205-4D4C-ACD8-19B636DFBCD6}" dt="2022-05-21T01:03:41.498" v="2148" actId="478"/>
          <ac:cxnSpMkLst>
            <pc:docMk/>
            <pc:sldMk cId="2807470781" sldId="878"/>
            <ac:cxnSpMk id="14" creationId="{32D7CA2C-F8D6-BE13-D48B-5FA5D9433803}"/>
          </ac:cxnSpMkLst>
        </pc:cxnChg>
        <pc:cxnChg chg="del">
          <ac:chgData name="Nguyen Chi Son" userId="606856d02e9d83ac" providerId="LiveId" clId="{0149E54D-9205-4D4C-ACD8-19B636DFBCD6}" dt="2022-05-21T01:03:41.498" v="2148" actId="478"/>
          <ac:cxnSpMkLst>
            <pc:docMk/>
            <pc:sldMk cId="2807470781" sldId="878"/>
            <ac:cxnSpMk id="16" creationId="{EB7F06F7-A66B-A1CB-A87A-BC5FBD07F023}"/>
          </ac:cxnSpMkLst>
        </pc:cxnChg>
        <pc:cxnChg chg="del">
          <ac:chgData name="Nguyen Chi Son" userId="606856d02e9d83ac" providerId="LiveId" clId="{0149E54D-9205-4D4C-ACD8-19B636DFBCD6}" dt="2022-05-21T01:03:41.498" v="2148" actId="478"/>
          <ac:cxnSpMkLst>
            <pc:docMk/>
            <pc:sldMk cId="2807470781" sldId="878"/>
            <ac:cxnSpMk id="22" creationId="{4C2DE7AD-BBFB-63E1-6DE0-334A641B00DD}"/>
          </ac:cxnSpMkLst>
        </pc:cxnChg>
        <pc:cxnChg chg="del">
          <ac:chgData name="Nguyen Chi Son" userId="606856d02e9d83ac" providerId="LiveId" clId="{0149E54D-9205-4D4C-ACD8-19B636DFBCD6}" dt="2022-05-21T01:04:52.724" v="2584" actId="478"/>
          <ac:cxnSpMkLst>
            <pc:docMk/>
            <pc:sldMk cId="2807470781" sldId="878"/>
            <ac:cxnSpMk id="30" creationId="{50A9BD6F-B616-1CEC-02A4-2DF1A3ED3833}"/>
          </ac:cxnSpMkLst>
        </pc:cxnChg>
        <pc:cxnChg chg="add del mod">
          <ac:chgData name="Nguyen Chi Son" userId="606856d02e9d83ac" providerId="LiveId" clId="{0149E54D-9205-4D4C-ACD8-19B636DFBCD6}" dt="2022-05-21T01:06:33.911" v="2719" actId="478"/>
          <ac:cxnSpMkLst>
            <pc:docMk/>
            <pc:sldMk cId="2807470781" sldId="878"/>
            <ac:cxnSpMk id="31" creationId="{F24B9A90-260D-4041-39C7-4F3F062778E1}"/>
          </ac:cxnSpMkLst>
        </pc:cxnChg>
      </pc:sldChg>
      <pc:sldChg chg="addSp delSp modSp mod delAnim modAnim">
        <pc:chgData name="Nguyen Chi Son" userId="606856d02e9d83ac" providerId="LiveId" clId="{0149E54D-9205-4D4C-ACD8-19B636DFBCD6}" dt="2022-05-21T01:10:23.193" v="3203" actId="20577"/>
        <pc:sldMkLst>
          <pc:docMk/>
          <pc:sldMk cId="1325680507" sldId="879"/>
        </pc:sldMkLst>
        <pc:spChg chg="del">
          <ac:chgData name="Nguyen Chi Son" userId="606856d02e9d83ac" providerId="LiveId" clId="{0149E54D-9205-4D4C-ACD8-19B636DFBCD6}" dt="2022-05-21T01:07:54.840" v="2940" actId="478"/>
          <ac:spMkLst>
            <pc:docMk/>
            <pc:sldMk cId="1325680507" sldId="879"/>
            <ac:spMk id="7" creationId="{A080DEFD-489E-988C-0BFE-BBFE71500792}"/>
          </ac:spMkLst>
        </pc:spChg>
        <pc:spChg chg="del">
          <ac:chgData name="Nguyen Chi Son" userId="606856d02e9d83ac" providerId="LiveId" clId="{0149E54D-9205-4D4C-ACD8-19B636DFBCD6}" dt="2022-05-21T01:07:54.840" v="2940" actId="478"/>
          <ac:spMkLst>
            <pc:docMk/>
            <pc:sldMk cId="1325680507" sldId="879"/>
            <ac:spMk id="8" creationId="{244A0E4D-9B81-4897-807D-E1D9457208B5}"/>
          </ac:spMkLst>
        </pc:spChg>
        <pc:spChg chg="del">
          <ac:chgData name="Nguyen Chi Son" userId="606856d02e9d83ac" providerId="LiveId" clId="{0149E54D-9205-4D4C-ACD8-19B636DFBCD6}" dt="2022-05-21T01:07:54.840" v="2940" actId="478"/>
          <ac:spMkLst>
            <pc:docMk/>
            <pc:sldMk cId="1325680507" sldId="879"/>
            <ac:spMk id="10" creationId="{9C465F6D-1B7D-9313-CFF2-AE1334FABFC4}"/>
          </ac:spMkLst>
        </pc:spChg>
        <pc:spChg chg="del">
          <ac:chgData name="Nguyen Chi Son" userId="606856d02e9d83ac" providerId="LiveId" clId="{0149E54D-9205-4D4C-ACD8-19B636DFBCD6}" dt="2022-05-21T01:07:54.840" v="2940" actId="478"/>
          <ac:spMkLst>
            <pc:docMk/>
            <pc:sldMk cId="1325680507" sldId="879"/>
            <ac:spMk id="11" creationId="{2E9206E3-6687-E70E-6A4F-C896033B4B0B}"/>
          </ac:spMkLst>
        </pc:spChg>
        <pc:spChg chg="add mod">
          <ac:chgData name="Nguyen Chi Son" userId="606856d02e9d83ac" providerId="LiveId" clId="{0149E54D-9205-4D4C-ACD8-19B636DFBCD6}" dt="2022-05-21T01:08:08.624" v="2964" actId="1035"/>
          <ac:spMkLst>
            <pc:docMk/>
            <pc:sldMk cId="1325680507" sldId="879"/>
            <ac:spMk id="18" creationId="{8F8070FA-C01D-84FA-68E6-059DD60FCDBD}"/>
          </ac:spMkLst>
        </pc:spChg>
        <pc:spChg chg="mod">
          <ac:chgData name="Nguyen Chi Son" userId="606856d02e9d83ac" providerId="LiveId" clId="{0149E54D-9205-4D4C-ACD8-19B636DFBCD6}" dt="2022-05-21T01:07:49.021" v="2939" actId="20577"/>
          <ac:spMkLst>
            <pc:docMk/>
            <pc:sldMk cId="1325680507" sldId="879"/>
            <ac:spMk id="19" creationId="{9C339D16-68E4-43C4-A62E-D0146138D23B}"/>
          </ac:spMkLst>
        </pc:spChg>
        <pc:spChg chg="add mod">
          <ac:chgData name="Nguyen Chi Son" userId="606856d02e9d83ac" providerId="LiveId" clId="{0149E54D-9205-4D4C-ACD8-19B636DFBCD6}" dt="2022-05-21T01:10:23.193" v="3203" actId="20577"/>
          <ac:spMkLst>
            <pc:docMk/>
            <pc:sldMk cId="1325680507" sldId="879"/>
            <ac:spMk id="20" creationId="{0E605013-FBBF-1F2F-036B-9C446145EFBE}"/>
          </ac:spMkLst>
        </pc:spChg>
        <pc:graphicFrameChg chg="del">
          <ac:chgData name="Nguyen Chi Son" userId="606856d02e9d83ac" providerId="LiveId" clId="{0149E54D-9205-4D4C-ACD8-19B636DFBCD6}" dt="2022-05-21T01:07:54.840" v="2940" actId="478"/>
          <ac:graphicFrameMkLst>
            <pc:docMk/>
            <pc:sldMk cId="1325680507" sldId="879"/>
            <ac:graphicFrameMk id="12" creationId="{11900353-71AA-6E9A-0ECA-B65BE49CBCAA}"/>
          </ac:graphicFrameMkLst>
        </pc:graphicFrameChg>
        <pc:graphicFrameChg chg="del">
          <ac:chgData name="Nguyen Chi Son" userId="606856d02e9d83ac" providerId="LiveId" clId="{0149E54D-9205-4D4C-ACD8-19B636DFBCD6}" dt="2022-05-21T01:07:54.840" v="2940" actId="478"/>
          <ac:graphicFrameMkLst>
            <pc:docMk/>
            <pc:sldMk cId="1325680507" sldId="879"/>
            <ac:graphicFrameMk id="13" creationId="{EFF5A6C2-47F1-E82D-C354-A84B737F8D9B}"/>
          </ac:graphicFrameMkLst>
        </pc:graphicFrameChg>
        <pc:graphicFrameChg chg="del">
          <ac:chgData name="Nguyen Chi Son" userId="606856d02e9d83ac" providerId="LiveId" clId="{0149E54D-9205-4D4C-ACD8-19B636DFBCD6}" dt="2022-05-21T01:07:35.677" v="2837" actId="478"/>
          <ac:graphicFrameMkLst>
            <pc:docMk/>
            <pc:sldMk cId="1325680507" sldId="879"/>
            <ac:graphicFrameMk id="25" creationId="{E304FA1F-962E-BB2C-3DBD-7BE03B5A2FF6}"/>
          </ac:graphicFrameMkLst>
        </pc:graphicFrameChg>
        <pc:graphicFrameChg chg="del">
          <ac:chgData name="Nguyen Chi Son" userId="606856d02e9d83ac" providerId="LiveId" clId="{0149E54D-9205-4D4C-ACD8-19B636DFBCD6}" dt="2022-05-21T01:07:35.677" v="2837" actId="478"/>
          <ac:graphicFrameMkLst>
            <pc:docMk/>
            <pc:sldMk cId="1325680507" sldId="879"/>
            <ac:graphicFrameMk id="26" creationId="{465D2AD2-348D-06FE-96EB-4D8E973F8F8C}"/>
          </ac:graphicFrameMkLst>
        </pc:graphicFrameChg>
        <pc:graphicFrameChg chg="del">
          <ac:chgData name="Nguyen Chi Son" userId="606856d02e9d83ac" providerId="LiveId" clId="{0149E54D-9205-4D4C-ACD8-19B636DFBCD6}" dt="2022-05-21T01:07:35.677" v="2837" actId="478"/>
          <ac:graphicFrameMkLst>
            <pc:docMk/>
            <pc:sldMk cId="1325680507" sldId="879"/>
            <ac:graphicFrameMk id="27" creationId="{CEA9C906-3722-C50B-F586-11CC1DA2490C}"/>
          </ac:graphicFrameMkLst>
        </pc:graphicFrameChg>
        <pc:picChg chg="del">
          <ac:chgData name="Nguyen Chi Son" userId="606856d02e9d83ac" providerId="LiveId" clId="{0149E54D-9205-4D4C-ACD8-19B636DFBCD6}" dt="2022-05-21T01:07:35.677" v="2837" actId="478"/>
          <ac:picMkLst>
            <pc:docMk/>
            <pc:sldMk cId="1325680507" sldId="879"/>
            <ac:picMk id="2050" creationId="{83B8755A-A0D8-E70B-1A01-42E3EEE4B589}"/>
          </ac:picMkLst>
        </pc:picChg>
        <pc:cxnChg chg="del">
          <ac:chgData name="Nguyen Chi Son" userId="606856d02e9d83ac" providerId="LiveId" clId="{0149E54D-9205-4D4C-ACD8-19B636DFBCD6}" dt="2022-05-21T01:07:35.677" v="2837" actId="478"/>
          <ac:cxnSpMkLst>
            <pc:docMk/>
            <pc:sldMk cId="1325680507" sldId="879"/>
            <ac:cxnSpMk id="14" creationId="{32D7CA2C-F8D6-BE13-D48B-5FA5D9433803}"/>
          </ac:cxnSpMkLst>
        </pc:cxnChg>
        <pc:cxnChg chg="del">
          <ac:chgData name="Nguyen Chi Son" userId="606856d02e9d83ac" providerId="LiveId" clId="{0149E54D-9205-4D4C-ACD8-19B636DFBCD6}" dt="2022-05-21T01:07:35.677" v="2837" actId="478"/>
          <ac:cxnSpMkLst>
            <pc:docMk/>
            <pc:sldMk cId="1325680507" sldId="879"/>
            <ac:cxnSpMk id="16" creationId="{EB7F06F7-A66B-A1CB-A87A-BC5FBD07F023}"/>
          </ac:cxnSpMkLst>
        </pc:cxnChg>
        <pc:cxnChg chg="del">
          <ac:chgData name="Nguyen Chi Son" userId="606856d02e9d83ac" providerId="LiveId" clId="{0149E54D-9205-4D4C-ACD8-19B636DFBCD6}" dt="2022-05-21T01:07:35.677" v="2837" actId="478"/>
          <ac:cxnSpMkLst>
            <pc:docMk/>
            <pc:sldMk cId="1325680507" sldId="879"/>
            <ac:cxnSpMk id="22" creationId="{4C2DE7AD-BBFB-63E1-6DE0-334A641B00DD}"/>
          </ac:cxnSpMkLst>
        </pc:cxnChg>
        <pc:cxnChg chg="del">
          <ac:chgData name="Nguyen Chi Son" userId="606856d02e9d83ac" providerId="LiveId" clId="{0149E54D-9205-4D4C-ACD8-19B636DFBCD6}" dt="2022-05-21T01:07:54.840" v="2940" actId="478"/>
          <ac:cxnSpMkLst>
            <pc:docMk/>
            <pc:sldMk cId="1325680507" sldId="879"/>
            <ac:cxnSpMk id="30" creationId="{50A9BD6F-B616-1CEC-02A4-2DF1A3ED3833}"/>
          </ac:cxnSpMkLst>
        </pc:cxnChg>
      </pc:sldChg>
      <pc:sldChg chg="del">
        <pc:chgData name="Nguyen Chi Son" userId="606856d02e9d83ac" providerId="LiveId" clId="{0149E54D-9205-4D4C-ACD8-19B636DFBCD6}" dt="2022-05-21T01:10:26.186" v="3204" actId="47"/>
        <pc:sldMkLst>
          <pc:docMk/>
          <pc:sldMk cId="1878154910" sldId="880"/>
        </pc:sldMkLst>
      </pc:sldChg>
      <pc:sldChg chg="del">
        <pc:chgData name="Nguyen Chi Son" userId="606856d02e9d83ac" providerId="LiveId" clId="{0149E54D-9205-4D4C-ACD8-19B636DFBCD6}" dt="2022-05-21T00:57:59.723" v="1461" actId="47"/>
        <pc:sldMkLst>
          <pc:docMk/>
          <pc:sldMk cId="3029192842" sldId="881"/>
        </pc:sldMkLst>
      </pc:sldChg>
      <pc:sldChg chg="del">
        <pc:chgData name="Nguyen Chi Son" userId="606856d02e9d83ac" providerId="LiveId" clId="{0149E54D-9205-4D4C-ACD8-19B636DFBCD6}" dt="2022-05-21T01:10:26.186" v="3204" actId="47"/>
        <pc:sldMkLst>
          <pc:docMk/>
          <pc:sldMk cId="2473169954" sldId="882"/>
        </pc:sldMkLst>
      </pc:sldChg>
    </pc:docChg>
  </pc:docChgLst>
  <pc:docChgLst>
    <pc:chgData name="Nguyen Chi Son" userId="606856d02e9d83ac" providerId="LiveId" clId="{A5CC5DD5-7D26-4064-9F24-33A5796F9398}"/>
    <pc:docChg chg="undo custSel addSld delSld modSld">
      <pc:chgData name="Nguyen Chi Son" userId="606856d02e9d83ac" providerId="LiveId" clId="{A5CC5DD5-7D26-4064-9F24-33A5796F9398}" dt="2022-05-12T19:28:40.220" v="11463"/>
      <pc:docMkLst>
        <pc:docMk/>
      </pc:docMkLst>
      <pc:sldChg chg="modSp mod">
        <pc:chgData name="Nguyen Chi Son" userId="606856d02e9d83ac" providerId="LiveId" clId="{A5CC5DD5-7D26-4064-9F24-33A5796F9398}" dt="2022-05-11T19:16:10.974" v="87" actId="20577"/>
        <pc:sldMkLst>
          <pc:docMk/>
          <pc:sldMk cId="2922349590" sldId="256"/>
        </pc:sldMkLst>
        <pc:spChg chg="mod">
          <ac:chgData name="Nguyen Chi Son" userId="606856d02e9d83ac" providerId="LiveId" clId="{A5CC5DD5-7D26-4064-9F24-33A5796F9398}" dt="2022-05-11T19:16:10.974" v="87" actId="20577"/>
          <ac:spMkLst>
            <pc:docMk/>
            <pc:sldMk cId="2922349590" sldId="256"/>
            <ac:spMk id="136" creationId="{C574B640-0199-463F-87CA-8E3956B46E10}"/>
          </ac:spMkLst>
        </pc:spChg>
      </pc:sldChg>
      <pc:sldChg chg="modSp mod">
        <pc:chgData name="Nguyen Chi Son" userId="606856d02e9d83ac" providerId="LiveId" clId="{A5CC5DD5-7D26-4064-9F24-33A5796F9398}" dt="2022-05-11T19:38:51.438" v="918" actId="1036"/>
        <pc:sldMkLst>
          <pc:docMk/>
          <pc:sldMk cId="3319126272" sldId="622"/>
        </pc:sldMkLst>
        <pc:spChg chg="mod">
          <ac:chgData name="Nguyen Chi Son" userId="606856d02e9d83ac" providerId="LiveId" clId="{A5CC5DD5-7D26-4064-9F24-33A5796F9398}" dt="2022-05-11T19:38:44.936" v="891" actId="20577"/>
          <ac:spMkLst>
            <pc:docMk/>
            <pc:sldMk cId="3319126272" sldId="622"/>
            <ac:spMk id="2" creationId="{DAF08EC2-5D0D-48D9-855C-A59C0E5ED55B}"/>
          </ac:spMkLst>
        </pc:spChg>
        <pc:spChg chg="mod">
          <ac:chgData name="Nguyen Chi Son" userId="606856d02e9d83ac" providerId="LiveId" clId="{A5CC5DD5-7D26-4064-9F24-33A5796F9398}" dt="2022-05-11T19:38:51.438" v="918" actId="1036"/>
          <ac:spMkLst>
            <pc:docMk/>
            <pc:sldMk cId="3319126272" sldId="622"/>
            <ac:spMk id="3" creationId="{8CD51C9F-FCB0-4185-93E6-835FC05E1B10}"/>
          </ac:spMkLst>
        </pc:spChg>
      </pc:sldChg>
      <pc:sldChg chg="modSp mod">
        <pc:chgData name="Nguyen Chi Son" userId="606856d02e9d83ac" providerId="LiveId" clId="{A5CC5DD5-7D26-4064-9F24-33A5796F9398}" dt="2022-05-11T19:16:31.833" v="214" actId="1036"/>
        <pc:sldMkLst>
          <pc:docMk/>
          <pc:sldMk cId="1033004166" sldId="675"/>
        </pc:sldMkLst>
        <pc:spChg chg="mod">
          <ac:chgData name="Nguyen Chi Son" userId="606856d02e9d83ac" providerId="LiveId" clId="{A5CC5DD5-7D26-4064-9F24-33A5796F9398}" dt="2022-05-11T19:16:27.171" v="191" actId="20577"/>
          <ac:spMkLst>
            <pc:docMk/>
            <pc:sldMk cId="1033004166" sldId="675"/>
            <ac:spMk id="2" creationId="{DAF08EC2-5D0D-48D9-855C-A59C0E5ED55B}"/>
          </ac:spMkLst>
        </pc:spChg>
        <pc:spChg chg="mod">
          <ac:chgData name="Nguyen Chi Son" userId="606856d02e9d83ac" providerId="LiveId" clId="{A5CC5DD5-7D26-4064-9F24-33A5796F9398}" dt="2022-05-11T19:16:31.833" v="214" actId="1036"/>
          <ac:spMkLst>
            <pc:docMk/>
            <pc:sldMk cId="1033004166" sldId="675"/>
            <ac:spMk id="3" creationId="{8CD51C9F-FCB0-4185-93E6-835FC05E1B10}"/>
          </ac:spMkLst>
        </pc:spChg>
      </pc:sldChg>
      <pc:sldChg chg="addSp delSp modSp mod">
        <pc:chgData name="Nguyen Chi Son" userId="606856d02e9d83ac" providerId="LiveId" clId="{A5CC5DD5-7D26-4064-9F24-33A5796F9398}" dt="2022-05-11T19:35:32.987" v="706" actId="1036"/>
        <pc:sldMkLst>
          <pc:docMk/>
          <pc:sldMk cId="1219282801" sldId="781"/>
        </pc:sldMkLst>
        <pc:spChg chg="mod">
          <ac:chgData name="Nguyen Chi Son" userId="606856d02e9d83ac" providerId="LiveId" clId="{A5CC5DD5-7D26-4064-9F24-33A5796F9398}" dt="2022-05-11T19:25:45.563" v="521" actId="20577"/>
          <ac:spMkLst>
            <pc:docMk/>
            <pc:sldMk cId="1219282801" sldId="781"/>
            <ac:spMk id="2" creationId="{BA8A6260-CA4B-46A9-A06E-C71EE59E6992}"/>
          </ac:spMkLst>
        </pc:spChg>
        <pc:spChg chg="del">
          <ac:chgData name="Nguyen Chi Son" userId="606856d02e9d83ac" providerId="LiveId" clId="{A5CC5DD5-7D26-4064-9F24-33A5796F9398}" dt="2022-05-11T19:18:11.110" v="216" actId="478"/>
          <ac:spMkLst>
            <pc:docMk/>
            <pc:sldMk cId="1219282801" sldId="781"/>
            <ac:spMk id="8" creationId="{0E6B7F0D-8DC3-6440-682C-DE2D3DCCCDA8}"/>
          </ac:spMkLst>
        </pc:spChg>
        <pc:spChg chg="add mod">
          <ac:chgData name="Nguyen Chi Son" userId="606856d02e9d83ac" providerId="LiveId" clId="{A5CC5DD5-7D26-4064-9F24-33A5796F9398}" dt="2022-05-11T19:35:28.937" v="699" actId="1036"/>
          <ac:spMkLst>
            <pc:docMk/>
            <pc:sldMk cId="1219282801" sldId="781"/>
            <ac:spMk id="19" creationId="{39E0EABF-EE70-EE00-5057-8F5016221B93}"/>
          </ac:spMkLst>
        </pc:spChg>
        <pc:spChg chg="add mod">
          <ac:chgData name="Nguyen Chi Son" userId="606856d02e9d83ac" providerId="LiveId" clId="{A5CC5DD5-7D26-4064-9F24-33A5796F9398}" dt="2022-05-11T19:35:28.937" v="699" actId="1036"/>
          <ac:spMkLst>
            <pc:docMk/>
            <pc:sldMk cId="1219282801" sldId="781"/>
            <ac:spMk id="20" creationId="{E04C24A6-F497-2C2C-DF6D-104323203BC9}"/>
          </ac:spMkLst>
        </pc:spChg>
        <pc:spChg chg="add mod">
          <ac:chgData name="Nguyen Chi Son" userId="606856d02e9d83ac" providerId="LiveId" clId="{A5CC5DD5-7D26-4064-9F24-33A5796F9398}" dt="2022-05-11T19:35:28.937" v="699" actId="1036"/>
          <ac:spMkLst>
            <pc:docMk/>
            <pc:sldMk cId="1219282801" sldId="781"/>
            <ac:spMk id="21" creationId="{428D360F-7A1A-8638-8EF5-48F1DFAE2DD1}"/>
          </ac:spMkLst>
        </pc:spChg>
        <pc:spChg chg="add mod">
          <ac:chgData name="Nguyen Chi Son" userId="606856d02e9d83ac" providerId="LiveId" clId="{A5CC5DD5-7D26-4064-9F24-33A5796F9398}" dt="2022-05-11T19:35:21.915" v="688" actId="1035"/>
          <ac:spMkLst>
            <pc:docMk/>
            <pc:sldMk cId="1219282801" sldId="781"/>
            <ac:spMk id="22" creationId="{55D724EA-7150-898C-440D-DC2E56266347}"/>
          </ac:spMkLst>
        </pc:spChg>
        <pc:grpChg chg="add mod">
          <ac:chgData name="Nguyen Chi Son" userId="606856d02e9d83ac" providerId="LiveId" clId="{A5CC5DD5-7D26-4064-9F24-33A5796F9398}" dt="2022-05-11T19:35:25.882" v="693" actId="1036"/>
          <ac:grpSpMkLst>
            <pc:docMk/>
            <pc:sldMk cId="1219282801" sldId="781"/>
            <ac:grpSpMk id="16" creationId="{D4276E5D-D1BA-7C47-C2B1-C8219461DA60}"/>
          </ac:grpSpMkLst>
        </pc:grpChg>
        <pc:graphicFrameChg chg="add mod">
          <ac:chgData name="Nguyen Chi Son" userId="606856d02e9d83ac" providerId="LiveId" clId="{A5CC5DD5-7D26-4064-9F24-33A5796F9398}" dt="2022-05-11T19:35:32.987" v="706" actId="1036"/>
          <ac:graphicFrameMkLst>
            <pc:docMk/>
            <pc:sldMk cId="1219282801" sldId="781"/>
            <ac:graphicFrameMk id="9" creationId="{F36DA388-4413-A3F7-73A6-F9CF32B78706}"/>
          </ac:graphicFrameMkLst>
        </pc:graphicFrameChg>
        <pc:graphicFrameChg chg="add mod">
          <ac:chgData name="Nguyen Chi Son" userId="606856d02e9d83ac" providerId="LiveId" clId="{A5CC5DD5-7D26-4064-9F24-33A5796F9398}" dt="2022-05-11T19:31:00.338" v="556" actId="164"/>
          <ac:graphicFrameMkLst>
            <pc:docMk/>
            <pc:sldMk cId="1219282801" sldId="781"/>
            <ac:graphicFrameMk id="12" creationId="{993E47BE-C5A5-08E3-5149-C1F8C7F35D81}"/>
          </ac:graphicFrameMkLst>
        </pc:graphicFrameChg>
        <pc:graphicFrameChg chg="add mod">
          <ac:chgData name="Nguyen Chi Son" userId="606856d02e9d83ac" providerId="LiveId" clId="{A5CC5DD5-7D26-4064-9F24-33A5796F9398}" dt="2022-05-11T19:31:00.338" v="556" actId="164"/>
          <ac:graphicFrameMkLst>
            <pc:docMk/>
            <pc:sldMk cId="1219282801" sldId="781"/>
            <ac:graphicFrameMk id="13" creationId="{B89BBB2B-56AB-EF27-C95B-38C5356E7DD2}"/>
          </ac:graphicFrameMkLst>
        </pc:graphicFrameChg>
        <pc:graphicFrameChg chg="add mod">
          <ac:chgData name="Nguyen Chi Son" userId="606856d02e9d83ac" providerId="LiveId" clId="{A5CC5DD5-7D26-4064-9F24-33A5796F9398}" dt="2022-05-11T19:31:00.338" v="556" actId="164"/>
          <ac:graphicFrameMkLst>
            <pc:docMk/>
            <pc:sldMk cId="1219282801" sldId="781"/>
            <ac:graphicFrameMk id="14" creationId="{427C96D3-B87D-E1F8-93C3-35A48EB188D5}"/>
          </ac:graphicFrameMkLst>
        </pc:graphicFrameChg>
        <pc:graphicFrameChg chg="add mod">
          <ac:chgData name="Nguyen Chi Son" userId="606856d02e9d83ac" providerId="LiveId" clId="{A5CC5DD5-7D26-4064-9F24-33A5796F9398}" dt="2022-05-11T19:31:00.338" v="556" actId="164"/>
          <ac:graphicFrameMkLst>
            <pc:docMk/>
            <pc:sldMk cId="1219282801" sldId="781"/>
            <ac:graphicFrameMk id="15" creationId="{CABB9841-51F4-8C67-4375-AE0DE1B1A918}"/>
          </ac:graphicFrameMkLst>
        </pc:graphicFrameChg>
        <pc:graphicFrameChg chg="add mod">
          <ac:chgData name="Nguyen Chi Son" userId="606856d02e9d83ac" providerId="LiveId" clId="{A5CC5DD5-7D26-4064-9F24-33A5796F9398}" dt="2022-05-11T19:35:32.987" v="706" actId="1036"/>
          <ac:graphicFrameMkLst>
            <pc:docMk/>
            <pc:sldMk cId="1219282801" sldId="781"/>
            <ac:graphicFrameMk id="17" creationId="{D4C7C2BD-A0C8-B614-2144-EE92F6666219}"/>
          </ac:graphicFrameMkLst>
        </pc:graphicFrameChg>
        <pc:graphicFrameChg chg="add mod">
          <ac:chgData name="Nguyen Chi Son" userId="606856d02e9d83ac" providerId="LiveId" clId="{A5CC5DD5-7D26-4064-9F24-33A5796F9398}" dt="2022-05-11T19:35:32.987" v="706" actId="1036"/>
          <ac:graphicFrameMkLst>
            <pc:docMk/>
            <pc:sldMk cId="1219282801" sldId="781"/>
            <ac:graphicFrameMk id="18" creationId="{74FFEF5B-7719-1CE8-2561-C199DFAFD03E}"/>
          </ac:graphicFrameMkLst>
        </pc:graphicFrameChg>
        <pc:picChg chg="add del mod">
          <ac:chgData name="Nguyen Chi Son" userId="606856d02e9d83ac" providerId="LiveId" clId="{A5CC5DD5-7D26-4064-9F24-33A5796F9398}" dt="2022-05-11T19:29:50.486" v="534" actId="478"/>
          <ac:picMkLst>
            <pc:docMk/>
            <pc:sldMk cId="1219282801" sldId="781"/>
            <ac:picMk id="4" creationId="{03166224-A45F-6B5A-03DF-DDE872F613D0}"/>
          </ac:picMkLst>
        </pc:picChg>
        <pc:picChg chg="del">
          <ac:chgData name="Nguyen Chi Son" userId="606856d02e9d83ac" providerId="LiveId" clId="{A5CC5DD5-7D26-4064-9F24-33A5796F9398}" dt="2022-05-11T19:16:34.792" v="215" actId="478"/>
          <ac:picMkLst>
            <pc:docMk/>
            <pc:sldMk cId="1219282801" sldId="781"/>
            <ac:picMk id="5" creationId="{0592B63E-9849-8BA3-DBA6-9BF015BA2531}"/>
          </ac:picMkLst>
        </pc:picChg>
        <pc:picChg chg="add del mod">
          <ac:chgData name="Nguyen Chi Son" userId="606856d02e9d83ac" providerId="LiveId" clId="{A5CC5DD5-7D26-4064-9F24-33A5796F9398}" dt="2022-05-11T19:30:02.643" v="540" actId="478"/>
          <ac:picMkLst>
            <pc:docMk/>
            <pc:sldMk cId="1219282801" sldId="781"/>
            <ac:picMk id="7" creationId="{B0B572AF-FEC1-2FBE-689A-CF45CE9FB2D8}"/>
          </ac:picMkLst>
        </pc:picChg>
        <pc:picChg chg="add mod">
          <ac:chgData name="Nguyen Chi Son" userId="606856d02e9d83ac" providerId="LiveId" clId="{A5CC5DD5-7D26-4064-9F24-33A5796F9398}" dt="2022-05-11T19:31:00.338" v="556" actId="164"/>
          <ac:picMkLst>
            <pc:docMk/>
            <pc:sldMk cId="1219282801" sldId="781"/>
            <ac:picMk id="11" creationId="{DFF05E37-80D6-1C34-47D5-4026A0867180}"/>
          </ac:picMkLst>
        </pc:picChg>
      </pc:sldChg>
      <pc:sldChg chg="addSp delSp modSp mod modAnim">
        <pc:chgData name="Nguyen Chi Son" userId="606856d02e9d83ac" providerId="LiveId" clId="{A5CC5DD5-7D26-4064-9F24-33A5796F9398}" dt="2022-05-12T19:22:50.694" v="11405"/>
        <pc:sldMkLst>
          <pc:docMk/>
          <pc:sldMk cId="3014091475" sldId="782"/>
        </pc:sldMkLst>
        <pc:spChg chg="mod">
          <ac:chgData name="Nguyen Chi Son" userId="606856d02e9d83ac" providerId="LiveId" clId="{A5CC5DD5-7D26-4064-9F24-33A5796F9398}" dt="2022-05-11T19:42:33.683" v="1081" actId="20577"/>
          <ac:spMkLst>
            <pc:docMk/>
            <pc:sldMk cId="3014091475" sldId="782"/>
            <ac:spMk id="2" creationId="{BA8A6260-CA4B-46A9-A06E-C71EE59E6992}"/>
          </ac:spMkLst>
        </pc:spChg>
        <pc:spChg chg="add mod">
          <ac:chgData name="Nguyen Chi Son" userId="606856d02e9d83ac" providerId="LiveId" clId="{A5CC5DD5-7D26-4064-9F24-33A5796F9398}" dt="2022-05-11T19:49:44.463" v="1366" actId="6549"/>
          <ac:spMkLst>
            <pc:docMk/>
            <pc:sldMk cId="3014091475" sldId="782"/>
            <ac:spMk id="21" creationId="{425AB926-2872-8554-BFA0-0E01F8BD9EAC}"/>
          </ac:spMkLst>
        </pc:spChg>
        <pc:spChg chg="mod topLvl">
          <ac:chgData name="Nguyen Chi Son" userId="606856d02e9d83ac" providerId="LiveId" clId="{A5CC5DD5-7D26-4064-9F24-33A5796F9398}" dt="2022-05-11T19:47:46.905" v="1343" actId="1076"/>
          <ac:spMkLst>
            <pc:docMk/>
            <pc:sldMk cId="3014091475" sldId="782"/>
            <ac:spMk id="24" creationId="{FC9CEA46-495D-BC8F-DBC4-D2DDB97BF596}"/>
          </ac:spMkLst>
        </pc:spChg>
        <pc:spChg chg="mod topLvl">
          <ac:chgData name="Nguyen Chi Son" userId="606856d02e9d83ac" providerId="LiveId" clId="{A5CC5DD5-7D26-4064-9F24-33A5796F9398}" dt="2022-05-11T19:47:46.905" v="1343" actId="1076"/>
          <ac:spMkLst>
            <pc:docMk/>
            <pc:sldMk cId="3014091475" sldId="782"/>
            <ac:spMk id="26" creationId="{CEE52A54-881D-E69D-54D3-3CF96C55A5BB}"/>
          </ac:spMkLst>
        </pc:spChg>
        <pc:spChg chg="mod topLvl">
          <ac:chgData name="Nguyen Chi Son" userId="606856d02e9d83ac" providerId="LiveId" clId="{A5CC5DD5-7D26-4064-9F24-33A5796F9398}" dt="2022-05-11T19:47:46.905" v="1343" actId="1076"/>
          <ac:spMkLst>
            <pc:docMk/>
            <pc:sldMk cId="3014091475" sldId="782"/>
            <ac:spMk id="27" creationId="{4D6C33DE-5DCD-AE29-EC90-1DD15337576A}"/>
          </ac:spMkLst>
        </pc:spChg>
        <pc:spChg chg="mod topLvl">
          <ac:chgData name="Nguyen Chi Son" userId="606856d02e9d83ac" providerId="LiveId" clId="{A5CC5DD5-7D26-4064-9F24-33A5796F9398}" dt="2022-05-11T19:47:46.905" v="1343" actId="1076"/>
          <ac:spMkLst>
            <pc:docMk/>
            <pc:sldMk cId="3014091475" sldId="782"/>
            <ac:spMk id="28" creationId="{806412A8-F6E0-0450-F828-82D3AE56F892}"/>
          </ac:spMkLst>
        </pc:spChg>
        <pc:spChg chg="del mod topLvl">
          <ac:chgData name="Nguyen Chi Son" userId="606856d02e9d83ac" providerId="LiveId" clId="{A5CC5DD5-7D26-4064-9F24-33A5796F9398}" dt="2022-05-11T19:46:03.189" v="1303" actId="478"/>
          <ac:spMkLst>
            <pc:docMk/>
            <pc:sldMk cId="3014091475" sldId="782"/>
            <ac:spMk id="32" creationId="{B591E9B8-DCDD-BD4A-16FC-423577AAF139}"/>
          </ac:spMkLst>
        </pc:spChg>
        <pc:spChg chg="del mod topLvl">
          <ac:chgData name="Nguyen Chi Son" userId="606856d02e9d83ac" providerId="LiveId" clId="{A5CC5DD5-7D26-4064-9F24-33A5796F9398}" dt="2022-05-11T19:46:04.768" v="1305" actId="478"/>
          <ac:spMkLst>
            <pc:docMk/>
            <pc:sldMk cId="3014091475" sldId="782"/>
            <ac:spMk id="33" creationId="{E5327E0B-A72F-4744-F5FC-9DCB2A105761}"/>
          </ac:spMkLst>
        </pc:spChg>
        <pc:spChg chg="del mod topLvl">
          <ac:chgData name="Nguyen Chi Son" userId="606856d02e9d83ac" providerId="LiveId" clId="{A5CC5DD5-7D26-4064-9F24-33A5796F9398}" dt="2022-05-11T19:46:01.955" v="1302" actId="478"/>
          <ac:spMkLst>
            <pc:docMk/>
            <pc:sldMk cId="3014091475" sldId="782"/>
            <ac:spMk id="34" creationId="{5D2C4CBA-4F9B-AC51-EB04-868CD1DBB187}"/>
          </ac:spMkLst>
        </pc:spChg>
        <pc:spChg chg="del mod topLvl">
          <ac:chgData name="Nguyen Chi Son" userId="606856d02e9d83ac" providerId="LiveId" clId="{A5CC5DD5-7D26-4064-9F24-33A5796F9398}" dt="2022-05-11T19:46:04.111" v="1304" actId="478"/>
          <ac:spMkLst>
            <pc:docMk/>
            <pc:sldMk cId="3014091475" sldId="782"/>
            <ac:spMk id="35" creationId="{5FD0050B-8C27-C8D2-C9CC-72217961BCC1}"/>
          </ac:spMkLst>
        </pc:spChg>
        <pc:spChg chg="add mod">
          <ac:chgData name="Nguyen Chi Son" userId="606856d02e9d83ac" providerId="LiveId" clId="{A5CC5DD5-7D26-4064-9F24-33A5796F9398}" dt="2022-05-11T19:47:46.905" v="1343" actId="1076"/>
          <ac:spMkLst>
            <pc:docMk/>
            <pc:sldMk cId="3014091475" sldId="782"/>
            <ac:spMk id="36" creationId="{5E6ADA4D-CE1A-D929-80E1-DC482445615A}"/>
          </ac:spMkLst>
        </pc:spChg>
        <pc:spChg chg="add mod">
          <ac:chgData name="Nguyen Chi Son" userId="606856d02e9d83ac" providerId="LiveId" clId="{A5CC5DD5-7D26-4064-9F24-33A5796F9398}" dt="2022-05-11T19:47:46.905" v="1343" actId="1076"/>
          <ac:spMkLst>
            <pc:docMk/>
            <pc:sldMk cId="3014091475" sldId="782"/>
            <ac:spMk id="37" creationId="{F4D49C95-A65E-DBFA-A8C0-63FFD8F3202D}"/>
          </ac:spMkLst>
        </pc:spChg>
        <pc:spChg chg="add mod">
          <ac:chgData name="Nguyen Chi Son" userId="606856d02e9d83ac" providerId="LiveId" clId="{A5CC5DD5-7D26-4064-9F24-33A5796F9398}" dt="2022-05-11T19:47:46.905" v="1343" actId="1076"/>
          <ac:spMkLst>
            <pc:docMk/>
            <pc:sldMk cId="3014091475" sldId="782"/>
            <ac:spMk id="41" creationId="{C532BD09-BE20-71C2-875A-ECAF37F618A1}"/>
          </ac:spMkLst>
        </pc:spChg>
        <pc:spChg chg="add mod">
          <ac:chgData name="Nguyen Chi Son" userId="606856d02e9d83ac" providerId="LiveId" clId="{A5CC5DD5-7D26-4064-9F24-33A5796F9398}" dt="2022-05-11T19:47:46.905" v="1343" actId="1076"/>
          <ac:spMkLst>
            <pc:docMk/>
            <pc:sldMk cId="3014091475" sldId="782"/>
            <ac:spMk id="42" creationId="{B3F7CCE8-8224-8584-5BCA-EF3D599B55C7}"/>
          </ac:spMkLst>
        </pc:spChg>
        <pc:spChg chg="add mod">
          <ac:chgData name="Nguyen Chi Son" userId="606856d02e9d83ac" providerId="LiveId" clId="{A5CC5DD5-7D26-4064-9F24-33A5796F9398}" dt="2022-05-11T19:48:05.592" v="1348" actId="1076"/>
          <ac:spMkLst>
            <pc:docMk/>
            <pc:sldMk cId="3014091475" sldId="782"/>
            <ac:spMk id="43" creationId="{EADADA49-EEE7-179A-A5F6-587939402AEC}"/>
          </ac:spMkLst>
        </pc:spChg>
        <pc:spChg chg="del">
          <ac:chgData name="Nguyen Chi Son" userId="606856d02e9d83ac" providerId="LiveId" clId="{A5CC5DD5-7D26-4064-9F24-33A5796F9398}" dt="2022-05-11T19:38:56.941" v="919" actId="478"/>
          <ac:spMkLst>
            <pc:docMk/>
            <pc:sldMk cId="3014091475" sldId="782"/>
            <ac:spMk id="47" creationId="{CA7A4C33-9228-BAF6-4BE4-7733730B532B}"/>
          </ac:spMkLst>
        </pc:spChg>
        <pc:spChg chg="del">
          <ac:chgData name="Nguyen Chi Son" userId="606856d02e9d83ac" providerId="LiveId" clId="{A5CC5DD5-7D26-4064-9F24-33A5796F9398}" dt="2022-05-11T19:38:56.941" v="919" actId="478"/>
          <ac:spMkLst>
            <pc:docMk/>
            <pc:sldMk cId="3014091475" sldId="782"/>
            <ac:spMk id="48" creationId="{88FC5F50-E041-6F8C-60D2-479F42C0060F}"/>
          </ac:spMkLst>
        </pc:spChg>
        <pc:spChg chg="add del">
          <ac:chgData name="Nguyen Chi Son" userId="606856d02e9d83ac" providerId="LiveId" clId="{A5CC5DD5-7D26-4064-9F24-33A5796F9398}" dt="2022-05-11T19:49:45.651" v="1367" actId="22"/>
          <ac:spMkLst>
            <pc:docMk/>
            <pc:sldMk cId="3014091475" sldId="782"/>
            <ac:spMk id="49" creationId="{0BEDE9DC-1D16-60AA-0572-AC6AC27D51F7}"/>
          </ac:spMkLst>
        </pc:spChg>
        <pc:spChg chg="add mod">
          <ac:chgData name="Nguyen Chi Son" userId="606856d02e9d83ac" providerId="LiveId" clId="{A5CC5DD5-7D26-4064-9F24-33A5796F9398}" dt="2022-05-11T19:50:21.540" v="1477" actId="1076"/>
          <ac:spMkLst>
            <pc:docMk/>
            <pc:sldMk cId="3014091475" sldId="782"/>
            <ac:spMk id="50" creationId="{9497CFEB-CE86-22F6-3CB6-9EF6FBDD57CE}"/>
          </ac:spMkLst>
        </pc:spChg>
        <pc:spChg chg="del">
          <ac:chgData name="Nguyen Chi Son" userId="606856d02e9d83ac" providerId="LiveId" clId="{A5CC5DD5-7D26-4064-9F24-33A5796F9398}" dt="2022-05-11T19:38:56.941" v="919" actId="478"/>
          <ac:spMkLst>
            <pc:docMk/>
            <pc:sldMk cId="3014091475" sldId="782"/>
            <ac:spMk id="51" creationId="{2222C6C7-207F-B46B-6F8E-AFCD98DB399D}"/>
          </ac:spMkLst>
        </pc:spChg>
        <pc:spChg chg="del">
          <ac:chgData name="Nguyen Chi Son" userId="606856d02e9d83ac" providerId="LiveId" clId="{A5CC5DD5-7D26-4064-9F24-33A5796F9398}" dt="2022-05-11T19:38:56.941" v="919" actId="478"/>
          <ac:spMkLst>
            <pc:docMk/>
            <pc:sldMk cId="3014091475" sldId="782"/>
            <ac:spMk id="85" creationId="{1C5A37DA-8B74-7973-27CF-2E2B1A77CA86}"/>
          </ac:spMkLst>
        </pc:spChg>
        <pc:grpChg chg="add del mod">
          <ac:chgData name="Nguyen Chi Son" userId="606856d02e9d83ac" providerId="LiveId" clId="{A5CC5DD5-7D26-4064-9F24-33A5796F9398}" dt="2022-05-11T19:45:57.315" v="1299" actId="165"/>
          <ac:grpSpMkLst>
            <pc:docMk/>
            <pc:sldMk cId="3014091475" sldId="782"/>
            <ac:grpSpMk id="22" creationId="{9C2FD06E-8674-C3B3-B8E3-8BF25008C207}"/>
          </ac:grpSpMkLst>
        </pc:grpChg>
        <pc:graphicFrameChg chg="add mod">
          <ac:chgData name="Nguyen Chi Son" userId="606856d02e9d83ac" providerId="LiveId" clId="{A5CC5DD5-7D26-4064-9F24-33A5796F9398}" dt="2022-05-11T19:47:55.717" v="1344" actId="1076"/>
          <ac:graphicFrameMkLst>
            <pc:docMk/>
            <pc:sldMk cId="3014091475" sldId="782"/>
            <ac:graphicFrameMk id="20" creationId="{929F31DF-C580-187C-006F-C9927E35706C}"/>
          </ac:graphicFrameMkLst>
        </pc:graphicFrameChg>
        <pc:graphicFrameChg chg="add mod">
          <ac:chgData name="Nguyen Chi Son" userId="606856d02e9d83ac" providerId="LiveId" clId="{A5CC5DD5-7D26-4064-9F24-33A5796F9398}" dt="2022-05-11T19:50:23.462" v="1478" actId="1076"/>
          <ac:graphicFrameMkLst>
            <pc:docMk/>
            <pc:sldMk cId="3014091475" sldId="782"/>
            <ac:graphicFrameMk id="44" creationId="{A24FFF87-5E20-A5EC-2393-85FDA62E2635}"/>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46" creationId="{62F4B5E8-56ED-9C62-C7EB-354F7F34B5D5}"/>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61" creationId="{56EB8657-9CD5-847F-8E70-C6C315E80717}"/>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66" creationId="{A5CC81F8-CAA6-BC66-2735-2F10CDC09565}"/>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67" creationId="{3241853B-836D-6B83-E662-6BAF7CA7C3A2}"/>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72" creationId="{71A6F33E-9617-60DB-119A-9DC5DB323029}"/>
          </ac:graphicFrameMkLst>
        </pc:graphicFrameChg>
        <pc:graphicFrameChg chg="del">
          <ac:chgData name="Nguyen Chi Son" userId="606856d02e9d83ac" providerId="LiveId" clId="{A5CC5DD5-7D26-4064-9F24-33A5796F9398}" dt="2022-05-11T19:38:56.941" v="919" actId="478"/>
          <ac:graphicFrameMkLst>
            <pc:docMk/>
            <pc:sldMk cId="3014091475" sldId="782"/>
            <ac:graphicFrameMk id="86" creationId="{6F6F2722-1A8E-4A23-16C5-72609681B09A}"/>
          </ac:graphicFrameMkLst>
        </pc:graphicFrameChg>
        <pc:picChg chg="del">
          <ac:chgData name="Nguyen Chi Son" userId="606856d02e9d83ac" providerId="LiveId" clId="{A5CC5DD5-7D26-4064-9F24-33A5796F9398}" dt="2022-05-11T19:38:56.941" v="919" actId="478"/>
          <ac:picMkLst>
            <pc:docMk/>
            <pc:sldMk cId="3014091475" sldId="782"/>
            <ac:picMk id="10" creationId="{E202671F-329B-ADDF-39B4-6E245DA6A618}"/>
          </ac:picMkLst>
        </pc:picChg>
        <pc:picChg chg="del">
          <ac:chgData name="Nguyen Chi Son" userId="606856d02e9d83ac" providerId="LiveId" clId="{A5CC5DD5-7D26-4064-9F24-33A5796F9398}" dt="2022-05-11T19:38:56.941" v="919" actId="478"/>
          <ac:picMkLst>
            <pc:docMk/>
            <pc:sldMk cId="3014091475" sldId="782"/>
            <ac:picMk id="13" creationId="{E9CF7430-EE57-D53E-AA67-93715862C13C}"/>
          </ac:picMkLst>
        </pc:picChg>
        <pc:picChg chg="mod topLvl">
          <ac:chgData name="Nguyen Chi Son" userId="606856d02e9d83ac" providerId="LiveId" clId="{A5CC5DD5-7D26-4064-9F24-33A5796F9398}" dt="2022-05-11T19:47:46.905" v="1343" actId="1076"/>
          <ac:picMkLst>
            <pc:docMk/>
            <pc:sldMk cId="3014091475" sldId="782"/>
            <ac:picMk id="25" creationId="{5BBA4A62-FCCF-BF6D-52E7-2D3E83A4DE0C}"/>
          </ac:picMkLst>
        </pc:picChg>
        <pc:picChg chg="del mod topLvl">
          <ac:chgData name="Nguyen Chi Son" userId="606856d02e9d83ac" providerId="LiveId" clId="{A5CC5DD5-7D26-4064-9F24-33A5796F9398}" dt="2022-05-11T19:45:58.955" v="1300" actId="478"/>
          <ac:picMkLst>
            <pc:docMk/>
            <pc:sldMk cId="3014091475" sldId="782"/>
            <ac:picMk id="29" creationId="{25CB8DB4-AFF3-A41C-8893-B8DBDFC595D5}"/>
          </ac:picMkLst>
        </pc:picChg>
        <pc:picChg chg="del">
          <ac:chgData name="Nguyen Chi Son" userId="606856d02e9d83ac" providerId="LiveId" clId="{A5CC5DD5-7D26-4064-9F24-33A5796F9398}" dt="2022-05-11T19:38:56.941" v="919" actId="478"/>
          <ac:picMkLst>
            <pc:docMk/>
            <pc:sldMk cId="3014091475" sldId="782"/>
            <ac:picMk id="56" creationId="{D35BFB4F-64CC-3BC2-AE7F-57B0DBD8B52D}"/>
          </ac:picMkLst>
        </pc:picChg>
        <pc:cxnChg chg="del">
          <ac:chgData name="Nguyen Chi Son" userId="606856d02e9d83ac" providerId="LiveId" clId="{A5CC5DD5-7D26-4064-9F24-33A5796F9398}" dt="2022-05-11T19:38:56.941" v="919" actId="478"/>
          <ac:cxnSpMkLst>
            <pc:docMk/>
            <pc:sldMk cId="3014091475" sldId="782"/>
            <ac:cxnSpMk id="7" creationId="{DAB96294-EDD6-6608-83B2-62662B150E08}"/>
          </ac:cxnSpMkLst>
        </pc:cxnChg>
        <pc:cxnChg chg="mod topLvl">
          <ac:chgData name="Nguyen Chi Son" userId="606856d02e9d83ac" providerId="LiveId" clId="{A5CC5DD5-7D26-4064-9F24-33A5796F9398}" dt="2022-05-11T19:47:46.905" v="1343" actId="1076"/>
          <ac:cxnSpMkLst>
            <pc:docMk/>
            <pc:sldMk cId="3014091475" sldId="782"/>
            <ac:cxnSpMk id="23" creationId="{BCD23D5E-5EC9-3550-907C-0FAAC99950FA}"/>
          </ac:cxnSpMkLst>
        </pc:cxnChg>
        <pc:cxnChg chg="del mod topLvl">
          <ac:chgData name="Nguyen Chi Son" userId="606856d02e9d83ac" providerId="LiveId" clId="{A5CC5DD5-7D26-4064-9F24-33A5796F9398}" dt="2022-05-11T19:46:00.018" v="1301" actId="478"/>
          <ac:cxnSpMkLst>
            <pc:docMk/>
            <pc:sldMk cId="3014091475" sldId="782"/>
            <ac:cxnSpMk id="30" creationId="{0ED567AE-9A62-FE14-7CE7-B6CE5DC521F0}"/>
          </ac:cxnSpMkLst>
        </pc:cxnChg>
        <pc:cxnChg chg="del mod topLvl">
          <ac:chgData name="Nguyen Chi Son" userId="606856d02e9d83ac" providerId="LiveId" clId="{A5CC5DD5-7D26-4064-9F24-33A5796F9398}" dt="2022-05-11T19:46:06.283" v="1306" actId="478"/>
          <ac:cxnSpMkLst>
            <pc:docMk/>
            <pc:sldMk cId="3014091475" sldId="782"/>
            <ac:cxnSpMk id="31" creationId="{D400FE37-7D29-45B6-A093-DF7E73789194}"/>
          </ac:cxnSpMkLst>
        </pc:cxnChg>
        <pc:cxnChg chg="add mod">
          <ac:chgData name="Nguyen Chi Son" userId="606856d02e9d83ac" providerId="LiveId" clId="{A5CC5DD5-7D26-4064-9F24-33A5796F9398}" dt="2022-05-11T19:47:46.905" v="1343" actId="1076"/>
          <ac:cxnSpMkLst>
            <pc:docMk/>
            <pc:sldMk cId="3014091475" sldId="782"/>
            <ac:cxnSpMk id="38" creationId="{53C36F27-9D9E-208B-C22F-03D49CE4443E}"/>
          </ac:cxnSpMkLst>
        </pc:cxnChg>
        <pc:cxnChg chg="del">
          <ac:chgData name="Nguyen Chi Son" userId="606856d02e9d83ac" providerId="LiveId" clId="{A5CC5DD5-7D26-4064-9F24-33A5796F9398}" dt="2022-05-11T19:38:56.941" v="919" actId="478"/>
          <ac:cxnSpMkLst>
            <pc:docMk/>
            <pc:sldMk cId="3014091475" sldId="782"/>
            <ac:cxnSpMk id="52" creationId="{B8C24E31-E62A-E162-E839-4D47DFFB2B3A}"/>
          </ac:cxnSpMkLst>
        </pc:cxnChg>
        <pc:cxnChg chg="del">
          <ac:chgData name="Nguyen Chi Son" userId="606856d02e9d83ac" providerId="LiveId" clId="{A5CC5DD5-7D26-4064-9F24-33A5796F9398}" dt="2022-05-11T19:38:56.941" v="919" actId="478"/>
          <ac:cxnSpMkLst>
            <pc:docMk/>
            <pc:sldMk cId="3014091475" sldId="782"/>
            <ac:cxnSpMk id="57" creationId="{F1B3B88D-74C4-E4E4-4FA6-AD81EF1ABFEE}"/>
          </ac:cxnSpMkLst>
        </pc:cxnChg>
        <pc:cxnChg chg="del">
          <ac:chgData name="Nguyen Chi Son" userId="606856d02e9d83ac" providerId="LiveId" clId="{A5CC5DD5-7D26-4064-9F24-33A5796F9398}" dt="2022-05-11T19:38:56.941" v="919" actId="478"/>
          <ac:cxnSpMkLst>
            <pc:docMk/>
            <pc:sldMk cId="3014091475" sldId="782"/>
            <ac:cxnSpMk id="58" creationId="{FE9C8C0C-73CC-E65A-520F-306F34DE9AF3}"/>
          </ac:cxnSpMkLst>
        </pc:cxnChg>
      </pc:sldChg>
      <pc:sldChg chg="addSp delSp modSp mod delAnim modAnim">
        <pc:chgData name="Nguyen Chi Son" userId="606856d02e9d83ac" providerId="LiveId" clId="{A5CC5DD5-7D26-4064-9F24-33A5796F9398}" dt="2022-05-11T20:02:36.910" v="3070" actId="1076"/>
        <pc:sldMkLst>
          <pc:docMk/>
          <pc:sldMk cId="2420333236" sldId="800"/>
        </pc:sldMkLst>
        <pc:spChg chg="add mod">
          <ac:chgData name="Nguyen Chi Son" userId="606856d02e9d83ac" providerId="LiveId" clId="{A5CC5DD5-7D26-4064-9F24-33A5796F9398}" dt="2022-05-11T20:02:34.435" v="3069" actId="1035"/>
          <ac:spMkLst>
            <pc:docMk/>
            <pc:sldMk cId="2420333236" sldId="800"/>
            <ac:spMk id="17" creationId="{8D2FAFB8-D2F8-FAF6-0203-2CDBE543D601}"/>
          </ac:spMkLst>
        </pc:spChg>
        <pc:spChg chg="add mod">
          <ac:chgData name="Nguyen Chi Son" userId="606856d02e9d83ac" providerId="LiveId" clId="{A5CC5DD5-7D26-4064-9F24-33A5796F9398}" dt="2022-05-11T20:02:34.435" v="3069" actId="1035"/>
          <ac:spMkLst>
            <pc:docMk/>
            <pc:sldMk cId="2420333236" sldId="800"/>
            <ac:spMk id="18" creationId="{3431909F-68C2-30C2-C986-033CB7BD278B}"/>
          </ac:spMkLst>
        </pc:spChg>
        <pc:spChg chg="mod">
          <ac:chgData name="Nguyen Chi Son" userId="606856d02e9d83ac" providerId="LiveId" clId="{A5CC5DD5-7D26-4064-9F24-33A5796F9398}" dt="2022-05-11T20:01:05.721" v="2859" actId="20577"/>
          <ac:spMkLst>
            <pc:docMk/>
            <pc:sldMk cId="2420333236" sldId="800"/>
            <ac:spMk id="19" creationId="{9C339D16-68E4-43C4-A62E-D0146138D23B}"/>
          </ac:spMkLst>
        </pc:spChg>
        <pc:spChg chg="add mod">
          <ac:chgData name="Nguyen Chi Son" userId="606856d02e9d83ac" providerId="LiveId" clId="{A5CC5DD5-7D26-4064-9F24-33A5796F9398}" dt="2022-05-11T20:02:34.435" v="3069" actId="1035"/>
          <ac:spMkLst>
            <pc:docMk/>
            <pc:sldMk cId="2420333236" sldId="800"/>
            <ac:spMk id="20" creationId="{2A075A00-5E6D-58F1-AC4E-F6D3BABB2326}"/>
          </ac:spMkLst>
        </pc:spChg>
        <pc:spChg chg="add mod">
          <ac:chgData name="Nguyen Chi Son" userId="606856d02e9d83ac" providerId="LiveId" clId="{A5CC5DD5-7D26-4064-9F24-33A5796F9398}" dt="2022-05-11T20:02:34.435" v="3069" actId="1035"/>
          <ac:spMkLst>
            <pc:docMk/>
            <pc:sldMk cId="2420333236" sldId="800"/>
            <ac:spMk id="21" creationId="{677772C1-7229-6733-3B64-50D22D18E871}"/>
          </ac:spMkLst>
        </pc:spChg>
        <pc:spChg chg="del">
          <ac:chgData name="Nguyen Chi Son" userId="606856d02e9d83ac" providerId="LiveId" clId="{A5CC5DD5-7D26-4064-9F24-33A5796F9398}" dt="2022-05-11T19:54:44.204" v="1942" actId="478"/>
          <ac:spMkLst>
            <pc:docMk/>
            <pc:sldMk cId="2420333236" sldId="800"/>
            <ac:spMk id="44" creationId="{A6E3311D-BE7B-6528-400F-461DF168251A}"/>
          </ac:spMkLst>
        </pc:spChg>
        <pc:spChg chg="del">
          <ac:chgData name="Nguyen Chi Son" userId="606856d02e9d83ac" providerId="LiveId" clId="{A5CC5DD5-7D26-4064-9F24-33A5796F9398}" dt="2022-05-11T19:54:44.204" v="1942" actId="478"/>
          <ac:spMkLst>
            <pc:docMk/>
            <pc:sldMk cId="2420333236" sldId="800"/>
            <ac:spMk id="45" creationId="{C6F5F2F5-004C-DA3A-1EB5-CF8D4637B4A7}"/>
          </ac:spMkLst>
        </pc:spChg>
        <pc:spChg chg="del">
          <ac:chgData name="Nguyen Chi Son" userId="606856d02e9d83ac" providerId="LiveId" clId="{A5CC5DD5-7D26-4064-9F24-33A5796F9398}" dt="2022-05-11T19:54:44.204" v="1942" actId="478"/>
          <ac:spMkLst>
            <pc:docMk/>
            <pc:sldMk cId="2420333236" sldId="800"/>
            <ac:spMk id="49" creationId="{3502D3FE-1DC8-2EFB-2539-2B726D475CCD}"/>
          </ac:spMkLst>
        </pc:spChg>
        <pc:spChg chg="del">
          <ac:chgData name="Nguyen Chi Son" userId="606856d02e9d83ac" providerId="LiveId" clId="{A5CC5DD5-7D26-4064-9F24-33A5796F9398}" dt="2022-05-11T19:54:44.204" v="1942" actId="478"/>
          <ac:spMkLst>
            <pc:docMk/>
            <pc:sldMk cId="2420333236" sldId="800"/>
            <ac:spMk id="55" creationId="{E967C288-8CF8-B1C3-C666-88A1637C77FE}"/>
          </ac:spMkLst>
        </pc:spChg>
        <pc:spChg chg="del">
          <ac:chgData name="Nguyen Chi Son" userId="606856d02e9d83ac" providerId="LiveId" clId="{A5CC5DD5-7D26-4064-9F24-33A5796F9398}" dt="2022-05-11T19:54:44.204" v="1942" actId="478"/>
          <ac:spMkLst>
            <pc:docMk/>
            <pc:sldMk cId="2420333236" sldId="800"/>
            <ac:spMk id="58" creationId="{024A278D-932A-002D-F1DC-F5CF017D9586}"/>
          </ac:spMkLst>
        </pc:spChg>
        <pc:spChg chg="del">
          <ac:chgData name="Nguyen Chi Son" userId="606856d02e9d83ac" providerId="LiveId" clId="{A5CC5DD5-7D26-4064-9F24-33A5796F9398}" dt="2022-05-11T19:54:44.204" v="1942" actId="478"/>
          <ac:spMkLst>
            <pc:docMk/>
            <pc:sldMk cId="2420333236" sldId="800"/>
            <ac:spMk id="59" creationId="{2A649771-0604-64D5-0B64-144E2BC58827}"/>
          </ac:spMkLst>
        </pc:spChg>
        <pc:graphicFrameChg chg="add del mod">
          <ac:chgData name="Nguyen Chi Son" userId="606856d02e9d83ac" providerId="LiveId" clId="{A5CC5DD5-7D26-4064-9F24-33A5796F9398}" dt="2022-05-11T20:00:17.380" v="2631" actId="478"/>
          <ac:graphicFrameMkLst>
            <pc:docMk/>
            <pc:sldMk cId="2420333236" sldId="800"/>
            <ac:graphicFrameMk id="22" creationId="{B4DE5057-2916-745D-C146-3BCE01D5153F}"/>
          </ac:graphicFrameMkLst>
        </pc:graphicFrameChg>
        <pc:graphicFrameChg chg="add del mod">
          <ac:chgData name="Nguyen Chi Son" userId="606856d02e9d83ac" providerId="LiveId" clId="{A5CC5DD5-7D26-4064-9F24-33A5796F9398}" dt="2022-05-11T19:58:53.446" v="2449" actId="478"/>
          <ac:graphicFrameMkLst>
            <pc:docMk/>
            <pc:sldMk cId="2420333236" sldId="800"/>
            <ac:graphicFrameMk id="23" creationId="{4F330713-5A6C-952F-215B-D8D6D97B9819}"/>
          </ac:graphicFrameMkLst>
        </pc:graphicFrameChg>
        <pc:graphicFrameChg chg="add del mod">
          <ac:chgData name="Nguyen Chi Son" userId="606856d02e9d83ac" providerId="LiveId" clId="{A5CC5DD5-7D26-4064-9F24-33A5796F9398}" dt="2022-05-11T19:58:54.030" v="2450" actId="478"/>
          <ac:graphicFrameMkLst>
            <pc:docMk/>
            <pc:sldMk cId="2420333236" sldId="800"/>
            <ac:graphicFrameMk id="24" creationId="{60897E09-5E28-ACCF-4E8B-B240BA54EAAF}"/>
          </ac:graphicFrameMkLst>
        </pc:graphicFrameChg>
        <pc:graphicFrameChg chg="add del mod">
          <ac:chgData name="Nguyen Chi Son" userId="606856d02e9d83ac" providerId="LiveId" clId="{A5CC5DD5-7D26-4064-9F24-33A5796F9398}" dt="2022-05-11T20:00:43.579" v="2782" actId="478"/>
          <ac:graphicFrameMkLst>
            <pc:docMk/>
            <pc:sldMk cId="2420333236" sldId="800"/>
            <ac:graphicFrameMk id="25" creationId="{544EDBCE-3595-41EE-5CBD-B215122B7220}"/>
          </ac:graphicFrameMkLst>
        </pc:graphicFrameChg>
        <pc:graphicFrameChg chg="del">
          <ac:chgData name="Nguyen Chi Son" userId="606856d02e9d83ac" providerId="LiveId" clId="{A5CC5DD5-7D26-4064-9F24-33A5796F9398}" dt="2022-05-11T19:54:44.204" v="1942" actId="478"/>
          <ac:graphicFrameMkLst>
            <pc:docMk/>
            <pc:sldMk cId="2420333236" sldId="800"/>
            <ac:graphicFrameMk id="56" creationId="{9AD7B253-C2BC-5D6B-C7E3-00195279C208}"/>
          </ac:graphicFrameMkLst>
        </pc:graphicFrameChg>
        <pc:graphicFrameChg chg="del">
          <ac:chgData name="Nguyen Chi Son" userId="606856d02e9d83ac" providerId="LiveId" clId="{A5CC5DD5-7D26-4064-9F24-33A5796F9398}" dt="2022-05-11T19:54:44.204" v="1942" actId="478"/>
          <ac:graphicFrameMkLst>
            <pc:docMk/>
            <pc:sldMk cId="2420333236" sldId="800"/>
            <ac:graphicFrameMk id="57" creationId="{DC8AF503-9B1B-A8D8-EA5B-A9D1541B0A2B}"/>
          </ac:graphicFrameMkLst>
        </pc:graphicFrameChg>
        <pc:graphicFrameChg chg="del">
          <ac:chgData name="Nguyen Chi Son" userId="606856d02e9d83ac" providerId="LiveId" clId="{A5CC5DD5-7D26-4064-9F24-33A5796F9398}" dt="2022-05-11T19:54:44.204" v="1942" actId="478"/>
          <ac:graphicFrameMkLst>
            <pc:docMk/>
            <pc:sldMk cId="2420333236" sldId="800"/>
            <ac:graphicFrameMk id="73" creationId="{45531F04-DBED-D229-CDDE-74C54E8800D3}"/>
          </ac:graphicFrameMkLst>
        </pc:graphicFrameChg>
        <pc:graphicFrameChg chg="del">
          <ac:chgData name="Nguyen Chi Son" userId="606856d02e9d83ac" providerId="LiveId" clId="{A5CC5DD5-7D26-4064-9F24-33A5796F9398}" dt="2022-05-11T19:54:44.204" v="1942" actId="478"/>
          <ac:graphicFrameMkLst>
            <pc:docMk/>
            <pc:sldMk cId="2420333236" sldId="800"/>
            <ac:graphicFrameMk id="74" creationId="{FCC1554D-693C-0BDB-36B0-C3F776E0885F}"/>
          </ac:graphicFrameMkLst>
        </pc:graphicFrameChg>
        <pc:picChg chg="add mod">
          <ac:chgData name="Nguyen Chi Son" userId="606856d02e9d83ac" providerId="LiveId" clId="{A5CC5DD5-7D26-4064-9F24-33A5796F9398}" dt="2022-05-11T20:02:36.910" v="3070" actId="1076"/>
          <ac:picMkLst>
            <pc:docMk/>
            <pc:sldMk cId="2420333236" sldId="800"/>
            <ac:picMk id="16" creationId="{1FCB3711-B41B-3E36-425A-1A3112F0888F}"/>
          </ac:picMkLst>
        </pc:picChg>
        <pc:cxnChg chg="del">
          <ac:chgData name="Nguyen Chi Son" userId="606856d02e9d83ac" providerId="LiveId" clId="{A5CC5DD5-7D26-4064-9F24-33A5796F9398}" dt="2022-05-11T19:54:44.204" v="1942" actId="478"/>
          <ac:cxnSpMkLst>
            <pc:docMk/>
            <pc:sldMk cId="2420333236" sldId="800"/>
            <ac:cxnSpMk id="60" creationId="{EA536AF0-6E4A-FE0C-9CAB-525C0859B16B}"/>
          </ac:cxnSpMkLst>
        </pc:cxnChg>
        <pc:cxnChg chg="del">
          <ac:chgData name="Nguyen Chi Son" userId="606856d02e9d83ac" providerId="LiveId" clId="{A5CC5DD5-7D26-4064-9F24-33A5796F9398}" dt="2022-05-11T19:54:44.204" v="1942" actId="478"/>
          <ac:cxnSpMkLst>
            <pc:docMk/>
            <pc:sldMk cId="2420333236" sldId="800"/>
            <ac:cxnSpMk id="62" creationId="{4667DEF6-3905-F098-D576-C90A08A0534D}"/>
          </ac:cxnSpMkLst>
        </pc:cxnChg>
      </pc:sldChg>
      <pc:sldChg chg="addSp delSp modSp mod delAnim modAnim">
        <pc:chgData name="Nguyen Chi Son" userId="606856d02e9d83ac" providerId="LiveId" clId="{A5CC5DD5-7D26-4064-9F24-33A5796F9398}" dt="2022-05-11T20:11:37.659" v="5020" actId="20577"/>
        <pc:sldMkLst>
          <pc:docMk/>
          <pc:sldMk cId="2582018195" sldId="801"/>
        </pc:sldMkLst>
        <pc:spChg chg="add mod">
          <ac:chgData name="Nguyen Chi Son" userId="606856d02e9d83ac" providerId="LiveId" clId="{A5CC5DD5-7D26-4064-9F24-33A5796F9398}" dt="2022-05-11T20:07:50.674" v="4302" actId="20577"/>
          <ac:spMkLst>
            <pc:docMk/>
            <pc:sldMk cId="2582018195" sldId="801"/>
            <ac:spMk id="15" creationId="{3D511D9E-9063-1B36-786A-3E03A5B92DD6}"/>
          </ac:spMkLst>
        </pc:spChg>
        <pc:spChg chg="add mod">
          <ac:chgData name="Nguyen Chi Son" userId="606856d02e9d83ac" providerId="LiveId" clId="{A5CC5DD5-7D26-4064-9F24-33A5796F9398}" dt="2022-05-11T20:05:32.382" v="3831" actId="1035"/>
          <ac:spMkLst>
            <pc:docMk/>
            <pc:sldMk cId="2582018195" sldId="801"/>
            <ac:spMk id="16" creationId="{B25C8B5A-DC52-FC48-E265-E663A1B2D5D9}"/>
          </ac:spMkLst>
        </pc:spChg>
        <pc:spChg chg="add mod">
          <ac:chgData name="Nguyen Chi Son" userId="606856d02e9d83ac" providerId="LiveId" clId="{A5CC5DD5-7D26-4064-9F24-33A5796F9398}" dt="2022-05-11T20:11:37.659" v="5020" actId="20577"/>
          <ac:spMkLst>
            <pc:docMk/>
            <pc:sldMk cId="2582018195" sldId="801"/>
            <ac:spMk id="17" creationId="{01FFF8EB-0AF9-F00A-9E22-396938E9DBE0}"/>
          </ac:spMkLst>
        </pc:spChg>
        <pc:spChg chg="del mod">
          <ac:chgData name="Nguyen Chi Son" userId="606856d02e9d83ac" providerId="LiveId" clId="{A5CC5DD5-7D26-4064-9F24-33A5796F9398}" dt="2022-05-11T20:04:15.665" v="3720" actId="478"/>
          <ac:spMkLst>
            <pc:docMk/>
            <pc:sldMk cId="2582018195" sldId="801"/>
            <ac:spMk id="18" creationId="{E706F845-D4CD-8C29-F2F0-BB0ABB81E2D5}"/>
          </ac:spMkLst>
        </pc:spChg>
        <pc:spChg chg="mod">
          <ac:chgData name="Nguyen Chi Son" userId="606856d02e9d83ac" providerId="LiveId" clId="{A5CC5DD5-7D26-4064-9F24-33A5796F9398}" dt="2022-05-11T20:05:00.504" v="3744" actId="20577"/>
          <ac:spMkLst>
            <pc:docMk/>
            <pc:sldMk cId="2582018195" sldId="801"/>
            <ac:spMk id="19" creationId="{9C339D16-68E4-43C4-A62E-D0146138D23B}"/>
          </ac:spMkLst>
        </pc:spChg>
        <pc:spChg chg="del mod">
          <ac:chgData name="Nguyen Chi Son" userId="606856d02e9d83ac" providerId="LiveId" clId="{A5CC5DD5-7D26-4064-9F24-33A5796F9398}" dt="2022-05-11T20:04:15.665" v="3720" actId="478"/>
          <ac:spMkLst>
            <pc:docMk/>
            <pc:sldMk cId="2582018195" sldId="801"/>
            <ac:spMk id="20" creationId="{2DA95C45-94DB-ED50-D772-FB9D4A1E5BE7}"/>
          </ac:spMkLst>
        </pc:spChg>
        <pc:spChg chg="del mod">
          <ac:chgData name="Nguyen Chi Son" userId="606856d02e9d83ac" providerId="LiveId" clId="{A5CC5DD5-7D26-4064-9F24-33A5796F9398}" dt="2022-05-11T20:04:15.665" v="3720" actId="478"/>
          <ac:spMkLst>
            <pc:docMk/>
            <pc:sldMk cId="2582018195" sldId="801"/>
            <ac:spMk id="21" creationId="{9A154720-A106-83DD-6B74-AEAF0A7DD6F1}"/>
          </ac:spMkLst>
        </pc:spChg>
        <pc:spChg chg="del mod">
          <ac:chgData name="Nguyen Chi Son" userId="606856d02e9d83ac" providerId="LiveId" clId="{A5CC5DD5-7D26-4064-9F24-33A5796F9398}" dt="2022-05-11T20:04:15.665" v="3720" actId="478"/>
          <ac:spMkLst>
            <pc:docMk/>
            <pc:sldMk cId="2582018195" sldId="801"/>
            <ac:spMk id="22" creationId="{DC818B19-D88D-D796-1118-D880B6881955}"/>
          </ac:spMkLst>
        </pc:spChg>
        <pc:spChg chg="add mod">
          <ac:chgData name="Nguyen Chi Son" userId="606856d02e9d83ac" providerId="LiveId" clId="{A5CC5DD5-7D26-4064-9F24-33A5796F9398}" dt="2022-05-11T20:05:32.382" v="3831" actId="1035"/>
          <ac:spMkLst>
            <pc:docMk/>
            <pc:sldMk cId="2582018195" sldId="801"/>
            <ac:spMk id="24" creationId="{D0D9EF9D-8BFB-879F-B359-063D969ED72A}"/>
          </ac:spMkLst>
        </pc:spChg>
        <pc:graphicFrameChg chg="del mod">
          <ac:chgData name="Nguyen Chi Son" userId="606856d02e9d83ac" providerId="LiveId" clId="{A5CC5DD5-7D26-4064-9F24-33A5796F9398}" dt="2022-05-11T20:04:15.665" v="3720" actId="478"/>
          <ac:graphicFrameMkLst>
            <pc:docMk/>
            <pc:sldMk cId="2582018195" sldId="801"/>
            <ac:graphicFrameMk id="23" creationId="{4B1D5968-D2BA-51F8-D85C-2167537A0A52}"/>
          </ac:graphicFrameMkLst>
        </pc:graphicFrameChg>
        <pc:graphicFrameChg chg="del mod">
          <ac:chgData name="Nguyen Chi Son" userId="606856d02e9d83ac" providerId="LiveId" clId="{A5CC5DD5-7D26-4064-9F24-33A5796F9398}" dt="2022-05-11T20:04:15.665" v="3720" actId="478"/>
          <ac:graphicFrameMkLst>
            <pc:docMk/>
            <pc:sldMk cId="2582018195" sldId="801"/>
            <ac:graphicFrameMk id="29" creationId="{BF26024F-4D91-92D5-37DD-C85AACEEF3CB}"/>
          </ac:graphicFrameMkLst>
        </pc:graphicFrameChg>
        <pc:graphicFrameChg chg="del mod">
          <ac:chgData name="Nguyen Chi Son" userId="606856d02e9d83ac" providerId="LiveId" clId="{A5CC5DD5-7D26-4064-9F24-33A5796F9398}" dt="2022-05-11T20:04:15.665" v="3720" actId="478"/>
          <ac:graphicFrameMkLst>
            <pc:docMk/>
            <pc:sldMk cId="2582018195" sldId="801"/>
            <ac:graphicFrameMk id="31" creationId="{A0B33DFB-9467-7F20-8555-C9FAB2B444CD}"/>
          </ac:graphicFrameMkLst>
        </pc:graphicFrameChg>
        <pc:graphicFrameChg chg="del mod">
          <ac:chgData name="Nguyen Chi Son" userId="606856d02e9d83ac" providerId="LiveId" clId="{A5CC5DD5-7D26-4064-9F24-33A5796F9398}" dt="2022-05-11T20:04:15.665" v="3720" actId="478"/>
          <ac:graphicFrameMkLst>
            <pc:docMk/>
            <pc:sldMk cId="2582018195" sldId="801"/>
            <ac:graphicFrameMk id="32" creationId="{810787B3-2913-1432-C8A6-FC2DD8FC6E0D}"/>
          </ac:graphicFrameMkLst>
        </pc:graphicFrameChg>
        <pc:picChg chg="del">
          <ac:chgData name="Nguyen Chi Son" userId="606856d02e9d83ac" providerId="LiveId" clId="{A5CC5DD5-7D26-4064-9F24-33A5796F9398}" dt="2022-05-11T20:03:15.740" v="3266" actId="478"/>
          <ac:picMkLst>
            <pc:docMk/>
            <pc:sldMk cId="2582018195" sldId="801"/>
            <ac:picMk id="3" creationId="{34D8D17A-1ED6-975A-136D-02C9E382D8AA}"/>
          </ac:picMkLst>
        </pc:picChg>
        <pc:picChg chg="add mod">
          <ac:chgData name="Nguyen Chi Son" userId="606856d02e9d83ac" providerId="LiveId" clId="{A5CC5DD5-7D26-4064-9F24-33A5796F9398}" dt="2022-05-11T20:04:38.206" v="3724" actId="1076"/>
          <ac:picMkLst>
            <pc:docMk/>
            <pc:sldMk cId="2582018195" sldId="801"/>
            <ac:picMk id="4" creationId="{BC70A108-D309-42EF-3CF2-5D71C2691EF4}"/>
          </ac:picMkLst>
        </pc:picChg>
      </pc:sldChg>
      <pc:sldChg chg="addSp delSp modSp del mod delAnim modAnim">
        <pc:chgData name="Nguyen Chi Son" userId="606856d02e9d83ac" providerId="LiveId" clId="{A5CC5DD5-7D26-4064-9F24-33A5796F9398}" dt="2022-05-12T16:51:43.523" v="7598" actId="47"/>
        <pc:sldMkLst>
          <pc:docMk/>
          <pc:sldMk cId="585758681" sldId="802"/>
        </pc:sldMkLst>
        <pc:spChg chg="add mod">
          <ac:chgData name="Nguyen Chi Son" userId="606856d02e9d83ac" providerId="LiveId" clId="{A5CC5DD5-7D26-4064-9F24-33A5796F9398}" dt="2022-05-12T16:33:23.954" v="6987" actId="20577"/>
          <ac:spMkLst>
            <pc:docMk/>
            <pc:sldMk cId="585758681" sldId="802"/>
            <ac:spMk id="13" creationId="{CA143F7C-88D4-5EFA-F85C-A8A489BEC27C}"/>
          </ac:spMkLst>
        </pc:spChg>
        <pc:spChg chg="add mod">
          <ac:chgData name="Nguyen Chi Son" userId="606856d02e9d83ac" providerId="LiveId" clId="{A5CC5DD5-7D26-4064-9F24-33A5796F9398}" dt="2022-05-12T16:32:57.643" v="6835" actId="1035"/>
          <ac:spMkLst>
            <pc:docMk/>
            <pc:sldMk cId="585758681" sldId="802"/>
            <ac:spMk id="14" creationId="{4D59D54C-7348-5204-4FC8-0BE9E77E9CBE}"/>
          </ac:spMkLst>
        </pc:spChg>
        <pc:spChg chg="add mod">
          <ac:chgData name="Nguyen Chi Son" userId="606856d02e9d83ac" providerId="LiveId" clId="{A5CC5DD5-7D26-4064-9F24-33A5796F9398}" dt="2022-05-12T16:48:53.781" v="7532" actId="20577"/>
          <ac:spMkLst>
            <pc:docMk/>
            <pc:sldMk cId="585758681" sldId="802"/>
            <ac:spMk id="15" creationId="{CD05BD16-4BFD-823C-7806-B6AC9FE0FCA7}"/>
          </ac:spMkLst>
        </pc:spChg>
        <pc:spChg chg="add mod">
          <ac:chgData name="Nguyen Chi Son" userId="606856d02e9d83ac" providerId="LiveId" clId="{A5CC5DD5-7D26-4064-9F24-33A5796F9398}" dt="2022-05-12T16:32:57.643" v="6835" actId="1035"/>
          <ac:spMkLst>
            <pc:docMk/>
            <pc:sldMk cId="585758681" sldId="802"/>
            <ac:spMk id="16" creationId="{9AF96B58-EC05-4724-BF83-4F29FEC02B98}"/>
          </ac:spMkLst>
        </pc:spChg>
        <pc:spChg chg="del">
          <ac:chgData name="Nguyen Chi Son" userId="606856d02e9d83ac" providerId="LiveId" clId="{A5CC5DD5-7D26-4064-9F24-33A5796F9398}" dt="2022-05-12T16:26:05.401" v="6034" actId="478"/>
          <ac:spMkLst>
            <pc:docMk/>
            <pc:sldMk cId="585758681" sldId="802"/>
            <ac:spMk id="18" creationId="{E706F845-D4CD-8C29-F2F0-BB0ABB81E2D5}"/>
          </ac:spMkLst>
        </pc:spChg>
        <pc:spChg chg="mod">
          <ac:chgData name="Nguyen Chi Son" userId="606856d02e9d83ac" providerId="LiveId" clId="{A5CC5DD5-7D26-4064-9F24-33A5796F9398}" dt="2022-05-12T16:40:30.435" v="7353" actId="20577"/>
          <ac:spMkLst>
            <pc:docMk/>
            <pc:sldMk cId="585758681" sldId="802"/>
            <ac:spMk id="19" creationId="{9C339D16-68E4-43C4-A62E-D0146138D23B}"/>
          </ac:spMkLst>
        </pc:spChg>
        <pc:spChg chg="del">
          <ac:chgData name="Nguyen Chi Son" userId="606856d02e9d83ac" providerId="LiveId" clId="{A5CC5DD5-7D26-4064-9F24-33A5796F9398}" dt="2022-05-12T16:26:05.401" v="6034" actId="478"/>
          <ac:spMkLst>
            <pc:docMk/>
            <pc:sldMk cId="585758681" sldId="802"/>
            <ac:spMk id="20" creationId="{2DA95C45-94DB-ED50-D772-FB9D4A1E5BE7}"/>
          </ac:spMkLst>
        </pc:spChg>
        <pc:spChg chg="del">
          <ac:chgData name="Nguyen Chi Son" userId="606856d02e9d83ac" providerId="LiveId" clId="{A5CC5DD5-7D26-4064-9F24-33A5796F9398}" dt="2022-05-12T16:26:05.401" v="6034" actId="478"/>
          <ac:spMkLst>
            <pc:docMk/>
            <pc:sldMk cId="585758681" sldId="802"/>
            <ac:spMk id="21" creationId="{9A154720-A106-83DD-6B74-AEAF0A7DD6F1}"/>
          </ac:spMkLst>
        </pc:spChg>
        <pc:spChg chg="del">
          <ac:chgData name="Nguyen Chi Son" userId="606856d02e9d83ac" providerId="LiveId" clId="{A5CC5DD5-7D26-4064-9F24-33A5796F9398}" dt="2022-05-12T16:26:05.401" v="6034" actId="478"/>
          <ac:spMkLst>
            <pc:docMk/>
            <pc:sldMk cId="585758681" sldId="802"/>
            <ac:spMk id="22" creationId="{DC818B19-D88D-D796-1118-D880B6881955}"/>
          </ac:spMkLst>
        </pc:spChg>
        <pc:spChg chg="add del mod">
          <ac:chgData name="Nguyen Chi Son" userId="606856d02e9d83ac" providerId="LiveId" clId="{A5CC5DD5-7D26-4064-9F24-33A5796F9398}" dt="2022-05-12T16:33:01.918" v="6838" actId="478"/>
          <ac:spMkLst>
            <pc:docMk/>
            <pc:sldMk cId="585758681" sldId="802"/>
            <ac:spMk id="24" creationId="{3C47C262-2F32-2437-182C-7F903AB01296}"/>
          </ac:spMkLst>
        </pc:spChg>
        <pc:graphicFrameChg chg="add del mod">
          <ac:chgData name="Nguyen Chi Son" userId="606856d02e9d83ac" providerId="LiveId" clId="{A5CC5DD5-7D26-4064-9F24-33A5796F9398}" dt="2022-05-12T16:33:00.399" v="6836" actId="478"/>
          <ac:graphicFrameMkLst>
            <pc:docMk/>
            <pc:sldMk cId="585758681" sldId="802"/>
            <ac:graphicFrameMk id="17" creationId="{57B3DFD8-AA9A-69C4-0DF5-FE99B6E5A919}"/>
          </ac:graphicFrameMkLst>
        </pc:graphicFrameChg>
        <pc:graphicFrameChg chg="del">
          <ac:chgData name="Nguyen Chi Son" userId="606856d02e9d83ac" providerId="LiveId" clId="{A5CC5DD5-7D26-4064-9F24-33A5796F9398}" dt="2022-05-12T16:26:05.401" v="6034" actId="478"/>
          <ac:graphicFrameMkLst>
            <pc:docMk/>
            <pc:sldMk cId="585758681" sldId="802"/>
            <ac:graphicFrameMk id="23" creationId="{4B1D5968-D2BA-51F8-D85C-2167537A0A52}"/>
          </ac:graphicFrameMkLst>
        </pc:graphicFrameChg>
        <pc:graphicFrameChg chg="add mod">
          <ac:chgData name="Nguyen Chi Son" userId="606856d02e9d83ac" providerId="LiveId" clId="{A5CC5DD5-7D26-4064-9F24-33A5796F9398}" dt="2022-05-12T16:35:26.888" v="7226" actId="1036"/>
          <ac:graphicFrameMkLst>
            <pc:docMk/>
            <pc:sldMk cId="585758681" sldId="802"/>
            <ac:graphicFrameMk id="26" creationId="{6B5243E3-C74E-DB0F-5491-5E0AC7E5CB36}"/>
          </ac:graphicFrameMkLst>
        </pc:graphicFrameChg>
        <pc:graphicFrameChg chg="add mod">
          <ac:chgData name="Nguyen Chi Son" userId="606856d02e9d83ac" providerId="LiveId" clId="{A5CC5DD5-7D26-4064-9F24-33A5796F9398}" dt="2022-05-12T16:48:46.247" v="7529"/>
          <ac:graphicFrameMkLst>
            <pc:docMk/>
            <pc:sldMk cId="585758681" sldId="802"/>
            <ac:graphicFrameMk id="27" creationId="{B3712121-B437-29B6-EC9E-DBED7A461A2E}"/>
          </ac:graphicFrameMkLst>
        </pc:graphicFrameChg>
        <pc:graphicFrameChg chg="del">
          <ac:chgData name="Nguyen Chi Son" userId="606856d02e9d83ac" providerId="LiveId" clId="{A5CC5DD5-7D26-4064-9F24-33A5796F9398}" dt="2022-05-12T16:26:05.401" v="6034" actId="478"/>
          <ac:graphicFrameMkLst>
            <pc:docMk/>
            <pc:sldMk cId="585758681" sldId="802"/>
            <ac:graphicFrameMk id="33" creationId="{10E8BB31-63B2-4DA8-1143-CFE9AA5D6266}"/>
          </ac:graphicFrameMkLst>
        </pc:graphicFrameChg>
        <pc:picChg chg="del">
          <ac:chgData name="Nguyen Chi Son" userId="606856d02e9d83ac" providerId="LiveId" clId="{A5CC5DD5-7D26-4064-9F24-33A5796F9398}" dt="2022-05-12T16:26:03.466" v="6033" actId="478"/>
          <ac:picMkLst>
            <pc:docMk/>
            <pc:sldMk cId="585758681" sldId="802"/>
            <ac:picMk id="3" creationId="{34D8D17A-1ED6-975A-136D-02C9E382D8AA}"/>
          </ac:picMkLst>
        </pc:picChg>
        <pc:picChg chg="add mod">
          <ac:chgData name="Nguyen Chi Son" userId="606856d02e9d83ac" providerId="LiveId" clId="{A5CC5DD5-7D26-4064-9F24-33A5796F9398}" dt="2022-05-12T16:32:32.441" v="6790" actId="1076"/>
          <ac:picMkLst>
            <pc:docMk/>
            <pc:sldMk cId="585758681" sldId="802"/>
            <ac:picMk id="4" creationId="{DB0979A4-57B6-FD5B-E7AC-D965352CD6E1}"/>
          </ac:picMkLst>
        </pc:picChg>
        <pc:cxnChg chg="add del mod">
          <ac:chgData name="Nguyen Chi Son" userId="606856d02e9d83ac" providerId="LiveId" clId="{A5CC5DD5-7D26-4064-9F24-33A5796F9398}" dt="2022-05-12T16:33:00.829" v="6837" actId="478"/>
          <ac:cxnSpMkLst>
            <pc:docMk/>
            <pc:sldMk cId="585758681" sldId="802"/>
            <ac:cxnSpMk id="25" creationId="{827611FB-1045-19FB-406D-C569BF142DCD}"/>
          </ac:cxnSpMkLst>
        </pc:cxnChg>
      </pc:sldChg>
      <pc:sldChg chg="del">
        <pc:chgData name="Nguyen Chi Son" userId="606856d02e9d83ac" providerId="LiveId" clId="{A5CC5DD5-7D26-4064-9F24-33A5796F9398}" dt="2022-05-12T16:54:44.435" v="7599" actId="47"/>
        <pc:sldMkLst>
          <pc:docMk/>
          <pc:sldMk cId="3780574964" sldId="803"/>
        </pc:sldMkLst>
      </pc:sldChg>
      <pc:sldChg chg="del">
        <pc:chgData name="Nguyen Chi Son" userId="606856d02e9d83ac" providerId="LiveId" clId="{A5CC5DD5-7D26-4064-9F24-33A5796F9398}" dt="2022-05-12T16:54:44.435" v="7599" actId="47"/>
        <pc:sldMkLst>
          <pc:docMk/>
          <pc:sldMk cId="2604953891" sldId="805"/>
        </pc:sldMkLst>
      </pc:sldChg>
      <pc:sldChg chg="del">
        <pc:chgData name="Nguyen Chi Son" userId="606856d02e9d83ac" providerId="LiveId" clId="{A5CC5DD5-7D26-4064-9F24-33A5796F9398}" dt="2022-05-12T16:54:44.435" v="7599" actId="47"/>
        <pc:sldMkLst>
          <pc:docMk/>
          <pc:sldMk cId="1042644984" sldId="806"/>
        </pc:sldMkLst>
      </pc:sldChg>
      <pc:sldChg chg="del">
        <pc:chgData name="Nguyen Chi Son" userId="606856d02e9d83ac" providerId="LiveId" clId="{A5CC5DD5-7D26-4064-9F24-33A5796F9398}" dt="2022-05-12T16:54:44.435" v="7599" actId="47"/>
        <pc:sldMkLst>
          <pc:docMk/>
          <pc:sldMk cId="784377188" sldId="807"/>
        </pc:sldMkLst>
      </pc:sldChg>
      <pc:sldChg chg="del">
        <pc:chgData name="Nguyen Chi Son" userId="606856d02e9d83ac" providerId="LiveId" clId="{A5CC5DD5-7D26-4064-9F24-33A5796F9398}" dt="2022-05-12T16:54:44.435" v="7599" actId="47"/>
        <pc:sldMkLst>
          <pc:docMk/>
          <pc:sldMk cId="286503929" sldId="808"/>
        </pc:sldMkLst>
      </pc:sldChg>
      <pc:sldChg chg="addSp delSp modSp add mod">
        <pc:chgData name="Nguyen Chi Son" userId="606856d02e9d83ac" providerId="LiveId" clId="{A5CC5DD5-7D26-4064-9F24-33A5796F9398}" dt="2022-05-11T19:37:54.984" v="759" actId="554"/>
        <pc:sldMkLst>
          <pc:docMk/>
          <pc:sldMk cId="3151879484" sldId="809"/>
        </pc:sldMkLst>
        <pc:spChg chg="add mod">
          <ac:chgData name="Nguyen Chi Son" userId="606856d02e9d83ac" providerId="LiveId" clId="{A5CC5DD5-7D26-4064-9F24-33A5796F9398}" dt="2022-05-11T19:36:58.408" v="740" actId="1076"/>
          <ac:spMkLst>
            <pc:docMk/>
            <pc:sldMk cId="3151879484" sldId="809"/>
            <ac:spMk id="8" creationId="{635ECAB3-1C35-1C87-33BE-F5E8AC256FCD}"/>
          </ac:spMkLst>
        </pc:spChg>
        <pc:spChg chg="add mod">
          <ac:chgData name="Nguyen Chi Son" userId="606856d02e9d83ac" providerId="LiveId" clId="{A5CC5DD5-7D26-4064-9F24-33A5796F9398}" dt="2022-05-11T19:37:27.024" v="751" actId="14100"/>
          <ac:spMkLst>
            <pc:docMk/>
            <pc:sldMk cId="3151879484" sldId="809"/>
            <ac:spMk id="13" creationId="{4F6A4772-4664-FFBC-15E4-A2DB3B10F52D}"/>
          </ac:spMkLst>
        </pc:spChg>
        <pc:spChg chg="add mod">
          <ac:chgData name="Nguyen Chi Son" userId="606856d02e9d83ac" providerId="LiveId" clId="{A5CC5DD5-7D26-4064-9F24-33A5796F9398}" dt="2022-05-11T19:37:31.864" v="752" actId="14100"/>
          <ac:spMkLst>
            <pc:docMk/>
            <pc:sldMk cId="3151879484" sldId="809"/>
            <ac:spMk id="14" creationId="{6AED6BA2-E724-C363-C3EB-A119985EBBA8}"/>
          </ac:spMkLst>
        </pc:spChg>
        <pc:spChg chg="add mod">
          <ac:chgData name="Nguyen Chi Son" userId="606856d02e9d83ac" providerId="LiveId" clId="{A5CC5DD5-7D26-4064-9F24-33A5796F9398}" dt="2022-05-11T19:37:37.944" v="754" actId="14100"/>
          <ac:spMkLst>
            <pc:docMk/>
            <pc:sldMk cId="3151879484" sldId="809"/>
            <ac:spMk id="15" creationId="{49119AC2-4658-57E6-D4E6-59DA5E62E0F8}"/>
          </ac:spMkLst>
        </pc:spChg>
        <pc:graphicFrameChg chg="add mod">
          <ac:chgData name="Nguyen Chi Son" userId="606856d02e9d83ac" providerId="LiveId" clId="{A5CC5DD5-7D26-4064-9F24-33A5796F9398}" dt="2022-05-11T19:37:54.984" v="759" actId="554"/>
          <ac:graphicFrameMkLst>
            <pc:docMk/>
            <pc:sldMk cId="3151879484" sldId="809"/>
            <ac:graphicFrameMk id="6" creationId="{2BF36108-61B8-A82C-5CF6-0354B64020E6}"/>
          </ac:graphicFrameMkLst>
        </pc:graphicFrameChg>
        <pc:graphicFrameChg chg="del">
          <ac:chgData name="Nguyen Chi Son" userId="606856d02e9d83ac" providerId="LiveId" clId="{A5CC5DD5-7D26-4064-9F24-33A5796F9398}" dt="2022-05-11T19:35:38.597" v="708" actId="478"/>
          <ac:graphicFrameMkLst>
            <pc:docMk/>
            <pc:sldMk cId="3151879484" sldId="809"/>
            <ac:graphicFrameMk id="9" creationId="{F36DA388-4413-A3F7-73A6-F9CF32B78706}"/>
          </ac:graphicFrameMkLst>
        </pc:graphicFrameChg>
        <pc:graphicFrameChg chg="add mod">
          <ac:chgData name="Nguyen Chi Son" userId="606856d02e9d83ac" providerId="LiveId" clId="{A5CC5DD5-7D26-4064-9F24-33A5796F9398}" dt="2022-05-11T19:37:54.984" v="759" actId="554"/>
          <ac:graphicFrameMkLst>
            <pc:docMk/>
            <pc:sldMk cId="3151879484" sldId="809"/>
            <ac:graphicFrameMk id="10" creationId="{D6B9BE29-FE56-DA09-67D4-E9838A81E440}"/>
          </ac:graphicFrameMkLst>
        </pc:graphicFrameChg>
        <pc:graphicFrameChg chg="add mod">
          <ac:chgData name="Nguyen Chi Son" userId="606856d02e9d83ac" providerId="LiveId" clId="{A5CC5DD5-7D26-4064-9F24-33A5796F9398}" dt="2022-05-11T19:37:54.984" v="759" actId="554"/>
          <ac:graphicFrameMkLst>
            <pc:docMk/>
            <pc:sldMk cId="3151879484" sldId="809"/>
            <ac:graphicFrameMk id="12" creationId="{FC179D6D-5BA2-F69A-8935-25A09490738E}"/>
          </ac:graphicFrameMkLst>
        </pc:graphicFrameChg>
        <pc:picChg chg="mod">
          <ac:chgData name="Nguyen Chi Son" userId="606856d02e9d83ac" providerId="LiveId" clId="{A5CC5DD5-7D26-4064-9F24-33A5796F9398}" dt="2022-05-11T19:37:16.906" v="748" actId="1076"/>
          <ac:picMkLst>
            <pc:docMk/>
            <pc:sldMk cId="3151879484" sldId="809"/>
            <ac:picMk id="7" creationId="{B0B572AF-FEC1-2FBE-689A-CF45CE9FB2D8}"/>
          </ac:picMkLst>
        </pc:picChg>
        <pc:picChg chg="del">
          <ac:chgData name="Nguyen Chi Son" userId="606856d02e9d83ac" providerId="LiveId" clId="{A5CC5DD5-7D26-4064-9F24-33A5796F9398}" dt="2022-05-11T19:35:38.114" v="707" actId="478"/>
          <ac:picMkLst>
            <pc:docMk/>
            <pc:sldMk cId="3151879484" sldId="809"/>
            <ac:picMk id="11" creationId="{DFF05E37-80D6-1C34-47D5-4026A0867180}"/>
          </ac:picMkLst>
        </pc:picChg>
      </pc:sldChg>
      <pc:sldChg chg="modSp add mod">
        <pc:chgData name="Nguyen Chi Son" userId="606856d02e9d83ac" providerId="LiveId" clId="{A5CC5DD5-7D26-4064-9F24-33A5796F9398}" dt="2022-05-11T19:51:45.694" v="1628" actId="20577"/>
        <pc:sldMkLst>
          <pc:docMk/>
          <pc:sldMk cId="3660016765" sldId="810"/>
        </pc:sldMkLst>
        <pc:spChg chg="mod">
          <ac:chgData name="Nguyen Chi Son" userId="606856d02e9d83ac" providerId="LiveId" clId="{A5CC5DD5-7D26-4064-9F24-33A5796F9398}" dt="2022-05-11T19:51:45.694" v="1628" actId="20577"/>
          <ac:spMkLst>
            <pc:docMk/>
            <pc:sldMk cId="3660016765" sldId="810"/>
            <ac:spMk id="2" creationId="{DAF08EC2-5D0D-48D9-855C-A59C0E5ED55B}"/>
          </ac:spMkLst>
        </pc:spChg>
        <pc:spChg chg="mod">
          <ac:chgData name="Nguyen Chi Son" userId="606856d02e9d83ac" providerId="LiveId" clId="{A5CC5DD5-7D26-4064-9F24-33A5796F9398}" dt="2022-05-11T19:51:30.351" v="1481" actId="20577"/>
          <ac:spMkLst>
            <pc:docMk/>
            <pc:sldMk cId="3660016765" sldId="810"/>
            <ac:spMk id="3" creationId="{8CD51C9F-FCB0-4185-93E6-835FC05E1B10}"/>
          </ac:spMkLst>
        </pc:spChg>
      </pc:sldChg>
      <pc:sldChg chg="addSp delSp modSp add mod delAnim">
        <pc:chgData name="Nguyen Chi Son" userId="606856d02e9d83ac" providerId="LiveId" clId="{A5CC5DD5-7D26-4064-9F24-33A5796F9398}" dt="2022-05-11T19:54:36.735" v="1941" actId="1076"/>
        <pc:sldMkLst>
          <pc:docMk/>
          <pc:sldMk cId="741517295" sldId="811"/>
        </pc:sldMkLst>
        <pc:spChg chg="mod">
          <ac:chgData name="Nguyen Chi Son" userId="606856d02e9d83ac" providerId="LiveId" clId="{A5CC5DD5-7D26-4064-9F24-33A5796F9398}" dt="2022-05-11T19:54:12.830" v="1934" actId="20577"/>
          <ac:spMkLst>
            <pc:docMk/>
            <pc:sldMk cId="741517295" sldId="811"/>
            <ac:spMk id="2" creationId="{BA8A6260-CA4B-46A9-A06E-C71EE59E6992}"/>
          </ac:spMkLst>
        </pc:spChg>
        <pc:spChg chg="del">
          <ac:chgData name="Nguyen Chi Son" userId="606856d02e9d83ac" providerId="LiveId" clId="{A5CC5DD5-7D26-4064-9F24-33A5796F9398}" dt="2022-05-11T19:54:16.501" v="1936" actId="478"/>
          <ac:spMkLst>
            <pc:docMk/>
            <pc:sldMk cId="741517295" sldId="811"/>
            <ac:spMk id="21" creationId="{425AB926-2872-8554-BFA0-0E01F8BD9EAC}"/>
          </ac:spMkLst>
        </pc:spChg>
        <pc:spChg chg="del">
          <ac:chgData name="Nguyen Chi Son" userId="606856d02e9d83ac" providerId="LiveId" clId="{A5CC5DD5-7D26-4064-9F24-33A5796F9398}" dt="2022-05-11T19:51:51.069" v="1630" actId="478"/>
          <ac:spMkLst>
            <pc:docMk/>
            <pc:sldMk cId="741517295" sldId="811"/>
            <ac:spMk id="24" creationId="{FC9CEA46-495D-BC8F-DBC4-D2DDB97BF596}"/>
          </ac:spMkLst>
        </pc:spChg>
        <pc:spChg chg="del">
          <ac:chgData name="Nguyen Chi Son" userId="606856d02e9d83ac" providerId="LiveId" clId="{A5CC5DD5-7D26-4064-9F24-33A5796F9398}" dt="2022-05-11T19:51:51.069" v="1630" actId="478"/>
          <ac:spMkLst>
            <pc:docMk/>
            <pc:sldMk cId="741517295" sldId="811"/>
            <ac:spMk id="26" creationId="{CEE52A54-881D-E69D-54D3-3CF96C55A5BB}"/>
          </ac:spMkLst>
        </pc:spChg>
        <pc:spChg chg="del">
          <ac:chgData name="Nguyen Chi Son" userId="606856d02e9d83ac" providerId="LiveId" clId="{A5CC5DD5-7D26-4064-9F24-33A5796F9398}" dt="2022-05-11T19:51:51.069" v="1630" actId="478"/>
          <ac:spMkLst>
            <pc:docMk/>
            <pc:sldMk cId="741517295" sldId="811"/>
            <ac:spMk id="27" creationId="{4D6C33DE-5DCD-AE29-EC90-1DD15337576A}"/>
          </ac:spMkLst>
        </pc:spChg>
        <pc:spChg chg="del">
          <ac:chgData name="Nguyen Chi Son" userId="606856d02e9d83ac" providerId="LiveId" clId="{A5CC5DD5-7D26-4064-9F24-33A5796F9398}" dt="2022-05-11T19:51:51.069" v="1630" actId="478"/>
          <ac:spMkLst>
            <pc:docMk/>
            <pc:sldMk cId="741517295" sldId="811"/>
            <ac:spMk id="28" creationId="{806412A8-F6E0-0450-F828-82D3AE56F892}"/>
          </ac:spMkLst>
        </pc:spChg>
        <pc:spChg chg="del">
          <ac:chgData name="Nguyen Chi Son" userId="606856d02e9d83ac" providerId="LiveId" clId="{A5CC5DD5-7D26-4064-9F24-33A5796F9398}" dt="2022-05-11T19:51:51.069" v="1630" actId="478"/>
          <ac:spMkLst>
            <pc:docMk/>
            <pc:sldMk cId="741517295" sldId="811"/>
            <ac:spMk id="36" creationId="{5E6ADA4D-CE1A-D929-80E1-DC482445615A}"/>
          </ac:spMkLst>
        </pc:spChg>
        <pc:spChg chg="del">
          <ac:chgData name="Nguyen Chi Son" userId="606856d02e9d83ac" providerId="LiveId" clId="{A5CC5DD5-7D26-4064-9F24-33A5796F9398}" dt="2022-05-11T19:51:51.069" v="1630" actId="478"/>
          <ac:spMkLst>
            <pc:docMk/>
            <pc:sldMk cId="741517295" sldId="811"/>
            <ac:spMk id="37" creationId="{F4D49C95-A65E-DBFA-A8C0-63FFD8F3202D}"/>
          </ac:spMkLst>
        </pc:spChg>
        <pc:spChg chg="del">
          <ac:chgData name="Nguyen Chi Son" userId="606856d02e9d83ac" providerId="LiveId" clId="{A5CC5DD5-7D26-4064-9F24-33A5796F9398}" dt="2022-05-11T19:51:51.069" v="1630" actId="478"/>
          <ac:spMkLst>
            <pc:docMk/>
            <pc:sldMk cId="741517295" sldId="811"/>
            <ac:spMk id="41" creationId="{C532BD09-BE20-71C2-875A-ECAF37F618A1}"/>
          </ac:spMkLst>
        </pc:spChg>
        <pc:spChg chg="del">
          <ac:chgData name="Nguyen Chi Son" userId="606856d02e9d83ac" providerId="LiveId" clId="{A5CC5DD5-7D26-4064-9F24-33A5796F9398}" dt="2022-05-11T19:51:51.069" v="1630" actId="478"/>
          <ac:spMkLst>
            <pc:docMk/>
            <pc:sldMk cId="741517295" sldId="811"/>
            <ac:spMk id="42" creationId="{B3F7CCE8-8224-8584-5BCA-EF3D599B55C7}"/>
          </ac:spMkLst>
        </pc:spChg>
        <pc:spChg chg="del">
          <ac:chgData name="Nguyen Chi Son" userId="606856d02e9d83ac" providerId="LiveId" clId="{A5CC5DD5-7D26-4064-9F24-33A5796F9398}" dt="2022-05-11T19:51:51.069" v="1630" actId="478"/>
          <ac:spMkLst>
            <pc:docMk/>
            <pc:sldMk cId="741517295" sldId="811"/>
            <ac:spMk id="43" creationId="{EADADA49-EEE7-179A-A5F6-587939402AEC}"/>
          </ac:spMkLst>
        </pc:spChg>
        <pc:spChg chg="del">
          <ac:chgData name="Nguyen Chi Son" userId="606856d02e9d83ac" providerId="LiveId" clId="{A5CC5DD5-7D26-4064-9F24-33A5796F9398}" dt="2022-05-11T19:51:51.069" v="1630" actId="478"/>
          <ac:spMkLst>
            <pc:docMk/>
            <pc:sldMk cId="741517295" sldId="811"/>
            <ac:spMk id="50" creationId="{9497CFEB-CE86-22F6-3CB6-9EF6FBDD57CE}"/>
          </ac:spMkLst>
        </pc:spChg>
        <pc:graphicFrameChg chg="del">
          <ac:chgData name="Nguyen Chi Son" userId="606856d02e9d83ac" providerId="LiveId" clId="{A5CC5DD5-7D26-4064-9F24-33A5796F9398}" dt="2022-05-11T19:54:14.798" v="1935" actId="478"/>
          <ac:graphicFrameMkLst>
            <pc:docMk/>
            <pc:sldMk cId="741517295" sldId="811"/>
            <ac:graphicFrameMk id="20" creationId="{929F31DF-C580-187C-006F-C9927E35706C}"/>
          </ac:graphicFrameMkLst>
        </pc:graphicFrameChg>
        <pc:graphicFrameChg chg="del">
          <ac:chgData name="Nguyen Chi Son" userId="606856d02e9d83ac" providerId="LiveId" clId="{A5CC5DD5-7D26-4064-9F24-33A5796F9398}" dt="2022-05-11T19:51:51.069" v="1630" actId="478"/>
          <ac:graphicFrameMkLst>
            <pc:docMk/>
            <pc:sldMk cId="741517295" sldId="811"/>
            <ac:graphicFrameMk id="44" creationId="{A24FFF87-5E20-A5EC-2393-85FDA62E2635}"/>
          </ac:graphicFrameMkLst>
        </pc:graphicFrameChg>
        <pc:picChg chg="add mod">
          <ac:chgData name="Nguyen Chi Son" userId="606856d02e9d83ac" providerId="LiveId" clId="{A5CC5DD5-7D26-4064-9F24-33A5796F9398}" dt="2022-05-11T19:54:36.735" v="1941" actId="1076"/>
          <ac:picMkLst>
            <pc:docMk/>
            <pc:sldMk cId="741517295" sldId="811"/>
            <ac:picMk id="4" creationId="{2715DFF1-27CB-2659-3655-BA765EF6536E}"/>
          </ac:picMkLst>
        </pc:picChg>
        <pc:picChg chg="del">
          <ac:chgData name="Nguyen Chi Son" userId="606856d02e9d83ac" providerId="LiveId" clId="{A5CC5DD5-7D26-4064-9F24-33A5796F9398}" dt="2022-05-11T19:51:51.069" v="1630" actId="478"/>
          <ac:picMkLst>
            <pc:docMk/>
            <pc:sldMk cId="741517295" sldId="811"/>
            <ac:picMk id="25" creationId="{5BBA4A62-FCCF-BF6D-52E7-2D3E83A4DE0C}"/>
          </ac:picMkLst>
        </pc:picChg>
        <pc:cxnChg chg="del">
          <ac:chgData name="Nguyen Chi Son" userId="606856d02e9d83ac" providerId="LiveId" clId="{A5CC5DD5-7D26-4064-9F24-33A5796F9398}" dt="2022-05-11T19:51:51.069" v="1630" actId="478"/>
          <ac:cxnSpMkLst>
            <pc:docMk/>
            <pc:sldMk cId="741517295" sldId="811"/>
            <ac:cxnSpMk id="23" creationId="{BCD23D5E-5EC9-3550-907C-0FAAC99950FA}"/>
          </ac:cxnSpMkLst>
        </pc:cxnChg>
        <pc:cxnChg chg="del">
          <ac:chgData name="Nguyen Chi Son" userId="606856d02e9d83ac" providerId="LiveId" clId="{A5CC5DD5-7D26-4064-9F24-33A5796F9398}" dt="2022-05-11T19:51:51.069" v="1630" actId="478"/>
          <ac:cxnSpMkLst>
            <pc:docMk/>
            <pc:sldMk cId="741517295" sldId="811"/>
            <ac:cxnSpMk id="38" creationId="{53C36F27-9D9E-208B-C22F-03D49CE4443E}"/>
          </ac:cxnSpMkLst>
        </pc:cxnChg>
      </pc:sldChg>
      <pc:sldChg chg="modSp add modAnim">
        <pc:chgData name="Nguyen Chi Son" userId="606856d02e9d83ac" providerId="LiveId" clId="{A5CC5DD5-7D26-4064-9F24-33A5796F9398}" dt="2022-05-12T19:23:06.991" v="11408"/>
        <pc:sldMkLst>
          <pc:docMk/>
          <pc:sldMk cId="88451268" sldId="812"/>
        </pc:sldMkLst>
        <pc:spChg chg="mod">
          <ac:chgData name="Nguyen Chi Son" userId="606856d02e9d83ac" providerId="LiveId" clId="{A5CC5DD5-7D26-4064-9F24-33A5796F9398}" dt="2022-05-11T20:03:03.919" v="3265" actId="20577"/>
          <ac:spMkLst>
            <pc:docMk/>
            <pc:sldMk cId="88451268" sldId="812"/>
            <ac:spMk id="20" creationId="{2A075A00-5E6D-58F1-AC4E-F6D3BABB2326}"/>
          </ac:spMkLst>
        </pc:spChg>
      </pc:sldChg>
      <pc:sldChg chg="modSp add mod">
        <pc:chgData name="Nguyen Chi Son" userId="606856d02e9d83ac" providerId="LiveId" clId="{A5CC5DD5-7D26-4064-9F24-33A5796F9398}" dt="2022-05-11T20:14:42.034" v="5145" actId="20577"/>
        <pc:sldMkLst>
          <pc:docMk/>
          <pc:sldMk cId="1152862462" sldId="813"/>
        </pc:sldMkLst>
        <pc:spChg chg="mod">
          <ac:chgData name="Nguyen Chi Son" userId="606856d02e9d83ac" providerId="LiveId" clId="{A5CC5DD5-7D26-4064-9F24-33A5796F9398}" dt="2022-05-11T20:14:42.034" v="5145" actId="20577"/>
          <ac:spMkLst>
            <pc:docMk/>
            <pc:sldMk cId="1152862462" sldId="813"/>
            <ac:spMk id="2" creationId="{DAF08EC2-5D0D-48D9-855C-A59C0E5ED55B}"/>
          </ac:spMkLst>
        </pc:spChg>
        <pc:spChg chg="mod">
          <ac:chgData name="Nguyen Chi Son" userId="606856d02e9d83ac" providerId="LiveId" clId="{A5CC5DD5-7D26-4064-9F24-33A5796F9398}" dt="2022-05-11T20:14:31.644" v="5023" actId="20577"/>
          <ac:spMkLst>
            <pc:docMk/>
            <pc:sldMk cId="1152862462" sldId="813"/>
            <ac:spMk id="3" creationId="{8CD51C9F-FCB0-4185-93E6-835FC05E1B10}"/>
          </ac:spMkLst>
        </pc:spChg>
      </pc:sldChg>
      <pc:sldChg chg="addSp delSp modSp add mod delAnim modAnim">
        <pc:chgData name="Nguyen Chi Son" userId="606856d02e9d83ac" providerId="LiveId" clId="{A5CC5DD5-7D26-4064-9F24-33A5796F9398}" dt="2022-05-12T19:23:21.443" v="11409"/>
        <pc:sldMkLst>
          <pc:docMk/>
          <pc:sldMk cId="1896799062" sldId="814"/>
        </pc:sldMkLst>
        <pc:spChg chg="mod">
          <ac:chgData name="Nguyen Chi Son" userId="606856d02e9d83ac" providerId="LiveId" clId="{A5CC5DD5-7D26-4064-9F24-33A5796F9398}" dt="2022-05-11T20:15:39.142" v="5364" actId="20577"/>
          <ac:spMkLst>
            <pc:docMk/>
            <pc:sldMk cId="1896799062" sldId="814"/>
            <ac:spMk id="2" creationId="{BA8A6260-CA4B-46A9-A06E-C71EE59E6992}"/>
          </ac:spMkLst>
        </pc:spChg>
        <pc:spChg chg="add mod">
          <ac:chgData name="Nguyen Chi Son" userId="606856d02e9d83ac" providerId="LiveId" clId="{A5CC5DD5-7D26-4064-9F24-33A5796F9398}" dt="2022-05-12T16:31:19.682" v="6674" actId="20577"/>
          <ac:spMkLst>
            <pc:docMk/>
            <pc:sldMk cId="1896799062" sldId="814"/>
            <ac:spMk id="5" creationId="{3F397AF4-65E3-B876-0255-2605696ED8D1}"/>
          </ac:spMkLst>
        </pc:spChg>
        <pc:spChg chg="add del mod">
          <ac:chgData name="Nguyen Chi Son" userId="606856d02e9d83ac" providerId="LiveId" clId="{A5CC5DD5-7D26-4064-9F24-33A5796F9398}" dt="2022-05-12T16:18:48.909" v="5907" actId="478"/>
          <ac:spMkLst>
            <pc:docMk/>
            <pc:sldMk cId="1896799062" sldId="814"/>
            <ac:spMk id="7" creationId="{0E64D1F5-FC20-BBEA-360B-DEFFF44781A0}"/>
          </ac:spMkLst>
        </pc:spChg>
        <pc:spChg chg="add mod ord">
          <ac:chgData name="Nguyen Chi Son" userId="606856d02e9d83ac" providerId="LiveId" clId="{A5CC5DD5-7D26-4064-9F24-33A5796F9398}" dt="2022-05-12T16:21:40.579" v="5979" actId="1036"/>
          <ac:spMkLst>
            <pc:docMk/>
            <pc:sldMk cId="1896799062" sldId="814"/>
            <ac:spMk id="10" creationId="{FCE523CD-408C-9991-0708-8A571F7F1591}"/>
          </ac:spMkLst>
        </pc:spChg>
        <pc:spChg chg="add del mod">
          <ac:chgData name="Nguyen Chi Son" userId="606856d02e9d83ac" providerId="LiveId" clId="{A5CC5DD5-7D26-4064-9F24-33A5796F9398}" dt="2022-05-12T16:20:48.317" v="5944" actId="478"/>
          <ac:spMkLst>
            <pc:docMk/>
            <pc:sldMk cId="1896799062" sldId="814"/>
            <ac:spMk id="12" creationId="{F1882754-799D-73EF-9E9B-023D12122F53}"/>
          </ac:spMkLst>
        </pc:spChg>
        <pc:spChg chg="add del mod">
          <ac:chgData name="Nguyen Chi Son" userId="606856d02e9d83ac" providerId="LiveId" clId="{A5CC5DD5-7D26-4064-9F24-33A5796F9398}" dt="2022-05-12T16:20:49.343" v="5945" actId="478"/>
          <ac:spMkLst>
            <pc:docMk/>
            <pc:sldMk cId="1896799062" sldId="814"/>
            <ac:spMk id="14" creationId="{A2FF1F68-07CD-0C24-3F2E-28FB41B79696}"/>
          </ac:spMkLst>
        </pc:spChg>
        <pc:spChg chg="add del mod">
          <ac:chgData name="Nguyen Chi Son" userId="606856d02e9d83ac" providerId="LiveId" clId="{A5CC5DD5-7D26-4064-9F24-33A5796F9398}" dt="2022-05-12T16:31:22.095" v="6675" actId="478"/>
          <ac:spMkLst>
            <pc:docMk/>
            <pc:sldMk cId="1896799062" sldId="814"/>
            <ac:spMk id="16" creationId="{17A52606-8B0B-A971-8C46-7C74924639A7}"/>
          </ac:spMkLst>
        </pc:spChg>
        <pc:graphicFrameChg chg="add mod">
          <ac:chgData name="Nguyen Chi Son" userId="606856d02e9d83ac" providerId="LiveId" clId="{A5CC5DD5-7D26-4064-9F24-33A5796F9398}" dt="2022-05-12T16:21:50.622" v="5982" actId="1076"/>
          <ac:graphicFrameMkLst>
            <pc:docMk/>
            <pc:sldMk cId="1896799062" sldId="814"/>
            <ac:graphicFrameMk id="11" creationId="{8C09A6D4-90CF-7CFD-A9B8-3640D8647BC9}"/>
          </ac:graphicFrameMkLst>
        </pc:graphicFrameChg>
        <pc:graphicFrameChg chg="add mod">
          <ac:chgData name="Nguyen Chi Son" userId="606856d02e9d83ac" providerId="LiveId" clId="{A5CC5DD5-7D26-4064-9F24-33A5796F9398}" dt="2022-05-12T16:21:45.201" v="5980" actId="1076"/>
          <ac:graphicFrameMkLst>
            <pc:docMk/>
            <pc:sldMk cId="1896799062" sldId="814"/>
            <ac:graphicFrameMk id="13" creationId="{9E0A1F00-E708-D5A8-E2E8-3171BF3C66F5}"/>
          </ac:graphicFrameMkLst>
        </pc:graphicFrameChg>
        <pc:graphicFrameChg chg="add mod">
          <ac:chgData name="Nguyen Chi Son" userId="606856d02e9d83ac" providerId="LiveId" clId="{A5CC5DD5-7D26-4064-9F24-33A5796F9398}" dt="2022-05-12T16:21:40.579" v="5979" actId="1036"/>
          <ac:graphicFrameMkLst>
            <pc:docMk/>
            <pc:sldMk cId="1896799062" sldId="814"/>
            <ac:graphicFrameMk id="15" creationId="{99DA805A-2180-2663-7EAC-3550264FFC82}"/>
          </ac:graphicFrameMkLst>
        </pc:graphicFrameChg>
        <pc:picChg chg="del">
          <ac:chgData name="Nguyen Chi Son" userId="606856d02e9d83ac" providerId="LiveId" clId="{A5CC5DD5-7D26-4064-9F24-33A5796F9398}" dt="2022-05-11T20:14:45.987" v="5146" actId="478"/>
          <ac:picMkLst>
            <pc:docMk/>
            <pc:sldMk cId="1896799062" sldId="814"/>
            <ac:picMk id="4" creationId="{2715DFF1-27CB-2659-3655-BA765EF6536E}"/>
          </ac:picMkLst>
        </pc:picChg>
        <pc:picChg chg="add del mod">
          <ac:chgData name="Nguyen Chi Son" userId="606856d02e9d83ac" providerId="LiveId" clId="{A5CC5DD5-7D26-4064-9F24-33A5796F9398}" dt="2022-05-12T16:18:46.452" v="5906" actId="478"/>
          <ac:picMkLst>
            <pc:docMk/>
            <pc:sldMk cId="1896799062" sldId="814"/>
            <ac:picMk id="6" creationId="{3CCDA9F2-512C-607E-786E-CDCF7BE977FD}"/>
          </ac:picMkLst>
        </pc:picChg>
        <pc:picChg chg="add mod">
          <ac:chgData name="Nguyen Chi Son" userId="606856d02e9d83ac" providerId="LiveId" clId="{A5CC5DD5-7D26-4064-9F24-33A5796F9398}" dt="2022-05-12T16:21:40.579" v="5979" actId="1036"/>
          <ac:picMkLst>
            <pc:docMk/>
            <pc:sldMk cId="1896799062" sldId="814"/>
            <ac:picMk id="9" creationId="{84C23339-081C-CF37-5677-6129FCD91380}"/>
          </ac:picMkLst>
        </pc:picChg>
      </pc:sldChg>
      <pc:sldChg chg="addSp delSp modSp add mod delAnim modAnim">
        <pc:chgData name="Nguyen Chi Son" userId="606856d02e9d83ac" providerId="LiveId" clId="{A5CC5DD5-7D26-4064-9F24-33A5796F9398}" dt="2022-05-12T19:23:41.083" v="11410"/>
        <pc:sldMkLst>
          <pc:docMk/>
          <pc:sldMk cId="3282336197" sldId="815"/>
        </pc:sldMkLst>
        <pc:spChg chg="mod">
          <ac:chgData name="Nguyen Chi Son" userId="606856d02e9d83ac" providerId="LiveId" clId="{A5CC5DD5-7D26-4064-9F24-33A5796F9398}" dt="2022-05-12T16:24:42.495" v="6021" actId="1076"/>
          <ac:spMkLst>
            <pc:docMk/>
            <pc:sldMk cId="3282336197" sldId="815"/>
            <ac:spMk id="5" creationId="{3F397AF4-65E3-B876-0255-2605696ED8D1}"/>
          </ac:spMkLst>
        </pc:spChg>
        <pc:spChg chg="del">
          <ac:chgData name="Nguyen Chi Son" userId="606856d02e9d83ac" providerId="LiveId" clId="{A5CC5DD5-7D26-4064-9F24-33A5796F9398}" dt="2022-05-12T16:24:47.876" v="6024" actId="478"/>
          <ac:spMkLst>
            <pc:docMk/>
            <pc:sldMk cId="3282336197" sldId="815"/>
            <ac:spMk id="10" creationId="{FCE523CD-408C-9991-0708-8A571F7F1591}"/>
          </ac:spMkLst>
        </pc:spChg>
        <pc:graphicFrameChg chg="del">
          <ac:chgData name="Nguyen Chi Son" userId="606856d02e9d83ac" providerId="LiveId" clId="{A5CC5DD5-7D26-4064-9F24-33A5796F9398}" dt="2022-05-12T16:24:46.213" v="6023" actId="478"/>
          <ac:graphicFrameMkLst>
            <pc:docMk/>
            <pc:sldMk cId="3282336197" sldId="815"/>
            <ac:graphicFrameMk id="11" creationId="{8C09A6D4-90CF-7CFD-A9B8-3640D8647BC9}"/>
          </ac:graphicFrameMkLst>
        </pc:graphicFrameChg>
        <pc:graphicFrameChg chg="add mod">
          <ac:chgData name="Nguyen Chi Son" userId="606856d02e9d83ac" providerId="LiveId" clId="{A5CC5DD5-7D26-4064-9F24-33A5796F9398}" dt="2022-05-12T19:15:40.558" v="11200" actId="1076"/>
          <ac:graphicFrameMkLst>
            <pc:docMk/>
            <pc:sldMk cId="3282336197" sldId="815"/>
            <ac:graphicFrameMk id="12" creationId="{6E7CE23A-12F7-D2B4-0252-8EB1F29D3251}"/>
          </ac:graphicFrameMkLst>
        </pc:graphicFrameChg>
        <pc:graphicFrameChg chg="del">
          <ac:chgData name="Nguyen Chi Son" userId="606856d02e9d83ac" providerId="LiveId" clId="{A5CC5DD5-7D26-4064-9F24-33A5796F9398}" dt="2022-05-12T16:24:46.213" v="6023" actId="478"/>
          <ac:graphicFrameMkLst>
            <pc:docMk/>
            <pc:sldMk cId="3282336197" sldId="815"/>
            <ac:graphicFrameMk id="13" creationId="{9E0A1F00-E708-D5A8-E2E8-3171BF3C66F5}"/>
          </ac:graphicFrameMkLst>
        </pc:graphicFrameChg>
        <pc:graphicFrameChg chg="add mod">
          <ac:chgData name="Nguyen Chi Son" userId="606856d02e9d83ac" providerId="LiveId" clId="{A5CC5DD5-7D26-4064-9F24-33A5796F9398}" dt="2022-05-12T19:15:47.026" v="11203" actId="1076"/>
          <ac:graphicFrameMkLst>
            <pc:docMk/>
            <pc:sldMk cId="3282336197" sldId="815"/>
            <ac:graphicFrameMk id="14" creationId="{F07B73C6-27C6-0738-3000-6D4D476CBD6E}"/>
          </ac:graphicFrameMkLst>
        </pc:graphicFrameChg>
        <pc:graphicFrameChg chg="del">
          <ac:chgData name="Nguyen Chi Son" userId="606856d02e9d83ac" providerId="LiveId" clId="{A5CC5DD5-7D26-4064-9F24-33A5796F9398}" dt="2022-05-12T16:24:46.213" v="6023" actId="478"/>
          <ac:graphicFrameMkLst>
            <pc:docMk/>
            <pc:sldMk cId="3282336197" sldId="815"/>
            <ac:graphicFrameMk id="15" creationId="{99DA805A-2180-2663-7EAC-3550264FFC82}"/>
          </ac:graphicFrameMkLst>
        </pc:graphicFrameChg>
        <pc:picChg chg="del">
          <ac:chgData name="Nguyen Chi Son" userId="606856d02e9d83ac" providerId="LiveId" clId="{A5CC5DD5-7D26-4064-9F24-33A5796F9398}" dt="2022-05-12T16:22:28.588" v="5984" actId="478"/>
          <ac:picMkLst>
            <pc:docMk/>
            <pc:sldMk cId="3282336197" sldId="815"/>
            <ac:picMk id="9" creationId="{84C23339-081C-CF37-5677-6129FCD91380}"/>
          </ac:picMkLst>
        </pc:picChg>
      </pc:sldChg>
      <pc:sldChg chg="addSp delSp modSp add del mod delAnim modAnim">
        <pc:chgData name="Nguyen Chi Son" userId="606856d02e9d83ac" providerId="LiveId" clId="{A5CC5DD5-7D26-4064-9F24-33A5796F9398}" dt="2022-05-12T16:51:43.523" v="7598" actId="47"/>
        <pc:sldMkLst>
          <pc:docMk/>
          <pc:sldMk cId="3403256051" sldId="816"/>
        </pc:sldMkLst>
        <pc:spChg chg="mod">
          <ac:chgData name="Nguyen Chi Son" userId="606856d02e9d83ac" providerId="LiveId" clId="{A5CC5DD5-7D26-4064-9F24-33A5796F9398}" dt="2022-05-12T16:42:27.397" v="7453" actId="20577"/>
          <ac:spMkLst>
            <pc:docMk/>
            <pc:sldMk cId="3403256051" sldId="816"/>
            <ac:spMk id="13" creationId="{CA143F7C-88D4-5EFA-F85C-A8A489BEC27C}"/>
          </ac:spMkLst>
        </pc:spChg>
        <pc:spChg chg="mod">
          <ac:chgData name="Nguyen Chi Son" userId="606856d02e9d83ac" providerId="LiveId" clId="{A5CC5DD5-7D26-4064-9F24-33A5796F9398}" dt="2022-05-12T16:41:21.250" v="7441" actId="20577"/>
          <ac:spMkLst>
            <pc:docMk/>
            <pc:sldMk cId="3403256051" sldId="816"/>
            <ac:spMk id="15" creationId="{CD05BD16-4BFD-823C-7806-B6AC9FE0FCA7}"/>
          </ac:spMkLst>
        </pc:spChg>
        <pc:spChg chg="mod">
          <ac:chgData name="Nguyen Chi Son" userId="606856d02e9d83ac" providerId="LiveId" clId="{A5CC5DD5-7D26-4064-9F24-33A5796F9398}" dt="2022-05-12T16:40:18.184" v="7341" actId="20577"/>
          <ac:spMkLst>
            <pc:docMk/>
            <pc:sldMk cId="3403256051" sldId="816"/>
            <ac:spMk id="19" creationId="{9C339D16-68E4-43C4-A62E-D0146138D23B}"/>
          </ac:spMkLst>
        </pc:spChg>
        <pc:graphicFrameChg chg="add mod">
          <ac:chgData name="Nguyen Chi Son" userId="606856d02e9d83ac" providerId="LiveId" clId="{A5CC5DD5-7D26-4064-9F24-33A5796F9398}" dt="2022-05-12T16:42:29.210" v="7456" actId="1035"/>
          <ac:graphicFrameMkLst>
            <pc:docMk/>
            <pc:sldMk cId="3403256051" sldId="816"/>
            <ac:graphicFrameMk id="11" creationId="{50CB3489-ABCF-C823-F890-ED235BA3D376}"/>
          </ac:graphicFrameMkLst>
        </pc:graphicFrameChg>
        <pc:graphicFrameChg chg="add mod">
          <ac:chgData name="Nguyen Chi Son" userId="606856d02e9d83ac" providerId="LiveId" clId="{A5CC5DD5-7D26-4064-9F24-33A5796F9398}" dt="2022-05-12T16:49:12.420" v="7534"/>
          <ac:graphicFrameMkLst>
            <pc:docMk/>
            <pc:sldMk cId="3403256051" sldId="816"/>
            <ac:graphicFrameMk id="12" creationId="{36CB9806-6EB9-D508-E73F-7019AC9D0C9C}"/>
          </ac:graphicFrameMkLst>
        </pc:graphicFrameChg>
        <pc:graphicFrameChg chg="mod">
          <ac:chgData name="Nguyen Chi Son" userId="606856d02e9d83ac" providerId="LiveId" clId="{A5CC5DD5-7D26-4064-9F24-33A5796F9398}" dt="2022-05-12T16:42:01.956" v="7449" actId="1035"/>
          <ac:graphicFrameMkLst>
            <pc:docMk/>
            <pc:sldMk cId="3403256051" sldId="816"/>
            <ac:graphicFrameMk id="26" creationId="{6B5243E3-C74E-DB0F-5491-5E0AC7E5CB36}"/>
          </ac:graphicFrameMkLst>
        </pc:graphicFrameChg>
        <pc:graphicFrameChg chg="del">
          <ac:chgData name="Nguyen Chi Son" userId="606856d02e9d83ac" providerId="LiveId" clId="{A5CC5DD5-7D26-4064-9F24-33A5796F9398}" dt="2022-05-12T16:39:03.903" v="7323" actId="478"/>
          <ac:graphicFrameMkLst>
            <pc:docMk/>
            <pc:sldMk cId="3403256051" sldId="816"/>
            <ac:graphicFrameMk id="27" creationId="{B3712121-B437-29B6-EC9E-DBED7A461A2E}"/>
          </ac:graphicFrameMkLst>
        </pc:graphicFrameChg>
      </pc:sldChg>
      <pc:sldChg chg="addSp delSp modSp add mod delAnim modAnim">
        <pc:chgData name="Nguyen Chi Son" userId="606856d02e9d83ac" providerId="LiveId" clId="{A5CC5DD5-7D26-4064-9F24-33A5796F9398}" dt="2022-05-12T19:24:32.113" v="11420"/>
        <pc:sldMkLst>
          <pc:docMk/>
          <pc:sldMk cId="3541577497" sldId="817"/>
        </pc:sldMkLst>
        <pc:spChg chg="mod">
          <ac:chgData name="Nguyen Chi Son" userId="606856d02e9d83ac" providerId="LiveId" clId="{A5CC5DD5-7D26-4064-9F24-33A5796F9398}" dt="2022-05-12T16:50:11.310" v="7564" actId="1035"/>
          <ac:spMkLst>
            <pc:docMk/>
            <pc:sldMk cId="3541577497" sldId="817"/>
            <ac:spMk id="13" creationId="{CA143F7C-88D4-5EFA-F85C-A8A489BEC27C}"/>
          </ac:spMkLst>
        </pc:spChg>
        <pc:spChg chg="mod">
          <ac:chgData name="Nguyen Chi Son" userId="606856d02e9d83ac" providerId="LiveId" clId="{A5CC5DD5-7D26-4064-9F24-33A5796F9398}" dt="2022-05-12T16:50:11.310" v="7564" actId="1035"/>
          <ac:spMkLst>
            <pc:docMk/>
            <pc:sldMk cId="3541577497" sldId="817"/>
            <ac:spMk id="14" creationId="{4D59D54C-7348-5204-4FC8-0BE9E77E9CBE}"/>
          </ac:spMkLst>
        </pc:spChg>
        <pc:spChg chg="mod">
          <ac:chgData name="Nguyen Chi Son" userId="606856d02e9d83ac" providerId="LiveId" clId="{A5CC5DD5-7D26-4064-9F24-33A5796F9398}" dt="2022-05-12T16:50:11.310" v="7564" actId="1035"/>
          <ac:spMkLst>
            <pc:docMk/>
            <pc:sldMk cId="3541577497" sldId="817"/>
            <ac:spMk id="15" creationId="{CD05BD16-4BFD-823C-7806-B6AC9FE0FCA7}"/>
          </ac:spMkLst>
        </pc:spChg>
        <pc:spChg chg="mod">
          <ac:chgData name="Nguyen Chi Son" userId="606856d02e9d83ac" providerId="LiveId" clId="{A5CC5DD5-7D26-4064-9F24-33A5796F9398}" dt="2022-05-12T16:50:11.310" v="7564" actId="1035"/>
          <ac:spMkLst>
            <pc:docMk/>
            <pc:sldMk cId="3541577497" sldId="817"/>
            <ac:spMk id="16" creationId="{9AF96B58-EC05-4724-BF83-4F29FEC02B98}"/>
          </ac:spMkLst>
        </pc:spChg>
        <pc:graphicFrameChg chg="mod">
          <ac:chgData name="Nguyen Chi Son" userId="606856d02e9d83ac" providerId="LiveId" clId="{A5CC5DD5-7D26-4064-9F24-33A5796F9398}" dt="2022-05-12T16:50:11.310" v="7564" actId="1035"/>
          <ac:graphicFrameMkLst>
            <pc:docMk/>
            <pc:sldMk cId="3541577497" sldId="817"/>
            <ac:graphicFrameMk id="11" creationId="{50CB3489-ABCF-C823-F890-ED235BA3D376}"/>
          </ac:graphicFrameMkLst>
        </pc:graphicFrameChg>
        <pc:graphicFrameChg chg="del">
          <ac:chgData name="Nguyen Chi Son" userId="606856d02e9d83ac" providerId="LiveId" clId="{A5CC5DD5-7D26-4064-9F24-33A5796F9398}" dt="2022-05-12T16:43:43.923" v="7511" actId="478"/>
          <ac:graphicFrameMkLst>
            <pc:docMk/>
            <pc:sldMk cId="3541577497" sldId="817"/>
            <ac:graphicFrameMk id="12" creationId="{36CB9806-6EB9-D508-E73F-7019AC9D0C9C}"/>
          </ac:graphicFrameMkLst>
        </pc:graphicFrameChg>
        <pc:graphicFrameChg chg="add mod">
          <ac:chgData name="Nguyen Chi Son" userId="606856d02e9d83ac" providerId="LiveId" clId="{A5CC5DD5-7D26-4064-9F24-33A5796F9398}" dt="2022-05-12T16:50:11.310" v="7564" actId="1035"/>
          <ac:graphicFrameMkLst>
            <pc:docMk/>
            <pc:sldMk cId="3541577497" sldId="817"/>
            <ac:graphicFrameMk id="17" creationId="{78C25881-7C8B-3C50-09CE-73EA1BE9D7E7}"/>
          </ac:graphicFrameMkLst>
        </pc:graphicFrameChg>
        <pc:graphicFrameChg chg="add mod">
          <ac:chgData name="Nguyen Chi Son" userId="606856d02e9d83ac" providerId="LiveId" clId="{A5CC5DD5-7D26-4064-9F24-33A5796F9398}" dt="2022-05-12T16:50:11.310" v="7564" actId="1035"/>
          <ac:graphicFrameMkLst>
            <pc:docMk/>
            <pc:sldMk cId="3541577497" sldId="817"/>
            <ac:graphicFrameMk id="18" creationId="{461A1687-07FB-1A8F-5BE0-062DE594986F}"/>
          </ac:graphicFrameMkLst>
        </pc:graphicFrameChg>
        <pc:graphicFrameChg chg="add mod">
          <ac:chgData name="Nguyen Chi Son" userId="606856d02e9d83ac" providerId="LiveId" clId="{A5CC5DD5-7D26-4064-9F24-33A5796F9398}" dt="2022-05-12T16:50:11.310" v="7564" actId="1035"/>
          <ac:graphicFrameMkLst>
            <pc:docMk/>
            <pc:sldMk cId="3541577497" sldId="817"/>
            <ac:graphicFrameMk id="20" creationId="{88B5447F-E622-421C-3772-C017150B8930}"/>
          </ac:graphicFrameMkLst>
        </pc:graphicFrameChg>
        <pc:graphicFrameChg chg="mod">
          <ac:chgData name="Nguyen Chi Son" userId="606856d02e9d83ac" providerId="LiveId" clId="{A5CC5DD5-7D26-4064-9F24-33A5796F9398}" dt="2022-05-12T16:50:11.310" v="7564" actId="1035"/>
          <ac:graphicFrameMkLst>
            <pc:docMk/>
            <pc:sldMk cId="3541577497" sldId="817"/>
            <ac:graphicFrameMk id="26" creationId="{6B5243E3-C74E-DB0F-5491-5E0AC7E5CB36}"/>
          </ac:graphicFrameMkLst>
        </pc:graphicFrameChg>
      </pc:sldChg>
      <pc:sldChg chg="addSp delSp modSp add mod delAnim modAnim">
        <pc:chgData name="Nguyen Chi Son" userId="606856d02e9d83ac" providerId="LiveId" clId="{A5CC5DD5-7D26-4064-9F24-33A5796F9398}" dt="2022-05-12T16:51:10.510" v="7585" actId="1036"/>
        <pc:sldMkLst>
          <pc:docMk/>
          <pc:sldMk cId="3977683269" sldId="818"/>
        </pc:sldMkLst>
        <pc:spChg chg="mod">
          <ac:chgData name="Nguyen Chi Son" userId="606856d02e9d83ac" providerId="LiveId" clId="{A5CC5DD5-7D26-4064-9F24-33A5796F9398}" dt="2022-05-12T16:50:52.022" v="7573" actId="20577"/>
          <ac:spMkLst>
            <pc:docMk/>
            <pc:sldMk cId="3977683269" sldId="818"/>
            <ac:spMk id="13" creationId="{CA143F7C-88D4-5EFA-F85C-A8A489BEC27C}"/>
          </ac:spMkLst>
        </pc:spChg>
        <pc:spChg chg="mod">
          <ac:chgData name="Nguyen Chi Son" userId="606856d02e9d83ac" providerId="LiveId" clId="{A5CC5DD5-7D26-4064-9F24-33A5796F9398}" dt="2022-05-12T16:51:05.551" v="7576" actId="12788"/>
          <ac:spMkLst>
            <pc:docMk/>
            <pc:sldMk cId="3977683269" sldId="818"/>
            <ac:spMk id="15" creationId="{CD05BD16-4BFD-823C-7806-B6AC9FE0FCA7}"/>
          </ac:spMkLst>
        </pc:spChg>
        <pc:graphicFrameChg chg="del">
          <ac:chgData name="Nguyen Chi Son" userId="606856d02e9d83ac" providerId="LiveId" clId="{A5CC5DD5-7D26-4064-9F24-33A5796F9398}" dt="2022-05-12T16:50:49.713" v="7571" actId="478"/>
          <ac:graphicFrameMkLst>
            <pc:docMk/>
            <pc:sldMk cId="3977683269" sldId="818"/>
            <ac:graphicFrameMk id="11" creationId="{50CB3489-ABCF-C823-F890-ED235BA3D376}"/>
          </ac:graphicFrameMkLst>
        </pc:graphicFrameChg>
        <pc:graphicFrameChg chg="del">
          <ac:chgData name="Nguyen Chi Son" userId="606856d02e9d83ac" providerId="LiveId" clId="{A5CC5DD5-7D26-4064-9F24-33A5796F9398}" dt="2022-05-12T16:50:50.841" v="7572" actId="478"/>
          <ac:graphicFrameMkLst>
            <pc:docMk/>
            <pc:sldMk cId="3977683269" sldId="818"/>
            <ac:graphicFrameMk id="17" creationId="{78C25881-7C8B-3C50-09CE-73EA1BE9D7E7}"/>
          </ac:graphicFrameMkLst>
        </pc:graphicFrameChg>
        <pc:graphicFrameChg chg="del">
          <ac:chgData name="Nguyen Chi Son" userId="606856d02e9d83ac" providerId="LiveId" clId="{A5CC5DD5-7D26-4064-9F24-33A5796F9398}" dt="2022-05-12T16:50:47.825" v="7569" actId="478"/>
          <ac:graphicFrameMkLst>
            <pc:docMk/>
            <pc:sldMk cId="3977683269" sldId="818"/>
            <ac:graphicFrameMk id="18" creationId="{461A1687-07FB-1A8F-5BE0-062DE594986F}"/>
          </ac:graphicFrameMkLst>
        </pc:graphicFrameChg>
        <pc:graphicFrameChg chg="del">
          <ac:chgData name="Nguyen Chi Son" userId="606856d02e9d83ac" providerId="LiveId" clId="{A5CC5DD5-7D26-4064-9F24-33A5796F9398}" dt="2022-05-12T16:50:48.388" v="7570" actId="478"/>
          <ac:graphicFrameMkLst>
            <pc:docMk/>
            <pc:sldMk cId="3977683269" sldId="818"/>
            <ac:graphicFrameMk id="20" creationId="{88B5447F-E622-421C-3772-C017150B8930}"/>
          </ac:graphicFrameMkLst>
        </pc:graphicFrameChg>
        <pc:graphicFrameChg chg="add mod">
          <ac:chgData name="Nguyen Chi Son" userId="606856d02e9d83ac" providerId="LiveId" clId="{A5CC5DD5-7D26-4064-9F24-33A5796F9398}" dt="2022-05-12T16:51:09.070" v="7581" actId="1036"/>
          <ac:graphicFrameMkLst>
            <pc:docMk/>
            <pc:sldMk cId="3977683269" sldId="818"/>
            <ac:graphicFrameMk id="21" creationId="{E57C70A1-4056-86B8-EDB3-BB15C42E3683}"/>
          </ac:graphicFrameMkLst>
        </pc:graphicFrameChg>
        <pc:graphicFrameChg chg="add mod">
          <ac:chgData name="Nguyen Chi Son" userId="606856d02e9d83ac" providerId="LiveId" clId="{A5CC5DD5-7D26-4064-9F24-33A5796F9398}" dt="2022-05-12T16:51:10.510" v="7585" actId="1036"/>
          <ac:graphicFrameMkLst>
            <pc:docMk/>
            <pc:sldMk cId="3977683269" sldId="818"/>
            <ac:graphicFrameMk id="22" creationId="{319F8C1C-9BDF-0462-8934-224FE1E186E4}"/>
          </ac:graphicFrameMkLst>
        </pc:graphicFrameChg>
        <pc:graphicFrameChg chg="del">
          <ac:chgData name="Nguyen Chi Son" userId="606856d02e9d83ac" providerId="LiveId" clId="{A5CC5DD5-7D26-4064-9F24-33A5796F9398}" dt="2022-05-12T16:50:47.350" v="7568" actId="478"/>
          <ac:graphicFrameMkLst>
            <pc:docMk/>
            <pc:sldMk cId="3977683269" sldId="818"/>
            <ac:graphicFrameMk id="26" creationId="{6B5243E3-C74E-DB0F-5491-5E0AC7E5CB36}"/>
          </ac:graphicFrameMkLst>
        </pc:graphicFrameChg>
      </pc:sldChg>
      <pc:sldChg chg="addSp delSp modSp add mod delAnim modAnim">
        <pc:chgData name="Nguyen Chi Son" userId="606856d02e9d83ac" providerId="LiveId" clId="{A5CC5DD5-7D26-4064-9F24-33A5796F9398}" dt="2022-05-12T19:24:12.754" v="11415"/>
        <pc:sldMkLst>
          <pc:docMk/>
          <pc:sldMk cId="2452262777" sldId="819"/>
        </pc:sldMkLst>
        <pc:spChg chg="mod">
          <ac:chgData name="Nguyen Chi Son" userId="606856d02e9d83ac" providerId="LiveId" clId="{A5CC5DD5-7D26-4064-9F24-33A5796F9398}" dt="2022-05-12T16:51:17.438" v="7588" actId="20577"/>
          <ac:spMkLst>
            <pc:docMk/>
            <pc:sldMk cId="2452262777" sldId="819"/>
            <ac:spMk id="13" creationId="{CA143F7C-88D4-5EFA-F85C-A8A489BEC27C}"/>
          </ac:spMkLst>
        </pc:spChg>
        <pc:spChg chg="mod">
          <ac:chgData name="Nguyen Chi Son" userId="606856d02e9d83ac" providerId="LiveId" clId="{A5CC5DD5-7D26-4064-9F24-33A5796F9398}" dt="2022-05-12T16:51:39.016" v="7597" actId="12788"/>
          <ac:spMkLst>
            <pc:docMk/>
            <pc:sldMk cId="2452262777" sldId="819"/>
            <ac:spMk id="15" creationId="{CD05BD16-4BFD-823C-7806-B6AC9FE0FCA7}"/>
          </ac:spMkLst>
        </pc:spChg>
        <pc:graphicFrameChg chg="del">
          <ac:chgData name="Nguyen Chi Son" userId="606856d02e9d83ac" providerId="LiveId" clId="{A5CC5DD5-7D26-4064-9F24-33A5796F9398}" dt="2022-05-12T16:51:15.340" v="7586" actId="478"/>
          <ac:graphicFrameMkLst>
            <pc:docMk/>
            <pc:sldMk cId="2452262777" sldId="819"/>
            <ac:graphicFrameMk id="17" creationId="{78C25881-7C8B-3C50-09CE-73EA1BE9D7E7}"/>
          </ac:graphicFrameMkLst>
        </pc:graphicFrameChg>
        <pc:graphicFrameChg chg="del">
          <ac:chgData name="Nguyen Chi Son" userId="606856d02e9d83ac" providerId="LiveId" clId="{A5CC5DD5-7D26-4064-9F24-33A5796F9398}" dt="2022-05-12T16:51:24.521" v="7591" actId="478"/>
          <ac:graphicFrameMkLst>
            <pc:docMk/>
            <pc:sldMk cId="2452262777" sldId="819"/>
            <ac:graphicFrameMk id="18" creationId="{461A1687-07FB-1A8F-5BE0-062DE594986F}"/>
          </ac:graphicFrameMkLst>
        </pc:graphicFrameChg>
        <pc:graphicFrameChg chg="del">
          <ac:chgData name="Nguyen Chi Son" userId="606856d02e9d83ac" providerId="LiveId" clId="{A5CC5DD5-7D26-4064-9F24-33A5796F9398}" dt="2022-05-12T16:51:25.338" v="7592" actId="478"/>
          <ac:graphicFrameMkLst>
            <pc:docMk/>
            <pc:sldMk cId="2452262777" sldId="819"/>
            <ac:graphicFrameMk id="20" creationId="{88B5447F-E622-421C-3772-C017150B8930}"/>
          </ac:graphicFrameMkLst>
        </pc:graphicFrameChg>
        <pc:graphicFrameChg chg="add mod">
          <ac:chgData name="Nguyen Chi Son" userId="606856d02e9d83ac" providerId="LiveId" clId="{A5CC5DD5-7D26-4064-9F24-33A5796F9398}" dt="2022-05-12T16:51:39.016" v="7597" actId="12788"/>
          <ac:graphicFrameMkLst>
            <pc:docMk/>
            <pc:sldMk cId="2452262777" sldId="819"/>
            <ac:graphicFrameMk id="21" creationId="{74A85761-6D06-ACD8-4C8F-59BDFBAF2A33}"/>
          </ac:graphicFrameMkLst>
        </pc:graphicFrameChg>
        <pc:graphicFrameChg chg="add mod">
          <ac:chgData name="Nguyen Chi Son" userId="606856d02e9d83ac" providerId="LiveId" clId="{A5CC5DD5-7D26-4064-9F24-33A5796F9398}" dt="2022-05-12T16:51:39.016" v="7597" actId="12788"/>
          <ac:graphicFrameMkLst>
            <pc:docMk/>
            <pc:sldMk cId="2452262777" sldId="819"/>
            <ac:graphicFrameMk id="22" creationId="{23034699-B7DC-B9DB-0ADE-1E657709A432}"/>
          </ac:graphicFrameMkLst>
        </pc:graphicFrameChg>
        <pc:graphicFrameChg chg="del">
          <ac:chgData name="Nguyen Chi Son" userId="606856d02e9d83ac" providerId="LiveId" clId="{A5CC5DD5-7D26-4064-9F24-33A5796F9398}" dt="2022-05-12T16:51:24.102" v="7590" actId="478"/>
          <ac:graphicFrameMkLst>
            <pc:docMk/>
            <pc:sldMk cId="2452262777" sldId="819"/>
            <ac:graphicFrameMk id="26" creationId="{6B5243E3-C74E-DB0F-5491-5E0AC7E5CB36}"/>
          </ac:graphicFrameMkLst>
        </pc:graphicFrameChg>
      </pc:sldChg>
      <pc:sldChg chg="addSp delSp modSp add del mod delAnim modAnim">
        <pc:chgData name="Nguyen Chi Son" userId="606856d02e9d83ac" providerId="LiveId" clId="{A5CC5DD5-7D26-4064-9F24-33A5796F9398}" dt="2022-05-12T19:11:49.423" v="10293" actId="47"/>
        <pc:sldMkLst>
          <pc:docMk/>
          <pc:sldMk cId="2905142304" sldId="820"/>
        </pc:sldMkLst>
        <pc:spChg chg="del">
          <ac:chgData name="Nguyen Chi Son" userId="606856d02e9d83ac" providerId="LiveId" clId="{A5CC5DD5-7D26-4064-9F24-33A5796F9398}" dt="2022-05-12T16:54:51.369" v="7601" actId="478"/>
          <ac:spMkLst>
            <pc:docMk/>
            <pc:sldMk cId="2905142304" sldId="820"/>
            <ac:spMk id="13" creationId="{CA143F7C-88D4-5EFA-F85C-A8A489BEC27C}"/>
          </ac:spMkLst>
        </pc:spChg>
        <pc:spChg chg="del">
          <ac:chgData name="Nguyen Chi Son" userId="606856d02e9d83ac" providerId="LiveId" clId="{A5CC5DD5-7D26-4064-9F24-33A5796F9398}" dt="2022-05-12T16:54:51.369" v="7601" actId="478"/>
          <ac:spMkLst>
            <pc:docMk/>
            <pc:sldMk cId="2905142304" sldId="820"/>
            <ac:spMk id="14" creationId="{4D59D54C-7348-5204-4FC8-0BE9E77E9CBE}"/>
          </ac:spMkLst>
        </pc:spChg>
        <pc:spChg chg="del">
          <ac:chgData name="Nguyen Chi Son" userId="606856d02e9d83ac" providerId="LiveId" clId="{A5CC5DD5-7D26-4064-9F24-33A5796F9398}" dt="2022-05-12T16:54:51.369" v="7601" actId="478"/>
          <ac:spMkLst>
            <pc:docMk/>
            <pc:sldMk cId="2905142304" sldId="820"/>
            <ac:spMk id="15" creationId="{CD05BD16-4BFD-823C-7806-B6AC9FE0FCA7}"/>
          </ac:spMkLst>
        </pc:spChg>
        <pc:spChg chg="del">
          <ac:chgData name="Nguyen Chi Son" userId="606856d02e9d83ac" providerId="LiveId" clId="{A5CC5DD5-7D26-4064-9F24-33A5796F9398}" dt="2022-05-12T16:54:51.369" v="7601" actId="478"/>
          <ac:spMkLst>
            <pc:docMk/>
            <pc:sldMk cId="2905142304" sldId="820"/>
            <ac:spMk id="16" creationId="{9AF96B58-EC05-4724-BF83-4F29FEC02B98}"/>
          </ac:spMkLst>
        </pc:spChg>
        <pc:spChg chg="mod">
          <ac:chgData name="Nguyen Chi Son" userId="606856d02e9d83ac" providerId="LiveId" clId="{A5CC5DD5-7D26-4064-9F24-33A5796F9398}" dt="2022-05-12T16:57:19.686" v="8156" actId="20577"/>
          <ac:spMkLst>
            <pc:docMk/>
            <pc:sldMk cId="2905142304" sldId="820"/>
            <ac:spMk id="19" creationId="{9C339D16-68E4-43C4-A62E-D0146138D23B}"/>
          </ac:spMkLst>
        </pc:spChg>
        <pc:spChg chg="add mod">
          <ac:chgData name="Nguyen Chi Son" userId="606856d02e9d83ac" providerId="LiveId" clId="{A5CC5DD5-7D26-4064-9F24-33A5796F9398}" dt="2022-05-12T17:34:52.578" v="8860"/>
          <ac:spMkLst>
            <pc:docMk/>
            <pc:sldMk cId="2905142304" sldId="820"/>
            <ac:spMk id="21" creationId="{8BE2A0B7-53EF-93CD-2F4E-E1CFB1DB88D5}"/>
          </ac:spMkLst>
        </pc:spChg>
        <pc:spChg chg="add mod">
          <ac:chgData name="Nguyen Chi Son" userId="606856d02e9d83ac" providerId="LiveId" clId="{A5CC5DD5-7D26-4064-9F24-33A5796F9398}" dt="2022-05-12T16:57:33.696" v="8178" actId="1035"/>
          <ac:spMkLst>
            <pc:docMk/>
            <pc:sldMk cId="2905142304" sldId="820"/>
            <ac:spMk id="22" creationId="{E84AF68E-E4DE-1FC0-1A57-9F70D16567D1}"/>
          </ac:spMkLst>
        </pc:spChg>
        <pc:spChg chg="add mod">
          <ac:chgData name="Nguyen Chi Son" userId="606856d02e9d83ac" providerId="LiveId" clId="{A5CC5DD5-7D26-4064-9F24-33A5796F9398}" dt="2022-05-12T17:05:23.707" v="8607" actId="58"/>
          <ac:spMkLst>
            <pc:docMk/>
            <pc:sldMk cId="2905142304" sldId="820"/>
            <ac:spMk id="23" creationId="{4828B6D2-EA4D-2DC6-DE05-EB0C614C11B4}"/>
          </ac:spMkLst>
        </pc:spChg>
        <pc:spChg chg="add mod">
          <ac:chgData name="Nguyen Chi Son" userId="606856d02e9d83ac" providerId="LiveId" clId="{A5CC5DD5-7D26-4064-9F24-33A5796F9398}" dt="2022-05-12T16:57:33.696" v="8178" actId="1035"/>
          <ac:spMkLst>
            <pc:docMk/>
            <pc:sldMk cId="2905142304" sldId="820"/>
            <ac:spMk id="24" creationId="{A9D1B96B-28F7-F058-2515-7C0D0FDBBE15}"/>
          </ac:spMkLst>
        </pc:spChg>
        <pc:graphicFrameChg chg="del">
          <ac:chgData name="Nguyen Chi Son" userId="606856d02e9d83ac" providerId="LiveId" clId="{A5CC5DD5-7D26-4064-9F24-33A5796F9398}" dt="2022-05-12T16:54:51.369" v="7601" actId="478"/>
          <ac:graphicFrameMkLst>
            <pc:docMk/>
            <pc:sldMk cId="2905142304" sldId="820"/>
            <ac:graphicFrameMk id="11" creationId="{50CB3489-ABCF-C823-F890-ED235BA3D376}"/>
          </ac:graphicFrameMkLst>
        </pc:graphicFrameChg>
        <pc:graphicFrameChg chg="del">
          <ac:chgData name="Nguyen Chi Son" userId="606856d02e9d83ac" providerId="LiveId" clId="{A5CC5DD5-7D26-4064-9F24-33A5796F9398}" dt="2022-05-12T16:54:51.369" v="7601" actId="478"/>
          <ac:graphicFrameMkLst>
            <pc:docMk/>
            <pc:sldMk cId="2905142304" sldId="820"/>
            <ac:graphicFrameMk id="17" creationId="{78C25881-7C8B-3C50-09CE-73EA1BE9D7E7}"/>
          </ac:graphicFrameMkLst>
        </pc:graphicFrameChg>
        <pc:graphicFrameChg chg="del">
          <ac:chgData name="Nguyen Chi Son" userId="606856d02e9d83ac" providerId="LiveId" clId="{A5CC5DD5-7D26-4064-9F24-33A5796F9398}" dt="2022-05-12T16:54:51.369" v="7601" actId="478"/>
          <ac:graphicFrameMkLst>
            <pc:docMk/>
            <pc:sldMk cId="2905142304" sldId="820"/>
            <ac:graphicFrameMk id="18" creationId="{461A1687-07FB-1A8F-5BE0-062DE594986F}"/>
          </ac:graphicFrameMkLst>
        </pc:graphicFrameChg>
        <pc:graphicFrameChg chg="del">
          <ac:chgData name="Nguyen Chi Son" userId="606856d02e9d83ac" providerId="LiveId" clId="{A5CC5DD5-7D26-4064-9F24-33A5796F9398}" dt="2022-05-12T16:54:51.369" v="7601" actId="478"/>
          <ac:graphicFrameMkLst>
            <pc:docMk/>
            <pc:sldMk cId="2905142304" sldId="820"/>
            <ac:graphicFrameMk id="20" creationId="{88B5447F-E622-421C-3772-C017150B8930}"/>
          </ac:graphicFrameMkLst>
        </pc:graphicFrameChg>
        <pc:graphicFrameChg chg="add del mod">
          <ac:chgData name="Nguyen Chi Son" userId="606856d02e9d83ac" providerId="LiveId" clId="{A5CC5DD5-7D26-4064-9F24-33A5796F9398}" dt="2022-05-12T17:01:58.730" v="8539" actId="478"/>
          <ac:graphicFrameMkLst>
            <pc:docMk/>
            <pc:sldMk cId="2905142304" sldId="820"/>
            <ac:graphicFrameMk id="25" creationId="{E5D91A00-2FDF-E5CF-AA7B-90DA2BF93BC7}"/>
          </ac:graphicFrameMkLst>
        </pc:graphicFrameChg>
        <pc:graphicFrameChg chg="del">
          <ac:chgData name="Nguyen Chi Son" userId="606856d02e9d83ac" providerId="LiveId" clId="{A5CC5DD5-7D26-4064-9F24-33A5796F9398}" dt="2022-05-12T16:54:51.369" v="7601" actId="478"/>
          <ac:graphicFrameMkLst>
            <pc:docMk/>
            <pc:sldMk cId="2905142304" sldId="820"/>
            <ac:graphicFrameMk id="26" creationId="{6B5243E3-C74E-DB0F-5491-5E0AC7E5CB36}"/>
          </ac:graphicFrameMkLst>
        </pc:graphicFrameChg>
        <pc:graphicFrameChg chg="add mod">
          <ac:chgData name="Nguyen Chi Son" userId="606856d02e9d83ac" providerId="LiveId" clId="{A5CC5DD5-7D26-4064-9F24-33A5796F9398}" dt="2022-05-12T17:29:54.697" v="8687" actId="1076"/>
          <ac:graphicFrameMkLst>
            <pc:docMk/>
            <pc:sldMk cId="2905142304" sldId="820"/>
            <ac:graphicFrameMk id="27" creationId="{6B2934CC-61F6-92ED-7E4D-54E5403E7652}"/>
          </ac:graphicFrameMkLst>
        </pc:graphicFrameChg>
        <pc:graphicFrameChg chg="add mod">
          <ac:chgData name="Nguyen Chi Son" userId="606856d02e9d83ac" providerId="LiveId" clId="{A5CC5DD5-7D26-4064-9F24-33A5796F9398}" dt="2022-05-12T17:05:37.072" v="8651" actId="1035"/>
          <ac:graphicFrameMkLst>
            <pc:docMk/>
            <pc:sldMk cId="2905142304" sldId="820"/>
            <ac:graphicFrameMk id="28" creationId="{F11B15DE-36D7-3052-BF9A-11C1691A5D87}"/>
          </ac:graphicFrameMkLst>
        </pc:graphicFrameChg>
        <pc:picChg chg="add mod">
          <ac:chgData name="Nguyen Chi Son" userId="606856d02e9d83ac" providerId="LiveId" clId="{A5CC5DD5-7D26-4064-9F24-33A5796F9398}" dt="2022-05-12T16:57:06.905" v="8140" actId="1076"/>
          <ac:picMkLst>
            <pc:docMk/>
            <pc:sldMk cId="2905142304" sldId="820"/>
            <ac:picMk id="3" creationId="{EF5A0F98-5825-A96B-DC05-5CFA2F468FC0}"/>
          </ac:picMkLst>
        </pc:picChg>
        <pc:picChg chg="del">
          <ac:chgData name="Nguyen Chi Son" userId="606856d02e9d83ac" providerId="LiveId" clId="{A5CC5DD5-7D26-4064-9F24-33A5796F9398}" dt="2022-05-12T16:54:51.767" v="7602" actId="478"/>
          <ac:picMkLst>
            <pc:docMk/>
            <pc:sldMk cId="2905142304" sldId="820"/>
            <ac:picMk id="4" creationId="{DB0979A4-57B6-FD5B-E7AC-D965352CD6E1}"/>
          </ac:picMkLst>
        </pc:picChg>
      </pc:sldChg>
      <pc:sldChg chg="addSp modSp add del mod modAnim">
        <pc:chgData name="Nguyen Chi Son" userId="606856d02e9d83ac" providerId="LiveId" clId="{A5CC5DD5-7D26-4064-9F24-33A5796F9398}" dt="2022-05-12T19:11:49.423" v="10293" actId="47"/>
        <pc:sldMkLst>
          <pc:docMk/>
          <pc:sldMk cId="1304412001" sldId="821"/>
        </pc:sldMkLst>
        <pc:spChg chg="mod">
          <ac:chgData name="Nguyen Chi Son" userId="606856d02e9d83ac" providerId="LiveId" clId="{A5CC5DD5-7D26-4064-9F24-33A5796F9398}" dt="2022-05-12T17:34:43.280" v="8859" actId="20577"/>
          <ac:spMkLst>
            <pc:docMk/>
            <pc:sldMk cId="1304412001" sldId="821"/>
            <ac:spMk id="21" creationId="{8BE2A0B7-53EF-93CD-2F4E-E1CFB1DB88D5}"/>
          </ac:spMkLst>
        </pc:spChg>
        <pc:spChg chg="mod">
          <ac:chgData name="Nguyen Chi Son" userId="606856d02e9d83ac" providerId="LiveId" clId="{A5CC5DD5-7D26-4064-9F24-33A5796F9398}" dt="2022-05-12T17:34:07.158" v="8809" actId="20577"/>
          <ac:spMkLst>
            <pc:docMk/>
            <pc:sldMk cId="1304412001" sldId="821"/>
            <ac:spMk id="23" creationId="{4828B6D2-EA4D-2DC6-DE05-EB0C614C11B4}"/>
          </ac:spMkLst>
        </pc:spChg>
        <pc:graphicFrameChg chg="add mod">
          <ac:chgData name="Nguyen Chi Son" userId="606856d02e9d83ac" providerId="LiveId" clId="{A5CC5DD5-7D26-4064-9F24-33A5796F9398}" dt="2022-05-12T17:34:05.966" v="8808" actId="1035"/>
          <ac:graphicFrameMkLst>
            <pc:docMk/>
            <pc:sldMk cId="1304412001" sldId="821"/>
            <ac:graphicFrameMk id="11" creationId="{9384A720-3EB5-A30B-4187-F5677A5A5066}"/>
          </ac:graphicFrameMkLst>
        </pc:graphicFrameChg>
        <pc:graphicFrameChg chg="mod">
          <ac:chgData name="Nguyen Chi Son" userId="606856d02e9d83ac" providerId="LiveId" clId="{A5CC5DD5-7D26-4064-9F24-33A5796F9398}" dt="2022-05-12T17:34:14.584" v="8811" actId="1038"/>
          <ac:graphicFrameMkLst>
            <pc:docMk/>
            <pc:sldMk cId="1304412001" sldId="821"/>
            <ac:graphicFrameMk id="27" creationId="{6B2934CC-61F6-92ED-7E4D-54E5403E7652}"/>
          </ac:graphicFrameMkLst>
        </pc:graphicFrameChg>
      </pc:sldChg>
      <pc:sldChg chg="addSp delSp modSp add mod delAnim modAnim">
        <pc:chgData name="Nguyen Chi Son" userId="606856d02e9d83ac" providerId="LiveId" clId="{A5CC5DD5-7D26-4064-9F24-33A5796F9398}" dt="2022-05-12T19:26:06.902" v="11429"/>
        <pc:sldMkLst>
          <pc:docMk/>
          <pc:sldMk cId="4114116366" sldId="822"/>
        </pc:sldMkLst>
        <pc:spChg chg="add mod">
          <ac:chgData name="Nguyen Chi Son" userId="606856d02e9d83ac" providerId="LiveId" clId="{A5CC5DD5-7D26-4064-9F24-33A5796F9398}" dt="2022-05-12T18:36:21.338" v="8985" actId="1036"/>
          <ac:spMkLst>
            <pc:docMk/>
            <pc:sldMk cId="4114116366" sldId="822"/>
            <ac:spMk id="2" creationId="{10F4835F-1CBF-4122-84E5-439EAA65895A}"/>
          </ac:spMkLst>
        </pc:spChg>
        <pc:spChg chg="add del mod">
          <ac:chgData name="Nguyen Chi Son" userId="606856d02e9d83ac" providerId="LiveId" clId="{A5CC5DD5-7D26-4064-9F24-33A5796F9398}" dt="2022-05-12T18:38:05.907" v="9023"/>
          <ac:spMkLst>
            <pc:docMk/>
            <pc:sldMk cId="4114116366" sldId="822"/>
            <ac:spMk id="12" creationId="{89E51B3B-439E-59B7-9C27-5FDFBB177CD9}"/>
          </ac:spMkLst>
        </pc:spChg>
        <pc:spChg chg="add del mod">
          <ac:chgData name="Nguyen Chi Son" userId="606856d02e9d83ac" providerId="LiveId" clId="{A5CC5DD5-7D26-4064-9F24-33A5796F9398}" dt="2022-05-12T18:38:05.907" v="9023"/>
          <ac:spMkLst>
            <pc:docMk/>
            <pc:sldMk cId="4114116366" sldId="822"/>
            <ac:spMk id="13" creationId="{9F19A351-503F-C0CD-C385-6636ADDF5A2E}"/>
          </ac:spMkLst>
        </pc:spChg>
        <pc:spChg chg="mod">
          <ac:chgData name="Nguyen Chi Son" userId="606856d02e9d83ac" providerId="LiveId" clId="{A5CC5DD5-7D26-4064-9F24-33A5796F9398}" dt="2022-05-12T18:38:14.525" v="9027" actId="1036"/>
          <ac:spMkLst>
            <pc:docMk/>
            <pc:sldMk cId="4114116366" sldId="822"/>
            <ac:spMk id="14" creationId="{7D32D194-B412-7018-E6CF-A521C44E6F9A}"/>
          </ac:spMkLst>
        </pc:spChg>
        <pc:spChg chg="add del mod">
          <ac:chgData name="Nguyen Chi Son" userId="606856d02e9d83ac" providerId="LiveId" clId="{A5CC5DD5-7D26-4064-9F24-33A5796F9398}" dt="2022-05-12T18:38:21.047" v="9029" actId="478"/>
          <ac:spMkLst>
            <pc:docMk/>
            <pc:sldMk cId="4114116366" sldId="822"/>
            <ac:spMk id="15" creationId="{C920F9D4-059B-4292-C5D6-6FE99B6EAAAB}"/>
          </ac:spMkLst>
        </pc:spChg>
        <pc:spChg chg="add del mod">
          <ac:chgData name="Nguyen Chi Son" userId="606856d02e9d83ac" providerId="LiveId" clId="{A5CC5DD5-7D26-4064-9F24-33A5796F9398}" dt="2022-05-12T18:39:32.202" v="9065"/>
          <ac:spMkLst>
            <pc:docMk/>
            <pc:sldMk cId="4114116366" sldId="822"/>
            <ac:spMk id="16" creationId="{BA4AD931-D9DB-7A17-267B-0F7895FC7BE1}"/>
          </ac:spMkLst>
        </pc:spChg>
        <pc:spChg chg="add del mod">
          <ac:chgData name="Nguyen Chi Son" userId="606856d02e9d83ac" providerId="LiveId" clId="{A5CC5DD5-7D26-4064-9F24-33A5796F9398}" dt="2022-05-12T18:39:32.202" v="9065"/>
          <ac:spMkLst>
            <pc:docMk/>
            <pc:sldMk cId="4114116366" sldId="822"/>
            <ac:spMk id="17" creationId="{18A0EF35-C22F-C2D8-A632-C1FF4D63E091}"/>
          </ac:spMkLst>
        </pc:spChg>
        <pc:spChg chg="mod">
          <ac:chgData name="Nguyen Chi Son" userId="606856d02e9d83ac" providerId="LiveId" clId="{A5CC5DD5-7D26-4064-9F24-33A5796F9398}" dt="2022-05-12T18:39:36.297" v="9066" actId="1037"/>
          <ac:spMkLst>
            <pc:docMk/>
            <pc:sldMk cId="4114116366" sldId="822"/>
            <ac:spMk id="18" creationId="{B0A582C7-5A68-EEDB-B03B-9B8433311579}"/>
          </ac:spMkLst>
        </pc:spChg>
        <pc:spChg chg="mod">
          <ac:chgData name="Nguyen Chi Son" userId="606856d02e9d83ac" providerId="LiveId" clId="{A5CC5DD5-7D26-4064-9F24-33A5796F9398}" dt="2022-05-12T18:34:34.200" v="8916" actId="20577"/>
          <ac:spMkLst>
            <pc:docMk/>
            <pc:sldMk cId="4114116366" sldId="822"/>
            <ac:spMk id="19" creationId="{9C339D16-68E4-43C4-A62E-D0146138D23B}"/>
          </ac:spMkLst>
        </pc:spChg>
        <pc:spChg chg="add del mod">
          <ac:chgData name="Nguyen Chi Son" userId="606856d02e9d83ac" providerId="LiveId" clId="{A5CC5DD5-7D26-4064-9F24-33A5796F9398}" dt="2022-05-12T18:41:00.173" v="9095"/>
          <ac:spMkLst>
            <pc:docMk/>
            <pc:sldMk cId="4114116366" sldId="822"/>
            <ac:spMk id="20" creationId="{2B8B6D4A-8539-CB3F-8DEA-3A4FB2F2E00C}"/>
          </ac:spMkLst>
        </pc:spChg>
        <pc:spChg chg="mod">
          <ac:chgData name="Nguyen Chi Son" userId="606856d02e9d83ac" providerId="LiveId" clId="{A5CC5DD5-7D26-4064-9F24-33A5796F9398}" dt="2022-05-12T18:56:12.339" v="10182" actId="20577"/>
          <ac:spMkLst>
            <pc:docMk/>
            <pc:sldMk cId="4114116366" sldId="822"/>
            <ac:spMk id="21" creationId="{8BE2A0B7-53EF-93CD-2F4E-E1CFB1DB88D5}"/>
          </ac:spMkLst>
        </pc:spChg>
        <pc:spChg chg="mod">
          <ac:chgData name="Nguyen Chi Son" userId="606856d02e9d83ac" providerId="LiveId" clId="{A5CC5DD5-7D26-4064-9F24-33A5796F9398}" dt="2022-05-12T18:34:55.019" v="8960" actId="1036"/>
          <ac:spMkLst>
            <pc:docMk/>
            <pc:sldMk cId="4114116366" sldId="822"/>
            <ac:spMk id="22" creationId="{E84AF68E-E4DE-1FC0-1A57-9F70D16567D1}"/>
          </ac:spMkLst>
        </pc:spChg>
        <pc:spChg chg="mod">
          <ac:chgData name="Nguyen Chi Son" userId="606856d02e9d83ac" providerId="LiveId" clId="{A5CC5DD5-7D26-4064-9F24-33A5796F9398}" dt="2022-05-12T18:44:12.743" v="9250" actId="20577"/>
          <ac:spMkLst>
            <pc:docMk/>
            <pc:sldMk cId="4114116366" sldId="822"/>
            <ac:spMk id="23" creationId="{4828B6D2-EA4D-2DC6-DE05-EB0C614C11B4}"/>
          </ac:spMkLst>
        </pc:spChg>
        <pc:spChg chg="mod">
          <ac:chgData name="Nguyen Chi Son" userId="606856d02e9d83ac" providerId="LiveId" clId="{A5CC5DD5-7D26-4064-9F24-33A5796F9398}" dt="2022-05-12T18:34:47.911" v="8927" actId="1035"/>
          <ac:spMkLst>
            <pc:docMk/>
            <pc:sldMk cId="4114116366" sldId="822"/>
            <ac:spMk id="24" creationId="{A9D1B96B-28F7-F058-2515-7C0D0FDBBE15}"/>
          </ac:spMkLst>
        </pc:spChg>
        <pc:spChg chg="add del mod">
          <ac:chgData name="Nguyen Chi Son" userId="606856d02e9d83ac" providerId="LiveId" clId="{A5CC5DD5-7D26-4064-9F24-33A5796F9398}" dt="2022-05-12T18:41:00.173" v="9095"/>
          <ac:spMkLst>
            <pc:docMk/>
            <pc:sldMk cId="4114116366" sldId="822"/>
            <ac:spMk id="25" creationId="{0CB822A3-CED8-B642-6A6A-F176C20E1584}"/>
          </ac:spMkLst>
        </pc:spChg>
        <pc:spChg chg="mod">
          <ac:chgData name="Nguyen Chi Son" userId="606856d02e9d83ac" providerId="LiveId" clId="{A5CC5DD5-7D26-4064-9F24-33A5796F9398}" dt="2022-05-12T18:41:02.508" v="9100" actId="1037"/>
          <ac:spMkLst>
            <pc:docMk/>
            <pc:sldMk cId="4114116366" sldId="822"/>
            <ac:spMk id="26" creationId="{22BFC6DB-485F-3207-5ECA-221FCAC16D5B}"/>
          </ac:spMkLst>
        </pc:spChg>
        <pc:spChg chg="add mod">
          <ac:chgData name="Nguyen Chi Son" userId="606856d02e9d83ac" providerId="LiveId" clId="{A5CC5DD5-7D26-4064-9F24-33A5796F9398}" dt="2022-05-12T18:42:32.559" v="9113" actId="313"/>
          <ac:spMkLst>
            <pc:docMk/>
            <pc:sldMk cId="4114116366" sldId="822"/>
            <ac:spMk id="29" creationId="{C60FF930-73BC-39FC-97E2-7A54C57B8C1F}"/>
          </ac:spMkLst>
        </pc:spChg>
        <pc:spChg chg="add mod">
          <ac:chgData name="Nguyen Chi Son" userId="606856d02e9d83ac" providerId="LiveId" clId="{A5CC5DD5-7D26-4064-9F24-33A5796F9398}" dt="2022-05-12T18:42:43.848" v="9119" actId="1076"/>
          <ac:spMkLst>
            <pc:docMk/>
            <pc:sldMk cId="4114116366" sldId="822"/>
            <ac:spMk id="30" creationId="{2F75CF4A-78F9-60FE-FB97-3873C960ACC1}"/>
          </ac:spMkLst>
        </pc:spChg>
        <pc:spChg chg="add mod">
          <ac:chgData name="Nguyen Chi Son" userId="606856d02e9d83ac" providerId="LiveId" clId="{A5CC5DD5-7D26-4064-9F24-33A5796F9398}" dt="2022-05-12T18:42:50.702" v="9124" actId="1076"/>
          <ac:spMkLst>
            <pc:docMk/>
            <pc:sldMk cId="4114116366" sldId="822"/>
            <ac:spMk id="31" creationId="{D9DD83D8-8DA7-602F-A0FE-0D4DBCDA1E96}"/>
          </ac:spMkLst>
        </pc:spChg>
        <pc:spChg chg="add mod">
          <ac:chgData name="Nguyen Chi Son" userId="606856d02e9d83ac" providerId="LiveId" clId="{A5CC5DD5-7D26-4064-9F24-33A5796F9398}" dt="2022-05-12T18:42:57.287" v="9128" actId="14100"/>
          <ac:spMkLst>
            <pc:docMk/>
            <pc:sldMk cId="4114116366" sldId="822"/>
            <ac:spMk id="32" creationId="{56B6872B-16A9-D03A-AD18-AF87163FDCA7}"/>
          </ac:spMkLst>
        </pc:spChg>
        <pc:graphicFrameChg chg="del mod">
          <ac:chgData name="Nguyen Chi Son" userId="606856d02e9d83ac" providerId="LiveId" clId="{A5CC5DD5-7D26-4064-9F24-33A5796F9398}" dt="2022-05-12T18:43:16.602" v="9129" actId="478"/>
          <ac:graphicFrameMkLst>
            <pc:docMk/>
            <pc:sldMk cId="4114116366" sldId="822"/>
            <ac:graphicFrameMk id="27" creationId="{6B2934CC-61F6-92ED-7E4D-54E5403E7652}"/>
          </ac:graphicFrameMkLst>
        </pc:graphicFrameChg>
        <pc:graphicFrameChg chg="del mod">
          <ac:chgData name="Nguyen Chi Son" userId="606856d02e9d83ac" providerId="LiveId" clId="{A5CC5DD5-7D26-4064-9F24-33A5796F9398}" dt="2022-05-12T18:56:11.330" v="10180" actId="478"/>
          <ac:graphicFrameMkLst>
            <pc:docMk/>
            <pc:sldMk cId="4114116366" sldId="822"/>
            <ac:graphicFrameMk id="28" creationId="{F11B15DE-36D7-3052-BF9A-11C1691A5D87}"/>
          </ac:graphicFrameMkLst>
        </pc:graphicFrameChg>
        <pc:graphicFrameChg chg="add mod">
          <ac:chgData name="Nguyen Chi Son" userId="606856d02e9d83ac" providerId="LiveId" clId="{A5CC5DD5-7D26-4064-9F24-33A5796F9398}" dt="2022-05-12T18:46:42.997" v="9257" actId="1076"/>
          <ac:graphicFrameMkLst>
            <pc:docMk/>
            <pc:sldMk cId="4114116366" sldId="822"/>
            <ac:graphicFrameMk id="33" creationId="{BC181A5D-CA27-CCE8-EC07-A4EE8D707211}"/>
          </ac:graphicFrameMkLst>
        </pc:graphicFrameChg>
        <pc:picChg chg="mod">
          <ac:chgData name="Nguyen Chi Son" userId="606856d02e9d83ac" providerId="LiveId" clId="{A5CC5DD5-7D26-4064-9F24-33A5796F9398}" dt="2022-05-12T18:42:40.968" v="9118" actId="1076"/>
          <ac:picMkLst>
            <pc:docMk/>
            <pc:sldMk cId="4114116366" sldId="822"/>
            <ac:picMk id="3" creationId="{EF5A0F98-5825-A96B-DC05-5CFA2F468FC0}"/>
          </ac:picMkLst>
        </pc:picChg>
      </pc:sldChg>
      <pc:sldChg chg="delSp modSp add mod delAnim modAnim">
        <pc:chgData name="Nguyen Chi Son" userId="606856d02e9d83ac" providerId="LiveId" clId="{A5CC5DD5-7D26-4064-9F24-33A5796F9398}" dt="2022-05-12T19:26:46.776" v="11432"/>
        <pc:sldMkLst>
          <pc:docMk/>
          <pc:sldMk cId="2038862627" sldId="823"/>
        </pc:sldMkLst>
        <pc:spChg chg="mod">
          <ac:chgData name="Nguyen Chi Son" userId="606856d02e9d83ac" providerId="LiveId" clId="{A5CC5DD5-7D26-4064-9F24-33A5796F9398}" dt="2022-05-12T18:56:17.699" v="10186" actId="20577"/>
          <ac:spMkLst>
            <pc:docMk/>
            <pc:sldMk cId="2038862627" sldId="823"/>
            <ac:spMk id="21" creationId="{8BE2A0B7-53EF-93CD-2F4E-E1CFB1DB88D5}"/>
          </ac:spMkLst>
        </pc:spChg>
        <pc:spChg chg="mod">
          <ac:chgData name="Nguyen Chi Son" userId="606856d02e9d83ac" providerId="LiveId" clId="{A5CC5DD5-7D26-4064-9F24-33A5796F9398}" dt="2022-05-12T18:50:00.782" v="9710" actId="20577"/>
          <ac:spMkLst>
            <pc:docMk/>
            <pc:sldMk cId="2038862627" sldId="823"/>
            <ac:spMk id="23" creationId="{4828B6D2-EA4D-2DC6-DE05-EB0C614C11B4}"/>
          </ac:spMkLst>
        </pc:spChg>
        <pc:graphicFrameChg chg="del mod">
          <ac:chgData name="Nguyen Chi Son" userId="606856d02e9d83ac" providerId="LiveId" clId="{A5CC5DD5-7D26-4064-9F24-33A5796F9398}" dt="2022-05-12T18:56:16.808" v="10184" actId="478"/>
          <ac:graphicFrameMkLst>
            <pc:docMk/>
            <pc:sldMk cId="2038862627" sldId="823"/>
            <ac:graphicFrameMk id="28" creationId="{F11B15DE-36D7-3052-BF9A-11C1691A5D87}"/>
          </ac:graphicFrameMkLst>
        </pc:graphicFrameChg>
        <pc:graphicFrameChg chg="del">
          <ac:chgData name="Nguyen Chi Son" userId="606856d02e9d83ac" providerId="LiveId" clId="{A5CC5DD5-7D26-4064-9F24-33A5796F9398}" dt="2022-05-12T18:46:51.727" v="9259" actId="478"/>
          <ac:graphicFrameMkLst>
            <pc:docMk/>
            <pc:sldMk cId="2038862627" sldId="823"/>
            <ac:graphicFrameMk id="33" creationId="{BC181A5D-CA27-CCE8-EC07-A4EE8D707211}"/>
          </ac:graphicFrameMkLst>
        </pc:graphicFrameChg>
      </pc:sldChg>
      <pc:sldChg chg="delSp modSp add mod delAnim modAnim">
        <pc:chgData name="Nguyen Chi Son" userId="606856d02e9d83ac" providerId="LiveId" clId="{A5CC5DD5-7D26-4064-9F24-33A5796F9398}" dt="2022-05-12T19:26:52.666" v="11433"/>
        <pc:sldMkLst>
          <pc:docMk/>
          <pc:sldMk cId="3830709042" sldId="824"/>
        </pc:sldMkLst>
        <pc:spChg chg="mod">
          <ac:chgData name="Nguyen Chi Son" userId="606856d02e9d83ac" providerId="LiveId" clId="{A5CC5DD5-7D26-4064-9F24-33A5796F9398}" dt="2022-05-12T18:56:22.336" v="10189" actId="20577"/>
          <ac:spMkLst>
            <pc:docMk/>
            <pc:sldMk cId="3830709042" sldId="824"/>
            <ac:spMk id="21" creationId="{8BE2A0B7-53EF-93CD-2F4E-E1CFB1DB88D5}"/>
          </ac:spMkLst>
        </pc:spChg>
        <pc:spChg chg="mod">
          <ac:chgData name="Nguyen Chi Son" userId="606856d02e9d83ac" providerId="LiveId" clId="{A5CC5DD5-7D26-4064-9F24-33A5796F9398}" dt="2022-05-12T18:53:10.480" v="10025" actId="20577"/>
          <ac:spMkLst>
            <pc:docMk/>
            <pc:sldMk cId="3830709042" sldId="824"/>
            <ac:spMk id="23" creationId="{4828B6D2-EA4D-2DC6-DE05-EB0C614C11B4}"/>
          </ac:spMkLst>
        </pc:spChg>
        <pc:graphicFrameChg chg="del">
          <ac:chgData name="Nguyen Chi Son" userId="606856d02e9d83ac" providerId="LiveId" clId="{A5CC5DD5-7D26-4064-9F24-33A5796F9398}" dt="2022-05-12T18:56:21.478" v="10187" actId="478"/>
          <ac:graphicFrameMkLst>
            <pc:docMk/>
            <pc:sldMk cId="3830709042" sldId="824"/>
            <ac:graphicFrameMk id="28" creationId="{F11B15DE-36D7-3052-BF9A-11C1691A5D87}"/>
          </ac:graphicFrameMkLst>
        </pc:graphicFrameChg>
      </pc:sldChg>
      <pc:sldChg chg="addSp delSp modSp add mod modAnim">
        <pc:chgData name="Nguyen Chi Son" userId="606856d02e9d83ac" providerId="LiveId" clId="{A5CC5DD5-7D26-4064-9F24-33A5796F9398}" dt="2022-05-12T19:27:35.665" v="11438"/>
        <pc:sldMkLst>
          <pc:docMk/>
          <pc:sldMk cId="3706217874" sldId="825"/>
        </pc:sldMkLst>
        <pc:spChg chg="del">
          <ac:chgData name="Nguyen Chi Son" userId="606856d02e9d83ac" providerId="LiveId" clId="{A5CC5DD5-7D26-4064-9F24-33A5796F9398}" dt="2022-05-12T19:09:48.603" v="10275" actId="478"/>
          <ac:spMkLst>
            <pc:docMk/>
            <pc:sldMk cId="3706217874" sldId="825"/>
            <ac:spMk id="2" creationId="{10F4835F-1CBF-4122-84E5-439EAA65895A}"/>
          </ac:spMkLst>
        </pc:spChg>
        <pc:spChg chg="del">
          <ac:chgData name="Nguyen Chi Son" userId="606856d02e9d83ac" providerId="LiveId" clId="{A5CC5DD5-7D26-4064-9F24-33A5796F9398}" dt="2022-05-12T19:09:49.072" v="10276" actId="478"/>
          <ac:spMkLst>
            <pc:docMk/>
            <pc:sldMk cId="3706217874" sldId="825"/>
            <ac:spMk id="14" creationId="{7D32D194-B412-7018-E6CF-A521C44E6F9A}"/>
          </ac:spMkLst>
        </pc:spChg>
        <pc:spChg chg="del">
          <ac:chgData name="Nguyen Chi Son" userId="606856d02e9d83ac" providerId="LiveId" clId="{A5CC5DD5-7D26-4064-9F24-33A5796F9398}" dt="2022-05-12T19:09:50.243" v="10277" actId="478"/>
          <ac:spMkLst>
            <pc:docMk/>
            <pc:sldMk cId="3706217874" sldId="825"/>
            <ac:spMk id="18" creationId="{B0A582C7-5A68-EEDB-B03B-9B8433311579}"/>
          </ac:spMkLst>
        </pc:spChg>
        <pc:spChg chg="mod">
          <ac:chgData name="Nguyen Chi Son" userId="606856d02e9d83ac" providerId="LiveId" clId="{A5CC5DD5-7D26-4064-9F24-33A5796F9398}" dt="2022-05-12T18:58:07.253" v="10234" actId="20577"/>
          <ac:spMkLst>
            <pc:docMk/>
            <pc:sldMk cId="3706217874" sldId="825"/>
            <ac:spMk id="21" creationId="{8BE2A0B7-53EF-93CD-2F4E-E1CFB1DB88D5}"/>
          </ac:spMkLst>
        </pc:spChg>
        <pc:spChg chg="mod">
          <ac:chgData name="Nguyen Chi Son" userId="606856d02e9d83ac" providerId="LiveId" clId="{A5CC5DD5-7D26-4064-9F24-33A5796F9398}" dt="2022-05-12T18:55:00.284" v="10177" actId="20577"/>
          <ac:spMkLst>
            <pc:docMk/>
            <pc:sldMk cId="3706217874" sldId="825"/>
            <ac:spMk id="23" creationId="{4828B6D2-EA4D-2DC6-DE05-EB0C614C11B4}"/>
          </ac:spMkLst>
        </pc:spChg>
        <pc:spChg chg="add mod">
          <ac:chgData name="Nguyen Chi Son" userId="606856d02e9d83ac" providerId="LiveId" clId="{A5CC5DD5-7D26-4064-9F24-33A5796F9398}" dt="2022-05-12T19:10:48.445" v="10286"/>
          <ac:spMkLst>
            <pc:docMk/>
            <pc:sldMk cId="3706217874" sldId="825"/>
            <ac:spMk id="25" creationId="{D3DF160F-77F4-A089-535F-111CAF2E019E}"/>
          </ac:spMkLst>
        </pc:spChg>
        <pc:spChg chg="del">
          <ac:chgData name="Nguyen Chi Son" userId="606856d02e9d83ac" providerId="LiveId" clId="{A5CC5DD5-7D26-4064-9F24-33A5796F9398}" dt="2022-05-12T19:09:50.947" v="10278" actId="478"/>
          <ac:spMkLst>
            <pc:docMk/>
            <pc:sldMk cId="3706217874" sldId="825"/>
            <ac:spMk id="26" creationId="{22BFC6DB-485F-3207-5ECA-221FCAC16D5B}"/>
          </ac:spMkLst>
        </pc:spChg>
        <pc:spChg chg="del mod">
          <ac:chgData name="Nguyen Chi Son" userId="606856d02e9d83ac" providerId="LiveId" clId="{A5CC5DD5-7D26-4064-9F24-33A5796F9398}" dt="2022-05-12T19:10:48.132" v="10285" actId="478"/>
          <ac:spMkLst>
            <pc:docMk/>
            <pc:sldMk cId="3706217874" sldId="825"/>
            <ac:spMk id="32" creationId="{56B6872B-16A9-D03A-AD18-AF87163FDCA7}"/>
          </ac:spMkLst>
        </pc:spChg>
        <pc:graphicFrameChg chg="add mod">
          <ac:chgData name="Nguyen Chi Son" userId="606856d02e9d83ac" providerId="LiveId" clId="{A5CC5DD5-7D26-4064-9F24-33A5796F9398}" dt="2022-05-12T18:58:02.445" v="10232" actId="1076"/>
          <ac:graphicFrameMkLst>
            <pc:docMk/>
            <pc:sldMk cId="3706217874" sldId="825"/>
            <ac:graphicFrameMk id="20" creationId="{1807B21C-E2BD-E8DB-3297-D749A4448490}"/>
          </ac:graphicFrameMkLst>
        </pc:graphicFrameChg>
        <pc:graphicFrameChg chg="mod">
          <ac:chgData name="Nguyen Chi Son" userId="606856d02e9d83ac" providerId="LiveId" clId="{A5CC5DD5-7D26-4064-9F24-33A5796F9398}" dt="2022-05-12T19:04:01.369" v="10248" actId="1076"/>
          <ac:graphicFrameMkLst>
            <pc:docMk/>
            <pc:sldMk cId="3706217874" sldId="825"/>
            <ac:graphicFrameMk id="28" creationId="{F11B15DE-36D7-3052-BF9A-11C1691A5D87}"/>
          </ac:graphicFrameMkLst>
        </pc:graphicFrameChg>
        <pc:graphicFrameChg chg="mod">
          <ac:chgData name="Nguyen Chi Son" userId="606856d02e9d83ac" providerId="LiveId" clId="{A5CC5DD5-7D26-4064-9F24-33A5796F9398}" dt="2022-05-12T19:10:38.742" v="10284" actId="1076"/>
          <ac:graphicFrameMkLst>
            <pc:docMk/>
            <pc:sldMk cId="3706217874" sldId="825"/>
            <ac:graphicFrameMk id="33" creationId="{BC181A5D-CA27-CCE8-EC07-A4EE8D707211}"/>
          </ac:graphicFrameMkLst>
        </pc:graphicFrameChg>
      </pc:sldChg>
      <pc:sldChg chg="delSp modSp add mod modAnim">
        <pc:chgData name="Nguyen Chi Son" userId="606856d02e9d83ac" providerId="LiveId" clId="{A5CC5DD5-7D26-4064-9F24-33A5796F9398}" dt="2022-05-12T19:27:28.368" v="11436"/>
        <pc:sldMkLst>
          <pc:docMk/>
          <pc:sldMk cId="708831908" sldId="826"/>
        </pc:sldMkLst>
        <pc:spChg chg="del">
          <ac:chgData name="Nguyen Chi Son" userId="606856d02e9d83ac" providerId="LiveId" clId="{A5CC5DD5-7D26-4064-9F24-33A5796F9398}" dt="2022-05-12T19:09:44.056" v="10271" actId="478"/>
          <ac:spMkLst>
            <pc:docMk/>
            <pc:sldMk cId="708831908" sldId="826"/>
            <ac:spMk id="2" creationId="{10F4835F-1CBF-4122-84E5-439EAA65895A}"/>
          </ac:spMkLst>
        </pc:spChg>
        <pc:spChg chg="del">
          <ac:chgData name="Nguyen Chi Son" userId="606856d02e9d83ac" providerId="LiveId" clId="{A5CC5DD5-7D26-4064-9F24-33A5796F9398}" dt="2022-05-12T19:09:44.556" v="10272" actId="478"/>
          <ac:spMkLst>
            <pc:docMk/>
            <pc:sldMk cId="708831908" sldId="826"/>
            <ac:spMk id="14" creationId="{7D32D194-B412-7018-E6CF-A521C44E6F9A}"/>
          </ac:spMkLst>
        </pc:spChg>
        <pc:spChg chg="del">
          <ac:chgData name="Nguyen Chi Son" userId="606856d02e9d83ac" providerId="LiveId" clId="{A5CC5DD5-7D26-4064-9F24-33A5796F9398}" dt="2022-05-12T19:09:45.447" v="10273" actId="478"/>
          <ac:spMkLst>
            <pc:docMk/>
            <pc:sldMk cId="708831908" sldId="826"/>
            <ac:spMk id="18" creationId="{B0A582C7-5A68-EEDB-B03B-9B8433311579}"/>
          </ac:spMkLst>
        </pc:spChg>
        <pc:spChg chg="del">
          <ac:chgData name="Nguyen Chi Son" userId="606856d02e9d83ac" providerId="LiveId" clId="{A5CC5DD5-7D26-4064-9F24-33A5796F9398}" dt="2022-05-12T19:09:46.181" v="10274" actId="478"/>
          <ac:spMkLst>
            <pc:docMk/>
            <pc:sldMk cId="708831908" sldId="826"/>
            <ac:spMk id="26" creationId="{22BFC6DB-485F-3207-5ECA-221FCAC16D5B}"/>
          </ac:spMkLst>
        </pc:spChg>
        <pc:graphicFrameChg chg="mod">
          <ac:chgData name="Nguyen Chi Son" userId="606856d02e9d83ac" providerId="LiveId" clId="{A5CC5DD5-7D26-4064-9F24-33A5796F9398}" dt="2022-05-12T19:07:54.869" v="10263" actId="1036"/>
          <ac:graphicFrameMkLst>
            <pc:docMk/>
            <pc:sldMk cId="708831908" sldId="826"/>
            <ac:graphicFrameMk id="33" creationId="{BC181A5D-CA27-CCE8-EC07-A4EE8D707211}"/>
          </ac:graphicFrameMkLst>
        </pc:graphicFrameChg>
      </pc:sldChg>
      <pc:sldChg chg="delSp modSp add mod delAnim modAnim">
        <pc:chgData name="Nguyen Chi Son" userId="606856d02e9d83ac" providerId="LiveId" clId="{A5CC5DD5-7D26-4064-9F24-33A5796F9398}" dt="2022-05-12T19:27:43.055" v="11440"/>
        <pc:sldMkLst>
          <pc:docMk/>
          <pc:sldMk cId="176765850" sldId="827"/>
        </pc:sldMkLst>
        <pc:spChg chg="mod">
          <ac:chgData name="Nguyen Chi Son" userId="606856d02e9d83ac" providerId="LiveId" clId="{A5CC5DD5-7D26-4064-9F24-33A5796F9398}" dt="2022-05-12T19:11:16.698" v="10290" actId="20577"/>
          <ac:spMkLst>
            <pc:docMk/>
            <pc:sldMk cId="176765850" sldId="827"/>
            <ac:spMk id="23" creationId="{4828B6D2-EA4D-2DC6-DE05-EB0C614C11B4}"/>
          </ac:spMkLst>
        </pc:spChg>
        <pc:graphicFrameChg chg="del">
          <ac:chgData name="Nguyen Chi Son" userId="606856d02e9d83ac" providerId="LiveId" clId="{A5CC5DD5-7D26-4064-9F24-33A5796F9398}" dt="2022-05-12T19:11:10.962" v="10288" actId="478"/>
          <ac:graphicFrameMkLst>
            <pc:docMk/>
            <pc:sldMk cId="176765850" sldId="827"/>
            <ac:graphicFrameMk id="33" creationId="{BC181A5D-CA27-CCE8-EC07-A4EE8D707211}"/>
          </ac:graphicFrameMkLst>
        </pc:graphicFrameChg>
      </pc:sldChg>
      <pc:sldChg chg="modSp add modAnim">
        <pc:chgData name="Nguyen Chi Son" userId="606856d02e9d83ac" providerId="LiveId" clId="{A5CC5DD5-7D26-4064-9F24-33A5796F9398}" dt="2022-05-12T19:27:50.820" v="11442"/>
        <pc:sldMkLst>
          <pc:docMk/>
          <pc:sldMk cId="1740394861" sldId="828"/>
        </pc:sldMkLst>
        <pc:spChg chg="mod">
          <ac:chgData name="Nguyen Chi Son" userId="606856d02e9d83ac" providerId="LiveId" clId="{A5CC5DD5-7D26-4064-9F24-33A5796F9398}" dt="2022-05-12T19:11:30.579" v="10292"/>
          <ac:spMkLst>
            <pc:docMk/>
            <pc:sldMk cId="1740394861" sldId="828"/>
            <ac:spMk id="23" creationId="{4828B6D2-EA4D-2DC6-DE05-EB0C614C11B4}"/>
          </ac:spMkLst>
        </pc:spChg>
      </pc:sldChg>
      <pc:sldChg chg="addSp delSp modSp add mod delAnim modAnim">
        <pc:chgData name="Nguyen Chi Son" userId="606856d02e9d83ac" providerId="LiveId" clId="{A5CC5DD5-7D26-4064-9F24-33A5796F9398}" dt="2022-05-12T19:28:40.220" v="11463"/>
        <pc:sldMkLst>
          <pc:docMk/>
          <pc:sldMk cId="1451218854" sldId="829"/>
        </pc:sldMkLst>
        <pc:spChg chg="del">
          <ac:chgData name="Nguyen Chi Son" userId="606856d02e9d83ac" providerId="LiveId" clId="{A5CC5DD5-7D26-4064-9F24-33A5796F9398}" dt="2022-05-12T19:12:06.813" v="10296" actId="478"/>
          <ac:spMkLst>
            <pc:docMk/>
            <pc:sldMk cId="1451218854" sldId="829"/>
            <ac:spMk id="13" creationId="{CA143F7C-88D4-5EFA-F85C-A8A489BEC27C}"/>
          </ac:spMkLst>
        </pc:spChg>
        <pc:spChg chg="del">
          <ac:chgData name="Nguyen Chi Son" userId="606856d02e9d83ac" providerId="LiveId" clId="{A5CC5DD5-7D26-4064-9F24-33A5796F9398}" dt="2022-05-12T19:12:06.813" v="10296" actId="478"/>
          <ac:spMkLst>
            <pc:docMk/>
            <pc:sldMk cId="1451218854" sldId="829"/>
            <ac:spMk id="14" creationId="{4D59D54C-7348-5204-4FC8-0BE9E77E9CBE}"/>
          </ac:spMkLst>
        </pc:spChg>
        <pc:spChg chg="del">
          <ac:chgData name="Nguyen Chi Son" userId="606856d02e9d83ac" providerId="LiveId" clId="{A5CC5DD5-7D26-4064-9F24-33A5796F9398}" dt="2022-05-12T19:12:06.813" v="10296" actId="478"/>
          <ac:spMkLst>
            <pc:docMk/>
            <pc:sldMk cId="1451218854" sldId="829"/>
            <ac:spMk id="15" creationId="{CD05BD16-4BFD-823C-7806-B6AC9FE0FCA7}"/>
          </ac:spMkLst>
        </pc:spChg>
        <pc:spChg chg="del">
          <ac:chgData name="Nguyen Chi Son" userId="606856d02e9d83ac" providerId="LiveId" clId="{A5CC5DD5-7D26-4064-9F24-33A5796F9398}" dt="2022-05-12T19:12:06.813" v="10296" actId="478"/>
          <ac:spMkLst>
            <pc:docMk/>
            <pc:sldMk cId="1451218854" sldId="829"/>
            <ac:spMk id="16" creationId="{9AF96B58-EC05-4724-BF83-4F29FEC02B98}"/>
          </ac:spMkLst>
        </pc:spChg>
        <pc:spChg chg="mod">
          <ac:chgData name="Nguyen Chi Son" userId="606856d02e9d83ac" providerId="LiveId" clId="{A5CC5DD5-7D26-4064-9F24-33A5796F9398}" dt="2022-05-12T19:13:32.780" v="11162" actId="20577"/>
          <ac:spMkLst>
            <pc:docMk/>
            <pc:sldMk cId="1451218854" sldId="829"/>
            <ac:spMk id="19" creationId="{9C339D16-68E4-43C4-A62E-D0146138D23B}"/>
          </ac:spMkLst>
        </pc:spChg>
        <pc:spChg chg="add mod">
          <ac:chgData name="Nguyen Chi Son" userId="606856d02e9d83ac" providerId="LiveId" clId="{A5CC5DD5-7D26-4064-9F24-33A5796F9398}" dt="2022-05-12T19:21:27.010" v="11331" actId="20577"/>
          <ac:spMkLst>
            <pc:docMk/>
            <pc:sldMk cId="1451218854" sldId="829"/>
            <ac:spMk id="21" creationId="{50DC346E-37D2-67BA-BB07-CBDAA3296872}"/>
          </ac:spMkLst>
        </pc:spChg>
        <pc:spChg chg="add mod">
          <ac:chgData name="Nguyen Chi Son" userId="606856d02e9d83ac" providerId="LiveId" clId="{A5CC5DD5-7D26-4064-9F24-33A5796F9398}" dt="2022-05-12T19:14:01.763" v="11178" actId="1035"/>
          <ac:spMkLst>
            <pc:docMk/>
            <pc:sldMk cId="1451218854" sldId="829"/>
            <ac:spMk id="22" creationId="{743BB189-4CB2-9EA8-7130-A2FD175722BA}"/>
          </ac:spMkLst>
        </pc:spChg>
        <pc:spChg chg="add mod">
          <ac:chgData name="Nguyen Chi Son" userId="606856d02e9d83ac" providerId="LiveId" clId="{A5CC5DD5-7D26-4064-9F24-33A5796F9398}" dt="2022-05-12T19:22:15.946" v="11397" actId="20577"/>
          <ac:spMkLst>
            <pc:docMk/>
            <pc:sldMk cId="1451218854" sldId="829"/>
            <ac:spMk id="23" creationId="{FBDD97D1-F9C0-0E01-FF85-B786B185895F}"/>
          </ac:spMkLst>
        </pc:spChg>
        <pc:spChg chg="add mod">
          <ac:chgData name="Nguyen Chi Son" userId="606856d02e9d83ac" providerId="LiveId" clId="{A5CC5DD5-7D26-4064-9F24-33A5796F9398}" dt="2022-05-12T19:14:01.763" v="11178" actId="1035"/>
          <ac:spMkLst>
            <pc:docMk/>
            <pc:sldMk cId="1451218854" sldId="829"/>
            <ac:spMk id="24" creationId="{6D9BA44E-CD26-6C8A-BED7-1C2F4A9A5079}"/>
          </ac:spMkLst>
        </pc:spChg>
        <pc:graphicFrameChg chg="del">
          <ac:chgData name="Nguyen Chi Son" userId="606856d02e9d83ac" providerId="LiveId" clId="{A5CC5DD5-7D26-4064-9F24-33A5796F9398}" dt="2022-05-12T19:12:06.813" v="10296" actId="478"/>
          <ac:graphicFrameMkLst>
            <pc:docMk/>
            <pc:sldMk cId="1451218854" sldId="829"/>
            <ac:graphicFrameMk id="11" creationId="{50CB3489-ABCF-C823-F890-ED235BA3D376}"/>
          </ac:graphicFrameMkLst>
        </pc:graphicFrameChg>
        <pc:graphicFrameChg chg="del">
          <ac:chgData name="Nguyen Chi Son" userId="606856d02e9d83ac" providerId="LiveId" clId="{A5CC5DD5-7D26-4064-9F24-33A5796F9398}" dt="2022-05-12T19:12:06.813" v="10296" actId="478"/>
          <ac:graphicFrameMkLst>
            <pc:docMk/>
            <pc:sldMk cId="1451218854" sldId="829"/>
            <ac:graphicFrameMk id="17" creationId="{78C25881-7C8B-3C50-09CE-73EA1BE9D7E7}"/>
          </ac:graphicFrameMkLst>
        </pc:graphicFrameChg>
        <pc:graphicFrameChg chg="del">
          <ac:chgData name="Nguyen Chi Son" userId="606856d02e9d83ac" providerId="LiveId" clId="{A5CC5DD5-7D26-4064-9F24-33A5796F9398}" dt="2022-05-12T19:12:06.813" v="10296" actId="478"/>
          <ac:graphicFrameMkLst>
            <pc:docMk/>
            <pc:sldMk cId="1451218854" sldId="829"/>
            <ac:graphicFrameMk id="18" creationId="{461A1687-07FB-1A8F-5BE0-062DE594986F}"/>
          </ac:graphicFrameMkLst>
        </pc:graphicFrameChg>
        <pc:graphicFrameChg chg="del">
          <ac:chgData name="Nguyen Chi Son" userId="606856d02e9d83ac" providerId="LiveId" clId="{A5CC5DD5-7D26-4064-9F24-33A5796F9398}" dt="2022-05-12T19:12:06.813" v="10296" actId="478"/>
          <ac:graphicFrameMkLst>
            <pc:docMk/>
            <pc:sldMk cId="1451218854" sldId="829"/>
            <ac:graphicFrameMk id="20" creationId="{88B5447F-E622-421C-3772-C017150B8930}"/>
          </ac:graphicFrameMkLst>
        </pc:graphicFrameChg>
        <pc:graphicFrameChg chg="add del mod">
          <ac:chgData name="Nguyen Chi Son" userId="606856d02e9d83ac" providerId="LiveId" clId="{A5CC5DD5-7D26-4064-9F24-33A5796F9398}" dt="2022-05-12T19:16:20.479" v="11209" actId="478"/>
          <ac:graphicFrameMkLst>
            <pc:docMk/>
            <pc:sldMk cId="1451218854" sldId="829"/>
            <ac:graphicFrameMk id="25" creationId="{21A30D41-5DB2-97DF-43E4-03B943071427}"/>
          </ac:graphicFrameMkLst>
        </pc:graphicFrameChg>
        <pc:graphicFrameChg chg="del">
          <ac:chgData name="Nguyen Chi Son" userId="606856d02e9d83ac" providerId="LiveId" clId="{A5CC5DD5-7D26-4064-9F24-33A5796F9398}" dt="2022-05-12T19:12:06.813" v="10296" actId="478"/>
          <ac:graphicFrameMkLst>
            <pc:docMk/>
            <pc:sldMk cId="1451218854" sldId="829"/>
            <ac:graphicFrameMk id="26" creationId="{6B5243E3-C74E-DB0F-5491-5E0AC7E5CB36}"/>
          </ac:graphicFrameMkLst>
        </pc:graphicFrameChg>
        <pc:graphicFrameChg chg="add del mod">
          <ac:chgData name="Nguyen Chi Son" userId="606856d02e9d83ac" providerId="LiveId" clId="{A5CC5DD5-7D26-4064-9F24-33A5796F9398}" dt="2022-05-12T19:14:57.386" v="11188" actId="478"/>
          <ac:graphicFrameMkLst>
            <pc:docMk/>
            <pc:sldMk cId="1451218854" sldId="829"/>
            <ac:graphicFrameMk id="27" creationId="{F27F7C1B-AB18-5563-1DDD-FFAE6D4AF419}"/>
          </ac:graphicFrameMkLst>
        </pc:graphicFrameChg>
        <pc:graphicFrameChg chg="add del mod">
          <ac:chgData name="Nguyen Chi Son" userId="606856d02e9d83ac" providerId="LiveId" clId="{A5CC5DD5-7D26-4064-9F24-33A5796F9398}" dt="2022-05-12T19:14:59.449" v="11189" actId="478"/>
          <ac:graphicFrameMkLst>
            <pc:docMk/>
            <pc:sldMk cId="1451218854" sldId="829"/>
            <ac:graphicFrameMk id="28" creationId="{FD267675-AB24-B45E-9412-993912FE9FBE}"/>
          </ac:graphicFrameMkLst>
        </pc:graphicFrameChg>
        <pc:graphicFrameChg chg="add del mod">
          <ac:chgData name="Nguyen Chi Son" userId="606856d02e9d83ac" providerId="LiveId" clId="{A5CC5DD5-7D26-4064-9F24-33A5796F9398}" dt="2022-05-12T19:16:20.822" v="11210" actId="478"/>
          <ac:graphicFrameMkLst>
            <pc:docMk/>
            <pc:sldMk cId="1451218854" sldId="829"/>
            <ac:graphicFrameMk id="29" creationId="{EBD8B1EA-EA33-05EB-863E-D462FE629869}"/>
          </ac:graphicFrameMkLst>
        </pc:graphicFrameChg>
        <pc:graphicFrameChg chg="add mod">
          <ac:chgData name="Nguyen Chi Son" userId="606856d02e9d83ac" providerId="LiveId" clId="{A5CC5DD5-7D26-4064-9F24-33A5796F9398}" dt="2022-05-12T19:21:18.448" v="11316" actId="1038"/>
          <ac:graphicFrameMkLst>
            <pc:docMk/>
            <pc:sldMk cId="1451218854" sldId="829"/>
            <ac:graphicFrameMk id="30" creationId="{B11EEC5E-F8CB-93D2-1BF3-58301FAA5ADB}"/>
          </ac:graphicFrameMkLst>
        </pc:graphicFrameChg>
        <pc:graphicFrameChg chg="add mod">
          <ac:chgData name="Nguyen Chi Son" userId="606856d02e9d83ac" providerId="LiveId" clId="{A5CC5DD5-7D26-4064-9F24-33A5796F9398}" dt="2022-05-12T19:16:08.870" v="11208" actId="1076"/>
          <ac:graphicFrameMkLst>
            <pc:docMk/>
            <pc:sldMk cId="1451218854" sldId="829"/>
            <ac:graphicFrameMk id="31" creationId="{8599E9CB-C620-997B-AD17-817B0D838791}"/>
          </ac:graphicFrameMkLst>
        </pc:graphicFrameChg>
        <pc:graphicFrameChg chg="add mod">
          <ac:chgData name="Nguyen Chi Son" userId="606856d02e9d83ac" providerId="LiveId" clId="{A5CC5DD5-7D26-4064-9F24-33A5796F9398}" dt="2022-05-12T19:19:11.477" v="11274" actId="1076"/>
          <ac:graphicFrameMkLst>
            <pc:docMk/>
            <pc:sldMk cId="1451218854" sldId="829"/>
            <ac:graphicFrameMk id="32" creationId="{251DBB10-B782-3E07-BF3F-F6D5D4D82974}"/>
          </ac:graphicFrameMkLst>
        </pc:graphicFrameChg>
        <pc:graphicFrameChg chg="add mod">
          <ac:chgData name="Nguyen Chi Son" userId="606856d02e9d83ac" providerId="LiveId" clId="{A5CC5DD5-7D26-4064-9F24-33A5796F9398}" dt="2022-05-12T19:22:18.555" v="11402" actId="1036"/>
          <ac:graphicFrameMkLst>
            <pc:docMk/>
            <pc:sldMk cId="1451218854" sldId="829"/>
            <ac:graphicFrameMk id="33" creationId="{E773946E-F8D5-C275-FBB2-57CB2AA31CD6}"/>
          </ac:graphicFrameMkLst>
        </pc:graphicFrameChg>
        <pc:graphicFrameChg chg="add mod">
          <ac:chgData name="Nguyen Chi Son" userId="606856d02e9d83ac" providerId="LiveId" clId="{A5CC5DD5-7D26-4064-9F24-33A5796F9398}" dt="2022-05-12T19:21:41.712" v="11335" actId="1076"/>
          <ac:graphicFrameMkLst>
            <pc:docMk/>
            <pc:sldMk cId="1451218854" sldId="829"/>
            <ac:graphicFrameMk id="34" creationId="{091A29AC-2652-C735-4781-BA998C00FFEC}"/>
          </ac:graphicFrameMkLst>
        </pc:graphicFrameChg>
        <pc:graphicFrameChg chg="add mod">
          <ac:chgData name="Nguyen Chi Son" userId="606856d02e9d83ac" providerId="LiveId" clId="{A5CC5DD5-7D26-4064-9F24-33A5796F9398}" dt="2022-05-12T19:22:22.914" v="11404" actId="1076"/>
          <ac:graphicFrameMkLst>
            <pc:docMk/>
            <pc:sldMk cId="1451218854" sldId="829"/>
            <ac:graphicFrameMk id="35" creationId="{B0190A98-4BF9-2549-98BE-043E2B35EF3D}"/>
          </ac:graphicFrameMkLst>
        </pc:graphicFrameChg>
        <pc:picChg chg="del">
          <ac:chgData name="Nguyen Chi Son" userId="606856d02e9d83ac" providerId="LiveId" clId="{A5CC5DD5-7D26-4064-9F24-33A5796F9398}" dt="2022-05-12T19:12:05.250" v="10295" actId="478"/>
          <ac:picMkLst>
            <pc:docMk/>
            <pc:sldMk cId="1451218854" sldId="829"/>
            <ac:picMk id="4" creationId="{DB0979A4-57B6-FD5B-E7AC-D965352CD6E1}"/>
          </ac:picMkLst>
        </pc:picChg>
      </pc:sldChg>
    </pc:docChg>
  </pc:docChgLst>
  <pc:docChgLst>
    <pc:chgData name="Nguyen Chi Son" userId="606856d02e9d83ac" providerId="LiveId" clId="{096E4E68-1FA0-4548-A870-04D152179CD5}"/>
    <pc:docChg chg="undo custSel addSld modSld">
      <pc:chgData name="Nguyen Chi Son" userId="606856d02e9d83ac" providerId="LiveId" clId="{096E4E68-1FA0-4548-A870-04D152179CD5}" dt="2022-05-20T06:18:56.610" v="7503"/>
      <pc:docMkLst>
        <pc:docMk/>
      </pc:docMkLst>
      <pc:sldChg chg="modSp mod">
        <pc:chgData name="Nguyen Chi Son" userId="606856d02e9d83ac" providerId="LiveId" clId="{096E4E68-1FA0-4548-A870-04D152179CD5}" dt="2022-05-19T20:08:32.888" v="51" actId="20577"/>
        <pc:sldMkLst>
          <pc:docMk/>
          <pc:sldMk cId="2922349590" sldId="256"/>
        </pc:sldMkLst>
        <pc:spChg chg="mod">
          <ac:chgData name="Nguyen Chi Son" userId="606856d02e9d83ac" providerId="LiveId" clId="{096E4E68-1FA0-4548-A870-04D152179CD5}" dt="2022-05-19T20:08:32.888" v="51" actId="20577"/>
          <ac:spMkLst>
            <pc:docMk/>
            <pc:sldMk cId="2922349590" sldId="256"/>
            <ac:spMk id="136" creationId="{C574B640-0199-463F-87CA-8E3956B46E10}"/>
          </ac:spMkLst>
        </pc:spChg>
      </pc:sldChg>
      <pc:sldChg chg="modSp mod">
        <pc:chgData name="Nguyen Chi Son" userId="606856d02e9d83ac" providerId="LiveId" clId="{096E4E68-1FA0-4548-A870-04D152179CD5}" dt="2022-05-20T04:56:57.030" v="4116" actId="20577"/>
        <pc:sldMkLst>
          <pc:docMk/>
          <pc:sldMk cId="3319126272" sldId="622"/>
        </pc:sldMkLst>
        <pc:spChg chg="mod">
          <ac:chgData name="Nguyen Chi Son" userId="606856d02e9d83ac" providerId="LiveId" clId="{096E4E68-1FA0-4548-A870-04D152179CD5}" dt="2022-05-20T04:56:57.030" v="4116" actId="20577"/>
          <ac:spMkLst>
            <pc:docMk/>
            <pc:sldMk cId="3319126272" sldId="622"/>
            <ac:spMk id="2" creationId="{DAF08EC2-5D0D-48D9-855C-A59C0E5ED55B}"/>
          </ac:spMkLst>
        </pc:spChg>
      </pc:sldChg>
      <pc:sldChg chg="modSp mod">
        <pc:chgData name="Nguyen Chi Son" userId="606856d02e9d83ac" providerId="LiveId" clId="{096E4E68-1FA0-4548-A870-04D152179CD5}" dt="2022-05-19T20:08:40.405" v="71" actId="20577"/>
        <pc:sldMkLst>
          <pc:docMk/>
          <pc:sldMk cId="1033004166" sldId="675"/>
        </pc:sldMkLst>
        <pc:spChg chg="mod">
          <ac:chgData name="Nguyen Chi Son" userId="606856d02e9d83ac" providerId="LiveId" clId="{096E4E68-1FA0-4548-A870-04D152179CD5}" dt="2022-05-19T20:08:40.405" v="71" actId="20577"/>
          <ac:spMkLst>
            <pc:docMk/>
            <pc:sldMk cId="1033004166" sldId="675"/>
            <ac:spMk id="2" creationId="{DAF08EC2-5D0D-48D9-855C-A59C0E5ED55B}"/>
          </ac:spMkLst>
        </pc:spChg>
      </pc:sldChg>
      <pc:sldChg chg="addSp delSp modSp mod">
        <pc:chgData name="Nguyen Chi Son" userId="606856d02e9d83ac" providerId="LiveId" clId="{096E4E68-1FA0-4548-A870-04D152179CD5}" dt="2022-05-20T05:03:51.876" v="4719" actId="14100"/>
        <pc:sldMkLst>
          <pc:docMk/>
          <pc:sldMk cId="3014091475" sldId="782"/>
        </pc:sldMkLst>
        <pc:spChg chg="mod">
          <ac:chgData name="Nguyen Chi Son" userId="606856d02e9d83ac" providerId="LiveId" clId="{096E4E68-1FA0-4548-A870-04D152179CD5}" dt="2022-05-20T04:57:33.919" v="4187" actId="20577"/>
          <ac:spMkLst>
            <pc:docMk/>
            <pc:sldMk cId="3014091475" sldId="782"/>
            <ac:spMk id="2" creationId="{BA8A6260-CA4B-46A9-A06E-C71EE59E6992}"/>
          </ac:spMkLst>
        </pc:spChg>
        <pc:spChg chg="add mod">
          <ac:chgData name="Nguyen Chi Son" userId="606856d02e9d83ac" providerId="LiveId" clId="{096E4E68-1FA0-4548-A870-04D152179CD5}" dt="2022-05-20T05:03:51.876" v="4719" actId="14100"/>
          <ac:spMkLst>
            <pc:docMk/>
            <pc:sldMk cId="3014091475" sldId="782"/>
            <ac:spMk id="8" creationId="{C7D0BECE-FA04-2CAB-BF44-2E1DB7B0E0D5}"/>
          </ac:spMkLst>
        </pc:spChg>
        <pc:picChg chg="add mod">
          <ac:chgData name="Nguyen Chi Son" userId="606856d02e9d83ac" providerId="LiveId" clId="{096E4E68-1FA0-4548-A870-04D152179CD5}" dt="2022-05-20T05:03:46.158" v="4717" actId="1076"/>
          <ac:picMkLst>
            <pc:docMk/>
            <pc:sldMk cId="3014091475" sldId="782"/>
            <ac:picMk id="4" creationId="{A16CABB9-43CF-08BC-83CC-8C0879867248}"/>
          </ac:picMkLst>
        </pc:picChg>
        <pc:picChg chg="add mod">
          <ac:chgData name="Nguyen Chi Son" userId="606856d02e9d83ac" providerId="LiveId" clId="{096E4E68-1FA0-4548-A870-04D152179CD5}" dt="2022-05-20T05:03:26.143" v="4711" actId="14100"/>
          <ac:picMkLst>
            <pc:docMk/>
            <pc:sldMk cId="3014091475" sldId="782"/>
            <ac:picMk id="6" creationId="{60F7CAA7-EDDF-C5BA-38B8-EB76EB41D887}"/>
          </ac:picMkLst>
        </pc:picChg>
        <pc:picChg chg="del">
          <ac:chgData name="Nguyen Chi Son" userId="606856d02e9d83ac" providerId="LiveId" clId="{096E4E68-1FA0-4548-A870-04D152179CD5}" dt="2022-05-20T04:56:59.139" v="4117" actId="478"/>
          <ac:picMkLst>
            <pc:docMk/>
            <pc:sldMk cId="3014091475" sldId="782"/>
            <ac:picMk id="7" creationId="{94B706CA-2F5E-87EE-966F-A6079CA5E5D9}"/>
          </ac:picMkLst>
        </pc:picChg>
        <pc:picChg chg="del">
          <ac:chgData name="Nguyen Chi Son" userId="606856d02e9d83ac" providerId="LiveId" clId="{096E4E68-1FA0-4548-A870-04D152179CD5}" dt="2022-05-20T04:56:59.592" v="4118" actId="478"/>
          <ac:picMkLst>
            <pc:docMk/>
            <pc:sldMk cId="3014091475" sldId="782"/>
            <ac:picMk id="10" creationId="{27373A48-0CFA-9245-68AE-861614FBB6FD}"/>
          </ac:picMkLst>
        </pc:picChg>
        <pc:picChg chg="add mod">
          <ac:chgData name="Nguyen Chi Son" userId="606856d02e9d83ac" providerId="LiveId" clId="{096E4E68-1FA0-4548-A870-04D152179CD5}" dt="2022-05-20T05:03:31.221" v="4713" actId="1076"/>
          <ac:picMkLst>
            <pc:docMk/>
            <pc:sldMk cId="3014091475" sldId="782"/>
            <ac:picMk id="11" creationId="{F9DC9CA3-F792-92CC-F1AD-D02FB43AACD0}"/>
          </ac:picMkLst>
        </pc:picChg>
      </pc:sldChg>
      <pc:sldChg chg="addSp delSp modSp mod modAnim">
        <pc:chgData name="Nguyen Chi Son" userId="606856d02e9d83ac" providerId="LiveId" clId="{096E4E68-1FA0-4548-A870-04D152179CD5}" dt="2022-05-20T06:12:55.351" v="7431"/>
        <pc:sldMkLst>
          <pc:docMk/>
          <pc:sldMk cId="4090454743" sldId="854"/>
        </pc:sldMkLst>
        <pc:spChg chg="mod">
          <ac:chgData name="Nguyen Chi Son" userId="606856d02e9d83ac" providerId="LiveId" clId="{096E4E68-1FA0-4548-A870-04D152179CD5}" dt="2022-05-19T20:21:09.964" v="946" actId="20577"/>
          <ac:spMkLst>
            <pc:docMk/>
            <pc:sldMk cId="4090454743" sldId="854"/>
            <ac:spMk id="2" creationId="{BA8A6260-CA4B-46A9-A06E-C71EE59E6992}"/>
          </ac:spMkLst>
        </pc:spChg>
        <pc:spChg chg="mod">
          <ac:chgData name="Nguyen Chi Son" userId="606856d02e9d83ac" providerId="LiveId" clId="{096E4E68-1FA0-4548-A870-04D152179CD5}" dt="2022-05-19T20:22:20.952" v="1042" actId="1076"/>
          <ac:spMkLst>
            <pc:docMk/>
            <pc:sldMk cId="4090454743" sldId="854"/>
            <ac:spMk id="15" creationId="{AC426AE2-7F47-0E3D-BB54-38C12BD20D73}"/>
          </ac:spMkLst>
        </pc:spChg>
        <pc:graphicFrameChg chg="mod">
          <ac:chgData name="Nguyen Chi Son" userId="606856d02e9d83ac" providerId="LiveId" clId="{096E4E68-1FA0-4548-A870-04D152179CD5}" dt="2022-05-19T20:22:22.793" v="1043" actId="1076"/>
          <ac:graphicFrameMkLst>
            <pc:docMk/>
            <pc:sldMk cId="4090454743" sldId="854"/>
            <ac:graphicFrameMk id="9" creationId="{786A72E9-F6BF-1EB6-4466-D8522AC66303}"/>
          </ac:graphicFrameMkLst>
        </pc:graphicFrameChg>
        <pc:graphicFrameChg chg="add mod">
          <ac:chgData name="Nguyen Chi Son" userId="606856d02e9d83ac" providerId="LiveId" clId="{096E4E68-1FA0-4548-A870-04D152179CD5}" dt="2022-05-19T20:21:56.498" v="1026" actId="1076"/>
          <ac:graphicFrameMkLst>
            <pc:docMk/>
            <pc:sldMk cId="4090454743" sldId="854"/>
            <ac:graphicFrameMk id="12" creationId="{84185084-70EC-EBD8-5111-9144DBB85E1F}"/>
          </ac:graphicFrameMkLst>
        </pc:graphicFrameChg>
        <pc:picChg chg="add mod">
          <ac:chgData name="Nguyen Chi Son" userId="606856d02e9d83ac" providerId="LiveId" clId="{096E4E68-1FA0-4548-A870-04D152179CD5}" dt="2022-05-19T20:21:36.586" v="1013" actId="1076"/>
          <ac:picMkLst>
            <pc:docMk/>
            <pc:sldMk cId="4090454743" sldId="854"/>
            <ac:picMk id="4" creationId="{CFEB2FE8-E1C7-BE0B-DBD7-6166589FCDF8}"/>
          </ac:picMkLst>
        </pc:picChg>
        <pc:picChg chg="del">
          <ac:chgData name="Nguyen Chi Son" userId="606856d02e9d83ac" providerId="LiveId" clId="{096E4E68-1FA0-4548-A870-04D152179CD5}" dt="2022-05-19T20:08:53.548" v="74" actId="478"/>
          <ac:picMkLst>
            <pc:docMk/>
            <pc:sldMk cId="4090454743" sldId="854"/>
            <ac:picMk id="5" creationId="{FDABDA9F-5F97-DCCC-A8E6-19F59E7EDEC8}"/>
          </ac:picMkLst>
        </pc:picChg>
        <pc:picChg chg="add del mod">
          <ac:chgData name="Nguyen Chi Son" userId="606856d02e9d83ac" providerId="LiveId" clId="{096E4E68-1FA0-4548-A870-04D152179CD5}" dt="2022-05-19T20:18:29.577" v="517" actId="478"/>
          <ac:picMkLst>
            <pc:docMk/>
            <pc:sldMk cId="4090454743" sldId="854"/>
            <ac:picMk id="8" creationId="{3293351A-D295-37F9-2F6F-3FAEAF4A026A}"/>
          </ac:picMkLst>
        </pc:picChg>
        <pc:picChg chg="del">
          <ac:chgData name="Nguyen Chi Son" userId="606856d02e9d83ac" providerId="LiveId" clId="{096E4E68-1FA0-4548-A870-04D152179CD5}" dt="2022-05-19T20:08:52.541" v="72" actId="478"/>
          <ac:picMkLst>
            <pc:docMk/>
            <pc:sldMk cId="4090454743" sldId="854"/>
            <ac:picMk id="10" creationId="{6230151C-B189-BCA5-501E-00DBD936CC40}"/>
          </ac:picMkLst>
        </pc:picChg>
        <pc:picChg chg="del">
          <ac:chgData name="Nguyen Chi Son" userId="606856d02e9d83ac" providerId="LiveId" clId="{096E4E68-1FA0-4548-A870-04D152179CD5}" dt="2022-05-19T20:08:52.972" v="73" actId="478"/>
          <ac:picMkLst>
            <pc:docMk/>
            <pc:sldMk cId="4090454743" sldId="854"/>
            <ac:picMk id="13" creationId="{9012E897-9323-0106-1C68-546028F93637}"/>
          </ac:picMkLst>
        </pc:picChg>
        <pc:cxnChg chg="add mod">
          <ac:chgData name="Nguyen Chi Son" userId="606856d02e9d83ac" providerId="LiveId" clId="{096E4E68-1FA0-4548-A870-04D152179CD5}" dt="2022-05-19T20:21:47.572" v="1022" actId="1037"/>
          <ac:cxnSpMkLst>
            <pc:docMk/>
            <pc:sldMk cId="4090454743" sldId="854"/>
            <ac:cxnSpMk id="11" creationId="{7C222C8C-65D6-D4BC-393F-FE48AF9AD69A}"/>
          </ac:cxnSpMkLst>
        </pc:cxnChg>
      </pc:sldChg>
      <pc:sldChg chg="addSp delSp modSp mod modAnim">
        <pc:chgData name="Nguyen Chi Son" userId="606856d02e9d83ac" providerId="LiveId" clId="{096E4E68-1FA0-4548-A870-04D152179CD5}" dt="2022-05-20T06:14:20.350" v="7455"/>
        <pc:sldMkLst>
          <pc:docMk/>
          <pc:sldMk cId="388516391" sldId="865"/>
        </pc:sldMkLst>
        <pc:spChg chg="del">
          <ac:chgData name="Nguyen Chi Son" userId="606856d02e9d83ac" providerId="LiveId" clId="{096E4E68-1FA0-4548-A870-04D152179CD5}" dt="2022-05-20T05:04:07.782" v="4721" actId="478"/>
          <ac:spMkLst>
            <pc:docMk/>
            <pc:sldMk cId="388516391" sldId="865"/>
            <ac:spMk id="10" creationId="{D98CE14C-9A27-2914-79C0-C7B48EB2DECD}"/>
          </ac:spMkLst>
        </pc:spChg>
        <pc:spChg chg="del">
          <ac:chgData name="Nguyen Chi Son" userId="606856d02e9d83ac" providerId="LiveId" clId="{096E4E68-1FA0-4548-A870-04D152179CD5}" dt="2022-05-20T05:04:07.782" v="4721" actId="478"/>
          <ac:spMkLst>
            <pc:docMk/>
            <pc:sldMk cId="388516391" sldId="865"/>
            <ac:spMk id="13" creationId="{8567C54E-DBCB-0D35-F240-006D821F72BD}"/>
          </ac:spMkLst>
        </pc:spChg>
        <pc:spChg chg="mod">
          <ac:chgData name="Nguyen Chi Son" userId="606856d02e9d83ac" providerId="LiveId" clId="{096E4E68-1FA0-4548-A870-04D152179CD5}" dt="2022-05-20T05:04:20.532" v="4822" actId="20577"/>
          <ac:spMkLst>
            <pc:docMk/>
            <pc:sldMk cId="388516391" sldId="865"/>
            <ac:spMk id="19" creationId="{9C339D16-68E4-43C4-A62E-D0146138D23B}"/>
          </ac:spMkLst>
        </pc:spChg>
        <pc:spChg chg="add mod">
          <ac:chgData name="Nguyen Chi Son" userId="606856d02e9d83ac" providerId="LiveId" clId="{096E4E68-1FA0-4548-A870-04D152179CD5}" dt="2022-05-20T05:08:40.055" v="5353" actId="1035"/>
          <ac:spMkLst>
            <pc:docMk/>
            <pc:sldMk cId="388516391" sldId="865"/>
            <ac:spMk id="20" creationId="{C7D0667D-DAF1-DFCD-4360-8EA2B4817CAE}"/>
          </ac:spMkLst>
        </pc:spChg>
        <pc:spChg chg="add mod">
          <ac:chgData name="Nguyen Chi Son" userId="606856d02e9d83ac" providerId="LiveId" clId="{096E4E68-1FA0-4548-A870-04D152179CD5}" dt="2022-05-20T05:08:40.055" v="5353" actId="1035"/>
          <ac:spMkLst>
            <pc:docMk/>
            <pc:sldMk cId="388516391" sldId="865"/>
            <ac:spMk id="21" creationId="{3606FAE5-1243-D772-DA9B-CCB5393822E2}"/>
          </ac:spMkLst>
        </pc:spChg>
        <pc:graphicFrameChg chg="del">
          <ac:chgData name="Nguyen Chi Son" userId="606856d02e9d83ac" providerId="LiveId" clId="{096E4E68-1FA0-4548-A870-04D152179CD5}" dt="2022-05-20T05:04:07.782" v="4721" actId="478"/>
          <ac:graphicFrameMkLst>
            <pc:docMk/>
            <pc:sldMk cId="388516391" sldId="865"/>
            <ac:graphicFrameMk id="26" creationId="{EF086FC4-F9A0-6340-C43B-C5EDE97A886E}"/>
          </ac:graphicFrameMkLst>
        </pc:graphicFrameChg>
        <pc:graphicFrameChg chg="del">
          <ac:chgData name="Nguyen Chi Son" userId="606856d02e9d83ac" providerId="LiveId" clId="{096E4E68-1FA0-4548-A870-04D152179CD5}" dt="2022-05-20T05:04:07.782" v="4721" actId="478"/>
          <ac:graphicFrameMkLst>
            <pc:docMk/>
            <pc:sldMk cId="388516391" sldId="865"/>
            <ac:graphicFrameMk id="27" creationId="{F7A5916E-7446-65F6-BB4D-2724CB809F62}"/>
          </ac:graphicFrameMkLst>
        </pc:graphicFrameChg>
        <pc:graphicFrameChg chg="del">
          <ac:chgData name="Nguyen Chi Son" userId="606856d02e9d83ac" providerId="LiveId" clId="{096E4E68-1FA0-4548-A870-04D152179CD5}" dt="2022-05-20T05:04:07.782" v="4721" actId="478"/>
          <ac:graphicFrameMkLst>
            <pc:docMk/>
            <pc:sldMk cId="388516391" sldId="865"/>
            <ac:graphicFrameMk id="28" creationId="{91403DA3-0F34-2902-EB1E-83277D5E211D}"/>
          </ac:graphicFrameMkLst>
        </pc:graphicFrameChg>
        <pc:graphicFrameChg chg="del">
          <ac:chgData name="Nguyen Chi Son" userId="606856d02e9d83ac" providerId="LiveId" clId="{096E4E68-1FA0-4548-A870-04D152179CD5}" dt="2022-05-20T05:04:07.782" v="4721" actId="478"/>
          <ac:graphicFrameMkLst>
            <pc:docMk/>
            <pc:sldMk cId="388516391" sldId="865"/>
            <ac:graphicFrameMk id="29" creationId="{C43DEEB4-F1C2-6BF5-B106-FB1D0BD2EEFA}"/>
          </ac:graphicFrameMkLst>
        </pc:graphicFrameChg>
        <pc:graphicFrameChg chg="add mod">
          <ac:chgData name="Nguyen Chi Son" userId="606856d02e9d83ac" providerId="LiveId" clId="{096E4E68-1FA0-4548-A870-04D152179CD5}" dt="2022-05-20T05:08:49.945" v="5355" actId="1076"/>
          <ac:graphicFrameMkLst>
            <pc:docMk/>
            <pc:sldMk cId="388516391" sldId="865"/>
            <ac:graphicFrameMk id="33" creationId="{9D8972BE-3CAD-B540-B6A2-3594C80860FE}"/>
          </ac:graphicFrameMkLst>
        </pc:graphicFrameChg>
        <pc:graphicFrameChg chg="add mod">
          <ac:chgData name="Nguyen Chi Son" userId="606856d02e9d83ac" providerId="LiveId" clId="{096E4E68-1FA0-4548-A870-04D152179CD5}" dt="2022-05-20T05:08:49.945" v="5355" actId="1076"/>
          <ac:graphicFrameMkLst>
            <pc:docMk/>
            <pc:sldMk cId="388516391" sldId="865"/>
            <ac:graphicFrameMk id="34" creationId="{98B5A560-8092-B844-15F0-34840B231FD3}"/>
          </ac:graphicFrameMkLst>
        </pc:graphicFrameChg>
        <pc:graphicFrameChg chg="add mod">
          <ac:chgData name="Nguyen Chi Son" userId="606856d02e9d83ac" providerId="LiveId" clId="{096E4E68-1FA0-4548-A870-04D152179CD5}" dt="2022-05-20T05:08:46.445" v="5354" actId="1076"/>
          <ac:graphicFrameMkLst>
            <pc:docMk/>
            <pc:sldMk cId="388516391" sldId="865"/>
            <ac:graphicFrameMk id="35" creationId="{578F358D-1F51-0F07-A9B4-8E2D20F9831D}"/>
          </ac:graphicFrameMkLst>
        </pc:graphicFrameChg>
        <pc:graphicFrameChg chg="add mod">
          <ac:chgData name="Nguyen Chi Son" userId="606856d02e9d83ac" providerId="LiveId" clId="{096E4E68-1FA0-4548-A870-04D152179CD5}" dt="2022-05-20T05:08:46.445" v="5354" actId="1076"/>
          <ac:graphicFrameMkLst>
            <pc:docMk/>
            <pc:sldMk cId="388516391" sldId="865"/>
            <ac:graphicFrameMk id="36" creationId="{06ADD66B-29FE-3B11-9D9F-0369FC7F91F6}"/>
          </ac:graphicFrameMkLst>
        </pc:graphicFrameChg>
        <pc:picChg chg="add mod">
          <ac:chgData name="Nguyen Chi Son" userId="606856d02e9d83ac" providerId="LiveId" clId="{096E4E68-1FA0-4548-A870-04D152179CD5}" dt="2022-05-20T05:08:49.945" v="5355" actId="1076"/>
          <ac:picMkLst>
            <pc:docMk/>
            <pc:sldMk cId="388516391" sldId="865"/>
            <ac:picMk id="3" creationId="{4BD2A7DE-24CE-BAAC-C1B7-FC365D57FD9F}"/>
          </ac:picMkLst>
        </pc:picChg>
        <pc:picChg chg="del">
          <ac:chgData name="Nguyen Chi Son" userId="606856d02e9d83ac" providerId="LiveId" clId="{096E4E68-1FA0-4548-A870-04D152179CD5}" dt="2022-05-20T05:04:07.782" v="4721" actId="478"/>
          <ac:picMkLst>
            <pc:docMk/>
            <pc:sldMk cId="388516391" sldId="865"/>
            <ac:picMk id="4" creationId="{65D48CDF-8870-1D0A-AC1E-53B03089D5B9}"/>
          </ac:picMkLst>
        </pc:picChg>
        <pc:picChg chg="add mod">
          <ac:chgData name="Nguyen Chi Son" userId="606856d02e9d83ac" providerId="LiveId" clId="{096E4E68-1FA0-4548-A870-04D152179CD5}" dt="2022-05-20T05:08:46.445" v="5354" actId="1076"/>
          <ac:picMkLst>
            <pc:docMk/>
            <pc:sldMk cId="388516391" sldId="865"/>
            <ac:picMk id="6" creationId="{9A63A8A4-0757-D758-F22A-D334DDB75931}"/>
          </ac:picMkLst>
        </pc:picChg>
        <pc:picChg chg="del">
          <ac:chgData name="Nguyen Chi Son" userId="606856d02e9d83ac" providerId="LiveId" clId="{096E4E68-1FA0-4548-A870-04D152179CD5}" dt="2022-05-20T05:04:07.782" v="4721" actId="478"/>
          <ac:picMkLst>
            <pc:docMk/>
            <pc:sldMk cId="388516391" sldId="865"/>
            <ac:picMk id="2050" creationId="{BDF25857-BBC9-1984-25BB-D0E782DE5B68}"/>
          </ac:picMkLst>
        </pc:picChg>
        <pc:cxnChg chg="del">
          <ac:chgData name="Nguyen Chi Son" userId="606856d02e9d83ac" providerId="LiveId" clId="{096E4E68-1FA0-4548-A870-04D152179CD5}" dt="2022-05-20T05:04:07.782" v="4721" actId="478"/>
          <ac:cxnSpMkLst>
            <pc:docMk/>
            <pc:sldMk cId="388516391" sldId="865"/>
            <ac:cxnSpMk id="17" creationId="{573AB9C2-A189-12C4-40E7-596A6DA9EC17}"/>
          </ac:cxnSpMkLst>
        </pc:cxnChg>
        <pc:cxnChg chg="del">
          <ac:chgData name="Nguyen Chi Son" userId="606856d02e9d83ac" providerId="LiveId" clId="{096E4E68-1FA0-4548-A870-04D152179CD5}" dt="2022-05-20T05:04:07.782" v="4721" actId="478"/>
          <ac:cxnSpMkLst>
            <pc:docMk/>
            <pc:sldMk cId="388516391" sldId="865"/>
            <ac:cxnSpMk id="18" creationId="{224648FA-9990-7951-9795-F7B227F7C478}"/>
          </ac:cxnSpMkLst>
        </pc:cxnChg>
        <pc:cxnChg chg="del">
          <ac:chgData name="Nguyen Chi Son" userId="606856d02e9d83ac" providerId="LiveId" clId="{096E4E68-1FA0-4548-A870-04D152179CD5}" dt="2022-05-20T05:04:07.782" v="4721" actId="478"/>
          <ac:cxnSpMkLst>
            <pc:docMk/>
            <pc:sldMk cId="388516391" sldId="865"/>
            <ac:cxnSpMk id="22" creationId="{25CF8F87-08D5-3280-71A8-B29480C42B25}"/>
          </ac:cxnSpMkLst>
        </pc:cxnChg>
        <pc:cxnChg chg="del">
          <ac:chgData name="Nguyen Chi Son" userId="606856d02e9d83ac" providerId="LiveId" clId="{096E4E68-1FA0-4548-A870-04D152179CD5}" dt="2022-05-20T05:04:07.782" v="4721" actId="478"/>
          <ac:cxnSpMkLst>
            <pc:docMk/>
            <pc:sldMk cId="388516391" sldId="865"/>
            <ac:cxnSpMk id="23" creationId="{A623A7EB-7C38-DF63-5028-6FD7BBAFD265}"/>
          </ac:cxnSpMkLst>
        </pc:cxnChg>
        <pc:cxnChg chg="add mod">
          <ac:chgData name="Nguyen Chi Son" userId="606856d02e9d83ac" providerId="LiveId" clId="{096E4E68-1FA0-4548-A870-04D152179CD5}" dt="2022-05-20T05:08:49.945" v="5355" actId="1076"/>
          <ac:cxnSpMkLst>
            <pc:docMk/>
            <pc:sldMk cId="388516391" sldId="865"/>
            <ac:cxnSpMk id="24" creationId="{E1EC5E23-711C-EA6E-78CB-C53184307B1A}"/>
          </ac:cxnSpMkLst>
        </pc:cxnChg>
        <pc:cxnChg chg="add mod">
          <ac:chgData name="Nguyen Chi Son" userId="606856d02e9d83ac" providerId="LiveId" clId="{096E4E68-1FA0-4548-A870-04D152179CD5}" dt="2022-05-20T05:08:49.945" v="5355" actId="1076"/>
          <ac:cxnSpMkLst>
            <pc:docMk/>
            <pc:sldMk cId="388516391" sldId="865"/>
            <ac:cxnSpMk id="30" creationId="{F4BC6D0E-9D5B-69F1-89EC-0647FA1AC3FE}"/>
          </ac:cxnSpMkLst>
        </pc:cxnChg>
        <pc:cxnChg chg="add mod">
          <ac:chgData name="Nguyen Chi Son" userId="606856d02e9d83ac" providerId="LiveId" clId="{096E4E68-1FA0-4548-A870-04D152179CD5}" dt="2022-05-20T05:08:46.445" v="5354" actId="1076"/>
          <ac:cxnSpMkLst>
            <pc:docMk/>
            <pc:sldMk cId="388516391" sldId="865"/>
            <ac:cxnSpMk id="31" creationId="{39A3193B-E2DD-793D-6DBF-46CF3E59AC5C}"/>
          </ac:cxnSpMkLst>
        </pc:cxnChg>
        <pc:cxnChg chg="add mod">
          <ac:chgData name="Nguyen Chi Son" userId="606856d02e9d83ac" providerId="LiveId" clId="{096E4E68-1FA0-4548-A870-04D152179CD5}" dt="2022-05-20T05:08:46.445" v="5354" actId="1076"/>
          <ac:cxnSpMkLst>
            <pc:docMk/>
            <pc:sldMk cId="388516391" sldId="865"/>
            <ac:cxnSpMk id="32" creationId="{64C7C634-E830-48F6-6C30-DA855AEA2FF8}"/>
          </ac:cxnSpMkLst>
        </pc:cxnChg>
      </pc:sldChg>
      <pc:sldChg chg="addSp delSp modSp mod delAnim modAnim">
        <pc:chgData name="Nguyen Chi Son" userId="606856d02e9d83ac" providerId="LiveId" clId="{096E4E68-1FA0-4548-A870-04D152179CD5}" dt="2022-05-20T05:16:42.446" v="6392" actId="1076"/>
        <pc:sldMkLst>
          <pc:docMk/>
          <pc:sldMk cId="3000388248" sldId="867"/>
        </pc:sldMkLst>
        <pc:spChg chg="del">
          <ac:chgData name="Nguyen Chi Son" userId="606856d02e9d83ac" providerId="LiveId" clId="{096E4E68-1FA0-4548-A870-04D152179CD5}" dt="2022-05-20T05:10:34.317" v="5935" actId="478"/>
          <ac:spMkLst>
            <pc:docMk/>
            <pc:sldMk cId="3000388248" sldId="867"/>
            <ac:spMk id="10" creationId="{D98CE14C-9A27-2914-79C0-C7B48EB2DECD}"/>
          </ac:spMkLst>
        </pc:spChg>
        <pc:spChg chg="del">
          <ac:chgData name="Nguyen Chi Son" userId="606856d02e9d83ac" providerId="LiveId" clId="{096E4E68-1FA0-4548-A870-04D152179CD5}" dt="2022-05-20T05:10:34.317" v="5935" actId="478"/>
          <ac:spMkLst>
            <pc:docMk/>
            <pc:sldMk cId="3000388248" sldId="867"/>
            <ac:spMk id="13" creationId="{8567C54E-DBCB-0D35-F240-006D821F72BD}"/>
          </ac:spMkLst>
        </pc:spChg>
        <pc:spChg chg="mod">
          <ac:chgData name="Nguyen Chi Son" userId="606856d02e9d83ac" providerId="LiveId" clId="{096E4E68-1FA0-4548-A870-04D152179CD5}" dt="2022-05-20T05:16:04.494" v="6259" actId="57"/>
          <ac:spMkLst>
            <pc:docMk/>
            <pc:sldMk cId="3000388248" sldId="867"/>
            <ac:spMk id="19" creationId="{9C339D16-68E4-43C4-A62E-D0146138D23B}"/>
          </ac:spMkLst>
        </pc:spChg>
        <pc:spChg chg="del mod topLvl">
          <ac:chgData name="Nguyen Chi Son" userId="606856d02e9d83ac" providerId="LiveId" clId="{096E4E68-1FA0-4548-A870-04D152179CD5}" dt="2022-05-20T05:12:01.236" v="5954" actId="478"/>
          <ac:spMkLst>
            <pc:docMk/>
            <pc:sldMk cId="3000388248" sldId="867"/>
            <ac:spMk id="21" creationId="{0EEDFE11-3973-F439-2019-17F473C7916A}"/>
          </ac:spMkLst>
        </pc:spChg>
        <pc:spChg chg="del mod topLvl">
          <ac:chgData name="Nguyen Chi Son" userId="606856d02e9d83ac" providerId="LiveId" clId="{096E4E68-1FA0-4548-A870-04D152179CD5}" dt="2022-05-20T05:12:22.313" v="5964" actId="478"/>
          <ac:spMkLst>
            <pc:docMk/>
            <pc:sldMk cId="3000388248" sldId="867"/>
            <ac:spMk id="22" creationId="{AEB59A8E-D6BD-706E-356F-7816A6DFE421}"/>
          </ac:spMkLst>
        </pc:spChg>
        <pc:spChg chg="del mod topLvl">
          <ac:chgData name="Nguyen Chi Son" userId="606856d02e9d83ac" providerId="LiveId" clId="{096E4E68-1FA0-4548-A870-04D152179CD5}" dt="2022-05-20T05:11:40.721" v="5949" actId="478"/>
          <ac:spMkLst>
            <pc:docMk/>
            <pc:sldMk cId="3000388248" sldId="867"/>
            <ac:spMk id="23" creationId="{5BE11E2C-F294-2FF2-7D4B-37B43DF44B14}"/>
          </ac:spMkLst>
        </pc:spChg>
        <pc:spChg chg="mod">
          <ac:chgData name="Nguyen Chi Son" userId="606856d02e9d83ac" providerId="LiveId" clId="{096E4E68-1FA0-4548-A870-04D152179CD5}" dt="2022-05-20T05:11:18.472" v="5938" actId="165"/>
          <ac:spMkLst>
            <pc:docMk/>
            <pc:sldMk cId="3000388248" sldId="867"/>
            <ac:spMk id="33" creationId="{7BBFDFAA-20F0-8DC9-94D5-3803B8C22AB0}"/>
          </ac:spMkLst>
        </pc:spChg>
        <pc:spChg chg="add mod">
          <ac:chgData name="Nguyen Chi Son" userId="606856d02e9d83ac" providerId="LiveId" clId="{096E4E68-1FA0-4548-A870-04D152179CD5}" dt="2022-05-20T05:14:59.293" v="6009" actId="1076"/>
          <ac:spMkLst>
            <pc:docMk/>
            <pc:sldMk cId="3000388248" sldId="867"/>
            <ac:spMk id="41" creationId="{26DA6BE9-9C75-63ED-7498-BCEB7E559596}"/>
          </ac:spMkLst>
        </pc:spChg>
        <pc:spChg chg="add mod">
          <ac:chgData name="Nguyen Chi Son" userId="606856d02e9d83ac" providerId="LiveId" clId="{096E4E68-1FA0-4548-A870-04D152179CD5}" dt="2022-05-20T05:16:36.665" v="6391" actId="122"/>
          <ac:spMkLst>
            <pc:docMk/>
            <pc:sldMk cId="3000388248" sldId="867"/>
            <ac:spMk id="42" creationId="{26AC7824-DCBE-18CB-8F4D-E92B51656AC5}"/>
          </ac:spMkLst>
        </pc:spChg>
        <pc:grpChg chg="add del mod">
          <ac:chgData name="Nguyen Chi Son" userId="606856d02e9d83ac" providerId="LiveId" clId="{096E4E68-1FA0-4548-A870-04D152179CD5}" dt="2022-05-20T05:11:18.472" v="5938" actId="165"/>
          <ac:grpSpMkLst>
            <pc:docMk/>
            <pc:sldMk cId="3000388248" sldId="867"/>
            <ac:grpSpMk id="14" creationId="{41F2A78F-A278-5827-94F3-699CAC09DC35}"/>
          </ac:grpSpMkLst>
        </pc:grpChg>
        <pc:grpChg chg="del mod topLvl">
          <ac:chgData name="Nguyen Chi Son" userId="606856d02e9d83ac" providerId="LiveId" clId="{096E4E68-1FA0-4548-A870-04D152179CD5}" dt="2022-05-20T05:11:26.971" v="5943" actId="478"/>
          <ac:grpSpMkLst>
            <pc:docMk/>
            <pc:sldMk cId="3000388248" sldId="867"/>
            <ac:grpSpMk id="32" creationId="{1DFB2787-9D77-82DD-033D-C8668007CD62}"/>
          </ac:grpSpMkLst>
        </pc:grpChg>
        <pc:grpChg chg="mod">
          <ac:chgData name="Nguyen Chi Son" userId="606856d02e9d83ac" providerId="LiveId" clId="{096E4E68-1FA0-4548-A870-04D152179CD5}" dt="2022-05-20T05:11:18.472" v="5938" actId="165"/>
          <ac:grpSpMkLst>
            <pc:docMk/>
            <pc:sldMk cId="3000388248" sldId="867"/>
            <ac:grpSpMk id="34" creationId="{9E043319-8518-A123-AB27-6E1B2489F851}"/>
          </ac:grpSpMkLst>
        </pc:grpChg>
        <pc:graphicFrameChg chg="del">
          <ac:chgData name="Nguyen Chi Son" userId="606856d02e9d83ac" providerId="LiveId" clId="{096E4E68-1FA0-4548-A870-04D152179CD5}" dt="2022-05-20T05:09:04.351" v="5356" actId="478"/>
          <ac:graphicFrameMkLst>
            <pc:docMk/>
            <pc:sldMk cId="3000388248" sldId="867"/>
            <ac:graphicFrameMk id="20" creationId="{16AEA1FC-C742-7807-51A9-975974AA0190}"/>
          </ac:graphicFrameMkLst>
        </pc:graphicFrameChg>
        <pc:graphicFrameChg chg="del mod topLvl">
          <ac:chgData name="Nguyen Chi Son" userId="606856d02e9d83ac" providerId="LiveId" clId="{096E4E68-1FA0-4548-A870-04D152179CD5}" dt="2022-05-20T05:11:22.690" v="5940" actId="478"/>
          <ac:graphicFrameMkLst>
            <pc:docMk/>
            <pc:sldMk cId="3000388248" sldId="867"/>
            <ac:graphicFrameMk id="24" creationId="{E76BDFA3-F223-5C4D-5546-5048A02A6FD2}"/>
          </ac:graphicFrameMkLst>
        </pc:graphicFrameChg>
        <pc:graphicFrameChg chg="del">
          <ac:chgData name="Nguyen Chi Son" userId="606856d02e9d83ac" providerId="LiveId" clId="{096E4E68-1FA0-4548-A870-04D152179CD5}" dt="2022-05-20T05:09:04.351" v="5356" actId="478"/>
          <ac:graphicFrameMkLst>
            <pc:docMk/>
            <pc:sldMk cId="3000388248" sldId="867"/>
            <ac:graphicFrameMk id="26" creationId="{EF086FC4-F9A0-6340-C43B-C5EDE97A886E}"/>
          </ac:graphicFrameMkLst>
        </pc:graphicFrameChg>
        <pc:graphicFrameChg chg="del">
          <ac:chgData name="Nguyen Chi Son" userId="606856d02e9d83ac" providerId="LiveId" clId="{096E4E68-1FA0-4548-A870-04D152179CD5}" dt="2022-05-20T05:09:04.351" v="5356" actId="478"/>
          <ac:graphicFrameMkLst>
            <pc:docMk/>
            <pc:sldMk cId="3000388248" sldId="867"/>
            <ac:graphicFrameMk id="29" creationId="{C43DEEB4-F1C2-6BF5-B106-FB1D0BD2EEFA}"/>
          </ac:graphicFrameMkLst>
        </pc:graphicFrameChg>
        <pc:graphicFrameChg chg="del mod topLvl">
          <ac:chgData name="Nguyen Chi Son" userId="606856d02e9d83ac" providerId="LiveId" clId="{096E4E68-1FA0-4548-A870-04D152179CD5}" dt="2022-05-20T05:11:21.878" v="5939" actId="478"/>
          <ac:graphicFrameMkLst>
            <pc:docMk/>
            <pc:sldMk cId="3000388248" sldId="867"/>
            <ac:graphicFrameMk id="31" creationId="{E596C124-BE9A-4D56-A097-715D7CFD1594}"/>
          </ac:graphicFrameMkLst>
        </pc:graphicFrameChg>
        <pc:graphicFrameChg chg="add mod">
          <ac:chgData name="Nguyen Chi Son" userId="606856d02e9d83ac" providerId="LiveId" clId="{096E4E68-1FA0-4548-A870-04D152179CD5}" dt="2022-05-20T05:16:42.446" v="6392" actId="1076"/>
          <ac:graphicFrameMkLst>
            <pc:docMk/>
            <pc:sldMk cId="3000388248" sldId="867"/>
            <ac:graphicFrameMk id="39" creationId="{2636D0A3-2E09-F317-09A8-D45A87EC22DD}"/>
          </ac:graphicFrameMkLst>
        </pc:graphicFrameChg>
        <pc:graphicFrameChg chg="add mod">
          <ac:chgData name="Nguyen Chi Son" userId="606856d02e9d83ac" providerId="LiveId" clId="{096E4E68-1FA0-4548-A870-04D152179CD5}" dt="2022-05-20T05:16:42.446" v="6392" actId="1076"/>
          <ac:graphicFrameMkLst>
            <pc:docMk/>
            <pc:sldMk cId="3000388248" sldId="867"/>
            <ac:graphicFrameMk id="40" creationId="{31BB33FF-6187-A0B0-A59A-134FBF38C706}"/>
          </ac:graphicFrameMkLst>
        </pc:graphicFrameChg>
        <pc:picChg chg="del">
          <ac:chgData name="Nguyen Chi Son" userId="606856d02e9d83ac" providerId="LiveId" clId="{096E4E68-1FA0-4548-A870-04D152179CD5}" dt="2022-05-20T05:09:04.351" v="5356" actId="478"/>
          <ac:picMkLst>
            <pc:docMk/>
            <pc:sldMk cId="3000388248" sldId="867"/>
            <ac:picMk id="4" creationId="{65D48CDF-8870-1D0A-AC1E-53B03089D5B9}"/>
          </ac:picMkLst>
        </pc:picChg>
        <pc:picChg chg="add mod ord">
          <ac:chgData name="Nguyen Chi Son" userId="606856d02e9d83ac" providerId="LiveId" clId="{096E4E68-1FA0-4548-A870-04D152179CD5}" dt="2022-05-20T05:16:42.446" v="6392" actId="1076"/>
          <ac:picMkLst>
            <pc:docMk/>
            <pc:sldMk cId="3000388248" sldId="867"/>
            <ac:picMk id="8" creationId="{189F4F44-699E-91EE-BF50-0BAC3E515E39}"/>
          </ac:picMkLst>
        </pc:picChg>
        <pc:cxnChg chg="mod topLvl">
          <ac:chgData name="Nguyen Chi Son" userId="606856d02e9d83ac" providerId="LiveId" clId="{096E4E68-1FA0-4548-A870-04D152179CD5}" dt="2022-05-20T05:16:42.446" v="6392" actId="1076"/>
          <ac:cxnSpMkLst>
            <pc:docMk/>
            <pc:sldMk cId="3000388248" sldId="867"/>
            <ac:cxnSpMk id="15" creationId="{353CEA88-D85C-A9F5-FEEF-6648852E38E8}"/>
          </ac:cxnSpMkLst>
        </pc:cxnChg>
        <pc:cxnChg chg="del">
          <ac:chgData name="Nguyen Chi Son" userId="606856d02e9d83ac" providerId="LiveId" clId="{096E4E68-1FA0-4548-A870-04D152179CD5}" dt="2022-05-20T05:09:04.351" v="5356" actId="478"/>
          <ac:cxnSpMkLst>
            <pc:docMk/>
            <pc:sldMk cId="3000388248" sldId="867"/>
            <ac:cxnSpMk id="16" creationId="{40425266-B60F-30BA-C581-515F3BD2F0B5}"/>
          </ac:cxnSpMkLst>
        </pc:cxnChg>
        <pc:cxnChg chg="del">
          <ac:chgData name="Nguyen Chi Son" userId="606856d02e9d83ac" providerId="LiveId" clId="{096E4E68-1FA0-4548-A870-04D152179CD5}" dt="2022-05-20T05:09:04.351" v="5356" actId="478"/>
          <ac:cxnSpMkLst>
            <pc:docMk/>
            <pc:sldMk cId="3000388248" sldId="867"/>
            <ac:cxnSpMk id="17" creationId="{573AB9C2-A189-12C4-40E7-596A6DA9EC17}"/>
          </ac:cxnSpMkLst>
        </pc:cxnChg>
        <pc:cxnChg chg="del">
          <ac:chgData name="Nguyen Chi Son" userId="606856d02e9d83ac" providerId="LiveId" clId="{096E4E68-1FA0-4548-A870-04D152179CD5}" dt="2022-05-20T05:09:04.351" v="5356" actId="478"/>
          <ac:cxnSpMkLst>
            <pc:docMk/>
            <pc:sldMk cId="3000388248" sldId="867"/>
            <ac:cxnSpMk id="18" creationId="{224648FA-9990-7951-9795-F7B227F7C478}"/>
          </ac:cxnSpMkLst>
        </pc:cxnChg>
        <pc:cxnChg chg="mod ord topLvl">
          <ac:chgData name="Nguyen Chi Son" userId="606856d02e9d83ac" providerId="LiveId" clId="{096E4E68-1FA0-4548-A870-04D152179CD5}" dt="2022-05-20T05:16:42.446" v="6392" actId="1076"/>
          <ac:cxnSpMkLst>
            <pc:docMk/>
            <pc:sldMk cId="3000388248" sldId="867"/>
            <ac:cxnSpMk id="25" creationId="{FBCFA535-A458-3C2F-6AEA-952EC93FC9C9}"/>
          </ac:cxnSpMkLst>
        </pc:cxnChg>
        <pc:cxnChg chg="del mod topLvl">
          <ac:chgData name="Nguyen Chi Son" userId="606856d02e9d83ac" providerId="LiveId" clId="{096E4E68-1FA0-4548-A870-04D152179CD5}" dt="2022-05-20T05:11:23.768" v="5941" actId="478"/>
          <ac:cxnSpMkLst>
            <pc:docMk/>
            <pc:sldMk cId="3000388248" sldId="867"/>
            <ac:cxnSpMk id="27" creationId="{7C2F9FB1-0B1A-A83A-F937-2BEB0411E92F}"/>
          </ac:cxnSpMkLst>
        </pc:cxnChg>
        <pc:cxnChg chg="mod topLvl">
          <ac:chgData name="Nguyen Chi Son" userId="606856d02e9d83ac" providerId="LiveId" clId="{096E4E68-1FA0-4548-A870-04D152179CD5}" dt="2022-05-20T05:16:42.446" v="6392" actId="1076"/>
          <ac:cxnSpMkLst>
            <pc:docMk/>
            <pc:sldMk cId="3000388248" sldId="867"/>
            <ac:cxnSpMk id="28" creationId="{EA7256C6-3231-6396-38A3-7D2EDB215C62}"/>
          </ac:cxnSpMkLst>
        </pc:cxnChg>
        <pc:cxnChg chg="del mod topLvl">
          <ac:chgData name="Nguyen Chi Son" userId="606856d02e9d83ac" providerId="LiveId" clId="{096E4E68-1FA0-4548-A870-04D152179CD5}" dt="2022-05-20T05:11:24.878" v="5942" actId="478"/>
          <ac:cxnSpMkLst>
            <pc:docMk/>
            <pc:sldMk cId="3000388248" sldId="867"/>
            <ac:cxnSpMk id="30" creationId="{2CE2F719-0A46-5A86-D6BB-F0BDDA7C8F92}"/>
          </ac:cxnSpMkLst>
        </pc:cxnChg>
        <pc:cxnChg chg="mod">
          <ac:chgData name="Nguyen Chi Son" userId="606856d02e9d83ac" providerId="LiveId" clId="{096E4E68-1FA0-4548-A870-04D152179CD5}" dt="2022-05-20T05:11:18.472" v="5938" actId="165"/>
          <ac:cxnSpMkLst>
            <pc:docMk/>
            <pc:sldMk cId="3000388248" sldId="867"/>
            <ac:cxnSpMk id="35" creationId="{4502487F-5E13-C92B-C908-9A2F4A7D6028}"/>
          </ac:cxnSpMkLst>
        </pc:cxnChg>
        <pc:cxnChg chg="mod">
          <ac:chgData name="Nguyen Chi Son" userId="606856d02e9d83ac" providerId="LiveId" clId="{096E4E68-1FA0-4548-A870-04D152179CD5}" dt="2022-05-20T05:11:18.472" v="5938" actId="165"/>
          <ac:cxnSpMkLst>
            <pc:docMk/>
            <pc:sldMk cId="3000388248" sldId="867"/>
            <ac:cxnSpMk id="36" creationId="{3EC2AF26-970E-652B-6DD8-BC00A5AFFFA4}"/>
          </ac:cxnSpMkLst>
        </pc:cxnChg>
        <pc:cxnChg chg="mod">
          <ac:chgData name="Nguyen Chi Son" userId="606856d02e9d83ac" providerId="LiveId" clId="{096E4E68-1FA0-4548-A870-04D152179CD5}" dt="2022-05-20T05:11:18.472" v="5938" actId="165"/>
          <ac:cxnSpMkLst>
            <pc:docMk/>
            <pc:sldMk cId="3000388248" sldId="867"/>
            <ac:cxnSpMk id="37" creationId="{3D0BF1D9-4B6D-8F3C-CF8D-52D775CC1D7D}"/>
          </ac:cxnSpMkLst>
        </pc:cxnChg>
        <pc:cxnChg chg="add mod">
          <ac:chgData name="Nguyen Chi Son" userId="606856d02e9d83ac" providerId="LiveId" clId="{096E4E68-1FA0-4548-A870-04D152179CD5}" dt="2022-05-20T05:16:42.446" v="6392" actId="1076"/>
          <ac:cxnSpMkLst>
            <pc:docMk/>
            <pc:sldMk cId="3000388248" sldId="867"/>
            <ac:cxnSpMk id="38" creationId="{1058040B-C22B-5937-96CA-9A717AF8F144}"/>
          </ac:cxnSpMkLst>
        </pc:cxnChg>
      </pc:sldChg>
      <pc:sldChg chg="addSp delSp modSp mod delAnim modAnim">
        <pc:chgData name="Nguyen Chi Son" userId="606856d02e9d83ac" providerId="LiveId" clId="{096E4E68-1FA0-4548-A870-04D152179CD5}" dt="2022-05-20T06:18:56.610" v="7503"/>
        <pc:sldMkLst>
          <pc:docMk/>
          <pc:sldMk cId="2384085377" sldId="868"/>
        </pc:sldMkLst>
        <pc:spChg chg="del">
          <ac:chgData name="Nguyen Chi Son" userId="606856d02e9d83ac" providerId="LiveId" clId="{096E4E68-1FA0-4548-A870-04D152179CD5}" dt="2022-05-20T05:16:51.149" v="6394" actId="478"/>
          <ac:spMkLst>
            <pc:docMk/>
            <pc:sldMk cId="2384085377" sldId="868"/>
            <ac:spMk id="10" creationId="{D98CE14C-9A27-2914-79C0-C7B48EB2DECD}"/>
          </ac:spMkLst>
        </pc:spChg>
        <pc:spChg chg="add mod ord">
          <ac:chgData name="Nguyen Chi Son" userId="606856d02e9d83ac" providerId="LiveId" clId="{096E4E68-1FA0-4548-A870-04D152179CD5}" dt="2022-05-20T06:15:53.365" v="7457" actId="1076"/>
          <ac:spMkLst>
            <pc:docMk/>
            <pc:sldMk cId="2384085377" sldId="868"/>
            <ac:spMk id="13" creationId="{029CD386-6EE3-F2C7-85FF-738E85C95DDC}"/>
          </ac:spMkLst>
        </pc:spChg>
        <pc:spChg chg="del">
          <ac:chgData name="Nguyen Chi Son" userId="606856d02e9d83ac" providerId="LiveId" clId="{096E4E68-1FA0-4548-A870-04D152179CD5}" dt="2022-05-20T05:16:51.149" v="6394" actId="478"/>
          <ac:spMkLst>
            <pc:docMk/>
            <pc:sldMk cId="2384085377" sldId="868"/>
            <ac:spMk id="13" creationId="{8567C54E-DBCB-0D35-F240-006D821F72BD}"/>
          </ac:spMkLst>
        </pc:spChg>
        <pc:spChg chg="mod">
          <ac:chgData name="Nguyen Chi Son" userId="606856d02e9d83ac" providerId="LiveId" clId="{096E4E68-1FA0-4548-A870-04D152179CD5}" dt="2022-05-20T05:50:24.706" v="6820" actId="20577"/>
          <ac:spMkLst>
            <pc:docMk/>
            <pc:sldMk cId="2384085377" sldId="868"/>
            <ac:spMk id="19" creationId="{9C339D16-68E4-43C4-A62E-D0146138D23B}"/>
          </ac:spMkLst>
        </pc:spChg>
        <pc:spChg chg="add mod">
          <ac:chgData name="Nguyen Chi Son" userId="606856d02e9d83ac" providerId="LiveId" clId="{096E4E68-1FA0-4548-A870-04D152179CD5}" dt="2022-05-20T06:15:53.365" v="7457" actId="1076"/>
          <ac:spMkLst>
            <pc:docMk/>
            <pc:sldMk cId="2384085377" sldId="868"/>
            <ac:spMk id="39" creationId="{07FE1386-05E3-A06F-1D37-125C7481DC20}"/>
          </ac:spMkLst>
        </pc:spChg>
        <pc:spChg chg="add mod">
          <ac:chgData name="Nguyen Chi Son" userId="606856d02e9d83ac" providerId="LiveId" clId="{096E4E68-1FA0-4548-A870-04D152179CD5}" dt="2022-05-20T06:15:53.365" v="7457" actId="1076"/>
          <ac:spMkLst>
            <pc:docMk/>
            <pc:sldMk cId="2384085377" sldId="868"/>
            <ac:spMk id="40" creationId="{42CD5997-16B1-298F-E566-93B3CAB75A90}"/>
          </ac:spMkLst>
        </pc:spChg>
        <pc:spChg chg="add mod">
          <ac:chgData name="Nguyen Chi Son" userId="606856d02e9d83ac" providerId="LiveId" clId="{096E4E68-1FA0-4548-A870-04D152179CD5}" dt="2022-05-20T06:15:53.365" v="7457" actId="1076"/>
          <ac:spMkLst>
            <pc:docMk/>
            <pc:sldMk cId="2384085377" sldId="868"/>
            <ac:spMk id="41" creationId="{E9B5D680-C486-50B2-3770-425B391599DD}"/>
          </ac:spMkLst>
        </pc:spChg>
        <pc:spChg chg="add mod">
          <ac:chgData name="Nguyen Chi Son" userId="606856d02e9d83ac" providerId="LiveId" clId="{096E4E68-1FA0-4548-A870-04D152179CD5}" dt="2022-05-20T06:15:53.365" v="7457" actId="1076"/>
          <ac:spMkLst>
            <pc:docMk/>
            <pc:sldMk cId="2384085377" sldId="868"/>
            <ac:spMk id="42" creationId="{1390AA9C-E22F-0150-A98C-69962970FAAD}"/>
          </ac:spMkLst>
        </pc:spChg>
        <pc:spChg chg="add mod">
          <ac:chgData name="Nguyen Chi Son" userId="606856d02e9d83ac" providerId="LiveId" clId="{096E4E68-1FA0-4548-A870-04D152179CD5}" dt="2022-05-20T06:15:53.365" v="7457" actId="1076"/>
          <ac:spMkLst>
            <pc:docMk/>
            <pc:sldMk cId="2384085377" sldId="868"/>
            <ac:spMk id="43" creationId="{75E6704F-1625-7614-6642-FD9D08A07EA8}"/>
          </ac:spMkLst>
        </pc:spChg>
        <pc:spChg chg="add mod">
          <ac:chgData name="Nguyen Chi Son" userId="606856d02e9d83ac" providerId="LiveId" clId="{096E4E68-1FA0-4548-A870-04D152179CD5}" dt="2022-05-20T06:15:53.365" v="7457" actId="1076"/>
          <ac:spMkLst>
            <pc:docMk/>
            <pc:sldMk cId="2384085377" sldId="868"/>
            <ac:spMk id="44" creationId="{40F1E170-0E98-5CE9-90C8-41A40E3FD68A}"/>
          </ac:spMkLst>
        </pc:spChg>
        <pc:spChg chg="add mod">
          <ac:chgData name="Nguyen Chi Son" userId="606856d02e9d83ac" providerId="LiveId" clId="{096E4E68-1FA0-4548-A870-04D152179CD5}" dt="2022-05-20T06:06:16.524" v="7071" actId="1036"/>
          <ac:spMkLst>
            <pc:docMk/>
            <pc:sldMk cId="2384085377" sldId="868"/>
            <ac:spMk id="45" creationId="{DE7FCFB9-4B66-9E4A-049F-BB29FDA1B18E}"/>
          </ac:spMkLst>
        </pc:spChg>
        <pc:spChg chg="add mod">
          <ac:chgData name="Nguyen Chi Son" userId="606856d02e9d83ac" providerId="LiveId" clId="{096E4E68-1FA0-4548-A870-04D152179CD5}" dt="2022-05-20T06:12:39.258" v="7429" actId="1035"/>
          <ac:spMkLst>
            <pc:docMk/>
            <pc:sldMk cId="2384085377" sldId="868"/>
            <ac:spMk id="46" creationId="{1F7CCB38-DC62-F9A5-7D03-58D8BBEAA487}"/>
          </ac:spMkLst>
        </pc:spChg>
        <pc:spChg chg="add del">
          <ac:chgData name="Nguyen Chi Son" userId="606856d02e9d83ac" providerId="LiveId" clId="{096E4E68-1FA0-4548-A870-04D152179CD5}" dt="2022-05-20T06:09:42.132" v="7313" actId="11529"/>
          <ac:spMkLst>
            <pc:docMk/>
            <pc:sldMk cId="2384085377" sldId="868"/>
            <ac:spMk id="48" creationId="{EAAEE135-0D96-B95D-3CB0-2D3E3F2800CC}"/>
          </ac:spMkLst>
        </pc:spChg>
        <pc:spChg chg="add mod">
          <ac:chgData name="Nguyen Chi Son" userId="606856d02e9d83ac" providerId="LiveId" clId="{096E4E68-1FA0-4548-A870-04D152179CD5}" dt="2022-05-20T06:15:53.365" v="7457" actId="1076"/>
          <ac:spMkLst>
            <pc:docMk/>
            <pc:sldMk cId="2384085377" sldId="868"/>
            <ac:spMk id="49" creationId="{7CD72FBC-1888-6A5D-2AB8-8DCD74025EDA}"/>
          </ac:spMkLst>
        </pc:spChg>
        <pc:spChg chg="add mod">
          <ac:chgData name="Nguyen Chi Son" userId="606856d02e9d83ac" providerId="LiveId" clId="{096E4E68-1FA0-4548-A870-04D152179CD5}" dt="2022-05-20T06:17:10.088" v="7464" actId="207"/>
          <ac:spMkLst>
            <pc:docMk/>
            <pc:sldMk cId="2384085377" sldId="868"/>
            <ac:spMk id="50" creationId="{2FE743D7-193C-EE42-B55E-66653CF0857B}"/>
          </ac:spMkLst>
        </pc:spChg>
        <pc:graphicFrameChg chg="add mod">
          <ac:chgData name="Nguyen Chi Son" userId="606856d02e9d83ac" providerId="LiveId" clId="{096E4E68-1FA0-4548-A870-04D152179CD5}" dt="2022-05-20T06:15:53.365" v="7457" actId="1076"/>
          <ac:graphicFrameMkLst>
            <pc:docMk/>
            <pc:sldMk cId="2384085377" sldId="868"/>
            <ac:graphicFrameMk id="35" creationId="{A05EBA2C-27F7-5118-DF4C-BD3570415A47}"/>
          </ac:graphicFrameMkLst>
        </pc:graphicFrameChg>
        <pc:graphicFrameChg chg="add mod">
          <ac:chgData name="Nguyen Chi Son" userId="606856d02e9d83ac" providerId="LiveId" clId="{096E4E68-1FA0-4548-A870-04D152179CD5}" dt="2022-05-20T06:15:53.365" v="7457" actId="1076"/>
          <ac:graphicFrameMkLst>
            <pc:docMk/>
            <pc:sldMk cId="2384085377" sldId="868"/>
            <ac:graphicFrameMk id="36" creationId="{CF4563A3-E63F-7A8E-0919-B02D7A19DDD6}"/>
          </ac:graphicFrameMkLst>
        </pc:graphicFrameChg>
        <pc:graphicFrameChg chg="add mod">
          <ac:chgData name="Nguyen Chi Son" userId="606856d02e9d83ac" providerId="LiveId" clId="{096E4E68-1FA0-4548-A870-04D152179CD5}" dt="2022-05-20T06:15:53.365" v="7457" actId="1076"/>
          <ac:graphicFrameMkLst>
            <pc:docMk/>
            <pc:sldMk cId="2384085377" sldId="868"/>
            <ac:graphicFrameMk id="37" creationId="{06009CF0-4BFF-97CF-E1F2-35BC59DE9AF3}"/>
          </ac:graphicFrameMkLst>
        </pc:graphicFrameChg>
        <pc:graphicFrameChg chg="add mod">
          <ac:chgData name="Nguyen Chi Son" userId="606856d02e9d83ac" providerId="LiveId" clId="{096E4E68-1FA0-4548-A870-04D152179CD5}" dt="2022-05-20T06:15:53.365" v="7457" actId="1076"/>
          <ac:graphicFrameMkLst>
            <pc:docMk/>
            <pc:sldMk cId="2384085377" sldId="868"/>
            <ac:graphicFrameMk id="38" creationId="{1DB6DBB9-D4E2-05F4-043B-4C78B2E673BF}"/>
          </ac:graphicFrameMkLst>
        </pc:graphicFrameChg>
        <pc:graphicFrameChg chg="add mod">
          <ac:chgData name="Nguyen Chi Son" userId="606856d02e9d83ac" providerId="LiveId" clId="{096E4E68-1FA0-4548-A870-04D152179CD5}" dt="2022-05-20T06:12:39.258" v="7429" actId="1035"/>
          <ac:graphicFrameMkLst>
            <pc:docMk/>
            <pc:sldMk cId="2384085377" sldId="868"/>
            <ac:graphicFrameMk id="47" creationId="{6096C045-71CB-0D0D-10DE-1C6CF0F57900}"/>
          </ac:graphicFrameMkLst>
        </pc:graphicFrameChg>
        <pc:graphicFrameChg chg="add mod">
          <ac:chgData name="Nguyen Chi Son" userId="606856d02e9d83ac" providerId="LiveId" clId="{096E4E68-1FA0-4548-A870-04D152179CD5}" dt="2022-05-20T06:12:39.258" v="7429" actId="1035"/>
          <ac:graphicFrameMkLst>
            <pc:docMk/>
            <pc:sldMk cId="2384085377" sldId="868"/>
            <ac:graphicFrameMk id="51" creationId="{456F0AA9-78A9-8140-7760-62DAFFE420F2}"/>
          </ac:graphicFrameMkLst>
        </pc:graphicFrameChg>
        <pc:picChg chg="del">
          <ac:chgData name="Nguyen Chi Son" userId="606856d02e9d83ac" providerId="LiveId" clId="{096E4E68-1FA0-4548-A870-04D152179CD5}" dt="2022-05-20T05:16:48.789" v="6393" actId="478"/>
          <ac:picMkLst>
            <pc:docMk/>
            <pc:sldMk cId="2384085377" sldId="868"/>
            <ac:picMk id="3" creationId="{1D49D7E1-BE45-750C-FAE9-9AE0209E39CF}"/>
          </ac:picMkLst>
        </pc:picChg>
        <pc:picChg chg="add mod">
          <ac:chgData name="Nguyen Chi Son" userId="606856d02e9d83ac" providerId="LiveId" clId="{096E4E68-1FA0-4548-A870-04D152179CD5}" dt="2022-05-20T05:50:03.513" v="6797" actId="1076"/>
          <ac:picMkLst>
            <pc:docMk/>
            <pc:sldMk cId="2384085377" sldId="868"/>
            <ac:picMk id="4" creationId="{AFCF0654-56D3-197D-5FE3-503E6961310B}"/>
          </ac:picMkLst>
        </pc:picChg>
        <pc:cxnChg chg="add mod">
          <ac:chgData name="Nguyen Chi Son" userId="606856d02e9d83ac" providerId="LiveId" clId="{096E4E68-1FA0-4548-A870-04D152179CD5}" dt="2022-05-20T06:15:53.365" v="7457" actId="1076"/>
          <ac:cxnSpMkLst>
            <pc:docMk/>
            <pc:sldMk cId="2384085377" sldId="868"/>
            <ac:cxnSpMk id="5" creationId="{043D51FF-DB15-AB1F-B6E1-4A032356A516}"/>
          </ac:cxnSpMkLst>
        </pc:cxnChg>
        <pc:cxnChg chg="add mod">
          <ac:chgData name="Nguyen Chi Son" userId="606856d02e9d83ac" providerId="LiveId" clId="{096E4E68-1FA0-4548-A870-04D152179CD5}" dt="2022-05-20T06:15:53.365" v="7457" actId="1076"/>
          <ac:cxnSpMkLst>
            <pc:docMk/>
            <pc:sldMk cId="2384085377" sldId="868"/>
            <ac:cxnSpMk id="7" creationId="{FF078086-FDCF-994D-EDF3-4F57AA047B67}"/>
          </ac:cxnSpMkLst>
        </pc:cxnChg>
        <pc:cxnChg chg="add mod">
          <ac:chgData name="Nguyen Chi Son" userId="606856d02e9d83ac" providerId="LiveId" clId="{096E4E68-1FA0-4548-A870-04D152179CD5}" dt="2022-05-20T06:15:53.365" v="7457" actId="1076"/>
          <ac:cxnSpMkLst>
            <pc:docMk/>
            <pc:sldMk cId="2384085377" sldId="868"/>
            <ac:cxnSpMk id="10" creationId="{08C0C037-109A-99E4-1E53-EFF2AFEA8774}"/>
          </ac:cxnSpMkLst>
        </pc:cxnChg>
        <pc:cxnChg chg="add mod">
          <ac:chgData name="Nguyen Chi Son" userId="606856d02e9d83ac" providerId="LiveId" clId="{096E4E68-1FA0-4548-A870-04D152179CD5}" dt="2022-05-20T06:15:53.365" v="7457" actId="1076"/>
          <ac:cxnSpMkLst>
            <pc:docMk/>
            <pc:sldMk cId="2384085377" sldId="868"/>
            <ac:cxnSpMk id="12" creationId="{7868D8D6-3EAF-0991-6C0D-A85F07DE23C1}"/>
          </ac:cxnSpMkLst>
        </pc:cxnChg>
        <pc:cxnChg chg="add mod">
          <ac:chgData name="Nguyen Chi Son" userId="606856d02e9d83ac" providerId="LiveId" clId="{096E4E68-1FA0-4548-A870-04D152179CD5}" dt="2022-05-20T06:15:53.365" v="7457" actId="1076"/>
          <ac:cxnSpMkLst>
            <pc:docMk/>
            <pc:sldMk cId="2384085377" sldId="868"/>
            <ac:cxnSpMk id="15" creationId="{3C2FDB78-B021-7E59-1EFD-7B85E3246840}"/>
          </ac:cxnSpMkLst>
        </pc:cxnChg>
        <pc:cxnChg chg="add mod">
          <ac:chgData name="Nguyen Chi Son" userId="606856d02e9d83ac" providerId="LiveId" clId="{096E4E68-1FA0-4548-A870-04D152179CD5}" dt="2022-05-20T06:15:53.365" v="7457" actId="1076"/>
          <ac:cxnSpMkLst>
            <pc:docMk/>
            <pc:sldMk cId="2384085377" sldId="868"/>
            <ac:cxnSpMk id="16" creationId="{E28510D1-4626-8ECF-37FA-BC0CDA3DE9BF}"/>
          </ac:cxnSpMkLst>
        </pc:cxnChg>
        <pc:cxnChg chg="add mod">
          <ac:chgData name="Nguyen Chi Son" userId="606856d02e9d83ac" providerId="LiveId" clId="{096E4E68-1FA0-4548-A870-04D152179CD5}" dt="2022-05-20T06:15:53.365" v="7457" actId="1076"/>
          <ac:cxnSpMkLst>
            <pc:docMk/>
            <pc:sldMk cId="2384085377" sldId="868"/>
            <ac:cxnSpMk id="31" creationId="{1B946828-2E75-4767-AB16-281DE1598221}"/>
          </ac:cxnSpMkLst>
        </pc:cxnChg>
      </pc:sldChg>
      <pc:sldChg chg="addSp delSp modSp add mod delAnim modAnim">
        <pc:chgData name="Nguyen Chi Son" userId="606856d02e9d83ac" providerId="LiveId" clId="{096E4E68-1FA0-4548-A870-04D152179CD5}" dt="2022-05-20T06:12:59.626" v="7432"/>
        <pc:sldMkLst>
          <pc:docMk/>
          <pc:sldMk cId="548628740" sldId="869"/>
        </pc:sldMkLst>
        <pc:spChg chg="mod">
          <ac:chgData name="Nguyen Chi Son" userId="606856d02e9d83ac" providerId="LiveId" clId="{096E4E68-1FA0-4548-A870-04D152179CD5}" dt="2022-05-19T20:23:51.748" v="1127" actId="1076"/>
          <ac:spMkLst>
            <pc:docMk/>
            <pc:sldMk cId="548628740" sldId="869"/>
            <ac:spMk id="2" creationId="{BA8A6260-CA4B-46A9-A06E-C71EE59E6992}"/>
          </ac:spMkLst>
        </pc:spChg>
        <pc:spChg chg="mod">
          <ac:chgData name="Nguyen Chi Son" userId="606856d02e9d83ac" providerId="LiveId" clId="{096E4E68-1FA0-4548-A870-04D152179CD5}" dt="2022-05-19T20:25:26.637" v="1510" actId="5793"/>
          <ac:spMkLst>
            <pc:docMk/>
            <pc:sldMk cId="548628740" sldId="869"/>
            <ac:spMk id="15" creationId="{AC426AE2-7F47-0E3D-BB54-38C12BD20D73}"/>
          </ac:spMkLst>
        </pc:spChg>
        <pc:graphicFrameChg chg="del">
          <ac:chgData name="Nguyen Chi Son" userId="606856d02e9d83ac" providerId="LiveId" clId="{096E4E68-1FA0-4548-A870-04D152179CD5}" dt="2022-05-19T20:24:10.537" v="1130" actId="478"/>
          <ac:graphicFrameMkLst>
            <pc:docMk/>
            <pc:sldMk cId="548628740" sldId="869"/>
            <ac:graphicFrameMk id="9" creationId="{786A72E9-F6BF-1EB6-4466-D8522AC66303}"/>
          </ac:graphicFrameMkLst>
        </pc:graphicFrameChg>
        <pc:graphicFrameChg chg="del">
          <ac:chgData name="Nguyen Chi Son" userId="606856d02e9d83ac" providerId="LiveId" clId="{096E4E68-1FA0-4548-A870-04D152179CD5}" dt="2022-05-19T20:23:33.935" v="1124" actId="478"/>
          <ac:graphicFrameMkLst>
            <pc:docMk/>
            <pc:sldMk cId="548628740" sldId="869"/>
            <ac:graphicFrameMk id="12" creationId="{84185084-70EC-EBD8-5111-9144DBB85E1F}"/>
          </ac:graphicFrameMkLst>
        </pc:graphicFrameChg>
        <pc:picChg chg="del">
          <ac:chgData name="Nguyen Chi Son" userId="606856d02e9d83ac" providerId="LiveId" clId="{096E4E68-1FA0-4548-A870-04D152179CD5}" dt="2022-05-19T20:23:33.016" v="1123" actId="478"/>
          <ac:picMkLst>
            <pc:docMk/>
            <pc:sldMk cId="548628740" sldId="869"/>
            <ac:picMk id="4" creationId="{CFEB2FE8-E1C7-BE0B-DBD7-6166589FCDF8}"/>
          </ac:picMkLst>
        </pc:picChg>
        <pc:picChg chg="add mod">
          <ac:chgData name="Nguyen Chi Son" userId="606856d02e9d83ac" providerId="LiveId" clId="{096E4E68-1FA0-4548-A870-04D152179CD5}" dt="2022-05-19T20:25:16.352" v="1505" actId="1076"/>
          <ac:picMkLst>
            <pc:docMk/>
            <pc:sldMk cId="548628740" sldId="869"/>
            <ac:picMk id="8" creationId="{EFAC799E-8909-C02D-9664-A9A9860F643C}"/>
          </ac:picMkLst>
        </pc:picChg>
        <pc:cxnChg chg="del">
          <ac:chgData name="Nguyen Chi Son" userId="606856d02e9d83ac" providerId="LiveId" clId="{096E4E68-1FA0-4548-A870-04D152179CD5}" dt="2022-05-19T20:23:33.935" v="1124" actId="478"/>
          <ac:cxnSpMkLst>
            <pc:docMk/>
            <pc:sldMk cId="548628740" sldId="869"/>
            <ac:cxnSpMk id="11" creationId="{7C222C8C-65D6-D4BC-393F-FE48AF9AD69A}"/>
          </ac:cxnSpMkLst>
        </pc:cxnChg>
      </pc:sldChg>
      <pc:sldChg chg="addSp delSp modSp add mod delAnim">
        <pc:chgData name="Nguyen Chi Son" userId="606856d02e9d83ac" providerId="LiveId" clId="{096E4E68-1FA0-4548-A870-04D152179CD5}" dt="2022-05-19T20:32:24.982" v="2050" actId="5793"/>
        <pc:sldMkLst>
          <pc:docMk/>
          <pc:sldMk cId="121935262" sldId="870"/>
        </pc:sldMkLst>
        <pc:spChg chg="mod">
          <ac:chgData name="Nguyen Chi Son" userId="606856d02e9d83ac" providerId="LiveId" clId="{096E4E68-1FA0-4548-A870-04D152179CD5}" dt="2022-05-19T20:29:04.249" v="1588" actId="20577"/>
          <ac:spMkLst>
            <pc:docMk/>
            <pc:sldMk cId="121935262" sldId="870"/>
            <ac:spMk id="2" creationId="{BA8A6260-CA4B-46A9-A06E-C71EE59E6992}"/>
          </ac:spMkLst>
        </pc:spChg>
        <pc:spChg chg="mod">
          <ac:chgData name="Nguyen Chi Son" userId="606856d02e9d83ac" providerId="LiveId" clId="{096E4E68-1FA0-4548-A870-04D152179CD5}" dt="2022-05-19T20:32:24.982" v="2050" actId="5793"/>
          <ac:spMkLst>
            <pc:docMk/>
            <pc:sldMk cId="121935262" sldId="870"/>
            <ac:spMk id="15" creationId="{AC426AE2-7F47-0E3D-BB54-38C12BD20D73}"/>
          </ac:spMkLst>
        </pc:spChg>
        <pc:picChg chg="add mod">
          <ac:chgData name="Nguyen Chi Son" userId="606856d02e9d83ac" providerId="LiveId" clId="{096E4E68-1FA0-4548-A870-04D152179CD5}" dt="2022-05-19T20:32:20.788" v="2044" actId="1076"/>
          <ac:picMkLst>
            <pc:docMk/>
            <pc:sldMk cId="121935262" sldId="870"/>
            <ac:picMk id="4" creationId="{6D9694D4-8435-D3F4-C7F1-21B33798CBEB}"/>
          </ac:picMkLst>
        </pc:picChg>
        <pc:picChg chg="del">
          <ac:chgData name="Nguyen Chi Son" userId="606856d02e9d83ac" providerId="LiveId" clId="{096E4E68-1FA0-4548-A870-04D152179CD5}" dt="2022-05-19T20:25:37.157" v="1512" actId="478"/>
          <ac:picMkLst>
            <pc:docMk/>
            <pc:sldMk cId="121935262" sldId="870"/>
            <ac:picMk id="8" creationId="{EFAC799E-8909-C02D-9664-A9A9860F643C}"/>
          </ac:picMkLst>
        </pc:picChg>
      </pc:sldChg>
      <pc:sldChg chg="addSp delSp modSp add mod modAnim">
        <pc:chgData name="Nguyen Chi Son" userId="606856d02e9d83ac" providerId="LiveId" clId="{096E4E68-1FA0-4548-A870-04D152179CD5}" dt="2022-05-20T06:13:45.226" v="7445"/>
        <pc:sldMkLst>
          <pc:docMk/>
          <pc:sldMk cId="3086765662" sldId="871"/>
        </pc:sldMkLst>
        <pc:spChg chg="del">
          <ac:chgData name="Nguyen Chi Son" userId="606856d02e9d83ac" providerId="LiveId" clId="{096E4E68-1FA0-4548-A870-04D152179CD5}" dt="2022-05-19T20:32:48.978" v="2052" actId="478"/>
          <ac:spMkLst>
            <pc:docMk/>
            <pc:sldMk cId="3086765662" sldId="871"/>
            <ac:spMk id="10" creationId="{D98CE14C-9A27-2914-79C0-C7B48EB2DECD}"/>
          </ac:spMkLst>
        </pc:spChg>
        <pc:spChg chg="del">
          <ac:chgData name="Nguyen Chi Son" userId="606856d02e9d83ac" providerId="LiveId" clId="{096E4E68-1FA0-4548-A870-04D152179CD5}" dt="2022-05-19T20:32:48.978" v="2052" actId="478"/>
          <ac:spMkLst>
            <pc:docMk/>
            <pc:sldMk cId="3086765662" sldId="871"/>
            <ac:spMk id="13" creationId="{8567C54E-DBCB-0D35-F240-006D821F72BD}"/>
          </ac:spMkLst>
        </pc:spChg>
        <pc:spChg chg="mod">
          <ac:chgData name="Nguyen Chi Son" userId="606856d02e9d83ac" providerId="LiveId" clId="{096E4E68-1FA0-4548-A870-04D152179CD5}" dt="2022-05-19T20:34:26.677" v="2454" actId="20577"/>
          <ac:spMkLst>
            <pc:docMk/>
            <pc:sldMk cId="3086765662" sldId="871"/>
            <ac:spMk id="19" creationId="{9C339D16-68E4-43C4-A62E-D0146138D23B}"/>
          </ac:spMkLst>
        </pc:spChg>
        <pc:spChg chg="add mod">
          <ac:chgData name="Nguyen Chi Son" userId="606856d02e9d83ac" providerId="LiveId" clId="{096E4E68-1FA0-4548-A870-04D152179CD5}" dt="2022-05-20T06:13:28.630" v="7438" actId="1076"/>
          <ac:spMkLst>
            <pc:docMk/>
            <pc:sldMk cId="3086765662" sldId="871"/>
            <ac:spMk id="20" creationId="{AA812A8D-1184-096F-7DA1-2E4382EF0D68}"/>
          </ac:spMkLst>
        </pc:spChg>
        <pc:spChg chg="add mod">
          <ac:chgData name="Nguyen Chi Son" userId="606856d02e9d83ac" providerId="LiveId" clId="{096E4E68-1FA0-4548-A870-04D152179CD5}" dt="2022-05-19T20:38:43.955" v="2885" actId="20577"/>
          <ac:spMkLst>
            <pc:docMk/>
            <pc:sldMk cId="3086765662" sldId="871"/>
            <ac:spMk id="21" creationId="{F9E2EBBC-7647-CD87-6AB5-DE097EE238A8}"/>
          </ac:spMkLst>
        </pc:spChg>
        <pc:graphicFrameChg chg="add mod">
          <ac:chgData name="Nguyen Chi Son" userId="606856d02e9d83ac" providerId="LiveId" clId="{096E4E68-1FA0-4548-A870-04D152179CD5}" dt="2022-05-19T20:36:57.225" v="2657" actId="1076"/>
          <ac:graphicFrameMkLst>
            <pc:docMk/>
            <pc:sldMk cId="3086765662" sldId="871"/>
            <ac:graphicFrameMk id="24" creationId="{FB77BF19-5456-3FB6-0AC9-F7B29C2DD414}"/>
          </ac:graphicFrameMkLst>
        </pc:graphicFrameChg>
        <pc:graphicFrameChg chg="del">
          <ac:chgData name="Nguyen Chi Son" userId="606856d02e9d83ac" providerId="LiveId" clId="{096E4E68-1FA0-4548-A870-04D152179CD5}" dt="2022-05-19T20:32:48.978" v="2052" actId="478"/>
          <ac:graphicFrameMkLst>
            <pc:docMk/>
            <pc:sldMk cId="3086765662" sldId="871"/>
            <ac:graphicFrameMk id="26" creationId="{EF086FC4-F9A0-6340-C43B-C5EDE97A886E}"/>
          </ac:graphicFrameMkLst>
        </pc:graphicFrameChg>
        <pc:graphicFrameChg chg="del">
          <ac:chgData name="Nguyen Chi Son" userId="606856d02e9d83ac" providerId="LiveId" clId="{096E4E68-1FA0-4548-A870-04D152179CD5}" dt="2022-05-19T20:32:48.978" v="2052" actId="478"/>
          <ac:graphicFrameMkLst>
            <pc:docMk/>
            <pc:sldMk cId="3086765662" sldId="871"/>
            <ac:graphicFrameMk id="27" creationId="{F7A5916E-7446-65F6-BB4D-2724CB809F62}"/>
          </ac:graphicFrameMkLst>
        </pc:graphicFrameChg>
        <pc:graphicFrameChg chg="del">
          <ac:chgData name="Nguyen Chi Son" userId="606856d02e9d83ac" providerId="LiveId" clId="{096E4E68-1FA0-4548-A870-04D152179CD5}" dt="2022-05-19T20:32:48.978" v="2052" actId="478"/>
          <ac:graphicFrameMkLst>
            <pc:docMk/>
            <pc:sldMk cId="3086765662" sldId="871"/>
            <ac:graphicFrameMk id="28" creationId="{91403DA3-0F34-2902-EB1E-83277D5E211D}"/>
          </ac:graphicFrameMkLst>
        </pc:graphicFrameChg>
        <pc:graphicFrameChg chg="del">
          <ac:chgData name="Nguyen Chi Son" userId="606856d02e9d83ac" providerId="LiveId" clId="{096E4E68-1FA0-4548-A870-04D152179CD5}" dt="2022-05-19T20:32:48.978" v="2052" actId="478"/>
          <ac:graphicFrameMkLst>
            <pc:docMk/>
            <pc:sldMk cId="3086765662" sldId="871"/>
            <ac:graphicFrameMk id="29" creationId="{C43DEEB4-F1C2-6BF5-B106-FB1D0BD2EEFA}"/>
          </ac:graphicFrameMkLst>
        </pc:graphicFrameChg>
        <pc:graphicFrameChg chg="add mod">
          <ac:chgData name="Nguyen Chi Son" userId="606856d02e9d83ac" providerId="LiveId" clId="{096E4E68-1FA0-4548-A870-04D152179CD5}" dt="2022-05-19T20:38:08.936" v="2672" actId="1076"/>
          <ac:graphicFrameMkLst>
            <pc:docMk/>
            <pc:sldMk cId="3086765662" sldId="871"/>
            <ac:graphicFrameMk id="31" creationId="{7AA107CF-5F38-FD52-B990-E350F2B8460F}"/>
          </ac:graphicFrameMkLst>
        </pc:graphicFrameChg>
        <pc:graphicFrameChg chg="add mod">
          <ac:chgData name="Nguyen Chi Son" userId="606856d02e9d83ac" providerId="LiveId" clId="{096E4E68-1FA0-4548-A870-04D152179CD5}" dt="2022-05-19T20:37:32.524" v="2663"/>
          <ac:graphicFrameMkLst>
            <pc:docMk/>
            <pc:sldMk cId="3086765662" sldId="871"/>
            <ac:graphicFrameMk id="32" creationId="{3682FE58-4F65-EB3D-1458-5241F0B40E17}"/>
          </ac:graphicFrameMkLst>
        </pc:graphicFrameChg>
        <pc:picChg chg="add mod">
          <ac:chgData name="Nguyen Chi Son" userId="606856d02e9d83ac" providerId="LiveId" clId="{096E4E68-1FA0-4548-A870-04D152179CD5}" dt="2022-05-19T20:34:12.290" v="2415" actId="1076"/>
          <ac:picMkLst>
            <pc:docMk/>
            <pc:sldMk cId="3086765662" sldId="871"/>
            <ac:picMk id="3" creationId="{37DE4E77-E0D6-0EB9-3EE8-CBFBA1F2BE9D}"/>
          </ac:picMkLst>
        </pc:picChg>
        <pc:picChg chg="del">
          <ac:chgData name="Nguyen Chi Son" userId="606856d02e9d83ac" providerId="LiveId" clId="{096E4E68-1FA0-4548-A870-04D152179CD5}" dt="2022-05-19T20:32:48.978" v="2052" actId="478"/>
          <ac:picMkLst>
            <pc:docMk/>
            <pc:sldMk cId="3086765662" sldId="871"/>
            <ac:picMk id="4" creationId="{65D48CDF-8870-1D0A-AC1E-53B03089D5B9}"/>
          </ac:picMkLst>
        </pc:picChg>
        <pc:picChg chg="del">
          <ac:chgData name="Nguyen Chi Son" userId="606856d02e9d83ac" providerId="LiveId" clId="{096E4E68-1FA0-4548-A870-04D152179CD5}" dt="2022-05-19T20:32:48.978" v="2052" actId="478"/>
          <ac:picMkLst>
            <pc:docMk/>
            <pc:sldMk cId="3086765662" sldId="871"/>
            <ac:picMk id="2050" creationId="{BDF25857-BBC9-1984-25BB-D0E782DE5B68}"/>
          </ac:picMkLst>
        </pc:picChg>
        <pc:cxnChg chg="del">
          <ac:chgData name="Nguyen Chi Son" userId="606856d02e9d83ac" providerId="LiveId" clId="{096E4E68-1FA0-4548-A870-04D152179CD5}" dt="2022-05-19T20:32:48.978" v="2052" actId="478"/>
          <ac:cxnSpMkLst>
            <pc:docMk/>
            <pc:sldMk cId="3086765662" sldId="871"/>
            <ac:cxnSpMk id="17" creationId="{573AB9C2-A189-12C4-40E7-596A6DA9EC17}"/>
          </ac:cxnSpMkLst>
        </pc:cxnChg>
        <pc:cxnChg chg="del">
          <ac:chgData name="Nguyen Chi Son" userId="606856d02e9d83ac" providerId="LiveId" clId="{096E4E68-1FA0-4548-A870-04D152179CD5}" dt="2022-05-19T20:32:48.978" v="2052" actId="478"/>
          <ac:cxnSpMkLst>
            <pc:docMk/>
            <pc:sldMk cId="3086765662" sldId="871"/>
            <ac:cxnSpMk id="18" creationId="{224648FA-9990-7951-9795-F7B227F7C478}"/>
          </ac:cxnSpMkLst>
        </pc:cxnChg>
        <pc:cxnChg chg="del">
          <ac:chgData name="Nguyen Chi Son" userId="606856d02e9d83ac" providerId="LiveId" clId="{096E4E68-1FA0-4548-A870-04D152179CD5}" dt="2022-05-19T20:32:48.978" v="2052" actId="478"/>
          <ac:cxnSpMkLst>
            <pc:docMk/>
            <pc:sldMk cId="3086765662" sldId="871"/>
            <ac:cxnSpMk id="22" creationId="{25CF8F87-08D5-3280-71A8-B29480C42B25}"/>
          </ac:cxnSpMkLst>
        </pc:cxnChg>
        <pc:cxnChg chg="del">
          <ac:chgData name="Nguyen Chi Son" userId="606856d02e9d83ac" providerId="LiveId" clId="{096E4E68-1FA0-4548-A870-04D152179CD5}" dt="2022-05-19T20:32:48.978" v="2052" actId="478"/>
          <ac:cxnSpMkLst>
            <pc:docMk/>
            <pc:sldMk cId="3086765662" sldId="871"/>
            <ac:cxnSpMk id="23" creationId="{A623A7EB-7C38-DF63-5028-6FD7BBAFD265}"/>
          </ac:cxnSpMkLst>
        </pc:cxnChg>
        <pc:cxnChg chg="add mod">
          <ac:chgData name="Nguyen Chi Son" userId="606856d02e9d83ac" providerId="LiveId" clId="{096E4E68-1FA0-4548-A870-04D152179CD5}" dt="2022-05-19T20:37:23.074" v="2660" actId="208"/>
          <ac:cxnSpMkLst>
            <pc:docMk/>
            <pc:sldMk cId="3086765662" sldId="871"/>
            <ac:cxnSpMk id="25" creationId="{50F89B79-5515-1DB3-1208-7C9041CA80AF}"/>
          </ac:cxnSpMkLst>
        </pc:cxnChg>
        <pc:cxnChg chg="add mod">
          <ac:chgData name="Nguyen Chi Son" userId="606856d02e9d83ac" providerId="LiveId" clId="{096E4E68-1FA0-4548-A870-04D152179CD5}" dt="2022-05-19T20:37:58.065" v="2667" actId="1076"/>
          <ac:cxnSpMkLst>
            <pc:docMk/>
            <pc:sldMk cId="3086765662" sldId="871"/>
            <ac:cxnSpMk id="30" creationId="{E7CD332A-0A42-4E64-8C45-6AAE8A8332DD}"/>
          </ac:cxnSpMkLst>
        </pc:cxnChg>
      </pc:sldChg>
      <pc:sldChg chg="addSp delSp modSp add mod delAnim modAnim">
        <pc:chgData name="Nguyen Chi Son" userId="606856d02e9d83ac" providerId="LiveId" clId="{096E4E68-1FA0-4548-A870-04D152179CD5}" dt="2022-05-20T06:14:00.198" v="7450"/>
        <pc:sldMkLst>
          <pc:docMk/>
          <pc:sldMk cId="1648170604" sldId="872"/>
        </pc:sldMkLst>
        <pc:spChg chg="add mod">
          <ac:chgData name="Nguyen Chi Son" userId="606856d02e9d83ac" providerId="LiveId" clId="{096E4E68-1FA0-4548-A870-04D152179CD5}" dt="2022-05-20T04:54:23.066" v="3566" actId="20577"/>
          <ac:spMkLst>
            <pc:docMk/>
            <pc:sldMk cId="1648170604" sldId="872"/>
            <ac:spMk id="12" creationId="{2144DD3A-6983-CA2D-292D-74C21078E5A3}"/>
          </ac:spMkLst>
        </pc:spChg>
        <pc:spChg chg="add mod">
          <ac:chgData name="Nguyen Chi Son" userId="606856d02e9d83ac" providerId="LiveId" clId="{096E4E68-1FA0-4548-A870-04D152179CD5}" dt="2022-05-20T04:52:59.584" v="3414" actId="1035"/>
          <ac:spMkLst>
            <pc:docMk/>
            <pc:sldMk cId="1648170604" sldId="872"/>
            <ac:spMk id="13" creationId="{D4D3D0EA-A5FB-756E-D913-2B66BC180C06}"/>
          </ac:spMkLst>
        </pc:spChg>
        <pc:spChg chg="add mod">
          <ac:chgData name="Nguyen Chi Son" userId="606856d02e9d83ac" providerId="LiveId" clId="{096E4E68-1FA0-4548-A870-04D152179CD5}" dt="2022-05-20T04:56:30.250" v="4100" actId="57"/>
          <ac:spMkLst>
            <pc:docMk/>
            <pc:sldMk cId="1648170604" sldId="872"/>
            <ac:spMk id="14" creationId="{E378D0F6-C849-4EC8-9B11-E9031241962F}"/>
          </ac:spMkLst>
        </pc:spChg>
        <pc:spChg chg="add mod">
          <ac:chgData name="Nguyen Chi Son" userId="606856d02e9d83ac" providerId="LiveId" clId="{096E4E68-1FA0-4548-A870-04D152179CD5}" dt="2022-05-20T04:52:59.584" v="3414" actId="1035"/>
          <ac:spMkLst>
            <pc:docMk/>
            <pc:sldMk cId="1648170604" sldId="872"/>
            <ac:spMk id="15" creationId="{E2C6CE72-306E-9DA1-479F-7B8F401FF857}"/>
          </ac:spMkLst>
        </pc:spChg>
        <pc:spChg chg="mod">
          <ac:chgData name="Nguyen Chi Son" userId="606856d02e9d83ac" providerId="LiveId" clId="{096E4E68-1FA0-4548-A870-04D152179CD5}" dt="2022-05-20T04:52:25.492" v="3376" actId="20577"/>
          <ac:spMkLst>
            <pc:docMk/>
            <pc:sldMk cId="1648170604" sldId="872"/>
            <ac:spMk id="19" creationId="{9C339D16-68E4-43C4-A62E-D0146138D23B}"/>
          </ac:spMkLst>
        </pc:spChg>
        <pc:spChg chg="del">
          <ac:chgData name="Nguyen Chi Son" userId="606856d02e9d83ac" providerId="LiveId" clId="{096E4E68-1FA0-4548-A870-04D152179CD5}" dt="2022-05-20T04:52:34.569" v="3377" actId="478"/>
          <ac:spMkLst>
            <pc:docMk/>
            <pc:sldMk cId="1648170604" sldId="872"/>
            <ac:spMk id="20" creationId="{AA812A8D-1184-096F-7DA1-2E4382EF0D68}"/>
          </ac:spMkLst>
        </pc:spChg>
        <pc:spChg chg="del">
          <ac:chgData name="Nguyen Chi Son" userId="606856d02e9d83ac" providerId="LiveId" clId="{096E4E68-1FA0-4548-A870-04D152179CD5}" dt="2022-05-20T04:52:34.569" v="3377" actId="478"/>
          <ac:spMkLst>
            <pc:docMk/>
            <pc:sldMk cId="1648170604" sldId="872"/>
            <ac:spMk id="21" creationId="{F9E2EBBC-7647-CD87-6AB5-DE097EE238A8}"/>
          </ac:spMkLst>
        </pc:spChg>
        <pc:graphicFrameChg chg="add mod">
          <ac:chgData name="Nguyen Chi Son" userId="606856d02e9d83ac" providerId="LiveId" clId="{096E4E68-1FA0-4548-A870-04D152179CD5}" dt="2022-05-20T04:54:35.534" v="3569" actId="1076"/>
          <ac:graphicFrameMkLst>
            <pc:docMk/>
            <pc:sldMk cId="1648170604" sldId="872"/>
            <ac:graphicFrameMk id="16" creationId="{F9E4120B-1430-98E6-3B6B-259A01B79B0C}"/>
          </ac:graphicFrameMkLst>
        </pc:graphicFrameChg>
        <pc:graphicFrameChg chg="add del mod">
          <ac:chgData name="Nguyen Chi Son" userId="606856d02e9d83ac" providerId="LiveId" clId="{096E4E68-1FA0-4548-A870-04D152179CD5}" dt="2022-05-20T04:54:59.206" v="3700" actId="478"/>
          <ac:graphicFrameMkLst>
            <pc:docMk/>
            <pc:sldMk cId="1648170604" sldId="872"/>
            <ac:graphicFrameMk id="17" creationId="{0551A266-E364-5351-CAC5-A22A96A7BF4B}"/>
          </ac:graphicFrameMkLst>
        </pc:graphicFrameChg>
        <pc:graphicFrameChg chg="add mod">
          <ac:chgData name="Nguyen Chi Son" userId="606856d02e9d83ac" providerId="LiveId" clId="{096E4E68-1FA0-4548-A870-04D152179CD5}" dt="2022-05-20T04:56:45.968" v="4101" actId="1076"/>
          <ac:graphicFrameMkLst>
            <pc:docMk/>
            <pc:sldMk cId="1648170604" sldId="872"/>
            <ac:graphicFrameMk id="18" creationId="{B6D37B1D-B151-7198-11C6-4124553FBBEB}"/>
          </ac:graphicFrameMkLst>
        </pc:graphicFrameChg>
        <pc:graphicFrameChg chg="del">
          <ac:chgData name="Nguyen Chi Son" userId="606856d02e9d83ac" providerId="LiveId" clId="{096E4E68-1FA0-4548-A870-04D152179CD5}" dt="2022-05-20T04:52:34.569" v="3377" actId="478"/>
          <ac:graphicFrameMkLst>
            <pc:docMk/>
            <pc:sldMk cId="1648170604" sldId="872"/>
            <ac:graphicFrameMk id="24" creationId="{FB77BF19-5456-3FB6-0AC9-F7B29C2DD414}"/>
          </ac:graphicFrameMkLst>
        </pc:graphicFrameChg>
        <pc:graphicFrameChg chg="del">
          <ac:chgData name="Nguyen Chi Son" userId="606856d02e9d83ac" providerId="LiveId" clId="{096E4E68-1FA0-4548-A870-04D152179CD5}" dt="2022-05-20T04:50:57.354" v="2888" actId="478"/>
          <ac:graphicFrameMkLst>
            <pc:docMk/>
            <pc:sldMk cId="1648170604" sldId="872"/>
            <ac:graphicFrameMk id="31" creationId="{7AA107CF-5F38-FD52-B990-E350F2B8460F}"/>
          </ac:graphicFrameMkLst>
        </pc:graphicFrameChg>
        <pc:graphicFrameChg chg="del">
          <ac:chgData name="Nguyen Chi Son" userId="606856d02e9d83ac" providerId="LiveId" clId="{096E4E68-1FA0-4548-A870-04D152179CD5}" dt="2022-05-20T04:50:57.354" v="2888" actId="478"/>
          <ac:graphicFrameMkLst>
            <pc:docMk/>
            <pc:sldMk cId="1648170604" sldId="872"/>
            <ac:graphicFrameMk id="32" creationId="{3682FE58-4F65-EB3D-1458-5241F0B40E17}"/>
          </ac:graphicFrameMkLst>
        </pc:graphicFrameChg>
        <pc:picChg chg="del">
          <ac:chgData name="Nguyen Chi Son" userId="606856d02e9d83ac" providerId="LiveId" clId="{096E4E68-1FA0-4548-A870-04D152179CD5}" dt="2022-05-20T04:50:56.401" v="2887" actId="478"/>
          <ac:picMkLst>
            <pc:docMk/>
            <pc:sldMk cId="1648170604" sldId="872"/>
            <ac:picMk id="3" creationId="{37DE4E77-E0D6-0EB9-3EE8-CBFBA1F2BE9D}"/>
          </ac:picMkLst>
        </pc:picChg>
        <pc:cxnChg chg="del">
          <ac:chgData name="Nguyen Chi Son" userId="606856d02e9d83ac" providerId="LiveId" clId="{096E4E68-1FA0-4548-A870-04D152179CD5}" dt="2022-05-20T04:50:57.354" v="2888" actId="478"/>
          <ac:cxnSpMkLst>
            <pc:docMk/>
            <pc:sldMk cId="1648170604" sldId="872"/>
            <ac:cxnSpMk id="25" creationId="{50F89B79-5515-1DB3-1208-7C9041CA80AF}"/>
          </ac:cxnSpMkLst>
        </pc:cxnChg>
        <pc:cxnChg chg="del">
          <ac:chgData name="Nguyen Chi Son" userId="606856d02e9d83ac" providerId="LiveId" clId="{096E4E68-1FA0-4548-A870-04D152179CD5}" dt="2022-05-20T04:50:57.354" v="2888" actId="478"/>
          <ac:cxnSpMkLst>
            <pc:docMk/>
            <pc:sldMk cId="1648170604" sldId="872"/>
            <ac:cxnSpMk id="30" creationId="{E7CD332A-0A42-4E64-8C45-6AAE8A8332DD}"/>
          </ac:cxnSpMkLst>
        </pc:cxnChg>
      </pc:sldChg>
    </pc:docChg>
  </pc:docChgLst>
  <pc:docChgLst>
    <pc:chgData name="Nguyen Chi Son" userId="606856d02e9d83ac" providerId="LiveId" clId="{69CE083D-A91A-4AEC-88EA-948C173BD65A}"/>
    <pc:docChg chg="undo custSel addSld delSld modSld">
      <pc:chgData name="Nguyen Chi Son" userId="606856d02e9d83ac" providerId="LiveId" clId="{69CE083D-A91A-4AEC-88EA-948C173BD65A}" dt="2021-09-01T05:39:21.131" v="4256" actId="14100"/>
      <pc:docMkLst>
        <pc:docMk/>
      </pc:docMkLst>
      <pc:sldChg chg="modSp mod">
        <pc:chgData name="Nguyen Chi Son" userId="606856d02e9d83ac" providerId="LiveId" clId="{69CE083D-A91A-4AEC-88EA-948C173BD65A}" dt="2021-09-01T04:27:52.934" v="41" actId="20577"/>
        <pc:sldMkLst>
          <pc:docMk/>
          <pc:sldMk cId="2922349590" sldId="256"/>
        </pc:sldMkLst>
        <pc:spChg chg="mod">
          <ac:chgData name="Nguyen Chi Son" userId="606856d02e9d83ac" providerId="LiveId" clId="{69CE083D-A91A-4AEC-88EA-948C173BD65A}" dt="2021-09-01T04:27:52.934" v="41" actId="20577"/>
          <ac:spMkLst>
            <pc:docMk/>
            <pc:sldMk cId="2922349590" sldId="256"/>
            <ac:spMk id="136" creationId="{C574B640-0199-463F-87CA-8E3956B46E10}"/>
          </ac:spMkLst>
        </pc:spChg>
      </pc:sldChg>
      <pc:sldChg chg="modSp mod">
        <pc:chgData name="Nguyen Chi Son" userId="606856d02e9d83ac" providerId="LiveId" clId="{69CE083D-A91A-4AEC-88EA-948C173BD65A}" dt="2021-09-01T04:28:00.044" v="83" actId="20577"/>
        <pc:sldMkLst>
          <pc:docMk/>
          <pc:sldMk cId="2812505328" sldId="362"/>
        </pc:sldMkLst>
        <pc:spChg chg="mod">
          <ac:chgData name="Nguyen Chi Son" userId="606856d02e9d83ac" providerId="LiveId" clId="{69CE083D-A91A-4AEC-88EA-948C173BD65A}" dt="2021-09-01T04:28:00.044" v="83" actId="20577"/>
          <ac:spMkLst>
            <pc:docMk/>
            <pc:sldMk cId="2812505328" sldId="362"/>
            <ac:spMk id="2" creationId="{DAF08EC2-5D0D-48D9-855C-A59C0E5ED55B}"/>
          </ac:spMkLst>
        </pc:spChg>
      </pc:sldChg>
      <pc:sldChg chg="modSp mod">
        <pc:chgData name="Nguyen Chi Son" userId="606856d02e9d83ac" providerId="LiveId" clId="{69CE083D-A91A-4AEC-88EA-948C173BD65A}" dt="2021-09-01T04:55:08.783" v="1189" actId="20577"/>
        <pc:sldMkLst>
          <pc:docMk/>
          <pc:sldMk cId="3904192345" sldId="502"/>
        </pc:sldMkLst>
        <pc:spChg chg="mod">
          <ac:chgData name="Nguyen Chi Son" userId="606856d02e9d83ac" providerId="LiveId" clId="{69CE083D-A91A-4AEC-88EA-948C173BD65A}" dt="2021-09-01T04:55:08.783" v="1189" actId="20577"/>
          <ac:spMkLst>
            <pc:docMk/>
            <pc:sldMk cId="3904192345" sldId="502"/>
            <ac:spMk id="2" creationId="{DAF08EC2-5D0D-48D9-855C-A59C0E5ED55B}"/>
          </ac:spMkLst>
        </pc:spChg>
      </pc:sldChg>
      <pc:sldChg chg="addSp delSp modSp mod">
        <pc:chgData name="Nguyen Chi Son" userId="606856d02e9d83ac" providerId="LiveId" clId="{69CE083D-A91A-4AEC-88EA-948C173BD65A}" dt="2021-09-01T04:48:42.566" v="967" actId="1076"/>
        <pc:sldMkLst>
          <pc:docMk/>
          <pc:sldMk cId="3298182474" sldId="547"/>
        </pc:sldMkLst>
        <pc:spChg chg="mod">
          <ac:chgData name="Nguyen Chi Son" userId="606856d02e9d83ac" providerId="LiveId" clId="{69CE083D-A91A-4AEC-88EA-948C173BD65A}" dt="2021-09-01T04:28:34.815" v="290" actId="20577"/>
          <ac:spMkLst>
            <pc:docMk/>
            <pc:sldMk cId="3298182474" sldId="547"/>
            <ac:spMk id="2" creationId="{BA8A6260-CA4B-46A9-A06E-C71EE59E6992}"/>
          </ac:spMkLst>
        </pc:spChg>
        <pc:spChg chg="add del mod">
          <ac:chgData name="Nguyen Chi Son" userId="606856d02e9d83ac" providerId="LiveId" clId="{69CE083D-A91A-4AEC-88EA-948C173BD65A}" dt="2021-09-01T04:48:42.566" v="967" actId="1076"/>
          <ac:spMkLst>
            <pc:docMk/>
            <pc:sldMk cId="3298182474" sldId="547"/>
            <ac:spMk id="6" creationId="{B3F8CA32-1402-4A26-97CE-93BF5A5072FC}"/>
          </ac:spMkLst>
        </pc:spChg>
        <pc:spChg chg="add mod">
          <ac:chgData name="Nguyen Chi Son" userId="606856d02e9d83ac" providerId="LiveId" clId="{69CE083D-A91A-4AEC-88EA-948C173BD65A}" dt="2021-09-01T04:47:37.678" v="837" actId="14100"/>
          <ac:spMkLst>
            <pc:docMk/>
            <pc:sldMk cId="3298182474" sldId="547"/>
            <ac:spMk id="21" creationId="{5B1E9942-812A-41D7-930F-3B230D4E3E73}"/>
          </ac:spMkLst>
        </pc:spChg>
        <pc:spChg chg="add mod">
          <ac:chgData name="Nguyen Chi Son" userId="606856d02e9d83ac" providerId="LiveId" clId="{69CE083D-A91A-4AEC-88EA-948C173BD65A}" dt="2021-09-01T04:48:32.520" v="964" actId="1076"/>
          <ac:spMkLst>
            <pc:docMk/>
            <pc:sldMk cId="3298182474" sldId="547"/>
            <ac:spMk id="22" creationId="{1990C08C-B225-479A-999E-092EEBE02639}"/>
          </ac:spMkLst>
        </pc:spChg>
        <pc:picChg chg="del">
          <ac:chgData name="Nguyen Chi Son" userId="606856d02e9d83ac" providerId="LiveId" clId="{69CE083D-A91A-4AEC-88EA-948C173BD65A}" dt="2021-09-01T04:28:02.380" v="84" actId="478"/>
          <ac:picMkLst>
            <pc:docMk/>
            <pc:sldMk cId="3298182474" sldId="547"/>
            <ac:picMk id="4" creationId="{47509A67-6438-4649-B5D8-F5E8A1B3F128}"/>
          </ac:picMkLst>
        </pc:picChg>
        <pc:picChg chg="add del mod">
          <ac:chgData name="Nguyen Chi Son" userId="606856d02e9d83ac" providerId="LiveId" clId="{69CE083D-A91A-4AEC-88EA-948C173BD65A}" dt="2021-09-01T04:32:28.826" v="292"/>
          <ac:picMkLst>
            <pc:docMk/>
            <pc:sldMk cId="3298182474" sldId="547"/>
            <ac:picMk id="5" creationId="{EB87D96D-E0FD-48A9-BE09-51EBFB3189DB}"/>
          </ac:picMkLst>
        </pc:picChg>
        <pc:picChg chg="add del mod">
          <ac:chgData name="Nguyen Chi Son" userId="606856d02e9d83ac" providerId="LiveId" clId="{69CE083D-A91A-4AEC-88EA-948C173BD65A}" dt="2021-09-01T04:37:38.269" v="465" actId="478"/>
          <ac:picMkLst>
            <pc:docMk/>
            <pc:sldMk cId="3298182474" sldId="547"/>
            <ac:picMk id="8" creationId="{ED725C79-8A95-4912-BB86-51EFA9353AE8}"/>
          </ac:picMkLst>
        </pc:picChg>
        <pc:picChg chg="add del mod">
          <ac:chgData name="Nguyen Chi Son" userId="606856d02e9d83ac" providerId="LiveId" clId="{69CE083D-A91A-4AEC-88EA-948C173BD65A}" dt="2021-09-01T04:40:53.745" v="477" actId="478"/>
          <ac:picMkLst>
            <pc:docMk/>
            <pc:sldMk cId="3298182474" sldId="547"/>
            <ac:picMk id="14" creationId="{1050E77F-B7A1-4375-A0FE-CE252FF411F8}"/>
          </ac:picMkLst>
        </pc:picChg>
        <pc:picChg chg="add mod modCrop">
          <ac:chgData name="Nguyen Chi Son" userId="606856d02e9d83ac" providerId="LiveId" clId="{69CE083D-A91A-4AEC-88EA-948C173BD65A}" dt="2021-09-01T04:48:42.566" v="967" actId="1076"/>
          <ac:picMkLst>
            <pc:docMk/>
            <pc:sldMk cId="3298182474" sldId="547"/>
            <ac:picMk id="16" creationId="{44CF574D-D45E-4893-A108-F78E01BD5EB5}"/>
          </ac:picMkLst>
        </pc:picChg>
        <pc:picChg chg="add del mod">
          <ac:chgData name="Nguyen Chi Son" userId="606856d02e9d83ac" providerId="LiveId" clId="{69CE083D-A91A-4AEC-88EA-948C173BD65A}" dt="2021-09-01T04:46:33.965" v="660"/>
          <ac:picMkLst>
            <pc:docMk/>
            <pc:sldMk cId="3298182474" sldId="547"/>
            <ac:picMk id="18" creationId="{7433AEA1-AD2A-4F99-B230-8940B486A5EF}"/>
          </ac:picMkLst>
        </pc:picChg>
        <pc:picChg chg="add mod">
          <ac:chgData name="Nguyen Chi Son" userId="606856d02e9d83ac" providerId="LiveId" clId="{69CE083D-A91A-4AEC-88EA-948C173BD65A}" dt="2021-09-01T04:47:41.334" v="838" actId="1076"/>
          <ac:picMkLst>
            <pc:docMk/>
            <pc:sldMk cId="3298182474" sldId="547"/>
            <ac:picMk id="20" creationId="{6ABC7493-612A-4BC6-9C3C-33C7887D47D0}"/>
          </ac:picMkLst>
        </pc:picChg>
        <pc:cxnChg chg="add del mod">
          <ac:chgData name="Nguyen Chi Son" userId="606856d02e9d83ac" providerId="LiveId" clId="{69CE083D-A91A-4AEC-88EA-948C173BD65A}" dt="2021-09-01T04:37:39.412" v="466" actId="478"/>
          <ac:cxnSpMkLst>
            <pc:docMk/>
            <pc:sldMk cId="3298182474" sldId="547"/>
            <ac:cxnSpMk id="10" creationId="{9330E071-7A57-4EDD-9C4F-B9C882DACD3B}"/>
          </ac:cxnSpMkLst>
        </pc:cxnChg>
        <pc:cxnChg chg="add del mod">
          <ac:chgData name="Nguyen Chi Son" userId="606856d02e9d83ac" providerId="LiveId" clId="{69CE083D-A91A-4AEC-88EA-948C173BD65A}" dt="2021-09-01T04:37:39.412" v="466" actId="478"/>
          <ac:cxnSpMkLst>
            <pc:docMk/>
            <pc:sldMk cId="3298182474" sldId="547"/>
            <ac:cxnSpMk id="11" creationId="{718A73EC-5354-4B4A-A2C5-59E3E8F95001}"/>
          </ac:cxnSpMkLst>
        </pc:cxnChg>
      </pc:sldChg>
      <pc:sldChg chg="addSp delSp modSp mod">
        <pc:chgData name="Nguyen Chi Son" userId="606856d02e9d83ac" providerId="LiveId" clId="{69CE083D-A91A-4AEC-88EA-948C173BD65A}" dt="2021-09-01T05:22:26.844" v="2794" actId="1076"/>
        <pc:sldMkLst>
          <pc:docMk/>
          <pc:sldMk cId="3213348296" sldId="549"/>
        </pc:sldMkLst>
        <pc:spChg chg="mod">
          <ac:chgData name="Nguyen Chi Son" userId="606856d02e9d83ac" providerId="LiveId" clId="{69CE083D-A91A-4AEC-88EA-948C173BD65A}" dt="2021-09-01T05:13:00.358" v="2333" actId="20577"/>
          <ac:spMkLst>
            <pc:docMk/>
            <pc:sldMk cId="3213348296" sldId="549"/>
            <ac:spMk id="9" creationId="{9F4BC261-4781-4DFE-BA2B-77EE6F751C48}"/>
          </ac:spMkLst>
        </pc:spChg>
        <pc:spChg chg="mod">
          <ac:chgData name="Nguyen Chi Son" userId="606856d02e9d83ac" providerId="LiveId" clId="{69CE083D-A91A-4AEC-88EA-948C173BD65A}" dt="2021-09-01T05:21:25.721" v="2769" actId="1076"/>
          <ac:spMkLst>
            <pc:docMk/>
            <pc:sldMk cId="3213348296" sldId="549"/>
            <ac:spMk id="14" creationId="{60E06B87-669F-4D88-B1FC-A5A2F50A8ABF}"/>
          </ac:spMkLst>
        </pc:spChg>
        <pc:spChg chg="del">
          <ac:chgData name="Nguyen Chi Son" userId="606856d02e9d83ac" providerId="LiveId" clId="{69CE083D-A91A-4AEC-88EA-948C173BD65A}" dt="2021-09-01T05:13:05.273" v="2337" actId="478"/>
          <ac:spMkLst>
            <pc:docMk/>
            <pc:sldMk cId="3213348296" sldId="549"/>
            <ac:spMk id="15" creationId="{EE4B5588-1117-4F51-A7A7-0875205D83FE}"/>
          </ac:spMkLst>
        </pc:spChg>
        <pc:spChg chg="add mod">
          <ac:chgData name="Nguyen Chi Son" userId="606856d02e9d83ac" providerId="LiveId" clId="{69CE083D-A91A-4AEC-88EA-948C173BD65A}" dt="2021-09-01T05:22:09.454" v="2787" actId="1076"/>
          <ac:spMkLst>
            <pc:docMk/>
            <pc:sldMk cId="3213348296" sldId="549"/>
            <ac:spMk id="21" creationId="{9FD645BC-F8A3-4D1E-BAED-B29B22FBCEB6}"/>
          </ac:spMkLst>
        </pc:spChg>
        <pc:spChg chg="add mod">
          <ac:chgData name="Nguyen Chi Son" userId="606856d02e9d83ac" providerId="LiveId" clId="{69CE083D-A91A-4AEC-88EA-948C173BD65A}" dt="2021-09-01T05:22:26.844" v="2794" actId="1076"/>
          <ac:spMkLst>
            <pc:docMk/>
            <pc:sldMk cId="3213348296" sldId="549"/>
            <ac:spMk id="22" creationId="{FC15D3CF-C350-4B09-ACFD-8076E233FC6E}"/>
          </ac:spMkLst>
        </pc:spChg>
        <pc:graphicFrameChg chg="del">
          <ac:chgData name="Nguyen Chi Son" userId="606856d02e9d83ac" providerId="LiveId" clId="{69CE083D-A91A-4AEC-88EA-948C173BD65A}" dt="2021-09-01T05:11:50.392" v="1990" actId="478"/>
          <ac:graphicFrameMkLst>
            <pc:docMk/>
            <pc:sldMk cId="3213348296" sldId="549"/>
            <ac:graphicFrameMk id="2" creationId="{17A62E1B-D548-47D9-BC20-C95248EBE291}"/>
          </ac:graphicFrameMkLst>
        </pc:graphicFrameChg>
        <pc:picChg chg="del">
          <ac:chgData name="Nguyen Chi Son" userId="606856d02e9d83ac" providerId="LiveId" clId="{69CE083D-A91A-4AEC-88EA-948C173BD65A}" dt="2021-09-01T05:13:02.999" v="2334" actId="478"/>
          <ac:picMkLst>
            <pc:docMk/>
            <pc:sldMk cId="3213348296" sldId="549"/>
            <ac:picMk id="8" creationId="{07254165-4E84-4D19-97A8-663C980226BE}"/>
          </ac:picMkLst>
        </pc:picChg>
        <pc:picChg chg="add mod">
          <ac:chgData name="Nguyen Chi Son" userId="606856d02e9d83ac" providerId="LiveId" clId="{69CE083D-A91A-4AEC-88EA-948C173BD65A}" dt="2021-09-01T05:21:00.030" v="2742" actId="1037"/>
          <ac:picMkLst>
            <pc:docMk/>
            <pc:sldMk cId="3213348296" sldId="549"/>
            <ac:picMk id="10" creationId="{4E8E3367-3315-4119-9C12-1299811F6490}"/>
          </ac:picMkLst>
        </pc:picChg>
        <pc:picChg chg="del">
          <ac:chgData name="Nguyen Chi Son" userId="606856d02e9d83ac" providerId="LiveId" clId="{69CE083D-A91A-4AEC-88EA-948C173BD65A}" dt="2021-09-01T05:13:03.858" v="2335" actId="478"/>
          <ac:picMkLst>
            <pc:docMk/>
            <pc:sldMk cId="3213348296" sldId="549"/>
            <ac:picMk id="11" creationId="{E987A8AC-2A7D-4B7A-8DD0-ABDD3A74CA20}"/>
          </ac:picMkLst>
        </pc:picChg>
        <pc:picChg chg="del">
          <ac:chgData name="Nguyen Chi Son" userId="606856d02e9d83ac" providerId="LiveId" clId="{69CE083D-A91A-4AEC-88EA-948C173BD65A}" dt="2021-09-01T05:13:04.249" v="2336" actId="478"/>
          <ac:picMkLst>
            <pc:docMk/>
            <pc:sldMk cId="3213348296" sldId="549"/>
            <ac:picMk id="13" creationId="{40E13D61-072E-4F64-889A-C2F858FC3675}"/>
          </ac:picMkLst>
        </pc:picChg>
        <pc:cxnChg chg="add mod">
          <ac:chgData name="Nguyen Chi Son" userId="606856d02e9d83ac" providerId="LiveId" clId="{69CE083D-A91A-4AEC-88EA-948C173BD65A}" dt="2021-09-01T05:21:00.030" v="2742" actId="1037"/>
          <ac:cxnSpMkLst>
            <pc:docMk/>
            <pc:sldMk cId="3213348296" sldId="549"/>
            <ac:cxnSpMk id="4" creationId="{F4E45DAE-725A-4057-B534-B532FAD75DDA}"/>
          </ac:cxnSpMkLst>
        </pc:cxnChg>
        <pc:cxnChg chg="add mod">
          <ac:chgData name="Nguyen Chi Son" userId="606856d02e9d83ac" providerId="LiveId" clId="{69CE083D-A91A-4AEC-88EA-948C173BD65A}" dt="2021-09-01T05:21:00.030" v="2742" actId="1037"/>
          <ac:cxnSpMkLst>
            <pc:docMk/>
            <pc:sldMk cId="3213348296" sldId="549"/>
            <ac:cxnSpMk id="12" creationId="{ED944075-1A98-4690-B239-5B2B3CC3979D}"/>
          </ac:cxnSpMkLst>
        </pc:cxnChg>
        <pc:cxnChg chg="add mod">
          <ac:chgData name="Nguyen Chi Son" userId="606856d02e9d83ac" providerId="LiveId" clId="{69CE083D-A91A-4AEC-88EA-948C173BD65A}" dt="2021-09-01T05:21:00.030" v="2742" actId="1037"/>
          <ac:cxnSpMkLst>
            <pc:docMk/>
            <pc:sldMk cId="3213348296" sldId="549"/>
            <ac:cxnSpMk id="16" creationId="{187292AD-3E44-441F-A2EA-285AF6B0FE24}"/>
          </ac:cxnSpMkLst>
        </pc:cxnChg>
        <pc:cxnChg chg="add mod">
          <ac:chgData name="Nguyen Chi Son" userId="606856d02e9d83ac" providerId="LiveId" clId="{69CE083D-A91A-4AEC-88EA-948C173BD65A}" dt="2021-09-01T05:21:00.030" v="2742" actId="1037"/>
          <ac:cxnSpMkLst>
            <pc:docMk/>
            <pc:sldMk cId="3213348296" sldId="549"/>
            <ac:cxnSpMk id="17" creationId="{01509A22-EA10-42BE-A111-F1E0ECCD2466}"/>
          </ac:cxnSpMkLst>
        </pc:cxnChg>
        <pc:cxnChg chg="add mod">
          <ac:chgData name="Nguyen Chi Son" userId="606856d02e9d83ac" providerId="LiveId" clId="{69CE083D-A91A-4AEC-88EA-948C173BD65A}" dt="2021-09-01T05:21:56.360" v="2778" actId="1076"/>
          <ac:cxnSpMkLst>
            <pc:docMk/>
            <pc:sldMk cId="3213348296" sldId="549"/>
            <ac:cxnSpMk id="18" creationId="{B9B61760-040F-4AF0-98C1-E4A758AE70C4}"/>
          </ac:cxnSpMkLst>
        </pc:cxnChg>
        <pc:cxnChg chg="add mod">
          <ac:chgData name="Nguyen Chi Son" userId="606856d02e9d83ac" providerId="LiveId" clId="{69CE083D-A91A-4AEC-88EA-948C173BD65A}" dt="2021-09-01T05:21:56.360" v="2778" actId="1076"/>
          <ac:cxnSpMkLst>
            <pc:docMk/>
            <pc:sldMk cId="3213348296" sldId="549"/>
            <ac:cxnSpMk id="19" creationId="{C2A9C535-6FAA-48C1-B789-C730034CBF5B}"/>
          </ac:cxnSpMkLst>
        </pc:cxnChg>
        <pc:cxnChg chg="add mod">
          <ac:chgData name="Nguyen Chi Son" userId="606856d02e9d83ac" providerId="LiveId" clId="{69CE083D-A91A-4AEC-88EA-948C173BD65A}" dt="2021-09-01T05:21:56.360" v="2778" actId="1076"/>
          <ac:cxnSpMkLst>
            <pc:docMk/>
            <pc:sldMk cId="3213348296" sldId="549"/>
            <ac:cxnSpMk id="20" creationId="{013DA597-B08D-4CA8-B03F-18BEA51E8F5F}"/>
          </ac:cxnSpMkLst>
        </pc:cxnChg>
      </pc:sldChg>
      <pc:sldChg chg="del">
        <pc:chgData name="Nguyen Chi Son" userId="606856d02e9d83ac" providerId="LiveId" clId="{69CE083D-A91A-4AEC-88EA-948C173BD65A}" dt="2021-09-01T05:23:42.627" v="2795" actId="47"/>
        <pc:sldMkLst>
          <pc:docMk/>
          <pc:sldMk cId="2489206367" sldId="588"/>
        </pc:sldMkLst>
      </pc:sldChg>
      <pc:sldChg chg="addSp delSp modSp mod">
        <pc:chgData name="Nguyen Chi Son" userId="606856d02e9d83ac" providerId="LiveId" clId="{69CE083D-A91A-4AEC-88EA-948C173BD65A}" dt="2021-09-01T05:09:15.004" v="1948" actId="1076"/>
        <pc:sldMkLst>
          <pc:docMk/>
          <pc:sldMk cId="2951639226" sldId="592"/>
        </pc:sldMkLst>
        <pc:spChg chg="mod">
          <ac:chgData name="Nguyen Chi Son" userId="606856d02e9d83ac" providerId="LiveId" clId="{69CE083D-A91A-4AEC-88EA-948C173BD65A}" dt="2021-09-01T04:55:35.532" v="1301" actId="20577"/>
          <ac:spMkLst>
            <pc:docMk/>
            <pc:sldMk cId="2951639226" sldId="592"/>
            <ac:spMk id="9" creationId="{9F4BC261-4781-4DFE-BA2B-77EE6F751C48}"/>
          </ac:spMkLst>
        </pc:spChg>
        <pc:spChg chg="del">
          <ac:chgData name="Nguyen Chi Son" userId="606856d02e9d83ac" providerId="LiveId" clId="{69CE083D-A91A-4AEC-88EA-948C173BD65A}" dt="2021-09-01T05:00:03.203" v="1446" actId="478"/>
          <ac:spMkLst>
            <pc:docMk/>
            <pc:sldMk cId="2951639226" sldId="592"/>
            <ac:spMk id="11" creationId="{79B713A0-B0AA-4990-8520-BDAC1B5902ED}"/>
          </ac:spMkLst>
        </pc:spChg>
        <pc:spChg chg="mod">
          <ac:chgData name="Nguyen Chi Son" userId="606856d02e9d83ac" providerId="LiveId" clId="{69CE083D-A91A-4AEC-88EA-948C173BD65A}" dt="2021-09-01T05:08:49.037" v="1940" actId="1076"/>
          <ac:spMkLst>
            <pc:docMk/>
            <pc:sldMk cId="2951639226" sldId="592"/>
            <ac:spMk id="13" creationId="{6D2DFB58-1EB9-4656-85EA-F3D4AAB8D17D}"/>
          </ac:spMkLst>
        </pc:spChg>
        <pc:spChg chg="add mod">
          <ac:chgData name="Nguyen Chi Son" userId="606856d02e9d83ac" providerId="LiveId" clId="{69CE083D-A91A-4AEC-88EA-948C173BD65A}" dt="2021-09-01T05:09:04.430" v="1944" actId="1076"/>
          <ac:spMkLst>
            <pc:docMk/>
            <pc:sldMk cId="2951639226" sldId="592"/>
            <ac:spMk id="14" creationId="{EA7B24C5-7359-49E6-B944-40457B92B206}"/>
          </ac:spMkLst>
        </pc:spChg>
        <pc:spChg chg="add mod">
          <ac:chgData name="Nguyen Chi Son" userId="606856d02e9d83ac" providerId="LiveId" clId="{69CE083D-A91A-4AEC-88EA-948C173BD65A}" dt="2021-09-01T05:09:04.430" v="1944" actId="1076"/>
          <ac:spMkLst>
            <pc:docMk/>
            <pc:sldMk cId="2951639226" sldId="592"/>
            <ac:spMk id="15" creationId="{AC396071-B616-4E73-9573-E630D0D3B265}"/>
          </ac:spMkLst>
        </pc:spChg>
        <pc:spChg chg="mod">
          <ac:chgData name="Nguyen Chi Son" userId="606856d02e9d83ac" providerId="LiveId" clId="{69CE083D-A91A-4AEC-88EA-948C173BD65A}" dt="2021-09-01T05:09:04.430" v="1944" actId="1076"/>
          <ac:spMkLst>
            <pc:docMk/>
            <pc:sldMk cId="2951639226" sldId="592"/>
            <ac:spMk id="19" creationId="{F29950DC-B3ED-4401-97C0-DAC4A4B93272}"/>
          </ac:spMkLst>
        </pc:spChg>
        <pc:spChg chg="add mod">
          <ac:chgData name="Nguyen Chi Son" userId="606856d02e9d83ac" providerId="LiveId" clId="{69CE083D-A91A-4AEC-88EA-948C173BD65A}" dt="2021-09-01T05:09:15.004" v="1948" actId="1076"/>
          <ac:spMkLst>
            <pc:docMk/>
            <pc:sldMk cId="2951639226" sldId="592"/>
            <ac:spMk id="22" creationId="{9B70231E-81A3-49E8-9FC2-611FABACFA81}"/>
          </ac:spMkLst>
        </pc:spChg>
        <pc:picChg chg="add mod modCrop">
          <ac:chgData name="Nguyen Chi Son" userId="606856d02e9d83ac" providerId="LiveId" clId="{69CE083D-A91A-4AEC-88EA-948C173BD65A}" dt="2021-09-01T05:08:49.037" v="1940" actId="1076"/>
          <ac:picMkLst>
            <pc:docMk/>
            <pc:sldMk cId="2951639226" sldId="592"/>
            <ac:picMk id="3" creationId="{CE7BCD2E-8D13-4F30-8536-E673F1B2577F}"/>
          </ac:picMkLst>
        </pc:picChg>
        <pc:picChg chg="add mod">
          <ac:chgData name="Nguyen Chi Son" userId="606856d02e9d83ac" providerId="LiveId" clId="{69CE083D-A91A-4AEC-88EA-948C173BD65A}" dt="2021-09-01T05:09:04.430" v="1944" actId="1076"/>
          <ac:picMkLst>
            <pc:docMk/>
            <pc:sldMk cId="2951639226" sldId="592"/>
            <ac:picMk id="5" creationId="{1CF0CE51-E2DC-4A9A-A3AD-980262697A57}"/>
          </ac:picMkLst>
        </pc:picChg>
        <pc:picChg chg="del">
          <ac:chgData name="Nguyen Chi Son" userId="606856d02e9d83ac" providerId="LiveId" clId="{69CE083D-A91A-4AEC-88EA-948C173BD65A}" dt="2021-09-01T04:55:11.236" v="1190" actId="478"/>
          <ac:picMkLst>
            <pc:docMk/>
            <pc:sldMk cId="2951639226" sldId="592"/>
            <ac:picMk id="7" creationId="{B5E6B8F5-D545-41C6-AE9D-C0E19C163CDB}"/>
          </ac:picMkLst>
        </pc:picChg>
        <pc:picChg chg="del">
          <ac:chgData name="Nguyen Chi Son" userId="606856d02e9d83ac" providerId="LiveId" clId="{69CE083D-A91A-4AEC-88EA-948C173BD65A}" dt="2021-09-01T04:55:11.783" v="1191" actId="478"/>
          <ac:picMkLst>
            <pc:docMk/>
            <pc:sldMk cId="2951639226" sldId="592"/>
            <ac:picMk id="10" creationId="{F81FB6DF-02B5-49B6-BB1F-F94270D5449E}"/>
          </ac:picMkLst>
        </pc:picChg>
        <pc:picChg chg="del">
          <ac:chgData name="Nguyen Chi Son" userId="606856d02e9d83ac" providerId="LiveId" clId="{69CE083D-A91A-4AEC-88EA-948C173BD65A}" dt="2021-09-01T04:55:12.173" v="1192" actId="478"/>
          <ac:picMkLst>
            <pc:docMk/>
            <pc:sldMk cId="2951639226" sldId="592"/>
            <ac:picMk id="17" creationId="{B5CEA079-2904-45D3-864F-16E0DA6AE6D3}"/>
          </ac:picMkLst>
        </pc:picChg>
        <pc:picChg chg="add mod">
          <ac:chgData name="Nguyen Chi Son" userId="606856d02e9d83ac" providerId="LiveId" clId="{69CE083D-A91A-4AEC-88EA-948C173BD65A}" dt="2021-09-01T05:09:07.518" v="1945" actId="1076"/>
          <ac:picMkLst>
            <pc:docMk/>
            <pc:sldMk cId="2951639226" sldId="592"/>
            <ac:picMk id="21" creationId="{A71EC9E4-11E7-47BF-BA14-D6253B31E9D4}"/>
          </ac:picMkLst>
        </pc:picChg>
        <pc:cxnChg chg="add mod">
          <ac:chgData name="Nguyen Chi Son" userId="606856d02e9d83ac" providerId="LiveId" clId="{69CE083D-A91A-4AEC-88EA-948C173BD65A}" dt="2021-09-01T05:09:04.430" v="1944" actId="1076"/>
          <ac:cxnSpMkLst>
            <pc:docMk/>
            <pc:sldMk cId="2951639226" sldId="592"/>
            <ac:cxnSpMk id="16" creationId="{95C596FD-ACE6-4F76-9290-49C8059ECEDB}"/>
          </ac:cxnSpMkLst>
        </pc:cxnChg>
        <pc:cxnChg chg="add mod">
          <ac:chgData name="Nguyen Chi Son" userId="606856d02e9d83ac" providerId="LiveId" clId="{69CE083D-A91A-4AEC-88EA-948C173BD65A}" dt="2021-09-01T05:09:04.430" v="1944" actId="1076"/>
          <ac:cxnSpMkLst>
            <pc:docMk/>
            <pc:sldMk cId="2951639226" sldId="592"/>
            <ac:cxnSpMk id="18" creationId="{4865D118-6138-4E0B-B5DC-AC614C884FED}"/>
          </ac:cxnSpMkLst>
        </pc:cxnChg>
        <pc:cxnChg chg="add mod">
          <ac:chgData name="Nguyen Chi Son" userId="606856d02e9d83ac" providerId="LiveId" clId="{69CE083D-A91A-4AEC-88EA-948C173BD65A}" dt="2021-09-01T05:09:04.430" v="1944" actId="1076"/>
          <ac:cxnSpMkLst>
            <pc:docMk/>
            <pc:sldMk cId="2951639226" sldId="592"/>
            <ac:cxnSpMk id="20" creationId="{21CEAE5E-DC23-438D-A43E-D6E31F73FDEC}"/>
          </ac:cxnSpMkLst>
        </pc:cxnChg>
      </pc:sldChg>
      <pc:sldChg chg="del">
        <pc:chgData name="Nguyen Chi Son" userId="606856d02e9d83ac" providerId="LiveId" clId="{69CE083D-A91A-4AEC-88EA-948C173BD65A}" dt="2021-09-01T05:11:38.070" v="1949" actId="47"/>
        <pc:sldMkLst>
          <pc:docMk/>
          <pc:sldMk cId="3022789656" sldId="593"/>
        </pc:sldMkLst>
      </pc:sldChg>
      <pc:sldChg chg="modSp mod">
        <pc:chgData name="Nguyen Chi Son" userId="606856d02e9d83ac" providerId="LiveId" clId="{69CE083D-A91A-4AEC-88EA-948C173BD65A}" dt="2021-09-01T05:11:45.434" v="1989" actId="20577"/>
        <pc:sldMkLst>
          <pc:docMk/>
          <pc:sldMk cId="1291980650" sldId="594"/>
        </pc:sldMkLst>
        <pc:spChg chg="mod">
          <ac:chgData name="Nguyen Chi Son" userId="606856d02e9d83ac" providerId="LiveId" clId="{69CE083D-A91A-4AEC-88EA-948C173BD65A}" dt="2021-09-01T05:11:45.434" v="1989" actId="20577"/>
          <ac:spMkLst>
            <pc:docMk/>
            <pc:sldMk cId="1291980650" sldId="594"/>
            <ac:spMk id="2" creationId="{DAF08EC2-5D0D-48D9-855C-A59C0E5ED55B}"/>
          </ac:spMkLst>
        </pc:spChg>
      </pc:sldChg>
      <pc:sldChg chg="del">
        <pc:chgData name="Nguyen Chi Son" userId="606856d02e9d83ac" providerId="LiveId" clId="{69CE083D-A91A-4AEC-88EA-948C173BD65A}" dt="2021-09-01T05:23:43.455" v="2796" actId="47"/>
        <pc:sldMkLst>
          <pc:docMk/>
          <pc:sldMk cId="361782449" sldId="595"/>
        </pc:sldMkLst>
      </pc:sldChg>
      <pc:sldChg chg="addSp delSp modSp mod modAnim">
        <pc:chgData name="Nguyen Chi Son" userId="606856d02e9d83ac" providerId="LiveId" clId="{69CE083D-A91A-4AEC-88EA-948C173BD65A}" dt="2021-09-01T05:38:28.965" v="4245" actId="1035"/>
        <pc:sldMkLst>
          <pc:docMk/>
          <pc:sldMk cId="1953741841" sldId="596"/>
        </pc:sldMkLst>
        <pc:spChg chg="mod">
          <ac:chgData name="Nguyen Chi Son" userId="606856d02e9d83ac" providerId="LiveId" clId="{69CE083D-A91A-4AEC-88EA-948C173BD65A}" dt="2021-09-01T05:25:00.569" v="2969" actId="20577"/>
          <ac:spMkLst>
            <pc:docMk/>
            <pc:sldMk cId="1953741841" sldId="596"/>
            <ac:spMk id="2" creationId="{BA8A6260-CA4B-46A9-A06E-C71EE59E6992}"/>
          </ac:spMkLst>
        </pc:spChg>
        <pc:spChg chg="mod">
          <ac:chgData name="Nguyen Chi Son" userId="606856d02e9d83ac" providerId="LiveId" clId="{69CE083D-A91A-4AEC-88EA-948C173BD65A}" dt="2021-09-01T05:38:28.965" v="4245" actId="1035"/>
          <ac:spMkLst>
            <pc:docMk/>
            <pc:sldMk cId="1953741841" sldId="596"/>
            <ac:spMk id="4" creationId="{0D159DDA-BA49-4E92-817D-8988A85A5610}"/>
          </ac:spMkLst>
        </pc:spChg>
        <pc:spChg chg="mod">
          <ac:chgData name="Nguyen Chi Son" userId="606856d02e9d83ac" providerId="LiveId" clId="{69CE083D-A91A-4AEC-88EA-948C173BD65A}" dt="2021-09-01T05:38:28.965" v="4245" actId="1035"/>
          <ac:spMkLst>
            <pc:docMk/>
            <pc:sldMk cId="1953741841" sldId="596"/>
            <ac:spMk id="5" creationId="{34B18095-2B84-439E-80AD-AC5D4586BEAA}"/>
          </ac:spMkLst>
        </pc:spChg>
        <pc:spChg chg="mod">
          <ac:chgData name="Nguyen Chi Son" userId="606856d02e9d83ac" providerId="LiveId" clId="{69CE083D-A91A-4AEC-88EA-948C173BD65A}" dt="2021-09-01T05:38:28.965" v="4245" actId="1035"/>
          <ac:spMkLst>
            <pc:docMk/>
            <pc:sldMk cId="1953741841" sldId="596"/>
            <ac:spMk id="11" creationId="{BB94417D-BA64-41A3-A335-F1084FC4EAAB}"/>
          </ac:spMkLst>
        </pc:spChg>
        <pc:spChg chg="mod">
          <ac:chgData name="Nguyen Chi Son" userId="606856d02e9d83ac" providerId="LiveId" clId="{69CE083D-A91A-4AEC-88EA-948C173BD65A}" dt="2021-09-01T05:38:28.965" v="4245" actId="1035"/>
          <ac:spMkLst>
            <pc:docMk/>
            <pc:sldMk cId="1953741841" sldId="596"/>
            <ac:spMk id="14" creationId="{47690167-AC03-4A6E-8A65-B47A2BE69ACA}"/>
          </ac:spMkLst>
        </pc:spChg>
        <pc:picChg chg="del">
          <ac:chgData name="Nguyen Chi Son" userId="606856d02e9d83ac" providerId="LiveId" clId="{69CE083D-A91A-4AEC-88EA-948C173BD65A}" dt="2021-09-01T05:23:44.815" v="2797" actId="478"/>
          <ac:picMkLst>
            <pc:docMk/>
            <pc:sldMk cId="1953741841" sldId="596"/>
            <ac:picMk id="6" creationId="{132C6B4C-1510-476A-898C-E58CB016DADD}"/>
          </ac:picMkLst>
        </pc:picChg>
        <pc:picChg chg="add del mod">
          <ac:chgData name="Nguyen Chi Son" userId="606856d02e9d83ac" providerId="LiveId" clId="{69CE083D-A91A-4AEC-88EA-948C173BD65A}" dt="2021-09-01T05:25:28.024" v="2973" actId="478"/>
          <ac:picMkLst>
            <pc:docMk/>
            <pc:sldMk cId="1953741841" sldId="596"/>
            <ac:picMk id="7" creationId="{7FE8F302-0F36-4109-AE48-5DFDAB6034DE}"/>
          </ac:picMkLst>
        </pc:picChg>
        <pc:picChg chg="add mod">
          <ac:chgData name="Nguyen Chi Son" userId="606856d02e9d83ac" providerId="LiveId" clId="{69CE083D-A91A-4AEC-88EA-948C173BD65A}" dt="2021-09-01T05:25:37.693" v="2977" actId="1076"/>
          <ac:picMkLst>
            <pc:docMk/>
            <pc:sldMk cId="1953741841" sldId="596"/>
            <ac:picMk id="9" creationId="{3F727A10-4353-4AE1-8948-DA1301CFFEB4}"/>
          </ac:picMkLst>
        </pc:picChg>
      </pc:sldChg>
      <pc:sldChg chg="addSp delSp modSp add mod modTransition modAnim">
        <pc:chgData name="Nguyen Chi Son" userId="606856d02e9d83ac" providerId="LiveId" clId="{69CE083D-A91A-4AEC-88EA-948C173BD65A}" dt="2021-09-01T05:39:21.131" v="4256" actId="14100"/>
        <pc:sldMkLst>
          <pc:docMk/>
          <pc:sldMk cId="3916721958" sldId="597"/>
        </pc:sldMkLst>
        <pc:spChg chg="del">
          <ac:chgData name="Nguyen Chi Son" userId="606856d02e9d83ac" providerId="LiveId" clId="{69CE083D-A91A-4AEC-88EA-948C173BD65A}" dt="2021-09-01T04:51:55.319" v="969" actId="478"/>
          <ac:spMkLst>
            <pc:docMk/>
            <pc:sldMk cId="3916721958" sldId="597"/>
            <ac:spMk id="6" creationId="{B3F8CA32-1402-4A26-97CE-93BF5A5072FC}"/>
          </ac:spMkLst>
        </pc:spChg>
        <pc:spChg chg="add del mod">
          <ac:chgData name="Nguyen Chi Son" userId="606856d02e9d83ac" providerId="LiveId" clId="{69CE083D-A91A-4AEC-88EA-948C173BD65A}" dt="2021-09-01T04:52:50.446" v="981"/>
          <ac:spMkLst>
            <pc:docMk/>
            <pc:sldMk cId="3916721958" sldId="597"/>
            <ac:spMk id="12" creationId="{12BD5E96-07DD-4995-9422-AB0134D583EC}"/>
          </ac:spMkLst>
        </pc:spChg>
        <pc:spChg chg="add mod">
          <ac:chgData name="Nguyen Chi Son" userId="606856d02e9d83ac" providerId="LiveId" clId="{69CE083D-A91A-4AEC-88EA-948C173BD65A}" dt="2021-09-01T04:53:19.224" v="1115" actId="1076"/>
          <ac:spMkLst>
            <pc:docMk/>
            <pc:sldMk cId="3916721958" sldId="597"/>
            <ac:spMk id="14" creationId="{4B813AF0-0D28-46C9-8C6A-D0DEF442AB31}"/>
          </ac:spMkLst>
        </pc:spChg>
        <pc:spChg chg="del">
          <ac:chgData name="Nguyen Chi Son" userId="606856d02e9d83ac" providerId="LiveId" clId="{69CE083D-A91A-4AEC-88EA-948C173BD65A}" dt="2021-09-01T04:51:55.319" v="969" actId="478"/>
          <ac:spMkLst>
            <pc:docMk/>
            <pc:sldMk cId="3916721958" sldId="597"/>
            <ac:spMk id="21" creationId="{5B1E9942-812A-41D7-930F-3B230D4E3E73}"/>
          </ac:spMkLst>
        </pc:spChg>
        <pc:spChg chg="del">
          <ac:chgData name="Nguyen Chi Son" userId="606856d02e9d83ac" providerId="LiveId" clId="{69CE083D-A91A-4AEC-88EA-948C173BD65A}" dt="2021-09-01T04:51:55.319" v="969" actId="478"/>
          <ac:spMkLst>
            <pc:docMk/>
            <pc:sldMk cId="3916721958" sldId="597"/>
            <ac:spMk id="22" creationId="{1990C08C-B225-479A-999E-092EEBE02639}"/>
          </ac:spMkLst>
        </pc:spChg>
        <pc:picChg chg="add del">
          <ac:chgData name="Nguyen Chi Son" userId="606856d02e9d83ac" providerId="LiveId" clId="{69CE083D-A91A-4AEC-88EA-948C173BD65A}" dt="2021-09-01T04:52:55.116" v="985"/>
          <ac:picMkLst>
            <pc:docMk/>
            <pc:sldMk cId="3916721958" sldId="597"/>
            <ac:picMk id="7" creationId="{4D9C0AEA-3807-4A6A-9F8C-348DCCF6A329}"/>
          </ac:picMkLst>
        </pc:picChg>
        <pc:cxnChg chg="add mod">
          <ac:chgData name="Nguyen Chi Son" userId="606856d02e9d83ac" providerId="LiveId" clId="{69CE083D-A91A-4AEC-88EA-948C173BD65A}" dt="2021-09-01T04:52:20.756" v="976" actId="1076"/>
          <ac:cxnSpMkLst>
            <pc:docMk/>
            <pc:sldMk cId="3916721958" sldId="597"/>
            <ac:cxnSpMk id="4" creationId="{F4DC0B53-8CCA-43D8-BD45-1E775A94F70C}"/>
          </ac:cxnSpMkLst>
        </pc:cxnChg>
        <pc:cxnChg chg="add mod">
          <ac:chgData name="Nguyen Chi Son" userId="606856d02e9d83ac" providerId="LiveId" clId="{69CE083D-A91A-4AEC-88EA-948C173BD65A}" dt="2021-09-01T05:39:21.131" v="4256" actId="14100"/>
          <ac:cxnSpMkLst>
            <pc:docMk/>
            <pc:sldMk cId="3916721958" sldId="597"/>
            <ac:cxnSpMk id="10" creationId="{E841E49A-9000-4F37-B343-66344DCBCCBF}"/>
          </ac:cxnSpMkLst>
        </pc:cxnChg>
        <pc:cxnChg chg="add mod">
          <ac:chgData name="Nguyen Chi Son" userId="606856d02e9d83ac" providerId="LiveId" clId="{69CE083D-A91A-4AEC-88EA-948C173BD65A}" dt="2021-09-01T04:54:08.925" v="1131" actId="1076"/>
          <ac:cxnSpMkLst>
            <pc:docMk/>
            <pc:sldMk cId="3916721958" sldId="597"/>
            <ac:cxnSpMk id="15" creationId="{FCFDAF8F-9B22-4394-A080-0BD34727898F}"/>
          </ac:cxnSpMkLst>
        </pc:cxnChg>
        <pc:cxnChg chg="add mod">
          <ac:chgData name="Nguyen Chi Son" userId="606856d02e9d83ac" providerId="LiveId" clId="{69CE083D-A91A-4AEC-88EA-948C173BD65A}" dt="2021-09-01T04:54:08.925" v="1131" actId="1076"/>
          <ac:cxnSpMkLst>
            <pc:docMk/>
            <pc:sldMk cId="3916721958" sldId="597"/>
            <ac:cxnSpMk id="18" creationId="{5E65E9D6-1616-4751-A778-B5C699796936}"/>
          </ac:cxnSpMkLst>
        </pc:cxnChg>
        <pc:cxnChg chg="add mod">
          <ac:chgData name="Nguyen Chi Son" userId="606856d02e9d83ac" providerId="LiveId" clId="{69CE083D-A91A-4AEC-88EA-948C173BD65A}" dt="2021-09-01T04:54:08.925" v="1131" actId="1076"/>
          <ac:cxnSpMkLst>
            <pc:docMk/>
            <pc:sldMk cId="3916721958" sldId="597"/>
            <ac:cxnSpMk id="23" creationId="{5F0A3FFA-3102-4EC8-B991-0587FD236D7D}"/>
          </ac:cxnSpMkLst>
        </pc:cxnChg>
        <pc:cxnChg chg="add mod">
          <ac:chgData name="Nguyen Chi Son" userId="606856d02e9d83ac" providerId="LiveId" clId="{69CE083D-A91A-4AEC-88EA-948C173BD65A}" dt="2021-09-01T04:54:11.144" v="1132" actId="1076"/>
          <ac:cxnSpMkLst>
            <pc:docMk/>
            <pc:sldMk cId="3916721958" sldId="597"/>
            <ac:cxnSpMk id="24" creationId="{ED20231A-45C6-4D36-82DC-04554BD31F43}"/>
          </ac:cxnSpMkLst>
        </pc:cxnChg>
      </pc:sldChg>
      <pc:sldChg chg="addSp delSp modSp add mod modAnim">
        <pc:chgData name="Nguyen Chi Son" userId="606856d02e9d83ac" providerId="LiveId" clId="{69CE083D-A91A-4AEC-88EA-948C173BD65A}" dt="2021-09-01T05:38:33.905" v="4246"/>
        <pc:sldMkLst>
          <pc:docMk/>
          <pc:sldMk cId="3670058632" sldId="598"/>
        </pc:sldMkLst>
        <pc:spChg chg="mod">
          <ac:chgData name="Nguyen Chi Son" userId="606856d02e9d83ac" providerId="LiveId" clId="{69CE083D-A91A-4AEC-88EA-948C173BD65A}" dt="2021-09-01T05:27:21.714" v="3485" actId="20577"/>
          <ac:spMkLst>
            <pc:docMk/>
            <pc:sldMk cId="3670058632" sldId="598"/>
            <ac:spMk id="2" creationId="{BA8A6260-CA4B-46A9-A06E-C71EE59E6992}"/>
          </ac:spMkLst>
        </pc:spChg>
        <pc:spChg chg="mod">
          <ac:chgData name="Nguyen Chi Son" userId="606856d02e9d83ac" providerId="LiveId" clId="{69CE083D-A91A-4AEC-88EA-948C173BD65A}" dt="2021-09-01T05:28:26.002" v="3803" actId="1036"/>
          <ac:spMkLst>
            <pc:docMk/>
            <pc:sldMk cId="3670058632" sldId="598"/>
            <ac:spMk id="4" creationId="{0D159DDA-BA49-4E92-817D-8988A85A5610}"/>
          </ac:spMkLst>
        </pc:spChg>
        <pc:spChg chg="mod">
          <ac:chgData name="Nguyen Chi Son" userId="606856d02e9d83ac" providerId="LiveId" clId="{69CE083D-A91A-4AEC-88EA-948C173BD65A}" dt="2021-09-01T05:28:38.314" v="3883" actId="1035"/>
          <ac:spMkLst>
            <pc:docMk/>
            <pc:sldMk cId="3670058632" sldId="598"/>
            <ac:spMk id="5" creationId="{34B18095-2B84-439E-80AD-AC5D4586BEAA}"/>
          </ac:spMkLst>
        </pc:spChg>
        <pc:spChg chg="mod">
          <ac:chgData name="Nguyen Chi Son" userId="606856d02e9d83ac" providerId="LiveId" clId="{69CE083D-A91A-4AEC-88EA-948C173BD65A}" dt="2021-09-01T05:28:34.267" v="3874" actId="20577"/>
          <ac:spMkLst>
            <pc:docMk/>
            <pc:sldMk cId="3670058632" sldId="598"/>
            <ac:spMk id="11" creationId="{BB94417D-BA64-41A3-A335-F1084FC4EAAB}"/>
          </ac:spMkLst>
        </pc:spChg>
        <pc:spChg chg="mod">
          <ac:chgData name="Nguyen Chi Son" userId="606856d02e9d83ac" providerId="LiveId" clId="{69CE083D-A91A-4AEC-88EA-948C173BD65A}" dt="2021-09-01T05:28:38.314" v="3883" actId="1035"/>
          <ac:spMkLst>
            <pc:docMk/>
            <pc:sldMk cId="3670058632" sldId="598"/>
            <ac:spMk id="14" creationId="{47690167-AC03-4A6E-8A65-B47A2BE69ACA}"/>
          </ac:spMkLst>
        </pc:spChg>
        <pc:picChg chg="add mod">
          <ac:chgData name="Nguyen Chi Son" userId="606856d02e9d83ac" providerId="LiveId" clId="{69CE083D-A91A-4AEC-88EA-948C173BD65A}" dt="2021-09-01T05:28:22.190" v="3794" actId="1076"/>
          <ac:picMkLst>
            <pc:docMk/>
            <pc:sldMk cId="3670058632" sldId="598"/>
            <ac:picMk id="6" creationId="{91DE545C-C841-4FA8-A2A0-1109DD313917}"/>
          </ac:picMkLst>
        </pc:picChg>
        <pc:picChg chg="del">
          <ac:chgData name="Nguyen Chi Son" userId="606856d02e9d83ac" providerId="LiveId" clId="{69CE083D-A91A-4AEC-88EA-948C173BD65A}" dt="2021-09-01T05:27:07.484" v="3354" actId="478"/>
          <ac:picMkLst>
            <pc:docMk/>
            <pc:sldMk cId="3670058632" sldId="598"/>
            <ac:picMk id="9" creationId="{3F727A10-4353-4AE1-8948-DA1301CFFEB4}"/>
          </ac:picMkLst>
        </pc:picChg>
      </pc:sldChg>
      <pc:sldChg chg="addSp delSp modSp add mod delAnim modAnim">
        <pc:chgData name="Nguyen Chi Son" userId="606856d02e9d83ac" providerId="LiveId" clId="{69CE083D-A91A-4AEC-88EA-948C173BD65A}" dt="2021-09-01T05:39:01.355" v="4254"/>
        <pc:sldMkLst>
          <pc:docMk/>
          <pc:sldMk cId="2490626851" sldId="599"/>
        </pc:sldMkLst>
        <pc:spChg chg="mod">
          <ac:chgData name="Nguyen Chi Son" userId="606856d02e9d83ac" providerId="LiveId" clId="{69CE083D-A91A-4AEC-88EA-948C173BD65A}" dt="2021-09-01T05:36:38.996" v="4217" actId="20577"/>
          <ac:spMkLst>
            <pc:docMk/>
            <pc:sldMk cId="2490626851" sldId="599"/>
            <ac:spMk id="2" creationId="{BA8A6260-CA4B-46A9-A06E-C71EE59E6992}"/>
          </ac:spMkLst>
        </pc:spChg>
        <pc:spChg chg="mod">
          <ac:chgData name="Nguyen Chi Son" userId="606856d02e9d83ac" providerId="LiveId" clId="{69CE083D-A91A-4AEC-88EA-948C173BD65A}" dt="2021-09-01T05:36:17.957" v="4203" actId="1035"/>
          <ac:spMkLst>
            <pc:docMk/>
            <pc:sldMk cId="2490626851" sldId="599"/>
            <ac:spMk id="4" creationId="{0D159DDA-BA49-4E92-817D-8988A85A5610}"/>
          </ac:spMkLst>
        </pc:spChg>
        <pc:spChg chg="mod">
          <ac:chgData name="Nguyen Chi Son" userId="606856d02e9d83ac" providerId="LiveId" clId="{69CE083D-A91A-4AEC-88EA-948C173BD65A}" dt="2021-09-01T05:36:17.957" v="4203" actId="1035"/>
          <ac:spMkLst>
            <pc:docMk/>
            <pc:sldMk cId="2490626851" sldId="599"/>
            <ac:spMk id="5" creationId="{34B18095-2B84-439E-80AD-AC5D4586BEAA}"/>
          </ac:spMkLst>
        </pc:spChg>
        <pc:spChg chg="add del mod">
          <ac:chgData name="Nguyen Chi Son" userId="606856d02e9d83ac" providerId="LiveId" clId="{69CE083D-A91A-4AEC-88EA-948C173BD65A}" dt="2021-09-01T05:32:20.364" v="4027"/>
          <ac:spMkLst>
            <pc:docMk/>
            <pc:sldMk cId="2490626851" sldId="599"/>
            <ac:spMk id="8" creationId="{C0B323E0-8538-42DA-B81B-60C87E7E6B67}"/>
          </ac:spMkLst>
        </pc:spChg>
        <pc:spChg chg="add del mod">
          <ac:chgData name="Nguyen Chi Son" userId="606856d02e9d83ac" providerId="LiveId" clId="{69CE083D-A91A-4AEC-88EA-948C173BD65A}" dt="2021-09-01T05:32:20.364" v="4027"/>
          <ac:spMkLst>
            <pc:docMk/>
            <pc:sldMk cId="2490626851" sldId="599"/>
            <ac:spMk id="9" creationId="{370D859C-EB49-4D42-92EA-DF1522700176}"/>
          </ac:spMkLst>
        </pc:spChg>
        <pc:spChg chg="mod">
          <ac:chgData name="Nguyen Chi Son" userId="606856d02e9d83ac" providerId="LiveId" clId="{69CE083D-A91A-4AEC-88EA-948C173BD65A}" dt="2021-09-01T05:36:17.957" v="4203" actId="1035"/>
          <ac:spMkLst>
            <pc:docMk/>
            <pc:sldMk cId="2490626851" sldId="599"/>
            <ac:spMk id="11" creationId="{BB94417D-BA64-41A3-A335-F1084FC4EAAB}"/>
          </ac:spMkLst>
        </pc:spChg>
        <pc:spChg chg="add del mod">
          <ac:chgData name="Nguyen Chi Son" userId="606856d02e9d83ac" providerId="LiveId" clId="{69CE083D-A91A-4AEC-88EA-948C173BD65A}" dt="2021-09-01T05:32:20.364" v="4027"/>
          <ac:spMkLst>
            <pc:docMk/>
            <pc:sldMk cId="2490626851" sldId="599"/>
            <ac:spMk id="13" creationId="{B52680E5-EEC2-424F-BDCB-3FC094BE4E9C}"/>
          </ac:spMkLst>
        </pc:spChg>
        <pc:spChg chg="del">
          <ac:chgData name="Nguyen Chi Son" userId="606856d02e9d83ac" providerId="LiveId" clId="{69CE083D-A91A-4AEC-88EA-948C173BD65A}" dt="2021-09-01T05:35:17.134" v="4045" actId="478"/>
          <ac:spMkLst>
            <pc:docMk/>
            <pc:sldMk cId="2490626851" sldId="599"/>
            <ac:spMk id="14" creationId="{47690167-AC03-4A6E-8A65-B47A2BE69ACA}"/>
          </ac:spMkLst>
        </pc:spChg>
        <pc:spChg chg="add del mod">
          <ac:chgData name="Nguyen Chi Son" userId="606856d02e9d83ac" providerId="LiveId" clId="{69CE083D-A91A-4AEC-88EA-948C173BD65A}" dt="2021-09-01T05:32:20.364" v="4027"/>
          <ac:spMkLst>
            <pc:docMk/>
            <pc:sldMk cId="2490626851" sldId="599"/>
            <ac:spMk id="15" creationId="{5BD662E8-39D7-4E08-BCB5-900BCCD4219B}"/>
          </ac:spMkLst>
        </pc:spChg>
        <pc:spChg chg="mod">
          <ac:chgData name="Nguyen Chi Son" userId="606856d02e9d83ac" providerId="LiveId" clId="{69CE083D-A91A-4AEC-88EA-948C173BD65A}" dt="2021-09-01T05:31:52.448" v="4026"/>
          <ac:spMkLst>
            <pc:docMk/>
            <pc:sldMk cId="2490626851" sldId="599"/>
            <ac:spMk id="17" creationId="{D4F214C0-C2B4-4F69-B81F-7C4FB3ECDC4F}"/>
          </ac:spMkLst>
        </pc:spChg>
        <pc:spChg chg="add del mod">
          <ac:chgData name="Nguyen Chi Son" userId="606856d02e9d83ac" providerId="LiveId" clId="{69CE083D-A91A-4AEC-88EA-948C173BD65A}" dt="2021-09-01T05:32:20.364" v="4027"/>
          <ac:spMkLst>
            <pc:docMk/>
            <pc:sldMk cId="2490626851" sldId="599"/>
            <ac:spMk id="24" creationId="{EB4C1824-3644-4AD3-95A1-6310B43A8258}"/>
          </ac:spMkLst>
        </pc:spChg>
        <pc:spChg chg="add del mod">
          <ac:chgData name="Nguyen Chi Son" userId="606856d02e9d83ac" providerId="LiveId" clId="{69CE083D-A91A-4AEC-88EA-948C173BD65A}" dt="2021-09-01T05:32:20.364" v="4027"/>
          <ac:spMkLst>
            <pc:docMk/>
            <pc:sldMk cId="2490626851" sldId="599"/>
            <ac:spMk id="26" creationId="{48573D8A-3235-4108-AC8E-F5CE099AC5DC}"/>
          </ac:spMkLst>
        </pc:spChg>
        <pc:spChg chg="add del mod">
          <ac:chgData name="Nguyen Chi Son" userId="606856d02e9d83ac" providerId="LiveId" clId="{69CE083D-A91A-4AEC-88EA-948C173BD65A}" dt="2021-09-01T05:32:20.364" v="4027"/>
          <ac:spMkLst>
            <pc:docMk/>
            <pc:sldMk cId="2490626851" sldId="599"/>
            <ac:spMk id="28" creationId="{FA098841-3293-4988-9D94-034FDA7B1269}"/>
          </ac:spMkLst>
        </pc:spChg>
        <pc:spChg chg="add del mod">
          <ac:chgData name="Nguyen Chi Son" userId="606856d02e9d83ac" providerId="LiveId" clId="{69CE083D-A91A-4AEC-88EA-948C173BD65A}" dt="2021-09-01T05:32:20.364" v="4027"/>
          <ac:spMkLst>
            <pc:docMk/>
            <pc:sldMk cId="2490626851" sldId="599"/>
            <ac:spMk id="30" creationId="{51B5F449-2593-4091-B6F3-868219ED8281}"/>
          </ac:spMkLst>
        </pc:spChg>
        <pc:spChg chg="mod">
          <ac:chgData name="Nguyen Chi Son" userId="606856d02e9d83ac" providerId="LiveId" clId="{69CE083D-A91A-4AEC-88EA-948C173BD65A}" dt="2021-09-01T05:34:39.768" v="4039"/>
          <ac:spMkLst>
            <pc:docMk/>
            <pc:sldMk cId="2490626851" sldId="599"/>
            <ac:spMk id="34" creationId="{FD195ACB-A035-4792-80C0-517AA1EC9A29}"/>
          </ac:spMkLst>
        </pc:spChg>
        <pc:spChg chg="mod">
          <ac:chgData name="Nguyen Chi Son" userId="606856d02e9d83ac" providerId="LiveId" clId="{69CE083D-A91A-4AEC-88EA-948C173BD65A}" dt="2021-09-01T05:34:39.768" v="4039"/>
          <ac:spMkLst>
            <pc:docMk/>
            <pc:sldMk cId="2490626851" sldId="599"/>
            <ac:spMk id="35" creationId="{954FFAB8-A28E-4E13-9A6A-97C134AE73C6}"/>
          </ac:spMkLst>
        </pc:spChg>
        <pc:spChg chg="mod">
          <ac:chgData name="Nguyen Chi Son" userId="606856d02e9d83ac" providerId="LiveId" clId="{69CE083D-A91A-4AEC-88EA-948C173BD65A}" dt="2021-09-01T05:34:39.768" v="4039"/>
          <ac:spMkLst>
            <pc:docMk/>
            <pc:sldMk cId="2490626851" sldId="599"/>
            <ac:spMk id="38" creationId="{37C44B65-3046-45F4-B25C-F9D7B9BF5DA3}"/>
          </ac:spMkLst>
        </pc:spChg>
        <pc:spChg chg="mod">
          <ac:chgData name="Nguyen Chi Son" userId="606856d02e9d83ac" providerId="LiveId" clId="{69CE083D-A91A-4AEC-88EA-948C173BD65A}" dt="2021-09-01T05:34:39.768" v="4039"/>
          <ac:spMkLst>
            <pc:docMk/>
            <pc:sldMk cId="2490626851" sldId="599"/>
            <ac:spMk id="41" creationId="{70D028D0-1104-4622-B577-9A72D1455EF9}"/>
          </ac:spMkLst>
        </pc:spChg>
        <pc:spChg chg="mod">
          <ac:chgData name="Nguyen Chi Son" userId="606856d02e9d83ac" providerId="LiveId" clId="{69CE083D-A91A-4AEC-88EA-948C173BD65A}" dt="2021-09-01T05:34:39.768" v="4039"/>
          <ac:spMkLst>
            <pc:docMk/>
            <pc:sldMk cId="2490626851" sldId="599"/>
            <ac:spMk id="43" creationId="{7786577D-F716-47B7-826F-497774A5E0CD}"/>
          </ac:spMkLst>
        </pc:spChg>
        <pc:spChg chg="mod">
          <ac:chgData name="Nguyen Chi Son" userId="606856d02e9d83ac" providerId="LiveId" clId="{69CE083D-A91A-4AEC-88EA-948C173BD65A}" dt="2021-09-01T05:34:39.768" v="4039"/>
          <ac:spMkLst>
            <pc:docMk/>
            <pc:sldMk cId="2490626851" sldId="599"/>
            <ac:spMk id="45" creationId="{177378EA-122D-4ADB-98DE-EFFC9753B5DF}"/>
          </ac:spMkLst>
        </pc:spChg>
        <pc:spChg chg="mod">
          <ac:chgData name="Nguyen Chi Son" userId="606856d02e9d83ac" providerId="LiveId" clId="{69CE083D-A91A-4AEC-88EA-948C173BD65A}" dt="2021-09-01T05:35:06.352" v="4042"/>
          <ac:spMkLst>
            <pc:docMk/>
            <pc:sldMk cId="2490626851" sldId="599"/>
            <ac:spMk id="50" creationId="{DEDFDA84-C6E9-431F-A213-F5C1D47D02DC}"/>
          </ac:spMkLst>
        </pc:spChg>
        <pc:spChg chg="mod">
          <ac:chgData name="Nguyen Chi Son" userId="606856d02e9d83ac" providerId="LiveId" clId="{69CE083D-A91A-4AEC-88EA-948C173BD65A}" dt="2021-09-01T05:35:06.352" v="4042"/>
          <ac:spMkLst>
            <pc:docMk/>
            <pc:sldMk cId="2490626851" sldId="599"/>
            <ac:spMk id="51" creationId="{91EC4AAD-9D09-4A4E-91E6-83F3D215E0E7}"/>
          </ac:spMkLst>
        </pc:spChg>
        <pc:spChg chg="mod">
          <ac:chgData name="Nguyen Chi Son" userId="606856d02e9d83ac" providerId="LiveId" clId="{69CE083D-A91A-4AEC-88EA-948C173BD65A}" dt="2021-09-01T05:35:06.352" v="4042"/>
          <ac:spMkLst>
            <pc:docMk/>
            <pc:sldMk cId="2490626851" sldId="599"/>
            <ac:spMk id="54" creationId="{DB6BF547-1D93-444A-9225-052D7744EFCB}"/>
          </ac:spMkLst>
        </pc:spChg>
        <pc:spChg chg="mod">
          <ac:chgData name="Nguyen Chi Son" userId="606856d02e9d83ac" providerId="LiveId" clId="{69CE083D-A91A-4AEC-88EA-948C173BD65A}" dt="2021-09-01T05:35:06.352" v="4042"/>
          <ac:spMkLst>
            <pc:docMk/>
            <pc:sldMk cId="2490626851" sldId="599"/>
            <ac:spMk id="55" creationId="{B4174582-DF03-4480-B069-D55B14E1D71C}"/>
          </ac:spMkLst>
        </pc:spChg>
        <pc:spChg chg="mod">
          <ac:chgData name="Nguyen Chi Son" userId="606856d02e9d83ac" providerId="LiveId" clId="{69CE083D-A91A-4AEC-88EA-948C173BD65A}" dt="2021-09-01T05:35:06.352" v="4042"/>
          <ac:spMkLst>
            <pc:docMk/>
            <pc:sldMk cId="2490626851" sldId="599"/>
            <ac:spMk id="58" creationId="{8D8EED7E-0D08-4B42-8C05-65F63344EAA2}"/>
          </ac:spMkLst>
        </pc:spChg>
        <pc:spChg chg="mod">
          <ac:chgData name="Nguyen Chi Son" userId="606856d02e9d83ac" providerId="LiveId" clId="{69CE083D-A91A-4AEC-88EA-948C173BD65A}" dt="2021-09-01T05:35:06.352" v="4042"/>
          <ac:spMkLst>
            <pc:docMk/>
            <pc:sldMk cId="2490626851" sldId="599"/>
            <ac:spMk id="59" creationId="{A68E91C2-C652-4BF7-8DDE-908877DBD92B}"/>
          </ac:spMkLst>
        </pc:spChg>
        <pc:spChg chg="mod">
          <ac:chgData name="Nguyen Chi Son" userId="606856d02e9d83ac" providerId="LiveId" clId="{69CE083D-A91A-4AEC-88EA-948C173BD65A}" dt="2021-09-01T05:35:06.352" v="4042"/>
          <ac:spMkLst>
            <pc:docMk/>
            <pc:sldMk cId="2490626851" sldId="599"/>
            <ac:spMk id="61" creationId="{578C8982-320F-4A5C-B09C-92C75EB67D34}"/>
          </ac:spMkLst>
        </pc:spChg>
        <pc:spChg chg="mod">
          <ac:chgData name="Nguyen Chi Son" userId="606856d02e9d83ac" providerId="LiveId" clId="{69CE083D-A91A-4AEC-88EA-948C173BD65A}" dt="2021-09-01T05:35:06.352" v="4042"/>
          <ac:spMkLst>
            <pc:docMk/>
            <pc:sldMk cId="2490626851" sldId="599"/>
            <ac:spMk id="63" creationId="{3497AEAF-4E36-47D5-A561-7C01B147C21A}"/>
          </ac:spMkLst>
        </pc:spChg>
        <pc:grpChg chg="add del mod">
          <ac:chgData name="Nguyen Chi Son" userId="606856d02e9d83ac" providerId="LiveId" clId="{69CE083D-A91A-4AEC-88EA-948C173BD65A}" dt="2021-09-01T05:32:20.364" v="4027"/>
          <ac:grpSpMkLst>
            <pc:docMk/>
            <pc:sldMk cId="2490626851" sldId="599"/>
            <ac:grpSpMk id="16" creationId="{62679347-9223-4120-ADCF-DE83511E83A1}"/>
          </ac:grpSpMkLst>
        </pc:grpChg>
        <pc:grpChg chg="mod">
          <ac:chgData name="Nguyen Chi Son" userId="606856d02e9d83ac" providerId="LiveId" clId="{69CE083D-A91A-4AEC-88EA-948C173BD65A}" dt="2021-09-01T05:31:52.448" v="4026"/>
          <ac:grpSpMkLst>
            <pc:docMk/>
            <pc:sldMk cId="2490626851" sldId="599"/>
            <ac:grpSpMk id="18" creationId="{C2182F84-0AA6-4149-B1A2-B7612FD7BB14}"/>
          </ac:grpSpMkLst>
        </pc:grpChg>
        <pc:grpChg chg="add mod">
          <ac:chgData name="Nguyen Chi Son" userId="606856d02e9d83ac" providerId="LiveId" clId="{69CE083D-A91A-4AEC-88EA-948C173BD65A}" dt="2021-09-01T05:38:46.918" v="4249" actId="1076"/>
          <ac:grpSpMkLst>
            <pc:docMk/>
            <pc:sldMk cId="2490626851" sldId="599"/>
            <ac:grpSpMk id="33" creationId="{124A7A00-D188-44F4-BC7D-1085D96BF499}"/>
          </ac:grpSpMkLst>
        </pc:grpChg>
        <pc:grpChg chg="add mod">
          <ac:chgData name="Nguyen Chi Son" userId="606856d02e9d83ac" providerId="LiveId" clId="{69CE083D-A91A-4AEC-88EA-948C173BD65A}" dt="2021-09-01T05:37:06.456" v="4224" actId="1076"/>
          <ac:grpSpMkLst>
            <pc:docMk/>
            <pc:sldMk cId="2490626851" sldId="599"/>
            <ac:grpSpMk id="36" creationId="{3CE4C619-A0B5-44DC-817E-D5D6D66B20B8}"/>
          </ac:grpSpMkLst>
        </pc:grpChg>
        <pc:grpChg chg="add mod">
          <ac:chgData name="Nguyen Chi Son" userId="606856d02e9d83ac" providerId="LiveId" clId="{69CE083D-A91A-4AEC-88EA-948C173BD65A}" dt="2021-09-01T05:37:11.092" v="4225" actId="1076"/>
          <ac:grpSpMkLst>
            <pc:docMk/>
            <pc:sldMk cId="2490626851" sldId="599"/>
            <ac:grpSpMk id="42" creationId="{0311D5C0-7266-4FF2-BAAF-0109185AFC7D}"/>
          </ac:grpSpMkLst>
        </pc:grpChg>
        <pc:grpChg chg="mod">
          <ac:chgData name="Nguyen Chi Son" userId="606856d02e9d83ac" providerId="LiveId" clId="{69CE083D-A91A-4AEC-88EA-948C173BD65A}" dt="2021-09-01T05:34:39.768" v="4039"/>
          <ac:grpSpMkLst>
            <pc:docMk/>
            <pc:sldMk cId="2490626851" sldId="599"/>
            <ac:grpSpMk id="44" creationId="{15F02E2C-0153-4E34-A482-BF4D7B610794}"/>
          </ac:grpSpMkLst>
        </pc:grpChg>
        <pc:grpChg chg="add mod">
          <ac:chgData name="Nguyen Chi Son" userId="606856d02e9d83ac" providerId="LiveId" clId="{69CE083D-A91A-4AEC-88EA-948C173BD65A}" dt="2021-09-01T05:37:03.145" v="4223" actId="1076"/>
          <ac:grpSpMkLst>
            <pc:docMk/>
            <pc:sldMk cId="2490626851" sldId="599"/>
            <ac:grpSpMk id="49" creationId="{B2F06E37-28A9-42E3-8F67-5863AB546483}"/>
          </ac:grpSpMkLst>
        </pc:grpChg>
        <pc:grpChg chg="add mod">
          <ac:chgData name="Nguyen Chi Son" userId="606856d02e9d83ac" providerId="LiveId" clId="{69CE083D-A91A-4AEC-88EA-948C173BD65A}" dt="2021-09-01T05:37:03.145" v="4223" actId="1076"/>
          <ac:grpSpMkLst>
            <pc:docMk/>
            <pc:sldMk cId="2490626851" sldId="599"/>
            <ac:grpSpMk id="52" creationId="{51FCA9B5-0E06-43DD-8175-F1F9FEE3A956}"/>
          </ac:grpSpMkLst>
        </pc:grpChg>
        <pc:grpChg chg="add del mod">
          <ac:chgData name="Nguyen Chi Son" userId="606856d02e9d83ac" providerId="LiveId" clId="{69CE083D-A91A-4AEC-88EA-948C173BD65A}" dt="2021-09-01T05:36:47.130" v="4219" actId="478"/>
          <ac:grpSpMkLst>
            <pc:docMk/>
            <pc:sldMk cId="2490626851" sldId="599"/>
            <ac:grpSpMk id="60" creationId="{41C86124-B0BA-4918-9CD6-4D721089B189}"/>
          </ac:grpSpMkLst>
        </pc:grpChg>
        <pc:grpChg chg="mod">
          <ac:chgData name="Nguyen Chi Son" userId="606856d02e9d83ac" providerId="LiveId" clId="{69CE083D-A91A-4AEC-88EA-948C173BD65A}" dt="2021-09-01T05:35:06.352" v="4042"/>
          <ac:grpSpMkLst>
            <pc:docMk/>
            <pc:sldMk cId="2490626851" sldId="599"/>
            <ac:grpSpMk id="62" creationId="{17B4B234-C4EA-40D9-914D-D544B2FAF0E5}"/>
          </ac:grpSpMkLst>
        </pc:grpChg>
        <pc:graphicFrameChg chg="add del mod">
          <ac:chgData name="Nguyen Chi Son" userId="606856d02e9d83ac" providerId="LiveId" clId="{69CE083D-A91A-4AEC-88EA-948C173BD65A}" dt="2021-09-01T05:32:20.364" v="4027"/>
          <ac:graphicFrameMkLst>
            <pc:docMk/>
            <pc:sldMk cId="2490626851" sldId="599"/>
            <ac:graphicFrameMk id="12" creationId="{1D11C866-E700-4FEA-BFEF-40D4F4F26AE8}"/>
          </ac:graphicFrameMkLst>
        </pc:graphicFrameChg>
        <pc:graphicFrameChg chg="add del mod">
          <ac:chgData name="Nguyen Chi Son" userId="606856d02e9d83ac" providerId="LiveId" clId="{69CE083D-A91A-4AEC-88EA-948C173BD65A}" dt="2021-09-01T05:32:20.364" v="4027"/>
          <ac:graphicFrameMkLst>
            <pc:docMk/>
            <pc:sldMk cId="2490626851" sldId="599"/>
            <ac:graphicFrameMk id="31" creationId="{1C9AAA54-F72F-408B-A01B-8DEE02DAE3E4}"/>
          </ac:graphicFrameMkLst>
        </pc:graphicFrameChg>
        <pc:graphicFrameChg chg="add del mod">
          <ac:chgData name="Nguyen Chi Son" userId="606856d02e9d83ac" providerId="LiveId" clId="{69CE083D-A91A-4AEC-88EA-948C173BD65A}" dt="2021-09-01T05:32:20.364" v="4027"/>
          <ac:graphicFrameMkLst>
            <pc:docMk/>
            <pc:sldMk cId="2490626851" sldId="599"/>
            <ac:graphicFrameMk id="32" creationId="{AB78DEBF-A471-4B69-9669-7B0AAED60DC2}"/>
          </ac:graphicFrameMkLst>
        </pc:graphicFrameChg>
        <pc:graphicFrameChg chg="del mod">
          <ac:chgData name="Nguyen Chi Son" userId="606856d02e9d83ac" providerId="LiveId" clId="{69CE083D-A91A-4AEC-88EA-948C173BD65A}" dt="2021-09-01T05:34:46.799" v="4041" actId="478"/>
          <ac:graphicFrameMkLst>
            <pc:docMk/>
            <pc:sldMk cId="2490626851" sldId="599"/>
            <ac:graphicFrameMk id="40" creationId="{6DADACAE-9420-46B7-9051-8FD4C2A34653}"/>
          </ac:graphicFrameMkLst>
        </pc:graphicFrameChg>
        <pc:graphicFrameChg chg="del mod">
          <ac:chgData name="Nguyen Chi Son" userId="606856d02e9d83ac" providerId="LiveId" clId="{69CE083D-A91A-4AEC-88EA-948C173BD65A}" dt="2021-09-01T05:35:12.382" v="4044" actId="478"/>
          <ac:graphicFrameMkLst>
            <pc:docMk/>
            <pc:sldMk cId="2490626851" sldId="599"/>
            <ac:graphicFrameMk id="56" creationId="{A5A9FBEE-6A94-4956-A7EB-3FCBAB5A35D9}"/>
          </ac:graphicFrameMkLst>
        </pc:graphicFrameChg>
        <pc:picChg chg="del">
          <ac:chgData name="Nguyen Chi Son" userId="606856d02e9d83ac" providerId="LiveId" clId="{69CE083D-A91A-4AEC-88EA-948C173BD65A}" dt="2021-09-01T05:28:56.700" v="3885" actId="478"/>
          <ac:picMkLst>
            <pc:docMk/>
            <pc:sldMk cId="2490626851" sldId="599"/>
            <ac:picMk id="6" creationId="{91DE545C-C841-4FA8-A2A0-1109DD313917}"/>
          </ac:picMkLst>
        </pc:picChg>
        <pc:cxnChg chg="add del mod">
          <ac:chgData name="Nguyen Chi Son" userId="606856d02e9d83ac" providerId="LiveId" clId="{69CE083D-A91A-4AEC-88EA-948C173BD65A}" dt="2021-09-01T05:32:20.364" v="4027"/>
          <ac:cxnSpMkLst>
            <pc:docMk/>
            <pc:sldMk cId="2490626851" sldId="599"/>
            <ac:cxnSpMk id="10" creationId="{523F52AF-3DC1-412D-8093-E5A35690F8E9}"/>
          </ac:cxnSpMkLst>
        </pc:cxnChg>
        <pc:cxnChg chg="mod">
          <ac:chgData name="Nguyen Chi Son" userId="606856d02e9d83ac" providerId="LiveId" clId="{69CE083D-A91A-4AEC-88EA-948C173BD65A}" dt="2021-09-01T05:31:52.448" v="4026"/>
          <ac:cxnSpMkLst>
            <pc:docMk/>
            <pc:sldMk cId="2490626851" sldId="599"/>
            <ac:cxnSpMk id="19" creationId="{FAD1DCFA-BC1B-42B7-8929-AEE3908FCD92}"/>
          </ac:cxnSpMkLst>
        </pc:cxnChg>
        <pc:cxnChg chg="mod">
          <ac:chgData name="Nguyen Chi Son" userId="606856d02e9d83ac" providerId="LiveId" clId="{69CE083D-A91A-4AEC-88EA-948C173BD65A}" dt="2021-09-01T05:31:52.448" v="4026"/>
          <ac:cxnSpMkLst>
            <pc:docMk/>
            <pc:sldMk cId="2490626851" sldId="599"/>
            <ac:cxnSpMk id="20" creationId="{F89C8DC5-CC6B-41BD-9A53-14FC19490F5E}"/>
          </ac:cxnSpMkLst>
        </pc:cxnChg>
        <pc:cxnChg chg="mod">
          <ac:chgData name="Nguyen Chi Son" userId="606856d02e9d83ac" providerId="LiveId" clId="{69CE083D-A91A-4AEC-88EA-948C173BD65A}" dt="2021-09-01T05:31:52.448" v="4026"/>
          <ac:cxnSpMkLst>
            <pc:docMk/>
            <pc:sldMk cId="2490626851" sldId="599"/>
            <ac:cxnSpMk id="21" creationId="{34A0CA06-2075-40A0-B4E8-1BBFE2127781}"/>
          </ac:cxnSpMkLst>
        </pc:cxnChg>
        <pc:cxnChg chg="add del mod">
          <ac:chgData name="Nguyen Chi Son" userId="606856d02e9d83ac" providerId="LiveId" clId="{69CE083D-A91A-4AEC-88EA-948C173BD65A}" dt="2021-09-01T05:32:20.364" v="4027"/>
          <ac:cxnSpMkLst>
            <pc:docMk/>
            <pc:sldMk cId="2490626851" sldId="599"/>
            <ac:cxnSpMk id="22" creationId="{4995F435-AD5E-45C0-88F3-8CF2BC289DEB}"/>
          </ac:cxnSpMkLst>
        </pc:cxnChg>
        <pc:cxnChg chg="add del mod">
          <ac:chgData name="Nguyen Chi Son" userId="606856d02e9d83ac" providerId="LiveId" clId="{69CE083D-A91A-4AEC-88EA-948C173BD65A}" dt="2021-09-01T05:32:20.364" v="4027"/>
          <ac:cxnSpMkLst>
            <pc:docMk/>
            <pc:sldMk cId="2490626851" sldId="599"/>
            <ac:cxnSpMk id="23" creationId="{0176E125-1600-43CB-9CC9-EA9680485063}"/>
          </ac:cxnSpMkLst>
        </pc:cxnChg>
        <pc:cxnChg chg="add del mod">
          <ac:chgData name="Nguyen Chi Son" userId="606856d02e9d83ac" providerId="LiveId" clId="{69CE083D-A91A-4AEC-88EA-948C173BD65A}" dt="2021-09-01T05:32:20.364" v="4027"/>
          <ac:cxnSpMkLst>
            <pc:docMk/>
            <pc:sldMk cId="2490626851" sldId="599"/>
            <ac:cxnSpMk id="25" creationId="{6E87F92E-1A8D-498B-9781-538CFD75B5BB}"/>
          </ac:cxnSpMkLst>
        </pc:cxnChg>
        <pc:cxnChg chg="add del mod">
          <ac:chgData name="Nguyen Chi Son" userId="606856d02e9d83ac" providerId="LiveId" clId="{69CE083D-A91A-4AEC-88EA-948C173BD65A}" dt="2021-09-01T05:32:20.364" v="4027"/>
          <ac:cxnSpMkLst>
            <pc:docMk/>
            <pc:sldMk cId="2490626851" sldId="599"/>
            <ac:cxnSpMk id="27" creationId="{A7D3EF43-DEFE-45A8-AAAE-1FC0CE66EAAC}"/>
          </ac:cxnSpMkLst>
        </pc:cxnChg>
        <pc:cxnChg chg="add del mod">
          <ac:chgData name="Nguyen Chi Son" userId="606856d02e9d83ac" providerId="LiveId" clId="{69CE083D-A91A-4AEC-88EA-948C173BD65A}" dt="2021-09-01T05:32:20.364" v="4027"/>
          <ac:cxnSpMkLst>
            <pc:docMk/>
            <pc:sldMk cId="2490626851" sldId="599"/>
            <ac:cxnSpMk id="29" creationId="{5165554B-C8B8-43F3-9D8F-303B2ED6701D}"/>
          </ac:cxnSpMkLst>
        </pc:cxnChg>
        <pc:cxnChg chg="mod">
          <ac:chgData name="Nguyen Chi Son" userId="606856d02e9d83ac" providerId="LiveId" clId="{69CE083D-A91A-4AEC-88EA-948C173BD65A}" dt="2021-09-01T05:34:39.768" v="4039"/>
          <ac:cxnSpMkLst>
            <pc:docMk/>
            <pc:sldMk cId="2490626851" sldId="599"/>
            <ac:cxnSpMk id="37" creationId="{E13ED3E7-DCB9-4BC4-8534-FF66CE768869}"/>
          </ac:cxnSpMkLst>
        </pc:cxnChg>
        <pc:cxnChg chg="mod">
          <ac:chgData name="Nguyen Chi Son" userId="606856d02e9d83ac" providerId="LiveId" clId="{69CE083D-A91A-4AEC-88EA-948C173BD65A}" dt="2021-09-01T05:34:39.768" v="4039"/>
          <ac:cxnSpMkLst>
            <pc:docMk/>
            <pc:sldMk cId="2490626851" sldId="599"/>
            <ac:cxnSpMk id="39" creationId="{094BA10B-B217-4370-AA57-1532BFD422D9}"/>
          </ac:cxnSpMkLst>
        </pc:cxnChg>
        <pc:cxnChg chg="mod">
          <ac:chgData name="Nguyen Chi Son" userId="606856d02e9d83ac" providerId="LiveId" clId="{69CE083D-A91A-4AEC-88EA-948C173BD65A}" dt="2021-09-01T05:34:39.768" v="4039"/>
          <ac:cxnSpMkLst>
            <pc:docMk/>
            <pc:sldMk cId="2490626851" sldId="599"/>
            <ac:cxnSpMk id="46" creationId="{DA269DF8-6981-48EE-A3F4-F10331690034}"/>
          </ac:cxnSpMkLst>
        </pc:cxnChg>
        <pc:cxnChg chg="mod">
          <ac:chgData name="Nguyen Chi Son" userId="606856d02e9d83ac" providerId="LiveId" clId="{69CE083D-A91A-4AEC-88EA-948C173BD65A}" dt="2021-09-01T05:34:39.768" v="4039"/>
          <ac:cxnSpMkLst>
            <pc:docMk/>
            <pc:sldMk cId="2490626851" sldId="599"/>
            <ac:cxnSpMk id="47" creationId="{A2AE1C8B-9FC3-4229-AB06-E28C8E17814F}"/>
          </ac:cxnSpMkLst>
        </pc:cxnChg>
        <pc:cxnChg chg="mod">
          <ac:chgData name="Nguyen Chi Son" userId="606856d02e9d83ac" providerId="LiveId" clId="{69CE083D-A91A-4AEC-88EA-948C173BD65A}" dt="2021-09-01T05:34:39.768" v="4039"/>
          <ac:cxnSpMkLst>
            <pc:docMk/>
            <pc:sldMk cId="2490626851" sldId="599"/>
            <ac:cxnSpMk id="48" creationId="{B8774157-4E43-4B7E-A9DC-1762CA7F12F4}"/>
          </ac:cxnSpMkLst>
        </pc:cxnChg>
        <pc:cxnChg chg="mod">
          <ac:chgData name="Nguyen Chi Son" userId="606856d02e9d83ac" providerId="LiveId" clId="{69CE083D-A91A-4AEC-88EA-948C173BD65A}" dt="2021-09-01T05:35:06.352" v="4042"/>
          <ac:cxnSpMkLst>
            <pc:docMk/>
            <pc:sldMk cId="2490626851" sldId="599"/>
            <ac:cxnSpMk id="53" creationId="{B14A5EFA-9D93-41FE-AE9B-52C991B081DF}"/>
          </ac:cxnSpMkLst>
        </pc:cxnChg>
        <pc:cxnChg chg="mod">
          <ac:chgData name="Nguyen Chi Son" userId="606856d02e9d83ac" providerId="LiveId" clId="{69CE083D-A91A-4AEC-88EA-948C173BD65A}" dt="2021-09-01T05:35:35.955" v="4047" actId="14100"/>
          <ac:cxnSpMkLst>
            <pc:docMk/>
            <pc:sldMk cId="2490626851" sldId="599"/>
            <ac:cxnSpMk id="57" creationId="{0E923B15-C5FA-432F-B2E3-F34A02120648}"/>
          </ac:cxnSpMkLst>
        </pc:cxnChg>
        <pc:cxnChg chg="mod">
          <ac:chgData name="Nguyen Chi Son" userId="606856d02e9d83ac" providerId="LiveId" clId="{69CE083D-A91A-4AEC-88EA-948C173BD65A}" dt="2021-09-01T05:35:06.352" v="4042"/>
          <ac:cxnSpMkLst>
            <pc:docMk/>
            <pc:sldMk cId="2490626851" sldId="599"/>
            <ac:cxnSpMk id="64" creationId="{99EBD47F-07FD-47C5-B90E-AA19ADCEAF5B}"/>
          </ac:cxnSpMkLst>
        </pc:cxnChg>
        <pc:cxnChg chg="mod">
          <ac:chgData name="Nguyen Chi Son" userId="606856d02e9d83ac" providerId="LiveId" clId="{69CE083D-A91A-4AEC-88EA-948C173BD65A}" dt="2021-09-01T05:35:06.352" v="4042"/>
          <ac:cxnSpMkLst>
            <pc:docMk/>
            <pc:sldMk cId="2490626851" sldId="599"/>
            <ac:cxnSpMk id="65" creationId="{2076359B-06B4-455C-94BA-273D97AD38A4}"/>
          </ac:cxnSpMkLst>
        </pc:cxnChg>
        <pc:cxnChg chg="mod">
          <ac:chgData name="Nguyen Chi Son" userId="606856d02e9d83ac" providerId="LiveId" clId="{69CE083D-A91A-4AEC-88EA-948C173BD65A}" dt="2021-09-01T05:35:06.352" v="4042"/>
          <ac:cxnSpMkLst>
            <pc:docMk/>
            <pc:sldMk cId="2490626851" sldId="599"/>
            <ac:cxnSpMk id="66" creationId="{E6A230FD-860D-403E-BCB9-CF524B0C71A5}"/>
          </ac:cxnSpMkLst>
        </pc:cxnChg>
      </pc:sldChg>
    </pc:docChg>
  </pc:docChgLst>
  <pc:docChgLst>
    <pc:chgData name="Nguyen Chi Son" userId="606856d02e9d83ac" providerId="LiveId" clId="{A39CA402-E5A0-43BD-9728-8A300BACD9F1}"/>
    <pc:docChg chg="undo custSel addSld delSld modSld">
      <pc:chgData name="Nguyen Chi Son" userId="606856d02e9d83ac" providerId="LiveId" clId="{A39CA402-E5A0-43BD-9728-8A300BACD9F1}" dt="2021-10-14T10:56:02.222" v="2888"/>
      <pc:docMkLst>
        <pc:docMk/>
      </pc:docMkLst>
      <pc:sldChg chg="modSp mod">
        <pc:chgData name="Nguyen Chi Son" userId="606856d02e9d83ac" providerId="LiveId" clId="{A39CA402-E5A0-43BD-9728-8A300BACD9F1}" dt="2021-10-14T10:28:04.215" v="35" actId="20577"/>
        <pc:sldMkLst>
          <pc:docMk/>
          <pc:sldMk cId="2922349590" sldId="256"/>
        </pc:sldMkLst>
        <pc:spChg chg="mod">
          <ac:chgData name="Nguyen Chi Son" userId="606856d02e9d83ac" providerId="LiveId" clId="{A39CA402-E5A0-43BD-9728-8A300BACD9F1}" dt="2021-10-14T10:28:04.215" v="35" actId="20577"/>
          <ac:spMkLst>
            <pc:docMk/>
            <pc:sldMk cId="2922349590" sldId="256"/>
            <ac:spMk id="136" creationId="{C574B640-0199-463F-87CA-8E3956B46E10}"/>
          </ac:spMkLst>
        </pc:spChg>
      </pc:sldChg>
      <pc:sldChg chg="modSp mod">
        <pc:chgData name="Nguyen Chi Son" userId="606856d02e9d83ac" providerId="LiveId" clId="{A39CA402-E5A0-43BD-9728-8A300BACD9F1}" dt="2021-10-14T10:31:13.355" v="385" actId="1035"/>
        <pc:sldMkLst>
          <pc:docMk/>
          <pc:sldMk cId="2812505328" sldId="362"/>
        </pc:sldMkLst>
        <pc:spChg chg="mod">
          <ac:chgData name="Nguyen Chi Son" userId="606856d02e9d83ac" providerId="LiveId" clId="{A39CA402-E5A0-43BD-9728-8A300BACD9F1}" dt="2021-10-14T10:31:09.605" v="364" actId="20577"/>
          <ac:spMkLst>
            <pc:docMk/>
            <pc:sldMk cId="2812505328" sldId="362"/>
            <ac:spMk id="2" creationId="{DAF08EC2-5D0D-48D9-855C-A59C0E5ED55B}"/>
          </ac:spMkLst>
        </pc:spChg>
        <pc:spChg chg="mod">
          <ac:chgData name="Nguyen Chi Son" userId="606856d02e9d83ac" providerId="LiveId" clId="{A39CA402-E5A0-43BD-9728-8A300BACD9F1}" dt="2021-10-14T10:31:13.355" v="385" actId="1035"/>
          <ac:spMkLst>
            <pc:docMk/>
            <pc:sldMk cId="2812505328" sldId="362"/>
            <ac:spMk id="3" creationId="{8CD51C9F-FCB0-4185-93E6-835FC05E1B10}"/>
          </ac:spMkLst>
        </pc:spChg>
      </pc:sldChg>
      <pc:sldChg chg="addSp delSp modSp mod">
        <pc:chgData name="Nguyen Chi Son" userId="606856d02e9d83ac" providerId="LiveId" clId="{A39CA402-E5A0-43BD-9728-8A300BACD9F1}" dt="2021-10-14T10:38:52.917" v="1158" actId="20577"/>
        <pc:sldMkLst>
          <pc:docMk/>
          <pc:sldMk cId="3298182474" sldId="547"/>
        </pc:sldMkLst>
        <pc:spChg chg="mod">
          <ac:chgData name="Nguyen Chi Son" userId="606856d02e9d83ac" providerId="LiveId" clId="{A39CA402-E5A0-43BD-9728-8A300BACD9F1}" dt="2021-10-14T10:31:56.677" v="587" actId="20577"/>
          <ac:spMkLst>
            <pc:docMk/>
            <pc:sldMk cId="3298182474" sldId="547"/>
            <ac:spMk id="2" creationId="{BA8A6260-CA4B-46A9-A06E-C71EE59E6992}"/>
          </ac:spMkLst>
        </pc:spChg>
        <pc:spChg chg="del">
          <ac:chgData name="Nguyen Chi Son" userId="606856d02e9d83ac" providerId="LiveId" clId="{A39CA402-E5A0-43BD-9728-8A300BACD9F1}" dt="2021-10-14T10:28:34.161" v="84" actId="478"/>
          <ac:spMkLst>
            <pc:docMk/>
            <pc:sldMk cId="3298182474" sldId="547"/>
            <ac:spMk id="7" creationId="{CF632240-EE73-4E45-BA66-6CA6C40409AF}"/>
          </ac:spMkLst>
        </pc:spChg>
        <pc:spChg chg="del">
          <ac:chgData name="Nguyen Chi Son" userId="606856d02e9d83ac" providerId="LiveId" clId="{A39CA402-E5A0-43BD-9728-8A300BACD9F1}" dt="2021-10-14T10:28:34.161" v="84" actId="478"/>
          <ac:spMkLst>
            <pc:docMk/>
            <pc:sldMk cId="3298182474" sldId="547"/>
            <ac:spMk id="11" creationId="{6CF40600-D82A-4EA1-B2FB-E5E7F6990C86}"/>
          </ac:spMkLst>
        </pc:spChg>
        <pc:spChg chg="del">
          <ac:chgData name="Nguyen Chi Son" userId="606856d02e9d83ac" providerId="LiveId" clId="{A39CA402-E5A0-43BD-9728-8A300BACD9F1}" dt="2021-10-14T10:28:34.161" v="84" actId="478"/>
          <ac:spMkLst>
            <pc:docMk/>
            <pc:sldMk cId="3298182474" sldId="547"/>
            <ac:spMk id="13" creationId="{28811683-A380-4293-A052-4ED20B00D3A1}"/>
          </ac:spMkLst>
        </pc:spChg>
        <pc:spChg chg="del">
          <ac:chgData name="Nguyen Chi Son" userId="606856d02e9d83ac" providerId="LiveId" clId="{A39CA402-E5A0-43BD-9728-8A300BACD9F1}" dt="2021-10-14T10:28:34.161" v="84" actId="478"/>
          <ac:spMkLst>
            <pc:docMk/>
            <pc:sldMk cId="3298182474" sldId="547"/>
            <ac:spMk id="17" creationId="{4F6F8A7E-D9F4-452F-9557-F3D4BA22C727}"/>
          </ac:spMkLst>
        </pc:spChg>
        <pc:spChg chg="del">
          <ac:chgData name="Nguyen Chi Son" userId="606856d02e9d83ac" providerId="LiveId" clId="{A39CA402-E5A0-43BD-9728-8A300BACD9F1}" dt="2021-10-14T10:28:34.161" v="84" actId="478"/>
          <ac:spMkLst>
            <pc:docMk/>
            <pc:sldMk cId="3298182474" sldId="547"/>
            <ac:spMk id="19" creationId="{7FE1E98E-9EB8-4F5F-8FF4-F0994BDBABA4}"/>
          </ac:spMkLst>
        </pc:spChg>
        <pc:spChg chg="del">
          <ac:chgData name="Nguyen Chi Son" userId="606856d02e9d83ac" providerId="LiveId" clId="{A39CA402-E5A0-43BD-9728-8A300BACD9F1}" dt="2021-10-14T10:28:34.161" v="84" actId="478"/>
          <ac:spMkLst>
            <pc:docMk/>
            <pc:sldMk cId="3298182474" sldId="547"/>
            <ac:spMk id="20" creationId="{143F37B3-25FF-439F-8BAD-3AFBA9141796}"/>
          </ac:spMkLst>
        </pc:spChg>
        <pc:spChg chg="del">
          <ac:chgData name="Nguyen Chi Son" userId="606856d02e9d83ac" providerId="LiveId" clId="{A39CA402-E5A0-43BD-9728-8A300BACD9F1}" dt="2021-10-14T10:28:34.161" v="84" actId="478"/>
          <ac:spMkLst>
            <pc:docMk/>
            <pc:sldMk cId="3298182474" sldId="547"/>
            <ac:spMk id="21" creationId="{DD6D4EC0-C256-49A3-88C2-B0E1DB9BC5B4}"/>
          </ac:spMkLst>
        </pc:spChg>
        <pc:spChg chg="add mod">
          <ac:chgData name="Nguyen Chi Son" userId="606856d02e9d83ac" providerId="LiveId" clId="{A39CA402-E5A0-43BD-9728-8A300BACD9F1}" dt="2021-10-14T10:38:52.917" v="1158" actId="20577"/>
          <ac:spMkLst>
            <pc:docMk/>
            <pc:sldMk cId="3298182474" sldId="547"/>
            <ac:spMk id="23" creationId="{A3CA9D35-35B6-493F-8590-514DBA6E36B8}"/>
          </ac:spMkLst>
        </pc:spChg>
        <pc:spChg chg="del">
          <ac:chgData name="Nguyen Chi Son" userId="606856d02e9d83ac" providerId="LiveId" clId="{A39CA402-E5A0-43BD-9728-8A300BACD9F1}" dt="2021-10-14T10:28:34.161" v="84" actId="478"/>
          <ac:spMkLst>
            <pc:docMk/>
            <pc:sldMk cId="3298182474" sldId="547"/>
            <ac:spMk id="27" creationId="{44AB2BCC-4DCB-4EB3-9205-7EB5543B0915}"/>
          </ac:spMkLst>
        </pc:spChg>
        <pc:spChg chg="del">
          <ac:chgData name="Nguyen Chi Son" userId="606856d02e9d83ac" providerId="LiveId" clId="{A39CA402-E5A0-43BD-9728-8A300BACD9F1}" dt="2021-10-14T10:28:34.161" v="84" actId="478"/>
          <ac:spMkLst>
            <pc:docMk/>
            <pc:sldMk cId="3298182474" sldId="547"/>
            <ac:spMk id="29" creationId="{74D1074E-AE41-4D7A-BA25-FED2D288FBB5}"/>
          </ac:spMkLst>
        </pc:spChg>
        <pc:spChg chg="del">
          <ac:chgData name="Nguyen Chi Son" userId="606856d02e9d83ac" providerId="LiveId" clId="{A39CA402-E5A0-43BD-9728-8A300BACD9F1}" dt="2021-10-14T10:28:34.161" v="84" actId="478"/>
          <ac:spMkLst>
            <pc:docMk/>
            <pc:sldMk cId="3298182474" sldId="547"/>
            <ac:spMk id="32" creationId="{B8C18685-FBD3-4D04-82D7-33D5E390FEEC}"/>
          </ac:spMkLst>
        </pc:spChg>
        <pc:spChg chg="del">
          <ac:chgData name="Nguyen Chi Son" userId="606856d02e9d83ac" providerId="LiveId" clId="{A39CA402-E5A0-43BD-9728-8A300BACD9F1}" dt="2021-10-14T10:28:34.161" v="84" actId="478"/>
          <ac:spMkLst>
            <pc:docMk/>
            <pc:sldMk cId="3298182474" sldId="547"/>
            <ac:spMk id="33" creationId="{6332ADD6-DFA1-4414-A64E-B4B7F2D9C4B8}"/>
          </ac:spMkLst>
        </pc:spChg>
        <pc:picChg chg="del">
          <ac:chgData name="Nguyen Chi Son" userId="606856d02e9d83ac" providerId="LiveId" clId="{A39CA402-E5A0-43BD-9728-8A300BACD9F1}" dt="2021-10-14T10:28:24.126" v="83" actId="478"/>
          <ac:picMkLst>
            <pc:docMk/>
            <pc:sldMk cId="3298182474" sldId="547"/>
            <ac:picMk id="4" creationId="{47BC5398-1CE7-40CC-8792-8C62286B0656}"/>
          </ac:picMkLst>
        </pc:picChg>
        <pc:picChg chg="add mod">
          <ac:chgData name="Nguyen Chi Son" userId="606856d02e9d83ac" providerId="LiveId" clId="{A39CA402-E5A0-43BD-9728-8A300BACD9F1}" dt="2021-10-14T10:37:24.466" v="1103" actId="1076"/>
          <ac:picMkLst>
            <pc:docMk/>
            <pc:sldMk cId="3298182474" sldId="547"/>
            <ac:picMk id="5" creationId="{821B5B6B-81D4-426D-93FD-20B341166DF1}"/>
          </ac:picMkLst>
        </pc:picChg>
        <pc:cxnChg chg="del">
          <ac:chgData name="Nguyen Chi Son" userId="606856d02e9d83ac" providerId="LiveId" clId="{A39CA402-E5A0-43BD-9728-8A300BACD9F1}" dt="2021-10-14T10:28:34.161" v="84" actId="478"/>
          <ac:cxnSpMkLst>
            <pc:docMk/>
            <pc:sldMk cId="3298182474" sldId="547"/>
            <ac:cxnSpMk id="9" creationId="{7D473569-4A2F-41F8-80E9-ACF2AC9F9418}"/>
          </ac:cxnSpMkLst>
        </pc:cxnChg>
        <pc:cxnChg chg="del">
          <ac:chgData name="Nguyen Chi Son" userId="606856d02e9d83ac" providerId="LiveId" clId="{A39CA402-E5A0-43BD-9728-8A300BACD9F1}" dt="2021-10-14T10:28:34.161" v="84" actId="478"/>
          <ac:cxnSpMkLst>
            <pc:docMk/>
            <pc:sldMk cId="3298182474" sldId="547"/>
            <ac:cxnSpMk id="22" creationId="{35DB3A1A-55BF-4347-AF3E-D8FEF37B3F1B}"/>
          </ac:cxnSpMkLst>
        </pc:cxnChg>
        <pc:cxnChg chg="del">
          <ac:chgData name="Nguyen Chi Son" userId="606856d02e9d83ac" providerId="LiveId" clId="{A39CA402-E5A0-43BD-9728-8A300BACD9F1}" dt="2021-10-14T10:28:34.161" v="84" actId="478"/>
          <ac:cxnSpMkLst>
            <pc:docMk/>
            <pc:sldMk cId="3298182474" sldId="547"/>
            <ac:cxnSpMk id="24" creationId="{683B5B64-5BE7-4653-878F-C7E4FF80A855}"/>
          </ac:cxnSpMkLst>
        </pc:cxnChg>
        <pc:cxnChg chg="del">
          <ac:chgData name="Nguyen Chi Son" userId="606856d02e9d83ac" providerId="LiveId" clId="{A39CA402-E5A0-43BD-9728-8A300BACD9F1}" dt="2021-10-14T10:28:34.161" v="84" actId="478"/>
          <ac:cxnSpMkLst>
            <pc:docMk/>
            <pc:sldMk cId="3298182474" sldId="547"/>
            <ac:cxnSpMk id="30" creationId="{84475446-947B-4AFA-B971-C09C08B5A29B}"/>
          </ac:cxnSpMkLst>
        </pc:cxnChg>
        <pc:cxnChg chg="del">
          <ac:chgData name="Nguyen Chi Son" userId="606856d02e9d83ac" providerId="LiveId" clId="{A39CA402-E5A0-43BD-9728-8A300BACD9F1}" dt="2021-10-14T10:28:34.161" v="84" actId="478"/>
          <ac:cxnSpMkLst>
            <pc:docMk/>
            <pc:sldMk cId="3298182474" sldId="547"/>
            <ac:cxnSpMk id="34" creationId="{210D1D64-FAED-42F7-8C70-62844553A7FB}"/>
          </ac:cxnSpMkLst>
        </pc:cxnChg>
      </pc:sldChg>
      <pc:sldChg chg="del">
        <pc:chgData name="Nguyen Chi Son" userId="606856d02e9d83ac" providerId="LiveId" clId="{A39CA402-E5A0-43BD-9728-8A300BACD9F1}" dt="2021-10-14T10:55:42.582" v="2879" actId="47"/>
        <pc:sldMkLst>
          <pc:docMk/>
          <pc:sldMk cId="3023646297" sldId="614"/>
        </pc:sldMkLst>
      </pc:sldChg>
      <pc:sldChg chg="del">
        <pc:chgData name="Nguyen Chi Son" userId="606856d02e9d83ac" providerId="LiveId" clId="{A39CA402-E5A0-43BD-9728-8A300BACD9F1}" dt="2021-10-14T10:55:42.582" v="2879" actId="47"/>
        <pc:sldMkLst>
          <pc:docMk/>
          <pc:sldMk cId="3607990327" sldId="616"/>
        </pc:sldMkLst>
      </pc:sldChg>
      <pc:sldChg chg="addSp delSp modSp mod delAnim modAnim">
        <pc:chgData name="Nguyen Chi Son" userId="606856d02e9d83ac" providerId="LiveId" clId="{A39CA402-E5A0-43BD-9728-8A300BACD9F1}" dt="2021-10-14T10:55:56.925" v="2884"/>
        <pc:sldMkLst>
          <pc:docMk/>
          <pc:sldMk cId="2463127679" sldId="724"/>
        </pc:sldMkLst>
        <pc:spChg chg="del">
          <ac:chgData name="Nguyen Chi Son" userId="606856d02e9d83ac" providerId="LiveId" clId="{A39CA402-E5A0-43BD-9728-8A300BACD9F1}" dt="2021-10-14T10:46:09.503" v="1792" actId="478"/>
          <ac:spMkLst>
            <pc:docMk/>
            <pc:sldMk cId="2463127679" sldId="724"/>
            <ac:spMk id="10" creationId="{2DEA87A2-0D95-48D5-B5DC-A79069C3756A}"/>
          </ac:spMkLst>
        </pc:spChg>
        <pc:spChg chg="del">
          <ac:chgData name="Nguyen Chi Son" userId="606856d02e9d83ac" providerId="LiveId" clId="{A39CA402-E5A0-43BD-9728-8A300BACD9F1}" dt="2021-10-14T10:46:09.503" v="1792" actId="478"/>
          <ac:spMkLst>
            <pc:docMk/>
            <pc:sldMk cId="2463127679" sldId="724"/>
            <ac:spMk id="11" creationId="{A7C1F49B-1C63-47D1-82ED-903D01476FE3}"/>
          </ac:spMkLst>
        </pc:spChg>
        <pc:spChg chg="del">
          <ac:chgData name="Nguyen Chi Son" userId="606856d02e9d83ac" providerId="LiveId" clId="{A39CA402-E5A0-43BD-9728-8A300BACD9F1}" dt="2021-10-14T10:46:09.503" v="1792" actId="478"/>
          <ac:spMkLst>
            <pc:docMk/>
            <pc:sldMk cId="2463127679" sldId="724"/>
            <ac:spMk id="12" creationId="{7F5DC5B2-858D-4AB4-A0A5-D6C8E4A33B2C}"/>
          </ac:spMkLst>
        </pc:spChg>
        <pc:spChg chg="del">
          <ac:chgData name="Nguyen Chi Son" userId="606856d02e9d83ac" providerId="LiveId" clId="{A39CA402-E5A0-43BD-9728-8A300BACD9F1}" dt="2021-10-14T10:46:09.503" v="1792" actId="478"/>
          <ac:spMkLst>
            <pc:docMk/>
            <pc:sldMk cId="2463127679" sldId="724"/>
            <ac:spMk id="13" creationId="{93A94681-C6E7-4B84-94D3-A2F86D722163}"/>
          </ac:spMkLst>
        </pc:spChg>
        <pc:spChg chg="mod">
          <ac:chgData name="Nguyen Chi Son" userId="606856d02e9d83ac" providerId="LiveId" clId="{A39CA402-E5A0-43BD-9728-8A300BACD9F1}" dt="2021-10-14T10:51:22.423" v="2126" actId="1035"/>
          <ac:spMkLst>
            <pc:docMk/>
            <pc:sldMk cId="2463127679" sldId="724"/>
            <ac:spMk id="14" creationId="{A530074C-9975-4D4F-AC15-005B11433C74}"/>
          </ac:spMkLst>
        </pc:spChg>
        <pc:spChg chg="mod">
          <ac:chgData name="Nguyen Chi Son" userId="606856d02e9d83ac" providerId="LiveId" clId="{A39CA402-E5A0-43BD-9728-8A300BACD9F1}" dt="2021-10-14T10:51:22.423" v="2126" actId="1035"/>
          <ac:spMkLst>
            <pc:docMk/>
            <pc:sldMk cId="2463127679" sldId="724"/>
            <ac:spMk id="15" creationId="{EC5263CE-BE2F-44C4-BD89-2666D2873C33}"/>
          </ac:spMkLst>
        </pc:spChg>
        <pc:spChg chg="mod">
          <ac:chgData name="Nguyen Chi Son" userId="606856d02e9d83ac" providerId="LiveId" clId="{A39CA402-E5A0-43BD-9728-8A300BACD9F1}" dt="2021-10-14T10:45:05.399" v="1791" actId="20577"/>
          <ac:spMkLst>
            <pc:docMk/>
            <pc:sldMk cId="2463127679" sldId="724"/>
            <ac:spMk id="19" creationId="{9C339D16-68E4-43C4-A62E-D0146138D23B}"/>
          </ac:spMkLst>
        </pc:spChg>
        <pc:picChg chg="del">
          <ac:chgData name="Nguyen Chi Son" userId="606856d02e9d83ac" providerId="LiveId" clId="{A39CA402-E5A0-43BD-9728-8A300BACD9F1}" dt="2021-10-14T10:44:07.456" v="1409" actId="478"/>
          <ac:picMkLst>
            <pc:docMk/>
            <pc:sldMk cId="2463127679" sldId="724"/>
            <ac:picMk id="4" creationId="{A558A3FA-5866-4BA7-953A-111C1ACED532}"/>
          </ac:picMkLst>
        </pc:picChg>
        <pc:picChg chg="add mod">
          <ac:chgData name="Nguyen Chi Son" userId="606856d02e9d83ac" providerId="LiveId" clId="{A39CA402-E5A0-43BD-9728-8A300BACD9F1}" dt="2021-10-14T10:51:17.970" v="2117" actId="1076"/>
          <ac:picMkLst>
            <pc:docMk/>
            <pc:sldMk cId="2463127679" sldId="724"/>
            <ac:picMk id="1026" creationId="{5F3BA7E9-CF62-4E51-B340-307E3E6AE458}"/>
          </ac:picMkLst>
        </pc:picChg>
        <pc:picChg chg="add mod">
          <ac:chgData name="Nguyen Chi Son" userId="606856d02e9d83ac" providerId="LiveId" clId="{A39CA402-E5A0-43BD-9728-8A300BACD9F1}" dt="2021-10-14T10:51:19.798" v="2118" actId="1076"/>
          <ac:picMkLst>
            <pc:docMk/>
            <pc:sldMk cId="2463127679" sldId="724"/>
            <ac:picMk id="1028" creationId="{8D596280-D22C-42BE-A1AC-717684001CB4}"/>
          </ac:picMkLst>
        </pc:picChg>
        <pc:cxnChg chg="del">
          <ac:chgData name="Nguyen Chi Son" userId="606856d02e9d83ac" providerId="LiveId" clId="{A39CA402-E5A0-43BD-9728-8A300BACD9F1}" dt="2021-10-14T10:46:09.503" v="1792" actId="478"/>
          <ac:cxnSpMkLst>
            <pc:docMk/>
            <pc:sldMk cId="2463127679" sldId="724"/>
            <ac:cxnSpMk id="16" creationId="{3221896F-54A6-443F-A329-08714C1B97A2}"/>
          </ac:cxnSpMkLst>
        </pc:cxnChg>
        <pc:cxnChg chg="del">
          <ac:chgData name="Nguyen Chi Son" userId="606856d02e9d83ac" providerId="LiveId" clId="{A39CA402-E5A0-43BD-9728-8A300BACD9F1}" dt="2021-10-14T10:46:09.503" v="1792" actId="478"/>
          <ac:cxnSpMkLst>
            <pc:docMk/>
            <pc:sldMk cId="2463127679" sldId="724"/>
            <ac:cxnSpMk id="17" creationId="{9DFDC775-7AC4-4AA5-892A-5BB66FBFC45B}"/>
          </ac:cxnSpMkLst>
        </pc:cxnChg>
        <pc:cxnChg chg="del">
          <ac:chgData name="Nguyen Chi Son" userId="606856d02e9d83ac" providerId="LiveId" clId="{A39CA402-E5A0-43BD-9728-8A300BACD9F1}" dt="2021-10-14T10:46:09.503" v="1792" actId="478"/>
          <ac:cxnSpMkLst>
            <pc:docMk/>
            <pc:sldMk cId="2463127679" sldId="724"/>
            <ac:cxnSpMk id="18" creationId="{FEC8261C-6E9E-473D-8237-002E0E7BE896}"/>
          </ac:cxnSpMkLst>
        </pc:cxnChg>
      </pc:sldChg>
      <pc:sldChg chg="del">
        <pc:chgData name="Nguyen Chi Son" userId="606856d02e9d83ac" providerId="LiveId" clId="{A39CA402-E5A0-43BD-9728-8A300BACD9F1}" dt="2021-10-14T10:55:42.582" v="2879" actId="47"/>
        <pc:sldMkLst>
          <pc:docMk/>
          <pc:sldMk cId="2868942840" sldId="725"/>
        </pc:sldMkLst>
      </pc:sldChg>
      <pc:sldChg chg="del">
        <pc:chgData name="Nguyen Chi Son" userId="606856d02e9d83ac" providerId="LiveId" clId="{A39CA402-E5A0-43BD-9728-8A300BACD9F1}" dt="2021-10-14T10:55:42.582" v="2879" actId="47"/>
        <pc:sldMkLst>
          <pc:docMk/>
          <pc:sldMk cId="1177629376" sldId="726"/>
        </pc:sldMkLst>
      </pc:sldChg>
      <pc:sldChg chg="del">
        <pc:chgData name="Nguyen Chi Son" userId="606856d02e9d83ac" providerId="LiveId" clId="{A39CA402-E5A0-43BD-9728-8A300BACD9F1}" dt="2021-10-14T10:55:42.582" v="2879" actId="47"/>
        <pc:sldMkLst>
          <pc:docMk/>
          <pc:sldMk cId="2298416066" sldId="727"/>
        </pc:sldMkLst>
      </pc:sldChg>
      <pc:sldChg chg="del">
        <pc:chgData name="Nguyen Chi Son" userId="606856d02e9d83ac" providerId="LiveId" clId="{A39CA402-E5A0-43BD-9728-8A300BACD9F1}" dt="2021-10-14T10:55:42.582" v="2879" actId="47"/>
        <pc:sldMkLst>
          <pc:docMk/>
          <pc:sldMk cId="311276449" sldId="728"/>
        </pc:sldMkLst>
      </pc:sldChg>
      <pc:sldChg chg="del">
        <pc:chgData name="Nguyen Chi Son" userId="606856d02e9d83ac" providerId="LiveId" clId="{A39CA402-E5A0-43BD-9728-8A300BACD9F1}" dt="2021-10-14T10:55:42.582" v="2879" actId="47"/>
        <pc:sldMkLst>
          <pc:docMk/>
          <pc:sldMk cId="2416830813" sldId="729"/>
        </pc:sldMkLst>
      </pc:sldChg>
      <pc:sldChg chg="del">
        <pc:chgData name="Nguyen Chi Son" userId="606856d02e9d83ac" providerId="LiveId" clId="{A39CA402-E5A0-43BD-9728-8A300BACD9F1}" dt="2021-10-14T10:55:42.582" v="2879" actId="47"/>
        <pc:sldMkLst>
          <pc:docMk/>
          <pc:sldMk cId="3158567965" sldId="730"/>
        </pc:sldMkLst>
      </pc:sldChg>
      <pc:sldChg chg="addSp delSp modSp add mod modAnim">
        <pc:chgData name="Nguyen Chi Son" userId="606856d02e9d83ac" providerId="LiveId" clId="{A39CA402-E5A0-43BD-9728-8A300BACD9F1}" dt="2021-10-14T10:55:50.409" v="2880"/>
        <pc:sldMkLst>
          <pc:docMk/>
          <pc:sldMk cId="2797674271" sldId="731"/>
        </pc:sldMkLst>
        <pc:spChg chg="mod">
          <ac:chgData name="Nguyen Chi Son" userId="606856d02e9d83ac" providerId="LiveId" clId="{A39CA402-E5A0-43BD-9728-8A300BACD9F1}" dt="2021-10-14T10:40:35.318" v="1354" actId="20577"/>
          <ac:spMkLst>
            <pc:docMk/>
            <pc:sldMk cId="2797674271" sldId="731"/>
            <ac:spMk id="2" creationId="{BA8A6260-CA4B-46A9-A06E-C71EE59E6992}"/>
          </ac:spMkLst>
        </pc:spChg>
        <pc:spChg chg="add mod">
          <ac:chgData name="Nguyen Chi Son" userId="606856d02e9d83ac" providerId="LiveId" clId="{A39CA402-E5A0-43BD-9728-8A300BACD9F1}" dt="2021-10-14T10:41:54.194" v="1408" actId="20577"/>
          <ac:spMkLst>
            <pc:docMk/>
            <pc:sldMk cId="2797674271" sldId="731"/>
            <ac:spMk id="6" creationId="{E6E6CEF6-F7EA-4DE1-ADA6-4EEE3D67A25A}"/>
          </ac:spMkLst>
        </pc:spChg>
        <pc:spChg chg="add mod">
          <ac:chgData name="Nguyen Chi Son" userId="606856d02e9d83ac" providerId="LiveId" clId="{A39CA402-E5A0-43BD-9728-8A300BACD9F1}" dt="2021-10-14T10:41:36.129" v="1357" actId="1076"/>
          <ac:spMkLst>
            <pc:docMk/>
            <pc:sldMk cId="2797674271" sldId="731"/>
            <ac:spMk id="15" creationId="{C2CCEF52-3CD8-4798-A5A2-483C6A9E9357}"/>
          </ac:spMkLst>
        </pc:spChg>
        <pc:spChg chg="add mod">
          <ac:chgData name="Nguyen Chi Son" userId="606856d02e9d83ac" providerId="LiveId" clId="{A39CA402-E5A0-43BD-9728-8A300BACD9F1}" dt="2021-10-14T10:41:36.129" v="1357" actId="1076"/>
          <ac:spMkLst>
            <pc:docMk/>
            <pc:sldMk cId="2797674271" sldId="731"/>
            <ac:spMk id="16" creationId="{DF12FEAE-2283-4B73-A632-CD22DB73968E}"/>
          </ac:spMkLst>
        </pc:spChg>
        <pc:spChg chg="add mod">
          <ac:chgData name="Nguyen Chi Son" userId="606856d02e9d83ac" providerId="LiveId" clId="{A39CA402-E5A0-43BD-9728-8A300BACD9F1}" dt="2021-10-14T10:41:36.129" v="1357" actId="1076"/>
          <ac:spMkLst>
            <pc:docMk/>
            <pc:sldMk cId="2797674271" sldId="731"/>
            <ac:spMk id="17" creationId="{F3FA1B13-2E87-4A21-890D-5A34BB463937}"/>
          </ac:spMkLst>
        </pc:spChg>
        <pc:spChg chg="add mod">
          <ac:chgData name="Nguyen Chi Son" userId="606856d02e9d83ac" providerId="LiveId" clId="{A39CA402-E5A0-43BD-9728-8A300BACD9F1}" dt="2021-10-14T10:41:36.129" v="1357" actId="1076"/>
          <ac:spMkLst>
            <pc:docMk/>
            <pc:sldMk cId="2797674271" sldId="731"/>
            <ac:spMk id="18" creationId="{23C60D7B-B674-4734-B19C-668C6C63C26E}"/>
          </ac:spMkLst>
        </pc:spChg>
        <pc:spChg chg="add mod">
          <ac:chgData name="Nguyen Chi Son" userId="606856d02e9d83ac" providerId="LiveId" clId="{A39CA402-E5A0-43BD-9728-8A300BACD9F1}" dt="2021-10-14T10:41:36.129" v="1357" actId="1076"/>
          <ac:spMkLst>
            <pc:docMk/>
            <pc:sldMk cId="2797674271" sldId="731"/>
            <ac:spMk id="19" creationId="{5269074E-9BAF-4DF0-85A9-1338CE4A8B4D}"/>
          </ac:spMkLst>
        </pc:spChg>
        <pc:spChg chg="add mod">
          <ac:chgData name="Nguyen Chi Son" userId="606856d02e9d83ac" providerId="LiveId" clId="{A39CA402-E5A0-43BD-9728-8A300BACD9F1}" dt="2021-10-14T10:41:36.129" v="1357" actId="1076"/>
          <ac:spMkLst>
            <pc:docMk/>
            <pc:sldMk cId="2797674271" sldId="731"/>
            <ac:spMk id="20" creationId="{97F8ED94-B9CD-4D8C-A907-785167400483}"/>
          </ac:spMkLst>
        </pc:spChg>
        <pc:spChg chg="add mod">
          <ac:chgData name="Nguyen Chi Son" userId="606856d02e9d83ac" providerId="LiveId" clId="{A39CA402-E5A0-43BD-9728-8A300BACD9F1}" dt="2021-10-14T10:41:36.129" v="1357" actId="1076"/>
          <ac:spMkLst>
            <pc:docMk/>
            <pc:sldMk cId="2797674271" sldId="731"/>
            <ac:spMk id="21" creationId="{279891B4-4FA5-4B19-8677-D993080D9EEB}"/>
          </ac:spMkLst>
        </pc:spChg>
        <pc:spChg chg="del">
          <ac:chgData name="Nguyen Chi Son" userId="606856d02e9d83ac" providerId="LiveId" clId="{A39CA402-E5A0-43BD-9728-8A300BACD9F1}" dt="2021-10-14T10:40:56.420" v="1355" actId="478"/>
          <ac:spMkLst>
            <pc:docMk/>
            <pc:sldMk cId="2797674271" sldId="731"/>
            <ac:spMk id="23" creationId="{A3CA9D35-35B6-493F-8590-514DBA6E36B8}"/>
          </ac:spMkLst>
        </pc:spChg>
        <pc:picChg chg="del">
          <ac:chgData name="Nguyen Chi Son" userId="606856d02e9d83ac" providerId="LiveId" clId="{A39CA402-E5A0-43BD-9728-8A300BACD9F1}" dt="2021-10-14T10:40:12.352" v="1160" actId="478"/>
          <ac:picMkLst>
            <pc:docMk/>
            <pc:sldMk cId="2797674271" sldId="731"/>
            <ac:picMk id="5" creationId="{821B5B6B-81D4-426D-93FD-20B341166DF1}"/>
          </ac:picMkLst>
        </pc:picChg>
        <pc:picChg chg="add mod">
          <ac:chgData name="Nguyen Chi Son" userId="606856d02e9d83ac" providerId="LiveId" clId="{A39CA402-E5A0-43BD-9728-8A300BACD9F1}" dt="2021-10-14T10:41:36.129" v="1357" actId="1076"/>
          <ac:picMkLst>
            <pc:docMk/>
            <pc:sldMk cId="2797674271" sldId="731"/>
            <ac:picMk id="7" creationId="{964BE517-4004-4C62-AD4B-2CE1459F4D8F}"/>
          </ac:picMkLst>
        </pc:picChg>
        <pc:cxnChg chg="add mod">
          <ac:chgData name="Nguyen Chi Son" userId="606856d02e9d83ac" providerId="LiveId" clId="{A39CA402-E5A0-43BD-9728-8A300BACD9F1}" dt="2021-10-14T10:41:36.129" v="1357" actId="1076"/>
          <ac:cxnSpMkLst>
            <pc:docMk/>
            <pc:sldMk cId="2797674271" sldId="731"/>
            <ac:cxnSpMk id="8" creationId="{2F0330C5-40EE-4A2A-967C-5929B3580B28}"/>
          </ac:cxnSpMkLst>
        </pc:cxnChg>
        <pc:cxnChg chg="add mod">
          <ac:chgData name="Nguyen Chi Son" userId="606856d02e9d83ac" providerId="LiveId" clId="{A39CA402-E5A0-43BD-9728-8A300BACD9F1}" dt="2021-10-14T10:41:36.129" v="1357" actId="1076"/>
          <ac:cxnSpMkLst>
            <pc:docMk/>
            <pc:sldMk cId="2797674271" sldId="731"/>
            <ac:cxnSpMk id="9" creationId="{E5F500C5-4D0E-427A-97E4-55318A7BBA27}"/>
          </ac:cxnSpMkLst>
        </pc:cxnChg>
        <pc:cxnChg chg="add mod">
          <ac:chgData name="Nguyen Chi Son" userId="606856d02e9d83ac" providerId="LiveId" clId="{A39CA402-E5A0-43BD-9728-8A300BACD9F1}" dt="2021-10-14T10:41:36.129" v="1357" actId="1076"/>
          <ac:cxnSpMkLst>
            <pc:docMk/>
            <pc:sldMk cId="2797674271" sldId="731"/>
            <ac:cxnSpMk id="10" creationId="{5F8880CB-3DB4-405E-B57E-73F5B354BFD4}"/>
          </ac:cxnSpMkLst>
        </pc:cxnChg>
        <pc:cxnChg chg="add mod">
          <ac:chgData name="Nguyen Chi Son" userId="606856d02e9d83ac" providerId="LiveId" clId="{A39CA402-E5A0-43BD-9728-8A300BACD9F1}" dt="2021-10-14T10:41:36.129" v="1357" actId="1076"/>
          <ac:cxnSpMkLst>
            <pc:docMk/>
            <pc:sldMk cId="2797674271" sldId="731"/>
            <ac:cxnSpMk id="11" creationId="{E9349DCD-808B-424F-8739-36CE8DD0688B}"/>
          </ac:cxnSpMkLst>
        </pc:cxnChg>
        <pc:cxnChg chg="add mod">
          <ac:chgData name="Nguyen Chi Son" userId="606856d02e9d83ac" providerId="LiveId" clId="{A39CA402-E5A0-43BD-9728-8A300BACD9F1}" dt="2021-10-14T10:41:36.129" v="1357" actId="1076"/>
          <ac:cxnSpMkLst>
            <pc:docMk/>
            <pc:sldMk cId="2797674271" sldId="731"/>
            <ac:cxnSpMk id="12" creationId="{2FECFFA6-0104-415B-BAB5-1E0FC0AD1085}"/>
          </ac:cxnSpMkLst>
        </pc:cxnChg>
        <pc:cxnChg chg="add mod">
          <ac:chgData name="Nguyen Chi Son" userId="606856d02e9d83ac" providerId="LiveId" clId="{A39CA402-E5A0-43BD-9728-8A300BACD9F1}" dt="2021-10-14T10:41:36.129" v="1357" actId="1076"/>
          <ac:cxnSpMkLst>
            <pc:docMk/>
            <pc:sldMk cId="2797674271" sldId="731"/>
            <ac:cxnSpMk id="13" creationId="{FD0C0DFD-B17A-47C6-B6B3-4A536C4DB800}"/>
          </ac:cxnSpMkLst>
        </pc:cxnChg>
        <pc:cxnChg chg="add mod">
          <ac:chgData name="Nguyen Chi Son" userId="606856d02e9d83ac" providerId="LiveId" clId="{A39CA402-E5A0-43BD-9728-8A300BACD9F1}" dt="2021-10-14T10:41:36.129" v="1357" actId="1076"/>
          <ac:cxnSpMkLst>
            <pc:docMk/>
            <pc:sldMk cId="2797674271" sldId="731"/>
            <ac:cxnSpMk id="14" creationId="{4ABE2886-E80D-40F5-A1EE-DB8FF150228E}"/>
          </ac:cxnSpMkLst>
        </pc:cxnChg>
      </pc:sldChg>
      <pc:sldChg chg="addSp delSp modSp add mod modAnim">
        <pc:chgData name="Nguyen Chi Son" userId="606856d02e9d83ac" providerId="LiveId" clId="{A39CA402-E5A0-43BD-9728-8A300BACD9F1}" dt="2021-10-14T10:56:02.222" v="2888"/>
        <pc:sldMkLst>
          <pc:docMk/>
          <pc:sldMk cId="3493183879" sldId="732"/>
        </pc:sldMkLst>
        <pc:spChg chg="mod">
          <ac:chgData name="Nguyen Chi Son" userId="606856d02e9d83ac" providerId="LiveId" clId="{A39CA402-E5A0-43BD-9728-8A300BACD9F1}" dt="2021-10-14T10:55:37.816" v="2878" actId="1035"/>
          <ac:spMkLst>
            <pc:docMk/>
            <pc:sldMk cId="3493183879" sldId="732"/>
            <ac:spMk id="14" creationId="{A530074C-9975-4D4F-AC15-005B11433C74}"/>
          </ac:spMkLst>
        </pc:spChg>
        <pc:spChg chg="mod">
          <ac:chgData name="Nguyen Chi Son" userId="606856d02e9d83ac" providerId="LiveId" clId="{A39CA402-E5A0-43BD-9728-8A300BACD9F1}" dt="2021-10-14T10:55:06.536" v="2871" actId="1035"/>
          <ac:spMkLst>
            <pc:docMk/>
            <pc:sldMk cId="3493183879" sldId="732"/>
            <ac:spMk id="15" creationId="{EC5263CE-BE2F-44C4-BD89-2666D2873C33}"/>
          </ac:spMkLst>
        </pc:spChg>
        <pc:spChg chg="mod">
          <ac:chgData name="Nguyen Chi Son" userId="606856d02e9d83ac" providerId="LiveId" clId="{A39CA402-E5A0-43BD-9728-8A300BACD9F1}" dt="2021-10-14T10:52:45.343" v="2484" actId="20577"/>
          <ac:spMkLst>
            <pc:docMk/>
            <pc:sldMk cId="3493183879" sldId="732"/>
            <ac:spMk id="19" creationId="{9C339D16-68E4-43C4-A62E-D0146138D23B}"/>
          </ac:spMkLst>
        </pc:spChg>
        <pc:picChg chg="add mod">
          <ac:chgData name="Nguyen Chi Son" userId="606856d02e9d83ac" providerId="LiveId" clId="{A39CA402-E5A0-43BD-9728-8A300BACD9F1}" dt="2021-10-14T10:55:36.457" v="2877" actId="1076"/>
          <ac:picMkLst>
            <pc:docMk/>
            <pc:sldMk cId="3493183879" sldId="732"/>
            <ac:picMk id="3" creationId="{AA95F48C-35F6-40DF-B584-31228EDB5A2B}"/>
          </ac:picMkLst>
        </pc:picChg>
        <pc:picChg chg="del">
          <ac:chgData name="Nguyen Chi Son" userId="606856d02e9d83ac" providerId="LiveId" clId="{A39CA402-E5A0-43BD-9728-8A300BACD9F1}" dt="2021-10-14T10:52:04.157" v="2129" actId="478"/>
          <ac:picMkLst>
            <pc:docMk/>
            <pc:sldMk cId="3493183879" sldId="732"/>
            <ac:picMk id="1026" creationId="{5F3BA7E9-CF62-4E51-B340-307E3E6AE458}"/>
          </ac:picMkLst>
        </pc:picChg>
        <pc:picChg chg="del">
          <ac:chgData name="Nguyen Chi Son" userId="606856d02e9d83ac" providerId="LiveId" clId="{A39CA402-E5A0-43BD-9728-8A300BACD9F1}" dt="2021-10-14T10:52:03.704" v="2128" actId="478"/>
          <ac:picMkLst>
            <pc:docMk/>
            <pc:sldMk cId="3493183879" sldId="732"/>
            <ac:picMk id="1028" creationId="{8D596280-D22C-42BE-A1AC-717684001CB4}"/>
          </ac:picMkLst>
        </pc:picChg>
      </pc:sldChg>
    </pc:docChg>
  </pc:docChgLst>
  <pc:docChgLst>
    <pc:chgData name="Nguyen Chi Son" userId="606856d02e9d83ac" providerId="LiveId" clId="{8AB6E6D9-5431-4D09-9DA2-2B797A7584F7}"/>
    <pc:docChg chg="undo custSel addSld delSld modSld">
      <pc:chgData name="Nguyen Chi Son" userId="606856d02e9d83ac" providerId="LiveId" clId="{8AB6E6D9-5431-4D09-9DA2-2B797A7584F7}" dt="2021-12-22T12:18:34.698" v="2051" actId="113"/>
      <pc:docMkLst>
        <pc:docMk/>
      </pc:docMkLst>
      <pc:sldChg chg="modSp mod">
        <pc:chgData name="Nguyen Chi Son" userId="606856d02e9d83ac" providerId="LiveId" clId="{8AB6E6D9-5431-4D09-9DA2-2B797A7584F7}" dt="2021-12-22T12:18:34.698" v="2051" actId="113"/>
        <pc:sldMkLst>
          <pc:docMk/>
          <pc:sldMk cId="2922349590" sldId="256"/>
        </pc:sldMkLst>
        <pc:spChg chg="mod">
          <ac:chgData name="Nguyen Chi Son" userId="606856d02e9d83ac" providerId="LiveId" clId="{8AB6E6D9-5431-4D09-9DA2-2B797A7584F7}" dt="2021-12-22T12:18:34.698" v="2051" actId="113"/>
          <ac:spMkLst>
            <pc:docMk/>
            <pc:sldMk cId="2922349590" sldId="256"/>
            <ac:spMk id="5" creationId="{3A9CE0EE-E8A7-485D-B7B9-01588BB75C9D}"/>
          </ac:spMkLst>
        </pc:spChg>
        <pc:spChg chg="mod">
          <ac:chgData name="Nguyen Chi Son" userId="606856d02e9d83ac" providerId="LiveId" clId="{8AB6E6D9-5431-4D09-9DA2-2B797A7584F7}" dt="2021-12-22T12:17:48.012" v="2037" actId="12788"/>
          <ac:spMkLst>
            <pc:docMk/>
            <pc:sldMk cId="2922349590" sldId="256"/>
            <ac:spMk id="136" creationId="{C574B640-0199-463F-87CA-8E3956B46E10}"/>
          </ac:spMkLst>
        </pc:spChg>
      </pc:sldChg>
      <pc:sldChg chg="modSp mod">
        <pc:chgData name="Nguyen Chi Son" userId="606856d02e9d83ac" providerId="LiveId" clId="{8AB6E6D9-5431-4D09-9DA2-2B797A7584F7}" dt="2021-11-02T15:58:08.740" v="1167" actId="20577"/>
        <pc:sldMkLst>
          <pc:docMk/>
          <pc:sldMk cId="3319126272" sldId="622"/>
        </pc:sldMkLst>
        <pc:spChg chg="mod">
          <ac:chgData name="Nguyen Chi Son" userId="606856d02e9d83ac" providerId="LiveId" clId="{8AB6E6D9-5431-4D09-9DA2-2B797A7584F7}" dt="2021-11-02T15:58:08.740" v="1167" actId="20577"/>
          <ac:spMkLst>
            <pc:docMk/>
            <pc:sldMk cId="3319126272" sldId="622"/>
            <ac:spMk id="2" creationId="{DAF08EC2-5D0D-48D9-855C-A59C0E5ED55B}"/>
          </ac:spMkLst>
        </pc:spChg>
      </pc:sldChg>
      <pc:sldChg chg="modSp mod">
        <pc:chgData name="Nguyen Chi Son" userId="606856d02e9d83ac" providerId="LiveId" clId="{8AB6E6D9-5431-4D09-9DA2-2B797A7584F7}" dt="2021-11-02T15:46:00.145" v="36" actId="20577"/>
        <pc:sldMkLst>
          <pc:docMk/>
          <pc:sldMk cId="1033004166" sldId="675"/>
        </pc:sldMkLst>
        <pc:spChg chg="mod">
          <ac:chgData name="Nguyen Chi Son" userId="606856d02e9d83ac" providerId="LiveId" clId="{8AB6E6D9-5431-4D09-9DA2-2B797A7584F7}" dt="2021-11-02T15:46:00.145" v="36" actId="20577"/>
          <ac:spMkLst>
            <pc:docMk/>
            <pc:sldMk cId="1033004166" sldId="675"/>
            <ac:spMk id="2" creationId="{DAF08EC2-5D0D-48D9-855C-A59C0E5ED55B}"/>
          </ac:spMkLst>
        </pc:spChg>
      </pc:sldChg>
      <pc:sldChg chg="addSp delSp modSp mod">
        <pc:chgData name="Nguyen Chi Son" userId="606856d02e9d83ac" providerId="LiveId" clId="{8AB6E6D9-5431-4D09-9DA2-2B797A7584F7}" dt="2021-11-02T15:59:10.452" v="1179" actId="1076"/>
        <pc:sldMkLst>
          <pc:docMk/>
          <pc:sldMk cId="470225863" sldId="691"/>
        </pc:sldMkLst>
        <pc:spChg chg="mod">
          <ac:chgData name="Nguyen Chi Son" userId="606856d02e9d83ac" providerId="LiveId" clId="{8AB6E6D9-5431-4D09-9DA2-2B797A7584F7}" dt="2021-11-02T15:49:55.694" v="300" actId="20577"/>
          <ac:spMkLst>
            <pc:docMk/>
            <pc:sldMk cId="470225863" sldId="691"/>
            <ac:spMk id="2" creationId="{BA8A6260-CA4B-46A9-A06E-C71EE59E6992}"/>
          </ac:spMkLst>
        </pc:spChg>
        <pc:spChg chg="add del mod">
          <ac:chgData name="Nguyen Chi Son" userId="606856d02e9d83ac" providerId="LiveId" clId="{8AB6E6D9-5431-4D09-9DA2-2B797A7584F7}" dt="2021-11-02T15:55:05.085" v="719" actId="478"/>
          <ac:spMkLst>
            <pc:docMk/>
            <pc:sldMk cId="470225863" sldId="691"/>
            <ac:spMk id="7" creationId="{D64EDC84-9FE6-4D5C-9DC9-74804DBC438C}"/>
          </ac:spMkLst>
        </pc:spChg>
        <pc:spChg chg="add mod">
          <ac:chgData name="Nguyen Chi Son" userId="606856d02e9d83ac" providerId="LiveId" clId="{8AB6E6D9-5431-4D09-9DA2-2B797A7584F7}" dt="2021-11-02T15:55:17.898" v="723" actId="1076"/>
          <ac:spMkLst>
            <pc:docMk/>
            <pc:sldMk cId="470225863" sldId="691"/>
            <ac:spMk id="8" creationId="{3CBECDDA-DD7D-40DE-BAEC-AE6A41C5FC24}"/>
          </ac:spMkLst>
        </pc:spChg>
        <pc:picChg chg="del">
          <ac:chgData name="Nguyen Chi Son" userId="606856d02e9d83ac" providerId="LiveId" clId="{8AB6E6D9-5431-4D09-9DA2-2B797A7584F7}" dt="2021-11-02T15:46:02.670" v="37" actId="478"/>
          <ac:picMkLst>
            <pc:docMk/>
            <pc:sldMk cId="470225863" sldId="691"/>
            <ac:picMk id="4" creationId="{AB9335FC-1B1C-4C63-9E9A-B62142D2F866}"/>
          </ac:picMkLst>
        </pc:picChg>
        <pc:picChg chg="add del mod">
          <ac:chgData name="Nguyen Chi Son" userId="606856d02e9d83ac" providerId="LiveId" clId="{8AB6E6D9-5431-4D09-9DA2-2B797A7584F7}" dt="2021-11-02T15:54:37.215" v="708" actId="478"/>
          <ac:picMkLst>
            <pc:docMk/>
            <pc:sldMk cId="470225863" sldId="691"/>
            <ac:picMk id="5" creationId="{BDBDF9C5-3EA0-4184-AC22-E6909AEFB8E3}"/>
          </ac:picMkLst>
        </pc:picChg>
        <pc:picChg chg="add mod">
          <ac:chgData name="Nguyen Chi Son" userId="606856d02e9d83ac" providerId="LiveId" clId="{8AB6E6D9-5431-4D09-9DA2-2B797A7584F7}" dt="2021-11-02T15:59:10.452" v="1179" actId="1076"/>
          <ac:picMkLst>
            <pc:docMk/>
            <pc:sldMk cId="470225863" sldId="691"/>
            <ac:picMk id="6" creationId="{E60DAABF-DA31-4B77-AA30-EA46129E4E17}"/>
          </ac:picMkLst>
        </pc:picChg>
        <pc:picChg chg="add mod">
          <ac:chgData name="Nguyen Chi Son" userId="606856d02e9d83ac" providerId="LiveId" clId="{8AB6E6D9-5431-4D09-9DA2-2B797A7584F7}" dt="2021-11-02T15:59:08.184" v="1178" actId="1076"/>
          <ac:picMkLst>
            <pc:docMk/>
            <pc:sldMk cId="470225863" sldId="691"/>
            <ac:picMk id="10" creationId="{C4EB751C-FC18-4000-837F-174F47DB714B}"/>
          </ac:picMkLst>
        </pc:picChg>
        <pc:picChg chg="add del mod">
          <ac:chgData name="Nguyen Chi Son" userId="606856d02e9d83ac" providerId="LiveId" clId="{8AB6E6D9-5431-4D09-9DA2-2B797A7584F7}" dt="2021-11-02T15:58:58.917" v="1176" actId="478"/>
          <ac:picMkLst>
            <pc:docMk/>
            <pc:sldMk cId="470225863" sldId="691"/>
            <ac:picMk id="1026" creationId="{5E95A664-17B0-47CD-A870-63D38437C256}"/>
          </ac:picMkLst>
        </pc:picChg>
      </pc:sldChg>
      <pc:sldChg chg="addSp delSp modSp mod delAnim modAnim">
        <pc:chgData name="Nguyen Chi Son" userId="606856d02e9d83ac" providerId="LiveId" clId="{8AB6E6D9-5431-4D09-9DA2-2B797A7584F7}" dt="2021-11-02T16:09:46.456" v="2031"/>
        <pc:sldMkLst>
          <pc:docMk/>
          <pc:sldMk cId="3964383563" sldId="722"/>
        </pc:sldMkLst>
        <pc:spChg chg="mod">
          <ac:chgData name="Nguyen Chi Son" userId="606856d02e9d83ac" providerId="LiveId" clId="{8AB6E6D9-5431-4D09-9DA2-2B797A7584F7}" dt="2021-11-02T15:57:55.331" v="1121" actId="20577"/>
          <ac:spMkLst>
            <pc:docMk/>
            <pc:sldMk cId="3964383563" sldId="722"/>
            <ac:spMk id="14" creationId="{A530074C-9975-4D4F-AC15-005B11433C74}"/>
          </ac:spMkLst>
        </pc:spChg>
        <pc:spChg chg="mod">
          <ac:chgData name="Nguyen Chi Son" userId="606856d02e9d83ac" providerId="LiveId" clId="{8AB6E6D9-5431-4D09-9DA2-2B797A7584F7}" dt="2021-11-02T15:57:07.510" v="997" actId="1036"/>
          <ac:spMkLst>
            <pc:docMk/>
            <pc:sldMk cId="3964383563" sldId="722"/>
            <ac:spMk id="15" creationId="{EC5263CE-BE2F-44C4-BD89-2666D2873C33}"/>
          </ac:spMkLst>
        </pc:spChg>
        <pc:spChg chg="mod">
          <ac:chgData name="Nguyen Chi Son" userId="606856d02e9d83ac" providerId="LiveId" clId="{8AB6E6D9-5431-4D09-9DA2-2B797A7584F7}" dt="2021-11-02T15:56:56.314" v="962" actId="20577"/>
          <ac:spMkLst>
            <pc:docMk/>
            <pc:sldMk cId="3964383563" sldId="722"/>
            <ac:spMk id="19" creationId="{9C339D16-68E4-43C4-A62E-D0146138D23B}"/>
          </ac:spMkLst>
        </pc:spChg>
        <pc:picChg chg="add mod">
          <ac:chgData name="Nguyen Chi Son" userId="606856d02e9d83ac" providerId="LiveId" clId="{8AB6E6D9-5431-4D09-9DA2-2B797A7584F7}" dt="2021-11-02T15:57:01.956" v="964" actId="1076"/>
          <ac:picMkLst>
            <pc:docMk/>
            <pc:sldMk cId="3964383563" sldId="722"/>
            <ac:picMk id="7" creationId="{527DD534-EEF8-4ED1-A171-951E7AB10652}"/>
          </ac:picMkLst>
        </pc:picChg>
        <pc:picChg chg="del">
          <ac:chgData name="Nguyen Chi Son" userId="606856d02e9d83ac" providerId="LiveId" clId="{8AB6E6D9-5431-4D09-9DA2-2B797A7584F7}" dt="2021-11-02T15:56:33.446" v="724" actId="478"/>
          <ac:picMkLst>
            <pc:docMk/>
            <pc:sldMk cId="3964383563" sldId="722"/>
            <ac:picMk id="20" creationId="{BD7EDD25-CFB1-4CFD-8903-2DC144EE421E}"/>
          </ac:picMkLst>
        </pc:picChg>
      </pc:sldChg>
      <pc:sldChg chg="del">
        <pc:chgData name="Nguyen Chi Son" userId="606856d02e9d83ac" providerId="LiveId" clId="{8AB6E6D9-5431-4D09-9DA2-2B797A7584F7}" dt="2021-11-02T15:58:12.420" v="1168" actId="47"/>
        <pc:sldMkLst>
          <pc:docMk/>
          <pc:sldMk cId="2023091208" sldId="733"/>
        </pc:sldMkLst>
      </pc:sldChg>
      <pc:sldChg chg="del">
        <pc:chgData name="Nguyen Chi Son" userId="606856d02e9d83ac" providerId="LiveId" clId="{8AB6E6D9-5431-4D09-9DA2-2B797A7584F7}" dt="2021-11-02T15:58:12.420" v="1168" actId="47"/>
        <pc:sldMkLst>
          <pc:docMk/>
          <pc:sldMk cId="833426542" sldId="734"/>
        </pc:sldMkLst>
      </pc:sldChg>
      <pc:sldChg chg="del">
        <pc:chgData name="Nguyen Chi Son" userId="606856d02e9d83ac" providerId="LiveId" clId="{8AB6E6D9-5431-4D09-9DA2-2B797A7584F7}" dt="2021-11-02T15:58:12.420" v="1168" actId="47"/>
        <pc:sldMkLst>
          <pc:docMk/>
          <pc:sldMk cId="2327565518" sldId="736"/>
        </pc:sldMkLst>
      </pc:sldChg>
      <pc:sldChg chg="del">
        <pc:chgData name="Nguyen Chi Son" userId="606856d02e9d83ac" providerId="LiveId" clId="{8AB6E6D9-5431-4D09-9DA2-2B797A7584F7}" dt="2021-11-02T15:58:12.420" v="1168" actId="47"/>
        <pc:sldMkLst>
          <pc:docMk/>
          <pc:sldMk cId="2436188455" sldId="737"/>
        </pc:sldMkLst>
      </pc:sldChg>
      <pc:sldChg chg="del">
        <pc:chgData name="Nguyen Chi Son" userId="606856d02e9d83ac" providerId="LiveId" clId="{8AB6E6D9-5431-4D09-9DA2-2B797A7584F7}" dt="2021-11-02T15:58:12.420" v="1168" actId="47"/>
        <pc:sldMkLst>
          <pc:docMk/>
          <pc:sldMk cId="4158414224" sldId="738"/>
        </pc:sldMkLst>
      </pc:sldChg>
      <pc:sldChg chg="del">
        <pc:chgData name="Nguyen Chi Son" userId="606856d02e9d83ac" providerId="LiveId" clId="{8AB6E6D9-5431-4D09-9DA2-2B797A7584F7}" dt="2021-11-02T15:58:02.466" v="1122" actId="47"/>
        <pc:sldMkLst>
          <pc:docMk/>
          <pc:sldMk cId="4013739178" sldId="742"/>
        </pc:sldMkLst>
      </pc:sldChg>
      <pc:sldChg chg="del">
        <pc:chgData name="Nguyen Chi Son" userId="606856d02e9d83ac" providerId="LiveId" clId="{8AB6E6D9-5431-4D09-9DA2-2B797A7584F7}" dt="2021-11-02T16:09:35.896" v="2027" actId="47"/>
        <pc:sldMkLst>
          <pc:docMk/>
          <pc:sldMk cId="819712432" sldId="743"/>
        </pc:sldMkLst>
      </pc:sldChg>
      <pc:sldChg chg="del">
        <pc:chgData name="Nguyen Chi Son" userId="606856d02e9d83ac" providerId="LiveId" clId="{8AB6E6D9-5431-4D09-9DA2-2B797A7584F7}" dt="2021-11-02T16:09:35.896" v="2027" actId="47"/>
        <pc:sldMkLst>
          <pc:docMk/>
          <pc:sldMk cId="3726639508" sldId="744"/>
        </pc:sldMkLst>
      </pc:sldChg>
      <pc:sldChg chg="del">
        <pc:chgData name="Nguyen Chi Son" userId="606856d02e9d83ac" providerId="LiveId" clId="{8AB6E6D9-5431-4D09-9DA2-2B797A7584F7}" dt="2021-11-02T16:09:35.896" v="2027" actId="47"/>
        <pc:sldMkLst>
          <pc:docMk/>
          <pc:sldMk cId="999547460" sldId="745"/>
        </pc:sldMkLst>
      </pc:sldChg>
      <pc:sldChg chg="addSp delSp modSp mod delAnim modAnim">
        <pc:chgData name="Nguyen Chi Son" userId="606856d02e9d83ac" providerId="LiveId" clId="{8AB6E6D9-5431-4D09-9DA2-2B797A7584F7}" dt="2021-11-02T16:09:54.677" v="2035"/>
        <pc:sldMkLst>
          <pc:docMk/>
          <pc:sldMk cId="51380808" sldId="746"/>
        </pc:sldMkLst>
        <pc:spChg chg="mod">
          <ac:chgData name="Nguyen Chi Son" userId="606856d02e9d83ac" providerId="LiveId" clId="{8AB6E6D9-5431-4D09-9DA2-2B797A7584F7}" dt="2021-11-02T16:09:18.003" v="2024" actId="1036"/>
          <ac:spMkLst>
            <pc:docMk/>
            <pc:sldMk cId="51380808" sldId="746"/>
            <ac:spMk id="14" creationId="{A530074C-9975-4D4F-AC15-005B11433C74}"/>
          </ac:spMkLst>
        </pc:spChg>
        <pc:spChg chg="mod">
          <ac:chgData name="Nguyen Chi Son" userId="606856d02e9d83ac" providerId="LiveId" clId="{8AB6E6D9-5431-4D09-9DA2-2B797A7584F7}" dt="2021-11-02T16:09:18.003" v="2024" actId="1036"/>
          <ac:spMkLst>
            <pc:docMk/>
            <pc:sldMk cId="51380808" sldId="746"/>
            <ac:spMk id="15" creationId="{EC5263CE-BE2F-44C4-BD89-2666D2873C33}"/>
          </ac:spMkLst>
        </pc:spChg>
        <pc:spChg chg="mod">
          <ac:chgData name="Nguyen Chi Son" userId="606856d02e9d83ac" providerId="LiveId" clId="{8AB6E6D9-5431-4D09-9DA2-2B797A7584F7}" dt="2021-11-02T16:03:43.977" v="2000" actId="20577"/>
          <ac:spMkLst>
            <pc:docMk/>
            <pc:sldMk cId="51380808" sldId="746"/>
            <ac:spMk id="19" creationId="{9C339D16-68E4-43C4-A62E-D0146138D23B}"/>
          </ac:spMkLst>
        </pc:spChg>
        <pc:picChg chg="del">
          <ac:chgData name="Nguyen Chi Son" userId="606856d02e9d83ac" providerId="LiveId" clId="{8AB6E6D9-5431-4D09-9DA2-2B797A7584F7}" dt="2021-11-02T16:03:26.932" v="1838" actId="478"/>
          <ac:picMkLst>
            <pc:docMk/>
            <pc:sldMk cId="51380808" sldId="746"/>
            <ac:picMk id="3" creationId="{4E8417A6-57E1-4AE1-ABEE-52BDC8FB7438}"/>
          </ac:picMkLst>
        </pc:picChg>
        <pc:picChg chg="add del mod">
          <ac:chgData name="Nguyen Chi Son" userId="606856d02e9d83ac" providerId="LiveId" clId="{8AB6E6D9-5431-4D09-9DA2-2B797A7584F7}" dt="2021-11-02T16:07:37.041" v="2011" actId="478"/>
          <ac:picMkLst>
            <pc:docMk/>
            <pc:sldMk cId="51380808" sldId="746"/>
            <ac:picMk id="4" creationId="{6C449517-15AF-4886-964A-18B879B45B93}"/>
          </ac:picMkLst>
        </pc:picChg>
        <pc:picChg chg="add mod">
          <ac:chgData name="Nguyen Chi Son" userId="606856d02e9d83ac" providerId="LiveId" clId="{8AB6E6D9-5431-4D09-9DA2-2B797A7584F7}" dt="2021-11-02T16:09:23.379" v="2026" actId="1076"/>
          <ac:picMkLst>
            <pc:docMk/>
            <pc:sldMk cId="51380808" sldId="746"/>
            <ac:picMk id="6" creationId="{7DDA131E-2B5B-441F-B67C-542259DFC298}"/>
          </ac:picMkLst>
        </pc:picChg>
      </pc:sldChg>
      <pc:sldChg chg="addSp delSp modSp add mod">
        <pc:chgData name="Nguyen Chi Son" userId="606856d02e9d83ac" providerId="LiveId" clId="{8AB6E6D9-5431-4D09-9DA2-2B797A7584F7}" dt="2021-11-02T16:03:19.746" v="1837" actId="1076"/>
        <pc:sldMkLst>
          <pc:docMk/>
          <pc:sldMk cId="3267194069" sldId="747"/>
        </pc:sldMkLst>
        <pc:spChg chg="mod">
          <ac:chgData name="Nguyen Chi Son" userId="606856d02e9d83ac" providerId="LiveId" clId="{8AB6E6D9-5431-4D09-9DA2-2B797A7584F7}" dt="2021-11-02T16:01:50.592" v="1526" actId="20577"/>
          <ac:spMkLst>
            <pc:docMk/>
            <pc:sldMk cId="3267194069" sldId="747"/>
            <ac:spMk id="2" creationId="{BA8A6260-CA4B-46A9-A06E-C71EE59E6992}"/>
          </ac:spMkLst>
        </pc:spChg>
        <pc:spChg chg="mod">
          <ac:chgData name="Nguyen Chi Son" userId="606856d02e9d83ac" providerId="LiveId" clId="{8AB6E6D9-5431-4D09-9DA2-2B797A7584F7}" dt="2021-11-02T16:03:19.746" v="1837" actId="1076"/>
          <ac:spMkLst>
            <pc:docMk/>
            <pc:sldMk cId="3267194069" sldId="747"/>
            <ac:spMk id="8" creationId="{3CBECDDA-DD7D-40DE-BAEC-AE6A41C5FC24}"/>
          </ac:spMkLst>
        </pc:spChg>
        <pc:picChg chg="add del mod modCrop">
          <ac:chgData name="Nguyen Chi Son" userId="606856d02e9d83ac" providerId="LiveId" clId="{8AB6E6D9-5431-4D09-9DA2-2B797A7584F7}" dt="2021-11-02T16:02:51.858" v="1826" actId="478"/>
          <ac:picMkLst>
            <pc:docMk/>
            <pc:sldMk cId="3267194069" sldId="747"/>
            <ac:picMk id="4" creationId="{F5D12DAC-9241-4E6B-92A5-EDD18889AD25}"/>
          </ac:picMkLst>
        </pc:picChg>
        <pc:picChg chg="del">
          <ac:chgData name="Nguyen Chi Son" userId="606856d02e9d83ac" providerId="LiveId" clId="{8AB6E6D9-5431-4D09-9DA2-2B797A7584F7}" dt="2021-11-02T15:58:16.624" v="1170" actId="478"/>
          <ac:picMkLst>
            <pc:docMk/>
            <pc:sldMk cId="3267194069" sldId="747"/>
            <ac:picMk id="6" creationId="{E60DAABF-DA31-4B77-AA30-EA46129E4E17}"/>
          </ac:picMkLst>
        </pc:picChg>
        <pc:picChg chg="add mod">
          <ac:chgData name="Nguyen Chi Son" userId="606856d02e9d83ac" providerId="LiveId" clId="{8AB6E6D9-5431-4D09-9DA2-2B797A7584F7}" dt="2021-11-02T16:03:10.237" v="1832" actId="1076"/>
          <ac:picMkLst>
            <pc:docMk/>
            <pc:sldMk cId="3267194069" sldId="747"/>
            <ac:picMk id="9" creationId="{C38C869F-BFDF-46BB-97AF-76F256B3894B}"/>
          </ac:picMkLst>
        </pc:picChg>
        <pc:picChg chg="del">
          <ac:chgData name="Nguyen Chi Son" userId="606856d02e9d83ac" providerId="LiveId" clId="{8AB6E6D9-5431-4D09-9DA2-2B797A7584F7}" dt="2021-11-02T15:58:17.094" v="1171" actId="478"/>
          <ac:picMkLst>
            <pc:docMk/>
            <pc:sldMk cId="3267194069" sldId="747"/>
            <ac:picMk id="1026" creationId="{5E95A664-17B0-47CD-A870-63D38437C256}"/>
          </ac:picMkLst>
        </pc:picChg>
      </pc:sldChg>
    </pc:docChg>
  </pc:docChgLst>
  <pc:docChgLst>
    <pc:chgData name="Nguyen Chi Son" userId="606856d02e9d83ac" providerId="LiveId" clId="{3F745004-6E41-4939-BC9E-4EB98541ABD6}"/>
    <pc:docChg chg="undo custSel addSld delSld modSld sldOrd">
      <pc:chgData name="Nguyen Chi Son" userId="606856d02e9d83ac" providerId="LiveId" clId="{3F745004-6E41-4939-BC9E-4EB98541ABD6}" dt="2021-10-12T10:59:17.030" v="362"/>
      <pc:docMkLst>
        <pc:docMk/>
      </pc:docMkLst>
      <pc:sldChg chg="del">
        <pc:chgData name="Nguyen Chi Son" userId="606856d02e9d83ac" providerId="LiveId" clId="{3F745004-6E41-4939-BC9E-4EB98541ABD6}" dt="2021-10-12T10:58:09.867" v="296" actId="47"/>
        <pc:sldMkLst>
          <pc:docMk/>
          <pc:sldMk cId="402592958" sldId="540"/>
        </pc:sldMkLst>
      </pc:sldChg>
      <pc:sldChg chg="addSp delSp modSp mod">
        <pc:chgData name="Nguyen Chi Son" userId="606856d02e9d83ac" providerId="LiveId" clId="{3F745004-6E41-4939-BC9E-4EB98541ABD6}" dt="2021-10-12T10:54:18.307" v="21" actId="20577"/>
        <pc:sldMkLst>
          <pc:docMk/>
          <pc:sldMk cId="3298182474" sldId="547"/>
        </pc:sldMkLst>
        <pc:spChg chg="mod">
          <ac:chgData name="Nguyen Chi Son" userId="606856d02e9d83ac" providerId="LiveId" clId="{3F745004-6E41-4939-BC9E-4EB98541ABD6}" dt="2021-10-12T10:54:18.307" v="21" actId="20577"/>
          <ac:spMkLst>
            <pc:docMk/>
            <pc:sldMk cId="3298182474" sldId="547"/>
            <ac:spMk id="2" creationId="{BA8A6260-CA4B-46A9-A06E-C71EE59E6992}"/>
          </ac:spMkLst>
        </pc:spChg>
        <pc:spChg chg="add mod">
          <ac:chgData name="Nguyen Chi Son" userId="606856d02e9d83ac" providerId="LiveId" clId="{3F745004-6E41-4939-BC9E-4EB98541ABD6}" dt="2021-10-12T10:54:13.448" v="5"/>
          <ac:spMkLst>
            <pc:docMk/>
            <pc:sldMk cId="3298182474" sldId="547"/>
            <ac:spMk id="7" creationId="{CF632240-EE73-4E45-BA66-6CA6C40409AF}"/>
          </ac:spMkLst>
        </pc:spChg>
        <pc:spChg chg="add mod">
          <ac:chgData name="Nguyen Chi Son" userId="606856d02e9d83ac" providerId="LiveId" clId="{3F745004-6E41-4939-BC9E-4EB98541ABD6}" dt="2021-10-12T10:54:13.448" v="5"/>
          <ac:spMkLst>
            <pc:docMk/>
            <pc:sldMk cId="3298182474" sldId="547"/>
            <ac:spMk id="8" creationId="{528EE5ED-EA1C-459C-BF71-590A3ADCFD9D}"/>
          </ac:spMkLst>
        </pc:spChg>
        <pc:spChg chg="del">
          <ac:chgData name="Nguyen Chi Son" userId="606856d02e9d83ac" providerId="LiveId" clId="{3F745004-6E41-4939-BC9E-4EB98541ABD6}" dt="2021-10-12T10:54:13.135" v="4" actId="478"/>
          <ac:spMkLst>
            <pc:docMk/>
            <pc:sldMk cId="3298182474" sldId="547"/>
            <ac:spMk id="17" creationId="{388493A2-4842-4806-B794-C152AA81A7B8}"/>
          </ac:spMkLst>
        </pc:spChg>
        <pc:picChg chg="add mod">
          <ac:chgData name="Nguyen Chi Son" userId="606856d02e9d83ac" providerId="LiveId" clId="{3F745004-6E41-4939-BC9E-4EB98541ABD6}" dt="2021-10-12T10:54:13.448" v="5"/>
          <ac:picMkLst>
            <pc:docMk/>
            <pc:sldMk cId="3298182474" sldId="547"/>
            <ac:picMk id="5" creationId="{5E9AE56D-8530-4F15-B3B2-B1842EEAB76A}"/>
          </ac:picMkLst>
        </pc:picChg>
        <pc:picChg chg="add mod">
          <ac:chgData name="Nguyen Chi Son" userId="606856d02e9d83ac" providerId="LiveId" clId="{3F745004-6E41-4939-BC9E-4EB98541ABD6}" dt="2021-10-12T10:54:13.448" v="5"/>
          <ac:picMkLst>
            <pc:docMk/>
            <pc:sldMk cId="3298182474" sldId="547"/>
            <ac:picMk id="6" creationId="{F3576036-A3D2-4364-A527-D17001D3E79F}"/>
          </ac:picMkLst>
        </pc:picChg>
        <pc:picChg chg="del">
          <ac:chgData name="Nguyen Chi Son" userId="606856d02e9d83ac" providerId="LiveId" clId="{3F745004-6E41-4939-BC9E-4EB98541ABD6}" dt="2021-10-12T10:54:13.135" v="4" actId="478"/>
          <ac:picMkLst>
            <pc:docMk/>
            <pc:sldMk cId="3298182474" sldId="547"/>
            <ac:picMk id="1026" creationId="{EDD9A895-A809-41BC-986F-C7E7E658DDD5}"/>
          </ac:picMkLst>
        </pc:picChg>
      </pc:sldChg>
      <pc:sldChg chg="del ord">
        <pc:chgData name="Nguyen Chi Son" userId="606856d02e9d83ac" providerId="LiveId" clId="{3F745004-6E41-4939-BC9E-4EB98541ABD6}" dt="2021-10-12T10:58:03.742" v="292" actId="47"/>
        <pc:sldMkLst>
          <pc:docMk/>
          <pc:sldMk cId="1953741841" sldId="596"/>
        </pc:sldMkLst>
      </pc:sldChg>
      <pc:sldChg chg="addSp delSp modSp mod delAnim modAnim">
        <pc:chgData name="Nguyen Chi Son" userId="606856d02e9d83ac" providerId="LiveId" clId="{3F745004-6E41-4939-BC9E-4EB98541ABD6}" dt="2021-10-12T10:59:11.998" v="358"/>
        <pc:sldMkLst>
          <pc:docMk/>
          <pc:sldMk cId="3023646297" sldId="614"/>
        </pc:sldMkLst>
        <pc:spChg chg="mod">
          <ac:chgData name="Nguyen Chi Son" userId="606856d02e9d83ac" providerId="LiveId" clId="{3F745004-6E41-4939-BC9E-4EB98541ABD6}" dt="2021-10-12T10:55:17.899" v="191" actId="20577"/>
          <ac:spMkLst>
            <pc:docMk/>
            <pc:sldMk cId="3023646297" sldId="614"/>
            <ac:spMk id="2" creationId="{BA8A6260-CA4B-46A9-A06E-C71EE59E6992}"/>
          </ac:spMkLst>
        </pc:spChg>
        <pc:picChg chg="del">
          <ac:chgData name="Nguyen Chi Son" userId="606856d02e9d83ac" providerId="LiveId" clId="{3F745004-6E41-4939-BC9E-4EB98541ABD6}" dt="2021-10-12T10:53:44.167" v="1" actId="478"/>
          <ac:picMkLst>
            <pc:docMk/>
            <pc:sldMk cId="3023646297" sldId="614"/>
            <ac:picMk id="6" creationId="{E269BDB8-4EE1-4006-9980-3E5C1A545C65}"/>
          </ac:picMkLst>
        </pc:picChg>
        <pc:picChg chg="del">
          <ac:chgData name="Nguyen Chi Son" userId="606856d02e9d83ac" providerId="LiveId" clId="{3F745004-6E41-4939-BC9E-4EB98541ABD6}" dt="2021-10-12T10:53:43.730" v="0" actId="478"/>
          <ac:picMkLst>
            <pc:docMk/>
            <pc:sldMk cId="3023646297" sldId="614"/>
            <ac:picMk id="8" creationId="{8D8DE69A-3E4D-4544-9BA1-7158EB0C0C4E}"/>
          </ac:picMkLst>
        </pc:picChg>
        <pc:picChg chg="mod">
          <ac:chgData name="Nguyen Chi Son" userId="606856d02e9d83ac" providerId="LiveId" clId="{3F745004-6E41-4939-BC9E-4EB98541ABD6}" dt="2021-10-12T10:56:25.948" v="214" actId="1036"/>
          <ac:picMkLst>
            <pc:docMk/>
            <pc:sldMk cId="3023646297" sldId="614"/>
            <ac:picMk id="12" creationId="{9B9EC51C-3591-4FF4-ADDB-1CF1D9A9DD81}"/>
          </ac:picMkLst>
        </pc:picChg>
        <pc:picChg chg="add mod">
          <ac:chgData name="Nguyen Chi Son" userId="606856d02e9d83ac" providerId="LiveId" clId="{3F745004-6E41-4939-BC9E-4EB98541ABD6}" dt="2021-10-12T10:56:27.854" v="215" actId="1076"/>
          <ac:picMkLst>
            <pc:docMk/>
            <pc:sldMk cId="3023646297" sldId="614"/>
            <ac:picMk id="1026" creationId="{310F6338-0061-4384-AB4B-3E1FC47C01A2}"/>
          </ac:picMkLst>
        </pc:picChg>
      </pc:sldChg>
      <pc:sldChg chg="del">
        <pc:chgData name="Nguyen Chi Son" userId="606856d02e9d83ac" providerId="LiveId" clId="{3F745004-6E41-4939-BC9E-4EB98541ABD6}" dt="2021-10-12T10:58:37.406" v="300" actId="47"/>
        <pc:sldMkLst>
          <pc:docMk/>
          <pc:sldMk cId="3207193999" sldId="615"/>
        </pc:sldMkLst>
      </pc:sldChg>
      <pc:sldChg chg="add del">
        <pc:chgData name="Nguyen Chi Son" userId="606856d02e9d83ac" providerId="LiveId" clId="{3F745004-6E41-4939-BC9E-4EB98541ABD6}" dt="2021-10-12T10:57:07.915" v="217"/>
        <pc:sldMkLst>
          <pc:docMk/>
          <pc:sldMk cId="2488276464" sldId="616"/>
        </pc:sldMkLst>
      </pc:sldChg>
      <pc:sldChg chg="modSp add mod">
        <pc:chgData name="Nguyen Chi Son" userId="606856d02e9d83ac" providerId="LiveId" clId="{3F745004-6E41-4939-BC9E-4EB98541ABD6}" dt="2021-10-12T10:57:29.602" v="286" actId="20577"/>
        <pc:sldMkLst>
          <pc:docMk/>
          <pc:sldMk cId="3607990327" sldId="616"/>
        </pc:sldMkLst>
        <pc:spChg chg="mod">
          <ac:chgData name="Nguyen Chi Son" userId="606856d02e9d83ac" providerId="LiveId" clId="{3F745004-6E41-4939-BC9E-4EB98541ABD6}" dt="2021-10-12T10:57:29.602" v="286" actId="20577"/>
          <ac:spMkLst>
            <pc:docMk/>
            <pc:sldMk cId="3607990327" sldId="616"/>
            <ac:spMk id="2" creationId="{DAF08EC2-5D0D-48D9-855C-A59C0E5ED55B}"/>
          </ac:spMkLst>
        </pc:spChg>
        <pc:spChg chg="mod">
          <ac:chgData name="Nguyen Chi Son" userId="606856d02e9d83ac" providerId="LiveId" clId="{3F745004-6E41-4939-BC9E-4EB98541ABD6}" dt="2021-10-12T10:57:29.165" v="285" actId="1035"/>
          <ac:spMkLst>
            <pc:docMk/>
            <pc:sldMk cId="3607990327" sldId="616"/>
            <ac:spMk id="3" creationId="{8CD51C9F-FCB0-4185-93E6-835FC05E1B10}"/>
          </ac:spMkLst>
        </pc:spChg>
      </pc:sldChg>
      <pc:sldChg chg="delSp modSp add mod delAnim">
        <pc:chgData name="Nguyen Chi Son" userId="606856d02e9d83ac" providerId="LiveId" clId="{3F745004-6E41-4939-BC9E-4EB98541ABD6}" dt="2021-10-12T10:58:05.851" v="294" actId="478"/>
        <pc:sldMkLst>
          <pc:docMk/>
          <pc:sldMk cId="3964383563" sldId="716"/>
        </pc:sldMkLst>
        <pc:spChg chg="mod">
          <ac:chgData name="Nguyen Chi Son" userId="606856d02e9d83ac" providerId="LiveId" clId="{3F745004-6E41-4939-BC9E-4EB98541ABD6}" dt="2021-10-12T10:58:02.101" v="291"/>
          <ac:spMkLst>
            <pc:docMk/>
            <pc:sldMk cId="3964383563" sldId="716"/>
            <ac:spMk id="14" creationId="{A530074C-9975-4D4F-AC15-005B11433C74}"/>
          </ac:spMkLst>
        </pc:spChg>
        <pc:spChg chg="mod">
          <ac:chgData name="Nguyen Chi Son" userId="606856d02e9d83ac" providerId="LiveId" clId="{3F745004-6E41-4939-BC9E-4EB98541ABD6}" dt="2021-10-12T10:57:58.242" v="290"/>
          <ac:spMkLst>
            <pc:docMk/>
            <pc:sldMk cId="3964383563" sldId="716"/>
            <ac:spMk id="19" creationId="{9C339D16-68E4-43C4-A62E-D0146138D23B}"/>
          </ac:spMkLst>
        </pc:spChg>
        <pc:picChg chg="del">
          <ac:chgData name="Nguyen Chi Son" userId="606856d02e9d83ac" providerId="LiveId" clId="{3F745004-6E41-4939-BC9E-4EB98541ABD6}" dt="2021-10-12T10:58:05.273" v="293" actId="478"/>
          <ac:picMkLst>
            <pc:docMk/>
            <pc:sldMk cId="3964383563" sldId="716"/>
            <ac:picMk id="8" creationId="{BE47523A-1AD5-4A06-AE56-F030E7D9133F}"/>
          </ac:picMkLst>
        </pc:picChg>
        <pc:picChg chg="del">
          <ac:chgData name="Nguyen Chi Son" userId="606856d02e9d83ac" providerId="LiveId" clId="{3F745004-6E41-4939-BC9E-4EB98541ABD6}" dt="2021-10-12T10:58:05.851" v="294" actId="478"/>
          <ac:picMkLst>
            <pc:docMk/>
            <pc:sldMk cId="3964383563" sldId="716"/>
            <ac:picMk id="10" creationId="{7BFF9FB3-3B82-47F7-91CA-29ED5686B353}"/>
          </ac:picMkLst>
        </pc:picChg>
      </pc:sldChg>
      <pc:sldChg chg="addSp modSp add mod modAnim">
        <pc:chgData name="Nguyen Chi Son" userId="606856d02e9d83ac" providerId="LiveId" clId="{3F745004-6E41-4939-BC9E-4EB98541ABD6}" dt="2021-10-12T10:59:17.030" v="362"/>
        <pc:sldMkLst>
          <pc:docMk/>
          <pc:sldMk cId="2132589863" sldId="717"/>
        </pc:sldMkLst>
        <pc:spChg chg="mod">
          <ac:chgData name="Nguyen Chi Son" userId="606856d02e9d83ac" providerId="LiveId" clId="{3F745004-6E41-4939-BC9E-4EB98541ABD6}" dt="2021-10-12T10:58:47.030" v="357" actId="1035"/>
          <ac:spMkLst>
            <pc:docMk/>
            <pc:sldMk cId="2132589863" sldId="717"/>
            <ac:spMk id="14" creationId="{A530074C-9975-4D4F-AC15-005B11433C74}"/>
          </ac:spMkLst>
        </pc:spChg>
        <pc:spChg chg="mod">
          <ac:chgData name="Nguyen Chi Son" userId="606856d02e9d83ac" providerId="LiveId" clId="{3F745004-6E41-4939-BC9E-4EB98541ABD6}" dt="2021-10-12T10:58:47.030" v="357" actId="1035"/>
          <ac:spMkLst>
            <pc:docMk/>
            <pc:sldMk cId="2132589863" sldId="717"/>
            <ac:spMk id="15" creationId="{EC5263CE-BE2F-44C4-BD89-2666D2873C33}"/>
          </ac:spMkLst>
        </pc:spChg>
        <pc:spChg chg="mod">
          <ac:chgData name="Nguyen Chi Son" userId="606856d02e9d83ac" providerId="LiveId" clId="{3F745004-6E41-4939-BC9E-4EB98541ABD6}" dt="2021-10-12T10:58:27.944" v="297"/>
          <ac:spMkLst>
            <pc:docMk/>
            <pc:sldMk cId="2132589863" sldId="717"/>
            <ac:spMk id="19" creationId="{9C339D16-68E4-43C4-A62E-D0146138D23B}"/>
          </ac:spMkLst>
        </pc:spChg>
        <pc:picChg chg="add mod">
          <ac:chgData name="Nguyen Chi Son" userId="606856d02e9d83ac" providerId="LiveId" clId="{3F745004-6E41-4939-BC9E-4EB98541ABD6}" dt="2021-10-12T10:58:44.390" v="344" actId="1076"/>
          <ac:picMkLst>
            <pc:docMk/>
            <pc:sldMk cId="2132589863" sldId="717"/>
            <ac:picMk id="6" creationId="{E2DB30ED-A651-4A99-99FF-98B5DFD609B0}"/>
          </ac:picMkLst>
        </pc:picChg>
      </pc:sldChg>
    </pc:docChg>
  </pc:docChgLst>
  <pc:docChgLst>
    <pc:chgData name="Nguyen Chi Son" userId="606856d02e9d83ac" providerId="LiveId" clId="{62612F46-B7AC-4126-B3DE-A443E45E9457}"/>
    <pc:docChg chg="custSel addSld delSld modSld">
      <pc:chgData name="Nguyen Chi Son" userId="606856d02e9d83ac" providerId="LiveId" clId="{62612F46-B7AC-4126-B3DE-A443E45E9457}" dt="2021-11-01T13:26:11.854" v="2903"/>
      <pc:docMkLst>
        <pc:docMk/>
      </pc:docMkLst>
      <pc:sldChg chg="modSp mod">
        <pc:chgData name="Nguyen Chi Son" userId="606856d02e9d83ac" providerId="LiveId" clId="{62612F46-B7AC-4126-B3DE-A443E45E9457}" dt="2021-11-01T13:07:10.140" v="27" actId="20577"/>
        <pc:sldMkLst>
          <pc:docMk/>
          <pc:sldMk cId="2922349590" sldId="256"/>
        </pc:sldMkLst>
        <pc:spChg chg="mod">
          <ac:chgData name="Nguyen Chi Son" userId="606856d02e9d83ac" providerId="LiveId" clId="{62612F46-B7AC-4126-B3DE-A443E45E9457}" dt="2021-11-01T13:07:10.140" v="27" actId="20577"/>
          <ac:spMkLst>
            <pc:docMk/>
            <pc:sldMk cId="2922349590" sldId="256"/>
            <ac:spMk id="136" creationId="{C574B640-0199-463F-87CA-8E3956B46E10}"/>
          </ac:spMkLst>
        </pc:spChg>
      </pc:sldChg>
      <pc:sldChg chg="modSp mod">
        <pc:chgData name="Nguyen Chi Son" userId="606856d02e9d83ac" providerId="LiveId" clId="{62612F46-B7AC-4126-B3DE-A443E45E9457}" dt="2021-11-01T13:15:44.452" v="1601" actId="1036"/>
        <pc:sldMkLst>
          <pc:docMk/>
          <pc:sldMk cId="3319126272" sldId="622"/>
        </pc:sldMkLst>
        <pc:spChg chg="mod">
          <ac:chgData name="Nguyen Chi Son" userId="606856d02e9d83ac" providerId="LiveId" clId="{62612F46-B7AC-4126-B3DE-A443E45E9457}" dt="2021-11-01T13:15:37.859" v="1581" actId="20577"/>
          <ac:spMkLst>
            <pc:docMk/>
            <pc:sldMk cId="3319126272" sldId="622"/>
            <ac:spMk id="2" creationId="{DAF08EC2-5D0D-48D9-855C-A59C0E5ED55B}"/>
          </ac:spMkLst>
        </pc:spChg>
        <pc:spChg chg="mod">
          <ac:chgData name="Nguyen Chi Son" userId="606856d02e9d83ac" providerId="LiveId" clId="{62612F46-B7AC-4126-B3DE-A443E45E9457}" dt="2021-11-01T13:15:44.452" v="1601" actId="1036"/>
          <ac:spMkLst>
            <pc:docMk/>
            <pc:sldMk cId="3319126272" sldId="622"/>
            <ac:spMk id="3" creationId="{8CD51C9F-FCB0-4185-93E6-835FC05E1B10}"/>
          </ac:spMkLst>
        </pc:spChg>
      </pc:sldChg>
      <pc:sldChg chg="modSp mod">
        <pc:chgData name="Nguyen Chi Son" userId="606856d02e9d83ac" providerId="LiveId" clId="{62612F46-B7AC-4126-B3DE-A443E45E9457}" dt="2021-11-01T13:07:19.639" v="55" actId="20577"/>
        <pc:sldMkLst>
          <pc:docMk/>
          <pc:sldMk cId="1033004166" sldId="675"/>
        </pc:sldMkLst>
        <pc:spChg chg="mod">
          <ac:chgData name="Nguyen Chi Son" userId="606856d02e9d83ac" providerId="LiveId" clId="{62612F46-B7AC-4126-B3DE-A443E45E9457}" dt="2021-11-01T13:07:19.639" v="55" actId="20577"/>
          <ac:spMkLst>
            <pc:docMk/>
            <pc:sldMk cId="1033004166" sldId="675"/>
            <ac:spMk id="2" creationId="{DAF08EC2-5D0D-48D9-855C-A59C0E5ED55B}"/>
          </ac:spMkLst>
        </pc:spChg>
      </pc:sldChg>
      <pc:sldChg chg="addSp delSp modSp mod">
        <pc:chgData name="Nguyen Chi Son" userId="606856d02e9d83ac" providerId="LiveId" clId="{62612F46-B7AC-4126-B3DE-A443E45E9457}" dt="2021-11-01T13:09:42.697" v="504" actId="1076"/>
        <pc:sldMkLst>
          <pc:docMk/>
          <pc:sldMk cId="470225863" sldId="691"/>
        </pc:sldMkLst>
        <pc:spChg chg="mod">
          <ac:chgData name="Nguyen Chi Son" userId="606856d02e9d83ac" providerId="LiveId" clId="{62612F46-B7AC-4126-B3DE-A443E45E9457}" dt="2021-11-01T13:09:33.370" v="502" actId="20577"/>
          <ac:spMkLst>
            <pc:docMk/>
            <pc:sldMk cId="470225863" sldId="691"/>
            <ac:spMk id="2" creationId="{BA8A6260-CA4B-46A9-A06E-C71EE59E6992}"/>
          </ac:spMkLst>
        </pc:spChg>
        <pc:picChg chg="add mod">
          <ac:chgData name="Nguyen Chi Son" userId="606856d02e9d83ac" providerId="LiveId" clId="{62612F46-B7AC-4126-B3DE-A443E45E9457}" dt="2021-11-01T13:09:42.697" v="504" actId="1076"/>
          <ac:picMkLst>
            <pc:docMk/>
            <pc:sldMk cId="470225863" sldId="691"/>
            <ac:picMk id="4" creationId="{AB9335FC-1B1C-4C63-9E9A-B62142D2F866}"/>
          </ac:picMkLst>
        </pc:picChg>
        <pc:picChg chg="del">
          <ac:chgData name="Nguyen Chi Son" userId="606856d02e9d83ac" providerId="LiveId" clId="{62612F46-B7AC-4126-B3DE-A443E45E9457}" dt="2021-11-01T13:08:29.012" v="357" actId="478"/>
          <ac:picMkLst>
            <pc:docMk/>
            <pc:sldMk cId="470225863" sldId="691"/>
            <ac:picMk id="5" creationId="{EECB857D-87EA-4AA3-BCCC-8FFB2263A8DF}"/>
          </ac:picMkLst>
        </pc:picChg>
        <pc:picChg chg="del">
          <ac:chgData name="Nguyen Chi Son" userId="606856d02e9d83ac" providerId="LiveId" clId="{62612F46-B7AC-4126-B3DE-A443E45E9457}" dt="2021-11-01T13:08:28.418" v="356" actId="478"/>
          <ac:picMkLst>
            <pc:docMk/>
            <pc:sldMk cId="470225863" sldId="691"/>
            <ac:picMk id="1026" creationId="{BD052236-8C9C-4644-9B56-0A7A5EC523BE}"/>
          </ac:picMkLst>
        </pc:picChg>
      </pc:sldChg>
      <pc:sldChg chg="addSp delSp modSp mod delAnim modAnim">
        <pc:chgData name="Nguyen Chi Son" userId="606856d02e9d83ac" providerId="LiveId" clId="{62612F46-B7AC-4126-B3DE-A443E45E9457}" dt="2021-11-01T13:26:02.026" v="2899"/>
        <pc:sldMkLst>
          <pc:docMk/>
          <pc:sldMk cId="3964383563" sldId="722"/>
        </pc:sldMkLst>
        <pc:spChg chg="del">
          <ac:chgData name="Nguyen Chi Son" userId="606856d02e9d83ac" providerId="LiveId" clId="{62612F46-B7AC-4126-B3DE-A443E45E9457}" dt="2021-11-01T13:10:07.478" v="624" actId="478"/>
          <ac:spMkLst>
            <pc:docMk/>
            <pc:sldMk cId="3964383563" sldId="722"/>
            <ac:spMk id="8" creationId="{DD66AC26-ABC1-445C-BCC6-73B3E78B51B5}"/>
          </ac:spMkLst>
        </pc:spChg>
        <pc:spChg chg="del">
          <ac:chgData name="Nguyen Chi Son" userId="606856d02e9d83ac" providerId="LiveId" clId="{62612F46-B7AC-4126-B3DE-A443E45E9457}" dt="2021-11-01T13:10:07.478" v="624" actId="478"/>
          <ac:spMkLst>
            <pc:docMk/>
            <pc:sldMk cId="3964383563" sldId="722"/>
            <ac:spMk id="10" creationId="{1EF6E1EB-2752-494E-8938-BF0FB37D9303}"/>
          </ac:spMkLst>
        </pc:spChg>
        <pc:spChg chg="del">
          <ac:chgData name="Nguyen Chi Son" userId="606856d02e9d83ac" providerId="LiveId" clId="{62612F46-B7AC-4126-B3DE-A443E45E9457}" dt="2021-11-01T13:10:07.478" v="624" actId="478"/>
          <ac:spMkLst>
            <pc:docMk/>
            <pc:sldMk cId="3964383563" sldId="722"/>
            <ac:spMk id="11" creationId="{F0D070B8-264A-4FFD-AD77-E2CBFF89622B}"/>
          </ac:spMkLst>
        </pc:spChg>
        <pc:spChg chg="del">
          <ac:chgData name="Nguyen Chi Son" userId="606856d02e9d83ac" providerId="LiveId" clId="{62612F46-B7AC-4126-B3DE-A443E45E9457}" dt="2021-11-01T13:10:07.478" v="624" actId="478"/>
          <ac:spMkLst>
            <pc:docMk/>
            <pc:sldMk cId="3964383563" sldId="722"/>
            <ac:spMk id="12" creationId="{27BF2373-85B0-4470-8563-2E54D85806F6}"/>
          </ac:spMkLst>
        </pc:spChg>
        <pc:spChg chg="del">
          <ac:chgData name="Nguyen Chi Son" userId="606856d02e9d83ac" providerId="LiveId" clId="{62612F46-B7AC-4126-B3DE-A443E45E9457}" dt="2021-11-01T13:10:07.478" v="624" actId="478"/>
          <ac:spMkLst>
            <pc:docMk/>
            <pc:sldMk cId="3964383563" sldId="722"/>
            <ac:spMk id="13" creationId="{DD355E48-A90C-4F99-BC76-BF9E1585273E}"/>
          </ac:spMkLst>
        </pc:spChg>
        <pc:spChg chg="mod">
          <ac:chgData name="Nguyen Chi Son" userId="606856d02e9d83ac" providerId="LiveId" clId="{62612F46-B7AC-4126-B3DE-A443E45E9457}" dt="2021-11-01T13:13:38.268" v="814" actId="1035"/>
          <ac:spMkLst>
            <pc:docMk/>
            <pc:sldMk cId="3964383563" sldId="722"/>
            <ac:spMk id="14" creationId="{A530074C-9975-4D4F-AC15-005B11433C74}"/>
          </ac:spMkLst>
        </pc:spChg>
        <pc:spChg chg="mod">
          <ac:chgData name="Nguyen Chi Son" userId="606856d02e9d83ac" providerId="LiveId" clId="{62612F46-B7AC-4126-B3DE-A443E45E9457}" dt="2021-11-01T13:13:38.268" v="814" actId="1035"/>
          <ac:spMkLst>
            <pc:docMk/>
            <pc:sldMk cId="3964383563" sldId="722"/>
            <ac:spMk id="15" creationId="{EC5263CE-BE2F-44C4-BD89-2666D2873C33}"/>
          </ac:spMkLst>
        </pc:spChg>
        <pc:spChg chg="del">
          <ac:chgData name="Nguyen Chi Son" userId="606856d02e9d83ac" providerId="LiveId" clId="{62612F46-B7AC-4126-B3DE-A443E45E9457}" dt="2021-11-01T13:10:07.478" v="624" actId="478"/>
          <ac:spMkLst>
            <pc:docMk/>
            <pc:sldMk cId="3964383563" sldId="722"/>
            <ac:spMk id="16" creationId="{44F3ED1A-FBB3-4931-BAFB-40D4CD1A00ED}"/>
          </ac:spMkLst>
        </pc:spChg>
        <pc:spChg chg="del">
          <ac:chgData name="Nguyen Chi Son" userId="606856d02e9d83ac" providerId="LiveId" clId="{62612F46-B7AC-4126-B3DE-A443E45E9457}" dt="2021-11-01T13:10:07.478" v="624" actId="478"/>
          <ac:spMkLst>
            <pc:docMk/>
            <pc:sldMk cId="3964383563" sldId="722"/>
            <ac:spMk id="17" creationId="{50DAF8D3-8A2D-43F4-866B-F21C7D87011C}"/>
          </ac:spMkLst>
        </pc:spChg>
        <pc:spChg chg="del">
          <ac:chgData name="Nguyen Chi Son" userId="606856d02e9d83ac" providerId="LiveId" clId="{62612F46-B7AC-4126-B3DE-A443E45E9457}" dt="2021-11-01T13:10:07.478" v="624" actId="478"/>
          <ac:spMkLst>
            <pc:docMk/>
            <pc:sldMk cId="3964383563" sldId="722"/>
            <ac:spMk id="18" creationId="{3EF77CDA-8BAC-4020-8FD6-BA8F93C67FBD}"/>
          </ac:spMkLst>
        </pc:spChg>
        <pc:spChg chg="mod">
          <ac:chgData name="Nguyen Chi Son" userId="606856d02e9d83ac" providerId="LiveId" clId="{62612F46-B7AC-4126-B3DE-A443E45E9457}" dt="2021-11-01T13:10:04.212" v="623" actId="20577"/>
          <ac:spMkLst>
            <pc:docMk/>
            <pc:sldMk cId="3964383563" sldId="722"/>
            <ac:spMk id="19" creationId="{9C339D16-68E4-43C4-A62E-D0146138D23B}"/>
          </ac:spMkLst>
        </pc:spChg>
        <pc:picChg chg="del">
          <ac:chgData name="Nguyen Chi Son" userId="606856d02e9d83ac" providerId="LiveId" clId="{62612F46-B7AC-4126-B3DE-A443E45E9457}" dt="2021-11-01T13:10:07.478" v="624" actId="478"/>
          <ac:picMkLst>
            <pc:docMk/>
            <pc:sldMk cId="3964383563" sldId="722"/>
            <ac:picMk id="7" creationId="{EF59C926-E75D-4C7D-A502-8294CA70E302}"/>
          </ac:picMkLst>
        </pc:picChg>
        <pc:picChg chg="add mod">
          <ac:chgData name="Nguyen Chi Son" userId="606856d02e9d83ac" providerId="LiveId" clId="{62612F46-B7AC-4126-B3DE-A443E45E9457}" dt="2021-11-01T13:13:34.753" v="806" actId="1076"/>
          <ac:picMkLst>
            <pc:docMk/>
            <pc:sldMk cId="3964383563" sldId="722"/>
            <ac:picMk id="20" creationId="{BD7EDD25-CFB1-4CFD-8903-2DC144EE421E}"/>
          </ac:picMkLst>
        </pc:picChg>
      </pc:sldChg>
      <pc:sldChg chg="del">
        <pc:chgData name="Nguyen Chi Son" userId="606856d02e9d83ac" providerId="LiveId" clId="{62612F46-B7AC-4126-B3DE-A443E45E9457}" dt="2021-11-01T13:15:51.251" v="1602" actId="47"/>
        <pc:sldMkLst>
          <pc:docMk/>
          <pc:sldMk cId="2892549664" sldId="726"/>
        </pc:sldMkLst>
      </pc:sldChg>
      <pc:sldChg chg="del">
        <pc:chgData name="Nguyen Chi Son" userId="606856d02e9d83ac" providerId="LiveId" clId="{62612F46-B7AC-4126-B3DE-A443E45E9457}" dt="2021-11-01T13:15:51.251" v="1602" actId="47"/>
        <pc:sldMkLst>
          <pc:docMk/>
          <pc:sldMk cId="34617006" sldId="730"/>
        </pc:sldMkLst>
      </pc:sldChg>
      <pc:sldChg chg="del">
        <pc:chgData name="Nguyen Chi Son" userId="606856d02e9d83ac" providerId="LiveId" clId="{62612F46-B7AC-4126-B3DE-A443E45E9457}" dt="2021-11-01T13:15:51.251" v="1602" actId="47"/>
        <pc:sldMkLst>
          <pc:docMk/>
          <pc:sldMk cId="3752595071" sldId="731"/>
        </pc:sldMkLst>
      </pc:sldChg>
      <pc:sldChg chg="add">
        <pc:chgData name="Nguyen Chi Son" userId="606856d02e9d83ac" providerId="LiveId" clId="{62612F46-B7AC-4126-B3DE-A443E45E9457}" dt="2021-11-01T13:16:18.455" v="1603"/>
        <pc:sldMkLst>
          <pc:docMk/>
          <pc:sldMk cId="2023091208" sldId="733"/>
        </pc:sldMkLst>
      </pc:sldChg>
      <pc:sldChg chg="add">
        <pc:chgData name="Nguyen Chi Son" userId="606856d02e9d83ac" providerId="LiveId" clId="{62612F46-B7AC-4126-B3DE-A443E45E9457}" dt="2021-11-01T13:16:18.455" v="1603"/>
        <pc:sldMkLst>
          <pc:docMk/>
          <pc:sldMk cId="833426542" sldId="734"/>
        </pc:sldMkLst>
      </pc:sldChg>
      <pc:sldChg chg="add">
        <pc:chgData name="Nguyen Chi Son" userId="606856d02e9d83ac" providerId="LiveId" clId="{62612F46-B7AC-4126-B3DE-A443E45E9457}" dt="2021-11-01T13:16:18.455" v="1603"/>
        <pc:sldMkLst>
          <pc:docMk/>
          <pc:sldMk cId="2327565518" sldId="736"/>
        </pc:sldMkLst>
      </pc:sldChg>
      <pc:sldChg chg="add">
        <pc:chgData name="Nguyen Chi Son" userId="606856d02e9d83ac" providerId="LiveId" clId="{62612F46-B7AC-4126-B3DE-A443E45E9457}" dt="2021-11-01T13:16:18.455" v="1603"/>
        <pc:sldMkLst>
          <pc:docMk/>
          <pc:sldMk cId="2436188455" sldId="737"/>
        </pc:sldMkLst>
      </pc:sldChg>
      <pc:sldChg chg="add">
        <pc:chgData name="Nguyen Chi Son" userId="606856d02e9d83ac" providerId="LiveId" clId="{62612F46-B7AC-4126-B3DE-A443E45E9457}" dt="2021-11-01T13:16:18.455" v="1603"/>
        <pc:sldMkLst>
          <pc:docMk/>
          <pc:sldMk cId="4158414224" sldId="738"/>
        </pc:sldMkLst>
      </pc:sldChg>
      <pc:sldChg chg="delSp modSp mod delAnim">
        <pc:chgData name="Nguyen Chi Son" userId="606856d02e9d83ac" providerId="LiveId" clId="{62612F46-B7AC-4126-B3DE-A443E45E9457}" dt="2021-11-01T13:15:22.593" v="1523" actId="1035"/>
        <pc:sldMkLst>
          <pc:docMk/>
          <pc:sldMk cId="4013739178" sldId="742"/>
        </pc:sldMkLst>
        <pc:spChg chg="del">
          <ac:chgData name="Nguyen Chi Son" userId="606856d02e9d83ac" providerId="LiveId" clId="{62612F46-B7AC-4126-B3DE-A443E45E9457}" dt="2021-11-01T13:13:50.674" v="815" actId="478"/>
          <ac:spMkLst>
            <pc:docMk/>
            <pc:sldMk cId="4013739178" sldId="742"/>
            <ac:spMk id="10" creationId="{3F5334AF-1A55-4CFE-8ADA-EF60ACBD200F}"/>
          </ac:spMkLst>
        </pc:spChg>
        <pc:spChg chg="del">
          <ac:chgData name="Nguyen Chi Son" userId="606856d02e9d83ac" providerId="LiveId" clId="{62612F46-B7AC-4126-B3DE-A443E45E9457}" dt="2021-11-01T13:13:53.205" v="816" actId="478"/>
          <ac:spMkLst>
            <pc:docMk/>
            <pc:sldMk cId="4013739178" sldId="742"/>
            <ac:spMk id="11" creationId="{19DEFDEC-BF90-4787-8E5F-066D06B672D7}"/>
          </ac:spMkLst>
        </pc:spChg>
        <pc:spChg chg="del">
          <ac:chgData name="Nguyen Chi Son" userId="606856d02e9d83ac" providerId="LiveId" clId="{62612F46-B7AC-4126-B3DE-A443E45E9457}" dt="2021-11-01T13:13:50.674" v="815" actId="478"/>
          <ac:spMkLst>
            <pc:docMk/>
            <pc:sldMk cId="4013739178" sldId="742"/>
            <ac:spMk id="12" creationId="{899CC4CE-AF6C-4B62-8350-E5EC3021E944}"/>
          </ac:spMkLst>
        </pc:spChg>
        <pc:spChg chg="del">
          <ac:chgData name="Nguyen Chi Son" userId="606856d02e9d83ac" providerId="LiveId" clId="{62612F46-B7AC-4126-B3DE-A443E45E9457}" dt="2021-11-01T13:13:53.205" v="816" actId="478"/>
          <ac:spMkLst>
            <pc:docMk/>
            <pc:sldMk cId="4013739178" sldId="742"/>
            <ac:spMk id="13" creationId="{6C6ECA58-769D-4722-B51B-3DF7B44ECE0C}"/>
          </ac:spMkLst>
        </pc:spChg>
        <pc:spChg chg="mod">
          <ac:chgData name="Nguyen Chi Son" userId="606856d02e9d83ac" providerId="LiveId" clId="{62612F46-B7AC-4126-B3DE-A443E45E9457}" dt="2021-11-01T13:15:22.593" v="1523" actId="1035"/>
          <ac:spMkLst>
            <pc:docMk/>
            <pc:sldMk cId="4013739178" sldId="742"/>
            <ac:spMk id="14" creationId="{A530074C-9975-4D4F-AC15-005B11433C74}"/>
          </ac:spMkLst>
        </pc:spChg>
        <pc:spChg chg="mod">
          <ac:chgData name="Nguyen Chi Son" userId="606856d02e9d83ac" providerId="LiveId" clId="{62612F46-B7AC-4126-B3DE-A443E45E9457}" dt="2021-11-01T13:15:22.593" v="1523" actId="1035"/>
          <ac:spMkLst>
            <pc:docMk/>
            <pc:sldMk cId="4013739178" sldId="742"/>
            <ac:spMk id="15" creationId="{EC5263CE-BE2F-44C4-BD89-2666D2873C33}"/>
          </ac:spMkLst>
        </pc:spChg>
        <pc:spChg chg="del">
          <ac:chgData name="Nguyen Chi Son" userId="606856d02e9d83ac" providerId="LiveId" clId="{62612F46-B7AC-4126-B3DE-A443E45E9457}" dt="2021-11-01T13:13:50.674" v="815" actId="478"/>
          <ac:spMkLst>
            <pc:docMk/>
            <pc:sldMk cId="4013739178" sldId="742"/>
            <ac:spMk id="16" creationId="{CD0B2DD5-451F-4B1F-BE02-8E89BD8C3DE5}"/>
          </ac:spMkLst>
        </pc:spChg>
        <pc:spChg chg="del">
          <ac:chgData name="Nguyen Chi Son" userId="606856d02e9d83ac" providerId="LiveId" clId="{62612F46-B7AC-4126-B3DE-A443E45E9457}" dt="2021-11-01T13:13:53.205" v="816" actId="478"/>
          <ac:spMkLst>
            <pc:docMk/>
            <pc:sldMk cId="4013739178" sldId="742"/>
            <ac:spMk id="17" creationId="{0CB102D9-EF7A-4F61-AD04-48D7E6A49478}"/>
          </ac:spMkLst>
        </pc:spChg>
        <pc:spChg chg="del">
          <ac:chgData name="Nguyen Chi Son" userId="606856d02e9d83ac" providerId="LiveId" clId="{62612F46-B7AC-4126-B3DE-A443E45E9457}" dt="2021-11-01T13:13:50.674" v="815" actId="478"/>
          <ac:spMkLst>
            <pc:docMk/>
            <pc:sldMk cId="4013739178" sldId="742"/>
            <ac:spMk id="18" creationId="{17D8010F-DE70-4942-B939-2425FCB1BF4C}"/>
          </ac:spMkLst>
        </pc:spChg>
        <pc:spChg chg="mod">
          <ac:chgData name="Nguyen Chi Son" userId="606856d02e9d83ac" providerId="LiveId" clId="{62612F46-B7AC-4126-B3DE-A443E45E9457}" dt="2021-11-01T13:14:50.891" v="1247" actId="20577"/>
          <ac:spMkLst>
            <pc:docMk/>
            <pc:sldMk cId="4013739178" sldId="742"/>
            <ac:spMk id="19" creationId="{9C339D16-68E4-43C4-A62E-D0146138D23B}"/>
          </ac:spMkLst>
        </pc:spChg>
        <pc:spChg chg="del">
          <ac:chgData name="Nguyen Chi Son" userId="606856d02e9d83ac" providerId="LiveId" clId="{62612F46-B7AC-4126-B3DE-A443E45E9457}" dt="2021-11-01T13:13:54.846" v="817" actId="478"/>
          <ac:spMkLst>
            <pc:docMk/>
            <pc:sldMk cId="4013739178" sldId="742"/>
            <ac:spMk id="20" creationId="{C9975E97-A7E6-4A75-82F5-332191A3812D}"/>
          </ac:spMkLst>
        </pc:spChg>
        <pc:spChg chg="del">
          <ac:chgData name="Nguyen Chi Son" userId="606856d02e9d83ac" providerId="LiveId" clId="{62612F46-B7AC-4126-B3DE-A443E45E9457}" dt="2021-11-01T13:13:50.674" v="815" actId="478"/>
          <ac:spMkLst>
            <pc:docMk/>
            <pc:sldMk cId="4013739178" sldId="742"/>
            <ac:spMk id="21" creationId="{6FA495A0-B5EB-49BD-8893-82B6FB17A1E0}"/>
          </ac:spMkLst>
        </pc:spChg>
        <pc:spChg chg="del mod">
          <ac:chgData name="Nguyen Chi Son" userId="606856d02e9d83ac" providerId="LiveId" clId="{62612F46-B7AC-4126-B3DE-A443E45E9457}" dt="2021-11-01T13:13:56.112" v="819" actId="478"/>
          <ac:spMkLst>
            <pc:docMk/>
            <pc:sldMk cId="4013739178" sldId="742"/>
            <ac:spMk id="22" creationId="{BBDD33B4-02D1-4031-B2C5-A11458A42105}"/>
          </ac:spMkLst>
        </pc:spChg>
        <pc:picChg chg="del">
          <ac:chgData name="Nguyen Chi Son" userId="606856d02e9d83ac" providerId="LiveId" clId="{62612F46-B7AC-4126-B3DE-A443E45E9457}" dt="2021-11-01T13:13:50.674" v="815" actId="478"/>
          <ac:picMkLst>
            <pc:docMk/>
            <pc:sldMk cId="4013739178" sldId="742"/>
            <ac:picMk id="8" creationId="{AED9B85A-6E10-4497-8064-99440C48D1C7}"/>
          </ac:picMkLst>
        </pc:picChg>
      </pc:sldChg>
      <pc:sldChg chg="delSp modSp add mod">
        <pc:chgData name="Nguyen Chi Son" userId="606856d02e9d83ac" providerId="LiveId" clId="{62612F46-B7AC-4126-B3DE-A443E45E9457}" dt="2021-11-01T13:25:25.683" v="2893" actId="20577"/>
        <pc:sldMkLst>
          <pc:docMk/>
          <pc:sldMk cId="819712432" sldId="743"/>
        </pc:sldMkLst>
        <pc:spChg chg="mod">
          <ac:chgData name="Nguyen Chi Son" userId="606856d02e9d83ac" providerId="LiveId" clId="{62612F46-B7AC-4126-B3DE-A443E45E9457}" dt="2021-11-01T13:21:13.363" v="2075" actId="1035"/>
          <ac:spMkLst>
            <pc:docMk/>
            <pc:sldMk cId="819712432" sldId="743"/>
            <ac:spMk id="14" creationId="{A530074C-9975-4D4F-AC15-005B11433C74}"/>
          </ac:spMkLst>
        </pc:spChg>
        <pc:spChg chg="mod">
          <ac:chgData name="Nguyen Chi Son" userId="606856d02e9d83ac" providerId="LiveId" clId="{62612F46-B7AC-4126-B3DE-A443E45E9457}" dt="2021-11-01T13:21:13.363" v="2075" actId="1035"/>
          <ac:spMkLst>
            <pc:docMk/>
            <pc:sldMk cId="819712432" sldId="743"/>
            <ac:spMk id="15" creationId="{EC5263CE-BE2F-44C4-BD89-2666D2873C33}"/>
          </ac:spMkLst>
        </pc:spChg>
        <pc:spChg chg="mod">
          <ac:chgData name="Nguyen Chi Son" userId="606856d02e9d83ac" providerId="LiveId" clId="{62612F46-B7AC-4126-B3DE-A443E45E9457}" dt="2021-11-01T13:25:25.683" v="2893" actId="20577"/>
          <ac:spMkLst>
            <pc:docMk/>
            <pc:sldMk cId="819712432" sldId="743"/>
            <ac:spMk id="19" creationId="{9C339D16-68E4-43C4-A62E-D0146138D23B}"/>
          </ac:spMkLst>
        </pc:spChg>
        <pc:picChg chg="del">
          <ac:chgData name="Nguyen Chi Son" userId="606856d02e9d83ac" providerId="LiveId" clId="{62612F46-B7AC-4126-B3DE-A443E45E9457}" dt="2021-11-01T13:20:06.256" v="1605" actId="478"/>
          <ac:picMkLst>
            <pc:docMk/>
            <pc:sldMk cId="819712432" sldId="743"/>
            <ac:picMk id="20" creationId="{BD7EDD25-CFB1-4CFD-8903-2DC144EE421E}"/>
          </ac:picMkLst>
        </pc:picChg>
      </pc:sldChg>
      <pc:sldChg chg="del">
        <pc:chgData name="Nguyen Chi Son" userId="606856d02e9d83ac" providerId="LiveId" clId="{62612F46-B7AC-4126-B3DE-A443E45E9457}" dt="2021-11-01T13:15:51.251" v="1602" actId="47"/>
        <pc:sldMkLst>
          <pc:docMk/>
          <pc:sldMk cId="3063874512" sldId="743"/>
        </pc:sldMkLst>
      </pc:sldChg>
      <pc:sldChg chg="addSp modSp add mod modAnim">
        <pc:chgData name="Nguyen Chi Son" userId="606856d02e9d83ac" providerId="LiveId" clId="{62612F46-B7AC-4126-B3DE-A443E45E9457}" dt="2021-11-01T13:25:28.355" v="2894" actId="20577"/>
        <pc:sldMkLst>
          <pc:docMk/>
          <pc:sldMk cId="3726639508" sldId="744"/>
        </pc:sldMkLst>
        <pc:spChg chg="mod">
          <ac:chgData name="Nguyen Chi Son" userId="606856d02e9d83ac" providerId="LiveId" clId="{62612F46-B7AC-4126-B3DE-A443E45E9457}" dt="2021-11-01T13:22:07.971" v="2229" actId="20577"/>
          <ac:spMkLst>
            <pc:docMk/>
            <pc:sldMk cId="3726639508" sldId="744"/>
            <ac:spMk id="14" creationId="{A530074C-9975-4D4F-AC15-005B11433C74}"/>
          </ac:spMkLst>
        </pc:spChg>
        <pc:spChg chg="mod">
          <ac:chgData name="Nguyen Chi Son" userId="606856d02e9d83ac" providerId="LiveId" clId="{62612F46-B7AC-4126-B3DE-A443E45E9457}" dt="2021-11-01T13:25:28.355" v="2894" actId="20577"/>
          <ac:spMkLst>
            <pc:docMk/>
            <pc:sldMk cId="3726639508" sldId="744"/>
            <ac:spMk id="19" creationId="{9C339D16-68E4-43C4-A62E-D0146138D23B}"/>
          </ac:spMkLst>
        </pc:spChg>
        <pc:picChg chg="add mod">
          <ac:chgData name="Nguyen Chi Son" userId="606856d02e9d83ac" providerId="LiveId" clId="{62612F46-B7AC-4126-B3DE-A443E45E9457}" dt="2021-11-01T13:22:25.330" v="2234" actId="1076"/>
          <ac:picMkLst>
            <pc:docMk/>
            <pc:sldMk cId="3726639508" sldId="744"/>
            <ac:picMk id="6" creationId="{42C941ED-CBCB-4FC5-B7A2-E082C4544EED}"/>
          </ac:picMkLst>
        </pc:picChg>
      </pc:sldChg>
      <pc:sldChg chg="delSp modSp add mod delAnim">
        <pc:chgData name="Nguyen Chi Son" userId="606856d02e9d83ac" providerId="LiveId" clId="{62612F46-B7AC-4126-B3DE-A443E45E9457}" dt="2021-11-01T13:25:31.058" v="2895" actId="20577"/>
        <pc:sldMkLst>
          <pc:docMk/>
          <pc:sldMk cId="999547460" sldId="745"/>
        </pc:sldMkLst>
        <pc:spChg chg="mod">
          <ac:chgData name="Nguyen Chi Son" userId="606856d02e9d83ac" providerId="LiveId" clId="{62612F46-B7AC-4126-B3DE-A443E45E9457}" dt="2021-11-01T13:23:27.125" v="2517" actId="20577"/>
          <ac:spMkLst>
            <pc:docMk/>
            <pc:sldMk cId="999547460" sldId="745"/>
            <ac:spMk id="14" creationId="{A530074C-9975-4D4F-AC15-005B11433C74}"/>
          </ac:spMkLst>
        </pc:spChg>
        <pc:spChg chg="mod">
          <ac:chgData name="Nguyen Chi Son" userId="606856d02e9d83ac" providerId="LiveId" clId="{62612F46-B7AC-4126-B3DE-A443E45E9457}" dt="2021-11-01T13:25:31.058" v="2895" actId="20577"/>
          <ac:spMkLst>
            <pc:docMk/>
            <pc:sldMk cId="999547460" sldId="745"/>
            <ac:spMk id="19" creationId="{9C339D16-68E4-43C4-A62E-D0146138D23B}"/>
          </ac:spMkLst>
        </pc:spChg>
        <pc:picChg chg="del">
          <ac:chgData name="Nguyen Chi Son" userId="606856d02e9d83ac" providerId="LiveId" clId="{62612F46-B7AC-4126-B3DE-A443E45E9457}" dt="2021-11-01T13:22:33.251" v="2236" actId="478"/>
          <ac:picMkLst>
            <pc:docMk/>
            <pc:sldMk cId="999547460" sldId="745"/>
            <ac:picMk id="6" creationId="{42C941ED-CBCB-4FC5-B7A2-E082C4544EED}"/>
          </ac:picMkLst>
        </pc:picChg>
      </pc:sldChg>
      <pc:sldChg chg="addSp modSp add mod modAnim">
        <pc:chgData name="Nguyen Chi Son" userId="606856d02e9d83ac" providerId="LiveId" clId="{62612F46-B7AC-4126-B3DE-A443E45E9457}" dt="2021-11-01T13:26:11.854" v="2903"/>
        <pc:sldMkLst>
          <pc:docMk/>
          <pc:sldMk cId="51380808" sldId="746"/>
        </pc:sldMkLst>
        <pc:spChg chg="mod">
          <ac:chgData name="Nguyen Chi Son" userId="606856d02e9d83ac" providerId="LiveId" clId="{62612F46-B7AC-4126-B3DE-A443E45E9457}" dt="2021-11-01T13:25:04.075" v="2890" actId="20577"/>
          <ac:spMkLst>
            <pc:docMk/>
            <pc:sldMk cId="51380808" sldId="746"/>
            <ac:spMk id="14" creationId="{A530074C-9975-4D4F-AC15-005B11433C74}"/>
          </ac:spMkLst>
        </pc:spChg>
        <pc:spChg chg="mod">
          <ac:chgData name="Nguyen Chi Son" userId="606856d02e9d83ac" providerId="LiveId" clId="{62612F46-B7AC-4126-B3DE-A443E45E9457}" dt="2021-11-01T13:24:52.700" v="2873" actId="1035"/>
          <ac:spMkLst>
            <pc:docMk/>
            <pc:sldMk cId="51380808" sldId="746"/>
            <ac:spMk id="15" creationId="{EC5263CE-BE2F-44C4-BD89-2666D2873C33}"/>
          </ac:spMkLst>
        </pc:spChg>
        <pc:spChg chg="mod">
          <ac:chgData name="Nguyen Chi Son" userId="606856d02e9d83ac" providerId="LiveId" clId="{62612F46-B7AC-4126-B3DE-A443E45E9457}" dt="2021-11-01T13:24:46.950" v="2832" actId="20577"/>
          <ac:spMkLst>
            <pc:docMk/>
            <pc:sldMk cId="51380808" sldId="746"/>
            <ac:spMk id="19" creationId="{9C339D16-68E4-43C4-A62E-D0146138D23B}"/>
          </ac:spMkLst>
        </pc:spChg>
        <pc:picChg chg="add mod">
          <ac:chgData name="Nguyen Chi Son" userId="606856d02e9d83ac" providerId="LiveId" clId="{62612F46-B7AC-4126-B3DE-A443E45E9457}" dt="2021-11-01T13:25:20.418" v="2892" actId="1076"/>
          <ac:picMkLst>
            <pc:docMk/>
            <pc:sldMk cId="51380808" sldId="746"/>
            <ac:picMk id="3" creationId="{4E8417A6-57E1-4AE1-ABEE-52BDC8FB7438}"/>
          </ac:picMkLst>
        </pc:picChg>
      </pc:sldChg>
      <pc:sldChg chg="del">
        <pc:chgData name="Nguyen Chi Son" userId="606856d02e9d83ac" providerId="LiveId" clId="{62612F46-B7AC-4126-B3DE-A443E45E9457}" dt="2021-11-01T13:09:50.275" v="505" actId="47"/>
        <pc:sldMkLst>
          <pc:docMk/>
          <pc:sldMk cId="1095701691" sldId="749"/>
        </pc:sldMkLst>
      </pc:sldChg>
      <pc:sldChg chg="del">
        <pc:chgData name="Nguyen Chi Son" userId="606856d02e9d83ac" providerId="LiveId" clId="{62612F46-B7AC-4126-B3DE-A443E45E9457}" dt="2021-11-01T13:15:51.251" v="1602" actId="47"/>
        <pc:sldMkLst>
          <pc:docMk/>
          <pc:sldMk cId="1689561130" sldId="750"/>
        </pc:sldMkLst>
      </pc:sldChg>
      <pc:sldChg chg="del">
        <pc:chgData name="Nguyen Chi Son" userId="606856d02e9d83ac" providerId="LiveId" clId="{62612F46-B7AC-4126-B3DE-A443E45E9457}" dt="2021-11-01T13:15:51.251" v="1602" actId="47"/>
        <pc:sldMkLst>
          <pc:docMk/>
          <pc:sldMk cId="3471225653" sldId="751"/>
        </pc:sldMkLst>
      </pc:sldChg>
    </pc:docChg>
  </pc:docChgLst>
  <pc:docChgLst>
    <pc:chgData name="Nguyen Chi Son" userId="606856d02e9d83ac" providerId="LiveId" clId="{6D243AD4-F978-4D67-A959-3DC053EDE48D}"/>
    <pc:docChg chg="undo redo custSel addSld delSld modSld sldOrd">
      <pc:chgData name="Nguyen Chi Son" userId="606856d02e9d83ac" providerId="LiveId" clId="{6D243AD4-F978-4D67-A959-3DC053EDE48D}" dt="2022-05-10T02:54:07.463" v="12035"/>
      <pc:docMkLst>
        <pc:docMk/>
      </pc:docMkLst>
      <pc:sldChg chg="modSp mod">
        <pc:chgData name="Nguyen Chi Son" userId="606856d02e9d83ac" providerId="LiveId" clId="{6D243AD4-F978-4D67-A959-3DC053EDE48D}" dt="2022-05-06T15:30:28.083" v="4455" actId="207"/>
        <pc:sldMkLst>
          <pc:docMk/>
          <pc:sldMk cId="3118415587" sldId="294"/>
        </pc:sldMkLst>
        <pc:spChg chg="mod">
          <ac:chgData name="Nguyen Chi Son" userId="606856d02e9d83ac" providerId="LiveId" clId="{6D243AD4-F978-4D67-A959-3DC053EDE48D}" dt="2022-05-06T15:30:28.083" v="4455" actId="207"/>
          <ac:spMkLst>
            <pc:docMk/>
            <pc:sldMk cId="3118415587" sldId="294"/>
            <ac:spMk id="36" creationId="{B4C64120-116A-4E6E-A3E4-6D677D5EF447}"/>
          </ac:spMkLst>
        </pc:spChg>
      </pc:sldChg>
      <pc:sldChg chg="addSp delSp modSp del mod">
        <pc:chgData name="Nguyen Chi Son" userId="606856d02e9d83ac" providerId="LiveId" clId="{6D243AD4-F978-4D67-A959-3DC053EDE48D}" dt="2022-05-09T22:37:58.423" v="4622" actId="47"/>
        <pc:sldMkLst>
          <pc:docMk/>
          <pc:sldMk cId="470225863" sldId="691"/>
        </pc:sldMkLst>
        <pc:spChg chg="mod">
          <ac:chgData name="Nguyen Chi Son" userId="606856d02e9d83ac" providerId="LiveId" clId="{6D243AD4-F978-4D67-A959-3DC053EDE48D}" dt="2022-05-09T22:34:46.923" v="4574" actId="20577"/>
          <ac:spMkLst>
            <pc:docMk/>
            <pc:sldMk cId="470225863" sldId="691"/>
            <ac:spMk id="2" creationId="{BA8A6260-CA4B-46A9-A06E-C71EE59E6992}"/>
          </ac:spMkLst>
        </pc:spChg>
        <pc:spChg chg="add del mod">
          <ac:chgData name="Nguyen Chi Son" userId="606856d02e9d83ac" providerId="LiveId" clId="{6D243AD4-F978-4D67-A959-3DC053EDE48D}" dt="2022-05-09T22:35:56.709" v="4586"/>
          <ac:spMkLst>
            <pc:docMk/>
            <pc:sldMk cId="470225863" sldId="691"/>
            <ac:spMk id="8" creationId="{190240BB-0B31-41A4-E2FC-0C54C328B4C7}"/>
          </ac:spMkLst>
        </pc:spChg>
      </pc:sldChg>
      <pc:sldChg chg="del">
        <pc:chgData name="Nguyen Chi Son" userId="606856d02e9d83ac" providerId="LiveId" clId="{6D243AD4-F978-4D67-A959-3DC053EDE48D}" dt="2022-05-09T22:38:08.693" v="4624" actId="47"/>
        <pc:sldMkLst>
          <pc:docMk/>
          <pc:sldMk cId="3964383563" sldId="722"/>
        </pc:sldMkLst>
      </pc:sldChg>
      <pc:sldChg chg="add del">
        <pc:chgData name="Nguyen Chi Son" userId="606856d02e9d83ac" providerId="LiveId" clId="{6D243AD4-F978-4D67-A959-3DC053EDE48D}" dt="2022-05-09T23:05:58.384" v="5283" actId="47"/>
        <pc:sldMkLst>
          <pc:docMk/>
          <pc:sldMk cId="3267194069" sldId="747"/>
        </pc:sldMkLst>
      </pc:sldChg>
      <pc:sldChg chg="modSp del mod">
        <pc:chgData name="Nguyen Chi Son" userId="606856d02e9d83ac" providerId="LiveId" clId="{6D243AD4-F978-4D67-A959-3DC053EDE48D}" dt="2022-03-04T20:32:54.651" v="4426" actId="47"/>
        <pc:sldMkLst>
          <pc:docMk/>
          <pc:sldMk cId="3650864165" sldId="750"/>
        </pc:sldMkLst>
        <pc:spChg chg="mod">
          <ac:chgData name="Nguyen Chi Son" userId="606856d02e9d83ac" providerId="LiveId" clId="{6D243AD4-F978-4D67-A959-3DC053EDE48D}" dt="2022-03-04T19:22:08.557" v="338" actId="20577"/>
          <ac:spMkLst>
            <pc:docMk/>
            <pc:sldMk cId="3650864165" sldId="750"/>
            <ac:spMk id="2" creationId="{DAF08EC2-5D0D-48D9-855C-A59C0E5ED55B}"/>
          </ac:spMkLst>
        </pc:spChg>
        <pc:spChg chg="mod">
          <ac:chgData name="Nguyen Chi Son" userId="606856d02e9d83ac" providerId="LiveId" clId="{6D243AD4-F978-4D67-A959-3DC053EDE48D}" dt="2022-03-04T19:22:17.916" v="353" actId="1036"/>
          <ac:spMkLst>
            <pc:docMk/>
            <pc:sldMk cId="3650864165" sldId="750"/>
            <ac:spMk id="3" creationId="{8CD51C9F-FCB0-4185-93E6-835FC05E1B10}"/>
          </ac:spMkLst>
        </pc:spChg>
      </pc:sldChg>
      <pc:sldChg chg="addSp delSp modSp mod ord delAnim modAnim">
        <pc:chgData name="Nguyen Chi Son" userId="606856d02e9d83ac" providerId="LiveId" clId="{6D243AD4-F978-4D67-A959-3DC053EDE48D}" dt="2022-05-10T02:49:27.549" v="11931"/>
        <pc:sldMkLst>
          <pc:docMk/>
          <pc:sldMk cId="3436966872" sldId="751"/>
        </pc:sldMkLst>
        <pc:spChg chg="mod">
          <ac:chgData name="Nguyen Chi Son" userId="606856d02e9d83ac" providerId="LiveId" clId="{6D243AD4-F978-4D67-A959-3DC053EDE48D}" dt="2022-05-10T00:36:31.353" v="6353" actId="20577"/>
          <ac:spMkLst>
            <pc:docMk/>
            <pc:sldMk cId="3436966872" sldId="751"/>
            <ac:spMk id="2" creationId="{BA8A6260-CA4B-46A9-A06E-C71EE59E6992}"/>
          </ac:spMkLst>
        </pc:spChg>
        <pc:spChg chg="mod">
          <ac:chgData name="Nguyen Chi Son" userId="606856d02e9d83ac" providerId="LiveId" clId="{6D243AD4-F978-4D67-A959-3DC053EDE48D}" dt="2022-05-10T00:36:36.505" v="6377" actId="1036"/>
          <ac:spMkLst>
            <pc:docMk/>
            <pc:sldMk cId="3436966872" sldId="751"/>
            <ac:spMk id="5" creationId="{5FCB6675-D220-43C6-AA0B-F5516442E11D}"/>
          </ac:spMkLst>
        </pc:spChg>
        <pc:graphicFrameChg chg="add mod">
          <ac:chgData name="Nguyen Chi Son" userId="606856d02e9d83ac" providerId="LiveId" clId="{6D243AD4-F978-4D67-A959-3DC053EDE48D}" dt="2022-05-10T00:36:36.505" v="6377" actId="1036"/>
          <ac:graphicFrameMkLst>
            <pc:docMk/>
            <pc:sldMk cId="3436966872" sldId="751"/>
            <ac:graphicFrameMk id="6" creationId="{958CE3FE-48E3-45E6-9EFF-37A1076F5283}"/>
          </ac:graphicFrameMkLst>
        </pc:graphicFrameChg>
        <pc:graphicFrameChg chg="add mod">
          <ac:chgData name="Nguyen Chi Son" userId="606856d02e9d83ac" providerId="LiveId" clId="{6D243AD4-F978-4D67-A959-3DC053EDE48D}" dt="2022-03-04T19:29:41.980" v="952" actId="571"/>
          <ac:graphicFrameMkLst>
            <pc:docMk/>
            <pc:sldMk cId="3436966872" sldId="751"/>
            <ac:graphicFrameMk id="7" creationId="{1981B969-CF39-4F68-B372-F2AE1DA83460}"/>
          </ac:graphicFrameMkLst>
        </pc:graphicFrameChg>
        <pc:graphicFrameChg chg="add mod">
          <ac:chgData name="Nguyen Chi Son" userId="606856d02e9d83ac" providerId="LiveId" clId="{6D243AD4-F978-4D67-A959-3DC053EDE48D}" dt="2022-05-10T00:36:36.505" v="6377" actId="1036"/>
          <ac:graphicFrameMkLst>
            <pc:docMk/>
            <pc:sldMk cId="3436966872" sldId="751"/>
            <ac:graphicFrameMk id="8" creationId="{B63BE909-3838-46BD-B286-31B8298D9894}"/>
          </ac:graphicFrameMkLst>
        </pc:graphicFrameChg>
        <pc:graphicFrameChg chg="add mod">
          <ac:chgData name="Nguyen Chi Son" userId="606856d02e9d83ac" providerId="LiveId" clId="{6D243AD4-F978-4D67-A959-3DC053EDE48D}" dt="2022-05-10T00:36:36.505" v="6377" actId="1036"/>
          <ac:graphicFrameMkLst>
            <pc:docMk/>
            <pc:sldMk cId="3436966872" sldId="751"/>
            <ac:graphicFrameMk id="9" creationId="{E6ABDB40-C45A-4A3E-B632-FE812F0BD4E9}"/>
          </ac:graphicFrameMkLst>
        </pc:graphicFrameChg>
        <pc:graphicFrameChg chg="add mod">
          <ac:chgData name="Nguyen Chi Son" userId="606856d02e9d83ac" providerId="LiveId" clId="{6D243AD4-F978-4D67-A959-3DC053EDE48D}" dt="2022-05-10T00:36:36.505" v="6377" actId="1036"/>
          <ac:graphicFrameMkLst>
            <pc:docMk/>
            <pc:sldMk cId="3436966872" sldId="751"/>
            <ac:graphicFrameMk id="10" creationId="{A6C4EAB6-8BD5-42F0-AD68-EEB1D5501FF4}"/>
          </ac:graphicFrameMkLst>
        </pc:graphicFrameChg>
        <pc:picChg chg="del">
          <ac:chgData name="Nguyen Chi Son" userId="606856d02e9d83ac" providerId="LiveId" clId="{6D243AD4-F978-4D67-A959-3DC053EDE48D}" dt="2022-03-04T19:22:21.166" v="354" actId="478"/>
          <ac:picMkLst>
            <pc:docMk/>
            <pc:sldMk cId="3436966872" sldId="751"/>
            <ac:picMk id="4" creationId="{0151BF90-08BD-4CC0-A842-7CA08B416050}"/>
          </ac:picMkLst>
        </pc:picChg>
        <pc:cxnChg chg="add del mod">
          <ac:chgData name="Nguyen Chi Son" userId="606856d02e9d83ac" providerId="LiveId" clId="{6D243AD4-F978-4D67-A959-3DC053EDE48D}" dt="2022-05-10T00:35:29.295" v="6234" actId="478"/>
          <ac:cxnSpMkLst>
            <pc:docMk/>
            <pc:sldMk cId="3436966872" sldId="751"/>
            <ac:cxnSpMk id="11" creationId="{464B6344-ED70-50BC-AE61-BB63DEEF3966}"/>
          </ac:cxnSpMkLst>
        </pc:cxnChg>
      </pc:sldChg>
      <pc:sldChg chg="del">
        <pc:chgData name="Nguyen Chi Son" userId="606856d02e9d83ac" providerId="LiveId" clId="{6D243AD4-F978-4D67-A959-3DC053EDE48D}" dt="2022-05-09T22:32:33.248" v="4456" actId="47"/>
        <pc:sldMkLst>
          <pc:docMk/>
          <pc:sldMk cId="3920108429" sldId="760"/>
        </pc:sldMkLst>
      </pc:sldChg>
      <pc:sldChg chg="del">
        <pc:chgData name="Nguyen Chi Son" userId="606856d02e9d83ac" providerId="LiveId" clId="{6D243AD4-F978-4D67-A959-3DC053EDE48D}" dt="2022-05-09T22:32:33.248" v="4456" actId="47"/>
        <pc:sldMkLst>
          <pc:docMk/>
          <pc:sldMk cId="2383046546" sldId="761"/>
        </pc:sldMkLst>
      </pc:sldChg>
      <pc:sldChg chg="addSp delSp modSp mod modAnim">
        <pc:chgData name="Nguyen Chi Son" userId="606856d02e9d83ac" providerId="LiveId" clId="{6D243AD4-F978-4D67-A959-3DC053EDE48D}" dt="2022-05-09T22:40:27.004" v="4655" actId="14100"/>
        <pc:sldMkLst>
          <pc:docMk/>
          <pc:sldMk cId="2195649593" sldId="767"/>
        </pc:sldMkLst>
        <pc:spChg chg="mod">
          <ac:chgData name="Nguyen Chi Son" userId="606856d02e9d83ac" providerId="LiveId" clId="{6D243AD4-F978-4D67-A959-3DC053EDE48D}" dt="2022-05-09T22:40:27.004" v="4655" actId="14100"/>
          <ac:spMkLst>
            <pc:docMk/>
            <pc:sldMk cId="2195649593" sldId="767"/>
            <ac:spMk id="14" creationId="{A530074C-9975-4D4F-AC15-005B11433C74}"/>
          </ac:spMkLst>
        </pc:spChg>
        <pc:spChg chg="mod">
          <ac:chgData name="Nguyen Chi Son" userId="606856d02e9d83ac" providerId="LiveId" clId="{6D243AD4-F978-4D67-A959-3DC053EDE48D}" dt="2022-05-09T22:38:47.479" v="4632" actId="20577"/>
          <ac:spMkLst>
            <pc:docMk/>
            <pc:sldMk cId="2195649593" sldId="767"/>
            <ac:spMk id="19" creationId="{9C339D16-68E4-43C4-A62E-D0146138D23B}"/>
          </ac:spMkLst>
        </pc:spChg>
        <pc:graphicFrameChg chg="add mod">
          <ac:chgData name="Nguyen Chi Son" userId="606856d02e9d83ac" providerId="LiveId" clId="{6D243AD4-F978-4D67-A959-3DC053EDE48D}" dt="2022-05-09T22:39:46.413" v="4641" actId="1076"/>
          <ac:graphicFrameMkLst>
            <pc:docMk/>
            <pc:sldMk cId="2195649593" sldId="767"/>
            <ac:graphicFrameMk id="12" creationId="{F0E5A0BF-76A2-74C2-776C-3F8C2FB60AC1}"/>
          </ac:graphicFrameMkLst>
        </pc:graphicFrameChg>
        <pc:graphicFrameChg chg="add mod">
          <ac:chgData name="Nguyen Chi Son" userId="606856d02e9d83ac" providerId="LiveId" clId="{6D243AD4-F978-4D67-A959-3DC053EDE48D}" dt="2022-05-09T22:40:00.810" v="4649"/>
          <ac:graphicFrameMkLst>
            <pc:docMk/>
            <pc:sldMk cId="2195649593" sldId="767"/>
            <ac:graphicFrameMk id="13" creationId="{40D5683C-963C-4B54-2731-333E2EEF208A}"/>
          </ac:graphicFrameMkLst>
        </pc:graphicFrameChg>
        <pc:graphicFrameChg chg="add mod">
          <ac:chgData name="Nguyen Chi Son" userId="606856d02e9d83ac" providerId="LiveId" clId="{6D243AD4-F978-4D67-A959-3DC053EDE48D}" dt="2022-05-09T22:40:09.850" v="4654" actId="1076"/>
          <ac:graphicFrameMkLst>
            <pc:docMk/>
            <pc:sldMk cId="2195649593" sldId="767"/>
            <ac:graphicFrameMk id="16" creationId="{40EB7D72-E1E3-FC63-98DA-EF5D422769FA}"/>
          </ac:graphicFrameMkLst>
        </pc:graphicFrameChg>
        <pc:graphicFrameChg chg="del mod">
          <ac:chgData name="Nguyen Chi Son" userId="606856d02e9d83ac" providerId="LiveId" clId="{6D243AD4-F978-4D67-A959-3DC053EDE48D}" dt="2022-05-09T22:39:44.020" v="4640" actId="478"/>
          <ac:graphicFrameMkLst>
            <pc:docMk/>
            <pc:sldMk cId="2195649593" sldId="767"/>
            <ac:graphicFrameMk id="17" creationId="{9F3D2C78-53FC-46F7-A1C6-58D77D78D728}"/>
          </ac:graphicFrameMkLst>
        </pc:graphicFrameChg>
        <pc:graphicFrameChg chg="del mod">
          <ac:chgData name="Nguyen Chi Son" userId="606856d02e9d83ac" providerId="LiveId" clId="{6D243AD4-F978-4D67-A959-3DC053EDE48D}" dt="2022-05-09T22:39:55.681" v="4646" actId="478"/>
          <ac:graphicFrameMkLst>
            <pc:docMk/>
            <pc:sldMk cId="2195649593" sldId="767"/>
            <ac:graphicFrameMk id="18" creationId="{F728AE51-7B7A-467D-B034-FEDEF21CCB2A}"/>
          </ac:graphicFrameMkLst>
        </pc:graphicFrameChg>
        <pc:graphicFrameChg chg="del mod">
          <ac:chgData name="Nguyen Chi Son" userId="606856d02e9d83ac" providerId="LiveId" clId="{6D243AD4-F978-4D67-A959-3DC053EDE48D}" dt="2022-05-09T22:40:06.121" v="4653" actId="478"/>
          <ac:graphicFrameMkLst>
            <pc:docMk/>
            <pc:sldMk cId="2195649593" sldId="767"/>
            <ac:graphicFrameMk id="22" creationId="{4BEC68DF-89A9-40F5-9E73-7F06583742F4}"/>
          </ac:graphicFrameMkLst>
        </pc:graphicFrameChg>
        <pc:picChg chg="add mod">
          <ac:chgData name="Nguyen Chi Son" userId="606856d02e9d83ac" providerId="LiveId" clId="{6D243AD4-F978-4D67-A959-3DC053EDE48D}" dt="2022-05-09T22:38:40.070" v="4630" actId="1076"/>
          <ac:picMkLst>
            <pc:docMk/>
            <pc:sldMk cId="2195649593" sldId="767"/>
            <ac:picMk id="3" creationId="{260BF355-A728-9707-7ADD-E5B8065A8980}"/>
          </ac:picMkLst>
        </pc:picChg>
        <pc:picChg chg="del">
          <ac:chgData name="Nguyen Chi Son" userId="606856d02e9d83ac" providerId="LiveId" clId="{6D243AD4-F978-4D67-A959-3DC053EDE48D}" dt="2022-05-09T22:38:33.729" v="4625" actId="478"/>
          <ac:picMkLst>
            <pc:docMk/>
            <pc:sldMk cId="2195649593" sldId="767"/>
            <ac:picMk id="4" creationId="{C2CBF8D2-32DF-4276-93A2-1B23CBB2118E}"/>
          </ac:picMkLst>
        </pc:picChg>
      </pc:sldChg>
      <pc:sldChg chg="addSp delSp modSp del mod delAnim modAnim">
        <pc:chgData name="Nguyen Chi Son" userId="606856d02e9d83ac" providerId="LiveId" clId="{6D243AD4-F978-4D67-A959-3DC053EDE48D}" dt="2022-05-09T23:27:14.345" v="6217" actId="47"/>
        <pc:sldMkLst>
          <pc:docMk/>
          <pc:sldMk cId="3676216439" sldId="768"/>
        </pc:sldMkLst>
        <pc:spChg chg="mod">
          <ac:chgData name="Nguyen Chi Son" userId="606856d02e9d83ac" providerId="LiveId" clId="{6D243AD4-F978-4D67-A959-3DC053EDE48D}" dt="2022-05-09T23:11:02.471" v="5369" actId="1076"/>
          <ac:spMkLst>
            <pc:docMk/>
            <pc:sldMk cId="3676216439" sldId="768"/>
            <ac:spMk id="14" creationId="{A530074C-9975-4D4F-AC15-005B11433C74}"/>
          </ac:spMkLst>
        </pc:spChg>
        <pc:spChg chg="mod">
          <ac:chgData name="Nguyen Chi Son" userId="606856d02e9d83ac" providerId="LiveId" clId="{6D243AD4-F978-4D67-A959-3DC053EDE48D}" dt="2022-05-09T23:07:00.282" v="5296" actId="14100"/>
          <ac:spMkLst>
            <pc:docMk/>
            <pc:sldMk cId="3676216439" sldId="768"/>
            <ac:spMk id="19" creationId="{9C339D16-68E4-43C4-A62E-D0146138D23B}"/>
          </ac:spMkLst>
        </pc:spChg>
        <pc:spChg chg="add mod">
          <ac:chgData name="Nguyen Chi Son" userId="606856d02e9d83ac" providerId="LiveId" clId="{6D243AD4-F978-4D67-A959-3DC053EDE48D}" dt="2022-05-09T23:13:58.339" v="5630" actId="1036"/>
          <ac:spMkLst>
            <pc:docMk/>
            <pc:sldMk cId="3676216439" sldId="768"/>
            <ac:spMk id="25" creationId="{0D5A494E-EF26-2F8E-A832-BDE3D4B4142A}"/>
          </ac:spMkLst>
        </pc:spChg>
        <pc:spChg chg="add mod">
          <ac:chgData name="Nguyen Chi Son" userId="606856d02e9d83ac" providerId="LiveId" clId="{6D243AD4-F978-4D67-A959-3DC053EDE48D}" dt="2022-05-09T23:13:43.681" v="5626" actId="20577"/>
          <ac:spMkLst>
            <pc:docMk/>
            <pc:sldMk cId="3676216439" sldId="768"/>
            <ac:spMk id="26" creationId="{52579209-DABA-D0A0-056F-9A50F430061C}"/>
          </ac:spMkLst>
        </pc:spChg>
        <pc:graphicFrameChg chg="del mod">
          <ac:chgData name="Nguyen Chi Son" userId="606856d02e9d83ac" providerId="LiveId" clId="{6D243AD4-F978-4D67-A959-3DC053EDE48D}" dt="2022-05-09T23:07:58.330" v="5312" actId="478"/>
          <ac:graphicFrameMkLst>
            <pc:docMk/>
            <pc:sldMk cId="3676216439" sldId="768"/>
            <ac:graphicFrameMk id="10" creationId="{3BB6272D-C463-4F1F-B370-B26B08F88317}"/>
          </ac:graphicFrameMkLst>
        </pc:graphicFrameChg>
        <pc:graphicFrameChg chg="del mod">
          <ac:chgData name="Nguyen Chi Son" userId="606856d02e9d83ac" providerId="LiveId" clId="{6D243AD4-F978-4D67-A959-3DC053EDE48D}" dt="2022-05-09T23:08:07.106" v="5318" actId="478"/>
          <ac:graphicFrameMkLst>
            <pc:docMk/>
            <pc:sldMk cId="3676216439" sldId="768"/>
            <ac:graphicFrameMk id="11" creationId="{2B80DBA2-E9FE-4316-B978-28CA3DC7049F}"/>
          </ac:graphicFrameMkLst>
        </pc:graphicFrameChg>
        <pc:graphicFrameChg chg="add del mod">
          <ac:chgData name="Nguyen Chi Son" userId="606856d02e9d83ac" providerId="LiveId" clId="{6D243AD4-F978-4D67-A959-3DC053EDE48D}" dt="2022-05-09T23:08:14.901" v="5324" actId="478"/>
          <ac:graphicFrameMkLst>
            <pc:docMk/>
            <pc:sldMk cId="3676216439" sldId="768"/>
            <ac:graphicFrameMk id="12" creationId="{5F5759D3-52EB-4685-AB60-BB9CA6D00CCE}"/>
          </ac:graphicFrameMkLst>
        </pc:graphicFrameChg>
        <pc:graphicFrameChg chg="add mod">
          <ac:chgData name="Nguyen Chi Son" userId="606856d02e9d83ac" providerId="LiveId" clId="{6D243AD4-F978-4D67-A959-3DC053EDE48D}" dt="2022-05-09T23:11:04.095" v="5370" actId="1076"/>
          <ac:graphicFrameMkLst>
            <pc:docMk/>
            <pc:sldMk cId="3676216439" sldId="768"/>
            <ac:graphicFrameMk id="13" creationId="{80DA1C4B-FD6F-EA77-52DA-CBA73A7EACB1}"/>
          </ac:graphicFrameMkLst>
        </pc:graphicFrameChg>
        <pc:graphicFrameChg chg="add mod">
          <ac:chgData name="Nguyen Chi Son" userId="606856d02e9d83ac" providerId="LiveId" clId="{6D243AD4-F978-4D67-A959-3DC053EDE48D}" dt="2022-05-09T23:11:05.199" v="5371" actId="1076"/>
          <ac:graphicFrameMkLst>
            <pc:docMk/>
            <pc:sldMk cId="3676216439" sldId="768"/>
            <ac:graphicFrameMk id="16" creationId="{E92C1995-82EA-FA0B-9053-BB1C5D0D11D0}"/>
          </ac:graphicFrameMkLst>
        </pc:graphicFrameChg>
        <pc:graphicFrameChg chg="add mod">
          <ac:chgData name="Nguyen Chi Son" userId="606856d02e9d83ac" providerId="LiveId" clId="{6D243AD4-F978-4D67-A959-3DC053EDE48D}" dt="2022-05-09T23:11:06.191" v="5372" actId="1076"/>
          <ac:graphicFrameMkLst>
            <pc:docMk/>
            <pc:sldMk cId="3676216439" sldId="768"/>
            <ac:graphicFrameMk id="17" creationId="{1AA985A1-081C-53AC-2690-9739D6944289}"/>
          </ac:graphicFrameMkLst>
        </pc:graphicFrameChg>
        <pc:graphicFrameChg chg="add mod">
          <ac:chgData name="Nguyen Chi Son" userId="606856d02e9d83ac" providerId="LiveId" clId="{6D243AD4-F978-4D67-A959-3DC053EDE48D}" dt="2022-05-09T23:13:42.365" v="5625" actId="1076"/>
          <ac:graphicFrameMkLst>
            <pc:docMk/>
            <pc:sldMk cId="3676216439" sldId="768"/>
            <ac:graphicFrameMk id="27" creationId="{42E8FFD0-2AD1-1A4B-9EE9-EBED28D580D4}"/>
          </ac:graphicFrameMkLst>
        </pc:graphicFrameChg>
        <pc:graphicFrameChg chg="add mod">
          <ac:chgData name="Nguyen Chi Son" userId="606856d02e9d83ac" providerId="LiveId" clId="{6D243AD4-F978-4D67-A959-3DC053EDE48D}" dt="2022-05-09T23:12:14.382" v="5462" actId="571"/>
          <ac:graphicFrameMkLst>
            <pc:docMk/>
            <pc:sldMk cId="3676216439" sldId="768"/>
            <ac:graphicFrameMk id="28" creationId="{51BBE2F2-69A9-6458-8DA5-88D19D9DBBD7}"/>
          </ac:graphicFrameMkLst>
        </pc:graphicFrameChg>
        <pc:graphicFrameChg chg="add mod">
          <ac:chgData name="Nguyen Chi Son" userId="606856d02e9d83ac" providerId="LiveId" clId="{6D243AD4-F978-4D67-A959-3DC053EDE48D}" dt="2022-05-09T23:14:22.434" v="5643" actId="1035"/>
          <ac:graphicFrameMkLst>
            <pc:docMk/>
            <pc:sldMk cId="3676216439" sldId="768"/>
            <ac:graphicFrameMk id="29" creationId="{1F397B3A-3E4A-3EA4-118E-93736A998FA9}"/>
          </ac:graphicFrameMkLst>
        </pc:graphicFrameChg>
        <pc:picChg chg="add mod">
          <ac:chgData name="Nguyen Chi Son" userId="606856d02e9d83ac" providerId="LiveId" clId="{6D243AD4-F978-4D67-A959-3DC053EDE48D}" dt="2022-05-09T23:06:56.906" v="5295" actId="1076"/>
          <ac:picMkLst>
            <pc:docMk/>
            <pc:sldMk cId="3676216439" sldId="768"/>
            <ac:picMk id="3" creationId="{F8AF86E7-6716-1DA8-CC8D-749851C8D1FE}"/>
          </ac:picMkLst>
        </pc:picChg>
        <pc:picChg chg="del">
          <ac:chgData name="Nguyen Chi Son" userId="606856d02e9d83ac" providerId="LiveId" clId="{6D243AD4-F978-4D67-A959-3DC053EDE48D}" dt="2022-05-09T23:06:03.771" v="5284" actId="478"/>
          <ac:picMkLst>
            <pc:docMk/>
            <pc:sldMk cId="3676216439" sldId="768"/>
            <ac:picMk id="4" creationId="{695F173E-A5D3-4F94-BC70-88D7589ADC12}"/>
          </ac:picMkLst>
        </pc:picChg>
        <pc:cxnChg chg="add mod">
          <ac:chgData name="Nguyen Chi Son" userId="606856d02e9d83ac" providerId="LiveId" clId="{6D243AD4-F978-4D67-A959-3DC053EDE48D}" dt="2022-05-09T23:09:30.960" v="5337" actId="14100"/>
          <ac:cxnSpMkLst>
            <pc:docMk/>
            <pc:sldMk cId="3676216439" sldId="768"/>
            <ac:cxnSpMk id="18" creationId="{270D70F4-4549-8879-7378-A9262E0D030C}"/>
          </ac:cxnSpMkLst>
        </pc:cxnChg>
        <pc:cxnChg chg="add mod">
          <ac:chgData name="Nguyen Chi Son" userId="606856d02e9d83ac" providerId="LiveId" clId="{6D243AD4-F978-4D67-A959-3DC053EDE48D}" dt="2022-05-09T23:10:01.732" v="5350" actId="1037"/>
          <ac:cxnSpMkLst>
            <pc:docMk/>
            <pc:sldMk cId="3676216439" sldId="768"/>
            <ac:cxnSpMk id="20" creationId="{82938206-8838-8197-590C-88FC9F6EDFA0}"/>
          </ac:cxnSpMkLst>
        </pc:cxnChg>
        <pc:cxnChg chg="add mod">
          <ac:chgData name="Nguyen Chi Son" userId="606856d02e9d83ac" providerId="LiveId" clId="{6D243AD4-F978-4D67-A959-3DC053EDE48D}" dt="2022-05-09T23:10:41.374" v="5367" actId="208"/>
          <ac:cxnSpMkLst>
            <pc:docMk/>
            <pc:sldMk cId="3676216439" sldId="768"/>
            <ac:cxnSpMk id="23" creationId="{EF62FD74-FD05-ADA8-5E46-2C99F854B75E}"/>
          </ac:cxnSpMkLst>
        </pc:cxnChg>
      </pc:sldChg>
      <pc:sldChg chg="del">
        <pc:chgData name="Nguyen Chi Son" userId="606856d02e9d83ac" providerId="LiveId" clId="{6D243AD4-F978-4D67-A959-3DC053EDE48D}" dt="2022-03-04T20:32:57.932" v="4427" actId="47"/>
        <pc:sldMkLst>
          <pc:docMk/>
          <pc:sldMk cId="1864116384" sldId="769"/>
        </pc:sldMkLst>
      </pc:sldChg>
      <pc:sldChg chg="del">
        <pc:chgData name="Nguyen Chi Son" userId="606856d02e9d83ac" providerId="LiveId" clId="{6D243AD4-F978-4D67-A959-3DC053EDE48D}" dt="2022-03-04T20:32:57.932" v="4427" actId="47"/>
        <pc:sldMkLst>
          <pc:docMk/>
          <pc:sldMk cId="3542298664" sldId="770"/>
        </pc:sldMkLst>
      </pc:sldChg>
      <pc:sldChg chg="del">
        <pc:chgData name="Nguyen Chi Son" userId="606856d02e9d83ac" providerId="LiveId" clId="{6D243AD4-F978-4D67-A959-3DC053EDE48D}" dt="2022-05-09T22:32:33.248" v="4456" actId="47"/>
        <pc:sldMkLst>
          <pc:docMk/>
          <pc:sldMk cId="1130125944" sldId="771"/>
        </pc:sldMkLst>
      </pc:sldChg>
      <pc:sldChg chg="del">
        <pc:chgData name="Nguyen Chi Son" userId="606856d02e9d83ac" providerId="LiveId" clId="{6D243AD4-F978-4D67-A959-3DC053EDE48D}" dt="2022-05-09T22:32:33.248" v="4456" actId="47"/>
        <pc:sldMkLst>
          <pc:docMk/>
          <pc:sldMk cId="3104360816" sldId="772"/>
        </pc:sldMkLst>
      </pc:sldChg>
      <pc:sldChg chg="del">
        <pc:chgData name="Nguyen Chi Son" userId="606856d02e9d83ac" providerId="LiveId" clId="{6D243AD4-F978-4D67-A959-3DC053EDE48D}" dt="2022-05-09T22:32:33.248" v="4456" actId="47"/>
        <pc:sldMkLst>
          <pc:docMk/>
          <pc:sldMk cId="1281092170" sldId="773"/>
        </pc:sldMkLst>
      </pc:sldChg>
      <pc:sldChg chg="del ord">
        <pc:chgData name="Nguyen Chi Son" userId="606856d02e9d83ac" providerId="LiveId" clId="{6D243AD4-F978-4D67-A959-3DC053EDE48D}" dt="2022-05-09T22:37:59.550" v="4623" actId="47"/>
        <pc:sldMkLst>
          <pc:docMk/>
          <pc:sldMk cId="3362158315" sldId="774"/>
        </pc:sldMkLst>
      </pc:sldChg>
      <pc:sldChg chg="addSp delSp modSp mod modAnim">
        <pc:chgData name="Nguyen Chi Son" userId="606856d02e9d83ac" providerId="LiveId" clId="{6D243AD4-F978-4D67-A959-3DC053EDE48D}" dt="2022-05-10T02:48:41.894" v="11926"/>
        <pc:sldMkLst>
          <pc:docMk/>
          <pc:sldMk cId="1171149492" sldId="775"/>
        </pc:sldMkLst>
        <pc:spChg chg="add mod">
          <ac:chgData name="Nguyen Chi Son" userId="606856d02e9d83ac" providerId="LiveId" clId="{6D243AD4-F978-4D67-A959-3DC053EDE48D}" dt="2022-05-09T22:46:17.688" v="4939" actId="20577"/>
          <ac:spMkLst>
            <pc:docMk/>
            <pc:sldMk cId="1171149492" sldId="775"/>
            <ac:spMk id="7" creationId="{7F822CC2-6FFF-9848-C71D-BEE8CAE25D8E}"/>
          </ac:spMkLst>
        </pc:spChg>
        <pc:spChg chg="add mod">
          <ac:chgData name="Nguyen Chi Son" userId="606856d02e9d83ac" providerId="LiveId" clId="{6D243AD4-F978-4D67-A959-3DC053EDE48D}" dt="2022-05-09T22:44:16.932" v="4709" actId="20577"/>
          <ac:spMkLst>
            <pc:docMk/>
            <pc:sldMk cId="1171149492" sldId="775"/>
            <ac:spMk id="8" creationId="{19838A2F-DA7B-E6E4-888B-49861B5C2666}"/>
          </ac:spMkLst>
        </pc:spChg>
        <pc:spChg chg="mod">
          <ac:chgData name="Nguyen Chi Son" userId="606856d02e9d83ac" providerId="LiveId" clId="{6D243AD4-F978-4D67-A959-3DC053EDE48D}" dt="2022-05-09T22:44:01.929" v="4679" actId="12788"/>
          <ac:spMkLst>
            <pc:docMk/>
            <pc:sldMk cId="1171149492" sldId="775"/>
            <ac:spMk id="14" creationId="{A530074C-9975-4D4F-AC15-005B11433C74}"/>
          </ac:spMkLst>
        </pc:spChg>
        <pc:spChg chg="mod">
          <ac:chgData name="Nguyen Chi Son" userId="606856d02e9d83ac" providerId="LiveId" clId="{6D243AD4-F978-4D67-A959-3DC053EDE48D}" dt="2022-05-09T22:44:01.929" v="4679" actId="12788"/>
          <ac:spMkLst>
            <pc:docMk/>
            <pc:sldMk cId="1171149492" sldId="775"/>
            <ac:spMk id="15" creationId="{EC5263CE-BE2F-44C4-BD89-2666D2873C33}"/>
          </ac:spMkLst>
        </pc:spChg>
        <pc:spChg chg="mod">
          <ac:chgData name="Nguyen Chi Son" userId="606856d02e9d83ac" providerId="LiveId" clId="{6D243AD4-F978-4D67-A959-3DC053EDE48D}" dt="2022-05-09T22:40:41.700" v="4656" actId="20577"/>
          <ac:spMkLst>
            <pc:docMk/>
            <pc:sldMk cId="1171149492" sldId="775"/>
            <ac:spMk id="19" creationId="{9C339D16-68E4-43C4-A62E-D0146138D23B}"/>
          </ac:spMkLst>
        </pc:spChg>
        <pc:graphicFrameChg chg="del mod">
          <ac:chgData name="Nguyen Chi Son" userId="606856d02e9d83ac" providerId="LiveId" clId="{6D243AD4-F978-4D67-A959-3DC053EDE48D}" dt="2022-05-09T23:07:44.440" v="5302" actId="478"/>
          <ac:graphicFrameMkLst>
            <pc:docMk/>
            <pc:sldMk cId="1171149492" sldId="775"/>
            <ac:graphicFrameMk id="6" creationId="{640389C1-22CE-43C6-9D35-D354BCA3B7A4}"/>
          </ac:graphicFrameMkLst>
        </pc:graphicFrameChg>
        <pc:graphicFrameChg chg="add mod">
          <ac:chgData name="Nguyen Chi Son" userId="606856d02e9d83ac" providerId="LiveId" clId="{6D243AD4-F978-4D67-A959-3DC053EDE48D}" dt="2022-05-09T22:45:19.398" v="4765" actId="1035"/>
          <ac:graphicFrameMkLst>
            <pc:docMk/>
            <pc:sldMk cId="1171149492" sldId="775"/>
            <ac:graphicFrameMk id="10" creationId="{101A414A-E97C-373B-8113-473F4DDF192A}"/>
          </ac:graphicFrameMkLst>
        </pc:graphicFrameChg>
        <pc:graphicFrameChg chg="add mod">
          <ac:chgData name="Nguyen Chi Son" userId="606856d02e9d83ac" providerId="LiveId" clId="{6D243AD4-F978-4D67-A959-3DC053EDE48D}" dt="2022-05-09T23:07:47.771" v="5306" actId="1035"/>
          <ac:graphicFrameMkLst>
            <pc:docMk/>
            <pc:sldMk cId="1171149492" sldId="775"/>
            <ac:graphicFrameMk id="13" creationId="{04A831D1-FE46-E727-781E-A0333A00C53B}"/>
          </ac:graphicFrameMkLst>
        </pc:graphicFrameChg>
        <pc:cxnChg chg="add del mod">
          <ac:chgData name="Nguyen Chi Son" userId="606856d02e9d83ac" providerId="LiveId" clId="{6D243AD4-F978-4D67-A959-3DC053EDE48D}" dt="2022-05-09T22:45:16.015" v="4762" actId="478"/>
          <ac:cxnSpMkLst>
            <pc:docMk/>
            <pc:sldMk cId="1171149492" sldId="775"/>
            <ac:cxnSpMk id="3" creationId="{E12BC902-AC4D-6BCE-DB2B-F7E7EC858851}"/>
          </ac:cxnSpMkLst>
        </pc:cxnChg>
      </pc:sldChg>
      <pc:sldChg chg="delSp modSp add del mod">
        <pc:chgData name="Nguyen Chi Son" userId="606856d02e9d83ac" providerId="LiveId" clId="{6D243AD4-F978-4D67-A959-3DC053EDE48D}" dt="2022-05-09T23:00:20.864" v="5113" actId="47"/>
        <pc:sldMkLst>
          <pc:docMk/>
          <pc:sldMk cId="1500776157" sldId="776"/>
        </pc:sldMkLst>
        <pc:spChg chg="mod">
          <ac:chgData name="Nguyen Chi Son" userId="606856d02e9d83ac" providerId="LiveId" clId="{6D243AD4-F978-4D67-A959-3DC053EDE48D}" dt="2022-03-04T19:20:29.930" v="264" actId="20577"/>
          <ac:spMkLst>
            <pc:docMk/>
            <pc:sldMk cId="1500776157" sldId="776"/>
            <ac:spMk id="2" creationId="{BA8A6260-CA4B-46A9-A06E-C71EE59E6992}"/>
          </ac:spMkLst>
        </pc:spChg>
        <pc:spChg chg="mod">
          <ac:chgData name="Nguyen Chi Son" userId="606856d02e9d83ac" providerId="LiveId" clId="{6D243AD4-F978-4D67-A959-3DC053EDE48D}" dt="2022-03-04T19:21:25.114" v="291" actId="1076"/>
          <ac:spMkLst>
            <pc:docMk/>
            <pc:sldMk cId="1500776157" sldId="776"/>
            <ac:spMk id="6" creationId="{88401D78-E8E5-4B33-952F-54CD58F78924}"/>
          </ac:spMkLst>
        </pc:spChg>
        <pc:spChg chg="del">
          <ac:chgData name="Nguyen Chi Son" userId="606856d02e9d83ac" providerId="LiveId" clId="{6D243AD4-F978-4D67-A959-3DC053EDE48D}" dt="2022-03-04T19:21:12.083" v="286" actId="478"/>
          <ac:spMkLst>
            <pc:docMk/>
            <pc:sldMk cId="1500776157" sldId="776"/>
            <ac:spMk id="12" creationId="{CAC6F461-55C4-43A2-9ECA-C87005473EB8}"/>
          </ac:spMkLst>
        </pc:spChg>
        <pc:graphicFrameChg chg="mod">
          <ac:chgData name="Nguyen Chi Son" userId="606856d02e9d83ac" providerId="LiveId" clId="{6D243AD4-F978-4D67-A959-3DC053EDE48D}" dt="2022-03-04T19:21:19.505" v="289" actId="1076"/>
          <ac:graphicFrameMkLst>
            <pc:docMk/>
            <pc:sldMk cId="1500776157" sldId="776"/>
            <ac:graphicFrameMk id="9" creationId="{5C0A4534-B3B9-450D-A1D7-0B99D9DA0F6B}"/>
          </ac:graphicFrameMkLst>
        </pc:graphicFrameChg>
        <pc:picChg chg="del">
          <ac:chgData name="Nguyen Chi Son" userId="606856d02e9d83ac" providerId="LiveId" clId="{6D243AD4-F978-4D67-A959-3DC053EDE48D}" dt="2022-03-04T19:21:10.943" v="285" actId="478"/>
          <ac:picMkLst>
            <pc:docMk/>
            <pc:sldMk cId="1500776157" sldId="776"/>
            <ac:picMk id="4" creationId="{57E467ED-81E7-430E-9F30-ED47D7F123D8}"/>
          </ac:picMkLst>
        </pc:picChg>
      </pc:sldChg>
      <pc:sldChg chg="addSp delSp modSp add mod addAnim delAnim modAnim">
        <pc:chgData name="Nguyen Chi Son" userId="606856d02e9d83ac" providerId="LiveId" clId="{6D243AD4-F978-4D67-A959-3DC053EDE48D}" dt="2022-05-10T02:49:42.078" v="11938"/>
        <pc:sldMkLst>
          <pc:docMk/>
          <pc:sldMk cId="2246994220" sldId="777"/>
        </pc:sldMkLst>
        <pc:spChg chg="mod">
          <ac:chgData name="Nguyen Chi Son" userId="606856d02e9d83ac" providerId="LiveId" clId="{6D243AD4-F978-4D67-A959-3DC053EDE48D}" dt="2022-05-10T01:03:18.372" v="8162" actId="207"/>
          <ac:spMkLst>
            <pc:docMk/>
            <pc:sldMk cId="2246994220" sldId="777"/>
            <ac:spMk id="14" creationId="{A530074C-9975-4D4F-AC15-005B11433C74}"/>
          </ac:spMkLst>
        </pc:spChg>
        <pc:spChg chg="mod">
          <ac:chgData name="Nguyen Chi Son" userId="606856d02e9d83ac" providerId="LiveId" clId="{6D243AD4-F978-4D67-A959-3DC053EDE48D}" dt="2022-05-10T01:02:59.127" v="8126" actId="1076"/>
          <ac:spMkLst>
            <pc:docMk/>
            <pc:sldMk cId="2246994220" sldId="777"/>
            <ac:spMk id="15" creationId="{EC5263CE-BE2F-44C4-BD89-2666D2873C33}"/>
          </ac:spMkLst>
        </pc:spChg>
        <pc:spChg chg="mod">
          <ac:chgData name="Nguyen Chi Son" userId="606856d02e9d83ac" providerId="LiveId" clId="{6D243AD4-F978-4D67-A959-3DC053EDE48D}" dt="2022-05-10T00:47:01.145" v="7379" actId="20577"/>
          <ac:spMkLst>
            <pc:docMk/>
            <pc:sldMk cId="2246994220" sldId="777"/>
            <ac:spMk id="19" creationId="{9C339D16-68E4-43C4-A62E-D0146138D23B}"/>
          </ac:spMkLst>
        </pc:spChg>
        <pc:spChg chg="add mod">
          <ac:chgData name="Nguyen Chi Son" userId="606856d02e9d83ac" providerId="LiveId" clId="{6D243AD4-F978-4D67-A959-3DC053EDE48D}" dt="2022-05-10T01:21:52.109" v="8650" actId="20577"/>
          <ac:spMkLst>
            <pc:docMk/>
            <pc:sldMk cId="2246994220" sldId="777"/>
            <ac:spMk id="21" creationId="{50CCF181-DD22-1EFD-8B79-74BB108C144B}"/>
          </ac:spMkLst>
        </pc:spChg>
        <pc:spChg chg="add mod">
          <ac:chgData name="Nguyen Chi Son" userId="606856d02e9d83ac" providerId="LiveId" clId="{6D243AD4-F978-4D67-A959-3DC053EDE48D}" dt="2022-05-10T01:03:11.199" v="8161" actId="20577"/>
          <ac:spMkLst>
            <pc:docMk/>
            <pc:sldMk cId="2246994220" sldId="777"/>
            <ac:spMk id="25" creationId="{959DC754-314B-E6F9-8468-C23D4D64BB61}"/>
          </ac:spMkLst>
        </pc:spChg>
        <pc:spChg chg="add mod">
          <ac:chgData name="Nguyen Chi Son" userId="606856d02e9d83ac" providerId="LiveId" clId="{6D243AD4-F978-4D67-A959-3DC053EDE48D}" dt="2022-05-10T00:47:16.573" v="7384" actId="20577"/>
          <ac:spMkLst>
            <pc:docMk/>
            <pc:sldMk cId="2246994220" sldId="777"/>
            <ac:spMk id="26" creationId="{CD1D6AFE-9958-4D1E-9CD2-A14264240D52}"/>
          </ac:spMkLst>
        </pc:spChg>
        <pc:spChg chg="add mod">
          <ac:chgData name="Nguyen Chi Son" userId="606856d02e9d83ac" providerId="LiveId" clId="{6D243AD4-F978-4D67-A959-3DC053EDE48D}" dt="2022-05-10T00:47:18.320" v="7385" actId="20577"/>
          <ac:spMkLst>
            <pc:docMk/>
            <pc:sldMk cId="2246994220" sldId="777"/>
            <ac:spMk id="27" creationId="{DB6DD82A-4CA8-4623-BC36-43439A2C4434}"/>
          </ac:spMkLst>
        </pc:spChg>
        <pc:spChg chg="add del mod">
          <ac:chgData name="Nguyen Chi Son" userId="606856d02e9d83ac" providerId="LiveId" clId="{6D243AD4-F978-4D67-A959-3DC053EDE48D}" dt="2022-05-10T01:20:44.647" v="8574" actId="478"/>
          <ac:spMkLst>
            <pc:docMk/>
            <pc:sldMk cId="2246994220" sldId="777"/>
            <ac:spMk id="29" creationId="{76FE6B8B-52D8-8222-296F-7DC668892C91}"/>
          </ac:spMkLst>
        </pc:spChg>
        <pc:spChg chg="add del mod">
          <ac:chgData name="Nguyen Chi Son" userId="606856d02e9d83ac" providerId="LiveId" clId="{6D243AD4-F978-4D67-A959-3DC053EDE48D}" dt="2022-05-10T01:20:43.100" v="8573" actId="478"/>
          <ac:spMkLst>
            <pc:docMk/>
            <pc:sldMk cId="2246994220" sldId="777"/>
            <ac:spMk id="31" creationId="{4927351F-CDA3-803C-150B-FE64F45D7F8C}"/>
          </ac:spMkLst>
        </pc:spChg>
        <pc:graphicFrameChg chg="add del mod modGraphic">
          <ac:chgData name="Nguyen Chi Son" userId="606856d02e9d83ac" providerId="LiveId" clId="{6D243AD4-F978-4D67-A959-3DC053EDE48D}" dt="2022-03-04T19:46:09.861" v="2478" actId="478"/>
          <ac:graphicFrameMkLst>
            <pc:docMk/>
            <pc:sldMk cId="2246994220" sldId="777"/>
            <ac:graphicFrameMk id="2" creationId="{2C62C02A-6B92-4FD6-9C21-FCAEFE75C6C1}"/>
          </ac:graphicFrameMkLst>
        </pc:graphicFrameChg>
        <pc:graphicFrameChg chg="add del mod modGraphic">
          <ac:chgData name="Nguyen Chi Son" userId="606856d02e9d83ac" providerId="LiveId" clId="{6D243AD4-F978-4D67-A959-3DC053EDE48D}" dt="2022-03-04T19:45:21.408" v="2472" actId="478"/>
          <ac:graphicFrameMkLst>
            <pc:docMk/>
            <pc:sldMk cId="2246994220" sldId="777"/>
            <ac:graphicFrameMk id="3" creationId="{DEE2B706-2938-4A6A-AF9F-46858FC7A0D8}"/>
          </ac:graphicFrameMkLst>
        </pc:graphicFrameChg>
        <pc:graphicFrameChg chg="add del mod modGraphic">
          <ac:chgData name="Nguyen Chi Son" userId="606856d02e9d83ac" providerId="LiveId" clId="{6D243AD4-F978-4D67-A959-3DC053EDE48D}" dt="2022-03-04T19:46:02.198" v="2476" actId="478"/>
          <ac:graphicFrameMkLst>
            <pc:docMk/>
            <pc:sldMk cId="2246994220" sldId="777"/>
            <ac:graphicFrameMk id="5" creationId="{E3F96900-23A5-4874-9B1A-F91A8F78CABE}"/>
          </ac:graphicFrameMkLst>
        </pc:graphicFrameChg>
        <pc:graphicFrameChg chg="del">
          <ac:chgData name="Nguyen Chi Son" userId="606856d02e9d83ac" providerId="LiveId" clId="{6D243AD4-F978-4D67-A959-3DC053EDE48D}" dt="2022-03-04T19:33:05.696" v="1600" actId="478"/>
          <ac:graphicFrameMkLst>
            <pc:docMk/>
            <pc:sldMk cId="2246994220" sldId="777"/>
            <ac:graphicFrameMk id="10" creationId="{3BB6272D-C463-4F1F-B370-B26B08F88317}"/>
          </ac:graphicFrameMkLst>
        </pc:graphicFrameChg>
        <pc:graphicFrameChg chg="del">
          <ac:chgData name="Nguyen Chi Son" userId="606856d02e9d83ac" providerId="LiveId" clId="{6D243AD4-F978-4D67-A959-3DC053EDE48D}" dt="2022-03-04T19:33:06.384" v="1601" actId="478"/>
          <ac:graphicFrameMkLst>
            <pc:docMk/>
            <pc:sldMk cId="2246994220" sldId="777"/>
            <ac:graphicFrameMk id="11" creationId="{2B80DBA2-E9FE-4316-B978-28CA3DC7049F}"/>
          </ac:graphicFrameMkLst>
        </pc:graphicFrameChg>
        <pc:graphicFrameChg chg="del">
          <ac:chgData name="Nguyen Chi Son" userId="606856d02e9d83ac" providerId="LiveId" clId="{6D243AD4-F978-4D67-A959-3DC053EDE48D}" dt="2022-03-04T19:33:07.321" v="1602" actId="478"/>
          <ac:graphicFrameMkLst>
            <pc:docMk/>
            <pc:sldMk cId="2246994220" sldId="777"/>
            <ac:graphicFrameMk id="12" creationId="{5F5759D3-52EB-4685-AB60-BB9CA6D00CCE}"/>
          </ac:graphicFrameMkLst>
        </pc:graphicFrameChg>
        <pc:graphicFrameChg chg="add del mod">
          <ac:chgData name="Nguyen Chi Son" userId="606856d02e9d83ac" providerId="LiveId" clId="{6D243AD4-F978-4D67-A959-3DC053EDE48D}" dt="2022-05-10T00:47:38.561" v="7386" actId="478"/>
          <ac:graphicFrameMkLst>
            <pc:docMk/>
            <pc:sldMk cId="2246994220" sldId="777"/>
            <ac:graphicFrameMk id="13" creationId="{93877B7C-1BB9-4A36-B685-B97727B0F31B}"/>
          </ac:graphicFrameMkLst>
        </pc:graphicFrameChg>
        <pc:graphicFrameChg chg="add del mod">
          <ac:chgData name="Nguyen Chi Son" userId="606856d02e9d83ac" providerId="LiveId" clId="{6D243AD4-F978-4D67-A959-3DC053EDE48D}" dt="2022-05-10T00:52:44.837" v="7395" actId="478"/>
          <ac:graphicFrameMkLst>
            <pc:docMk/>
            <pc:sldMk cId="2246994220" sldId="777"/>
            <ac:graphicFrameMk id="16" creationId="{B11A5CA0-5F43-4EBA-B901-1FB23B551E76}"/>
          </ac:graphicFrameMkLst>
        </pc:graphicFrameChg>
        <pc:graphicFrameChg chg="add del mod">
          <ac:chgData name="Nguyen Chi Son" userId="606856d02e9d83ac" providerId="LiveId" clId="{6D243AD4-F978-4D67-A959-3DC053EDE48D}" dt="2022-05-10T00:52:43.701" v="7393" actId="478"/>
          <ac:graphicFrameMkLst>
            <pc:docMk/>
            <pc:sldMk cId="2246994220" sldId="777"/>
            <ac:graphicFrameMk id="17" creationId="{26E13E92-87BD-4853-B63B-82BFB2B09132}"/>
          </ac:graphicFrameMkLst>
        </pc:graphicFrameChg>
        <pc:graphicFrameChg chg="add del mod">
          <ac:chgData name="Nguyen Chi Son" userId="606856d02e9d83ac" providerId="LiveId" clId="{6D243AD4-F978-4D67-A959-3DC053EDE48D}" dt="2022-05-10T00:52:44.100" v="7394" actId="478"/>
          <ac:graphicFrameMkLst>
            <pc:docMk/>
            <pc:sldMk cId="2246994220" sldId="777"/>
            <ac:graphicFrameMk id="18" creationId="{E4B914AD-F8F3-4055-8BE4-568DC8188E56}"/>
          </ac:graphicFrameMkLst>
        </pc:graphicFrameChg>
        <pc:graphicFrameChg chg="add del mod modGraphic">
          <ac:chgData name="Nguyen Chi Son" userId="606856d02e9d83ac" providerId="LiveId" clId="{6D243AD4-F978-4D67-A959-3DC053EDE48D}" dt="2022-03-04T19:48:45.564" v="2500" actId="478"/>
          <ac:graphicFrameMkLst>
            <pc:docMk/>
            <pc:sldMk cId="2246994220" sldId="777"/>
            <ac:graphicFrameMk id="20" creationId="{D2C07282-6428-4CF7-B984-D7C53DA427F3}"/>
          </ac:graphicFrameMkLst>
        </pc:graphicFrameChg>
        <pc:graphicFrameChg chg="add del mod">
          <ac:chgData name="Nguyen Chi Son" userId="606856d02e9d83ac" providerId="LiveId" clId="{6D243AD4-F978-4D67-A959-3DC053EDE48D}" dt="2022-05-10T00:59:04.570" v="7934" actId="478"/>
          <ac:graphicFrameMkLst>
            <pc:docMk/>
            <pc:sldMk cId="2246994220" sldId="777"/>
            <ac:graphicFrameMk id="20" creationId="{D72E10A1-EEFC-F859-3478-12AF31EF80AC}"/>
          </ac:graphicFrameMkLst>
        </pc:graphicFrameChg>
        <pc:graphicFrameChg chg="add mod">
          <ac:chgData name="Nguyen Chi Son" userId="606856d02e9d83ac" providerId="LiveId" clId="{6D243AD4-F978-4D67-A959-3DC053EDE48D}" dt="2022-05-10T01:03:32.789" v="8170" actId="1038"/>
          <ac:graphicFrameMkLst>
            <pc:docMk/>
            <pc:sldMk cId="2246994220" sldId="777"/>
            <ac:graphicFrameMk id="23" creationId="{7C3FD459-AAC3-BD8D-046E-8BD79423931B}"/>
          </ac:graphicFrameMkLst>
        </pc:graphicFrameChg>
        <pc:picChg chg="del">
          <ac:chgData name="Nguyen Chi Son" userId="606856d02e9d83ac" providerId="LiveId" clId="{6D243AD4-F978-4D67-A959-3DC053EDE48D}" dt="2022-03-04T19:32:35.321" v="1578" actId="478"/>
          <ac:picMkLst>
            <pc:docMk/>
            <pc:sldMk cId="2246994220" sldId="777"/>
            <ac:picMk id="4" creationId="{695F173E-A5D3-4F94-BC70-88D7589ADC12}"/>
          </ac:picMkLst>
        </pc:picChg>
        <pc:picChg chg="add mod">
          <ac:chgData name="Nguyen Chi Son" userId="606856d02e9d83ac" providerId="LiveId" clId="{6D243AD4-F978-4D67-A959-3DC053EDE48D}" dt="2022-03-04T19:47:26.181" v="2498" actId="1076"/>
          <ac:picMkLst>
            <pc:docMk/>
            <pc:sldMk cId="2246994220" sldId="777"/>
            <ac:picMk id="6" creationId="{5F247A21-5FA3-4AC7-A429-97D3AFAD4B1B}"/>
          </ac:picMkLst>
        </pc:picChg>
        <pc:picChg chg="add mod modCrop">
          <ac:chgData name="Nguyen Chi Son" userId="606856d02e9d83ac" providerId="LiveId" clId="{6D243AD4-F978-4D67-A959-3DC053EDE48D}" dt="2022-03-04T19:50:25.193" v="2516" actId="1076"/>
          <ac:picMkLst>
            <pc:docMk/>
            <pc:sldMk cId="2246994220" sldId="777"/>
            <ac:picMk id="22" creationId="{93222A87-91ED-4181-B1B0-A0B0D9FE2D30}"/>
          </ac:picMkLst>
        </pc:picChg>
        <pc:picChg chg="add del">
          <ac:chgData name="Nguyen Chi Son" userId="606856d02e9d83ac" providerId="LiveId" clId="{6D243AD4-F978-4D67-A959-3DC053EDE48D}" dt="2022-03-04T19:49:20.015" v="2502"/>
          <ac:picMkLst>
            <pc:docMk/>
            <pc:sldMk cId="2246994220" sldId="777"/>
            <ac:picMk id="10242" creationId="{EDA2AFDF-1EFB-40C6-82FF-00AEA74DCEC2}"/>
          </ac:picMkLst>
        </pc:picChg>
        <pc:cxnChg chg="add mod">
          <ac:chgData name="Nguyen Chi Son" userId="606856d02e9d83ac" providerId="LiveId" clId="{6D243AD4-F978-4D67-A959-3DC053EDE48D}" dt="2022-03-04T19:47:26.181" v="2498" actId="1076"/>
          <ac:cxnSpMkLst>
            <pc:docMk/>
            <pc:sldMk cId="2246994220" sldId="777"/>
            <ac:cxnSpMk id="8" creationId="{46ECD3DC-B938-4C39-8E4A-82C99166371D}"/>
          </ac:cxnSpMkLst>
        </pc:cxnChg>
        <pc:cxnChg chg="add mod">
          <ac:chgData name="Nguyen Chi Son" userId="606856d02e9d83ac" providerId="LiveId" clId="{6D243AD4-F978-4D67-A959-3DC053EDE48D}" dt="2022-03-04T19:50:38.986" v="2520" actId="1076"/>
          <ac:cxnSpMkLst>
            <pc:docMk/>
            <pc:sldMk cId="2246994220" sldId="777"/>
            <ac:cxnSpMk id="24" creationId="{F21BDA72-869D-4250-88C3-F2480ADEC55F}"/>
          </ac:cxnSpMkLst>
        </pc:cxnChg>
        <pc:cxnChg chg="add del mod">
          <ac:chgData name="Nguyen Chi Son" userId="606856d02e9d83ac" providerId="LiveId" clId="{6D243AD4-F978-4D67-A959-3DC053EDE48D}" dt="2022-05-10T01:20:43.100" v="8573" actId="478"/>
          <ac:cxnSpMkLst>
            <pc:docMk/>
            <pc:sldMk cId="2246994220" sldId="777"/>
            <ac:cxnSpMk id="28" creationId="{6548BDC9-A295-8BE7-9E2F-A4BD4B79C624}"/>
          </ac:cxnSpMkLst>
        </pc:cxnChg>
        <pc:cxnChg chg="add del mod">
          <ac:chgData name="Nguyen Chi Son" userId="606856d02e9d83ac" providerId="LiveId" clId="{6D243AD4-F978-4D67-A959-3DC053EDE48D}" dt="2022-05-10T01:20:43.100" v="8573" actId="478"/>
          <ac:cxnSpMkLst>
            <pc:docMk/>
            <pc:sldMk cId="2246994220" sldId="777"/>
            <ac:cxnSpMk id="30" creationId="{4F0176C9-6DC2-D278-1B7A-2979A939D34C}"/>
          </ac:cxnSpMkLst>
        </pc:cxnChg>
      </pc:sldChg>
      <pc:sldChg chg="addSp delSp modSp add del mod addAnim delAnim modAnim">
        <pc:chgData name="Nguyen Chi Son" userId="606856d02e9d83ac" providerId="LiveId" clId="{6D243AD4-F978-4D67-A959-3DC053EDE48D}" dt="2022-05-10T01:09:24.850" v="8447" actId="47"/>
        <pc:sldMkLst>
          <pc:docMk/>
          <pc:sldMk cId="594113847" sldId="778"/>
        </pc:sldMkLst>
        <pc:spChg chg="mod">
          <ac:chgData name="Nguyen Chi Son" userId="606856d02e9d83ac" providerId="LiveId" clId="{6D243AD4-F978-4D67-A959-3DC053EDE48D}" dt="2022-03-04T20:15:51.541" v="3792" actId="20577"/>
          <ac:spMkLst>
            <pc:docMk/>
            <pc:sldMk cId="594113847" sldId="778"/>
            <ac:spMk id="14" creationId="{A530074C-9975-4D4F-AC15-005B11433C74}"/>
          </ac:spMkLst>
        </pc:spChg>
        <pc:spChg chg="mod">
          <ac:chgData name="Nguyen Chi Son" userId="606856d02e9d83ac" providerId="LiveId" clId="{6D243AD4-F978-4D67-A959-3DC053EDE48D}" dt="2022-03-04T20:05:46.901" v="3303" actId="1035"/>
          <ac:spMkLst>
            <pc:docMk/>
            <pc:sldMk cId="594113847" sldId="778"/>
            <ac:spMk id="15" creationId="{EC5263CE-BE2F-44C4-BD89-2666D2873C33}"/>
          </ac:spMkLst>
        </pc:spChg>
        <pc:spChg chg="mod">
          <ac:chgData name="Nguyen Chi Son" userId="606856d02e9d83ac" providerId="LiveId" clId="{6D243AD4-F978-4D67-A959-3DC053EDE48D}" dt="2022-05-10T00:59:23.498" v="7943" actId="20577"/>
          <ac:spMkLst>
            <pc:docMk/>
            <pc:sldMk cId="594113847" sldId="778"/>
            <ac:spMk id="19" creationId="{9C339D16-68E4-43C4-A62E-D0146138D23B}"/>
          </ac:spMkLst>
        </pc:spChg>
        <pc:spChg chg="add del mod ord topLvl">
          <ac:chgData name="Nguyen Chi Son" userId="606856d02e9d83ac" providerId="LiveId" clId="{6D243AD4-F978-4D67-A959-3DC053EDE48D}" dt="2022-03-04T20:05:43.206" v="3290" actId="1076"/>
          <ac:spMkLst>
            <pc:docMk/>
            <pc:sldMk cId="594113847" sldId="778"/>
            <ac:spMk id="20" creationId="{08CE1102-CA77-4608-B428-8C6F1F6A5480}"/>
          </ac:spMkLst>
        </pc:spChg>
        <pc:spChg chg="add mod ord topLvl">
          <ac:chgData name="Nguyen Chi Son" userId="606856d02e9d83ac" providerId="LiveId" clId="{6D243AD4-F978-4D67-A959-3DC053EDE48D}" dt="2022-03-04T20:05:43.206" v="3290" actId="1076"/>
          <ac:spMkLst>
            <pc:docMk/>
            <pc:sldMk cId="594113847" sldId="778"/>
            <ac:spMk id="21" creationId="{6B00622C-4FBB-4182-9D48-F59B3C49B799}"/>
          </ac:spMkLst>
        </pc:spChg>
        <pc:spChg chg="mod">
          <ac:chgData name="Nguyen Chi Son" userId="606856d02e9d83ac" providerId="LiveId" clId="{6D243AD4-F978-4D67-A959-3DC053EDE48D}" dt="2022-03-04T20:05:43.206" v="3290" actId="1076"/>
          <ac:spMkLst>
            <pc:docMk/>
            <pc:sldMk cId="594113847" sldId="778"/>
            <ac:spMk id="26" creationId="{CD1D6AFE-9958-4D1E-9CD2-A14264240D52}"/>
          </ac:spMkLst>
        </pc:spChg>
        <pc:spChg chg="mod">
          <ac:chgData name="Nguyen Chi Son" userId="606856d02e9d83ac" providerId="LiveId" clId="{6D243AD4-F978-4D67-A959-3DC053EDE48D}" dt="2022-03-04T20:05:43.206" v="3290" actId="1076"/>
          <ac:spMkLst>
            <pc:docMk/>
            <pc:sldMk cId="594113847" sldId="778"/>
            <ac:spMk id="27" creationId="{DB6DD82A-4CA8-4623-BC36-43439A2C4434}"/>
          </ac:spMkLst>
        </pc:spChg>
        <pc:spChg chg="add mod ord topLvl">
          <ac:chgData name="Nguyen Chi Son" userId="606856d02e9d83ac" providerId="LiveId" clId="{6D243AD4-F978-4D67-A959-3DC053EDE48D}" dt="2022-03-04T20:05:43.206" v="3290" actId="1076"/>
          <ac:spMkLst>
            <pc:docMk/>
            <pc:sldMk cId="594113847" sldId="778"/>
            <ac:spMk id="28" creationId="{D46309C5-5371-4322-B302-5322A187EB80}"/>
          </ac:spMkLst>
        </pc:spChg>
        <pc:spChg chg="add del mod">
          <ac:chgData name="Nguyen Chi Son" userId="606856d02e9d83ac" providerId="LiveId" clId="{6D243AD4-F978-4D67-A959-3DC053EDE48D}" dt="2022-03-04T19:59:59.661" v="3193" actId="478"/>
          <ac:spMkLst>
            <pc:docMk/>
            <pc:sldMk cId="594113847" sldId="778"/>
            <ac:spMk id="32" creationId="{FADB33D8-2B0D-4D91-992D-30B91C916827}"/>
          </ac:spMkLst>
        </pc:spChg>
        <pc:spChg chg="add del mod">
          <ac:chgData name="Nguyen Chi Son" userId="606856d02e9d83ac" providerId="LiveId" clId="{6D243AD4-F978-4D67-A959-3DC053EDE48D}" dt="2022-03-04T19:59:49.165" v="3187" actId="478"/>
          <ac:spMkLst>
            <pc:docMk/>
            <pc:sldMk cId="594113847" sldId="778"/>
            <ac:spMk id="33" creationId="{2A6CF8B3-2D7F-44F6-BDC8-B9D3C63965E6}"/>
          </ac:spMkLst>
        </pc:spChg>
        <pc:spChg chg="add del mod">
          <ac:chgData name="Nguyen Chi Son" userId="606856d02e9d83ac" providerId="LiveId" clId="{6D243AD4-F978-4D67-A959-3DC053EDE48D}" dt="2022-03-04T19:59:55.666" v="3190" actId="478"/>
          <ac:spMkLst>
            <pc:docMk/>
            <pc:sldMk cId="594113847" sldId="778"/>
            <ac:spMk id="34" creationId="{152012FD-AF85-4B6C-9FEB-C08E67F1E64D}"/>
          </ac:spMkLst>
        </pc:spChg>
        <pc:spChg chg="add del mod">
          <ac:chgData name="Nguyen Chi Son" userId="606856d02e9d83ac" providerId="LiveId" clId="{6D243AD4-F978-4D67-A959-3DC053EDE48D}" dt="2022-03-04T19:59:45.616" v="3183" actId="478"/>
          <ac:spMkLst>
            <pc:docMk/>
            <pc:sldMk cId="594113847" sldId="778"/>
            <ac:spMk id="35" creationId="{AECB345E-CB20-45D2-BAE3-90C09ECB3744}"/>
          </ac:spMkLst>
        </pc:spChg>
        <pc:spChg chg="add del mod">
          <ac:chgData name="Nguyen Chi Son" userId="606856d02e9d83ac" providerId="LiveId" clId="{6D243AD4-F978-4D67-A959-3DC053EDE48D}" dt="2022-03-04T19:59:49.165" v="3187" actId="478"/>
          <ac:spMkLst>
            <pc:docMk/>
            <pc:sldMk cId="594113847" sldId="778"/>
            <ac:spMk id="36" creationId="{22FAFFA7-4D2B-4E93-B5C3-AF997C14D044}"/>
          </ac:spMkLst>
        </pc:spChg>
        <pc:spChg chg="add del mod">
          <ac:chgData name="Nguyen Chi Son" userId="606856d02e9d83ac" providerId="LiveId" clId="{6D243AD4-F978-4D67-A959-3DC053EDE48D}" dt="2022-03-04T19:59:49.165" v="3187" actId="478"/>
          <ac:spMkLst>
            <pc:docMk/>
            <pc:sldMk cId="594113847" sldId="778"/>
            <ac:spMk id="40" creationId="{F79946E7-DEDD-47B9-BEAD-A148F0B856F7}"/>
          </ac:spMkLst>
        </pc:spChg>
        <pc:grpChg chg="add del mod">
          <ac:chgData name="Nguyen Chi Son" userId="606856d02e9d83ac" providerId="LiveId" clId="{6D243AD4-F978-4D67-A959-3DC053EDE48D}" dt="2022-03-04T20:01:52.798" v="3197" actId="165"/>
          <ac:grpSpMkLst>
            <pc:docMk/>
            <pc:sldMk cId="594113847" sldId="778"/>
            <ac:grpSpMk id="2" creationId="{22C51550-1E99-47D9-906E-6132BE76BA08}"/>
          </ac:grpSpMkLst>
        </pc:grpChg>
        <pc:graphicFrameChg chg="mod">
          <ac:chgData name="Nguyen Chi Son" userId="606856d02e9d83ac" providerId="LiveId" clId="{6D243AD4-F978-4D67-A959-3DC053EDE48D}" dt="2022-03-04T20:05:46.901" v="3303" actId="1035"/>
          <ac:graphicFrameMkLst>
            <pc:docMk/>
            <pc:sldMk cId="594113847" sldId="778"/>
            <ac:graphicFrameMk id="13" creationId="{93877B7C-1BB9-4A36-B685-B97727B0F31B}"/>
          </ac:graphicFrameMkLst>
        </pc:graphicFrameChg>
        <pc:graphicFrameChg chg="mod">
          <ac:chgData name="Nguyen Chi Son" userId="606856d02e9d83ac" providerId="LiveId" clId="{6D243AD4-F978-4D67-A959-3DC053EDE48D}" dt="2022-03-04T20:15:54.839" v="3793" actId="1076"/>
          <ac:graphicFrameMkLst>
            <pc:docMk/>
            <pc:sldMk cId="594113847" sldId="778"/>
            <ac:graphicFrameMk id="16" creationId="{B11A5CA0-5F43-4EBA-B901-1FB23B551E76}"/>
          </ac:graphicFrameMkLst>
        </pc:graphicFrameChg>
        <pc:graphicFrameChg chg="add del mod">
          <ac:chgData name="Nguyen Chi Son" userId="606856d02e9d83ac" providerId="LiveId" clId="{6D243AD4-F978-4D67-A959-3DC053EDE48D}" dt="2022-03-04T20:15:59.729" v="3797" actId="1037"/>
          <ac:graphicFrameMkLst>
            <pc:docMk/>
            <pc:sldMk cId="594113847" sldId="778"/>
            <ac:graphicFrameMk id="17" creationId="{26E13E92-87BD-4853-B63B-82BFB2B09132}"/>
          </ac:graphicFrameMkLst>
        </pc:graphicFrameChg>
        <pc:graphicFrameChg chg="mod">
          <ac:chgData name="Nguyen Chi Son" userId="606856d02e9d83ac" providerId="LiveId" clId="{6D243AD4-F978-4D67-A959-3DC053EDE48D}" dt="2022-03-04T20:16:02.479" v="3814" actId="1037"/>
          <ac:graphicFrameMkLst>
            <pc:docMk/>
            <pc:sldMk cId="594113847" sldId="778"/>
            <ac:graphicFrameMk id="18" creationId="{E4B914AD-F8F3-4055-8BE4-568DC8188E56}"/>
          </ac:graphicFrameMkLst>
        </pc:graphicFrameChg>
        <pc:graphicFrameChg chg="add del mod">
          <ac:chgData name="Nguyen Chi Son" userId="606856d02e9d83ac" providerId="LiveId" clId="{6D243AD4-F978-4D67-A959-3DC053EDE48D}" dt="2022-03-04T19:59:47.435" v="3186" actId="478"/>
          <ac:graphicFrameMkLst>
            <pc:docMk/>
            <pc:sldMk cId="594113847" sldId="778"/>
            <ac:graphicFrameMk id="37" creationId="{B0BB889B-C1A0-410C-A52E-3C82C24E0280}"/>
          </ac:graphicFrameMkLst>
        </pc:graphicFrameChg>
        <pc:graphicFrameChg chg="add del mod">
          <ac:chgData name="Nguyen Chi Son" userId="606856d02e9d83ac" providerId="LiveId" clId="{6D243AD4-F978-4D67-A959-3DC053EDE48D}" dt="2022-03-04T19:59:46.232" v="3184" actId="478"/>
          <ac:graphicFrameMkLst>
            <pc:docMk/>
            <pc:sldMk cId="594113847" sldId="778"/>
            <ac:graphicFrameMk id="38" creationId="{4AF7F05B-F2A7-48C4-865A-FC1774EADA8C}"/>
          </ac:graphicFrameMkLst>
        </pc:graphicFrameChg>
        <pc:graphicFrameChg chg="add del mod">
          <ac:chgData name="Nguyen Chi Son" userId="606856d02e9d83ac" providerId="LiveId" clId="{6D243AD4-F978-4D67-A959-3DC053EDE48D}" dt="2022-03-04T19:59:46.779" v="3185" actId="478"/>
          <ac:graphicFrameMkLst>
            <pc:docMk/>
            <pc:sldMk cId="594113847" sldId="778"/>
            <ac:graphicFrameMk id="39" creationId="{B272E59C-8257-4628-99AE-9C497CE0284A}"/>
          </ac:graphicFrameMkLst>
        </pc:graphicFrameChg>
        <pc:picChg chg="add mod modCrop">
          <ac:chgData name="Nguyen Chi Son" userId="606856d02e9d83ac" providerId="LiveId" clId="{6D243AD4-F978-4D67-A959-3DC053EDE48D}" dt="2022-03-04T20:05:43.206" v="3290" actId="1076"/>
          <ac:picMkLst>
            <pc:docMk/>
            <pc:sldMk cId="594113847" sldId="778"/>
            <ac:picMk id="4" creationId="{FF1C0FBB-03EE-4ADA-962B-FEA9B22AFCA3}"/>
          </ac:picMkLst>
        </pc:picChg>
        <pc:picChg chg="del mod">
          <ac:chgData name="Nguyen Chi Son" userId="606856d02e9d83ac" providerId="LiveId" clId="{6D243AD4-F978-4D67-A959-3DC053EDE48D}" dt="2022-03-04T19:59:13.756" v="3179" actId="478"/>
          <ac:picMkLst>
            <pc:docMk/>
            <pc:sldMk cId="594113847" sldId="778"/>
            <ac:picMk id="6" creationId="{5F247A21-5FA3-4AC7-A429-97D3AFAD4B1B}"/>
          </ac:picMkLst>
        </pc:picChg>
        <pc:picChg chg="del">
          <ac:chgData name="Nguyen Chi Son" userId="606856d02e9d83ac" providerId="LiveId" clId="{6D243AD4-F978-4D67-A959-3DC053EDE48D}" dt="2022-03-04T19:59:14.350" v="3180" actId="478"/>
          <ac:picMkLst>
            <pc:docMk/>
            <pc:sldMk cId="594113847" sldId="778"/>
            <ac:picMk id="22" creationId="{93222A87-91ED-4181-B1B0-A0B0D9FE2D30}"/>
          </ac:picMkLst>
        </pc:picChg>
        <pc:cxnChg chg="mod">
          <ac:chgData name="Nguyen Chi Son" userId="606856d02e9d83ac" providerId="LiveId" clId="{6D243AD4-F978-4D67-A959-3DC053EDE48D}" dt="2022-03-04T20:05:43.206" v="3290" actId="1076"/>
          <ac:cxnSpMkLst>
            <pc:docMk/>
            <pc:sldMk cId="594113847" sldId="778"/>
            <ac:cxnSpMk id="8" creationId="{46ECD3DC-B938-4C39-8E4A-82C99166371D}"/>
          </ac:cxnSpMkLst>
        </pc:cxnChg>
        <pc:cxnChg chg="add del mod ord topLvl">
          <ac:chgData name="Nguyen Chi Son" userId="606856d02e9d83ac" providerId="LiveId" clId="{6D243AD4-F978-4D67-A959-3DC053EDE48D}" dt="2022-03-04T20:05:43.206" v="3290" actId="1076"/>
          <ac:cxnSpMkLst>
            <pc:docMk/>
            <pc:sldMk cId="594113847" sldId="778"/>
            <ac:cxnSpMk id="23" creationId="{114C8995-A5D7-4266-A516-E579DE200D89}"/>
          </ac:cxnSpMkLst>
        </pc:cxnChg>
        <pc:cxnChg chg="mod">
          <ac:chgData name="Nguyen Chi Son" userId="606856d02e9d83ac" providerId="LiveId" clId="{6D243AD4-F978-4D67-A959-3DC053EDE48D}" dt="2022-03-04T20:05:43.206" v="3290" actId="1076"/>
          <ac:cxnSpMkLst>
            <pc:docMk/>
            <pc:sldMk cId="594113847" sldId="778"/>
            <ac:cxnSpMk id="24" creationId="{F21BDA72-869D-4250-88C3-F2480ADEC55F}"/>
          </ac:cxnSpMkLst>
        </pc:cxnChg>
        <pc:cxnChg chg="add mod ord topLvl">
          <ac:chgData name="Nguyen Chi Son" userId="606856d02e9d83ac" providerId="LiveId" clId="{6D243AD4-F978-4D67-A959-3DC053EDE48D}" dt="2022-03-04T20:05:43.206" v="3290" actId="1076"/>
          <ac:cxnSpMkLst>
            <pc:docMk/>
            <pc:sldMk cId="594113847" sldId="778"/>
            <ac:cxnSpMk id="25" creationId="{067A58F0-19DE-4B01-9F1B-68DEAE604BEA}"/>
          </ac:cxnSpMkLst>
        </pc:cxnChg>
        <pc:cxnChg chg="add del mod">
          <ac:chgData name="Nguyen Chi Son" userId="606856d02e9d83ac" providerId="LiveId" clId="{6D243AD4-F978-4D67-A959-3DC053EDE48D}" dt="2022-03-04T19:59:49.165" v="3187" actId="478"/>
          <ac:cxnSpMkLst>
            <pc:docMk/>
            <pc:sldMk cId="594113847" sldId="778"/>
            <ac:cxnSpMk id="29" creationId="{9A9323CD-3C09-4945-BDC9-EB1A84B802D9}"/>
          </ac:cxnSpMkLst>
        </pc:cxnChg>
        <pc:cxnChg chg="add del mod">
          <ac:chgData name="Nguyen Chi Son" userId="606856d02e9d83ac" providerId="LiveId" clId="{6D243AD4-F978-4D67-A959-3DC053EDE48D}" dt="2022-03-04T19:59:57.908" v="3192" actId="478"/>
          <ac:cxnSpMkLst>
            <pc:docMk/>
            <pc:sldMk cId="594113847" sldId="778"/>
            <ac:cxnSpMk id="30" creationId="{D9B250A1-C345-4C17-9EA8-23D5A313CCCA}"/>
          </ac:cxnSpMkLst>
        </pc:cxnChg>
        <pc:cxnChg chg="add del mod">
          <ac:chgData name="Nguyen Chi Son" userId="606856d02e9d83ac" providerId="LiveId" clId="{6D243AD4-F978-4D67-A959-3DC053EDE48D}" dt="2022-03-04T19:59:56.799" v="3191" actId="478"/>
          <ac:cxnSpMkLst>
            <pc:docMk/>
            <pc:sldMk cId="594113847" sldId="778"/>
            <ac:cxnSpMk id="31" creationId="{47CC1BF1-7017-43D2-B786-46B3B1AA9EFD}"/>
          </ac:cxnSpMkLst>
        </pc:cxnChg>
      </pc:sldChg>
      <pc:sldChg chg="addSp delSp modSp add del mod delAnim modAnim">
        <pc:chgData name="Nguyen Chi Son" userId="606856d02e9d83ac" providerId="LiveId" clId="{6D243AD4-F978-4D67-A959-3DC053EDE48D}" dt="2022-05-10T01:46:50.396" v="9436" actId="47"/>
        <pc:sldMkLst>
          <pc:docMk/>
          <pc:sldMk cId="1212187694" sldId="779"/>
        </pc:sldMkLst>
        <pc:spChg chg="mod">
          <ac:chgData name="Nguyen Chi Son" userId="606856d02e9d83ac" providerId="LiveId" clId="{6D243AD4-F978-4D67-A959-3DC053EDE48D}" dt="2022-03-04T20:32:11.295" v="4394" actId="1035"/>
          <ac:spMkLst>
            <pc:docMk/>
            <pc:sldMk cId="1212187694" sldId="779"/>
            <ac:spMk id="14" creationId="{A530074C-9975-4D4F-AC15-005B11433C74}"/>
          </ac:spMkLst>
        </pc:spChg>
        <pc:spChg chg="mod">
          <ac:chgData name="Nguyen Chi Son" userId="606856d02e9d83ac" providerId="LiveId" clId="{6D243AD4-F978-4D67-A959-3DC053EDE48D}" dt="2022-03-04T20:32:11.295" v="4394" actId="1035"/>
          <ac:spMkLst>
            <pc:docMk/>
            <pc:sldMk cId="1212187694" sldId="779"/>
            <ac:spMk id="15" creationId="{EC5263CE-BE2F-44C4-BD89-2666D2873C33}"/>
          </ac:spMkLst>
        </pc:spChg>
        <pc:spChg chg="mod">
          <ac:chgData name="Nguyen Chi Son" userId="606856d02e9d83ac" providerId="LiveId" clId="{6D243AD4-F978-4D67-A959-3DC053EDE48D}" dt="2022-03-04T20:07:04.080" v="3712" actId="20577"/>
          <ac:spMkLst>
            <pc:docMk/>
            <pc:sldMk cId="1212187694" sldId="779"/>
            <ac:spMk id="19" creationId="{9C339D16-68E4-43C4-A62E-D0146138D23B}"/>
          </ac:spMkLst>
        </pc:spChg>
        <pc:spChg chg="mod">
          <ac:chgData name="Nguyen Chi Son" userId="606856d02e9d83ac" providerId="LiveId" clId="{6D243AD4-F978-4D67-A959-3DC053EDE48D}" dt="2022-03-04T20:32:05.329" v="4387" actId="1035"/>
          <ac:spMkLst>
            <pc:docMk/>
            <pc:sldMk cId="1212187694" sldId="779"/>
            <ac:spMk id="20" creationId="{08CE1102-CA77-4608-B428-8C6F1F6A5480}"/>
          </ac:spMkLst>
        </pc:spChg>
        <pc:spChg chg="mod">
          <ac:chgData name="Nguyen Chi Son" userId="606856d02e9d83ac" providerId="LiveId" clId="{6D243AD4-F978-4D67-A959-3DC053EDE48D}" dt="2022-03-04T20:32:05.329" v="4387" actId="1035"/>
          <ac:spMkLst>
            <pc:docMk/>
            <pc:sldMk cId="1212187694" sldId="779"/>
            <ac:spMk id="21" creationId="{6B00622C-4FBB-4182-9D48-F59B3C49B799}"/>
          </ac:spMkLst>
        </pc:spChg>
        <pc:spChg chg="del mod">
          <ac:chgData name="Nguyen Chi Son" userId="606856d02e9d83ac" providerId="LiveId" clId="{6D243AD4-F978-4D67-A959-3DC053EDE48D}" dt="2022-03-04T20:24:55.592" v="4129" actId="478"/>
          <ac:spMkLst>
            <pc:docMk/>
            <pc:sldMk cId="1212187694" sldId="779"/>
            <ac:spMk id="26" creationId="{CD1D6AFE-9958-4D1E-9CD2-A14264240D52}"/>
          </ac:spMkLst>
        </pc:spChg>
        <pc:spChg chg="del mod">
          <ac:chgData name="Nguyen Chi Son" userId="606856d02e9d83ac" providerId="LiveId" clId="{6D243AD4-F978-4D67-A959-3DC053EDE48D}" dt="2022-03-04T20:24:55.592" v="4129" actId="478"/>
          <ac:spMkLst>
            <pc:docMk/>
            <pc:sldMk cId="1212187694" sldId="779"/>
            <ac:spMk id="27" creationId="{DB6DD82A-4CA8-4623-BC36-43439A2C4434}"/>
          </ac:spMkLst>
        </pc:spChg>
        <pc:spChg chg="mod">
          <ac:chgData name="Nguyen Chi Son" userId="606856d02e9d83ac" providerId="LiveId" clId="{6D243AD4-F978-4D67-A959-3DC053EDE48D}" dt="2022-03-04T20:32:05.329" v="4387" actId="1035"/>
          <ac:spMkLst>
            <pc:docMk/>
            <pc:sldMk cId="1212187694" sldId="779"/>
            <ac:spMk id="28" creationId="{D46309C5-5371-4322-B302-5322A187EB80}"/>
          </ac:spMkLst>
        </pc:spChg>
        <pc:spChg chg="add mod">
          <ac:chgData name="Nguyen Chi Son" userId="606856d02e9d83ac" providerId="LiveId" clId="{6D243AD4-F978-4D67-A959-3DC053EDE48D}" dt="2022-03-04T20:32:05.329" v="4387" actId="1035"/>
          <ac:spMkLst>
            <pc:docMk/>
            <pc:sldMk cId="1212187694" sldId="779"/>
            <ac:spMk id="35" creationId="{12648DC9-AD67-4470-80FD-2DB5C917A29E}"/>
          </ac:spMkLst>
        </pc:spChg>
        <pc:spChg chg="add mod">
          <ac:chgData name="Nguyen Chi Son" userId="606856d02e9d83ac" providerId="LiveId" clId="{6D243AD4-F978-4D67-A959-3DC053EDE48D}" dt="2022-03-04T20:32:05.329" v="4387" actId="1035"/>
          <ac:spMkLst>
            <pc:docMk/>
            <pc:sldMk cId="1212187694" sldId="779"/>
            <ac:spMk id="36" creationId="{B2B6DEED-D282-4646-8D37-15F782A68155}"/>
          </ac:spMkLst>
        </pc:spChg>
        <pc:spChg chg="add mod ord">
          <ac:chgData name="Nguyen Chi Son" userId="606856d02e9d83ac" providerId="LiveId" clId="{6D243AD4-F978-4D67-A959-3DC053EDE48D}" dt="2022-03-04T20:32:11.295" v="4394" actId="1035"/>
          <ac:spMkLst>
            <pc:docMk/>
            <pc:sldMk cId="1212187694" sldId="779"/>
            <ac:spMk id="38" creationId="{CCCB0DF8-D665-4161-8E8F-DB8DCF04F067}"/>
          </ac:spMkLst>
        </pc:spChg>
        <pc:graphicFrameChg chg="del mod">
          <ac:chgData name="Nguyen Chi Son" userId="606856d02e9d83ac" providerId="LiveId" clId="{6D243AD4-F978-4D67-A959-3DC053EDE48D}" dt="2022-03-04T20:18:54.389" v="3963" actId="478"/>
          <ac:graphicFrameMkLst>
            <pc:docMk/>
            <pc:sldMk cId="1212187694" sldId="779"/>
            <ac:graphicFrameMk id="13" creationId="{93877B7C-1BB9-4A36-B685-B97727B0F31B}"/>
          </ac:graphicFrameMkLst>
        </pc:graphicFrameChg>
        <pc:graphicFrameChg chg="mod">
          <ac:chgData name="Nguyen Chi Son" userId="606856d02e9d83ac" providerId="LiveId" clId="{6D243AD4-F978-4D67-A959-3DC053EDE48D}" dt="2022-03-04T20:32:11.295" v="4394" actId="1035"/>
          <ac:graphicFrameMkLst>
            <pc:docMk/>
            <pc:sldMk cId="1212187694" sldId="779"/>
            <ac:graphicFrameMk id="16" creationId="{B11A5CA0-5F43-4EBA-B901-1FB23B551E76}"/>
          </ac:graphicFrameMkLst>
        </pc:graphicFrameChg>
        <pc:graphicFrameChg chg="mod">
          <ac:chgData name="Nguyen Chi Son" userId="606856d02e9d83ac" providerId="LiveId" clId="{6D243AD4-F978-4D67-A959-3DC053EDE48D}" dt="2022-03-04T20:32:11.295" v="4394" actId="1035"/>
          <ac:graphicFrameMkLst>
            <pc:docMk/>
            <pc:sldMk cId="1212187694" sldId="779"/>
            <ac:graphicFrameMk id="17" creationId="{26E13E92-87BD-4853-B63B-82BFB2B09132}"/>
          </ac:graphicFrameMkLst>
        </pc:graphicFrameChg>
        <pc:graphicFrameChg chg="mod">
          <ac:chgData name="Nguyen Chi Son" userId="606856d02e9d83ac" providerId="LiveId" clId="{6D243AD4-F978-4D67-A959-3DC053EDE48D}" dt="2022-03-04T20:32:11.295" v="4394" actId="1035"/>
          <ac:graphicFrameMkLst>
            <pc:docMk/>
            <pc:sldMk cId="1212187694" sldId="779"/>
            <ac:graphicFrameMk id="18" creationId="{E4B914AD-F8F3-4055-8BE4-568DC8188E56}"/>
          </ac:graphicFrameMkLst>
        </pc:graphicFrameChg>
        <pc:graphicFrameChg chg="add mod">
          <ac:chgData name="Nguyen Chi Son" userId="606856d02e9d83ac" providerId="LiveId" clId="{6D243AD4-F978-4D67-A959-3DC053EDE48D}" dt="2022-03-04T20:32:15.005" v="4395" actId="1076"/>
          <ac:graphicFrameMkLst>
            <pc:docMk/>
            <pc:sldMk cId="1212187694" sldId="779"/>
            <ac:graphicFrameMk id="22" creationId="{4E96C7B9-B811-4176-9E8E-0F3DB8D21A93}"/>
          </ac:graphicFrameMkLst>
        </pc:graphicFrameChg>
        <pc:graphicFrameChg chg="add mod">
          <ac:chgData name="Nguyen Chi Son" userId="606856d02e9d83ac" providerId="LiveId" clId="{6D243AD4-F978-4D67-A959-3DC053EDE48D}" dt="2022-03-04T20:32:11.295" v="4394" actId="1035"/>
          <ac:graphicFrameMkLst>
            <pc:docMk/>
            <pc:sldMk cId="1212187694" sldId="779"/>
            <ac:graphicFrameMk id="29" creationId="{60465367-521E-40C3-9C99-A0241FCEBE22}"/>
          </ac:graphicFrameMkLst>
        </pc:graphicFrameChg>
        <pc:graphicFrameChg chg="add mod">
          <ac:chgData name="Nguyen Chi Son" userId="606856d02e9d83ac" providerId="LiveId" clId="{6D243AD4-F978-4D67-A959-3DC053EDE48D}" dt="2022-03-04T20:32:16.521" v="4396" actId="1076"/>
          <ac:graphicFrameMkLst>
            <pc:docMk/>
            <pc:sldMk cId="1212187694" sldId="779"/>
            <ac:graphicFrameMk id="30" creationId="{48CE5211-4935-4B8D-8482-9533145DB4F0}"/>
          </ac:graphicFrameMkLst>
        </pc:graphicFrameChg>
        <pc:graphicFrameChg chg="add mod">
          <ac:chgData name="Nguyen Chi Son" userId="606856d02e9d83ac" providerId="LiveId" clId="{6D243AD4-F978-4D67-A959-3DC053EDE48D}" dt="2022-03-04T20:32:11.295" v="4394" actId="1035"/>
          <ac:graphicFrameMkLst>
            <pc:docMk/>
            <pc:sldMk cId="1212187694" sldId="779"/>
            <ac:graphicFrameMk id="31" creationId="{B42BC061-B2F2-4F64-B623-8079C1990613}"/>
          </ac:graphicFrameMkLst>
        </pc:graphicFrameChg>
        <pc:graphicFrameChg chg="add mod">
          <ac:chgData name="Nguyen Chi Son" userId="606856d02e9d83ac" providerId="LiveId" clId="{6D243AD4-F978-4D67-A959-3DC053EDE48D}" dt="2022-03-04T20:32:22.552" v="4425" actId="1038"/>
          <ac:graphicFrameMkLst>
            <pc:docMk/>
            <pc:sldMk cId="1212187694" sldId="779"/>
            <ac:graphicFrameMk id="32" creationId="{9E804F30-297E-4012-9349-A7B32235BB40}"/>
          </ac:graphicFrameMkLst>
        </pc:graphicFrameChg>
        <pc:picChg chg="add mod modCrop">
          <ac:chgData name="Nguyen Chi Son" userId="606856d02e9d83ac" providerId="LiveId" clId="{6D243AD4-F978-4D67-A959-3DC053EDE48D}" dt="2022-03-04T20:32:05.329" v="4387" actId="1035"/>
          <ac:picMkLst>
            <pc:docMk/>
            <pc:sldMk cId="1212187694" sldId="779"/>
            <ac:picMk id="3" creationId="{C8BAF591-ACD5-4041-8C99-FF414519E7B6}"/>
          </ac:picMkLst>
        </pc:picChg>
        <pc:picChg chg="del">
          <ac:chgData name="Nguyen Chi Son" userId="606856d02e9d83ac" providerId="LiveId" clId="{6D243AD4-F978-4D67-A959-3DC053EDE48D}" dt="2022-03-04T20:24:57.145" v="4130" actId="478"/>
          <ac:picMkLst>
            <pc:docMk/>
            <pc:sldMk cId="1212187694" sldId="779"/>
            <ac:picMk id="4" creationId="{FF1C0FBB-03EE-4ADA-962B-FEA9B22AFCA3}"/>
          </ac:picMkLst>
        </pc:picChg>
        <pc:cxnChg chg="del mod">
          <ac:chgData name="Nguyen Chi Son" userId="606856d02e9d83ac" providerId="LiveId" clId="{6D243AD4-F978-4D67-A959-3DC053EDE48D}" dt="2022-03-04T20:24:55.592" v="4129" actId="478"/>
          <ac:cxnSpMkLst>
            <pc:docMk/>
            <pc:sldMk cId="1212187694" sldId="779"/>
            <ac:cxnSpMk id="8" creationId="{46ECD3DC-B938-4C39-8E4A-82C99166371D}"/>
          </ac:cxnSpMkLst>
        </pc:cxnChg>
        <pc:cxnChg chg="mod">
          <ac:chgData name="Nguyen Chi Son" userId="606856d02e9d83ac" providerId="LiveId" clId="{6D243AD4-F978-4D67-A959-3DC053EDE48D}" dt="2022-03-04T20:32:05.329" v="4387" actId="1035"/>
          <ac:cxnSpMkLst>
            <pc:docMk/>
            <pc:sldMk cId="1212187694" sldId="779"/>
            <ac:cxnSpMk id="23" creationId="{114C8995-A5D7-4266-A516-E579DE200D89}"/>
          </ac:cxnSpMkLst>
        </pc:cxnChg>
        <pc:cxnChg chg="del mod">
          <ac:chgData name="Nguyen Chi Son" userId="606856d02e9d83ac" providerId="LiveId" clId="{6D243AD4-F978-4D67-A959-3DC053EDE48D}" dt="2022-03-04T20:24:55.592" v="4129" actId="478"/>
          <ac:cxnSpMkLst>
            <pc:docMk/>
            <pc:sldMk cId="1212187694" sldId="779"/>
            <ac:cxnSpMk id="24" creationId="{F21BDA72-869D-4250-88C3-F2480ADEC55F}"/>
          </ac:cxnSpMkLst>
        </pc:cxnChg>
        <pc:cxnChg chg="mod">
          <ac:chgData name="Nguyen Chi Son" userId="606856d02e9d83ac" providerId="LiveId" clId="{6D243AD4-F978-4D67-A959-3DC053EDE48D}" dt="2022-03-04T20:32:05.329" v="4387" actId="1035"/>
          <ac:cxnSpMkLst>
            <pc:docMk/>
            <pc:sldMk cId="1212187694" sldId="779"/>
            <ac:cxnSpMk id="25" creationId="{067A58F0-19DE-4B01-9F1B-68DEAE604BEA}"/>
          </ac:cxnSpMkLst>
        </pc:cxnChg>
        <pc:cxnChg chg="add mod">
          <ac:chgData name="Nguyen Chi Son" userId="606856d02e9d83ac" providerId="LiveId" clId="{6D243AD4-F978-4D67-A959-3DC053EDE48D}" dt="2022-03-04T20:32:05.329" v="4387" actId="1035"/>
          <ac:cxnSpMkLst>
            <pc:docMk/>
            <pc:sldMk cId="1212187694" sldId="779"/>
            <ac:cxnSpMk id="33" creationId="{32D256AE-D2E2-4E22-86CE-C50D8D8F7E27}"/>
          </ac:cxnSpMkLst>
        </pc:cxnChg>
        <pc:cxnChg chg="add mod">
          <ac:chgData name="Nguyen Chi Son" userId="606856d02e9d83ac" providerId="LiveId" clId="{6D243AD4-F978-4D67-A959-3DC053EDE48D}" dt="2022-03-04T20:32:05.329" v="4387" actId="1035"/>
          <ac:cxnSpMkLst>
            <pc:docMk/>
            <pc:sldMk cId="1212187694" sldId="779"/>
            <ac:cxnSpMk id="34" creationId="{2CB1A771-DE62-4E4F-8D8D-47D947996DE1}"/>
          </ac:cxnSpMkLst>
        </pc:cxnChg>
        <pc:cxnChg chg="add mod">
          <ac:chgData name="Nguyen Chi Son" userId="606856d02e9d83ac" providerId="LiveId" clId="{6D243AD4-F978-4D67-A959-3DC053EDE48D}" dt="2022-03-04T20:32:05.329" v="4387" actId="1035"/>
          <ac:cxnSpMkLst>
            <pc:docMk/>
            <pc:sldMk cId="1212187694" sldId="779"/>
            <ac:cxnSpMk id="37" creationId="{9DD49A1A-2835-44BD-9659-379AF9E79631}"/>
          </ac:cxnSpMkLst>
        </pc:cxnChg>
      </pc:sldChg>
      <pc:sldChg chg="modSp add mod">
        <pc:chgData name="Nguyen Chi Son" userId="606856d02e9d83ac" providerId="LiveId" clId="{6D243AD4-F978-4D67-A959-3DC053EDE48D}" dt="2022-03-04T20:33:47.707" v="4452" actId="20577"/>
        <pc:sldMkLst>
          <pc:docMk/>
          <pc:sldMk cId="355541719" sldId="780"/>
        </pc:sldMkLst>
        <pc:spChg chg="mod">
          <ac:chgData name="Nguyen Chi Son" userId="606856d02e9d83ac" providerId="LiveId" clId="{6D243AD4-F978-4D67-A959-3DC053EDE48D}" dt="2022-03-04T20:33:47.707" v="4452" actId="20577"/>
          <ac:spMkLst>
            <pc:docMk/>
            <pc:sldMk cId="355541719" sldId="780"/>
            <ac:spMk id="2" creationId="{DAF08EC2-5D0D-48D9-855C-A59C0E5ED55B}"/>
          </ac:spMkLst>
        </pc:spChg>
        <pc:spChg chg="mod">
          <ac:chgData name="Nguyen Chi Son" userId="606856d02e9d83ac" providerId="LiveId" clId="{6D243AD4-F978-4D67-A959-3DC053EDE48D}" dt="2022-03-04T20:33:44.049" v="4430" actId="20577"/>
          <ac:spMkLst>
            <pc:docMk/>
            <pc:sldMk cId="355541719" sldId="780"/>
            <ac:spMk id="3" creationId="{8CD51C9F-FCB0-4185-93E6-835FC05E1B10}"/>
          </ac:spMkLst>
        </pc:spChg>
      </pc:sldChg>
      <pc:sldChg chg="addSp modSp add mod">
        <pc:chgData name="Nguyen Chi Son" userId="606856d02e9d83ac" providerId="LiveId" clId="{6D243AD4-F978-4D67-A959-3DC053EDE48D}" dt="2022-05-09T22:37:56.270" v="4621" actId="1076"/>
        <pc:sldMkLst>
          <pc:docMk/>
          <pc:sldMk cId="1219282801" sldId="781"/>
        </pc:sldMkLst>
        <pc:spChg chg="mod">
          <ac:chgData name="Nguyen Chi Son" userId="606856d02e9d83ac" providerId="LiveId" clId="{6D243AD4-F978-4D67-A959-3DC053EDE48D}" dt="2022-05-09T22:35:49.044" v="4584" actId="20577"/>
          <ac:spMkLst>
            <pc:docMk/>
            <pc:sldMk cId="1219282801" sldId="781"/>
            <ac:spMk id="2" creationId="{BA8A6260-CA4B-46A9-A06E-C71EE59E6992}"/>
          </ac:spMkLst>
        </pc:spChg>
        <pc:spChg chg="add mod">
          <ac:chgData name="Nguyen Chi Son" userId="606856d02e9d83ac" providerId="LiveId" clId="{6D243AD4-F978-4D67-A959-3DC053EDE48D}" dt="2022-05-09T22:37:17.407" v="4609" actId="14100"/>
          <ac:spMkLst>
            <pc:docMk/>
            <pc:sldMk cId="1219282801" sldId="781"/>
            <ac:spMk id="8" creationId="{955B3B93-F524-912C-E6E6-03B5CA033821}"/>
          </ac:spMkLst>
        </pc:spChg>
        <pc:spChg chg="add mod">
          <ac:chgData name="Nguyen Chi Son" userId="606856d02e9d83ac" providerId="LiveId" clId="{6D243AD4-F978-4D67-A959-3DC053EDE48D}" dt="2022-05-09T22:37:27.206" v="4612" actId="1076"/>
          <ac:spMkLst>
            <pc:docMk/>
            <pc:sldMk cId="1219282801" sldId="781"/>
            <ac:spMk id="9" creationId="{E599A9CF-04CF-48D0-93AF-AA1516C21AED}"/>
          </ac:spMkLst>
        </pc:spChg>
        <pc:spChg chg="add mod">
          <ac:chgData name="Nguyen Chi Son" userId="606856d02e9d83ac" providerId="LiveId" clId="{6D243AD4-F978-4D67-A959-3DC053EDE48D}" dt="2022-05-09T22:37:55.501" v="4620" actId="1076"/>
          <ac:spMkLst>
            <pc:docMk/>
            <pc:sldMk cId="1219282801" sldId="781"/>
            <ac:spMk id="10" creationId="{3FD708EC-228F-67F0-E1BD-F5A363328896}"/>
          </ac:spMkLst>
        </pc:spChg>
        <pc:spChg chg="mod">
          <ac:chgData name="Nguyen Chi Son" userId="606856d02e9d83ac" providerId="LiveId" clId="{6D243AD4-F978-4D67-A959-3DC053EDE48D}" dt="2022-05-09T22:37:36.430" v="4615" actId="1076"/>
          <ac:spMkLst>
            <pc:docMk/>
            <pc:sldMk cId="1219282801" sldId="781"/>
            <ac:spMk id="11" creationId="{72086FFA-A4E4-43D5-877C-B63DBE3E10B8}"/>
          </ac:spMkLst>
        </pc:spChg>
        <pc:graphicFrameChg chg="mod">
          <ac:chgData name="Nguyen Chi Son" userId="606856d02e9d83ac" providerId="LiveId" clId="{6D243AD4-F978-4D67-A959-3DC053EDE48D}" dt="2022-05-09T22:37:05.319" v="4607" actId="1076"/>
          <ac:graphicFrameMkLst>
            <pc:docMk/>
            <pc:sldMk cId="1219282801" sldId="781"/>
            <ac:graphicFrameMk id="5" creationId="{4F77B9F1-96C4-46D9-ADFD-BA23E1ECCE0E}"/>
          </ac:graphicFrameMkLst>
        </pc:graphicFrameChg>
        <pc:graphicFrameChg chg="mod">
          <ac:chgData name="Nguyen Chi Son" userId="606856d02e9d83ac" providerId="LiveId" clId="{6D243AD4-F978-4D67-A959-3DC053EDE48D}" dt="2022-05-09T22:37:34.838" v="4614" actId="1076"/>
          <ac:graphicFrameMkLst>
            <pc:docMk/>
            <pc:sldMk cId="1219282801" sldId="781"/>
            <ac:graphicFrameMk id="6" creationId="{2164F7F6-5116-43DA-B801-9947B714DAAC}"/>
          </ac:graphicFrameMkLst>
        </pc:graphicFrameChg>
        <pc:graphicFrameChg chg="mod">
          <ac:chgData name="Nguyen Chi Son" userId="606856d02e9d83ac" providerId="LiveId" clId="{6D243AD4-F978-4D67-A959-3DC053EDE48D}" dt="2022-05-09T22:37:30.702" v="4613" actId="1076"/>
          <ac:graphicFrameMkLst>
            <pc:docMk/>
            <pc:sldMk cId="1219282801" sldId="781"/>
            <ac:graphicFrameMk id="7" creationId="{596700B3-CED2-48E2-BFEF-9F6D56F05322}"/>
          </ac:graphicFrameMkLst>
        </pc:graphicFrameChg>
        <pc:picChg chg="add mod">
          <ac:chgData name="Nguyen Chi Son" userId="606856d02e9d83ac" providerId="LiveId" clId="{6D243AD4-F978-4D67-A959-3DC053EDE48D}" dt="2022-05-09T22:37:56.270" v="4621" actId="1076"/>
          <ac:picMkLst>
            <pc:docMk/>
            <pc:sldMk cId="1219282801" sldId="781"/>
            <ac:picMk id="12" creationId="{8C4E97C3-F4E1-C0B0-16DA-B8FA083AC2F0}"/>
          </ac:picMkLst>
        </pc:picChg>
      </pc:sldChg>
      <pc:sldChg chg="addSp delSp modSp add mod">
        <pc:chgData name="Nguyen Chi Son" userId="606856d02e9d83ac" providerId="LiveId" clId="{6D243AD4-F978-4D67-A959-3DC053EDE48D}" dt="2022-05-09T23:05:39.826" v="5282" actId="1076"/>
        <pc:sldMkLst>
          <pc:docMk/>
          <pc:sldMk cId="3014091475" sldId="782"/>
        </pc:sldMkLst>
        <pc:spChg chg="mod">
          <ac:chgData name="Nguyen Chi Son" userId="606856d02e9d83ac" providerId="LiveId" clId="{6D243AD4-F978-4D67-A959-3DC053EDE48D}" dt="2022-05-09T22:47:06.355" v="5035" actId="20577"/>
          <ac:spMkLst>
            <pc:docMk/>
            <pc:sldMk cId="3014091475" sldId="782"/>
            <ac:spMk id="2" creationId="{BA8A6260-CA4B-46A9-A06E-C71EE59E6992}"/>
          </ac:spMkLst>
        </pc:spChg>
        <pc:spChg chg="del mod">
          <ac:chgData name="Nguyen Chi Son" userId="606856d02e9d83ac" providerId="LiveId" clId="{6D243AD4-F978-4D67-A959-3DC053EDE48D}" dt="2022-05-09T23:00:46.391" v="5116" actId="478"/>
          <ac:spMkLst>
            <pc:docMk/>
            <pc:sldMk cId="3014091475" sldId="782"/>
            <ac:spMk id="6" creationId="{88401D78-E8E5-4B33-952F-54CD58F78924}"/>
          </ac:spMkLst>
        </pc:spChg>
        <pc:spChg chg="mod">
          <ac:chgData name="Nguyen Chi Son" userId="606856d02e9d83ac" providerId="LiveId" clId="{6D243AD4-F978-4D67-A959-3DC053EDE48D}" dt="2022-05-09T22:57:56.127" v="5110" actId="14100"/>
          <ac:spMkLst>
            <pc:docMk/>
            <pc:sldMk cId="3014091475" sldId="782"/>
            <ac:spMk id="12" creationId="{CAC6F461-55C4-43A2-9ECA-C87005473EB8}"/>
          </ac:spMkLst>
        </pc:spChg>
        <pc:spChg chg="add mod">
          <ac:chgData name="Nguyen Chi Son" userId="606856d02e9d83ac" providerId="LiveId" clId="{6D243AD4-F978-4D67-A959-3DC053EDE48D}" dt="2022-05-09T22:57:52.520" v="5109" actId="14100"/>
          <ac:spMkLst>
            <pc:docMk/>
            <pc:sldMk cId="3014091475" sldId="782"/>
            <ac:spMk id="13" creationId="{9C931C15-612C-9208-4F04-621991E64600}"/>
          </ac:spMkLst>
        </pc:spChg>
        <pc:spChg chg="add mod">
          <ac:chgData name="Nguyen Chi Son" userId="606856d02e9d83ac" providerId="LiveId" clId="{6D243AD4-F978-4D67-A959-3DC053EDE48D}" dt="2022-05-09T22:58:02.287" v="5112" actId="1076"/>
          <ac:spMkLst>
            <pc:docMk/>
            <pc:sldMk cId="3014091475" sldId="782"/>
            <ac:spMk id="14" creationId="{3BF6A4EC-44C6-3B3B-9E68-BC4B4CB248FA}"/>
          </ac:spMkLst>
        </pc:spChg>
        <pc:spChg chg="add mod">
          <ac:chgData name="Nguyen Chi Son" userId="606856d02e9d83ac" providerId="LiveId" clId="{6D243AD4-F978-4D67-A959-3DC053EDE48D}" dt="2022-05-09T23:05:39.826" v="5282" actId="1076"/>
          <ac:spMkLst>
            <pc:docMk/>
            <pc:sldMk cId="3014091475" sldId="782"/>
            <ac:spMk id="16" creationId="{0119BE91-3FD4-9980-7595-365DEEE2A376}"/>
          </ac:spMkLst>
        </pc:spChg>
        <pc:graphicFrameChg chg="mod">
          <ac:chgData name="Nguyen Chi Son" userId="606856d02e9d83ac" providerId="LiveId" clId="{6D243AD4-F978-4D67-A959-3DC053EDE48D}" dt="2022-05-09T23:01:21.054" v="5126" actId="1076"/>
          <ac:graphicFrameMkLst>
            <pc:docMk/>
            <pc:sldMk cId="3014091475" sldId="782"/>
            <ac:graphicFrameMk id="9" creationId="{5C0A4534-B3B9-450D-A1D7-0B99D9DA0F6B}"/>
          </ac:graphicFrameMkLst>
        </pc:graphicFrameChg>
        <pc:graphicFrameChg chg="add mod">
          <ac:chgData name="Nguyen Chi Son" userId="606856d02e9d83ac" providerId="LiveId" clId="{6D243AD4-F978-4D67-A959-3DC053EDE48D}" dt="2022-05-09T22:58:00.056" v="5111" actId="1076"/>
          <ac:graphicFrameMkLst>
            <pc:docMk/>
            <pc:sldMk cId="3014091475" sldId="782"/>
            <ac:graphicFrameMk id="15" creationId="{44436E0A-85A4-10BF-B5CE-56FC49539F26}"/>
          </ac:graphicFrameMkLst>
        </pc:graphicFrameChg>
        <pc:picChg chg="del">
          <ac:chgData name="Nguyen Chi Son" userId="606856d02e9d83ac" providerId="LiveId" clId="{6D243AD4-F978-4D67-A959-3DC053EDE48D}" dt="2022-05-09T22:51:40.277" v="5043" actId="478"/>
          <ac:picMkLst>
            <pc:docMk/>
            <pc:sldMk cId="3014091475" sldId="782"/>
            <ac:picMk id="4" creationId="{57E467ED-81E7-430E-9F30-ED47D7F123D8}"/>
          </ac:picMkLst>
        </pc:picChg>
        <pc:picChg chg="add del mod">
          <ac:chgData name="Nguyen Chi Son" userId="606856d02e9d83ac" providerId="LiveId" clId="{6D243AD4-F978-4D67-A959-3DC053EDE48D}" dt="2022-05-09T22:50:30.544" v="5038" actId="478"/>
          <ac:picMkLst>
            <pc:docMk/>
            <pc:sldMk cId="3014091475" sldId="782"/>
            <ac:picMk id="5" creationId="{87D12CC8-DB26-EC02-889F-87F91EBAE509}"/>
          </ac:picMkLst>
        </pc:picChg>
        <pc:picChg chg="add del mod">
          <ac:chgData name="Nguyen Chi Son" userId="606856d02e9d83ac" providerId="LiveId" clId="{6D243AD4-F978-4D67-A959-3DC053EDE48D}" dt="2022-05-09T22:51:24.711" v="5042" actId="478"/>
          <ac:picMkLst>
            <pc:docMk/>
            <pc:sldMk cId="3014091475" sldId="782"/>
            <ac:picMk id="8" creationId="{CEDC4C16-6327-CC1C-7476-6AF013914923}"/>
          </ac:picMkLst>
        </pc:picChg>
        <pc:picChg chg="add mod">
          <ac:chgData name="Nguyen Chi Son" userId="606856d02e9d83ac" providerId="LiveId" clId="{6D243AD4-F978-4D67-A959-3DC053EDE48D}" dt="2022-05-09T23:01:27.870" v="5129" actId="1076"/>
          <ac:picMkLst>
            <pc:docMk/>
            <pc:sldMk cId="3014091475" sldId="782"/>
            <ac:picMk id="11" creationId="{05D96BD5-9C07-6F23-61E0-2C40A94E1053}"/>
          </ac:picMkLst>
        </pc:picChg>
        <pc:cxnChg chg="add del mod">
          <ac:chgData name="Nguyen Chi Son" userId="606856d02e9d83ac" providerId="LiveId" clId="{6D243AD4-F978-4D67-A959-3DC053EDE48D}" dt="2022-05-09T23:04:15.672" v="5159" actId="478"/>
          <ac:cxnSpMkLst>
            <pc:docMk/>
            <pc:sldMk cId="3014091475" sldId="782"/>
            <ac:cxnSpMk id="18" creationId="{1D24E2C5-5A0C-5B25-9E9D-9D5A81CD79B5}"/>
          </ac:cxnSpMkLst>
        </pc:cxnChg>
      </pc:sldChg>
      <pc:sldChg chg="addSp delSp modSp add mod addAnim delAnim modAnim">
        <pc:chgData name="Nguyen Chi Son" userId="606856d02e9d83ac" providerId="LiveId" clId="{6D243AD4-F978-4D67-A959-3DC053EDE48D}" dt="2022-05-10T02:49:15.261" v="11930"/>
        <pc:sldMkLst>
          <pc:docMk/>
          <pc:sldMk cId="3514233349" sldId="783"/>
        </pc:sldMkLst>
        <pc:spChg chg="add del">
          <ac:chgData name="Nguyen Chi Son" userId="606856d02e9d83ac" providerId="LiveId" clId="{6D243AD4-F978-4D67-A959-3DC053EDE48D}" dt="2022-05-09T23:15:00.186" v="5649" actId="478"/>
          <ac:spMkLst>
            <pc:docMk/>
            <pc:sldMk cId="3514233349" sldId="783"/>
            <ac:spMk id="14" creationId="{A530074C-9975-4D4F-AC15-005B11433C74}"/>
          </ac:spMkLst>
        </pc:spChg>
        <pc:spChg chg="add del mod">
          <ac:chgData name="Nguyen Chi Son" userId="606856d02e9d83ac" providerId="LiveId" clId="{6D243AD4-F978-4D67-A959-3DC053EDE48D}" dt="2022-05-09T23:18:30.017" v="5803" actId="12788"/>
          <ac:spMkLst>
            <pc:docMk/>
            <pc:sldMk cId="3514233349" sldId="783"/>
            <ac:spMk id="15" creationId="{EC5263CE-BE2F-44C4-BD89-2666D2873C33}"/>
          </ac:spMkLst>
        </pc:spChg>
        <pc:spChg chg="mod">
          <ac:chgData name="Nguyen Chi Son" userId="606856d02e9d83ac" providerId="LiveId" clId="{6D243AD4-F978-4D67-A959-3DC053EDE48D}" dt="2022-05-09T23:25:24.430" v="6130" actId="20577"/>
          <ac:spMkLst>
            <pc:docMk/>
            <pc:sldMk cId="3514233349" sldId="783"/>
            <ac:spMk id="19" creationId="{9C339D16-68E4-43C4-A62E-D0146138D23B}"/>
          </ac:spMkLst>
        </pc:spChg>
        <pc:spChg chg="add mod">
          <ac:chgData name="Nguyen Chi Son" userId="606856d02e9d83ac" providerId="LiveId" clId="{6D243AD4-F978-4D67-A959-3DC053EDE48D}" dt="2022-05-09T23:25:36.182" v="6181" actId="20577"/>
          <ac:spMkLst>
            <pc:docMk/>
            <pc:sldMk cId="3514233349" sldId="783"/>
            <ac:spMk id="21" creationId="{48AC10ED-74D7-E207-09FA-70C90E1296ED}"/>
          </ac:spMkLst>
        </pc:spChg>
        <pc:spChg chg="mod">
          <ac:chgData name="Nguyen Chi Son" userId="606856d02e9d83ac" providerId="LiveId" clId="{6D243AD4-F978-4D67-A959-3DC053EDE48D}" dt="2022-05-09T23:26:56.492" v="6205" actId="1036"/>
          <ac:spMkLst>
            <pc:docMk/>
            <pc:sldMk cId="3514233349" sldId="783"/>
            <ac:spMk id="25" creationId="{0D5A494E-EF26-2F8E-A832-BDE3D4B4142A}"/>
          </ac:spMkLst>
        </pc:spChg>
        <pc:spChg chg="mod">
          <ac:chgData name="Nguyen Chi Son" userId="606856d02e9d83ac" providerId="LiveId" clId="{6D243AD4-F978-4D67-A959-3DC053EDE48D}" dt="2022-05-09T23:27:00.636" v="6216" actId="1036"/>
          <ac:spMkLst>
            <pc:docMk/>
            <pc:sldMk cId="3514233349" sldId="783"/>
            <ac:spMk id="26" creationId="{52579209-DABA-D0A0-056F-9A50F430061C}"/>
          </ac:spMkLst>
        </pc:spChg>
        <pc:grpChg chg="add mod ord">
          <ac:chgData name="Nguyen Chi Son" userId="606856d02e9d83ac" providerId="LiveId" clId="{6D243AD4-F978-4D67-A959-3DC053EDE48D}" dt="2022-05-09T23:17:06.226" v="5695" actId="167"/>
          <ac:grpSpMkLst>
            <pc:docMk/>
            <pc:sldMk cId="3514233349" sldId="783"/>
            <ac:grpSpMk id="2" creationId="{486CD856-B8C2-1B14-F197-99D23FF9E919}"/>
          </ac:grpSpMkLst>
        </pc:grpChg>
        <pc:graphicFrameChg chg="add del">
          <ac:chgData name="Nguyen Chi Son" userId="606856d02e9d83ac" providerId="LiveId" clId="{6D243AD4-F978-4D67-A959-3DC053EDE48D}" dt="2022-05-09T23:15:00.697" v="5650" actId="478"/>
          <ac:graphicFrameMkLst>
            <pc:docMk/>
            <pc:sldMk cId="3514233349" sldId="783"/>
            <ac:graphicFrameMk id="13" creationId="{80DA1C4B-FD6F-EA77-52DA-CBA73A7EACB1}"/>
          </ac:graphicFrameMkLst>
        </pc:graphicFrameChg>
        <pc:graphicFrameChg chg="add del">
          <ac:chgData name="Nguyen Chi Son" userId="606856d02e9d83ac" providerId="LiveId" clId="{6D243AD4-F978-4D67-A959-3DC053EDE48D}" dt="2022-05-09T23:15:01.081" v="5651" actId="478"/>
          <ac:graphicFrameMkLst>
            <pc:docMk/>
            <pc:sldMk cId="3514233349" sldId="783"/>
            <ac:graphicFrameMk id="16" creationId="{E92C1995-82EA-FA0B-9053-BB1C5D0D11D0}"/>
          </ac:graphicFrameMkLst>
        </pc:graphicFrameChg>
        <pc:graphicFrameChg chg="add del">
          <ac:chgData name="Nguyen Chi Son" userId="606856d02e9d83ac" providerId="LiveId" clId="{6D243AD4-F978-4D67-A959-3DC053EDE48D}" dt="2022-05-09T23:15:01.592" v="5652" actId="478"/>
          <ac:graphicFrameMkLst>
            <pc:docMk/>
            <pc:sldMk cId="3514233349" sldId="783"/>
            <ac:graphicFrameMk id="17" creationId="{1AA985A1-081C-53AC-2690-9739D6944289}"/>
          </ac:graphicFrameMkLst>
        </pc:graphicFrameChg>
        <pc:graphicFrameChg chg="add mod">
          <ac:chgData name="Nguyen Chi Son" userId="606856d02e9d83ac" providerId="LiveId" clId="{6D243AD4-F978-4D67-A959-3DC053EDE48D}" dt="2022-05-09T23:26:22.692" v="6195" actId="1076"/>
          <ac:graphicFrameMkLst>
            <pc:docMk/>
            <pc:sldMk cId="3514233349" sldId="783"/>
            <ac:graphicFrameMk id="22" creationId="{A2670A03-6190-73EC-5EA7-F3E86533F90D}"/>
          </ac:graphicFrameMkLst>
        </pc:graphicFrameChg>
        <pc:graphicFrameChg chg="add mod">
          <ac:chgData name="Nguyen Chi Son" userId="606856d02e9d83ac" providerId="LiveId" clId="{6D243AD4-F978-4D67-A959-3DC053EDE48D}" dt="2022-05-09T23:26:18.908" v="6194" actId="1076"/>
          <ac:graphicFrameMkLst>
            <pc:docMk/>
            <pc:sldMk cId="3514233349" sldId="783"/>
            <ac:graphicFrameMk id="24" creationId="{20B90098-6BA6-2590-27FA-BFAE2F1EADCD}"/>
          </ac:graphicFrameMkLst>
        </pc:graphicFrameChg>
        <pc:graphicFrameChg chg="mod">
          <ac:chgData name="Nguyen Chi Son" userId="606856d02e9d83ac" providerId="LiveId" clId="{6D243AD4-F978-4D67-A959-3DC053EDE48D}" dt="2022-05-09T23:27:00.636" v="6216" actId="1036"/>
          <ac:graphicFrameMkLst>
            <pc:docMk/>
            <pc:sldMk cId="3514233349" sldId="783"/>
            <ac:graphicFrameMk id="27" creationId="{42E8FFD0-2AD1-1A4B-9EE9-EBED28D580D4}"/>
          </ac:graphicFrameMkLst>
        </pc:graphicFrameChg>
        <pc:graphicFrameChg chg="add del mod">
          <ac:chgData name="Nguyen Chi Son" userId="606856d02e9d83ac" providerId="LiveId" clId="{6D243AD4-F978-4D67-A959-3DC053EDE48D}" dt="2022-05-09T23:24:56.796" v="6097" actId="478"/>
          <ac:graphicFrameMkLst>
            <pc:docMk/>
            <pc:sldMk cId="3514233349" sldId="783"/>
            <ac:graphicFrameMk id="28" creationId="{59BF2B5F-9D15-8F79-1FCC-D4D38346B285}"/>
          </ac:graphicFrameMkLst>
        </pc:graphicFrameChg>
        <pc:graphicFrameChg chg="mod">
          <ac:chgData name="Nguyen Chi Son" userId="606856d02e9d83ac" providerId="LiveId" clId="{6D243AD4-F978-4D67-A959-3DC053EDE48D}" dt="2022-05-09T23:27:00.636" v="6216" actId="1036"/>
          <ac:graphicFrameMkLst>
            <pc:docMk/>
            <pc:sldMk cId="3514233349" sldId="783"/>
            <ac:graphicFrameMk id="29" creationId="{1F397B3A-3E4A-3EA4-118E-93736A998FA9}"/>
          </ac:graphicFrameMkLst>
        </pc:graphicFrameChg>
        <pc:graphicFrameChg chg="add del mod">
          <ac:chgData name="Nguyen Chi Son" userId="606856d02e9d83ac" providerId="LiveId" clId="{6D243AD4-F978-4D67-A959-3DC053EDE48D}" dt="2022-05-09T23:25:43.820" v="6185" actId="478"/>
          <ac:graphicFrameMkLst>
            <pc:docMk/>
            <pc:sldMk cId="3514233349" sldId="783"/>
            <ac:graphicFrameMk id="31" creationId="{0D2F4DDA-46C0-B83A-E90B-C13DBCABB9F9}"/>
          </ac:graphicFrameMkLst>
        </pc:graphicFrameChg>
        <pc:graphicFrameChg chg="add mod">
          <ac:chgData name="Nguyen Chi Son" userId="606856d02e9d83ac" providerId="LiveId" clId="{6D243AD4-F978-4D67-A959-3DC053EDE48D}" dt="2022-05-09T23:26:13.268" v="6193" actId="1076"/>
          <ac:graphicFrameMkLst>
            <pc:docMk/>
            <pc:sldMk cId="3514233349" sldId="783"/>
            <ac:graphicFrameMk id="32" creationId="{06D50666-67D8-BDA5-611C-7AE3004DAD43}"/>
          </ac:graphicFrameMkLst>
        </pc:graphicFrameChg>
        <pc:picChg chg="mod">
          <ac:chgData name="Nguyen Chi Son" userId="606856d02e9d83ac" providerId="LiveId" clId="{6D243AD4-F978-4D67-A959-3DC053EDE48D}" dt="2022-05-09T23:16:52.989" v="5692" actId="164"/>
          <ac:picMkLst>
            <pc:docMk/>
            <pc:sldMk cId="3514233349" sldId="783"/>
            <ac:picMk id="3" creationId="{F8AF86E7-6716-1DA8-CC8D-749851C8D1FE}"/>
          </ac:picMkLst>
        </pc:picChg>
        <pc:picChg chg="mod">
          <ac:chgData name="Nguyen Chi Son" userId="606856d02e9d83ac" providerId="LiveId" clId="{6D243AD4-F978-4D67-A959-3DC053EDE48D}" dt="2022-05-09T23:17:20.855" v="5749" actId="1038"/>
          <ac:picMkLst>
            <pc:docMk/>
            <pc:sldMk cId="3514233349" sldId="783"/>
            <ac:picMk id="9" creationId="{D106480E-61A9-477D-9721-10DE87258CA2}"/>
          </ac:picMkLst>
        </pc:picChg>
        <pc:picChg chg="add del mod modCrop">
          <ac:chgData name="Nguyen Chi Son" userId="606856d02e9d83ac" providerId="LiveId" clId="{6D243AD4-F978-4D67-A959-3DC053EDE48D}" dt="2022-05-09T23:24:29.987" v="6074" actId="478"/>
          <ac:picMkLst>
            <pc:docMk/>
            <pc:sldMk cId="3514233349" sldId="783"/>
            <ac:picMk id="30" creationId="{E2FAAA00-4D64-87E1-69D4-E5DBE1189174}"/>
          </ac:picMkLst>
        </pc:picChg>
        <pc:cxnChg chg="add del mod">
          <ac:chgData name="Nguyen Chi Son" userId="606856d02e9d83ac" providerId="LiveId" clId="{6D243AD4-F978-4D67-A959-3DC053EDE48D}" dt="2022-05-09T23:16:52.989" v="5692" actId="164"/>
          <ac:cxnSpMkLst>
            <pc:docMk/>
            <pc:sldMk cId="3514233349" sldId="783"/>
            <ac:cxnSpMk id="18" creationId="{270D70F4-4549-8879-7378-A9262E0D030C}"/>
          </ac:cxnSpMkLst>
        </pc:cxnChg>
        <pc:cxnChg chg="mod">
          <ac:chgData name="Nguyen Chi Son" userId="606856d02e9d83ac" providerId="LiveId" clId="{6D243AD4-F978-4D67-A959-3DC053EDE48D}" dt="2022-05-09T23:16:52.989" v="5692" actId="164"/>
          <ac:cxnSpMkLst>
            <pc:docMk/>
            <pc:sldMk cId="3514233349" sldId="783"/>
            <ac:cxnSpMk id="20" creationId="{82938206-8838-8197-590C-88FC9F6EDFA0}"/>
          </ac:cxnSpMkLst>
        </pc:cxnChg>
        <pc:cxnChg chg="mod">
          <ac:chgData name="Nguyen Chi Son" userId="606856d02e9d83ac" providerId="LiveId" clId="{6D243AD4-F978-4D67-A959-3DC053EDE48D}" dt="2022-05-09T23:16:52.989" v="5692" actId="164"/>
          <ac:cxnSpMkLst>
            <pc:docMk/>
            <pc:sldMk cId="3514233349" sldId="783"/>
            <ac:cxnSpMk id="23" creationId="{EF62FD74-FD05-ADA8-5E46-2C99F854B75E}"/>
          </ac:cxnSpMkLst>
        </pc:cxnChg>
      </pc:sldChg>
      <pc:sldChg chg="addSp delSp modSp add del mod delAnim">
        <pc:chgData name="Nguyen Chi Son" userId="606856d02e9d83ac" providerId="LiveId" clId="{6D243AD4-F978-4D67-A959-3DC053EDE48D}" dt="2022-05-10T00:59:08.441" v="7936" actId="47"/>
        <pc:sldMkLst>
          <pc:docMk/>
          <pc:sldMk cId="227209950" sldId="784"/>
        </pc:sldMkLst>
        <pc:spChg chg="mod">
          <ac:chgData name="Nguyen Chi Son" userId="606856d02e9d83ac" providerId="LiveId" clId="{6D243AD4-F978-4D67-A959-3DC053EDE48D}" dt="2022-05-10T00:41:21.846" v="6480" actId="20577"/>
          <ac:spMkLst>
            <pc:docMk/>
            <pc:sldMk cId="227209950" sldId="784"/>
            <ac:spMk id="2" creationId="{BA8A6260-CA4B-46A9-A06E-C71EE59E6992}"/>
          </ac:spMkLst>
        </pc:spChg>
        <pc:spChg chg="del">
          <ac:chgData name="Nguyen Chi Son" userId="606856d02e9d83ac" providerId="LiveId" clId="{6D243AD4-F978-4D67-A959-3DC053EDE48D}" dt="2022-05-10T00:36:48.482" v="6379" actId="478"/>
          <ac:spMkLst>
            <pc:docMk/>
            <pc:sldMk cId="227209950" sldId="784"/>
            <ac:spMk id="5" creationId="{5FCB6675-D220-43C6-AA0B-F5516442E11D}"/>
          </ac:spMkLst>
        </pc:spChg>
        <pc:spChg chg="add mod">
          <ac:chgData name="Nguyen Chi Son" userId="606856d02e9d83ac" providerId="LiveId" clId="{6D243AD4-F978-4D67-A959-3DC053EDE48D}" dt="2022-05-10T00:45:45.293" v="7366" actId="207"/>
          <ac:spMkLst>
            <pc:docMk/>
            <pc:sldMk cId="227209950" sldId="784"/>
            <ac:spMk id="11" creationId="{D28DD9EF-2CCF-E401-79E6-9032252F5FF9}"/>
          </ac:spMkLst>
        </pc:spChg>
        <pc:graphicFrameChg chg="del">
          <ac:chgData name="Nguyen Chi Son" userId="606856d02e9d83ac" providerId="LiveId" clId="{6D243AD4-F978-4D67-A959-3DC053EDE48D}" dt="2022-05-10T00:39:50.214" v="6380" actId="478"/>
          <ac:graphicFrameMkLst>
            <pc:docMk/>
            <pc:sldMk cId="227209950" sldId="784"/>
            <ac:graphicFrameMk id="6" creationId="{958CE3FE-48E3-45E6-9EFF-37A1076F5283}"/>
          </ac:graphicFrameMkLst>
        </pc:graphicFrameChg>
        <pc:graphicFrameChg chg="del">
          <ac:chgData name="Nguyen Chi Son" userId="606856d02e9d83ac" providerId="LiveId" clId="{6D243AD4-F978-4D67-A959-3DC053EDE48D}" dt="2022-05-10T00:36:48.482" v="6379" actId="478"/>
          <ac:graphicFrameMkLst>
            <pc:docMk/>
            <pc:sldMk cId="227209950" sldId="784"/>
            <ac:graphicFrameMk id="8" creationId="{B63BE909-3838-46BD-B286-31B8298D9894}"/>
          </ac:graphicFrameMkLst>
        </pc:graphicFrameChg>
        <pc:graphicFrameChg chg="del">
          <ac:chgData name="Nguyen Chi Son" userId="606856d02e9d83ac" providerId="LiveId" clId="{6D243AD4-F978-4D67-A959-3DC053EDE48D}" dt="2022-05-10T00:36:48.482" v="6379" actId="478"/>
          <ac:graphicFrameMkLst>
            <pc:docMk/>
            <pc:sldMk cId="227209950" sldId="784"/>
            <ac:graphicFrameMk id="9" creationId="{E6ABDB40-C45A-4A3E-B632-FE812F0BD4E9}"/>
          </ac:graphicFrameMkLst>
        </pc:graphicFrameChg>
        <pc:graphicFrameChg chg="del">
          <ac:chgData name="Nguyen Chi Son" userId="606856d02e9d83ac" providerId="LiveId" clId="{6D243AD4-F978-4D67-A959-3DC053EDE48D}" dt="2022-05-10T00:36:48.482" v="6379" actId="478"/>
          <ac:graphicFrameMkLst>
            <pc:docMk/>
            <pc:sldMk cId="227209950" sldId="784"/>
            <ac:graphicFrameMk id="10" creationId="{A6C4EAB6-8BD5-42F0-AD68-EEB1D5501FF4}"/>
          </ac:graphicFrameMkLst>
        </pc:graphicFrameChg>
      </pc:sldChg>
      <pc:sldChg chg="delSp add del modAnim">
        <pc:chgData name="Nguyen Chi Son" userId="606856d02e9d83ac" providerId="LiveId" clId="{6D243AD4-F978-4D67-A959-3DC053EDE48D}" dt="2022-05-09T23:26:49.457" v="6198" actId="47"/>
        <pc:sldMkLst>
          <pc:docMk/>
          <pc:sldMk cId="2796048029" sldId="784"/>
        </pc:sldMkLst>
        <pc:spChg chg="del">
          <ac:chgData name="Nguyen Chi Son" userId="606856d02e9d83ac" providerId="LiveId" clId="{6D243AD4-F978-4D67-A959-3DC053EDE48D}" dt="2022-05-09T23:26:38.685" v="6197" actId="478"/>
          <ac:spMkLst>
            <pc:docMk/>
            <pc:sldMk cId="2796048029" sldId="784"/>
            <ac:spMk id="15" creationId="{EC5263CE-BE2F-44C4-BD89-2666D2873C33}"/>
          </ac:spMkLst>
        </pc:spChg>
        <pc:spChg chg="del">
          <ac:chgData name="Nguyen Chi Son" userId="606856d02e9d83ac" providerId="LiveId" clId="{6D243AD4-F978-4D67-A959-3DC053EDE48D}" dt="2022-05-09T23:26:38.685" v="6197" actId="478"/>
          <ac:spMkLst>
            <pc:docMk/>
            <pc:sldMk cId="2796048029" sldId="784"/>
            <ac:spMk id="19" creationId="{9C339D16-68E4-43C4-A62E-D0146138D23B}"/>
          </ac:spMkLst>
        </pc:spChg>
        <pc:spChg chg="del">
          <ac:chgData name="Nguyen Chi Son" userId="606856d02e9d83ac" providerId="LiveId" clId="{6D243AD4-F978-4D67-A959-3DC053EDE48D}" dt="2022-05-09T23:26:38.685" v="6197" actId="478"/>
          <ac:spMkLst>
            <pc:docMk/>
            <pc:sldMk cId="2796048029" sldId="784"/>
            <ac:spMk id="21" creationId="{48AC10ED-74D7-E207-09FA-70C90E1296ED}"/>
          </ac:spMkLst>
        </pc:spChg>
        <pc:spChg chg="del">
          <ac:chgData name="Nguyen Chi Son" userId="606856d02e9d83ac" providerId="LiveId" clId="{6D243AD4-F978-4D67-A959-3DC053EDE48D}" dt="2022-05-09T23:26:38.685" v="6197" actId="478"/>
          <ac:spMkLst>
            <pc:docMk/>
            <pc:sldMk cId="2796048029" sldId="784"/>
            <ac:spMk id="25" creationId="{0D5A494E-EF26-2F8E-A832-BDE3D4B4142A}"/>
          </ac:spMkLst>
        </pc:spChg>
        <pc:spChg chg="del">
          <ac:chgData name="Nguyen Chi Son" userId="606856d02e9d83ac" providerId="LiveId" clId="{6D243AD4-F978-4D67-A959-3DC053EDE48D}" dt="2022-05-09T23:26:38.685" v="6197" actId="478"/>
          <ac:spMkLst>
            <pc:docMk/>
            <pc:sldMk cId="2796048029" sldId="784"/>
            <ac:spMk id="26" creationId="{52579209-DABA-D0A0-056F-9A50F430061C}"/>
          </ac:spMkLst>
        </pc:spChg>
        <pc:grpChg chg="del">
          <ac:chgData name="Nguyen Chi Son" userId="606856d02e9d83ac" providerId="LiveId" clId="{6D243AD4-F978-4D67-A959-3DC053EDE48D}" dt="2022-05-09T23:26:38.685" v="6197" actId="478"/>
          <ac:grpSpMkLst>
            <pc:docMk/>
            <pc:sldMk cId="2796048029" sldId="784"/>
            <ac:grpSpMk id="2" creationId="{486CD856-B8C2-1B14-F197-99D23FF9E919}"/>
          </ac:grpSpMkLst>
        </pc:grpChg>
        <pc:graphicFrameChg chg="del">
          <ac:chgData name="Nguyen Chi Son" userId="606856d02e9d83ac" providerId="LiveId" clId="{6D243AD4-F978-4D67-A959-3DC053EDE48D}" dt="2022-05-09T23:26:38.685" v="6197" actId="478"/>
          <ac:graphicFrameMkLst>
            <pc:docMk/>
            <pc:sldMk cId="2796048029" sldId="784"/>
            <ac:graphicFrameMk id="22" creationId="{A2670A03-6190-73EC-5EA7-F3E86533F90D}"/>
          </ac:graphicFrameMkLst>
        </pc:graphicFrameChg>
        <pc:graphicFrameChg chg="del">
          <ac:chgData name="Nguyen Chi Son" userId="606856d02e9d83ac" providerId="LiveId" clId="{6D243AD4-F978-4D67-A959-3DC053EDE48D}" dt="2022-05-09T23:26:38.685" v="6197" actId="478"/>
          <ac:graphicFrameMkLst>
            <pc:docMk/>
            <pc:sldMk cId="2796048029" sldId="784"/>
            <ac:graphicFrameMk id="24" creationId="{20B90098-6BA6-2590-27FA-BFAE2F1EADCD}"/>
          </ac:graphicFrameMkLst>
        </pc:graphicFrameChg>
        <pc:graphicFrameChg chg="del">
          <ac:chgData name="Nguyen Chi Son" userId="606856d02e9d83ac" providerId="LiveId" clId="{6D243AD4-F978-4D67-A959-3DC053EDE48D}" dt="2022-05-09T23:26:38.685" v="6197" actId="478"/>
          <ac:graphicFrameMkLst>
            <pc:docMk/>
            <pc:sldMk cId="2796048029" sldId="784"/>
            <ac:graphicFrameMk id="27" creationId="{42E8FFD0-2AD1-1A4B-9EE9-EBED28D580D4}"/>
          </ac:graphicFrameMkLst>
        </pc:graphicFrameChg>
        <pc:graphicFrameChg chg="del">
          <ac:chgData name="Nguyen Chi Son" userId="606856d02e9d83ac" providerId="LiveId" clId="{6D243AD4-F978-4D67-A959-3DC053EDE48D}" dt="2022-05-09T23:26:38.685" v="6197" actId="478"/>
          <ac:graphicFrameMkLst>
            <pc:docMk/>
            <pc:sldMk cId="2796048029" sldId="784"/>
            <ac:graphicFrameMk id="29" creationId="{1F397B3A-3E4A-3EA4-118E-93736A998FA9}"/>
          </ac:graphicFrameMkLst>
        </pc:graphicFrameChg>
        <pc:graphicFrameChg chg="del">
          <ac:chgData name="Nguyen Chi Son" userId="606856d02e9d83ac" providerId="LiveId" clId="{6D243AD4-F978-4D67-A959-3DC053EDE48D}" dt="2022-05-09T23:26:38.685" v="6197" actId="478"/>
          <ac:graphicFrameMkLst>
            <pc:docMk/>
            <pc:sldMk cId="2796048029" sldId="784"/>
            <ac:graphicFrameMk id="32" creationId="{06D50666-67D8-BDA5-611C-7AE3004DAD43}"/>
          </ac:graphicFrameMkLst>
        </pc:graphicFrameChg>
        <pc:picChg chg="del">
          <ac:chgData name="Nguyen Chi Son" userId="606856d02e9d83ac" providerId="LiveId" clId="{6D243AD4-F978-4D67-A959-3DC053EDE48D}" dt="2022-05-09T23:26:38.685" v="6197" actId="478"/>
          <ac:picMkLst>
            <pc:docMk/>
            <pc:sldMk cId="2796048029" sldId="784"/>
            <ac:picMk id="9" creationId="{D106480E-61A9-477D-9721-10DE87258CA2}"/>
          </ac:picMkLst>
        </pc:picChg>
      </pc:sldChg>
      <pc:sldChg chg="addSp delSp modSp add mod delAnim modAnim">
        <pc:chgData name="Nguyen Chi Son" userId="606856d02e9d83ac" providerId="LiveId" clId="{6D243AD4-F978-4D67-A959-3DC053EDE48D}" dt="2022-05-10T02:49:48.388" v="11939"/>
        <pc:sldMkLst>
          <pc:docMk/>
          <pc:sldMk cId="3278121036" sldId="785"/>
        </pc:sldMkLst>
        <pc:spChg chg="del">
          <ac:chgData name="Nguyen Chi Son" userId="606856d02e9d83ac" providerId="LiveId" clId="{6D243AD4-F978-4D67-A959-3DC053EDE48D}" dt="2022-05-10T01:06:20.579" v="8277" actId="478"/>
          <ac:spMkLst>
            <pc:docMk/>
            <pc:sldMk cId="3278121036" sldId="785"/>
            <ac:spMk id="14" creationId="{A530074C-9975-4D4F-AC15-005B11433C74}"/>
          </ac:spMkLst>
        </pc:spChg>
        <pc:spChg chg="del">
          <ac:chgData name="Nguyen Chi Son" userId="606856d02e9d83ac" providerId="LiveId" clId="{6D243AD4-F978-4D67-A959-3DC053EDE48D}" dt="2022-05-10T01:06:20.579" v="8277" actId="478"/>
          <ac:spMkLst>
            <pc:docMk/>
            <pc:sldMk cId="3278121036" sldId="785"/>
            <ac:spMk id="15" creationId="{EC5263CE-BE2F-44C4-BD89-2666D2873C33}"/>
          </ac:spMkLst>
        </pc:spChg>
        <pc:spChg chg="add mod">
          <ac:chgData name="Nguyen Chi Son" userId="606856d02e9d83ac" providerId="LiveId" clId="{6D243AD4-F978-4D67-A959-3DC053EDE48D}" dt="2022-05-10T01:06:20.881" v="8278"/>
          <ac:spMkLst>
            <pc:docMk/>
            <pc:sldMk cId="3278121036" sldId="785"/>
            <ac:spMk id="16" creationId="{3D8285F7-5972-A463-C1EB-DC3F1FFE52A0}"/>
          </ac:spMkLst>
        </pc:spChg>
        <pc:spChg chg="add mod">
          <ac:chgData name="Nguyen Chi Son" userId="606856d02e9d83ac" providerId="LiveId" clId="{6D243AD4-F978-4D67-A959-3DC053EDE48D}" dt="2022-05-10T01:06:20.881" v="8278"/>
          <ac:spMkLst>
            <pc:docMk/>
            <pc:sldMk cId="3278121036" sldId="785"/>
            <ac:spMk id="18" creationId="{B3B0B2A1-6AD8-6BC0-A5D4-FD27F3C34484}"/>
          </ac:spMkLst>
        </pc:spChg>
        <pc:spChg chg="mod">
          <ac:chgData name="Nguyen Chi Son" userId="606856d02e9d83ac" providerId="LiveId" clId="{6D243AD4-F978-4D67-A959-3DC053EDE48D}" dt="2022-05-10T01:21:30.798" v="8640" actId="20577"/>
          <ac:spMkLst>
            <pc:docMk/>
            <pc:sldMk cId="3278121036" sldId="785"/>
            <ac:spMk id="21" creationId="{50CCF181-DD22-1EFD-8B79-74BB108C144B}"/>
          </ac:spMkLst>
        </pc:spChg>
        <pc:spChg chg="add del mod">
          <ac:chgData name="Nguyen Chi Son" userId="606856d02e9d83ac" providerId="LiveId" clId="{6D243AD4-F978-4D67-A959-3DC053EDE48D}" dt="2022-05-10T01:21:33.592" v="8641" actId="478"/>
          <ac:spMkLst>
            <pc:docMk/>
            <pc:sldMk cId="3278121036" sldId="785"/>
            <ac:spMk id="25" creationId="{82C21226-CD12-1F2A-D8F0-67C871A0B7EE}"/>
          </ac:spMkLst>
        </pc:spChg>
        <pc:spChg chg="mod">
          <ac:chgData name="Nguyen Chi Son" userId="606856d02e9d83ac" providerId="LiveId" clId="{6D243AD4-F978-4D67-A959-3DC053EDE48D}" dt="2022-05-10T00:58:22.667" v="7913" actId="1076"/>
          <ac:spMkLst>
            <pc:docMk/>
            <pc:sldMk cId="3278121036" sldId="785"/>
            <ac:spMk id="26" creationId="{CD1D6AFE-9958-4D1E-9CD2-A14264240D52}"/>
          </ac:spMkLst>
        </pc:spChg>
        <pc:spChg chg="add del mod">
          <ac:chgData name="Nguyen Chi Son" userId="606856d02e9d83ac" providerId="LiveId" clId="{6D243AD4-F978-4D67-A959-3DC053EDE48D}" dt="2022-05-10T01:21:34.807" v="8642" actId="478"/>
          <ac:spMkLst>
            <pc:docMk/>
            <pc:sldMk cId="3278121036" sldId="785"/>
            <ac:spMk id="29" creationId="{C7045003-3EFA-6488-92FD-89873F413BC7}"/>
          </ac:spMkLst>
        </pc:spChg>
        <pc:spChg chg="add mod">
          <ac:chgData name="Nguyen Chi Son" userId="606856d02e9d83ac" providerId="LiveId" clId="{6D243AD4-F978-4D67-A959-3DC053EDE48D}" dt="2022-05-10T01:06:27.099" v="8279"/>
          <ac:spMkLst>
            <pc:docMk/>
            <pc:sldMk cId="3278121036" sldId="785"/>
            <ac:spMk id="30" creationId="{838B18E4-DC53-B570-58C6-ECC3F5065557}"/>
          </ac:spMkLst>
        </pc:spChg>
        <pc:graphicFrameChg chg="add mod">
          <ac:chgData name="Nguyen Chi Son" userId="606856d02e9d83ac" providerId="LiveId" clId="{6D243AD4-F978-4D67-A959-3DC053EDE48D}" dt="2022-05-10T01:06:20.881" v="8278"/>
          <ac:graphicFrameMkLst>
            <pc:docMk/>
            <pc:sldMk cId="3278121036" sldId="785"/>
            <ac:graphicFrameMk id="17" creationId="{BEF7788B-8DC8-5B4D-A0BA-E73F3E50DB3B}"/>
          </ac:graphicFrameMkLst>
        </pc:graphicFrameChg>
        <pc:graphicFrameChg chg="del mod">
          <ac:chgData name="Nguyen Chi Son" userId="606856d02e9d83ac" providerId="LiveId" clId="{6D243AD4-F978-4D67-A959-3DC053EDE48D}" dt="2022-05-10T01:06:20.579" v="8277" actId="478"/>
          <ac:graphicFrameMkLst>
            <pc:docMk/>
            <pc:sldMk cId="3278121036" sldId="785"/>
            <ac:graphicFrameMk id="20" creationId="{D72E10A1-EEFC-F859-3478-12AF31EF80AC}"/>
          </ac:graphicFrameMkLst>
        </pc:graphicFrameChg>
        <pc:picChg chg="mod">
          <ac:chgData name="Nguyen Chi Son" userId="606856d02e9d83ac" providerId="LiveId" clId="{6D243AD4-F978-4D67-A959-3DC053EDE48D}" dt="2022-05-10T00:58:09.802" v="7879" actId="196"/>
          <ac:picMkLst>
            <pc:docMk/>
            <pc:sldMk cId="3278121036" sldId="785"/>
            <ac:picMk id="22" creationId="{93222A87-91ED-4181-B1B0-A0B0D9FE2D30}"/>
          </ac:picMkLst>
        </pc:picChg>
        <pc:cxnChg chg="add del mod">
          <ac:chgData name="Nguyen Chi Son" userId="606856d02e9d83ac" providerId="LiveId" clId="{6D243AD4-F978-4D67-A959-3DC053EDE48D}" dt="2022-05-10T01:21:33.592" v="8641" actId="478"/>
          <ac:cxnSpMkLst>
            <pc:docMk/>
            <pc:sldMk cId="3278121036" sldId="785"/>
            <ac:cxnSpMk id="23" creationId="{ACB4786F-6714-E420-815E-020BD7D8BD95}"/>
          </ac:cxnSpMkLst>
        </pc:cxnChg>
        <pc:cxnChg chg="mod">
          <ac:chgData name="Nguyen Chi Son" userId="606856d02e9d83ac" providerId="LiveId" clId="{6D243AD4-F978-4D67-A959-3DC053EDE48D}" dt="2022-05-10T00:58:18.909" v="7911" actId="1037"/>
          <ac:cxnSpMkLst>
            <pc:docMk/>
            <pc:sldMk cId="3278121036" sldId="785"/>
            <ac:cxnSpMk id="24" creationId="{F21BDA72-869D-4250-88C3-F2480ADEC55F}"/>
          </ac:cxnSpMkLst>
        </pc:cxnChg>
        <pc:cxnChg chg="add del mod">
          <ac:chgData name="Nguyen Chi Son" userId="606856d02e9d83ac" providerId="LiveId" clId="{6D243AD4-F978-4D67-A959-3DC053EDE48D}" dt="2022-05-10T01:21:33.592" v="8641" actId="478"/>
          <ac:cxnSpMkLst>
            <pc:docMk/>
            <pc:sldMk cId="3278121036" sldId="785"/>
            <ac:cxnSpMk id="28" creationId="{1AD4AC11-4727-E73B-4943-C5E0671F9001}"/>
          </ac:cxnSpMkLst>
        </pc:cxnChg>
      </pc:sldChg>
      <pc:sldChg chg="addSp delSp modSp add mod delAnim modAnim">
        <pc:chgData name="Nguyen Chi Son" userId="606856d02e9d83ac" providerId="LiveId" clId="{6D243AD4-F978-4D67-A959-3DC053EDE48D}" dt="2022-05-10T02:53:38.522" v="12031"/>
        <pc:sldMkLst>
          <pc:docMk/>
          <pc:sldMk cId="4062520160" sldId="786"/>
        </pc:sldMkLst>
        <pc:spChg chg="mod">
          <ac:chgData name="Nguyen Chi Son" userId="606856d02e9d83ac" providerId="LiveId" clId="{6D243AD4-F978-4D67-A959-3DC053EDE48D}" dt="2022-05-10T01:18:03.703" v="8538" actId="20577"/>
          <ac:spMkLst>
            <pc:docMk/>
            <pc:sldMk cId="4062520160" sldId="786"/>
            <ac:spMk id="14" creationId="{A530074C-9975-4D4F-AC15-005B11433C74}"/>
          </ac:spMkLst>
        </pc:spChg>
        <pc:spChg chg="del mod">
          <ac:chgData name="Nguyen Chi Son" userId="606856d02e9d83ac" providerId="LiveId" clId="{6D243AD4-F978-4D67-A959-3DC053EDE48D}" dt="2022-05-10T01:08:18.428" v="8317" actId="478"/>
          <ac:spMkLst>
            <pc:docMk/>
            <pc:sldMk cId="4062520160" sldId="786"/>
            <ac:spMk id="15" creationId="{EC5263CE-BE2F-44C4-BD89-2666D2873C33}"/>
          </ac:spMkLst>
        </pc:spChg>
        <pc:spChg chg="mod">
          <ac:chgData name="Nguyen Chi Son" userId="606856d02e9d83ac" providerId="LiveId" clId="{6D243AD4-F978-4D67-A959-3DC053EDE48D}" dt="2022-05-10T01:02:01.387" v="8122" actId="20577"/>
          <ac:spMkLst>
            <pc:docMk/>
            <pc:sldMk cId="4062520160" sldId="786"/>
            <ac:spMk id="26" creationId="{CD1D6AFE-9958-4D1E-9CD2-A14264240D52}"/>
          </ac:spMkLst>
        </pc:spChg>
        <pc:spChg chg="mod">
          <ac:chgData name="Nguyen Chi Son" userId="606856d02e9d83ac" providerId="LiveId" clId="{6D243AD4-F978-4D67-A959-3DC053EDE48D}" dt="2022-05-10T01:02:06.625" v="8124" actId="1076"/>
          <ac:spMkLst>
            <pc:docMk/>
            <pc:sldMk cId="4062520160" sldId="786"/>
            <ac:spMk id="27" creationId="{DB6DD82A-4CA8-4623-BC36-43439A2C4434}"/>
          </ac:spMkLst>
        </pc:spChg>
        <pc:spChg chg="add del mod">
          <ac:chgData name="Nguyen Chi Son" userId="606856d02e9d83ac" providerId="LiveId" clId="{6D243AD4-F978-4D67-A959-3DC053EDE48D}" dt="2022-05-10T01:21:57.765" v="8651" actId="478"/>
          <ac:spMkLst>
            <pc:docMk/>
            <pc:sldMk cId="4062520160" sldId="786"/>
            <ac:spMk id="30" creationId="{14242EE3-1BBA-E52F-904C-00471BFBE26E}"/>
          </ac:spMkLst>
        </pc:spChg>
        <pc:spChg chg="add mod">
          <ac:chgData name="Nguyen Chi Son" userId="606856d02e9d83ac" providerId="LiveId" clId="{6D243AD4-F978-4D67-A959-3DC053EDE48D}" dt="2022-05-10T01:11:06.250" v="8468" actId="1076"/>
          <ac:spMkLst>
            <pc:docMk/>
            <pc:sldMk cId="4062520160" sldId="786"/>
            <ac:spMk id="31" creationId="{9FB5392C-8E74-D438-8BF7-5DFFA7D18C77}"/>
          </ac:spMkLst>
        </pc:spChg>
        <pc:spChg chg="add mod">
          <ac:chgData name="Nguyen Chi Son" userId="606856d02e9d83ac" providerId="LiveId" clId="{6D243AD4-F978-4D67-A959-3DC053EDE48D}" dt="2022-05-10T01:22:09.424" v="8760" actId="20577"/>
          <ac:spMkLst>
            <pc:docMk/>
            <pc:sldMk cId="4062520160" sldId="786"/>
            <ac:spMk id="32" creationId="{6D132548-C836-CEAF-1992-2E58A8D3484A}"/>
          </ac:spMkLst>
        </pc:spChg>
        <pc:spChg chg="add mod">
          <ac:chgData name="Nguyen Chi Son" userId="606856d02e9d83ac" providerId="LiveId" clId="{6D243AD4-F978-4D67-A959-3DC053EDE48D}" dt="2022-05-10T01:08:28.458" v="8327"/>
          <ac:spMkLst>
            <pc:docMk/>
            <pc:sldMk cId="4062520160" sldId="786"/>
            <ac:spMk id="33" creationId="{C7172027-4F61-8E1F-4662-7EAD5E6F344A}"/>
          </ac:spMkLst>
        </pc:spChg>
        <pc:graphicFrameChg chg="del">
          <ac:chgData name="Nguyen Chi Son" userId="606856d02e9d83ac" providerId="LiveId" clId="{6D243AD4-F978-4D67-A959-3DC053EDE48D}" dt="2022-05-10T00:59:57.953" v="7948" actId="478"/>
          <ac:graphicFrameMkLst>
            <pc:docMk/>
            <pc:sldMk cId="4062520160" sldId="786"/>
            <ac:graphicFrameMk id="13" creationId="{93877B7C-1BB9-4A36-B685-B97727B0F31B}"/>
          </ac:graphicFrameMkLst>
        </pc:graphicFrameChg>
        <pc:graphicFrameChg chg="del">
          <ac:chgData name="Nguyen Chi Son" userId="606856d02e9d83ac" providerId="LiveId" clId="{6D243AD4-F978-4D67-A959-3DC053EDE48D}" dt="2022-05-10T00:59:56.526" v="7947" actId="478"/>
          <ac:graphicFrameMkLst>
            <pc:docMk/>
            <pc:sldMk cId="4062520160" sldId="786"/>
            <ac:graphicFrameMk id="16" creationId="{B11A5CA0-5F43-4EBA-B901-1FB23B551E76}"/>
          </ac:graphicFrameMkLst>
        </pc:graphicFrameChg>
        <pc:graphicFrameChg chg="del">
          <ac:chgData name="Nguyen Chi Son" userId="606856d02e9d83ac" providerId="LiveId" clId="{6D243AD4-F978-4D67-A959-3DC053EDE48D}" dt="2022-05-10T00:59:55.223" v="7945" actId="478"/>
          <ac:graphicFrameMkLst>
            <pc:docMk/>
            <pc:sldMk cId="4062520160" sldId="786"/>
            <ac:graphicFrameMk id="17" creationId="{26E13E92-87BD-4853-B63B-82BFB2B09132}"/>
          </ac:graphicFrameMkLst>
        </pc:graphicFrameChg>
        <pc:graphicFrameChg chg="del">
          <ac:chgData name="Nguyen Chi Son" userId="606856d02e9d83ac" providerId="LiveId" clId="{6D243AD4-F978-4D67-A959-3DC053EDE48D}" dt="2022-05-10T00:59:55.991" v="7946" actId="478"/>
          <ac:graphicFrameMkLst>
            <pc:docMk/>
            <pc:sldMk cId="4062520160" sldId="786"/>
            <ac:graphicFrameMk id="18" creationId="{E4B914AD-F8F3-4055-8BE4-568DC8188E56}"/>
          </ac:graphicFrameMkLst>
        </pc:graphicFrameChg>
        <pc:graphicFrameChg chg="add mod">
          <ac:chgData name="Nguyen Chi Son" userId="606856d02e9d83ac" providerId="LiveId" clId="{6D243AD4-F978-4D67-A959-3DC053EDE48D}" dt="2022-05-10T01:11:52.794" v="8508" actId="1035"/>
          <ac:graphicFrameMkLst>
            <pc:docMk/>
            <pc:sldMk cId="4062520160" sldId="786"/>
            <ac:graphicFrameMk id="22" creationId="{12D3960A-FB8D-F0D4-8A84-3537CAECAE4B}"/>
          </ac:graphicFrameMkLst>
        </pc:graphicFrameChg>
        <pc:cxnChg chg="add del mod">
          <ac:chgData name="Nguyen Chi Son" userId="606856d02e9d83ac" providerId="LiveId" clId="{6D243AD4-F978-4D67-A959-3DC053EDE48D}" dt="2022-05-10T01:21:57.765" v="8651" actId="478"/>
          <ac:cxnSpMkLst>
            <pc:docMk/>
            <pc:sldMk cId="4062520160" sldId="786"/>
            <ac:cxnSpMk id="29" creationId="{C891265C-ADC4-0EB2-DE4F-2B4B46CC26BC}"/>
          </ac:cxnSpMkLst>
        </pc:cxnChg>
      </pc:sldChg>
      <pc:sldChg chg="addSp delSp modSp add mod delAnim modAnim">
        <pc:chgData name="Nguyen Chi Son" userId="606856d02e9d83ac" providerId="LiveId" clId="{6D243AD4-F978-4D67-A959-3DC053EDE48D}" dt="2022-05-10T02:50:44.908" v="11950"/>
        <pc:sldMkLst>
          <pc:docMk/>
          <pc:sldMk cId="2806807792" sldId="787"/>
        </pc:sldMkLst>
        <pc:spChg chg="del">
          <ac:chgData name="Nguyen Chi Son" userId="606856d02e9d83ac" providerId="LiveId" clId="{6D243AD4-F978-4D67-A959-3DC053EDE48D}" dt="2022-05-10T01:10:51.046" v="8449" actId="478"/>
          <ac:spMkLst>
            <pc:docMk/>
            <pc:sldMk cId="2806807792" sldId="787"/>
            <ac:spMk id="14" creationId="{A530074C-9975-4D4F-AC15-005B11433C74}"/>
          </ac:spMkLst>
        </pc:spChg>
        <pc:spChg chg="del">
          <ac:chgData name="Nguyen Chi Son" userId="606856d02e9d83ac" providerId="LiveId" clId="{6D243AD4-F978-4D67-A959-3DC053EDE48D}" dt="2022-05-10T01:10:51.046" v="8449" actId="478"/>
          <ac:spMkLst>
            <pc:docMk/>
            <pc:sldMk cId="2806807792" sldId="787"/>
            <ac:spMk id="15" creationId="{EC5263CE-BE2F-44C4-BD89-2666D2873C33}"/>
          </ac:spMkLst>
        </pc:spChg>
        <pc:spChg chg="add del mod">
          <ac:chgData name="Nguyen Chi Son" userId="606856d02e9d83ac" providerId="LiveId" clId="{6D243AD4-F978-4D67-A959-3DC053EDE48D}" dt="2022-05-10T01:11:20.372" v="8477" actId="478"/>
          <ac:spMkLst>
            <pc:docMk/>
            <pc:sldMk cId="2806807792" sldId="787"/>
            <ac:spMk id="26" creationId="{34BA1DE6-2761-4107-49E9-6BE587EFC50F}"/>
          </ac:spMkLst>
        </pc:spChg>
        <pc:spChg chg="mod">
          <ac:chgData name="Nguyen Chi Son" userId="606856d02e9d83ac" providerId="LiveId" clId="{6D243AD4-F978-4D67-A959-3DC053EDE48D}" dt="2022-05-10T01:24:18.474" v="8812" actId="20577"/>
          <ac:spMkLst>
            <pc:docMk/>
            <pc:sldMk cId="2806807792" sldId="787"/>
            <ac:spMk id="35" creationId="{12648DC9-AD67-4470-80FD-2DB5C917A29E}"/>
          </ac:spMkLst>
        </pc:spChg>
        <pc:spChg chg="mod">
          <ac:chgData name="Nguyen Chi Son" userId="606856d02e9d83ac" providerId="LiveId" clId="{6D243AD4-F978-4D67-A959-3DC053EDE48D}" dt="2022-05-10T01:24:19.777" v="8813" actId="20577"/>
          <ac:spMkLst>
            <pc:docMk/>
            <pc:sldMk cId="2806807792" sldId="787"/>
            <ac:spMk id="36" creationId="{B2B6DEED-D282-4646-8D37-15F782A68155}"/>
          </ac:spMkLst>
        </pc:spChg>
        <pc:spChg chg="del">
          <ac:chgData name="Nguyen Chi Son" userId="606856d02e9d83ac" providerId="LiveId" clId="{6D243AD4-F978-4D67-A959-3DC053EDE48D}" dt="2022-05-10T01:10:51.046" v="8449" actId="478"/>
          <ac:spMkLst>
            <pc:docMk/>
            <pc:sldMk cId="2806807792" sldId="787"/>
            <ac:spMk id="38" creationId="{CCCB0DF8-D665-4161-8E8F-DB8DCF04F067}"/>
          </ac:spMkLst>
        </pc:spChg>
        <pc:spChg chg="add del mod">
          <ac:chgData name="Nguyen Chi Son" userId="606856d02e9d83ac" providerId="LiveId" clId="{6D243AD4-F978-4D67-A959-3DC053EDE48D}" dt="2022-05-10T01:11:20.372" v="8477" actId="478"/>
          <ac:spMkLst>
            <pc:docMk/>
            <pc:sldMk cId="2806807792" sldId="787"/>
            <ac:spMk id="40" creationId="{DE089CA5-91ED-262B-C319-5801DC72CE52}"/>
          </ac:spMkLst>
        </pc:spChg>
        <pc:spChg chg="add del mod">
          <ac:chgData name="Nguyen Chi Son" userId="606856d02e9d83ac" providerId="LiveId" clId="{6D243AD4-F978-4D67-A959-3DC053EDE48D}" dt="2022-05-10T01:11:20.372" v="8477" actId="478"/>
          <ac:spMkLst>
            <pc:docMk/>
            <pc:sldMk cId="2806807792" sldId="787"/>
            <ac:spMk id="41" creationId="{8A79226D-945E-F450-B16D-48914246340B}"/>
          </ac:spMkLst>
        </pc:spChg>
        <pc:spChg chg="add del mod">
          <ac:chgData name="Nguyen Chi Son" userId="606856d02e9d83ac" providerId="LiveId" clId="{6D243AD4-F978-4D67-A959-3DC053EDE48D}" dt="2022-05-10T01:11:20.372" v="8477" actId="478"/>
          <ac:spMkLst>
            <pc:docMk/>
            <pc:sldMk cId="2806807792" sldId="787"/>
            <ac:spMk id="42" creationId="{796C57D6-D5C9-4D5C-C911-85507FD64342}"/>
          </ac:spMkLst>
        </pc:spChg>
        <pc:spChg chg="add del mod">
          <ac:chgData name="Nguyen Chi Son" userId="606856d02e9d83ac" providerId="LiveId" clId="{6D243AD4-F978-4D67-A959-3DC053EDE48D}" dt="2022-05-10T01:11:20.372" v="8477" actId="478"/>
          <ac:spMkLst>
            <pc:docMk/>
            <pc:sldMk cId="2806807792" sldId="787"/>
            <ac:spMk id="43" creationId="{FF72E5FE-247A-F2D9-32E1-29E6D6D1D462}"/>
          </ac:spMkLst>
        </pc:spChg>
        <pc:spChg chg="add del mod">
          <ac:chgData name="Nguyen Chi Son" userId="606856d02e9d83ac" providerId="LiveId" clId="{6D243AD4-F978-4D67-A959-3DC053EDE48D}" dt="2022-05-10T01:11:22.450" v="8479"/>
          <ac:spMkLst>
            <pc:docMk/>
            <pc:sldMk cId="2806807792" sldId="787"/>
            <ac:spMk id="45" creationId="{0EEF074D-0ECF-0B5D-88E6-396AA0871032}"/>
          </ac:spMkLst>
        </pc:spChg>
        <pc:spChg chg="add del mod">
          <ac:chgData name="Nguyen Chi Son" userId="606856d02e9d83ac" providerId="LiveId" clId="{6D243AD4-F978-4D67-A959-3DC053EDE48D}" dt="2022-05-10T01:11:22.450" v="8479"/>
          <ac:spMkLst>
            <pc:docMk/>
            <pc:sldMk cId="2806807792" sldId="787"/>
            <ac:spMk id="46" creationId="{0F7CB828-F849-17A5-A430-BF1B3F668BC0}"/>
          </ac:spMkLst>
        </pc:spChg>
        <pc:spChg chg="add del mod">
          <ac:chgData name="Nguyen Chi Son" userId="606856d02e9d83ac" providerId="LiveId" clId="{6D243AD4-F978-4D67-A959-3DC053EDE48D}" dt="2022-05-10T01:11:22.450" v="8479"/>
          <ac:spMkLst>
            <pc:docMk/>
            <pc:sldMk cId="2806807792" sldId="787"/>
            <ac:spMk id="49" creationId="{DCAC3029-6255-D9AA-D8EB-779C7B0084F4}"/>
          </ac:spMkLst>
        </pc:spChg>
        <pc:spChg chg="add del mod">
          <ac:chgData name="Nguyen Chi Son" userId="606856d02e9d83ac" providerId="LiveId" clId="{6D243AD4-F978-4D67-A959-3DC053EDE48D}" dt="2022-05-10T01:11:22.450" v="8479"/>
          <ac:spMkLst>
            <pc:docMk/>
            <pc:sldMk cId="2806807792" sldId="787"/>
            <ac:spMk id="50" creationId="{787827E6-A7B8-050C-6092-9BAFA6D2024D}"/>
          </ac:spMkLst>
        </pc:spChg>
        <pc:spChg chg="add del mod">
          <ac:chgData name="Nguyen Chi Son" userId="606856d02e9d83ac" providerId="LiveId" clId="{6D243AD4-F978-4D67-A959-3DC053EDE48D}" dt="2022-05-10T01:11:22.450" v="8479"/>
          <ac:spMkLst>
            <pc:docMk/>
            <pc:sldMk cId="2806807792" sldId="787"/>
            <ac:spMk id="51" creationId="{B686E357-8F5E-6C2C-D04C-F7A60BEED8CB}"/>
          </ac:spMkLst>
        </pc:spChg>
        <pc:spChg chg="add del mod">
          <ac:chgData name="Nguyen Chi Son" userId="606856d02e9d83ac" providerId="LiveId" clId="{6D243AD4-F978-4D67-A959-3DC053EDE48D}" dt="2022-05-10T01:11:22.450" v="8479"/>
          <ac:spMkLst>
            <pc:docMk/>
            <pc:sldMk cId="2806807792" sldId="787"/>
            <ac:spMk id="52" creationId="{470AB4A9-645F-D2B3-75A9-F2EB3675108F}"/>
          </ac:spMkLst>
        </pc:spChg>
        <pc:spChg chg="add mod">
          <ac:chgData name="Nguyen Chi Son" userId="606856d02e9d83ac" providerId="LiveId" clId="{6D243AD4-F978-4D67-A959-3DC053EDE48D}" dt="2022-05-10T01:56:23.949" v="9965" actId="5793"/>
          <ac:spMkLst>
            <pc:docMk/>
            <pc:sldMk cId="2806807792" sldId="787"/>
            <ac:spMk id="53" creationId="{112B75AE-5F83-072E-DDA4-D117CFE80B41}"/>
          </ac:spMkLst>
        </pc:spChg>
        <pc:spChg chg="add del mod">
          <ac:chgData name="Nguyen Chi Son" userId="606856d02e9d83ac" providerId="LiveId" clId="{6D243AD4-F978-4D67-A959-3DC053EDE48D}" dt="2022-05-10T01:22:40.542" v="8761" actId="478"/>
          <ac:spMkLst>
            <pc:docMk/>
            <pc:sldMk cId="2806807792" sldId="787"/>
            <ac:spMk id="56" creationId="{D57D6523-2EE6-774B-86F3-AC8B4A9E9932}"/>
          </ac:spMkLst>
        </pc:spChg>
        <pc:spChg chg="add mod">
          <ac:chgData name="Nguyen Chi Son" userId="606856d02e9d83ac" providerId="LiveId" clId="{6D243AD4-F978-4D67-A959-3DC053EDE48D}" dt="2022-05-10T01:11:29.899" v="8494" actId="1035"/>
          <ac:spMkLst>
            <pc:docMk/>
            <pc:sldMk cId="2806807792" sldId="787"/>
            <ac:spMk id="57" creationId="{626428BF-997B-2047-41B3-465B44887A9D}"/>
          </ac:spMkLst>
        </pc:spChg>
        <pc:spChg chg="add mod">
          <ac:chgData name="Nguyen Chi Son" userId="606856d02e9d83ac" providerId="LiveId" clId="{6D243AD4-F978-4D67-A959-3DC053EDE48D}" dt="2022-05-10T01:43:47.532" v="9335" actId="58"/>
          <ac:spMkLst>
            <pc:docMk/>
            <pc:sldMk cId="2806807792" sldId="787"/>
            <ac:spMk id="58" creationId="{1681926D-4503-546B-E82D-6A10D2F6CCB5}"/>
          </ac:spMkLst>
        </pc:spChg>
        <pc:spChg chg="add mod">
          <ac:chgData name="Nguyen Chi Son" userId="606856d02e9d83ac" providerId="LiveId" clId="{6D243AD4-F978-4D67-A959-3DC053EDE48D}" dt="2022-05-10T01:11:29.899" v="8494" actId="1035"/>
          <ac:spMkLst>
            <pc:docMk/>
            <pc:sldMk cId="2806807792" sldId="787"/>
            <ac:spMk id="59" creationId="{4B008929-5AF6-8988-9DD2-B4F2BA64DF2B}"/>
          </ac:spMkLst>
        </pc:spChg>
        <pc:graphicFrameChg chg="del">
          <ac:chgData name="Nguyen Chi Son" userId="606856d02e9d83ac" providerId="LiveId" clId="{6D243AD4-F978-4D67-A959-3DC053EDE48D}" dt="2022-05-10T01:10:51.046" v="8449" actId="478"/>
          <ac:graphicFrameMkLst>
            <pc:docMk/>
            <pc:sldMk cId="2806807792" sldId="787"/>
            <ac:graphicFrameMk id="16" creationId="{B11A5CA0-5F43-4EBA-B901-1FB23B551E76}"/>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17" creationId="{26E13E92-87BD-4853-B63B-82BFB2B09132}"/>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18" creationId="{E4B914AD-F8F3-4055-8BE4-568DC8188E56}"/>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22" creationId="{4E96C7B9-B811-4176-9E8E-0F3DB8D21A93}"/>
          </ac:graphicFrameMkLst>
        </pc:graphicFrameChg>
        <pc:graphicFrameChg chg="add del mod">
          <ac:chgData name="Nguyen Chi Son" userId="606856d02e9d83ac" providerId="LiveId" clId="{6D243AD4-F978-4D67-A959-3DC053EDE48D}" dt="2022-05-10T01:11:20.372" v="8477" actId="478"/>
          <ac:graphicFrameMkLst>
            <pc:docMk/>
            <pc:sldMk cId="2806807792" sldId="787"/>
            <ac:graphicFrameMk id="27" creationId="{768A77AD-6AD0-BA58-CBFD-93861754627B}"/>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29" creationId="{60465367-521E-40C3-9C99-A0241FCEBE22}"/>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30" creationId="{48CE5211-4935-4B8D-8482-9533145DB4F0}"/>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31" creationId="{B42BC061-B2F2-4F64-B623-8079C1990613}"/>
          </ac:graphicFrameMkLst>
        </pc:graphicFrameChg>
        <pc:graphicFrameChg chg="del">
          <ac:chgData name="Nguyen Chi Son" userId="606856d02e9d83ac" providerId="LiveId" clId="{6D243AD4-F978-4D67-A959-3DC053EDE48D}" dt="2022-05-10T01:10:51.046" v="8449" actId="478"/>
          <ac:graphicFrameMkLst>
            <pc:docMk/>
            <pc:sldMk cId="2806807792" sldId="787"/>
            <ac:graphicFrameMk id="32" creationId="{9E804F30-297E-4012-9349-A7B32235BB40}"/>
          </ac:graphicFrameMkLst>
        </pc:graphicFrameChg>
        <pc:graphicFrameChg chg="add del mod">
          <ac:chgData name="Nguyen Chi Son" userId="606856d02e9d83ac" providerId="LiveId" clId="{6D243AD4-F978-4D67-A959-3DC053EDE48D}" dt="2022-05-10T01:11:22.450" v="8479"/>
          <ac:graphicFrameMkLst>
            <pc:docMk/>
            <pc:sldMk cId="2806807792" sldId="787"/>
            <ac:graphicFrameMk id="47" creationId="{542F07F6-E0C0-7937-3E54-2F40A73B04B6}"/>
          </ac:graphicFrameMkLst>
        </pc:graphicFrameChg>
        <pc:graphicFrameChg chg="add del mod">
          <ac:chgData name="Nguyen Chi Son" userId="606856d02e9d83ac" providerId="LiveId" clId="{6D243AD4-F978-4D67-A959-3DC053EDE48D}" dt="2022-05-10T01:24:07.392" v="8788" actId="478"/>
          <ac:graphicFrameMkLst>
            <pc:docMk/>
            <pc:sldMk cId="2806807792" sldId="787"/>
            <ac:graphicFrameMk id="54" creationId="{20B7B5DB-DF84-32F2-8B6E-036D74647B88}"/>
          </ac:graphicFrameMkLst>
        </pc:graphicFrameChg>
        <pc:graphicFrameChg chg="add mod">
          <ac:chgData name="Nguyen Chi Son" userId="606856d02e9d83ac" providerId="LiveId" clId="{6D243AD4-F978-4D67-A959-3DC053EDE48D}" dt="2022-05-10T01:25:10.542" v="8877" actId="1035"/>
          <ac:graphicFrameMkLst>
            <pc:docMk/>
            <pc:sldMk cId="2806807792" sldId="787"/>
            <ac:graphicFrameMk id="60" creationId="{6062C9D4-B646-3444-6881-DAB53EAA523E}"/>
          </ac:graphicFrameMkLst>
        </pc:graphicFrameChg>
        <pc:cxnChg chg="add del mod">
          <ac:chgData name="Nguyen Chi Son" userId="606856d02e9d83ac" providerId="LiveId" clId="{6D243AD4-F978-4D67-A959-3DC053EDE48D}" dt="2022-05-10T01:11:20.372" v="8477" actId="478"/>
          <ac:cxnSpMkLst>
            <pc:docMk/>
            <pc:sldMk cId="2806807792" sldId="787"/>
            <ac:cxnSpMk id="39" creationId="{1EE98EA4-3B9A-5AD8-F340-AB9F1EC1BC17}"/>
          </ac:cxnSpMkLst>
        </pc:cxnChg>
        <pc:cxnChg chg="add del mod">
          <ac:chgData name="Nguyen Chi Son" userId="606856d02e9d83ac" providerId="LiveId" clId="{6D243AD4-F978-4D67-A959-3DC053EDE48D}" dt="2022-05-10T01:11:22.450" v="8479"/>
          <ac:cxnSpMkLst>
            <pc:docMk/>
            <pc:sldMk cId="2806807792" sldId="787"/>
            <ac:cxnSpMk id="44" creationId="{9DEE3E3C-2DB1-9056-F5BC-7EFA2E449EF9}"/>
          </ac:cxnSpMkLst>
        </pc:cxnChg>
        <pc:cxnChg chg="add del mod">
          <ac:chgData name="Nguyen Chi Son" userId="606856d02e9d83ac" providerId="LiveId" clId="{6D243AD4-F978-4D67-A959-3DC053EDE48D}" dt="2022-05-10T01:11:22.450" v="8479"/>
          <ac:cxnSpMkLst>
            <pc:docMk/>
            <pc:sldMk cId="2806807792" sldId="787"/>
            <ac:cxnSpMk id="48" creationId="{553AB619-BDC9-392F-A07F-03300E2B4C2C}"/>
          </ac:cxnSpMkLst>
        </pc:cxnChg>
        <pc:cxnChg chg="add del mod">
          <ac:chgData name="Nguyen Chi Son" userId="606856d02e9d83ac" providerId="LiveId" clId="{6D243AD4-F978-4D67-A959-3DC053EDE48D}" dt="2022-05-10T01:22:40.542" v="8761" actId="478"/>
          <ac:cxnSpMkLst>
            <pc:docMk/>
            <pc:sldMk cId="2806807792" sldId="787"/>
            <ac:cxnSpMk id="55" creationId="{AD76FEBE-5373-175E-2183-BE08D6213971}"/>
          </ac:cxnSpMkLst>
        </pc:cxnChg>
      </pc:sldChg>
      <pc:sldChg chg="addSp delSp modSp add mod delAnim modAnim">
        <pc:chgData name="Nguyen Chi Son" userId="606856d02e9d83ac" providerId="LiveId" clId="{6D243AD4-F978-4D67-A959-3DC053EDE48D}" dt="2022-05-10T02:50:26.243" v="11946"/>
        <pc:sldMkLst>
          <pc:docMk/>
          <pc:sldMk cId="2750845603" sldId="788"/>
        </pc:sldMkLst>
        <pc:spChg chg="mod">
          <ac:chgData name="Nguyen Chi Son" userId="606856d02e9d83ac" providerId="LiveId" clId="{6D243AD4-F978-4D67-A959-3DC053EDE48D}" dt="2022-05-10T01:56:28.965" v="9968" actId="20577"/>
          <ac:spMkLst>
            <pc:docMk/>
            <pc:sldMk cId="2750845603" sldId="788"/>
            <ac:spMk id="53" creationId="{112B75AE-5F83-072E-DDA4-D117CFE80B41}"/>
          </ac:spMkLst>
        </pc:spChg>
        <pc:spChg chg="del mod">
          <ac:chgData name="Nguyen Chi Son" userId="606856d02e9d83ac" providerId="LiveId" clId="{6D243AD4-F978-4D67-A959-3DC053EDE48D}" dt="2022-05-10T01:46:02.835" v="9431" actId="478"/>
          <ac:spMkLst>
            <pc:docMk/>
            <pc:sldMk cId="2750845603" sldId="788"/>
            <ac:spMk id="58" creationId="{1681926D-4503-546B-E82D-6A10D2F6CCB5}"/>
          </ac:spMkLst>
        </pc:spChg>
        <pc:graphicFrameChg chg="add mod">
          <ac:chgData name="Nguyen Chi Son" userId="606856d02e9d83ac" providerId="LiveId" clId="{6D243AD4-F978-4D67-A959-3DC053EDE48D}" dt="2022-05-10T01:47:19.973" v="9440" actId="1076"/>
          <ac:graphicFrameMkLst>
            <pc:docMk/>
            <pc:sldMk cId="2750845603" sldId="788"/>
            <ac:graphicFrameMk id="22" creationId="{75DD69D5-86B7-E733-2076-C5531FD2B0D6}"/>
          </ac:graphicFrameMkLst>
        </pc:graphicFrameChg>
      </pc:sldChg>
      <pc:sldChg chg="addSp delSp modSp add mod delAnim modAnim">
        <pc:chgData name="Nguyen Chi Son" userId="606856d02e9d83ac" providerId="LiveId" clId="{6D243AD4-F978-4D67-A959-3DC053EDE48D}" dt="2022-05-10T02:53:12.754" v="12030"/>
        <pc:sldMkLst>
          <pc:docMk/>
          <pc:sldMk cId="1403186154" sldId="789"/>
        </pc:sldMkLst>
        <pc:spChg chg="add mod">
          <ac:chgData name="Nguyen Chi Son" userId="606856d02e9d83ac" providerId="LiveId" clId="{6D243AD4-F978-4D67-A959-3DC053EDE48D}" dt="2022-05-10T02:02:42.107" v="10038" actId="1076"/>
          <ac:spMkLst>
            <pc:docMk/>
            <pc:sldMk cId="1403186154" sldId="789"/>
            <ac:spMk id="16" creationId="{20437F63-991D-4CA1-3CD1-0E0BD2329DF3}"/>
          </ac:spMkLst>
        </pc:spChg>
        <pc:spChg chg="mod">
          <ac:chgData name="Nguyen Chi Son" userId="606856d02e9d83ac" providerId="LiveId" clId="{6D243AD4-F978-4D67-A959-3DC053EDE48D}" dt="2022-05-10T02:33:51.252" v="10982" actId="20577"/>
          <ac:spMkLst>
            <pc:docMk/>
            <pc:sldMk cId="1403186154" sldId="789"/>
            <ac:spMk id="19" creationId="{9C339D16-68E4-43C4-A62E-D0146138D23B}"/>
          </ac:spMkLst>
        </pc:spChg>
        <pc:spChg chg="del">
          <ac:chgData name="Nguyen Chi Son" userId="606856d02e9d83ac" providerId="LiveId" clId="{6D243AD4-F978-4D67-A959-3DC053EDE48D}" dt="2022-05-10T01:48:35.924" v="9442" actId="478"/>
          <ac:spMkLst>
            <pc:docMk/>
            <pc:sldMk cId="1403186154" sldId="789"/>
            <ac:spMk id="20" creationId="{08CE1102-CA77-4608-B428-8C6F1F6A5480}"/>
          </ac:spMkLst>
        </pc:spChg>
        <pc:spChg chg="del">
          <ac:chgData name="Nguyen Chi Son" userId="606856d02e9d83ac" providerId="LiveId" clId="{6D243AD4-F978-4D67-A959-3DC053EDE48D}" dt="2022-05-10T01:48:35.924" v="9442" actId="478"/>
          <ac:spMkLst>
            <pc:docMk/>
            <pc:sldMk cId="1403186154" sldId="789"/>
            <ac:spMk id="21" creationId="{6B00622C-4FBB-4182-9D48-F59B3C49B799}"/>
          </ac:spMkLst>
        </pc:spChg>
        <pc:spChg chg="del">
          <ac:chgData name="Nguyen Chi Son" userId="606856d02e9d83ac" providerId="LiveId" clId="{6D243AD4-F978-4D67-A959-3DC053EDE48D}" dt="2022-05-10T01:48:35.924" v="9442" actId="478"/>
          <ac:spMkLst>
            <pc:docMk/>
            <pc:sldMk cId="1403186154" sldId="789"/>
            <ac:spMk id="28" creationId="{D46309C5-5371-4322-B302-5322A187EB80}"/>
          </ac:spMkLst>
        </pc:spChg>
        <pc:spChg chg="mod">
          <ac:chgData name="Nguyen Chi Son" userId="606856d02e9d83ac" providerId="LiveId" clId="{6D243AD4-F978-4D67-A959-3DC053EDE48D}" dt="2022-05-10T01:50:10.092" v="9814"/>
          <ac:spMkLst>
            <pc:docMk/>
            <pc:sldMk cId="1403186154" sldId="789"/>
            <ac:spMk id="29" creationId="{C9F361D1-4706-619F-B730-50ED4EF75AA1}"/>
          </ac:spMkLst>
        </pc:spChg>
        <pc:spChg chg="mod">
          <ac:chgData name="Nguyen Chi Son" userId="606856d02e9d83ac" providerId="LiveId" clId="{6D243AD4-F978-4D67-A959-3DC053EDE48D}" dt="2022-05-10T01:50:10.092" v="9814"/>
          <ac:spMkLst>
            <pc:docMk/>
            <pc:sldMk cId="1403186154" sldId="789"/>
            <ac:spMk id="30" creationId="{A431CB05-36F5-537C-5E55-E9D5BB539F0A}"/>
          </ac:spMkLst>
        </pc:spChg>
        <pc:spChg chg="mod">
          <ac:chgData name="Nguyen Chi Son" userId="606856d02e9d83ac" providerId="LiveId" clId="{6D243AD4-F978-4D67-A959-3DC053EDE48D}" dt="2022-05-10T01:50:10.092" v="9814"/>
          <ac:spMkLst>
            <pc:docMk/>
            <pc:sldMk cId="1403186154" sldId="789"/>
            <ac:spMk id="31" creationId="{483C1D83-ED28-0E13-0F18-774D45DE05C1}"/>
          </ac:spMkLst>
        </pc:spChg>
        <pc:spChg chg="mod">
          <ac:chgData name="Nguyen Chi Son" userId="606856d02e9d83ac" providerId="LiveId" clId="{6D243AD4-F978-4D67-A959-3DC053EDE48D}" dt="2022-05-10T01:50:10.092" v="9814"/>
          <ac:spMkLst>
            <pc:docMk/>
            <pc:sldMk cId="1403186154" sldId="789"/>
            <ac:spMk id="32" creationId="{AA85FB2B-321C-CF1F-38B0-21CE080A0709}"/>
          </ac:spMkLst>
        </pc:spChg>
        <pc:spChg chg="del">
          <ac:chgData name="Nguyen Chi Son" userId="606856d02e9d83ac" providerId="LiveId" clId="{6D243AD4-F978-4D67-A959-3DC053EDE48D}" dt="2022-05-10T01:48:35.924" v="9442" actId="478"/>
          <ac:spMkLst>
            <pc:docMk/>
            <pc:sldMk cId="1403186154" sldId="789"/>
            <ac:spMk id="35" creationId="{12648DC9-AD67-4470-80FD-2DB5C917A29E}"/>
          </ac:spMkLst>
        </pc:spChg>
        <pc:spChg chg="del">
          <ac:chgData name="Nguyen Chi Son" userId="606856d02e9d83ac" providerId="LiveId" clId="{6D243AD4-F978-4D67-A959-3DC053EDE48D}" dt="2022-05-10T01:48:35.924" v="9442" actId="478"/>
          <ac:spMkLst>
            <pc:docMk/>
            <pc:sldMk cId="1403186154" sldId="789"/>
            <ac:spMk id="36" creationId="{B2B6DEED-D282-4646-8D37-15F782A68155}"/>
          </ac:spMkLst>
        </pc:spChg>
        <pc:spChg chg="add mod">
          <ac:chgData name="Nguyen Chi Son" userId="606856d02e9d83ac" providerId="LiveId" clId="{6D243AD4-F978-4D67-A959-3DC053EDE48D}" dt="2022-05-10T02:02:42.107" v="10038" actId="1076"/>
          <ac:spMkLst>
            <pc:docMk/>
            <pc:sldMk cId="1403186154" sldId="789"/>
            <ac:spMk id="44" creationId="{97DD0C62-89EE-FF79-4251-EB10549FF2C6}"/>
          </ac:spMkLst>
        </pc:spChg>
        <pc:spChg chg="add mod">
          <ac:chgData name="Nguyen Chi Son" userId="606856d02e9d83ac" providerId="LiveId" clId="{6D243AD4-F978-4D67-A959-3DC053EDE48D}" dt="2022-05-10T02:02:42.107" v="10038" actId="1076"/>
          <ac:spMkLst>
            <pc:docMk/>
            <pc:sldMk cId="1403186154" sldId="789"/>
            <ac:spMk id="45" creationId="{D50724F1-DF2A-C42D-F6A8-5B4F2ECA330D}"/>
          </ac:spMkLst>
        </pc:spChg>
        <pc:spChg chg="add mod">
          <ac:chgData name="Nguyen Chi Son" userId="606856d02e9d83ac" providerId="LiveId" clId="{6D243AD4-F978-4D67-A959-3DC053EDE48D}" dt="2022-05-10T02:02:42.107" v="10038" actId="1076"/>
          <ac:spMkLst>
            <pc:docMk/>
            <pc:sldMk cId="1403186154" sldId="789"/>
            <ac:spMk id="46" creationId="{8394DF36-28D1-B206-FDC9-149899BE412A}"/>
          </ac:spMkLst>
        </pc:spChg>
        <pc:spChg chg="add mod">
          <ac:chgData name="Nguyen Chi Son" userId="606856d02e9d83ac" providerId="LiveId" clId="{6D243AD4-F978-4D67-A959-3DC053EDE48D}" dt="2022-05-10T01:57:16.292" v="9970" actId="20577"/>
          <ac:spMkLst>
            <pc:docMk/>
            <pc:sldMk cId="1403186154" sldId="789"/>
            <ac:spMk id="47" creationId="{D1AC618F-D4ED-1F7A-F034-0AF41593FE0D}"/>
          </ac:spMkLst>
        </pc:spChg>
        <pc:spChg chg="add mod">
          <ac:chgData name="Nguyen Chi Son" userId="606856d02e9d83ac" providerId="LiveId" clId="{6D243AD4-F978-4D67-A959-3DC053EDE48D}" dt="2022-05-10T01:54:44.487" v="9920" actId="1036"/>
          <ac:spMkLst>
            <pc:docMk/>
            <pc:sldMk cId="1403186154" sldId="789"/>
            <ac:spMk id="48" creationId="{2D81715E-118B-473E-3CFA-0BB269611525}"/>
          </ac:spMkLst>
        </pc:spChg>
        <pc:spChg chg="add mod">
          <ac:chgData name="Nguyen Chi Son" userId="606856d02e9d83ac" providerId="LiveId" clId="{6D243AD4-F978-4D67-A959-3DC053EDE48D}" dt="2022-05-10T02:00:19.961" v="9992" actId="1076"/>
          <ac:spMkLst>
            <pc:docMk/>
            <pc:sldMk cId="1403186154" sldId="789"/>
            <ac:spMk id="49" creationId="{293C1D68-9E4F-40E3-7CB5-A4D2799D6AE3}"/>
          </ac:spMkLst>
        </pc:spChg>
        <pc:spChg chg="del">
          <ac:chgData name="Nguyen Chi Son" userId="606856d02e9d83ac" providerId="LiveId" clId="{6D243AD4-F978-4D67-A959-3DC053EDE48D}" dt="2022-05-10T01:48:37.330" v="9443" actId="478"/>
          <ac:spMkLst>
            <pc:docMk/>
            <pc:sldMk cId="1403186154" sldId="789"/>
            <ac:spMk id="53" creationId="{112B75AE-5F83-072E-DDA4-D117CFE80B41}"/>
          </ac:spMkLst>
        </pc:spChg>
        <pc:spChg chg="add mod">
          <ac:chgData name="Nguyen Chi Son" userId="606856d02e9d83ac" providerId="LiveId" clId="{6D243AD4-F978-4D67-A959-3DC053EDE48D}" dt="2022-05-10T02:02:42.107" v="10038" actId="1076"/>
          <ac:spMkLst>
            <pc:docMk/>
            <pc:sldMk cId="1403186154" sldId="789"/>
            <ac:spMk id="55" creationId="{92B2D4DD-5245-9644-74AC-7DD7C544FB92}"/>
          </ac:spMkLst>
        </pc:spChg>
        <pc:spChg chg="del">
          <ac:chgData name="Nguyen Chi Son" userId="606856d02e9d83ac" providerId="LiveId" clId="{6D243AD4-F978-4D67-A959-3DC053EDE48D}" dt="2022-05-10T01:48:37.330" v="9443" actId="478"/>
          <ac:spMkLst>
            <pc:docMk/>
            <pc:sldMk cId="1403186154" sldId="789"/>
            <ac:spMk id="57" creationId="{626428BF-997B-2047-41B3-465B44887A9D}"/>
          </ac:spMkLst>
        </pc:spChg>
        <pc:spChg chg="add mod">
          <ac:chgData name="Nguyen Chi Son" userId="606856d02e9d83ac" providerId="LiveId" clId="{6D243AD4-F978-4D67-A959-3DC053EDE48D}" dt="2022-05-10T02:05:28.726" v="10334" actId="122"/>
          <ac:spMkLst>
            <pc:docMk/>
            <pc:sldMk cId="1403186154" sldId="789"/>
            <ac:spMk id="58" creationId="{0D8FA050-45AB-89C2-7ED6-0F7BA3D6CCF5}"/>
          </ac:spMkLst>
        </pc:spChg>
        <pc:spChg chg="del">
          <ac:chgData name="Nguyen Chi Son" userId="606856d02e9d83ac" providerId="LiveId" clId="{6D243AD4-F978-4D67-A959-3DC053EDE48D}" dt="2022-05-10T01:48:37.330" v="9443" actId="478"/>
          <ac:spMkLst>
            <pc:docMk/>
            <pc:sldMk cId="1403186154" sldId="789"/>
            <ac:spMk id="59" creationId="{4B008929-5AF6-8988-9DD2-B4F2BA64DF2B}"/>
          </ac:spMkLst>
        </pc:spChg>
        <pc:grpChg chg="add mod">
          <ac:chgData name="Nguyen Chi Son" userId="606856d02e9d83ac" providerId="LiveId" clId="{6D243AD4-F978-4D67-A959-3DC053EDE48D}" dt="2022-05-10T02:02:42.107" v="10038" actId="1076"/>
          <ac:grpSpMkLst>
            <pc:docMk/>
            <pc:sldMk cId="1403186154" sldId="789"/>
            <ac:grpSpMk id="24" creationId="{E502A5D6-D9F7-39CD-5849-F05B413D616E}"/>
          </ac:grpSpMkLst>
        </pc:grpChg>
        <pc:graphicFrameChg chg="del">
          <ac:chgData name="Nguyen Chi Son" userId="606856d02e9d83ac" providerId="LiveId" clId="{6D243AD4-F978-4D67-A959-3DC053EDE48D}" dt="2022-05-10T01:48:37.330" v="9443" actId="478"/>
          <ac:graphicFrameMkLst>
            <pc:docMk/>
            <pc:sldMk cId="1403186154" sldId="789"/>
            <ac:graphicFrameMk id="22" creationId="{75DD69D5-86B7-E733-2076-C5531FD2B0D6}"/>
          </ac:graphicFrameMkLst>
        </pc:graphicFrameChg>
        <pc:graphicFrameChg chg="add mod">
          <ac:chgData name="Nguyen Chi Son" userId="606856d02e9d83ac" providerId="LiveId" clId="{6D243AD4-F978-4D67-A959-3DC053EDE48D}" dt="2022-05-10T01:54:44.487" v="9920" actId="1036"/>
          <ac:graphicFrameMkLst>
            <pc:docMk/>
            <pc:sldMk cId="1403186154" sldId="789"/>
            <ac:graphicFrameMk id="50" creationId="{318F2688-D3AA-8FEA-F98D-2084BF571BD3}"/>
          </ac:graphicFrameMkLst>
        </pc:graphicFrameChg>
        <pc:graphicFrameChg chg="add del mod">
          <ac:chgData name="Nguyen Chi Son" userId="606856d02e9d83ac" providerId="LiveId" clId="{6D243AD4-F978-4D67-A959-3DC053EDE48D}" dt="2022-05-10T02:02:24.576" v="10004" actId="478"/>
          <ac:graphicFrameMkLst>
            <pc:docMk/>
            <pc:sldMk cId="1403186154" sldId="789"/>
            <ac:graphicFrameMk id="51" creationId="{A46F51EC-0933-BC58-ABBA-F136FF450CD3}"/>
          </ac:graphicFrameMkLst>
        </pc:graphicFrameChg>
        <pc:graphicFrameChg chg="add mod">
          <ac:chgData name="Nguyen Chi Son" userId="606856d02e9d83ac" providerId="LiveId" clId="{6D243AD4-F978-4D67-A959-3DC053EDE48D}" dt="2022-05-10T01:57:41.978" v="9976" actId="1076"/>
          <ac:graphicFrameMkLst>
            <pc:docMk/>
            <pc:sldMk cId="1403186154" sldId="789"/>
            <ac:graphicFrameMk id="52" creationId="{5BC0D14B-4CE0-E91E-DA3F-2845D042F179}"/>
          </ac:graphicFrameMkLst>
        </pc:graphicFrameChg>
        <pc:graphicFrameChg chg="add mod">
          <ac:chgData name="Nguyen Chi Son" userId="606856d02e9d83ac" providerId="LiveId" clId="{6D243AD4-F978-4D67-A959-3DC053EDE48D}" dt="2022-05-10T02:01:38.796" v="10003" actId="1076"/>
          <ac:graphicFrameMkLst>
            <pc:docMk/>
            <pc:sldMk cId="1403186154" sldId="789"/>
            <ac:graphicFrameMk id="56" creationId="{FABCC503-6001-8CF7-AD1E-09A1A7557A48}"/>
          </ac:graphicFrameMkLst>
        </pc:graphicFrameChg>
        <pc:graphicFrameChg chg="del">
          <ac:chgData name="Nguyen Chi Son" userId="606856d02e9d83ac" providerId="LiveId" clId="{6D243AD4-F978-4D67-A959-3DC053EDE48D}" dt="2022-05-10T01:48:37.330" v="9443" actId="478"/>
          <ac:graphicFrameMkLst>
            <pc:docMk/>
            <pc:sldMk cId="1403186154" sldId="789"/>
            <ac:graphicFrameMk id="60" creationId="{6062C9D4-B646-3444-6881-DAB53EAA523E}"/>
          </ac:graphicFrameMkLst>
        </pc:graphicFrameChg>
        <pc:graphicFrameChg chg="add mod">
          <ac:chgData name="Nguyen Chi Son" userId="606856d02e9d83ac" providerId="LiveId" clId="{6D243AD4-F978-4D67-A959-3DC053EDE48D}" dt="2022-05-10T02:05:33.101" v="10335" actId="1076"/>
          <ac:graphicFrameMkLst>
            <pc:docMk/>
            <pc:sldMk cId="1403186154" sldId="789"/>
            <ac:graphicFrameMk id="61" creationId="{7538B784-45F9-9E10-398D-2C3920FCEFE0}"/>
          </ac:graphicFrameMkLst>
        </pc:graphicFrameChg>
        <pc:graphicFrameChg chg="add mod">
          <ac:chgData name="Nguyen Chi Son" userId="606856d02e9d83ac" providerId="LiveId" clId="{6D243AD4-F978-4D67-A959-3DC053EDE48D}" dt="2022-05-10T02:05:35.335" v="10336" actId="1076"/>
          <ac:graphicFrameMkLst>
            <pc:docMk/>
            <pc:sldMk cId="1403186154" sldId="789"/>
            <ac:graphicFrameMk id="62" creationId="{8C765F35-8239-F049-F457-8A3170F8AC28}"/>
          </ac:graphicFrameMkLst>
        </pc:graphicFrameChg>
        <pc:picChg chg="del">
          <ac:chgData name="Nguyen Chi Son" userId="606856d02e9d83ac" providerId="LiveId" clId="{6D243AD4-F978-4D67-A959-3DC053EDE48D}" dt="2022-05-10T01:48:35.924" v="9442" actId="478"/>
          <ac:picMkLst>
            <pc:docMk/>
            <pc:sldMk cId="1403186154" sldId="789"/>
            <ac:picMk id="3" creationId="{C8BAF591-ACD5-4041-8C99-FF414519E7B6}"/>
          </ac:picMkLst>
        </pc:picChg>
        <pc:cxnChg chg="add mod">
          <ac:chgData name="Nguyen Chi Son" userId="606856d02e9d83ac" providerId="LiveId" clId="{6D243AD4-F978-4D67-A959-3DC053EDE48D}" dt="2022-05-10T02:02:42.107" v="10038" actId="1076"/>
          <ac:cxnSpMkLst>
            <pc:docMk/>
            <pc:sldMk cId="1403186154" sldId="789"/>
            <ac:cxnSpMk id="7" creationId="{5BD2C236-0A7C-5161-6F70-EE0D5CB89468}"/>
          </ac:cxnSpMkLst>
        </pc:cxnChg>
        <pc:cxnChg chg="del">
          <ac:chgData name="Nguyen Chi Son" userId="606856d02e9d83ac" providerId="LiveId" clId="{6D243AD4-F978-4D67-A959-3DC053EDE48D}" dt="2022-05-10T01:48:35.924" v="9442" actId="478"/>
          <ac:cxnSpMkLst>
            <pc:docMk/>
            <pc:sldMk cId="1403186154" sldId="789"/>
            <ac:cxnSpMk id="23" creationId="{114C8995-A5D7-4266-A516-E579DE200D89}"/>
          </ac:cxnSpMkLst>
        </pc:cxnChg>
        <pc:cxnChg chg="del">
          <ac:chgData name="Nguyen Chi Son" userId="606856d02e9d83ac" providerId="LiveId" clId="{6D243AD4-F978-4D67-A959-3DC053EDE48D}" dt="2022-05-10T01:48:35.924" v="9442" actId="478"/>
          <ac:cxnSpMkLst>
            <pc:docMk/>
            <pc:sldMk cId="1403186154" sldId="789"/>
            <ac:cxnSpMk id="25" creationId="{067A58F0-19DE-4B01-9F1B-68DEAE604BEA}"/>
          </ac:cxnSpMkLst>
        </pc:cxnChg>
        <pc:cxnChg chg="mod">
          <ac:chgData name="Nguyen Chi Son" userId="606856d02e9d83ac" providerId="LiveId" clId="{6D243AD4-F978-4D67-A959-3DC053EDE48D}" dt="2022-05-10T01:50:10.092" v="9814"/>
          <ac:cxnSpMkLst>
            <pc:docMk/>
            <pc:sldMk cId="1403186154" sldId="789"/>
            <ac:cxnSpMk id="26" creationId="{963E055D-8B53-1189-2975-E0685A1E3BD1}"/>
          </ac:cxnSpMkLst>
        </pc:cxnChg>
        <pc:cxnChg chg="mod">
          <ac:chgData name="Nguyen Chi Son" userId="606856d02e9d83ac" providerId="LiveId" clId="{6D243AD4-F978-4D67-A959-3DC053EDE48D}" dt="2022-05-10T01:50:10.092" v="9814"/>
          <ac:cxnSpMkLst>
            <pc:docMk/>
            <pc:sldMk cId="1403186154" sldId="789"/>
            <ac:cxnSpMk id="27" creationId="{5E826FC0-B653-F4C3-7A64-4E8A2E9DF61B}"/>
          </ac:cxnSpMkLst>
        </pc:cxnChg>
        <pc:cxnChg chg="del">
          <ac:chgData name="Nguyen Chi Son" userId="606856d02e9d83ac" providerId="LiveId" clId="{6D243AD4-F978-4D67-A959-3DC053EDE48D}" dt="2022-05-10T01:48:35.924" v="9442" actId="478"/>
          <ac:cxnSpMkLst>
            <pc:docMk/>
            <pc:sldMk cId="1403186154" sldId="789"/>
            <ac:cxnSpMk id="33" creationId="{32D256AE-D2E2-4E22-86CE-C50D8D8F7E27}"/>
          </ac:cxnSpMkLst>
        </pc:cxnChg>
        <pc:cxnChg chg="del">
          <ac:chgData name="Nguyen Chi Son" userId="606856d02e9d83ac" providerId="LiveId" clId="{6D243AD4-F978-4D67-A959-3DC053EDE48D}" dt="2022-05-10T01:48:35.924" v="9442" actId="478"/>
          <ac:cxnSpMkLst>
            <pc:docMk/>
            <pc:sldMk cId="1403186154" sldId="789"/>
            <ac:cxnSpMk id="34" creationId="{2CB1A771-DE62-4E4F-8D8D-47D947996DE1}"/>
          </ac:cxnSpMkLst>
        </pc:cxnChg>
        <pc:cxnChg chg="del">
          <ac:chgData name="Nguyen Chi Son" userId="606856d02e9d83ac" providerId="LiveId" clId="{6D243AD4-F978-4D67-A959-3DC053EDE48D}" dt="2022-05-10T01:48:35.924" v="9442" actId="478"/>
          <ac:cxnSpMkLst>
            <pc:docMk/>
            <pc:sldMk cId="1403186154" sldId="789"/>
            <ac:cxnSpMk id="37" creationId="{9DD49A1A-2835-44BD-9659-379AF9E79631}"/>
          </ac:cxnSpMkLst>
        </pc:cxnChg>
        <pc:cxnChg chg="add mod">
          <ac:chgData name="Nguyen Chi Son" userId="606856d02e9d83ac" providerId="LiveId" clId="{6D243AD4-F978-4D67-A959-3DC053EDE48D}" dt="2022-05-10T02:02:42.107" v="10038" actId="1076"/>
          <ac:cxnSpMkLst>
            <pc:docMk/>
            <pc:sldMk cId="1403186154" sldId="789"/>
            <ac:cxnSpMk id="38" creationId="{78855FDB-C3B8-8693-99D8-C9FA9165A1A4}"/>
          </ac:cxnSpMkLst>
        </pc:cxnChg>
        <pc:cxnChg chg="add mod">
          <ac:chgData name="Nguyen Chi Son" userId="606856d02e9d83ac" providerId="LiveId" clId="{6D243AD4-F978-4D67-A959-3DC053EDE48D}" dt="2022-05-10T02:02:42.107" v="10038" actId="1076"/>
          <ac:cxnSpMkLst>
            <pc:docMk/>
            <pc:sldMk cId="1403186154" sldId="789"/>
            <ac:cxnSpMk id="39" creationId="{EE6E8337-B049-548F-3A93-795BE432C708}"/>
          </ac:cxnSpMkLst>
        </pc:cxnChg>
        <pc:cxnChg chg="add mod">
          <ac:chgData name="Nguyen Chi Son" userId="606856d02e9d83ac" providerId="LiveId" clId="{6D243AD4-F978-4D67-A959-3DC053EDE48D}" dt="2022-05-10T01:52:14.351" v="9833" actId="571"/>
          <ac:cxnSpMkLst>
            <pc:docMk/>
            <pc:sldMk cId="1403186154" sldId="789"/>
            <ac:cxnSpMk id="40" creationId="{0B1DF62A-6944-182B-6B97-5CA18FABD383}"/>
          </ac:cxnSpMkLst>
        </pc:cxnChg>
        <pc:cxnChg chg="add del mod">
          <ac:chgData name="Nguyen Chi Son" userId="606856d02e9d83ac" providerId="LiveId" clId="{6D243AD4-F978-4D67-A959-3DC053EDE48D}" dt="2022-05-10T01:52:36.428" v="9838" actId="478"/>
          <ac:cxnSpMkLst>
            <pc:docMk/>
            <pc:sldMk cId="1403186154" sldId="789"/>
            <ac:cxnSpMk id="41" creationId="{504C5FD5-7275-C410-2D67-2C4E58A0739C}"/>
          </ac:cxnSpMkLst>
        </pc:cxnChg>
        <pc:cxnChg chg="add mod">
          <ac:chgData name="Nguyen Chi Son" userId="606856d02e9d83ac" providerId="LiveId" clId="{6D243AD4-F978-4D67-A959-3DC053EDE48D}" dt="2022-05-10T02:02:42.107" v="10038" actId="1076"/>
          <ac:cxnSpMkLst>
            <pc:docMk/>
            <pc:sldMk cId="1403186154" sldId="789"/>
            <ac:cxnSpMk id="42" creationId="{C3727681-2328-78AC-77DA-CD3F6E2D787C}"/>
          </ac:cxnSpMkLst>
        </pc:cxnChg>
        <pc:cxnChg chg="add mod">
          <ac:chgData name="Nguyen Chi Son" userId="606856d02e9d83ac" providerId="LiveId" clId="{6D243AD4-F978-4D67-A959-3DC053EDE48D}" dt="2022-05-10T02:02:42.107" v="10038" actId="1076"/>
          <ac:cxnSpMkLst>
            <pc:docMk/>
            <pc:sldMk cId="1403186154" sldId="789"/>
            <ac:cxnSpMk id="43" creationId="{625C08AE-2AC8-14B0-02CF-E6F7EEF11B9B}"/>
          </ac:cxnSpMkLst>
        </pc:cxnChg>
      </pc:sldChg>
      <pc:sldChg chg="add del">
        <pc:chgData name="Nguyen Chi Son" userId="606856d02e9d83ac" providerId="LiveId" clId="{6D243AD4-F978-4D67-A959-3DC053EDE48D}" dt="2022-05-10T02:07:26.242" v="10338"/>
        <pc:sldMkLst>
          <pc:docMk/>
          <pc:sldMk cId="614925116" sldId="790"/>
        </pc:sldMkLst>
      </pc:sldChg>
      <pc:sldChg chg="addSp delSp modSp add mod delAnim modAnim">
        <pc:chgData name="Nguyen Chi Son" userId="606856d02e9d83ac" providerId="LiveId" clId="{6D243AD4-F978-4D67-A959-3DC053EDE48D}" dt="2022-05-10T02:54:07.463" v="12035"/>
        <pc:sldMkLst>
          <pc:docMk/>
          <pc:sldMk cId="822980392" sldId="790"/>
        </pc:sldMkLst>
        <pc:spChg chg="add del mod">
          <ac:chgData name="Nguyen Chi Son" userId="606856d02e9d83ac" providerId="LiveId" clId="{6D243AD4-F978-4D67-A959-3DC053EDE48D}" dt="2022-05-10T02:43:08.386" v="11714" actId="478"/>
          <ac:spMkLst>
            <pc:docMk/>
            <pc:sldMk cId="822980392" sldId="790"/>
            <ac:spMk id="14" creationId="{2DE3EEFE-3574-AA91-AB6B-669CBE490FD2}"/>
          </ac:spMkLst>
        </pc:spChg>
        <pc:spChg chg="del">
          <ac:chgData name="Nguyen Chi Son" userId="606856d02e9d83ac" providerId="LiveId" clId="{6D243AD4-F978-4D67-A959-3DC053EDE48D}" dt="2022-05-10T02:35:07.157" v="11504" actId="478"/>
          <ac:spMkLst>
            <pc:docMk/>
            <pc:sldMk cId="822980392" sldId="790"/>
            <ac:spMk id="16" creationId="{20437F63-991D-4CA1-3CD1-0E0BD2329DF3}"/>
          </ac:spMkLst>
        </pc:spChg>
        <pc:spChg chg="mod">
          <ac:chgData name="Nguyen Chi Son" userId="606856d02e9d83ac" providerId="LiveId" clId="{6D243AD4-F978-4D67-A959-3DC053EDE48D}" dt="2022-05-10T02:35:13.526" v="11519" actId="20577"/>
          <ac:spMkLst>
            <pc:docMk/>
            <pc:sldMk cId="822980392" sldId="790"/>
            <ac:spMk id="19" creationId="{9C339D16-68E4-43C4-A62E-D0146138D23B}"/>
          </ac:spMkLst>
        </pc:spChg>
        <pc:spChg chg="add mod">
          <ac:chgData name="Nguyen Chi Son" userId="606856d02e9d83ac" providerId="LiveId" clId="{6D243AD4-F978-4D67-A959-3DC053EDE48D}" dt="2022-05-10T02:43:37.209" v="11768" actId="1582"/>
          <ac:spMkLst>
            <pc:docMk/>
            <pc:sldMk cId="822980392" sldId="790"/>
            <ac:spMk id="23" creationId="{FB22FE36-4B2A-6742-9E23-20416FC7B352}"/>
          </ac:spMkLst>
        </pc:spChg>
        <pc:spChg chg="mod">
          <ac:chgData name="Nguyen Chi Son" userId="606856d02e9d83ac" providerId="LiveId" clId="{6D243AD4-F978-4D67-A959-3DC053EDE48D}" dt="2022-05-10T02:35:27.423" v="11520"/>
          <ac:spMkLst>
            <pc:docMk/>
            <pc:sldMk cId="822980392" sldId="790"/>
            <ac:spMk id="36" creationId="{3E311FC6-08E6-9C13-0E36-7F37FB12CC37}"/>
          </ac:spMkLst>
        </pc:spChg>
        <pc:spChg chg="mod">
          <ac:chgData name="Nguyen Chi Son" userId="606856d02e9d83ac" providerId="LiveId" clId="{6D243AD4-F978-4D67-A959-3DC053EDE48D}" dt="2022-05-10T02:35:27.423" v="11520"/>
          <ac:spMkLst>
            <pc:docMk/>
            <pc:sldMk cId="822980392" sldId="790"/>
            <ac:spMk id="37" creationId="{47269ED1-D147-8BE1-5BD1-6F65809BC57F}"/>
          </ac:spMkLst>
        </pc:spChg>
        <pc:spChg chg="mod">
          <ac:chgData name="Nguyen Chi Son" userId="606856d02e9d83ac" providerId="LiveId" clId="{6D243AD4-F978-4D67-A959-3DC053EDE48D}" dt="2022-05-10T02:35:27.423" v="11520"/>
          <ac:spMkLst>
            <pc:docMk/>
            <pc:sldMk cId="822980392" sldId="790"/>
            <ac:spMk id="40" creationId="{64187A75-A05A-9043-290C-B2C5A081C777}"/>
          </ac:spMkLst>
        </pc:spChg>
        <pc:spChg chg="mod">
          <ac:chgData name="Nguyen Chi Son" userId="606856d02e9d83ac" providerId="LiveId" clId="{6D243AD4-F978-4D67-A959-3DC053EDE48D}" dt="2022-05-10T02:35:27.423" v="11520"/>
          <ac:spMkLst>
            <pc:docMk/>
            <pc:sldMk cId="822980392" sldId="790"/>
            <ac:spMk id="41" creationId="{DBA715E9-9B83-0F8B-FD6E-D710BA82C1BD}"/>
          </ac:spMkLst>
        </pc:spChg>
        <pc:spChg chg="del">
          <ac:chgData name="Nguyen Chi Son" userId="606856d02e9d83ac" providerId="LiveId" clId="{6D243AD4-F978-4D67-A959-3DC053EDE48D}" dt="2022-05-10T02:35:09.684" v="11506" actId="478"/>
          <ac:spMkLst>
            <pc:docMk/>
            <pc:sldMk cId="822980392" sldId="790"/>
            <ac:spMk id="44" creationId="{97DD0C62-89EE-FF79-4251-EB10549FF2C6}"/>
          </ac:spMkLst>
        </pc:spChg>
        <pc:spChg chg="del">
          <ac:chgData name="Nguyen Chi Son" userId="606856d02e9d83ac" providerId="LiveId" clId="{6D243AD4-F978-4D67-A959-3DC053EDE48D}" dt="2022-05-10T02:35:07.157" v="11504" actId="478"/>
          <ac:spMkLst>
            <pc:docMk/>
            <pc:sldMk cId="822980392" sldId="790"/>
            <ac:spMk id="45" creationId="{D50724F1-DF2A-C42D-F6A8-5B4F2ECA330D}"/>
          </ac:spMkLst>
        </pc:spChg>
        <pc:spChg chg="del">
          <ac:chgData name="Nguyen Chi Son" userId="606856d02e9d83ac" providerId="LiveId" clId="{6D243AD4-F978-4D67-A959-3DC053EDE48D}" dt="2022-05-10T02:35:07.157" v="11504" actId="478"/>
          <ac:spMkLst>
            <pc:docMk/>
            <pc:sldMk cId="822980392" sldId="790"/>
            <ac:spMk id="46" creationId="{8394DF36-28D1-B206-FDC9-149899BE412A}"/>
          </ac:spMkLst>
        </pc:spChg>
        <pc:spChg chg="del">
          <ac:chgData name="Nguyen Chi Son" userId="606856d02e9d83ac" providerId="LiveId" clId="{6D243AD4-F978-4D67-A959-3DC053EDE48D}" dt="2022-05-10T02:35:07.157" v="11504" actId="478"/>
          <ac:spMkLst>
            <pc:docMk/>
            <pc:sldMk cId="822980392" sldId="790"/>
            <ac:spMk id="47" creationId="{D1AC618F-D4ED-1F7A-F034-0AF41593FE0D}"/>
          </ac:spMkLst>
        </pc:spChg>
        <pc:spChg chg="del">
          <ac:chgData name="Nguyen Chi Son" userId="606856d02e9d83ac" providerId="LiveId" clId="{6D243AD4-F978-4D67-A959-3DC053EDE48D}" dt="2022-05-10T02:35:07.157" v="11504" actId="478"/>
          <ac:spMkLst>
            <pc:docMk/>
            <pc:sldMk cId="822980392" sldId="790"/>
            <ac:spMk id="48" creationId="{2D81715E-118B-473E-3CFA-0BB269611525}"/>
          </ac:spMkLst>
        </pc:spChg>
        <pc:spChg chg="del">
          <ac:chgData name="Nguyen Chi Son" userId="606856d02e9d83ac" providerId="LiveId" clId="{6D243AD4-F978-4D67-A959-3DC053EDE48D}" dt="2022-05-10T02:35:08.342" v="11505" actId="478"/>
          <ac:spMkLst>
            <pc:docMk/>
            <pc:sldMk cId="822980392" sldId="790"/>
            <ac:spMk id="49" creationId="{293C1D68-9E4F-40E3-7CB5-A4D2799D6AE3}"/>
          </ac:spMkLst>
        </pc:spChg>
        <pc:spChg chg="mod">
          <ac:chgData name="Nguyen Chi Son" userId="606856d02e9d83ac" providerId="LiveId" clId="{6D243AD4-F978-4D67-A959-3DC053EDE48D}" dt="2022-05-10T02:36:24.857" v="11522"/>
          <ac:spMkLst>
            <pc:docMk/>
            <pc:sldMk cId="822980392" sldId="790"/>
            <ac:spMk id="53" creationId="{2240FCCE-53C6-2851-D669-303563F148F8}"/>
          </ac:spMkLst>
        </pc:spChg>
        <pc:spChg chg="mod">
          <ac:chgData name="Nguyen Chi Son" userId="606856d02e9d83ac" providerId="LiveId" clId="{6D243AD4-F978-4D67-A959-3DC053EDE48D}" dt="2022-05-10T02:36:24.857" v="11522"/>
          <ac:spMkLst>
            <pc:docMk/>
            <pc:sldMk cId="822980392" sldId="790"/>
            <ac:spMk id="54" creationId="{421B747B-A7E3-2F38-893B-AA2B36C06D13}"/>
          </ac:spMkLst>
        </pc:spChg>
        <pc:spChg chg="del">
          <ac:chgData name="Nguyen Chi Son" userId="606856d02e9d83ac" providerId="LiveId" clId="{6D243AD4-F978-4D67-A959-3DC053EDE48D}" dt="2022-05-10T02:35:07.157" v="11504" actId="478"/>
          <ac:spMkLst>
            <pc:docMk/>
            <pc:sldMk cId="822980392" sldId="790"/>
            <ac:spMk id="55" creationId="{92B2D4DD-5245-9644-74AC-7DD7C544FB92}"/>
          </ac:spMkLst>
        </pc:spChg>
        <pc:spChg chg="del">
          <ac:chgData name="Nguyen Chi Son" userId="606856d02e9d83ac" providerId="LiveId" clId="{6D243AD4-F978-4D67-A959-3DC053EDE48D}" dt="2022-05-10T02:35:07.157" v="11504" actId="478"/>
          <ac:spMkLst>
            <pc:docMk/>
            <pc:sldMk cId="822980392" sldId="790"/>
            <ac:spMk id="58" creationId="{0D8FA050-45AB-89C2-7ED6-0F7BA3D6CCF5}"/>
          </ac:spMkLst>
        </pc:spChg>
        <pc:spChg chg="mod">
          <ac:chgData name="Nguyen Chi Son" userId="606856d02e9d83ac" providerId="LiveId" clId="{6D243AD4-F978-4D67-A959-3DC053EDE48D}" dt="2022-05-10T02:36:24.857" v="11522"/>
          <ac:spMkLst>
            <pc:docMk/>
            <pc:sldMk cId="822980392" sldId="790"/>
            <ac:spMk id="60" creationId="{1D8843DC-636F-C3C8-B0EF-CA5A01206E2C}"/>
          </ac:spMkLst>
        </pc:spChg>
        <pc:spChg chg="add mod">
          <ac:chgData name="Nguyen Chi Son" userId="606856d02e9d83ac" providerId="LiveId" clId="{6D243AD4-F978-4D67-A959-3DC053EDE48D}" dt="2022-05-10T02:43:23.179" v="11765" actId="1036"/>
          <ac:spMkLst>
            <pc:docMk/>
            <pc:sldMk cId="822980392" sldId="790"/>
            <ac:spMk id="68" creationId="{7898064C-E0BC-9FDF-520C-27A395FFCD55}"/>
          </ac:spMkLst>
        </pc:spChg>
        <pc:spChg chg="mod">
          <ac:chgData name="Nguyen Chi Son" userId="606856d02e9d83ac" providerId="LiveId" clId="{6D243AD4-F978-4D67-A959-3DC053EDE48D}" dt="2022-05-10T02:38:37.733" v="11574" actId="571"/>
          <ac:spMkLst>
            <pc:docMk/>
            <pc:sldMk cId="822980392" sldId="790"/>
            <ac:spMk id="70" creationId="{C75CC6A5-5110-C083-C6EF-FE6DC3C426E8}"/>
          </ac:spMkLst>
        </pc:spChg>
        <pc:spChg chg="mod">
          <ac:chgData name="Nguyen Chi Son" userId="606856d02e9d83ac" providerId="LiveId" clId="{6D243AD4-F978-4D67-A959-3DC053EDE48D}" dt="2022-05-10T02:38:37.733" v="11574" actId="571"/>
          <ac:spMkLst>
            <pc:docMk/>
            <pc:sldMk cId="822980392" sldId="790"/>
            <ac:spMk id="71" creationId="{E24F7770-9449-A6D5-C5A5-F2CF49F2409F}"/>
          </ac:spMkLst>
        </pc:spChg>
        <pc:spChg chg="mod">
          <ac:chgData name="Nguyen Chi Son" userId="606856d02e9d83ac" providerId="LiveId" clId="{6D243AD4-F978-4D67-A959-3DC053EDE48D}" dt="2022-05-10T02:38:37.733" v="11574" actId="571"/>
          <ac:spMkLst>
            <pc:docMk/>
            <pc:sldMk cId="822980392" sldId="790"/>
            <ac:spMk id="74" creationId="{D077F354-9FF7-4F0A-99F7-FF82C3D0D32D}"/>
          </ac:spMkLst>
        </pc:spChg>
        <pc:spChg chg="add mod">
          <ac:chgData name="Nguyen Chi Son" userId="606856d02e9d83ac" providerId="LiveId" clId="{6D243AD4-F978-4D67-A959-3DC053EDE48D}" dt="2022-05-10T02:38:37.733" v="11574" actId="571"/>
          <ac:spMkLst>
            <pc:docMk/>
            <pc:sldMk cId="822980392" sldId="790"/>
            <ac:spMk id="75" creationId="{5522456D-CF2E-A4A2-DEC1-4593B8C3D0D0}"/>
          </ac:spMkLst>
        </pc:spChg>
        <pc:spChg chg="add mod">
          <ac:chgData name="Nguyen Chi Son" userId="606856d02e9d83ac" providerId="LiveId" clId="{6D243AD4-F978-4D67-A959-3DC053EDE48D}" dt="2022-05-10T02:43:23.179" v="11765" actId="1036"/>
          <ac:spMkLst>
            <pc:docMk/>
            <pc:sldMk cId="822980392" sldId="790"/>
            <ac:spMk id="76" creationId="{1923F38A-186F-1A6E-12C3-DFCEC2624AC8}"/>
          </ac:spMkLst>
        </pc:spChg>
        <pc:spChg chg="add mod">
          <ac:chgData name="Nguyen Chi Son" userId="606856d02e9d83ac" providerId="LiveId" clId="{6D243AD4-F978-4D67-A959-3DC053EDE48D}" dt="2022-05-10T02:43:23.179" v="11765" actId="1036"/>
          <ac:spMkLst>
            <pc:docMk/>
            <pc:sldMk cId="822980392" sldId="790"/>
            <ac:spMk id="77" creationId="{3D0CAB1C-4D69-9BE7-A412-3003DC13F621}"/>
          </ac:spMkLst>
        </pc:spChg>
        <pc:spChg chg="add mod">
          <ac:chgData name="Nguyen Chi Son" userId="606856d02e9d83ac" providerId="LiveId" clId="{6D243AD4-F978-4D67-A959-3DC053EDE48D}" dt="2022-05-10T02:43:40.640" v="11769" actId="1076"/>
          <ac:spMkLst>
            <pc:docMk/>
            <pc:sldMk cId="822980392" sldId="790"/>
            <ac:spMk id="78" creationId="{4C28E4CC-D3B9-BB17-2769-4D0B7FE2703A}"/>
          </ac:spMkLst>
        </pc:spChg>
        <pc:spChg chg="add mod">
          <ac:chgData name="Nguyen Chi Son" userId="606856d02e9d83ac" providerId="LiveId" clId="{6D243AD4-F978-4D67-A959-3DC053EDE48D}" dt="2022-05-10T02:43:54.435" v="11792" actId="1037"/>
          <ac:spMkLst>
            <pc:docMk/>
            <pc:sldMk cId="822980392" sldId="790"/>
            <ac:spMk id="79" creationId="{DB16C062-64AB-D138-124D-C6717175FFFD}"/>
          </ac:spMkLst>
        </pc:spChg>
        <pc:spChg chg="add mod">
          <ac:chgData name="Nguyen Chi Son" userId="606856d02e9d83ac" providerId="LiveId" clId="{6D243AD4-F978-4D67-A959-3DC053EDE48D}" dt="2022-05-10T02:43:54.435" v="11792" actId="1037"/>
          <ac:spMkLst>
            <pc:docMk/>
            <pc:sldMk cId="822980392" sldId="790"/>
            <ac:spMk id="80" creationId="{8F043139-D025-7136-7116-3DD627A4D179}"/>
          </ac:spMkLst>
        </pc:spChg>
        <pc:spChg chg="add mod">
          <ac:chgData name="Nguyen Chi Son" userId="606856d02e9d83ac" providerId="LiveId" clId="{6D243AD4-F978-4D67-A959-3DC053EDE48D}" dt="2022-05-10T02:44:29.119" v="11830" actId="1035"/>
          <ac:spMkLst>
            <pc:docMk/>
            <pc:sldMk cId="822980392" sldId="790"/>
            <ac:spMk id="84" creationId="{3623380C-6AC3-9EAA-4D36-06D02C457E17}"/>
          </ac:spMkLst>
        </pc:spChg>
        <pc:spChg chg="add mod">
          <ac:chgData name="Nguyen Chi Son" userId="606856d02e9d83ac" providerId="LiveId" clId="{6D243AD4-F978-4D67-A959-3DC053EDE48D}" dt="2022-05-10T02:51:41.276" v="12014" actId="20577"/>
          <ac:spMkLst>
            <pc:docMk/>
            <pc:sldMk cId="822980392" sldId="790"/>
            <ac:spMk id="85" creationId="{91E5F6F1-0106-FB61-0894-BCCD3E1754C0}"/>
          </ac:spMkLst>
        </pc:spChg>
        <pc:spChg chg="add mod">
          <ac:chgData name="Nguyen Chi Son" userId="606856d02e9d83ac" providerId="LiveId" clId="{6D243AD4-F978-4D67-A959-3DC053EDE48D}" dt="2022-05-10T02:51:26.128" v="11969" actId="20577"/>
          <ac:spMkLst>
            <pc:docMk/>
            <pc:sldMk cId="822980392" sldId="790"/>
            <ac:spMk id="86" creationId="{8168C402-F47A-B21A-B70B-6204F5E08B15}"/>
          </ac:spMkLst>
        </pc:spChg>
        <pc:grpChg chg="del">
          <ac:chgData name="Nguyen Chi Son" userId="606856d02e9d83ac" providerId="LiveId" clId="{6D243AD4-F978-4D67-A959-3DC053EDE48D}" dt="2022-05-10T02:35:07.157" v="11504" actId="478"/>
          <ac:grpSpMkLst>
            <pc:docMk/>
            <pc:sldMk cId="822980392" sldId="790"/>
            <ac:grpSpMk id="24" creationId="{E502A5D6-D9F7-39CD-5849-F05B413D616E}"/>
          </ac:grpSpMkLst>
        </pc:grpChg>
        <pc:grpChg chg="add mod">
          <ac:chgData name="Nguyen Chi Son" userId="606856d02e9d83ac" providerId="LiveId" clId="{6D243AD4-F978-4D67-A959-3DC053EDE48D}" dt="2022-05-10T02:41:43.434" v="11600" actId="1076"/>
          <ac:grpSpMkLst>
            <pc:docMk/>
            <pc:sldMk cId="822980392" sldId="790"/>
            <ac:grpSpMk id="33" creationId="{68504F95-43CE-76EE-7C28-724982A034CE}"/>
          </ac:grpSpMkLst>
        </pc:grpChg>
        <pc:grpChg chg="add mod">
          <ac:chgData name="Nguyen Chi Son" userId="606856d02e9d83ac" providerId="LiveId" clId="{6D243AD4-F978-4D67-A959-3DC053EDE48D}" dt="2022-05-10T02:43:15.945" v="11729" actId="1035"/>
          <ac:grpSpMkLst>
            <pc:docMk/>
            <pc:sldMk cId="822980392" sldId="790"/>
            <ac:grpSpMk id="51" creationId="{15ED2645-8C69-D115-39CB-26B91550E8CD}"/>
          </ac:grpSpMkLst>
        </pc:grpChg>
        <pc:grpChg chg="add mod">
          <ac:chgData name="Nguyen Chi Son" userId="606856d02e9d83ac" providerId="LiveId" clId="{6D243AD4-F978-4D67-A959-3DC053EDE48D}" dt="2022-05-10T02:38:37.733" v="11574" actId="571"/>
          <ac:grpSpMkLst>
            <pc:docMk/>
            <pc:sldMk cId="822980392" sldId="790"/>
            <ac:grpSpMk id="69" creationId="{BC6A4070-9D19-27D1-ECE6-F8720ED4DDF0}"/>
          </ac:grpSpMkLst>
        </pc:grpChg>
        <pc:graphicFrameChg chg="del">
          <ac:chgData name="Nguyen Chi Son" userId="606856d02e9d83ac" providerId="LiveId" clId="{6D243AD4-F978-4D67-A959-3DC053EDE48D}" dt="2022-05-10T02:35:07.157" v="11504" actId="478"/>
          <ac:graphicFrameMkLst>
            <pc:docMk/>
            <pc:sldMk cId="822980392" sldId="790"/>
            <ac:graphicFrameMk id="50" creationId="{318F2688-D3AA-8FEA-F98D-2084BF571BD3}"/>
          </ac:graphicFrameMkLst>
        </pc:graphicFrameChg>
        <pc:graphicFrameChg chg="del">
          <ac:chgData name="Nguyen Chi Son" userId="606856d02e9d83ac" providerId="LiveId" clId="{6D243AD4-F978-4D67-A959-3DC053EDE48D}" dt="2022-05-10T02:35:07.157" v="11504" actId="478"/>
          <ac:graphicFrameMkLst>
            <pc:docMk/>
            <pc:sldMk cId="822980392" sldId="790"/>
            <ac:graphicFrameMk id="52" creationId="{5BC0D14B-4CE0-E91E-DA3F-2845D042F179}"/>
          </ac:graphicFrameMkLst>
        </pc:graphicFrameChg>
        <pc:graphicFrameChg chg="del">
          <ac:chgData name="Nguyen Chi Son" userId="606856d02e9d83ac" providerId="LiveId" clId="{6D243AD4-F978-4D67-A959-3DC053EDE48D}" dt="2022-05-10T02:35:07.157" v="11504" actId="478"/>
          <ac:graphicFrameMkLst>
            <pc:docMk/>
            <pc:sldMk cId="822980392" sldId="790"/>
            <ac:graphicFrameMk id="56" creationId="{FABCC503-6001-8CF7-AD1E-09A1A7557A48}"/>
          </ac:graphicFrameMkLst>
        </pc:graphicFrameChg>
        <pc:graphicFrameChg chg="del">
          <ac:chgData name="Nguyen Chi Son" userId="606856d02e9d83ac" providerId="LiveId" clId="{6D243AD4-F978-4D67-A959-3DC053EDE48D}" dt="2022-05-10T02:35:07.157" v="11504" actId="478"/>
          <ac:graphicFrameMkLst>
            <pc:docMk/>
            <pc:sldMk cId="822980392" sldId="790"/>
            <ac:graphicFrameMk id="61" creationId="{7538B784-45F9-9E10-398D-2C3920FCEFE0}"/>
          </ac:graphicFrameMkLst>
        </pc:graphicFrameChg>
        <pc:graphicFrameChg chg="del">
          <ac:chgData name="Nguyen Chi Son" userId="606856d02e9d83ac" providerId="LiveId" clId="{6D243AD4-F978-4D67-A959-3DC053EDE48D}" dt="2022-05-10T02:35:07.157" v="11504" actId="478"/>
          <ac:graphicFrameMkLst>
            <pc:docMk/>
            <pc:sldMk cId="822980392" sldId="790"/>
            <ac:graphicFrameMk id="62" creationId="{8C765F35-8239-F049-F457-8A3170F8AC28}"/>
          </ac:graphicFrameMkLst>
        </pc:graphicFrameChg>
        <pc:graphicFrameChg chg="add mod">
          <ac:chgData name="Nguyen Chi Son" userId="606856d02e9d83ac" providerId="LiveId" clId="{6D243AD4-F978-4D67-A959-3DC053EDE48D}" dt="2022-05-10T02:43:54.435" v="11792" actId="1037"/>
          <ac:graphicFrameMkLst>
            <pc:docMk/>
            <pc:sldMk cId="822980392" sldId="790"/>
            <ac:graphicFrameMk id="81" creationId="{9981C088-EC7E-786A-28DA-DACC06067F82}"/>
          </ac:graphicFrameMkLst>
        </pc:graphicFrameChg>
        <pc:graphicFrameChg chg="add mod">
          <ac:chgData name="Nguyen Chi Son" userId="606856d02e9d83ac" providerId="LiveId" clId="{6D243AD4-F978-4D67-A959-3DC053EDE48D}" dt="2022-05-10T02:43:54.435" v="11792" actId="1037"/>
          <ac:graphicFrameMkLst>
            <pc:docMk/>
            <pc:sldMk cId="822980392" sldId="790"/>
            <ac:graphicFrameMk id="82" creationId="{5DD963A0-7040-D832-F739-CBA16C3A5EA1}"/>
          </ac:graphicFrameMkLst>
        </pc:graphicFrameChg>
        <pc:graphicFrameChg chg="add mod">
          <ac:chgData name="Nguyen Chi Son" userId="606856d02e9d83ac" providerId="LiveId" clId="{6D243AD4-F978-4D67-A959-3DC053EDE48D}" dt="2022-05-10T02:44:12.568" v="11797" actId="1076"/>
          <ac:graphicFrameMkLst>
            <pc:docMk/>
            <pc:sldMk cId="822980392" sldId="790"/>
            <ac:graphicFrameMk id="83" creationId="{1CA83B98-8355-AFC4-B2EF-12DC1C0AD434}"/>
          </ac:graphicFrameMkLst>
        </pc:graphicFrameChg>
        <pc:graphicFrameChg chg="add mod">
          <ac:chgData name="Nguyen Chi Son" userId="606856d02e9d83ac" providerId="LiveId" clId="{6D243AD4-F978-4D67-A959-3DC053EDE48D}" dt="2022-05-10T02:51:45.387" v="12015" actId="1076"/>
          <ac:graphicFrameMkLst>
            <pc:docMk/>
            <pc:sldMk cId="822980392" sldId="790"/>
            <ac:graphicFrameMk id="87" creationId="{4B9E8971-4137-1C3E-F814-0F319C023DDC}"/>
          </ac:graphicFrameMkLst>
        </pc:graphicFrameChg>
        <pc:graphicFrameChg chg="add del mod">
          <ac:chgData name="Nguyen Chi Son" userId="606856d02e9d83ac" providerId="LiveId" clId="{6D243AD4-F978-4D67-A959-3DC053EDE48D}" dt="2022-05-10T02:51:31.888" v="11981" actId="478"/>
          <ac:graphicFrameMkLst>
            <pc:docMk/>
            <pc:sldMk cId="822980392" sldId="790"/>
            <ac:graphicFrameMk id="88" creationId="{9E98B358-F249-185C-CAA3-BAC943F38BAE}"/>
          </ac:graphicFrameMkLst>
        </pc:graphicFrameChg>
        <pc:graphicFrameChg chg="add mod">
          <ac:chgData name="Nguyen Chi Son" userId="606856d02e9d83ac" providerId="LiveId" clId="{6D243AD4-F978-4D67-A959-3DC053EDE48D}" dt="2022-05-10T02:51:29.909" v="11980" actId="1038"/>
          <ac:graphicFrameMkLst>
            <pc:docMk/>
            <pc:sldMk cId="822980392" sldId="790"/>
            <ac:graphicFrameMk id="89" creationId="{3671DF9D-92BF-4A2B-9498-06087E125BDD}"/>
          </ac:graphicFrameMkLst>
        </pc:graphicFrameChg>
        <pc:cxnChg chg="del">
          <ac:chgData name="Nguyen Chi Son" userId="606856d02e9d83ac" providerId="LiveId" clId="{6D243AD4-F978-4D67-A959-3DC053EDE48D}" dt="2022-05-10T02:35:07.157" v="11504" actId="478"/>
          <ac:cxnSpMkLst>
            <pc:docMk/>
            <pc:sldMk cId="822980392" sldId="790"/>
            <ac:cxnSpMk id="7" creationId="{5BD2C236-0A7C-5161-6F70-EE0D5CB89468}"/>
          </ac:cxnSpMkLst>
        </pc:cxnChg>
        <pc:cxnChg chg="mod">
          <ac:chgData name="Nguyen Chi Son" userId="606856d02e9d83ac" providerId="LiveId" clId="{6D243AD4-F978-4D67-A959-3DC053EDE48D}" dt="2022-05-10T02:35:27.423" v="11520"/>
          <ac:cxnSpMkLst>
            <pc:docMk/>
            <pc:sldMk cId="822980392" sldId="790"/>
            <ac:cxnSpMk id="34" creationId="{C3A37E8B-C312-2E6E-A594-8575A6CF5E0D}"/>
          </ac:cxnSpMkLst>
        </pc:cxnChg>
        <pc:cxnChg chg="mod">
          <ac:chgData name="Nguyen Chi Son" userId="606856d02e9d83ac" providerId="LiveId" clId="{6D243AD4-F978-4D67-A959-3DC053EDE48D}" dt="2022-05-10T02:35:27.423" v="11520"/>
          <ac:cxnSpMkLst>
            <pc:docMk/>
            <pc:sldMk cId="822980392" sldId="790"/>
            <ac:cxnSpMk id="35" creationId="{FD008D6C-B13C-EBAF-650F-6386F34C40E8}"/>
          </ac:cxnSpMkLst>
        </pc:cxnChg>
        <pc:cxnChg chg="del">
          <ac:chgData name="Nguyen Chi Son" userId="606856d02e9d83ac" providerId="LiveId" clId="{6D243AD4-F978-4D67-A959-3DC053EDE48D}" dt="2022-05-10T02:35:07.157" v="11504" actId="478"/>
          <ac:cxnSpMkLst>
            <pc:docMk/>
            <pc:sldMk cId="822980392" sldId="790"/>
            <ac:cxnSpMk id="38" creationId="{78855FDB-C3B8-8693-99D8-C9FA9165A1A4}"/>
          </ac:cxnSpMkLst>
        </pc:cxnChg>
        <pc:cxnChg chg="del">
          <ac:chgData name="Nguyen Chi Son" userId="606856d02e9d83ac" providerId="LiveId" clId="{6D243AD4-F978-4D67-A959-3DC053EDE48D}" dt="2022-05-10T02:35:07.157" v="11504" actId="478"/>
          <ac:cxnSpMkLst>
            <pc:docMk/>
            <pc:sldMk cId="822980392" sldId="790"/>
            <ac:cxnSpMk id="39" creationId="{EE6E8337-B049-548F-3A93-795BE432C708}"/>
          </ac:cxnSpMkLst>
        </pc:cxnChg>
        <pc:cxnChg chg="del">
          <ac:chgData name="Nguyen Chi Son" userId="606856d02e9d83ac" providerId="LiveId" clId="{6D243AD4-F978-4D67-A959-3DC053EDE48D}" dt="2022-05-10T02:35:07.157" v="11504" actId="478"/>
          <ac:cxnSpMkLst>
            <pc:docMk/>
            <pc:sldMk cId="822980392" sldId="790"/>
            <ac:cxnSpMk id="42" creationId="{C3727681-2328-78AC-77DA-CD3F6E2D787C}"/>
          </ac:cxnSpMkLst>
        </pc:cxnChg>
        <pc:cxnChg chg="del">
          <ac:chgData name="Nguyen Chi Son" userId="606856d02e9d83ac" providerId="LiveId" clId="{6D243AD4-F978-4D67-A959-3DC053EDE48D}" dt="2022-05-10T02:35:07.157" v="11504" actId="478"/>
          <ac:cxnSpMkLst>
            <pc:docMk/>
            <pc:sldMk cId="822980392" sldId="790"/>
            <ac:cxnSpMk id="43" creationId="{625C08AE-2AC8-14B0-02CF-E6F7EEF11B9B}"/>
          </ac:cxnSpMkLst>
        </pc:cxnChg>
        <pc:cxnChg chg="mod">
          <ac:chgData name="Nguyen Chi Son" userId="606856d02e9d83ac" providerId="LiveId" clId="{6D243AD4-F978-4D67-A959-3DC053EDE48D}" dt="2022-05-10T02:36:24.857" v="11522"/>
          <ac:cxnSpMkLst>
            <pc:docMk/>
            <pc:sldMk cId="822980392" sldId="790"/>
            <ac:cxnSpMk id="57" creationId="{FEBE1FC5-A053-DBBB-99EF-1742FE143D3B}"/>
          </ac:cxnSpMkLst>
        </pc:cxnChg>
        <pc:cxnChg chg="mod">
          <ac:chgData name="Nguyen Chi Son" userId="606856d02e9d83ac" providerId="LiveId" clId="{6D243AD4-F978-4D67-A959-3DC053EDE48D}" dt="2022-05-10T02:36:24.857" v="11522"/>
          <ac:cxnSpMkLst>
            <pc:docMk/>
            <pc:sldMk cId="822980392" sldId="790"/>
            <ac:cxnSpMk id="59" creationId="{2EBF8E76-E50C-B246-D6D2-3A00B61613D9}"/>
          </ac:cxnSpMkLst>
        </pc:cxnChg>
        <pc:cxnChg chg="add mod">
          <ac:chgData name="Nguyen Chi Son" userId="606856d02e9d83ac" providerId="LiveId" clId="{6D243AD4-F978-4D67-A959-3DC053EDE48D}" dt="2022-05-10T02:43:23.179" v="11765" actId="1036"/>
          <ac:cxnSpMkLst>
            <pc:docMk/>
            <pc:sldMk cId="822980392" sldId="790"/>
            <ac:cxnSpMk id="63" creationId="{7D48CF74-E719-B882-875F-062C8C7EFCF4}"/>
          </ac:cxnSpMkLst>
        </pc:cxnChg>
        <pc:cxnChg chg="add mod">
          <ac:chgData name="Nguyen Chi Son" userId="606856d02e9d83ac" providerId="LiveId" clId="{6D243AD4-F978-4D67-A959-3DC053EDE48D}" dt="2022-05-10T02:43:23.179" v="11765" actId="1036"/>
          <ac:cxnSpMkLst>
            <pc:docMk/>
            <pc:sldMk cId="822980392" sldId="790"/>
            <ac:cxnSpMk id="64" creationId="{5CC9011F-0536-910F-6987-CF76982B6196}"/>
          </ac:cxnSpMkLst>
        </pc:cxnChg>
        <pc:cxnChg chg="add mod">
          <ac:chgData name="Nguyen Chi Son" userId="606856d02e9d83ac" providerId="LiveId" clId="{6D243AD4-F978-4D67-A959-3DC053EDE48D}" dt="2022-05-10T02:43:23.179" v="11765" actId="1036"/>
          <ac:cxnSpMkLst>
            <pc:docMk/>
            <pc:sldMk cId="822980392" sldId="790"/>
            <ac:cxnSpMk id="65" creationId="{8AD9C7E0-6DC3-CB52-F10E-E4214FF5C5DF}"/>
          </ac:cxnSpMkLst>
        </pc:cxnChg>
        <pc:cxnChg chg="add mod">
          <ac:chgData name="Nguyen Chi Son" userId="606856d02e9d83ac" providerId="LiveId" clId="{6D243AD4-F978-4D67-A959-3DC053EDE48D}" dt="2022-05-10T02:43:23.179" v="11765" actId="1036"/>
          <ac:cxnSpMkLst>
            <pc:docMk/>
            <pc:sldMk cId="822980392" sldId="790"/>
            <ac:cxnSpMk id="66" creationId="{B406E3BF-83ED-EBAC-F286-850E5E6AED3F}"/>
          </ac:cxnSpMkLst>
        </pc:cxnChg>
        <pc:cxnChg chg="add mod">
          <ac:chgData name="Nguyen Chi Son" userId="606856d02e9d83ac" providerId="LiveId" clId="{6D243AD4-F978-4D67-A959-3DC053EDE48D}" dt="2022-05-10T02:43:23.179" v="11765" actId="1036"/>
          <ac:cxnSpMkLst>
            <pc:docMk/>
            <pc:sldMk cId="822980392" sldId="790"/>
            <ac:cxnSpMk id="67" creationId="{0E086082-995B-8157-0437-3BCC97A9BFC5}"/>
          </ac:cxnSpMkLst>
        </pc:cxnChg>
        <pc:cxnChg chg="mod">
          <ac:chgData name="Nguyen Chi Son" userId="606856d02e9d83ac" providerId="LiveId" clId="{6D243AD4-F978-4D67-A959-3DC053EDE48D}" dt="2022-05-10T02:38:37.733" v="11574" actId="571"/>
          <ac:cxnSpMkLst>
            <pc:docMk/>
            <pc:sldMk cId="822980392" sldId="790"/>
            <ac:cxnSpMk id="72" creationId="{F845673E-5705-6075-7A6B-28A0EF43E3E8}"/>
          </ac:cxnSpMkLst>
        </pc:cxnChg>
        <pc:cxnChg chg="mod">
          <ac:chgData name="Nguyen Chi Son" userId="606856d02e9d83ac" providerId="LiveId" clId="{6D243AD4-F978-4D67-A959-3DC053EDE48D}" dt="2022-05-10T02:38:37.733" v="11574" actId="571"/>
          <ac:cxnSpMkLst>
            <pc:docMk/>
            <pc:sldMk cId="822980392" sldId="790"/>
            <ac:cxnSpMk id="73" creationId="{40F95A96-4139-0893-FFA7-EFA6B7071D30}"/>
          </ac:cxnSpMkLst>
        </pc:cxnChg>
      </pc:sldChg>
      <pc:sldChg chg="addSp delSp modSp add del mod delAnim modAnim">
        <pc:chgData name="Nguyen Chi Son" userId="606856d02e9d83ac" providerId="LiveId" clId="{6D243AD4-F978-4D67-A959-3DC053EDE48D}" dt="2022-05-10T02:33:29.871" v="10980" actId="47"/>
        <pc:sldMkLst>
          <pc:docMk/>
          <pc:sldMk cId="2053085579" sldId="790"/>
        </pc:sldMkLst>
        <pc:spChg chg="add mod">
          <ac:chgData name="Nguyen Chi Son" userId="606856d02e9d83ac" providerId="LiveId" clId="{6D243AD4-F978-4D67-A959-3DC053EDE48D}" dt="2022-05-10T02:14:50.893" v="10977" actId="1076"/>
          <ac:spMkLst>
            <pc:docMk/>
            <pc:sldMk cId="2053085579" sldId="790"/>
            <ac:spMk id="10" creationId="{8A5E42E7-1B96-7DCD-FD6A-8C56B095EC5A}"/>
          </ac:spMkLst>
        </pc:spChg>
        <pc:spChg chg="del">
          <ac:chgData name="Nguyen Chi Son" userId="606856d02e9d83ac" providerId="LiveId" clId="{6D243AD4-F978-4D67-A959-3DC053EDE48D}" dt="2022-05-10T02:07:36.116" v="10341" actId="478"/>
          <ac:spMkLst>
            <pc:docMk/>
            <pc:sldMk cId="2053085579" sldId="790"/>
            <ac:spMk id="16" creationId="{20437F63-991D-4CA1-3CD1-0E0BD2329DF3}"/>
          </ac:spMkLst>
        </pc:spChg>
        <pc:spChg chg="mod">
          <ac:chgData name="Nguyen Chi Son" userId="606856d02e9d83ac" providerId="LiveId" clId="{6D243AD4-F978-4D67-A959-3DC053EDE48D}" dt="2022-05-10T02:08:47.782" v="10895" actId="57"/>
          <ac:spMkLst>
            <pc:docMk/>
            <pc:sldMk cId="2053085579" sldId="790"/>
            <ac:spMk id="19" creationId="{9C339D16-68E4-43C4-A62E-D0146138D23B}"/>
          </ac:spMkLst>
        </pc:spChg>
        <pc:spChg chg="mod">
          <ac:chgData name="Nguyen Chi Son" userId="606856d02e9d83ac" providerId="LiveId" clId="{6D243AD4-F978-4D67-A959-3DC053EDE48D}" dt="2022-05-10T02:08:54.517" v="10896"/>
          <ac:spMkLst>
            <pc:docMk/>
            <pc:sldMk cId="2053085579" sldId="790"/>
            <ac:spMk id="36" creationId="{C8E7EE57-47CE-D8C1-9B72-B9BC26D2AF93}"/>
          </ac:spMkLst>
        </pc:spChg>
        <pc:spChg chg="mod">
          <ac:chgData name="Nguyen Chi Son" userId="606856d02e9d83ac" providerId="LiveId" clId="{6D243AD4-F978-4D67-A959-3DC053EDE48D}" dt="2022-05-10T02:08:54.517" v="10896"/>
          <ac:spMkLst>
            <pc:docMk/>
            <pc:sldMk cId="2053085579" sldId="790"/>
            <ac:spMk id="37" creationId="{1394EC31-5105-1BA5-A612-26E1B46B181C}"/>
          </ac:spMkLst>
        </pc:spChg>
        <pc:spChg chg="mod">
          <ac:chgData name="Nguyen Chi Son" userId="606856d02e9d83ac" providerId="LiveId" clId="{6D243AD4-F978-4D67-A959-3DC053EDE48D}" dt="2022-05-10T02:08:54.517" v="10896"/>
          <ac:spMkLst>
            <pc:docMk/>
            <pc:sldMk cId="2053085579" sldId="790"/>
            <ac:spMk id="40" creationId="{402EAF35-16F4-03A3-EC39-DC8C1BBD2D87}"/>
          </ac:spMkLst>
        </pc:spChg>
        <pc:spChg chg="mod">
          <ac:chgData name="Nguyen Chi Son" userId="606856d02e9d83ac" providerId="LiveId" clId="{6D243AD4-F978-4D67-A959-3DC053EDE48D}" dt="2022-05-10T02:08:54.517" v="10896"/>
          <ac:spMkLst>
            <pc:docMk/>
            <pc:sldMk cId="2053085579" sldId="790"/>
            <ac:spMk id="41" creationId="{2CC662A1-D1AC-E4E0-F954-A1C41E38C7BD}"/>
          </ac:spMkLst>
        </pc:spChg>
        <pc:spChg chg="del">
          <ac:chgData name="Nguyen Chi Son" userId="606856d02e9d83ac" providerId="LiveId" clId="{6D243AD4-F978-4D67-A959-3DC053EDE48D}" dt="2022-05-10T02:07:37.851" v="10342" actId="478"/>
          <ac:spMkLst>
            <pc:docMk/>
            <pc:sldMk cId="2053085579" sldId="790"/>
            <ac:spMk id="44" creationId="{97DD0C62-89EE-FF79-4251-EB10549FF2C6}"/>
          </ac:spMkLst>
        </pc:spChg>
        <pc:spChg chg="del">
          <ac:chgData name="Nguyen Chi Son" userId="606856d02e9d83ac" providerId="LiveId" clId="{6D243AD4-F978-4D67-A959-3DC053EDE48D}" dt="2022-05-10T02:07:36.116" v="10341" actId="478"/>
          <ac:spMkLst>
            <pc:docMk/>
            <pc:sldMk cId="2053085579" sldId="790"/>
            <ac:spMk id="45" creationId="{D50724F1-DF2A-C42D-F6A8-5B4F2ECA330D}"/>
          </ac:spMkLst>
        </pc:spChg>
        <pc:spChg chg="del">
          <ac:chgData name="Nguyen Chi Son" userId="606856d02e9d83ac" providerId="LiveId" clId="{6D243AD4-F978-4D67-A959-3DC053EDE48D}" dt="2022-05-10T02:07:36.116" v="10341" actId="478"/>
          <ac:spMkLst>
            <pc:docMk/>
            <pc:sldMk cId="2053085579" sldId="790"/>
            <ac:spMk id="46" creationId="{8394DF36-28D1-B206-FDC9-149899BE412A}"/>
          </ac:spMkLst>
        </pc:spChg>
        <pc:spChg chg="del">
          <ac:chgData name="Nguyen Chi Son" userId="606856d02e9d83ac" providerId="LiveId" clId="{6D243AD4-F978-4D67-A959-3DC053EDE48D}" dt="2022-05-10T02:07:36.116" v="10341" actId="478"/>
          <ac:spMkLst>
            <pc:docMk/>
            <pc:sldMk cId="2053085579" sldId="790"/>
            <ac:spMk id="47" creationId="{D1AC618F-D4ED-1F7A-F034-0AF41593FE0D}"/>
          </ac:spMkLst>
        </pc:spChg>
        <pc:spChg chg="del">
          <ac:chgData name="Nguyen Chi Son" userId="606856d02e9d83ac" providerId="LiveId" clId="{6D243AD4-F978-4D67-A959-3DC053EDE48D}" dt="2022-05-10T02:07:36.116" v="10341" actId="478"/>
          <ac:spMkLst>
            <pc:docMk/>
            <pc:sldMk cId="2053085579" sldId="790"/>
            <ac:spMk id="48" creationId="{2D81715E-118B-473E-3CFA-0BB269611525}"/>
          </ac:spMkLst>
        </pc:spChg>
        <pc:spChg chg="del">
          <ac:chgData name="Nguyen Chi Son" userId="606856d02e9d83ac" providerId="LiveId" clId="{6D243AD4-F978-4D67-A959-3DC053EDE48D}" dt="2022-05-10T02:07:36.116" v="10341" actId="478"/>
          <ac:spMkLst>
            <pc:docMk/>
            <pc:sldMk cId="2053085579" sldId="790"/>
            <ac:spMk id="49" creationId="{293C1D68-9E4F-40E3-7CB5-A4D2799D6AE3}"/>
          </ac:spMkLst>
        </pc:spChg>
        <pc:spChg chg="del">
          <ac:chgData name="Nguyen Chi Son" userId="606856d02e9d83ac" providerId="LiveId" clId="{6D243AD4-F978-4D67-A959-3DC053EDE48D}" dt="2022-05-10T02:07:36.116" v="10341" actId="478"/>
          <ac:spMkLst>
            <pc:docMk/>
            <pc:sldMk cId="2053085579" sldId="790"/>
            <ac:spMk id="55" creationId="{92B2D4DD-5245-9644-74AC-7DD7C544FB92}"/>
          </ac:spMkLst>
        </pc:spChg>
        <pc:spChg chg="del">
          <ac:chgData name="Nguyen Chi Son" userId="606856d02e9d83ac" providerId="LiveId" clId="{6D243AD4-F978-4D67-A959-3DC053EDE48D}" dt="2022-05-10T02:07:36.116" v="10341" actId="478"/>
          <ac:spMkLst>
            <pc:docMk/>
            <pc:sldMk cId="2053085579" sldId="790"/>
            <ac:spMk id="58" creationId="{0D8FA050-45AB-89C2-7ED6-0F7BA3D6CCF5}"/>
          </ac:spMkLst>
        </pc:spChg>
        <pc:spChg chg="add mod">
          <ac:chgData name="Nguyen Chi Son" userId="606856d02e9d83ac" providerId="LiveId" clId="{6D243AD4-F978-4D67-A959-3DC053EDE48D}" dt="2022-05-10T02:14:50.893" v="10977" actId="1076"/>
          <ac:spMkLst>
            <pc:docMk/>
            <pc:sldMk cId="2053085579" sldId="790"/>
            <ac:spMk id="60" creationId="{6EB431E9-2EE8-D216-999E-92C697AFC68E}"/>
          </ac:spMkLst>
        </pc:spChg>
        <pc:spChg chg="add mod">
          <ac:chgData name="Nguyen Chi Son" userId="606856d02e9d83ac" providerId="LiveId" clId="{6D243AD4-F978-4D67-A959-3DC053EDE48D}" dt="2022-05-10T02:15:22.482" v="10979" actId="20577"/>
          <ac:spMkLst>
            <pc:docMk/>
            <pc:sldMk cId="2053085579" sldId="790"/>
            <ac:spMk id="63" creationId="{39EFDBFE-89BC-027A-15DC-1C80164148E2}"/>
          </ac:spMkLst>
        </pc:spChg>
        <pc:spChg chg="add mod">
          <ac:chgData name="Nguyen Chi Son" userId="606856d02e9d83ac" providerId="LiveId" clId="{6D243AD4-F978-4D67-A959-3DC053EDE48D}" dt="2022-05-10T02:15:21.090" v="10978" actId="20577"/>
          <ac:spMkLst>
            <pc:docMk/>
            <pc:sldMk cId="2053085579" sldId="790"/>
            <ac:spMk id="64" creationId="{A75B393F-D279-E6FE-F8B5-7417BE6CF922}"/>
          </ac:spMkLst>
        </pc:spChg>
        <pc:spChg chg="add mod">
          <ac:chgData name="Nguyen Chi Son" userId="606856d02e9d83ac" providerId="LiveId" clId="{6D243AD4-F978-4D67-A959-3DC053EDE48D}" dt="2022-05-10T02:14:50.893" v="10977" actId="1076"/>
          <ac:spMkLst>
            <pc:docMk/>
            <pc:sldMk cId="2053085579" sldId="790"/>
            <ac:spMk id="65" creationId="{AC66C1D6-CB6D-01D1-B160-240B5F8BF485}"/>
          </ac:spMkLst>
        </pc:spChg>
        <pc:spChg chg="add mod">
          <ac:chgData name="Nguyen Chi Son" userId="606856d02e9d83ac" providerId="LiveId" clId="{6D243AD4-F978-4D67-A959-3DC053EDE48D}" dt="2022-05-10T02:14:50.893" v="10977" actId="1076"/>
          <ac:spMkLst>
            <pc:docMk/>
            <pc:sldMk cId="2053085579" sldId="790"/>
            <ac:spMk id="66" creationId="{8D9044CF-FE56-1A02-0782-7787A377DCC9}"/>
          </ac:spMkLst>
        </pc:spChg>
        <pc:spChg chg="add mod">
          <ac:chgData name="Nguyen Chi Son" userId="606856d02e9d83ac" providerId="LiveId" clId="{6D243AD4-F978-4D67-A959-3DC053EDE48D}" dt="2022-05-10T02:14:50.893" v="10977" actId="1076"/>
          <ac:spMkLst>
            <pc:docMk/>
            <pc:sldMk cId="2053085579" sldId="790"/>
            <ac:spMk id="67" creationId="{05D90816-CAEF-DC9A-258A-309F5F4E75F4}"/>
          </ac:spMkLst>
        </pc:spChg>
        <pc:spChg chg="add mod">
          <ac:chgData name="Nguyen Chi Son" userId="606856d02e9d83ac" providerId="LiveId" clId="{6D243AD4-F978-4D67-A959-3DC053EDE48D}" dt="2022-05-10T02:14:50.893" v="10977" actId="1076"/>
          <ac:spMkLst>
            <pc:docMk/>
            <pc:sldMk cId="2053085579" sldId="790"/>
            <ac:spMk id="68" creationId="{40C68D3C-27EC-CAE4-9CF3-A001C4FAC93C}"/>
          </ac:spMkLst>
        </pc:spChg>
        <pc:grpChg chg="del">
          <ac:chgData name="Nguyen Chi Son" userId="606856d02e9d83ac" providerId="LiveId" clId="{6D243AD4-F978-4D67-A959-3DC053EDE48D}" dt="2022-05-10T02:07:36.116" v="10341" actId="478"/>
          <ac:grpSpMkLst>
            <pc:docMk/>
            <pc:sldMk cId="2053085579" sldId="790"/>
            <ac:grpSpMk id="24" creationId="{E502A5D6-D9F7-39CD-5849-F05B413D616E}"/>
          </ac:grpSpMkLst>
        </pc:grpChg>
        <pc:grpChg chg="add mod">
          <ac:chgData name="Nguyen Chi Son" userId="606856d02e9d83ac" providerId="LiveId" clId="{6D243AD4-F978-4D67-A959-3DC053EDE48D}" dt="2022-05-10T02:14:33.573" v="10974" actId="1076"/>
          <ac:grpSpMkLst>
            <pc:docMk/>
            <pc:sldMk cId="2053085579" sldId="790"/>
            <ac:grpSpMk id="33" creationId="{23BBC81C-AFEF-A77B-398F-F38B50C63F47}"/>
          </ac:grpSpMkLst>
        </pc:grpChg>
        <pc:graphicFrameChg chg="del">
          <ac:chgData name="Nguyen Chi Son" userId="606856d02e9d83ac" providerId="LiveId" clId="{6D243AD4-F978-4D67-A959-3DC053EDE48D}" dt="2022-05-10T02:07:36.116" v="10341" actId="478"/>
          <ac:graphicFrameMkLst>
            <pc:docMk/>
            <pc:sldMk cId="2053085579" sldId="790"/>
            <ac:graphicFrameMk id="50" creationId="{318F2688-D3AA-8FEA-F98D-2084BF571BD3}"/>
          </ac:graphicFrameMkLst>
        </pc:graphicFrameChg>
        <pc:graphicFrameChg chg="del">
          <ac:chgData name="Nguyen Chi Son" userId="606856d02e9d83ac" providerId="LiveId" clId="{6D243AD4-F978-4D67-A959-3DC053EDE48D}" dt="2022-05-10T02:07:36.116" v="10341" actId="478"/>
          <ac:graphicFrameMkLst>
            <pc:docMk/>
            <pc:sldMk cId="2053085579" sldId="790"/>
            <ac:graphicFrameMk id="52" creationId="{5BC0D14B-4CE0-E91E-DA3F-2845D042F179}"/>
          </ac:graphicFrameMkLst>
        </pc:graphicFrameChg>
        <pc:graphicFrameChg chg="del">
          <ac:chgData name="Nguyen Chi Son" userId="606856d02e9d83ac" providerId="LiveId" clId="{6D243AD4-F978-4D67-A959-3DC053EDE48D}" dt="2022-05-10T02:07:36.116" v="10341" actId="478"/>
          <ac:graphicFrameMkLst>
            <pc:docMk/>
            <pc:sldMk cId="2053085579" sldId="790"/>
            <ac:graphicFrameMk id="56" creationId="{FABCC503-6001-8CF7-AD1E-09A1A7557A48}"/>
          </ac:graphicFrameMkLst>
        </pc:graphicFrameChg>
        <pc:graphicFrameChg chg="del">
          <ac:chgData name="Nguyen Chi Son" userId="606856d02e9d83ac" providerId="LiveId" clId="{6D243AD4-F978-4D67-A959-3DC053EDE48D}" dt="2022-05-10T02:07:36.116" v="10341" actId="478"/>
          <ac:graphicFrameMkLst>
            <pc:docMk/>
            <pc:sldMk cId="2053085579" sldId="790"/>
            <ac:graphicFrameMk id="61" creationId="{7538B784-45F9-9E10-398D-2C3920FCEFE0}"/>
          </ac:graphicFrameMkLst>
        </pc:graphicFrameChg>
        <pc:graphicFrameChg chg="del">
          <ac:chgData name="Nguyen Chi Son" userId="606856d02e9d83ac" providerId="LiveId" clId="{6D243AD4-F978-4D67-A959-3DC053EDE48D}" dt="2022-05-10T02:07:36.116" v="10341" actId="478"/>
          <ac:graphicFrameMkLst>
            <pc:docMk/>
            <pc:sldMk cId="2053085579" sldId="790"/>
            <ac:graphicFrameMk id="62" creationId="{8C765F35-8239-F049-F457-8A3170F8AC28}"/>
          </ac:graphicFrameMkLst>
        </pc:graphicFrameChg>
        <pc:cxnChg chg="del">
          <ac:chgData name="Nguyen Chi Son" userId="606856d02e9d83ac" providerId="LiveId" clId="{6D243AD4-F978-4D67-A959-3DC053EDE48D}" dt="2022-05-10T02:07:36.116" v="10341" actId="478"/>
          <ac:cxnSpMkLst>
            <pc:docMk/>
            <pc:sldMk cId="2053085579" sldId="790"/>
            <ac:cxnSpMk id="7" creationId="{5BD2C236-0A7C-5161-6F70-EE0D5CB89468}"/>
          </ac:cxnSpMkLst>
        </pc:cxnChg>
        <pc:cxnChg chg="mod">
          <ac:chgData name="Nguyen Chi Son" userId="606856d02e9d83ac" providerId="LiveId" clId="{6D243AD4-F978-4D67-A959-3DC053EDE48D}" dt="2022-05-10T02:08:54.517" v="10896"/>
          <ac:cxnSpMkLst>
            <pc:docMk/>
            <pc:sldMk cId="2053085579" sldId="790"/>
            <ac:cxnSpMk id="34" creationId="{3ECA3CCC-AAFF-2E64-041B-7F76E8C10EFE}"/>
          </ac:cxnSpMkLst>
        </pc:cxnChg>
        <pc:cxnChg chg="mod">
          <ac:chgData name="Nguyen Chi Son" userId="606856d02e9d83ac" providerId="LiveId" clId="{6D243AD4-F978-4D67-A959-3DC053EDE48D}" dt="2022-05-10T02:08:54.517" v="10896"/>
          <ac:cxnSpMkLst>
            <pc:docMk/>
            <pc:sldMk cId="2053085579" sldId="790"/>
            <ac:cxnSpMk id="35" creationId="{B4FE328D-8C0F-D382-6399-F0EE4B8A21E0}"/>
          </ac:cxnSpMkLst>
        </pc:cxnChg>
        <pc:cxnChg chg="del">
          <ac:chgData name="Nguyen Chi Son" userId="606856d02e9d83ac" providerId="LiveId" clId="{6D243AD4-F978-4D67-A959-3DC053EDE48D}" dt="2022-05-10T02:07:36.116" v="10341" actId="478"/>
          <ac:cxnSpMkLst>
            <pc:docMk/>
            <pc:sldMk cId="2053085579" sldId="790"/>
            <ac:cxnSpMk id="38" creationId="{78855FDB-C3B8-8693-99D8-C9FA9165A1A4}"/>
          </ac:cxnSpMkLst>
        </pc:cxnChg>
        <pc:cxnChg chg="del">
          <ac:chgData name="Nguyen Chi Son" userId="606856d02e9d83ac" providerId="LiveId" clId="{6D243AD4-F978-4D67-A959-3DC053EDE48D}" dt="2022-05-10T02:07:36.116" v="10341" actId="478"/>
          <ac:cxnSpMkLst>
            <pc:docMk/>
            <pc:sldMk cId="2053085579" sldId="790"/>
            <ac:cxnSpMk id="39" creationId="{EE6E8337-B049-548F-3A93-795BE432C708}"/>
          </ac:cxnSpMkLst>
        </pc:cxnChg>
        <pc:cxnChg chg="del">
          <ac:chgData name="Nguyen Chi Son" userId="606856d02e9d83ac" providerId="LiveId" clId="{6D243AD4-F978-4D67-A959-3DC053EDE48D}" dt="2022-05-10T02:07:36.116" v="10341" actId="478"/>
          <ac:cxnSpMkLst>
            <pc:docMk/>
            <pc:sldMk cId="2053085579" sldId="790"/>
            <ac:cxnSpMk id="42" creationId="{C3727681-2328-78AC-77DA-CD3F6E2D787C}"/>
          </ac:cxnSpMkLst>
        </pc:cxnChg>
        <pc:cxnChg chg="del">
          <ac:chgData name="Nguyen Chi Son" userId="606856d02e9d83ac" providerId="LiveId" clId="{6D243AD4-F978-4D67-A959-3DC053EDE48D}" dt="2022-05-10T02:07:36.116" v="10341" actId="478"/>
          <ac:cxnSpMkLst>
            <pc:docMk/>
            <pc:sldMk cId="2053085579" sldId="790"/>
            <ac:cxnSpMk id="43" creationId="{625C08AE-2AC8-14B0-02CF-E6F7EEF11B9B}"/>
          </ac:cxnSpMkLst>
        </pc:cxnChg>
        <pc:cxnChg chg="add mod">
          <ac:chgData name="Nguyen Chi Son" userId="606856d02e9d83ac" providerId="LiveId" clId="{6D243AD4-F978-4D67-A959-3DC053EDE48D}" dt="2022-05-10T02:14:50.893" v="10977" actId="1076"/>
          <ac:cxnSpMkLst>
            <pc:docMk/>
            <pc:sldMk cId="2053085579" sldId="790"/>
            <ac:cxnSpMk id="51" creationId="{2FD2C1CA-288F-4FCC-0518-525BE3C342F4}"/>
          </ac:cxnSpMkLst>
        </pc:cxnChg>
        <pc:cxnChg chg="add mod">
          <ac:chgData name="Nguyen Chi Son" userId="606856d02e9d83ac" providerId="LiveId" clId="{6D243AD4-F978-4D67-A959-3DC053EDE48D}" dt="2022-05-10T02:14:50.893" v="10977" actId="1076"/>
          <ac:cxnSpMkLst>
            <pc:docMk/>
            <pc:sldMk cId="2053085579" sldId="790"/>
            <ac:cxnSpMk id="53" creationId="{C242F8D1-3A87-C56A-D2B4-FC03C4198C7F}"/>
          </ac:cxnSpMkLst>
        </pc:cxnChg>
        <pc:cxnChg chg="add mod">
          <ac:chgData name="Nguyen Chi Son" userId="606856d02e9d83ac" providerId="LiveId" clId="{6D243AD4-F978-4D67-A959-3DC053EDE48D}" dt="2022-05-10T02:14:50.893" v="10977" actId="1076"/>
          <ac:cxnSpMkLst>
            <pc:docMk/>
            <pc:sldMk cId="2053085579" sldId="790"/>
            <ac:cxnSpMk id="54" creationId="{726863A2-8026-2DBC-2351-B857D5141A09}"/>
          </ac:cxnSpMkLst>
        </pc:cxnChg>
        <pc:cxnChg chg="add mod">
          <ac:chgData name="Nguyen Chi Son" userId="606856d02e9d83ac" providerId="LiveId" clId="{6D243AD4-F978-4D67-A959-3DC053EDE48D}" dt="2022-05-10T02:14:50.893" v="10977" actId="1076"/>
          <ac:cxnSpMkLst>
            <pc:docMk/>
            <pc:sldMk cId="2053085579" sldId="790"/>
            <ac:cxnSpMk id="57" creationId="{7E5776FD-4F4C-7561-B20A-6F7DF794283E}"/>
          </ac:cxnSpMkLst>
        </pc:cxnChg>
        <pc:cxnChg chg="add mod">
          <ac:chgData name="Nguyen Chi Son" userId="606856d02e9d83ac" providerId="LiveId" clId="{6D243AD4-F978-4D67-A959-3DC053EDE48D}" dt="2022-05-10T02:14:50.893" v="10977" actId="1076"/>
          <ac:cxnSpMkLst>
            <pc:docMk/>
            <pc:sldMk cId="2053085579" sldId="790"/>
            <ac:cxnSpMk id="59" creationId="{D3C01E67-FB77-0660-2820-EBD54561A5E4}"/>
          </ac:cxnSpMkLst>
        </pc:cxnChg>
      </pc:sldChg>
    </pc:docChg>
  </pc:docChgLst>
  <pc:docChgLst>
    <pc:chgData name="Nguyen Chi Son" userId="606856d02e9d83ac" providerId="LiveId" clId="{D004948A-28F6-4C2A-98E3-B11E1532C4FA}"/>
    <pc:docChg chg="undo custSel addSld delSld modSld">
      <pc:chgData name="Nguyen Chi Son" userId="606856d02e9d83ac" providerId="LiveId" clId="{D004948A-28F6-4C2A-98E3-B11E1532C4FA}" dt="2022-05-17T16:24:01.970" v="6985"/>
      <pc:docMkLst>
        <pc:docMk/>
      </pc:docMkLst>
      <pc:sldChg chg="modSp mod">
        <pc:chgData name="Nguyen Chi Son" userId="606856d02e9d83ac" providerId="LiveId" clId="{D004948A-28F6-4C2A-98E3-B11E1532C4FA}" dt="2022-05-17T03:53:14.938" v="44" actId="255"/>
        <pc:sldMkLst>
          <pc:docMk/>
          <pc:sldMk cId="2922349590" sldId="256"/>
        </pc:sldMkLst>
        <pc:spChg chg="mod">
          <ac:chgData name="Nguyen Chi Son" userId="606856d02e9d83ac" providerId="LiveId" clId="{D004948A-28F6-4C2A-98E3-B11E1532C4FA}" dt="2022-05-17T03:53:14.938" v="44" actId="255"/>
          <ac:spMkLst>
            <pc:docMk/>
            <pc:sldMk cId="2922349590" sldId="256"/>
            <ac:spMk id="136" creationId="{C574B640-0199-463F-87CA-8E3956B46E10}"/>
          </ac:spMkLst>
        </pc:spChg>
      </pc:sldChg>
      <pc:sldChg chg="modSp mod">
        <pc:chgData name="Nguyen Chi Son" userId="606856d02e9d83ac" providerId="LiveId" clId="{D004948A-28F6-4C2A-98E3-B11E1532C4FA}" dt="2022-05-17T04:06:42.094" v="897" actId="20577"/>
        <pc:sldMkLst>
          <pc:docMk/>
          <pc:sldMk cId="3319126272" sldId="622"/>
        </pc:sldMkLst>
        <pc:spChg chg="mod">
          <ac:chgData name="Nguyen Chi Son" userId="606856d02e9d83ac" providerId="LiveId" clId="{D004948A-28F6-4C2A-98E3-B11E1532C4FA}" dt="2022-05-17T04:06:42.094" v="897" actId="20577"/>
          <ac:spMkLst>
            <pc:docMk/>
            <pc:sldMk cId="3319126272" sldId="622"/>
            <ac:spMk id="2" creationId="{DAF08EC2-5D0D-48D9-855C-A59C0E5ED55B}"/>
          </ac:spMkLst>
        </pc:spChg>
      </pc:sldChg>
      <pc:sldChg chg="modSp mod">
        <pc:chgData name="Nguyen Chi Son" userId="606856d02e9d83ac" providerId="LiveId" clId="{D004948A-28F6-4C2A-98E3-B11E1532C4FA}" dt="2022-05-17T03:53:38.599" v="87" actId="20577"/>
        <pc:sldMkLst>
          <pc:docMk/>
          <pc:sldMk cId="1033004166" sldId="675"/>
        </pc:sldMkLst>
        <pc:spChg chg="mod">
          <ac:chgData name="Nguyen Chi Son" userId="606856d02e9d83ac" providerId="LiveId" clId="{D004948A-28F6-4C2A-98E3-B11E1532C4FA}" dt="2022-05-17T03:53:38.599" v="87" actId="20577"/>
          <ac:spMkLst>
            <pc:docMk/>
            <pc:sldMk cId="1033004166" sldId="675"/>
            <ac:spMk id="2" creationId="{DAF08EC2-5D0D-48D9-855C-A59C0E5ED55B}"/>
          </ac:spMkLst>
        </pc:spChg>
      </pc:sldChg>
      <pc:sldChg chg="addSp delSp modSp mod">
        <pc:chgData name="Nguyen Chi Son" userId="606856d02e9d83ac" providerId="LiveId" clId="{D004948A-28F6-4C2A-98E3-B11E1532C4FA}" dt="2022-05-17T04:13:04.892" v="2237" actId="1076"/>
        <pc:sldMkLst>
          <pc:docMk/>
          <pc:sldMk cId="3014091475" sldId="782"/>
        </pc:sldMkLst>
        <pc:spChg chg="mod">
          <ac:chgData name="Nguyen Chi Son" userId="606856d02e9d83ac" providerId="LiveId" clId="{D004948A-28F6-4C2A-98E3-B11E1532C4FA}" dt="2022-05-17T04:07:54.656" v="1403" actId="20577"/>
          <ac:spMkLst>
            <pc:docMk/>
            <pc:sldMk cId="3014091475" sldId="782"/>
            <ac:spMk id="2" creationId="{BA8A6260-CA4B-46A9-A06E-C71EE59E6992}"/>
          </ac:spMkLst>
        </pc:spChg>
        <pc:spChg chg="del">
          <ac:chgData name="Nguyen Chi Son" userId="606856d02e9d83ac" providerId="LiveId" clId="{D004948A-28F6-4C2A-98E3-B11E1532C4FA}" dt="2022-05-17T04:06:47.711" v="900" actId="478"/>
          <ac:spMkLst>
            <pc:docMk/>
            <pc:sldMk cId="3014091475" sldId="782"/>
            <ac:spMk id="7" creationId="{BC955902-ACF9-970D-B1AE-4DDAB861205F}"/>
          </ac:spMkLst>
        </pc:spChg>
        <pc:spChg chg="del">
          <ac:chgData name="Nguyen Chi Son" userId="606856d02e9d83ac" providerId="LiveId" clId="{D004948A-28F6-4C2A-98E3-B11E1532C4FA}" dt="2022-05-17T04:06:47.711" v="900" actId="478"/>
          <ac:spMkLst>
            <pc:docMk/>
            <pc:sldMk cId="3014091475" sldId="782"/>
            <ac:spMk id="9" creationId="{A53E5BCB-823A-4C55-8FCD-4B7F2E76626A}"/>
          </ac:spMkLst>
        </pc:spChg>
        <pc:spChg chg="add mod">
          <ac:chgData name="Nguyen Chi Son" userId="606856d02e9d83ac" providerId="LiveId" clId="{D004948A-28F6-4C2A-98E3-B11E1532C4FA}" dt="2022-05-17T04:12:47.694" v="2231" actId="1035"/>
          <ac:spMkLst>
            <pc:docMk/>
            <pc:sldMk cId="3014091475" sldId="782"/>
            <ac:spMk id="13" creationId="{E501F4AA-0C97-89C1-4462-FFF45B0CA31A}"/>
          </ac:spMkLst>
        </pc:spChg>
        <pc:spChg chg="add mod">
          <ac:chgData name="Nguyen Chi Son" userId="606856d02e9d83ac" providerId="LiveId" clId="{D004948A-28F6-4C2A-98E3-B11E1532C4FA}" dt="2022-05-17T04:12:47.694" v="2231" actId="1035"/>
          <ac:spMkLst>
            <pc:docMk/>
            <pc:sldMk cId="3014091475" sldId="782"/>
            <ac:spMk id="14" creationId="{8100FBBD-93FA-13CD-E1EC-E28165D74D5A}"/>
          </ac:spMkLst>
        </pc:spChg>
        <pc:graphicFrameChg chg="del">
          <ac:chgData name="Nguyen Chi Son" userId="606856d02e9d83ac" providerId="LiveId" clId="{D004948A-28F6-4C2A-98E3-B11E1532C4FA}" dt="2022-05-17T04:06:47.711" v="900" actId="478"/>
          <ac:graphicFrameMkLst>
            <pc:docMk/>
            <pc:sldMk cId="3014091475" sldId="782"/>
            <ac:graphicFrameMk id="10" creationId="{A9186D06-8FA5-8D62-189E-A5992CD89819}"/>
          </ac:graphicFrameMkLst>
        </pc:graphicFrameChg>
        <pc:graphicFrameChg chg="del">
          <ac:chgData name="Nguyen Chi Son" userId="606856d02e9d83ac" providerId="LiveId" clId="{D004948A-28F6-4C2A-98E3-B11E1532C4FA}" dt="2022-05-17T04:06:47.711" v="900" actId="478"/>
          <ac:graphicFrameMkLst>
            <pc:docMk/>
            <pc:sldMk cId="3014091475" sldId="782"/>
            <ac:graphicFrameMk id="11" creationId="{05F9B701-508E-4C9E-9DD8-DBDE3D9B5FE0}"/>
          </ac:graphicFrameMkLst>
        </pc:graphicFrameChg>
        <pc:picChg chg="add mod">
          <ac:chgData name="Nguyen Chi Son" userId="606856d02e9d83ac" providerId="LiveId" clId="{D004948A-28F6-4C2A-98E3-B11E1532C4FA}" dt="2022-05-17T04:13:04.892" v="2237" actId="1076"/>
          <ac:picMkLst>
            <pc:docMk/>
            <pc:sldMk cId="3014091475" sldId="782"/>
            <ac:picMk id="4" creationId="{88FC1075-9846-B149-83C3-FBC33EC11FD5}"/>
          </ac:picMkLst>
        </pc:picChg>
        <pc:picChg chg="del">
          <ac:chgData name="Nguyen Chi Son" userId="606856d02e9d83ac" providerId="LiveId" clId="{D004948A-28F6-4C2A-98E3-B11E1532C4FA}" dt="2022-05-17T04:06:45.059" v="898" actId="478"/>
          <ac:picMkLst>
            <pc:docMk/>
            <pc:sldMk cId="3014091475" sldId="782"/>
            <ac:picMk id="5" creationId="{411D717A-CE10-2900-614F-98F4F13F5A1D}"/>
          </ac:picMkLst>
        </pc:picChg>
        <pc:picChg chg="del">
          <ac:chgData name="Nguyen Chi Son" userId="606856d02e9d83ac" providerId="LiveId" clId="{D004948A-28F6-4C2A-98E3-B11E1532C4FA}" dt="2022-05-17T04:06:45.476" v="899" actId="478"/>
          <ac:picMkLst>
            <pc:docMk/>
            <pc:sldMk cId="3014091475" sldId="782"/>
            <ac:picMk id="6" creationId="{CD0E0A5B-1157-3688-980C-62A9D883B070}"/>
          </ac:picMkLst>
        </pc:picChg>
        <pc:picChg chg="add mod">
          <ac:chgData name="Nguyen Chi Son" userId="606856d02e9d83ac" providerId="LiveId" clId="{D004948A-28F6-4C2A-98E3-B11E1532C4FA}" dt="2022-05-17T04:12:56.301" v="2235" actId="1076"/>
          <ac:picMkLst>
            <pc:docMk/>
            <pc:sldMk cId="3014091475" sldId="782"/>
            <ac:picMk id="12" creationId="{F106AAC9-BD46-E5C3-D6F7-CDF89889A21B}"/>
          </ac:picMkLst>
        </pc:picChg>
      </pc:sldChg>
      <pc:sldChg chg="del">
        <pc:chgData name="Nguyen Chi Son" userId="606856d02e9d83ac" providerId="LiveId" clId="{D004948A-28F6-4C2A-98E3-B11E1532C4FA}" dt="2022-05-17T04:06:35.150" v="864" actId="47"/>
        <pc:sldMkLst>
          <pc:docMk/>
          <pc:sldMk cId="3990194128" sldId="837"/>
        </pc:sldMkLst>
      </pc:sldChg>
      <pc:sldChg chg="del">
        <pc:chgData name="Nguyen Chi Son" userId="606856d02e9d83ac" providerId="LiveId" clId="{D004948A-28F6-4C2A-98E3-B11E1532C4FA}" dt="2022-05-17T04:06:35.150" v="864" actId="47"/>
        <pc:sldMkLst>
          <pc:docMk/>
          <pc:sldMk cId="2469390445" sldId="839"/>
        </pc:sldMkLst>
      </pc:sldChg>
      <pc:sldChg chg="del">
        <pc:chgData name="Nguyen Chi Son" userId="606856d02e9d83ac" providerId="LiveId" clId="{D004948A-28F6-4C2A-98E3-B11E1532C4FA}" dt="2022-05-17T04:13:49.800" v="2238" actId="47"/>
        <pc:sldMkLst>
          <pc:docMk/>
          <pc:sldMk cId="733565035" sldId="842"/>
        </pc:sldMkLst>
      </pc:sldChg>
      <pc:sldChg chg="del">
        <pc:chgData name="Nguyen Chi Son" userId="606856d02e9d83ac" providerId="LiveId" clId="{D004948A-28F6-4C2A-98E3-B11E1532C4FA}" dt="2022-05-17T04:13:49.800" v="2238" actId="47"/>
        <pc:sldMkLst>
          <pc:docMk/>
          <pc:sldMk cId="2177373405" sldId="843"/>
        </pc:sldMkLst>
      </pc:sldChg>
      <pc:sldChg chg="del">
        <pc:chgData name="Nguyen Chi Son" userId="606856d02e9d83ac" providerId="LiveId" clId="{D004948A-28F6-4C2A-98E3-B11E1532C4FA}" dt="2022-05-17T04:13:49.800" v="2238" actId="47"/>
        <pc:sldMkLst>
          <pc:docMk/>
          <pc:sldMk cId="1462173169" sldId="844"/>
        </pc:sldMkLst>
      </pc:sldChg>
      <pc:sldChg chg="addSp delSp modSp mod">
        <pc:chgData name="Nguyen Chi Son" userId="606856d02e9d83ac" providerId="LiveId" clId="{D004948A-28F6-4C2A-98E3-B11E1532C4FA}" dt="2022-05-17T04:06:23.096" v="863" actId="14100"/>
        <pc:sldMkLst>
          <pc:docMk/>
          <pc:sldMk cId="4090454743" sldId="854"/>
        </pc:sldMkLst>
        <pc:spChg chg="mod">
          <ac:chgData name="Nguyen Chi Son" userId="606856d02e9d83ac" providerId="LiveId" clId="{D004948A-28F6-4C2A-98E3-B11E1532C4FA}" dt="2022-05-17T03:59:09.454" v="233" actId="20577"/>
          <ac:spMkLst>
            <pc:docMk/>
            <pc:sldMk cId="4090454743" sldId="854"/>
            <ac:spMk id="2" creationId="{BA8A6260-CA4B-46A9-A06E-C71EE59E6992}"/>
          </ac:spMkLst>
        </pc:spChg>
        <pc:spChg chg="add del mod">
          <ac:chgData name="Nguyen Chi Son" userId="606856d02e9d83ac" providerId="LiveId" clId="{D004948A-28F6-4C2A-98E3-B11E1532C4FA}" dt="2022-05-17T04:02:46.076" v="543" actId="478"/>
          <ac:spMkLst>
            <pc:docMk/>
            <pc:sldMk cId="4090454743" sldId="854"/>
            <ac:spMk id="12" creationId="{124040B2-9076-6B22-DB8D-5B2E0DA0BE1B}"/>
          </ac:spMkLst>
        </pc:spChg>
        <pc:spChg chg="add mod">
          <ac:chgData name="Nguyen Chi Son" userId="606856d02e9d83ac" providerId="LiveId" clId="{D004948A-28F6-4C2A-98E3-B11E1532C4FA}" dt="2022-05-17T04:06:19.472" v="862" actId="14100"/>
          <ac:spMkLst>
            <pc:docMk/>
            <pc:sldMk cId="4090454743" sldId="854"/>
            <ac:spMk id="13" creationId="{6BB0CAA7-8B55-95D2-DC5C-C6F2B471D8D5}"/>
          </ac:spMkLst>
        </pc:spChg>
        <pc:spChg chg="add mod">
          <ac:chgData name="Nguyen Chi Son" userId="606856d02e9d83ac" providerId="LiveId" clId="{D004948A-28F6-4C2A-98E3-B11E1532C4FA}" dt="2022-05-17T04:06:23.096" v="863" actId="14100"/>
          <ac:spMkLst>
            <pc:docMk/>
            <pc:sldMk cId="4090454743" sldId="854"/>
            <ac:spMk id="14" creationId="{9DD867F1-DFA9-92A9-1DBE-D5E885823439}"/>
          </ac:spMkLst>
        </pc:spChg>
        <pc:spChg chg="mod">
          <ac:chgData name="Nguyen Chi Son" userId="606856d02e9d83ac" providerId="LiveId" clId="{D004948A-28F6-4C2A-98E3-B11E1532C4FA}" dt="2022-05-17T04:06:06.040" v="860" actId="552"/>
          <ac:spMkLst>
            <pc:docMk/>
            <pc:sldMk cId="4090454743" sldId="854"/>
            <ac:spMk id="15" creationId="{D4A11C5C-895C-BC35-F8FA-178D9F3E9B51}"/>
          </ac:spMkLst>
        </pc:spChg>
        <pc:graphicFrameChg chg="del">
          <ac:chgData name="Nguyen Chi Son" userId="606856d02e9d83ac" providerId="LiveId" clId="{D004948A-28F6-4C2A-98E3-B11E1532C4FA}" dt="2022-05-17T03:53:41.699" v="89" actId="478"/>
          <ac:graphicFrameMkLst>
            <pc:docMk/>
            <pc:sldMk cId="4090454743" sldId="854"/>
            <ac:graphicFrameMk id="5" creationId="{B6F6A9BB-BB5A-B235-4C55-485CB6B6D69A}"/>
          </ac:graphicFrameMkLst>
        </pc:graphicFrameChg>
        <pc:picChg chg="del">
          <ac:chgData name="Nguyen Chi Son" userId="606856d02e9d83ac" providerId="LiveId" clId="{D004948A-28F6-4C2A-98E3-B11E1532C4FA}" dt="2022-05-17T03:53:41.087" v="88" actId="478"/>
          <ac:picMkLst>
            <pc:docMk/>
            <pc:sldMk cId="4090454743" sldId="854"/>
            <ac:picMk id="4" creationId="{5C03EDDA-00CB-8E15-274C-86DACDCE6D39}"/>
          </ac:picMkLst>
        </pc:picChg>
        <pc:picChg chg="add mod">
          <ac:chgData name="Nguyen Chi Son" userId="606856d02e9d83ac" providerId="LiveId" clId="{D004948A-28F6-4C2A-98E3-B11E1532C4FA}" dt="2022-05-17T04:01:08.611" v="259" actId="12788"/>
          <ac:picMkLst>
            <pc:docMk/>
            <pc:sldMk cId="4090454743" sldId="854"/>
            <ac:picMk id="6" creationId="{DF36FC4B-D002-CC24-817C-A01B397EDDB0}"/>
          </ac:picMkLst>
        </pc:picChg>
        <pc:picChg chg="add mod">
          <ac:chgData name="Nguyen Chi Son" userId="606856d02e9d83ac" providerId="LiveId" clId="{D004948A-28F6-4C2A-98E3-B11E1532C4FA}" dt="2022-05-17T04:01:10.930" v="260" actId="465"/>
          <ac:picMkLst>
            <pc:docMk/>
            <pc:sldMk cId="4090454743" sldId="854"/>
            <ac:picMk id="8" creationId="{7A0ED39F-1C10-CB95-BC8E-55C76431D851}"/>
          </ac:picMkLst>
        </pc:picChg>
        <pc:picChg chg="add mod">
          <ac:chgData name="Nguyen Chi Son" userId="606856d02e9d83ac" providerId="LiveId" clId="{D004948A-28F6-4C2A-98E3-B11E1532C4FA}" dt="2022-05-17T04:01:08.611" v="259" actId="12788"/>
          <ac:picMkLst>
            <pc:docMk/>
            <pc:sldMk cId="4090454743" sldId="854"/>
            <ac:picMk id="10" creationId="{449EC04E-66FA-B7A9-4152-17B0D793D8C3}"/>
          </ac:picMkLst>
        </pc:picChg>
      </pc:sldChg>
      <pc:sldChg chg="del">
        <pc:chgData name="Nguyen Chi Son" userId="606856d02e9d83ac" providerId="LiveId" clId="{D004948A-28F6-4C2A-98E3-B11E1532C4FA}" dt="2022-05-17T04:06:35.150" v="864" actId="47"/>
        <pc:sldMkLst>
          <pc:docMk/>
          <pc:sldMk cId="2955188893" sldId="855"/>
        </pc:sldMkLst>
      </pc:sldChg>
      <pc:sldChg chg="del">
        <pc:chgData name="Nguyen Chi Son" userId="606856d02e9d83ac" providerId="LiveId" clId="{D004948A-28F6-4C2A-98E3-B11E1532C4FA}" dt="2022-05-17T04:06:35.150" v="864" actId="47"/>
        <pc:sldMkLst>
          <pc:docMk/>
          <pc:sldMk cId="4108640045" sldId="856"/>
        </pc:sldMkLst>
      </pc:sldChg>
      <pc:sldChg chg="del">
        <pc:chgData name="Nguyen Chi Son" userId="606856d02e9d83ac" providerId="LiveId" clId="{D004948A-28F6-4C2A-98E3-B11E1532C4FA}" dt="2022-05-17T04:06:35.150" v="864" actId="47"/>
        <pc:sldMkLst>
          <pc:docMk/>
          <pc:sldMk cId="541331996" sldId="857"/>
        </pc:sldMkLst>
      </pc:sldChg>
      <pc:sldChg chg="modSp mod">
        <pc:chgData name="Nguyen Chi Son" userId="606856d02e9d83ac" providerId="LiveId" clId="{D004948A-28F6-4C2A-98E3-B11E1532C4FA}" dt="2022-05-17T04:13:55.322" v="2262" actId="20577"/>
        <pc:sldMkLst>
          <pc:docMk/>
          <pc:sldMk cId="3465111237" sldId="858"/>
        </pc:sldMkLst>
        <pc:spChg chg="mod">
          <ac:chgData name="Nguyen Chi Son" userId="606856d02e9d83ac" providerId="LiveId" clId="{D004948A-28F6-4C2A-98E3-B11E1532C4FA}" dt="2022-05-17T04:13:55.322" v="2262" actId="20577"/>
          <ac:spMkLst>
            <pc:docMk/>
            <pc:sldMk cId="3465111237" sldId="858"/>
            <ac:spMk id="2" creationId="{DAF08EC2-5D0D-48D9-855C-A59C0E5ED55B}"/>
          </ac:spMkLst>
        </pc:spChg>
      </pc:sldChg>
      <pc:sldChg chg="addSp delSp modSp mod delAnim">
        <pc:chgData name="Nguyen Chi Son" userId="606856d02e9d83ac" providerId="LiveId" clId="{D004948A-28F6-4C2A-98E3-B11E1532C4FA}" dt="2022-05-17T04:25:10.007" v="3151" actId="14100"/>
        <pc:sldMkLst>
          <pc:docMk/>
          <pc:sldMk cId="2564726876" sldId="859"/>
        </pc:sldMkLst>
        <pc:spChg chg="mod">
          <ac:chgData name="Nguyen Chi Son" userId="606856d02e9d83ac" providerId="LiveId" clId="{D004948A-28F6-4C2A-98E3-B11E1532C4FA}" dt="2022-05-17T04:15:36.957" v="2722" actId="20577"/>
          <ac:spMkLst>
            <pc:docMk/>
            <pc:sldMk cId="2564726876" sldId="859"/>
            <ac:spMk id="2" creationId="{BA8A6260-CA4B-46A9-A06E-C71EE59E6992}"/>
          </ac:spMkLst>
        </pc:spChg>
        <pc:spChg chg="del">
          <ac:chgData name="Nguyen Chi Son" userId="606856d02e9d83ac" providerId="LiveId" clId="{D004948A-28F6-4C2A-98E3-B11E1532C4FA}" dt="2022-05-17T04:13:59.122" v="2263" actId="478"/>
          <ac:spMkLst>
            <pc:docMk/>
            <pc:sldMk cId="2564726876" sldId="859"/>
            <ac:spMk id="24" creationId="{4261F9AE-7B0A-46D6-474E-7B1A22C3EB92}"/>
          </ac:spMkLst>
        </pc:spChg>
        <pc:spChg chg="del">
          <ac:chgData name="Nguyen Chi Son" userId="606856d02e9d83ac" providerId="LiveId" clId="{D004948A-28F6-4C2A-98E3-B11E1532C4FA}" dt="2022-05-17T04:13:59.122" v="2263" actId="478"/>
          <ac:spMkLst>
            <pc:docMk/>
            <pc:sldMk cId="2564726876" sldId="859"/>
            <ac:spMk id="25" creationId="{A6531B30-AD18-E797-F189-AF329CE23D78}"/>
          </ac:spMkLst>
        </pc:spChg>
        <pc:spChg chg="del">
          <ac:chgData name="Nguyen Chi Son" userId="606856d02e9d83ac" providerId="LiveId" clId="{D004948A-28F6-4C2A-98E3-B11E1532C4FA}" dt="2022-05-17T04:13:59.122" v="2263" actId="478"/>
          <ac:spMkLst>
            <pc:docMk/>
            <pc:sldMk cId="2564726876" sldId="859"/>
            <ac:spMk id="26" creationId="{B234ADF1-CDD2-3070-33C2-E074C0D2D47F}"/>
          </ac:spMkLst>
        </pc:spChg>
        <pc:spChg chg="add mod">
          <ac:chgData name="Nguyen Chi Son" userId="606856d02e9d83ac" providerId="LiveId" clId="{D004948A-28F6-4C2A-98E3-B11E1532C4FA}" dt="2022-05-17T04:25:10.007" v="3151" actId="14100"/>
          <ac:spMkLst>
            <pc:docMk/>
            <pc:sldMk cId="2564726876" sldId="859"/>
            <ac:spMk id="28" creationId="{F67F464B-483E-CF5A-2994-A58046AE5E13}"/>
          </ac:spMkLst>
        </pc:spChg>
        <pc:spChg chg="del">
          <ac:chgData name="Nguyen Chi Son" userId="606856d02e9d83ac" providerId="LiveId" clId="{D004948A-28F6-4C2A-98E3-B11E1532C4FA}" dt="2022-05-17T04:13:59.122" v="2263" actId="478"/>
          <ac:spMkLst>
            <pc:docMk/>
            <pc:sldMk cId="2564726876" sldId="859"/>
            <ac:spMk id="60" creationId="{D3416F60-6BC8-F5F8-E8BA-65C161711182}"/>
          </ac:spMkLst>
        </pc:spChg>
        <pc:graphicFrameChg chg="del">
          <ac:chgData name="Nguyen Chi Son" userId="606856d02e9d83ac" providerId="LiveId" clId="{D004948A-28F6-4C2A-98E3-B11E1532C4FA}" dt="2022-05-17T04:13:59.122" v="2263" actId="478"/>
          <ac:graphicFrameMkLst>
            <pc:docMk/>
            <pc:sldMk cId="2564726876" sldId="859"/>
            <ac:graphicFrameMk id="14" creationId="{BBE69F05-358D-60EC-89DE-EC7E23151D91}"/>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15" creationId="{BFA5AF2C-39CE-D4DA-CEB1-710B57A2A3F2}"/>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16" creationId="{C2493D8B-E40A-07AF-98C7-CA518A2E23EC}"/>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56" creationId="{3060449E-CD69-E927-D4F9-92F118D0466B}"/>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57" creationId="{C4439102-5567-5D1F-BE57-DB020B8421CA}"/>
          </ac:graphicFrameMkLst>
        </pc:graphicFrameChg>
        <pc:graphicFrameChg chg="del">
          <ac:chgData name="Nguyen Chi Son" userId="606856d02e9d83ac" providerId="LiveId" clId="{D004948A-28F6-4C2A-98E3-B11E1532C4FA}" dt="2022-05-17T04:13:59.122" v="2263" actId="478"/>
          <ac:graphicFrameMkLst>
            <pc:docMk/>
            <pc:sldMk cId="2564726876" sldId="859"/>
            <ac:graphicFrameMk id="58" creationId="{A05EEF02-FDC0-4F54-799F-BD6574244191}"/>
          </ac:graphicFrameMkLst>
        </pc:graphicFrameChg>
        <pc:picChg chg="add mod">
          <ac:chgData name="Nguyen Chi Son" userId="606856d02e9d83ac" providerId="LiveId" clId="{D004948A-28F6-4C2A-98E3-B11E1532C4FA}" dt="2022-05-17T04:25:04.230" v="3149" actId="1076"/>
          <ac:picMkLst>
            <pc:docMk/>
            <pc:sldMk cId="2564726876" sldId="859"/>
            <ac:picMk id="4" creationId="{78D2FF77-2ED6-254F-10D4-CAD342DEE804}"/>
          </ac:picMkLst>
        </pc:picChg>
        <pc:cxnChg chg="del">
          <ac:chgData name="Nguyen Chi Son" userId="606856d02e9d83ac" providerId="LiveId" clId="{D004948A-28F6-4C2A-98E3-B11E1532C4FA}" dt="2022-05-17T04:13:59.122" v="2263" actId="478"/>
          <ac:cxnSpMkLst>
            <pc:docMk/>
            <pc:sldMk cId="2564726876" sldId="859"/>
            <ac:cxnSpMk id="19" creationId="{B55452E7-C0E1-E761-168C-F8A4DE7B5432}"/>
          </ac:cxnSpMkLst>
        </pc:cxnChg>
        <pc:cxnChg chg="del">
          <ac:chgData name="Nguyen Chi Son" userId="606856d02e9d83ac" providerId="LiveId" clId="{D004948A-28F6-4C2A-98E3-B11E1532C4FA}" dt="2022-05-17T04:13:59.122" v="2263" actId="478"/>
          <ac:cxnSpMkLst>
            <pc:docMk/>
            <pc:sldMk cId="2564726876" sldId="859"/>
            <ac:cxnSpMk id="20" creationId="{A8A88D4A-D01C-E5E1-F0DF-D150492C4735}"/>
          </ac:cxnSpMkLst>
        </pc:cxnChg>
        <pc:cxnChg chg="del">
          <ac:chgData name="Nguyen Chi Son" userId="606856d02e9d83ac" providerId="LiveId" clId="{D004948A-28F6-4C2A-98E3-B11E1532C4FA}" dt="2022-05-17T04:13:59.122" v="2263" actId="478"/>
          <ac:cxnSpMkLst>
            <pc:docMk/>
            <pc:sldMk cId="2564726876" sldId="859"/>
            <ac:cxnSpMk id="21" creationId="{6D9001AE-9F01-111F-80D8-9EF6015B9E07}"/>
          </ac:cxnSpMkLst>
        </pc:cxnChg>
        <pc:cxnChg chg="del">
          <ac:chgData name="Nguyen Chi Son" userId="606856d02e9d83ac" providerId="LiveId" clId="{D004948A-28F6-4C2A-98E3-B11E1532C4FA}" dt="2022-05-17T04:13:59.122" v="2263" actId="478"/>
          <ac:cxnSpMkLst>
            <pc:docMk/>
            <pc:sldMk cId="2564726876" sldId="859"/>
            <ac:cxnSpMk id="22" creationId="{CF399881-8327-0202-2DD2-2C10D9870483}"/>
          </ac:cxnSpMkLst>
        </pc:cxnChg>
        <pc:cxnChg chg="del">
          <ac:chgData name="Nguyen Chi Son" userId="606856d02e9d83ac" providerId="LiveId" clId="{D004948A-28F6-4C2A-98E3-B11E1532C4FA}" dt="2022-05-17T04:13:59.122" v="2263" actId="478"/>
          <ac:cxnSpMkLst>
            <pc:docMk/>
            <pc:sldMk cId="2564726876" sldId="859"/>
            <ac:cxnSpMk id="23" creationId="{F323DF30-4FB7-44F3-64AC-879AE107EB93}"/>
          </ac:cxnSpMkLst>
        </pc:cxnChg>
        <pc:cxnChg chg="del">
          <ac:chgData name="Nguyen Chi Son" userId="606856d02e9d83ac" providerId="LiveId" clId="{D004948A-28F6-4C2A-98E3-B11E1532C4FA}" dt="2022-05-17T04:13:59.122" v="2263" actId="478"/>
          <ac:cxnSpMkLst>
            <pc:docMk/>
            <pc:sldMk cId="2564726876" sldId="859"/>
            <ac:cxnSpMk id="27" creationId="{8FF92587-93DB-6AD8-658B-69C3AA9E360E}"/>
          </ac:cxnSpMkLst>
        </pc:cxnChg>
        <pc:cxnChg chg="del">
          <ac:chgData name="Nguyen Chi Son" userId="606856d02e9d83ac" providerId="LiveId" clId="{D004948A-28F6-4C2A-98E3-B11E1532C4FA}" dt="2022-05-17T04:13:59.122" v="2263" actId="478"/>
          <ac:cxnSpMkLst>
            <pc:docMk/>
            <pc:sldMk cId="2564726876" sldId="859"/>
            <ac:cxnSpMk id="35" creationId="{BCE84180-F970-0112-8DE4-2682B0428FAA}"/>
          </ac:cxnSpMkLst>
        </pc:cxnChg>
        <pc:cxnChg chg="del">
          <ac:chgData name="Nguyen Chi Son" userId="606856d02e9d83ac" providerId="LiveId" clId="{D004948A-28F6-4C2A-98E3-B11E1532C4FA}" dt="2022-05-17T04:13:59.122" v="2263" actId="478"/>
          <ac:cxnSpMkLst>
            <pc:docMk/>
            <pc:sldMk cId="2564726876" sldId="859"/>
            <ac:cxnSpMk id="37" creationId="{2E60CECB-EC63-9401-1153-793B9B46B153}"/>
          </ac:cxnSpMkLst>
        </pc:cxnChg>
        <pc:cxnChg chg="del">
          <ac:chgData name="Nguyen Chi Son" userId="606856d02e9d83ac" providerId="LiveId" clId="{D004948A-28F6-4C2A-98E3-B11E1532C4FA}" dt="2022-05-17T04:13:59.122" v="2263" actId="478"/>
          <ac:cxnSpMkLst>
            <pc:docMk/>
            <pc:sldMk cId="2564726876" sldId="859"/>
            <ac:cxnSpMk id="40" creationId="{4AE47CBD-E572-3E6A-47EB-2161D82E8467}"/>
          </ac:cxnSpMkLst>
        </pc:cxnChg>
        <pc:cxnChg chg="del">
          <ac:chgData name="Nguyen Chi Son" userId="606856d02e9d83ac" providerId="LiveId" clId="{D004948A-28F6-4C2A-98E3-B11E1532C4FA}" dt="2022-05-17T04:13:59.122" v="2263" actId="478"/>
          <ac:cxnSpMkLst>
            <pc:docMk/>
            <pc:sldMk cId="2564726876" sldId="859"/>
            <ac:cxnSpMk id="49" creationId="{D5F4B614-6215-103A-D109-A2B5BE003F9F}"/>
          </ac:cxnSpMkLst>
        </pc:cxnChg>
      </pc:sldChg>
      <pc:sldChg chg="delSp modSp mod delAnim modAnim">
        <pc:chgData name="Nguyen Chi Son" userId="606856d02e9d83ac" providerId="LiveId" clId="{D004948A-28F6-4C2A-98E3-B11E1532C4FA}" dt="2022-05-17T16:13:37.143" v="4089" actId="12788"/>
        <pc:sldMkLst>
          <pc:docMk/>
          <pc:sldMk cId="2522316162" sldId="860"/>
        </pc:sldMkLst>
        <pc:spChg chg="mod">
          <ac:chgData name="Nguyen Chi Son" userId="606856d02e9d83ac" providerId="LiveId" clId="{D004948A-28F6-4C2A-98E3-B11E1532C4FA}" dt="2022-05-17T16:13:37.143" v="4089" actId="12788"/>
          <ac:spMkLst>
            <pc:docMk/>
            <pc:sldMk cId="2522316162" sldId="860"/>
            <ac:spMk id="11" creationId="{0E84CBE1-4AB0-CA68-65C2-AC68692AACAA}"/>
          </ac:spMkLst>
        </pc:spChg>
        <pc:spChg chg="mod">
          <ac:chgData name="Nguyen Chi Son" userId="606856d02e9d83ac" providerId="LiveId" clId="{D004948A-28F6-4C2A-98E3-B11E1532C4FA}" dt="2022-05-17T16:13:26.545" v="4088" actId="14100"/>
          <ac:spMkLst>
            <pc:docMk/>
            <pc:sldMk cId="2522316162" sldId="860"/>
            <ac:spMk id="12" creationId="{5B8A6D26-E571-DC15-930E-F272FC43E0DD}"/>
          </ac:spMkLst>
        </pc:spChg>
        <pc:spChg chg="mod">
          <ac:chgData name="Nguyen Chi Son" userId="606856d02e9d83ac" providerId="LiveId" clId="{D004948A-28F6-4C2A-98E3-B11E1532C4FA}" dt="2022-05-17T16:11:28.845" v="3472" actId="20577"/>
          <ac:spMkLst>
            <pc:docMk/>
            <pc:sldMk cId="2522316162" sldId="860"/>
            <ac:spMk id="19" creationId="{9C339D16-68E4-43C4-A62E-D0146138D23B}"/>
          </ac:spMkLst>
        </pc:spChg>
        <pc:graphicFrameChg chg="del">
          <ac:chgData name="Nguyen Chi Son" userId="606856d02e9d83ac" providerId="LiveId" clId="{D004948A-28F6-4C2A-98E3-B11E1532C4FA}" dt="2022-05-17T16:10:18.051" v="3153" actId="478"/>
          <ac:graphicFrameMkLst>
            <pc:docMk/>
            <pc:sldMk cId="2522316162" sldId="860"/>
            <ac:graphicFrameMk id="17" creationId="{27A4E5E8-9513-3D60-3E0E-A8D2556462CA}"/>
          </ac:graphicFrameMkLst>
        </pc:graphicFrameChg>
        <pc:graphicFrameChg chg="del">
          <ac:chgData name="Nguyen Chi Son" userId="606856d02e9d83ac" providerId="LiveId" clId="{D004948A-28F6-4C2A-98E3-B11E1532C4FA}" dt="2022-05-17T16:10:18.051" v="3153" actId="478"/>
          <ac:graphicFrameMkLst>
            <pc:docMk/>
            <pc:sldMk cId="2522316162" sldId="860"/>
            <ac:graphicFrameMk id="18" creationId="{7708AE41-6C49-1B8E-07BE-679B8CC75BAD}"/>
          </ac:graphicFrameMkLst>
        </pc:graphicFrameChg>
        <pc:graphicFrameChg chg="del">
          <ac:chgData name="Nguyen Chi Son" userId="606856d02e9d83ac" providerId="LiveId" clId="{D004948A-28F6-4C2A-98E3-B11E1532C4FA}" dt="2022-05-17T16:10:18.051" v="3153" actId="478"/>
          <ac:graphicFrameMkLst>
            <pc:docMk/>
            <pc:sldMk cId="2522316162" sldId="860"/>
            <ac:graphicFrameMk id="20" creationId="{020F3519-CA4A-A72A-6AA0-BDCFB95945F6}"/>
          </ac:graphicFrameMkLst>
        </pc:graphicFrameChg>
        <pc:graphicFrameChg chg="del">
          <ac:chgData name="Nguyen Chi Son" userId="606856d02e9d83ac" providerId="LiveId" clId="{D004948A-28F6-4C2A-98E3-B11E1532C4FA}" dt="2022-05-17T16:10:18.051" v="3153" actId="478"/>
          <ac:graphicFrameMkLst>
            <pc:docMk/>
            <pc:sldMk cId="2522316162" sldId="860"/>
            <ac:graphicFrameMk id="37" creationId="{DD7A7BB9-A6B2-7487-826E-2709AADC7388}"/>
          </ac:graphicFrameMkLst>
        </pc:graphicFrameChg>
        <pc:graphicFrameChg chg="del">
          <ac:chgData name="Nguyen Chi Son" userId="606856d02e9d83ac" providerId="LiveId" clId="{D004948A-28F6-4C2A-98E3-B11E1532C4FA}" dt="2022-05-17T16:10:18.051" v="3153" actId="478"/>
          <ac:graphicFrameMkLst>
            <pc:docMk/>
            <pc:sldMk cId="2522316162" sldId="860"/>
            <ac:graphicFrameMk id="38" creationId="{5FD35F41-C0B7-21FE-8B4D-C407972A1889}"/>
          </ac:graphicFrameMkLst>
        </pc:graphicFrameChg>
        <pc:picChg chg="del">
          <ac:chgData name="Nguyen Chi Son" userId="606856d02e9d83ac" providerId="LiveId" clId="{D004948A-28F6-4C2A-98E3-B11E1532C4FA}" dt="2022-05-17T16:10:15.709" v="3152" actId="478"/>
          <ac:picMkLst>
            <pc:docMk/>
            <pc:sldMk cId="2522316162" sldId="860"/>
            <ac:picMk id="4" creationId="{6DDA9FC3-E92F-C359-300C-AE84CEB26A36}"/>
          </ac:picMkLst>
        </pc:picChg>
        <pc:cxnChg chg="del">
          <ac:chgData name="Nguyen Chi Son" userId="606856d02e9d83ac" providerId="LiveId" clId="{D004948A-28F6-4C2A-98E3-B11E1532C4FA}" dt="2022-05-17T16:10:18.051" v="3153" actId="478"/>
          <ac:cxnSpMkLst>
            <pc:docMk/>
            <pc:sldMk cId="2522316162" sldId="860"/>
            <ac:cxnSpMk id="14" creationId="{769DEBE9-3AFD-9782-1A0E-30A70E2AAF3C}"/>
          </ac:cxnSpMkLst>
        </pc:cxnChg>
        <pc:cxnChg chg="del">
          <ac:chgData name="Nguyen Chi Son" userId="606856d02e9d83ac" providerId="LiveId" clId="{D004948A-28F6-4C2A-98E3-B11E1532C4FA}" dt="2022-05-17T16:10:18.051" v="3153" actId="478"/>
          <ac:cxnSpMkLst>
            <pc:docMk/>
            <pc:sldMk cId="2522316162" sldId="860"/>
            <ac:cxnSpMk id="15" creationId="{51D1A4B3-D87E-8DC5-0246-76D7CE58775C}"/>
          </ac:cxnSpMkLst>
        </pc:cxnChg>
        <pc:cxnChg chg="del">
          <ac:chgData name="Nguyen Chi Son" userId="606856d02e9d83ac" providerId="LiveId" clId="{D004948A-28F6-4C2A-98E3-B11E1532C4FA}" dt="2022-05-17T16:10:18.051" v="3153" actId="478"/>
          <ac:cxnSpMkLst>
            <pc:docMk/>
            <pc:sldMk cId="2522316162" sldId="860"/>
            <ac:cxnSpMk id="16" creationId="{6C685B89-BCE9-23CD-EEAD-EF8B171DEFE4}"/>
          </ac:cxnSpMkLst>
        </pc:cxnChg>
        <pc:cxnChg chg="del">
          <ac:chgData name="Nguyen Chi Son" userId="606856d02e9d83ac" providerId="LiveId" clId="{D004948A-28F6-4C2A-98E3-B11E1532C4FA}" dt="2022-05-17T16:10:18.051" v="3153" actId="478"/>
          <ac:cxnSpMkLst>
            <pc:docMk/>
            <pc:sldMk cId="2522316162" sldId="860"/>
            <ac:cxnSpMk id="21" creationId="{5440C945-DB14-AF17-E3B3-ECF8DDCB5151}"/>
          </ac:cxnSpMkLst>
        </pc:cxnChg>
        <pc:cxnChg chg="del">
          <ac:chgData name="Nguyen Chi Son" userId="606856d02e9d83ac" providerId="LiveId" clId="{D004948A-28F6-4C2A-98E3-B11E1532C4FA}" dt="2022-05-17T16:10:18.051" v="3153" actId="478"/>
          <ac:cxnSpMkLst>
            <pc:docMk/>
            <pc:sldMk cId="2522316162" sldId="860"/>
            <ac:cxnSpMk id="23" creationId="{23DB22D1-F5C5-59CE-2C26-BF3A407A7432}"/>
          </ac:cxnSpMkLst>
        </pc:cxnChg>
        <pc:cxnChg chg="del">
          <ac:chgData name="Nguyen Chi Son" userId="606856d02e9d83ac" providerId="LiveId" clId="{D004948A-28F6-4C2A-98E3-B11E1532C4FA}" dt="2022-05-17T16:10:18.051" v="3153" actId="478"/>
          <ac:cxnSpMkLst>
            <pc:docMk/>
            <pc:sldMk cId="2522316162" sldId="860"/>
            <ac:cxnSpMk id="28" creationId="{FA067217-AF63-4569-B6DA-4D242171F05C}"/>
          </ac:cxnSpMkLst>
        </pc:cxnChg>
        <pc:cxnChg chg="del">
          <ac:chgData name="Nguyen Chi Son" userId="606856d02e9d83ac" providerId="LiveId" clId="{D004948A-28F6-4C2A-98E3-B11E1532C4FA}" dt="2022-05-17T16:10:18.051" v="3153" actId="478"/>
          <ac:cxnSpMkLst>
            <pc:docMk/>
            <pc:sldMk cId="2522316162" sldId="860"/>
            <ac:cxnSpMk id="31" creationId="{EB77BD7E-0405-5BE2-B6F6-668D5A0CBF2E}"/>
          </ac:cxnSpMkLst>
        </pc:cxnChg>
      </pc:sldChg>
      <pc:sldChg chg="modSp add mod modAnim">
        <pc:chgData name="Nguyen Chi Son" userId="606856d02e9d83ac" providerId="LiveId" clId="{D004948A-28F6-4C2A-98E3-B11E1532C4FA}" dt="2022-05-17T16:23:50.708" v="6983"/>
        <pc:sldMkLst>
          <pc:docMk/>
          <pc:sldMk cId="2661812338" sldId="861"/>
        </pc:sldMkLst>
        <pc:spChg chg="mod">
          <ac:chgData name="Nguyen Chi Son" userId="606856d02e9d83ac" providerId="LiveId" clId="{D004948A-28F6-4C2A-98E3-B11E1532C4FA}" dt="2022-05-17T16:14:58.638" v="4688" actId="1036"/>
          <ac:spMkLst>
            <pc:docMk/>
            <pc:sldMk cId="2661812338" sldId="861"/>
            <ac:spMk id="11" creationId="{0E84CBE1-4AB0-CA68-65C2-AC68692AACAA}"/>
          </ac:spMkLst>
        </pc:spChg>
        <pc:spChg chg="mod">
          <ac:chgData name="Nguyen Chi Son" userId="606856d02e9d83ac" providerId="LiveId" clId="{D004948A-28F6-4C2A-98E3-B11E1532C4FA}" dt="2022-05-17T16:16:03.061" v="4999" actId="20577"/>
          <ac:spMkLst>
            <pc:docMk/>
            <pc:sldMk cId="2661812338" sldId="861"/>
            <ac:spMk id="12" creationId="{5B8A6D26-E571-DC15-930E-F272FC43E0DD}"/>
          </ac:spMkLst>
        </pc:spChg>
        <pc:spChg chg="mod">
          <ac:chgData name="Nguyen Chi Son" userId="606856d02e9d83ac" providerId="LiveId" clId="{D004948A-28F6-4C2A-98E3-B11E1532C4FA}" dt="2022-05-17T16:15:07.859" v="4709" actId="20577"/>
          <ac:spMkLst>
            <pc:docMk/>
            <pc:sldMk cId="2661812338" sldId="861"/>
            <ac:spMk id="19" creationId="{9C339D16-68E4-43C4-A62E-D0146138D23B}"/>
          </ac:spMkLst>
        </pc:spChg>
      </pc:sldChg>
      <pc:sldChg chg="addSp modSp add mod modAnim">
        <pc:chgData name="Nguyen Chi Son" userId="606856d02e9d83ac" providerId="LiveId" clId="{D004948A-28F6-4C2A-98E3-B11E1532C4FA}" dt="2022-05-17T16:23:56.770" v="6984"/>
        <pc:sldMkLst>
          <pc:docMk/>
          <pc:sldMk cId="4032949450" sldId="862"/>
        </pc:sldMkLst>
        <pc:spChg chg="mod">
          <ac:chgData name="Nguyen Chi Son" userId="606856d02e9d83ac" providerId="LiveId" clId="{D004948A-28F6-4C2A-98E3-B11E1532C4FA}" dt="2022-05-17T16:17:42.085" v="5649" actId="20577"/>
          <ac:spMkLst>
            <pc:docMk/>
            <pc:sldMk cId="4032949450" sldId="862"/>
            <ac:spMk id="12" creationId="{5B8A6D26-E571-DC15-930E-F272FC43E0DD}"/>
          </ac:spMkLst>
        </pc:spChg>
        <pc:spChg chg="mod">
          <ac:chgData name="Nguyen Chi Son" userId="606856d02e9d83ac" providerId="LiveId" clId="{D004948A-28F6-4C2A-98E3-B11E1532C4FA}" dt="2022-05-17T16:18:17.769" v="5666" actId="20577"/>
          <ac:spMkLst>
            <pc:docMk/>
            <pc:sldMk cId="4032949450" sldId="862"/>
            <ac:spMk id="19" creationId="{9C339D16-68E4-43C4-A62E-D0146138D23B}"/>
          </ac:spMkLst>
        </pc:spChg>
        <pc:picChg chg="add mod">
          <ac:chgData name="Nguyen Chi Son" userId="606856d02e9d83ac" providerId="LiveId" clId="{D004948A-28F6-4C2A-98E3-B11E1532C4FA}" dt="2022-05-17T16:18:07.479" v="5650"/>
          <ac:picMkLst>
            <pc:docMk/>
            <pc:sldMk cId="4032949450" sldId="862"/>
            <ac:picMk id="6" creationId="{EA83912F-6DE4-5C8F-E38A-CC072A42509B}"/>
          </ac:picMkLst>
        </pc:picChg>
      </pc:sldChg>
      <pc:sldChg chg="delSp modSp add mod modAnim">
        <pc:chgData name="Nguyen Chi Son" userId="606856d02e9d83ac" providerId="LiveId" clId="{D004948A-28F6-4C2A-98E3-B11E1532C4FA}" dt="2022-05-17T16:20:35.158" v="6312" actId="1035"/>
        <pc:sldMkLst>
          <pc:docMk/>
          <pc:sldMk cId="822007567" sldId="863"/>
        </pc:sldMkLst>
        <pc:spChg chg="mod">
          <ac:chgData name="Nguyen Chi Son" userId="606856d02e9d83ac" providerId="LiveId" clId="{D004948A-28F6-4C2A-98E3-B11E1532C4FA}" dt="2022-05-17T16:20:35.158" v="6312" actId="1035"/>
          <ac:spMkLst>
            <pc:docMk/>
            <pc:sldMk cId="822007567" sldId="863"/>
            <ac:spMk id="11" creationId="{0E84CBE1-4AB0-CA68-65C2-AC68692AACAA}"/>
          </ac:spMkLst>
        </pc:spChg>
        <pc:spChg chg="mod">
          <ac:chgData name="Nguyen Chi Son" userId="606856d02e9d83ac" providerId="LiveId" clId="{D004948A-28F6-4C2A-98E3-B11E1532C4FA}" dt="2022-05-17T16:20:35.158" v="6312" actId="1035"/>
          <ac:spMkLst>
            <pc:docMk/>
            <pc:sldMk cId="822007567" sldId="863"/>
            <ac:spMk id="12" creationId="{5B8A6D26-E571-DC15-930E-F272FC43E0DD}"/>
          </ac:spMkLst>
        </pc:spChg>
        <pc:spChg chg="mod">
          <ac:chgData name="Nguyen Chi Son" userId="606856d02e9d83ac" providerId="LiveId" clId="{D004948A-28F6-4C2A-98E3-B11E1532C4FA}" dt="2022-05-17T16:19:04.944" v="5954" actId="20577"/>
          <ac:spMkLst>
            <pc:docMk/>
            <pc:sldMk cId="822007567" sldId="863"/>
            <ac:spMk id="19" creationId="{9C339D16-68E4-43C4-A62E-D0146138D23B}"/>
          </ac:spMkLst>
        </pc:spChg>
        <pc:picChg chg="del">
          <ac:chgData name="Nguyen Chi Son" userId="606856d02e9d83ac" providerId="LiveId" clId="{D004948A-28F6-4C2A-98E3-B11E1532C4FA}" dt="2022-05-17T16:18:29.840" v="5668" actId="478"/>
          <ac:picMkLst>
            <pc:docMk/>
            <pc:sldMk cId="822007567" sldId="863"/>
            <ac:picMk id="6" creationId="{EA83912F-6DE4-5C8F-E38A-CC072A42509B}"/>
          </ac:picMkLst>
        </pc:picChg>
      </pc:sldChg>
      <pc:sldChg chg="addSp modSp add mod modAnim">
        <pc:chgData name="Nguyen Chi Son" userId="606856d02e9d83ac" providerId="LiveId" clId="{D004948A-28F6-4C2A-98E3-B11E1532C4FA}" dt="2022-05-17T16:24:01.970" v="6985"/>
        <pc:sldMkLst>
          <pc:docMk/>
          <pc:sldMk cId="4073695413" sldId="864"/>
        </pc:sldMkLst>
        <pc:spChg chg="mod">
          <ac:chgData name="Nguyen Chi Son" userId="606856d02e9d83ac" providerId="LiveId" clId="{D004948A-28F6-4C2A-98E3-B11E1532C4FA}" dt="2022-05-17T16:23:09.064" v="6978" actId="1035"/>
          <ac:spMkLst>
            <pc:docMk/>
            <pc:sldMk cId="4073695413" sldId="864"/>
            <ac:spMk id="11" creationId="{0E84CBE1-4AB0-CA68-65C2-AC68692AACAA}"/>
          </ac:spMkLst>
        </pc:spChg>
        <pc:spChg chg="mod">
          <ac:chgData name="Nguyen Chi Son" userId="606856d02e9d83ac" providerId="LiveId" clId="{D004948A-28F6-4C2A-98E3-B11E1532C4FA}" dt="2022-05-17T16:23:09.064" v="6978" actId="1035"/>
          <ac:spMkLst>
            <pc:docMk/>
            <pc:sldMk cId="4073695413" sldId="864"/>
            <ac:spMk id="12" creationId="{5B8A6D26-E571-DC15-930E-F272FC43E0DD}"/>
          </ac:spMkLst>
        </pc:spChg>
        <pc:spChg chg="mod">
          <ac:chgData name="Nguyen Chi Son" userId="606856d02e9d83ac" providerId="LiveId" clId="{D004948A-28F6-4C2A-98E3-B11E1532C4FA}" dt="2022-05-17T16:22:18.193" v="6693" actId="20577"/>
          <ac:spMkLst>
            <pc:docMk/>
            <pc:sldMk cId="4073695413" sldId="864"/>
            <ac:spMk id="19" creationId="{9C339D16-68E4-43C4-A62E-D0146138D23B}"/>
          </ac:spMkLst>
        </pc:spChg>
        <pc:picChg chg="add mod">
          <ac:chgData name="Nguyen Chi Son" userId="606856d02e9d83ac" providerId="LiveId" clId="{D004948A-28F6-4C2A-98E3-B11E1532C4FA}" dt="2022-05-17T16:22:13.092" v="6680" actId="1076"/>
          <ac:picMkLst>
            <pc:docMk/>
            <pc:sldMk cId="4073695413" sldId="864"/>
            <ac:picMk id="3" creationId="{85E57C96-571D-2B7A-09AB-1473295D2C47}"/>
          </ac:picMkLst>
        </pc:picChg>
      </pc:sldChg>
    </pc:docChg>
  </pc:docChgLst>
  <pc:docChgLst>
    <pc:chgData name="Nguyen Chi Son" userId="606856d02e9d83ac" providerId="LiveId" clId="{0561CFAE-45B4-437B-85D1-4FEA9A842165}"/>
    <pc:docChg chg="custSel addSld delSld modSld">
      <pc:chgData name="Nguyen Chi Son" userId="606856d02e9d83ac" providerId="LiveId" clId="{0561CFAE-45B4-437B-85D1-4FEA9A842165}" dt="2021-11-01T07:42:09.196" v="1986"/>
      <pc:docMkLst>
        <pc:docMk/>
      </pc:docMkLst>
      <pc:sldChg chg="modSp mod">
        <pc:chgData name="Nguyen Chi Son" userId="606856d02e9d83ac" providerId="LiveId" clId="{0561CFAE-45B4-437B-85D1-4FEA9A842165}" dt="2021-11-01T06:22:21.416" v="28" actId="255"/>
        <pc:sldMkLst>
          <pc:docMk/>
          <pc:sldMk cId="2922349590" sldId="256"/>
        </pc:sldMkLst>
        <pc:spChg chg="mod">
          <ac:chgData name="Nguyen Chi Son" userId="606856d02e9d83ac" providerId="LiveId" clId="{0561CFAE-45B4-437B-85D1-4FEA9A842165}" dt="2021-11-01T06:22:21.416" v="28" actId="255"/>
          <ac:spMkLst>
            <pc:docMk/>
            <pc:sldMk cId="2922349590" sldId="256"/>
            <ac:spMk id="136" creationId="{C574B640-0199-463F-87CA-8E3956B46E10}"/>
          </ac:spMkLst>
        </pc:spChg>
      </pc:sldChg>
      <pc:sldChg chg="modSp mod">
        <pc:chgData name="Nguyen Chi Son" userId="606856d02e9d83ac" providerId="LiveId" clId="{0561CFAE-45B4-437B-85D1-4FEA9A842165}" dt="2021-11-01T06:39:48.408" v="1735" actId="1035"/>
        <pc:sldMkLst>
          <pc:docMk/>
          <pc:sldMk cId="3319126272" sldId="622"/>
        </pc:sldMkLst>
        <pc:spChg chg="mod">
          <ac:chgData name="Nguyen Chi Son" userId="606856d02e9d83ac" providerId="LiveId" clId="{0561CFAE-45B4-437B-85D1-4FEA9A842165}" dt="2021-11-01T06:39:41.446" v="1708" actId="20577"/>
          <ac:spMkLst>
            <pc:docMk/>
            <pc:sldMk cId="3319126272" sldId="622"/>
            <ac:spMk id="2" creationId="{DAF08EC2-5D0D-48D9-855C-A59C0E5ED55B}"/>
          </ac:spMkLst>
        </pc:spChg>
        <pc:spChg chg="mod">
          <ac:chgData name="Nguyen Chi Son" userId="606856d02e9d83ac" providerId="LiveId" clId="{0561CFAE-45B4-437B-85D1-4FEA9A842165}" dt="2021-11-01T06:39:48.408" v="1735" actId="1035"/>
          <ac:spMkLst>
            <pc:docMk/>
            <pc:sldMk cId="3319126272" sldId="622"/>
            <ac:spMk id="3" creationId="{8CD51C9F-FCB0-4185-93E6-835FC05E1B10}"/>
          </ac:spMkLst>
        </pc:spChg>
      </pc:sldChg>
      <pc:sldChg chg="del">
        <pc:chgData name="Nguyen Chi Son" userId="606856d02e9d83ac" providerId="LiveId" clId="{0561CFAE-45B4-437B-85D1-4FEA9A842165}" dt="2021-11-01T06:39:51.308" v="1736" actId="47"/>
        <pc:sldMkLst>
          <pc:docMk/>
          <pc:sldMk cId="213563098" sldId="623"/>
        </pc:sldMkLst>
      </pc:sldChg>
      <pc:sldChg chg="modSp mod">
        <pc:chgData name="Nguyen Chi Son" userId="606856d02e9d83ac" providerId="LiveId" clId="{0561CFAE-45B4-437B-85D1-4FEA9A842165}" dt="2021-11-01T06:22:34.982" v="101" actId="20577"/>
        <pc:sldMkLst>
          <pc:docMk/>
          <pc:sldMk cId="1033004166" sldId="675"/>
        </pc:sldMkLst>
        <pc:spChg chg="mod">
          <ac:chgData name="Nguyen Chi Son" userId="606856d02e9d83ac" providerId="LiveId" clId="{0561CFAE-45B4-437B-85D1-4FEA9A842165}" dt="2021-11-01T06:22:34.982" v="101" actId="20577"/>
          <ac:spMkLst>
            <pc:docMk/>
            <pc:sldMk cId="1033004166" sldId="675"/>
            <ac:spMk id="2" creationId="{DAF08EC2-5D0D-48D9-855C-A59C0E5ED55B}"/>
          </ac:spMkLst>
        </pc:spChg>
      </pc:sldChg>
      <pc:sldChg chg="addSp delSp modSp mod">
        <pc:chgData name="Nguyen Chi Son" userId="606856d02e9d83ac" providerId="LiveId" clId="{0561CFAE-45B4-437B-85D1-4FEA9A842165}" dt="2021-11-01T06:28:28.994" v="688" actId="1076"/>
        <pc:sldMkLst>
          <pc:docMk/>
          <pc:sldMk cId="470225863" sldId="691"/>
        </pc:sldMkLst>
        <pc:spChg chg="mod">
          <ac:chgData name="Nguyen Chi Son" userId="606856d02e9d83ac" providerId="LiveId" clId="{0561CFAE-45B4-437B-85D1-4FEA9A842165}" dt="2021-11-01T06:26:29.343" v="672" actId="20577"/>
          <ac:spMkLst>
            <pc:docMk/>
            <pc:sldMk cId="470225863" sldId="691"/>
            <ac:spMk id="2" creationId="{BA8A6260-CA4B-46A9-A06E-C71EE59E6992}"/>
          </ac:spMkLst>
        </pc:spChg>
        <pc:picChg chg="del">
          <ac:chgData name="Nguyen Chi Son" userId="606856d02e9d83ac" providerId="LiveId" clId="{0561CFAE-45B4-437B-85D1-4FEA9A842165}" dt="2021-11-01T06:22:39.594" v="102" actId="478"/>
          <ac:picMkLst>
            <pc:docMk/>
            <pc:sldMk cId="470225863" sldId="691"/>
            <ac:picMk id="4" creationId="{4CC9391A-E529-47AD-9FC1-2BFB4D078BC2}"/>
          </ac:picMkLst>
        </pc:picChg>
        <pc:picChg chg="add mod">
          <ac:chgData name="Nguyen Chi Son" userId="606856d02e9d83ac" providerId="LiveId" clId="{0561CFAE-45B4-437B-85D1-4FEA9A842165}" dt="2021-11-01T06:28:26.197" v="687" actId="1076"/>
          <ac:picMkLst>
            <pc:docMk/>
            <pc:sldMk cId="470225863" sldId="691"/>
            <ac:picMk id="5" creationId="{EECB857D-87EA-4AA3-BCCC-8FFB2263A8DF}"/>
          </ac:picMkLst>
        </pc:picChg>
        <pc:picChg chg="del">
          <ac:chgData name="Nguyen Chi Son" userId="606856d02e9d83ac" providerId="LiveId" clId="{0561CFAE-45B4-437B-85D1-4FEA9A842165}" dt="2021-11-01T06:22:40.610" v="103" actId="478"/>
          <ac:picMkLst>
            <pc:docMk/>
            <pc:sldMk cId="470225863" sldId="691"/>
            <ac:picMk id="6" creationId="{F5AED2C0-06F4-4871-95CA-26B8E09C9799}"/>
          </ac:picMkLst>
        </pc:picChg>
        <pc:picChg chg="add mod">
          <ac:chgData name="Nguyen Chi Son" userId="606856d02e9d83ac" providerId="LiveId" clId="{0561CFAE-45B4-437B-85D1-4FEA9A842165}" dt="2021-11-01T06:28:28.994" v="688" actId="1076"/>
          <ac:picMkLst>
            <pc:docMk/>
            <pc:sldMk cId="470225863" sldId="691"/>
            <ac:picMk id="1026" creationId="{BD052236-8C9C-4644-9B56-0A7A5EC523BE}"/>
          </ac:picMkLst>
        </pc:picChg>
      </pc:sldChg>
      <pc:sldChg chg="addSp delSp modSp mod delAnim modAnim">
        <pc:chgData name="Nguyen Chi Son" userId="606856d02e9d83ac" providerId="LiveId" clId="{0561CFAE-45B4-437B-85D1-4FEA9A842165}" dt="2021-11-01T07:41:56.346" v="1982"/>
        <pc:sldMkLst>
          <pc:docMk/>
          <pc:sldMk cId="3964383563" sldId="722"/>
        </pc:sldMkLst>
        <pc:spChg chg="add mod">
          <ac:chgData name="Nguyen Chi Son" userId="606856d02e9d83ac" providerId="LiveId" clId="{0561CFAE-45B4-437B-85D1-4FEA9A842165}" dt="2021-11-01T06:38:14.673" v="1400" actId="1035"/>
          <ac:spMkLst>
            <pc:docMk/>
            <pc:sldMk cId="3964383563" sldId="722"/>
            <ac:spMk id="8" creationId="{DD66AC26-ABC1-445C-BCC6-73B3E78B51B5}"/>
          </ac:spMkLst>
        </pc:spChg>
        <pc:spChg chg="add mod">
          <ac:chgData name="Nguyen Chi Son" userId="606856d02e9d83ac" providerId="LiveId" clId="{0561CFAE-45B4-437B-85D1-4FEA9A842165}" dt="2021-11-01T06:38:14.673" v="1400" actId="1035"/>
          <ac:spMkLst>
            <pc:docMk/>
            <pc:sldMk cId="3964383563" sldId="722"/>
            <ac:spMk id="10" creationId="{1EF6E1EB-2752-494E-8938-BF0FB37D9303}"/>
          </ac:spMkLst>
        </pc:spChg>
        <pc:spChg chg="add mod">
          <ac:chgData name="Nguyen Chi Son" userId="606856d02e9d83ac" providerId="LiveId" clId="{0561CFAE-45B4-437B-85D1-4FEA9A842165}" dt="2021-11-01T06:38:14.673" v="1400" actId="1035"/>
          <ac:spMkLst>
            <pc:docMk/>
            <pc:sldMk cId="3964383563" sldId="722"/>
            <ac:spMk id="11" creationId="{F0D070B8-264A-4FFD-AD77-E2CBFF89622B}"/>
          </ac:spMkLst>
        </pc:spChg>
        <pc:spChg chg="add mod">
          <ac:chgData name="Nguyen Chi Son" userId="606856d02e9d83ac" providerId="LiveId" clId="{0561CFAE-45B4-437B-85D1-4FEA9A842165}" dt="2021-11-01T06:38:14.673" v="1400" actId="1035"/>
          <ac:spMkLst>
            <pc:docMk/>
            <pc:sldMk cId="3964383563" sldId="722"/>
            <ac:spMk id="12" creationId="{27BF2373-85B0-4470-8563-2E54D85806F6}"/>
          </ac:spMkLst>
        </pc:spChg>
        <pc:spChg chg="add mod">
          <ac:chgData name="Nguyen Chi Son" userId="606856d02e9d83ac" providerId="LiveId" clId="{0561CFAE-45B4-437B-85D1-4FEA9A842165}" dt="2021-11-01T06:38:14.673" v="1400" actId="1035"/>
          <ac:spMkLst>
            <pc:docMk/>
            <pc:sldMk cId="3964383563" sldId="722"/>
            <ac:spMk id="13" creationId="{DD355E48-A90C-4F99-BC76-BF9E1585273E}"/>
          </ac:spMkLst>
        </pc:spChg>
        <pc:spChg chg="mod">
          <ac:chgData name="Nguyen Chi Son" userId="606856d02e9d83ac" providerId="LiveId" clId="{0561CFAE-45B4-437B-85D1-4FEA9A842165}" dt="2021-11-01T06:38:18.211" v="1411" actId="1035"/>
          <ac:spMkLst>
            <pc:docMk/>
            <pc:sldMk cId="3964383563" sldId="722"/>
            <ac:spMk id="14" creationId="{A530074C-9975-4D4F-AC15-005B11433C74}"/>
          </ac:spMkLst>
        </pc:spChg>
        <pc:spChg chg="mod">
          <ac:chgData name="Nguyen Chi Son" userId="606856d02e9d83ac" providerId="LiveId" clId="{0561CFAE-45B4-437B-85D1-4FEA9A842165}" dt="2021-11-01T06:38:18.211" v="1411" actId="1035"/>
          <ac:spMkLst>
            <pc:docMk/>
            <pc:sldMk cId="3964383563" sldId="722"/>
            <ac:spMk id="15" creationId="{EC5263CE-BE2F-44C4-BD89-2666D2873C33}"/>
          </ac:spMkLst>
        </pc:spChg>
        <pc:spChg chg="add mod">
          <ac:chgData name="Nguyen Chi Son" userId="606856d02e9d83ac" providerId="LiveId" clId="{0561CFAE-45B4-437B-85D1-4FEA9A842165}" dt="2021-11-01T06:38:14.673" v="1400" actId="1035"/>
          <ac:spMkLst>
            <pc:docMk/>
            <pc:sldMk cId="3964383563" sldId="722"/>
            <ac:spMk id="16" creationId="{44F3ED1A-FBB3-4931-BAFB-40D4CD1A00ED}"/>
          </ac:spMkLst>
        </pc:spChg>
        <pc:spChg chg="add mod">
          <ac:chgData name="Nguyen Chi Son" userId="606856d02e9d83ac" providerId="LiveId" clId="{0561CFAE-45B4-437B-85D1-4FEA9A842165}" dt="2021-11-01T06:38:14.673" v="1400" actId="1035"/>
          <ac:spMkLst>
            <pc:docMk/>
            <pc:sldMk cId="3964383563" sldId="722"/>
            <ac:spMk id="17" creationId="{50DAF8D3-8A2D-43F4-866B-F21C7D87011C}"/>
          </ac:spMkLst>
        </pc:spChg>
        <pc:spChg chg="add mod">
          <ac:chgData name="Nguyen Chi Son" userId="606856d02e9d83ac" providerId="LiveId" clId="{0561CFAE-45B4-437B-85D1-4FEA9A842165}" dt="2021-11-01T06:38:14.673" v="1400" actId="1035"/>
          <ac:spMkLst>
            <pc:docMk/>
            <pc:sldMk cId="3964383563" sldId="722"/>
            <ac:spMk id="18" creationId="{3EF77CDA-8BAC-4020-8FD6-BA8F93C67FBD}"/>
          </ac:spMkLst>
        </pc:spChg>
        <pc:spChg chg="mod">
          <ac:chgData name="Nguyen Chi Son" userId="606856d02e9d83ac" providerId="LiveId" clId="{0561CFAE-45B4-437B-85D1-4FEA9A842165}" dt="2021-11-01T06:35:31.577" v="1178" actId="20577"/>
          <ac:spMkLst>
            <pc:docMk/>
            <pc:sldMk cId="3964383563" sldId="722"/>
            <ac:spMk id="19" creationId="{9C339D16-68E4-43C4-A62E-D0146138D23B}"/>
          </ac:spMkLst>
        </pc:spChg>
        <pc:picChg chg="del">
          <ac:chgData name="Nguyen Chi Son" userId="606856d02e9d83ac" providerId="LiveId" clId="{0561CFAE-45B4-437B-85D1-4FEA9A842165}" dt="2021-11-01T06:35:11.800" v="1024" actId="478"/>
          <ac:picMkLst>
            <pc:docMk/>
            <pc:sldMk cId="3964383563" sldId="722"/>
            <ac:picMk id="3" creationId="{55FAB2E2-1702-4C13-8FD9-FFB0DA86431D}"/>
          </ac:picMkLst>
        </pc:picChg>
        <pc:picChg chg="add mod">
          <ac:chgData name="Nguyen Chi Son" userId="606856d02e9d83ac" providerId="LiveId" clId="{0561CFAE-45B4-437B-85D1-4FEA9A842165}" dt="2021-11-01T06:38:14.673" v="1400" actId="1035"/>
          <ac:picMkLst>
            <pc:docMk/>
            <pc:sldMk cId="3964383563" sldId="722"/>
            <ac:picMk id="7" creationId="{EF59C926-E75D-4C7D-A502-8294CA70E302}"/>
          </ac:picMkLst>
        </pc:picChg>
      </pc:sldChg>
      <pc:sldChg chg="modSp add mod">
        <pc:chgData name="Nguyen Chi Son" userId="606856d02e9d83ac" providerId="LiveId" clId="{0561CFAE-45B4-437B-85D1-4FEA9A842165}" dt="2021-11-01T07:39:31.195" v="1960"/>
        <pc:sldMkLst>
          <pc:docMk/>
          <pc:sldMk cId="2892549664" sldId="726"/>
        </pc:sldMkLst>
        <pc:spChg chg="mod">
          <ac:chgData name="Nguyen Chi Son" userId="606856d02e9d83ac" providerId="LiveId" clId="{0561CFAE-45B4-437B-85D1-4FEA9A842165}" dt="2021-11-01T07:39:31.195" v="1960"/>
          <ac:spMkLst>
            <pc:docMk/>
            <pc:sldMk cId="2892549664" sldId="726"/>
            <ac:spMk id="2" creationId="{BA8A6260-CA4B-46A9-A06E-C71EE59E6992}"/>
          </ac:spMkLst>
        </pc:spChg>
      </pc:sldChg>
      <pc:sldChg chg="modSp add del mod">
        <pc:chgData name="Nguyen Chi Son" userId="606856d02e9d83ac" providerId="LiveId" clId="{0561CFAE-45B4-437B-85D1-4FEA9A842165}" dt="2021-11-01T07:40:46.363" v="1970" actId="47"/>
        <pc:sldMkLst>
          <pc:docMk/>
          <pc:sldMk cId="3063874512" sldId="728"/>
        </pc:sldMkLst>
        <pc:spChg chg="mod">
          <ac:chgData name="Nguyen Chi Son" userId="606856d02e9d83ac" providerId="LiveId" clId="{0561CFAE-45B4-437B-85D1-4FEA9A842165}" dt="2021-11-01T07:39:35.628" v="1962"/>
          <ac:spMkLst>
            <pc:docMk/>
            <pc:sldMk cId="3063874512" sldId="728"/>
            <ac:spMk id="2" creationId="{BA8A6260-CA4B-46A9-A06E-C71EE59E6992}"/>
          </ac:spMkLst>
        </pc:spChg>
      </pc:sldChg>
      <pc:sldChg chg="modSp add del mod">
        <pc:chgData name="Nguyen Chi Son" userId="606856d02e9d83ac" providerId="LiveId" clId="{0561CFAE-45B4-437B-85D1-4FEA9A842165}" dt="2021-11-01T07:40:46.363" v="1970" actId="47"/>
        <pc:sldMkLst>
          <pc:docMk/>
          <pc:sldMk cId="1689561130" sldId="729"/>
        </pc:sldMkLst>
        <pc:spChg chg="mod">
          <ac:chgData name="Nguyen Chi Son" userId="606856d02e9d83ac" providerId="LiveId" clId="{0561CFAE-45B4-437B-85D1-4FEA9A842165}" dt="2021-11-01T07:39:37.796" v="1963"/>
          <ac:spMkLst>
            <pc:docMk/>
            <pc:sldMk cId="1689561130" sldId="729"/>
            <ac:spMk id="2" creationId="{BA8A6260-CA4B-46A9-A06E-C71EE59E6992}"/>
          </ac:spMkLst>
        </pc:spChg>
      </pc:sldChg>
      <pc:sldChg chg="modSp add del mod">
        <pc:chgData name="Nguyen Chi Son" userId="606856d02e9d83ac" providerId="LiveId" clId="{0561CFAE-45B4-437B-85D1-4FEA9A842165}" dt="2021-11-01T07:40:57.151" v="1974"/>
        <pc:sldMkLst>
          <pc:docMk/>
          <pc:sldMk cId="34617006" sldId="730"/>
        </pc:sldMkLst>
        <pc:spChg chg="mod">
          <ac:chgData name="Nguyen Chi Son" userId="606856d02e9d83ac" providerId="LiveId" clId="{0561CFAE-45B4-437B-85D1-4FEA9A842165}" dt="2021-11-01T07:40:57.151" v="1974"/>
          <ac:spMkLst>
            <pc:docMk/>
            <pc:sldMk cId="34617006" sldId="730"/>
            <ac:spMk id="2" creationId="{BA8A6260-CA4B-46A9-A06E-C71EE59E6992}"/>
          </ac:spMkLst>
        </pc:spChg>
      </pc:sldChg>
      <pc:sldChg chg="modSp add del mod">
        <pc:chgData name="Nguyen Chi Son" userId="606856d02e9d83ac" providerId="LiveId" clId="{0561CFAE-45B4-437B-85D1-4FEA9A842165}" dt="2021-11-01T07:40:59.084" v="1975"/>
        <pc:sldMkLst>
          <pc:docMk/>
          <pc:sldMk cId="3752595071" sldId="731"/>
        </pc:sldMkLst>
        <pc:spChg chg="mod">
          <ac:chgData name="Nguyen Chi Son" userId="606856d02e9d83ac" providerId="LiveId" clId="{0561CFAE-45B4-437B-85D1-4FEA9A842165}" dt="2021-11-01T07:40:59.084" v="1975"/>
          <ac:spMkLst>
            <pc:docMk/>
            <pc:sldMk cId="3752595071" sldId="731"/>
            <ac:spMk id="2" creationId="{BA8A6260-CA4B-46A9-A06E-C71EE59E6992}"/>
          </ac:spMkLst>
        </pc:spChg>
      </pc:sldChg>
      <pc:sldChg chg="addSp delSp modSp mod delAnim modAnim">
        <pc:chgData name="Nguyen Chi Son" userId="606856d02e9d83ac" providerId="LiveId" clId="{0561CFAE-45B4-437B-85D1-4FEA9A842165}" dt="2021-11-01T07:42:09.196" v="1986"/>
        <pc:sldMkLst>
          <pc:docMk/>
          <pc:sldMk cId="4013739178" sldId="742"/>
        </pc:sldMkLst>
        <pc:spChg chg="add mod">
          <ac:chgData name="Nguyen Chi Son" userId="606856d02e9d83ac" providerId="LiveId" clId="{0561CFAE-45B4-437B-85D1-4FEA9A842165}" dt="2021-11-01T06:39:05.523" v="1582" actId="1036"/>
          <ac:spMkLst>
            <pc:docMk/>
            <pc:sldMk cId="4013739178" sldId="742"/>
            <ac:spMk id="10" creationId="{3F5334AF-1A55-4CFE-8ADA-EF60ACBD200F}"/>
          </ac:spMkLst>
        </pc:spChg>
        <pc:spChg chg="add mod">
          <ac:chgData name="Nguyen Chi Son" userId="606856d02e9d83ac" providerId="LiveId" clId="{0561CFAE-45B4-437B-85D1-4FEA9A842165}" dt="2021-11-01T06:39:05.523" v="1582" actId="1036"/>
          <ac:spMkLst>
            <pc:docMk/>
            <pc:sldMk cId="4013739178" sldId="742"/>
            <ac:spMk id="11" creationId="{19DEFDEC-BF90-4787-8E5F-066D06B672D7}"/>
          </ac:spMkLst>
        </pc:spChg>
        <pc:spChg chg="add mod">
          <ac:chgData name="Nguyen Chi Son" userId="606856d02e9d83ac" providerId="LiveId" clId="{0561CFAE-45B4-437B-85D1-4FEA9A842165}" dt="2021-11-01T06:39:05.523" v="1582" actId="1036"/>
          <ac:spMkLst>
            <pc:docMk/>
            <pc:sldMk cId="4013739178" sldId="742"/>
            <ac:spMk id="12" creationId="{899CC4CE-AF6C-4B62-8350-E5EC3021E944}"/>
          </ac:spMkLst>
        </pc:spChg>
        <pc:spChg chg="add mod">
          <ac:chgData name="Nguyen Chi Son" userId="606856d02e9d83ac" providerId="LiveId" clId="{0561CFAE-45B4-437B-85D1-4FEA9A842165}" dt="2021-11-01T06:39:05.523" v="1582" actId="1036"/>
          <ac:spMkLst>
            <pc:docMk/>
            <pc:sldMk cId="4013739178" sldId="742"/>
            <ac:spMk id="13" creationId="{6C6ECA58-769D-4722-B51B-3DF7B44ECE0C}"/>
          </ac:spMkLst>
        </pc:spChg>
        <pc:spChg chg="mod">
          <ac:chgData name="Nguyen Chi Son" userId="606856d02e9d83ac" providerId="LiveId" clId="{0561CFAE-45B4-437B-85D1-4FEA9A842165}" dt="2021-11-01T06:39:12.726" v="1586" actId="1036"/>
          <ac:spMkLst>
            <pc:docMk/>
            <pc:sldMk cId="4013739178" sldId="742"/>
            <ac:spMk id="14" creationId="{A530074C-9975-4D4F-AC15-005B11433C74}"/>
          </ac:spMkLst>
        </pc:spChg>
        <pc:spChg chg="mod">
          <ac:chgData name="Nguyen Chi Son" userId="606856d02e9d83ac" providerId="LiveId" clId="{0561CFAE-45B4-437B-85D1-4FEA9A842165}" dt="2021-11-01T06:39:12.726" v="1586" actId="1036"/>
          <ac:spMkLst>
            <pc:docMk/>
            <pc:sldMk cId="4013739178" sldId="742"/>
            <ac:spMk id="15" creationId="{EC5263CE-BE2F-44C4-BD89-2666D2873C33}"/>
          </ac:spMkLst>
        </pc:spChg>
        <pc:spChg chg="add mod">
          <ac:chgData name="Nguyen Chi Son" userId="606856d02e9d83ac" providerId="LiveId" clId="{0561CFAE-45B4-437B-85D1-4FEA9A842165}" dt="2021-11-01T06:39:05.523" v="1582" actId="1036"/>
          <ac:spMkLst>
            <pc:docMk/>
            <pc:sldMk cId="4013739178" sldId="742"/>
            <ac:spMk id="16" creationId="{CD0B2DD5-451F-4B1F-BE02-8E89BD8C3DE5}"/>
          </ac:spMkLst>
        </pc:spChg>
        <pc:spChg chg="add mod">
          <ac:chgData name="Nguyen Chi Son" userId="606856d02e9d83ac" providerId="LiveId" clId="{0561CFAE-45B4-437B-85D1-4FEA9A842165}" dt="2021-11-01T06:39:05.523" v="1582" actId="1036"/>
          <ac:spMkLst>
            <pc:docMk/>
            <pc:sldMk cId="4013739178" sldId="742"/>
            <ac:spMk id="17" creationId="{0CB102D9-EF7A-4F61-AD04-48D7E6A49478}"/>
          </ac:spMkLst>
        </pc:spChg>
        <pc:spChg chg="add mod">
          <ac:chgData name="Nguyen Chi Son" userId="606856d02e9d83ac" providerId="LiveId" clId="{0561CFAE-45B4-437B-85D1-4FEA9A842165}" dt="2021-11-01T06:39:05.523" v="1582" actId="1036"/>
          <ac:spMkLst>
            <pc:docMk/>
            <pc:sldMk cId="4013739178" sldId="742"/>
            <ac:spMk id="18" creationId="{17D8010F-DE70-4942-B939-2425FCB1BF4C}"/>
          </ac:spMkLst>
        </pc:spChg>
        <pc:spChg chg="mod">
          <ac:chgData name="Nguyen Chi Son" userId="606856d02e9d83ac" providerId="LiveId" clId="{0561CFAE-45B4-437B-85D1-4FEA9A842165}" dt="2021-11-01T06:38:40.608" v="1519" actId="20577"/>
          <ac:spMkLst>
            <pc:docMk/>
            <pc:sldMk cId="4013739178" sldId="742"/>
            <ac:spMk id="19" creationId="{9C339D16-68E4-43C4-A62E-D0146138D23B}"/>
          </ac:spMkLst>
        </pc:spChg>
        <pc:spChg chg="add mod">
          <ac:chgData name="Nguyen Chi Son" userId="606856d02e9d83ac" providerId="LiveId" clId="{0561CFAE-45B4-437B-85D1-4FEA9A842165}" dt="2021-11-01T06:39:05.523" v="1582" actId="1036"/>
          <ac:spMkLst>
            <pc:docMk/>
            <pc:sldMk cId="4013739178" sldId="742"/>
            <ac:spMk id="20" creationId="{C9975E97-A7E6-4A75-82F5-332191A3812D}"/>
          </ac:spMkLst>
        </pc:spChg>
        <pc:spChg chg="add mod">
          <ac:chgData name="Nguyen Chi Son" userId="606856d02e9d83ac" providerId="LiveId" clId="{0561CFAE-45B4-437B-85D1-4FEA9A842165}" dt="2021-11-01T06:39:05.523" v="1582" actId="1036"/>
          <ac:spMkLst>
            <pc:docMk/>
            <pc:sldMk cId="4013739178" sldId="742"/>
            <ac:spMk id="21" creationId="{6FA495A0-B5EB-49BD-8893-82B6FB17A1E0}"/>
          </ac:spMkLst>
        </pc:spChg>
        <pc:spChg chg="add mod">
          <ac:chgData name="Nguyen Chi Son" userId="606856d02e9d83ac" providerId="LiveId" clId="{0561CFAE-45B4-437B-85D1-4FEA9A842165}" dt="2021-11-01T06:39:05.523" v="1582" actId="1036"/>
          <ac:spMkLst>
            <pc:docMk/>
            <pc:sldMk cId="4013739178" sldId="742"/>
            <ac:spMk id="22" creationId="{BBDD33B4-02D1-4031-B2C5-A11458A42105}"/>
          </ac:spMkLst>
        </pc:spChg>
        <pc:picChg chg="del">
          <ac:chgData name="Nguyen Chi Son" userId="606856d02e9d83ac" providerId="LiveId" clId="{0561CFAE-45B4-437B-85D1-4FEA9A842165}" dt="2021-11-01T06:38:25.282" v="1412" actId="478"/>
          <ac:picMkLst>
            <pc:docMk/>
            <pc:sldMk cId="4013739178" sldId="742"/>
            <ac:picMk id="7" creationId="{6609A9CA-A64D-40EB-9FDB-C3C34C23806A}"/>
          </ac:picMkLst>
        </pc:picChg>
        <pc:picChg chg="add mod">
          <ac:chgData name="Nguyen Chi Son" userId="606856d02e9d83ac" providerId="LiveId" clId="{0561CFAE-45B4-437B-85D1-4FEA9A842165}" dt="2021-11-01T06:39:05.523" v="1582" actId="1036"/>
          <ac:picMkLst>
            <pc:docMk/>
            <pc:sldMk cId="4013739178" sldId="742"/>
            <ac:picMk id="8" creationId="{AED9B85A-6E10-4497-8064-99440C48D1C7}"/>
          </ac:picMkLst>
        </pc:picChg>
      </pc:sldChg>
      <pc:sldChg chg="del">
        <pc:chgData name="Nguyen Chi Son" userId="606856d02e9d83ac" providerId="LiveId" clId="{0561CFAE-45B4-437B-85D1-4FEA9A842165}" dt="2021-11-01T06:39:27.462" v="1587" actId="47"/>
        <pc:sldMkLst>
          <pc:docMk/>
          <pc:sldMk cId="309858905" sldId="743"/>
        </pc:sldMkLst>
      </pc:sldChg>
      <pc:sldChg chg="add del">
        <pc:chgData name="Nguyen Chi Son" userId="606856d02e9d83ac" providerId="LiveId" clId="{0561CFAE-45B4-437B-85D1-4FEA9A842165}" dt="2021-11-01T07:40:41.975" v="1969"/>
        <pc:sldMkLst>
          <pc:docMk/>
          <pc:sldMk cId="1844750851" sldId="743"/>
        </pc:sldMkLst>
      </pc:sldChg>
      <pc:sldChg chg="modSp add mod">
        <pc:chgData name="Nguyen Chi Son" userId="606856d02e9d83ac" providerId="LiveId" clId="{0561CFAE-45B4-437B-85D1-4FEA9A842165}" dt="2021-11-01T07:40:53.048" v="1972"/>
        <pc:sldMkLst>
          <pc:docMk/>
          <pc:sldMk cId="3063874512" sldId="743"/>
        </pc:sldMkLst>
        <pc:spChg chg="mod">
          <ac:chgData name="Nguyen Chi Son" userId="606856d02e9d83ac" providerId="LiveId" clId="{0561CFAE-45B4-437B-85D1-4FEA9A842165}" dt="2021-11-01T07:40:53.048" v="1972"/>
          <ac:spMkLst>
            <pc:docMk/>
            <pc:sldMk cId="3063874512" sldId="743"/>
            <ac:spMk id="2" creationId="{BA8A6260-CA4B-46A9-A06E-C71EE59E6992}"/>
          </ac:spMkLst>
        </pc:spChg>
      </pc:sldChg>
      <pc:sldChg chg="del">
        <pc:chgData name="Nguyen Chi Son" userId="606856d02e9d83ac" providerId="LiveId" clId="{0561CFAE-45B4-437B-85D1-4FEA9A842165}" dt="2021-11-01T07:41:38.136" v="1977" actId="47"/>
        <pc:sldMkLst>
          <pc:docMk/>
          <pc:sldMk cId="4213716247" sldId="744"/>
        </pc:sldMkLst>
      </pc:sldChg>
      <pc:sldChg chg="del">
        <pc:chgData name="Nguyen Chi Son" userId="606856d02e9d83ac" providerId="LiveId" clId="{0561CFAE-45B4-437B-85D1-4FEA9A842165}" dt="2021-11-01T07:41:38.136" v="1977" actId="47"/>
        <pc:sldMkLst>
          <pc:docMk/>
          <pc:sldMk cId="2379730907" sldId="745"/>
        </pc:sldMkLst>
      </pc:sldChg>
      <pc:sldChg chg="del">
        <pc:chgData name="Nguyen Chi Son" userId="606856d02e9d83ac" providerId="LiveId" clId="{0561CFAE-45B4-437B-85D1-4FEA9A842165}" dt="2021-11-01T07:41:38.136" v="1977" actId="47"/>
        <pc:sldMkLst>
          <pc:docMk/>
          <pc:sldMk cId="998579383" sldId="746"/>
        </pc:sldMkLst>
      </pc:sldChg>
      <pc:sldChg chg="del">
        <pc:chgData name="Nguyen Chi Son" userId="606856d02e9d83ac" providerId="LiveId" clId="{0561CFAE-45B4-437B-85D1-4FEA9A842165}" dt="2021-11-01T07:41:38.136" v="1977" actId="47"/>
        <pc:sldMkLst>
          <pc:docMk/>
          <pc:sldMk cId="3232506973" sldId="747"/>
        </pc:sldMkLst>
      </pc:sldChg>
      <pc:sldChg chg="del">
        <pc:chgData name="Nguyen Chi Son" userId="606856d02e9d83ac" providerId="LiveId" clId="{0561CFAE-45B4-437B-85D1-4FEA9A842165}" dt="2021-11-01T07:41:38.136" v="1977" actId="47"/>
        <pc:sldMkLst>
          <pc:docMk/>
          <pc:sldMk cId="2754773967" sldId="748"/>
        </pc:sldMkLst>
      </pc:sldChg>
      <pc:sldChg chg="addSp delSp modSp add mod modAnim">
        <pc:chgData name="Nguyen Chi Son" userId="606856d02e9d83ac" providerId="LiveId" clId="{0561CFAE-45B4-437B-85D1-4FEA9A842165}" dt="2021-11-01T07:41:47.717" v="1978"/>
        <pc:sldMkLst>
          <pc:docMk/>
          <pc:sldMk cId="1095701691" sldId="749"/>
        </pc:sldMkLst>
        <pc:spChg chg="mod">
          <ac:chgData name="Nguyen Chi Son" userId="606856d02e9d83ac" providerId="LiveId" clId="{0561CFAE-45B4-437B-85D1-4FEA9A842165}" dt="2021-11-01T06:29:31.281" v="882" actId="20577"/>
          <ac:spMkLst>
            <pc:docMk/>
            <pc:sldMk cId="1095701691" sldId="749"/>
            <ac:spMk id="2" creationId="{BA8A6260-CA4B-46A9-A06E-C71EE59E6992}"/>
          </ac:spMkLst>
        </pc:spChg>
        <pc:spChg chg="add mod">
          <ac:chgData name="Nguyen Chi Son" userId="606856d02e9d83ac" providerId="LiveId" clId="{0561CFAE-45B4-437B-85D1-4FEA9A842165}" dt="2021-11-01T06:32:47.122" v="1009" actId="1076"/>
          <ac:spMkLst>
            <pc:docMk/>
            <pc:sldMk cId="1095701691" sldId="749"/>
            <ac:spMk id="7" creationId="{5C9352D2-6069-45BE-BD88-B9174D617913}"/>
          </ac:spMkLst>
        </pc:spChg>
        <pc:spChg chg="add mod">
          <ac:chgData name="Nguyen Chi Son" userId="606856d02e9d83ac" providerId="LiveId" clId="{0561CFAE-45B4-437B-85D1-4FEA9A842165}" dt="2021-11-01T06:32:51.215" v="1010" actId="1076"/>
          <ac:spMkLst>
            <pc:docMk/>
            <pc:sldMk cId="1095701691" sldId="749"/>
            <ac:spMk id="8" creationId="{83FECA07-1307-4AF5-84A8-796AC60C9646}"/>
          </ac:spMkLst>
        </pc:spChg>
        <pc:spChg chg="add mod">
          <ac:chgData name="Nguyen Chi Son" userId="606856d02e9d83ac" providerId="LiveId" clId="{0561CFAE-45B4-437B-85D1-4FEA9A842165}" dt="2021-11-01T06:32:57.199" v="1011" actId="1076"/>
          <ac:spMkLst>
            <pc:docMk/>
            <pc:sldMk cId="1095701691" sldId="749"/>
            <ac:spMk id="9" creationId="{36AF8B24-8523-4828-BC77-AF468C5B786B}"/>
          </ac:spMkLst>
        </pc:spChg>
        <pc:spChg chg="add mod">
          <ac:chgData name="Nguyen Chi Son" userId="606856d02e9d83ac" providerId="LiveId" clId="{0561CFAE-45B4-437B-85D1-4FEA9A842165}" dt="2021-11-01T06:33:09.183" v="1014" actId="1076"/>
          <ac:spMkLst>
            <pc:docMk/>
            <pc:sldMk cId="1095701691" sldId="749"/>
            <ac:spMk id="10" creationId="{288CA8E3-FA89-4D0A-B501-D3EBC9B31654}"/>
          </ac:spMkLst>
        </pc:spChg>
        <pc:spChg chg="add mod">
          <ac:chgData name="Nguyen Chi Son" userId="606856d02e9d83ac" providerId="LiveId" clId="{0561CFAE-45B4-437B-85D1-4FEA9A842165}" dt="2021-11-01T06:33:05.746" v="1013" actId="1076"/>
          <ac:spMkLst>
            <pc:docMk/>
            <pc:sldMk cId="1095701691" sldId="749"/>
            <ac:spMk id="11" creationId="{A6CF7E33-B926-4F03-B268-FC0ED79F80E8}"/>
          </ac:spMkLst>
        </pc:spChg>
        <pc:spChg chg="add mod">
          <ac:chgData name="Nguyen Chi Son" userId="606856d02e9d83ac" providerId="LiveId" clId="{0561CFAE-45B4-437B-85D1-4FEA9A842165}" dt="2021-11-01T06:33:12.761" v="1015" actId="571"/>
          <ac:spMkLst>
            <pc:docMk/>
            <pc:sldMk cId="1095701691" sldId="749"/>
            <ac:spMk id="12" creationId="{B7C3F329-6183-47F8-9E34-A29E01BD7AD6}"/>
          </ac:spMkLst>
        </pc:spChg>
        <pc:spChg chg="add mod">
          <ac:chgData name="Nguyen Chi Son" userId="606856d02e9d83ac" providerId="LiveId" clId="{0561CFAE-45B4-437B-85D1-4FEA9A842165}" dt="2021-11-01T06:33:15.386" v="1017" actId="571"/>
          <ac:spMkLst>
            <pc:docMk/>
            <pc:sldMk cId="1095701691" sldId="749"/>
            <ac:spMk id="13" creationId="{AED2A221-1986-4545-B1C6-3AB636F49E9A}"/>
          </ac:spMkLst>
        </pc:spChg>
        <pc:spChg chg="add mod">
          <ac:chgData name="Nguyen Chi Son" userId="606856d02e9d83ac" providerId="LiveId" clId="{0561CFAE-45B4-437B-85D1-4FEA9A842165}" dt="2021-11-01T06:33:19.714" v="1018" actId="571"/>
          <ac:spMkLst>
            <pc:docMk/>
            <pc:sldMk cId="1095701691" sldId="749"/>
            <ac:spMk id="14" creationId="{7D1072B9-0662-429A-B028-9ABEBB00DC0D}"/>
          </ac:spMkLst>
        </pc:spChg>
        <pc:spChg chg="add mod">
          <ac:chgData name="Nguyen Chi Son" userId="606856d02e9d83ac" providerId="LiveId" clId="{0561CFAE-45B4-437B-85D1-4FEA9A842165}" dt="2021-11-01T06:33:24.027" v="1019" actId="571"/>
          <ac:spMkLst>
            <pc:docMk/>
            <pc:sldMk cId="1095701691" sldId="749"/>
            <ac:spMk id="15" creationId="{96B849F8-1363-4B72-A073-03C90D940559}"/>
          </ac:spMkLst>
        </pc:spChg>
        <pc:spChg chg="add mod">
          <ac:chgData name="Nguyen Chi Son" userId="606856d02e9d83ac" providerId="LiveId" clId="{0561CFAE-45B4-437B-85D1-4FEA9A842165}" dt="2021-11-01T06:34:03.619" v="1022" actId="14100"/>
          <ac:spMkLst>
            <pc:docMk/>
            <pc:sldMk cId="1095701691" sldId="749"/>
            <ac:spMk id="16" creationId="{2E6BBA9A-E473-45C8-A671-C0D8D93E6884}"/>
          </ac:spMkLst>
        </pc:spChg>
        <pc:spChg chg="add mod">
          <ac:chgData name="Nguyen Chi Son" userId="606856d02e9d83ac" providerId="LiveId" clId="{0561CFAE-45B4-437B-85D1-4FEA9A842165}" dt="2021-11-01T06:34:06.057" v="1023" actId="1076"/>
          <ac:spMkLst>
            <pc:docMk/>
            <pc:sldMk cId="1095701691" sldId="749"/>
            <ac:spMk id="17" creationId="{E8119A74-7D8B-487C-A596-1D2A467CB9FC}"/>
          </ac:spMkLst>
        </pc:spChg>
        <pc:picChg chg="add mod modCrop">
          <ac:chgData name="Nguyen Chi Son" userId="606856d02e9d83ac" providerId="LiveId" clId="{0561CFAE-45B4-437B-85D1-4FEA9A842165}" dt="2021-11-01T06:31:20.921" v="913" actId="1076"/>
          <ac:picMkLst>
            <pc:docMk/>
            <pc:sldMk cId="1095701691" sldId="749"/>
            <ac:picMk id="4" creationId="{B2E05DB5-3F20-4C00-8AF4-FA351B1B3EC7}"/>
          </ac:picMkLst>
        </pc:picChg>
        <pc:picChg chg="del">
          <ac:chgData name="Nguyen Chi Son" userId="606856d02e9d83ac" providerId="LiveId" clId="{0561CFAE-45B4-437B-85D1-4FEA9A842165}" dt="2021-11-01T06:29:37.327" v="884" actId="478"/>
          <ac:picMkLst>
            <pc:docMk/>
            <pc:sldMk cId="1095701691" sldId="749"/>
            <ac:picMk id="5" creationId="{EECB857D-87EA-4AA3-BCCC-8FFB2263A8DF}"/>
          </ac:picMkLst>
        </pc:picChg>
        <pc:picChg chg="del">
          <ac:chgData name="Nguyen Chi Son" userId="606856d02e9d83ac" providerId="LiveId" clId="{0561CFAE-45B4-437B-85D1-4FEA9A842165}" dt="2021-11-01T06:29:36.718" v="883" actId="478"/>
          <ac:picMkLst>
            <pc:docMk/>
            <pc:sldMk cId="1095701691" sldId="749"/>
            <ac:picMk id="1026" creationId="{BD052236-8C9C-4644-9B56-0A7A5EC523BE}"/>
          </ac:picMkLst>
        </pc:picChg>
      </pc:sldChg>
      <pc:sldChg chg="delSp modSp add del mod">
        <pc:chgData name="Nguyen Chi Son" userId="606856d02e9d83ac" providerId="LiveId" clId="{0561CFAE-45B4-437B-85D1-4FEA9A842165}" dt="2021-11-01T07:39:33.052" v="1961" actId="47"/>
        <pc:sldMkLst>
          <pc:docMk/>
          <pc:sldMk cId="440484621" sldId="750"/>
        </pc:sldMkLst>
        <pc:spChg chg="mod">
          <ac:chgData name="Nguyen Chi Son" userId="606856d02e9d83ac" providerId="LiveId" clId="{0561CFAE-45B4-437B-85D1-4FEA9A842165}" dt="2021-11-01T07:38:52.491" v="1956" actId="20577"/>
          <ac:spMkLst>
            <pc:docMk/>
            <pc:sldMk cId="440484621" sldId="750"/>
            <ac:spMk id="2" creationId="{BA8A6260-CA4B-46A9-A06E-C71EE59E6992}"/>
          </ac:spMkLst>
        </pc:spChg>
        <pc:picChg chg="del">
          <ac:chgData name="Nguyen Chi Son" userId="606856d02e9d83ac" providerId="LiveId" clId="{0561CFAE-45B4-437B-85D1-4FEA9A842165}" dt="2021-11-01T07:38:54.636" v="1958" actId="478"/>
          <ac:picMkLst>
            <pc:docMk/>
            <pc:sldMk cId="440484621" sldId="750"/>
            <ac:picMk id="5" creationId="{EECB857D-87EA-4AA3-BCCC-8FFB2263A8DF}"/>
          </ac:picMkLst>
        </pc:picChg>
        <pc:picChg chg="del">
          <ac:chgData name="Nguyen Chi Son" userId="606856d02e9d83ac" providerId="LiveId" clId="{0561CFAE-45B4-437B-85D1-4FEA9A842165}" dt="2021-11-01T07:38:54.183" v="1957" actId="478"/>
          <ac:picMkLst>
            <pc:docMk/>
            <pc:sldMk cId="440484621" sldId="750"/>
            <ac:picMk id="1026" creationId="{BD052236-8C9C-4644-9B56-0A7A5EC523BE}"/>
          </ac:picMkLst>
        </pc:picChg>
      </pc:sldChg>
      <pc:sldChg chg="modSp add mod">
        <pc:chgData name="Nguyen Chi Son" userId="606856d02e9d83ac" providerId="LiveId" clId="{0561CFAE-45B4-437B-85D1-4FEA9A842165}" dt="2021-11-01T07:40:54.786" v="1973"/>
        <pc:sldMkLst>
          <pc:docMk/>
          <pc:sldMk cId="1689561130" sldId="750"/>
        </pc:sldMkLst>
        <pc:spChg chg="mod">
          <ac:chgData name="Nguyen Chi Son" userId="606856d02e9d83ac" providerId="LiveId" clId="{0561CFAE-45B4-437B-85D1-4FEA9A842165}" dt="2021-11-01T07:40:54.786" v="1973"/>
          <ac:spMkLst>
            <pc:docMk/>
            <pc:sldMk cId="1689561130" sldId="750"/>
            <ac:spMk id="2" creationId="{BA8A6260-CA4B-46A9-A06E-C71EE59E6992}"/>
          </ac:spMkLst>
        </pc:spChg>
      </pc:sldChg>
      <pc:sldChg chg="modSp add del mod">
        <pc:chgData name="Nguyen Chi Son" userId="606856d02e9d83ac" providerId="LiveId" clId="{0561CFAE-45B4-437B-85D1-4FEA9A842165}" dt="2021-11-01T07:40:46.363" v="1970" actId="47"/>
        <pc:sldMkLst>
          <pc:docMk/>
          <pc:sldMk cId="3471225653" sldId="750"/>
        </pc:sldMkLst>
        <pc:spChg chg="mod">
          <ac:chgData name="Nguyen Chi Son" userId="606856d02e9d83ac" providerId="LiveId" clId="{0561CFAE-45B4-437B-85D1-4FEA9A842165}" dt="2021-11-01T07:40:10.487" v="1967"/>
          <ac:spMkLst>
            <pc:docMk/>
            <pc:sldMk cId="3471225653" sldId="750"/>
            <ac:spMk id="2" creationId="{BA8A6260-CA4B-46A9-A06E-C71EE59E6992}"/>
          </ac:spMkLst>
        </pc:spChg>
      </pc:sldChg>
      <pc:sldChg chg="add del">
        <pc:chgData name="Nguyen Chi Son" userId="606856d02e9d83ac" providerId="LiveId" clId="{0561CFAE-45B4-437B-85D1-4FEA9A842165}" dt="2021-11-01T07:40:41.975" v="1969"/>
        <pc:sldMkLst>
          <pc:docMk/>
          <pc:sldMk cId="582115828" sldId="751"/>
        </pc:sldMkLst>
      </pc:sldChg>
      <pc:sldChg chg="modSp add mod">
        <pc:chgData name="Nguyen Chi Son" userId="606856d02e9d83ac" providerId="LiveId" clId="{0561CFAE-45B4-437B-85D1-4FEA9A842165}" dt="2021-11-01T07:41:01.256" v="1976"/>
        <pc:sldMkLst>
          <pc:docMk/>
          <pc:sldMk cId="3471225653" sldId="751"/>
        </pc:sldMkLst>
        <pc:spChg chg="mod">
          <ac:chgData name="Nguyen Chi Son" userId="606856d02e9d83ac" providerId="LiveId" clId="{0561CFAE-45B4-437B-85D1-4FEA9A842165}" dt="2021-11-01T07:41:01.256" v="1976"/>
          <ac:spMkLst>
            <pc:docMk/>
            <pc:sldMk cId="3471225653" sldId="751"/>
            <ac:spMk id="2" creationId="{BA8A6260-CA4B-46A9-A06E-C71EE59E6992}"/>
          </ac:spMkLst>
        </pc:spChg>
      </pc:sldChg>
      <pc:sldChg chg="add del">
        <pc:chgData name="Nguyen Chi Son" userId="606856d02e9d83ac" providerId="LiveId" clId="{0561CFAE-45B4-437B-85D1-4FEA9A842165}" dt="2021-11-01T07:40:41.975" v="1969"/>
        <pc:sldMkLst>
          <pc:docMk/>
          <pc:sldMk cId="1525387830" sldId="752"/>
        </pc:sldMkLst>
      </pc:sldChg>
      <pc:sldChg chg="add del">
        <pc:chgData name="Nguyen Chi Son" userId="606856d02e9d83ac" providerId="LiveId" clId="{0561CFAE-45B4-437B-85D1-4FEA9A842165}" dt="2021-11-01T07:40:41.975" v="1969"/>
        <pc:sldMkLst>
          <pc:docMk/>
          <pc:sldMk cId="370600655" sldId="753"/>
        </pc:sldMkLst>
      </pc:sldChg>
      <pc:sldChg chg="add del">
        <pc:chgData name="Nguyen Chi Son" userId="606856d02e9d83ac" providerId="LiveId" clId="{0561CFAE-45B4-437B-85D1-4FEA9A842165}" dt="2021-11-01T07:40:41.975" v="1969"/>
        <pc:sldMkLst>
          <pc:docMk/>
          <pc:sldMk cId="415443085" sldId="754"/>
        </pc:sldMkLst>
      </pc:sldChg>
    </pc:docChg>
  </pc:docChgLst>
  <pc:docChgLst>
    <pc:chgData name="Nguyen Chi Son" userId="606856d02e9d83ac" providerId="LiveId" clId="{C5C624EB-9BD3-40F2-B005-AAA5676818B9}"/>
    <pc:docChg chg="undo custSel addSld delSld modSld">
      <pc:chgData name="Nguyen Chi Son" userId="606856d02e9d83ac" providerId="LiveId" clId="{C5C624EB-9BD3-40F2-B005-AAA5676818B9}" dt="2021-09-04T10:47:43.593" v="4627"/>
      <pc:docMkLst>
        <pc:docMk/>
      </pc:docMkLst>
      <pc:sldChg chg="modSp mod">
        <pc:chgData name="Nguyen Chi Son" userId="606856d02e9d83ac" providerId="LiveId" clId="{C5C624EB-9BD3-40F2-B005-AAA5676818B9}" dt="2021-09-04T09:33:22.652" v="28" actId="20577"/>
        <pc:sldMkLst>
          <pc:docMk/>
          <pc:sldMk cId="2922349590" sldId="256"/>
        </pc:sldMkLst>
        <pc:spChg chg="mod">
          <ac:chgData name="Nguyen Chi Son" userId="606856d02e9d83ac" providerId="LiveId" clId="{C5C624EB-9BD3-40F2-B005-AAA5676818B9}" dt="2021-09-04T09:33:22.652" v="28" actId="20577"/>
          <ac:spMkLst>
            <pc:docMk/>
            <pc:sldMk cId="2922349590" sldId="256"/>
            <ac:spMk id="136" creationId="{C574B640-0199-463F-87CA-8E3956B46E10}"/>
          </ac:spMkLst>
        </pc:spChg>
      </pc:sldChg>
      <pc:sldChg chg="modSp mod">
        <pc:chgData name="Nguyen Chi Son" userId="606856d02e9d83ac" providerId="LiveId" clId="{C5C624EB-9BD3-40F2-B005-AAA5676818B9}" dt="2021-09-04T09:41:48.410" v="58" actId="20577"/>
        <pc:sldMkLst>
          <pc:docMk/>
          <pc:sldMk cId="2812505328" sldId="362"/>
        </pc:sldMkLst>
        <pc:spChg chg="mod">
          <ac:chgData name="Nguyen Chi Son" userId="606856d02e9d83ac" providerId="LiveId" clId="{C5C624EB-9BD3-40F2-B005-AAA5676818B9}" dt="2021-09-04T09:41:48.410" v="58" actId="20577"/>
          <ac:spMkLst>
            <pc:docMk/>
            <pc:sldMk cId="2812505328" sldId="362"/>
            <ac:spMk id="2" creationId="{DAF08EC2-5D0D-48D9-855C-A59C0E5ED55B}"/>
          </ac:spMkLst>
        </pc:spChg>
      </pc:sldChg>
      <pc:sldChg chg="modSp mod">
        <pc:chgData name="Nguyen Chi Son" userId="606856d02e9d83ac" providerId="LiveId" clId="{C5C624EB-9BD3-40F2-B005-AAA5676818B9}" dt="2021-09-04T09:51:17.991" v="691" actId="20577"/>
        <pc:sldMkLst>
          <pc:docMk/>
          <pc:sldMk cId="3904192345" sldId="502"/>
        </pc:sldMkLst>
        <pc:spChg chg="mod">
          <ac:chgData name="Nguyen Chi Son" userId="606856d02e9d83ac" providerId="LiveId" clId="{C5C624EB-9BD3-40F2-B005-AAA5676818B9}" dt="2021-09-04T09:51:17.991" v="691" actId="20577"/>
          <ac:spMkLst>
            <pc:docMk/>
            <pc:sldMk cId="3904192345" sldId="502"/>
            <ac:spMk id="2" creationId="{DAF08EC2-5D0D-48D9-855C-A59C0E5ED55B}"/>
          </ac:spMkLst>
        </pc:spChg>
      </pc:sldChg>
      <pc:sldChg chg="modSp mod">
        <pc:chgData name="Nguyen Chi Son" userId="606856d02e9d83ac" providerId="LiveId" clId="{C5C624EB-9BD3-40F2-B005-AAA5676818B9}" dt="2021-09-04T10:31:29.861" v="2839" actId="20577"/>
        <pc:sldMkLst>
          <pc:docMk/>
          <pc:sldMk cId="402592958" sldId="540"/>
        </pc:sldMkLst>
        <pc:spChg chg="mod">
          <ac:chgData name="Nguyen Chi Son" userId="606856d02e9d83ac" providerId="LiveId" clId="{C5C624EB-9BD3-40F2-B005-AAA5676818B9}" dt="2021-09-04T10:31:29.861" v="2839" actId="20577"/>
          <ac:spMkLst>
            <pc:docMk/>
            <pc:sldMk cId="402592958" sldId="540"/>
            <ac:spMk id="3" creationId="{8CD51C9F-FCB0-4185-93E6-835FC05E1B10}"/>
          </ac:spMkLst>
        </pc:spChg>
      </pc:sldChg>
      <pc:sldChg chg="addSp delSp modSp mod">
        <pc:chgData name="Nguyen Chi Son" userId="606856d02e9d83ac" providerId="LiveId" clId="{C5C624EB-9BD3-40F2-B005-AAA5676818B9}" dt="2021-09-04T09:51:03.482" v="625" actId="1076"/>
        <pc:sldMkLst>
          <pc:docMk/>
          <pc:sldMk cId="3298182474" sldId="547"/>
        </pc:sldMkLst>
        <pc:spChg chg="mod">
          <ac:chgData name="Nguyen Chi Son" userId="606856d02e9d83ac" providerId="LiveId" clId="{C5C624EB-9BD3-40F2-B005-AAA5676818B9}" dt="2021-09-04T09:47:42.546" v="221" actId="20577"/>
          <ac:spMkLst>
            <pc:docMk/>
            <pc:sldMk cId="3298182474" sldId="547"/>
            <ac:spMk id="2" creationId="{BA8A6260-CA4B-46A9-A06E-C71EE59E6992}"/>
          </ac:spMkLst>
        </pc:spChg>
        <pc:spChg chg="mod">
          <ac:chgData name="Nguyen Chi Son" userId="606856d02e9d83ac" providerId="LiveId" clId="{C5C624EB-9BD3-40F2-B005-AAA5676818B9}" dt="2021-09-04T09:49:56.714" v="614" actId="1076"/>
          <ac:spMkLst>
            <pc:docMk/>
            <pc:sldMk cId="3298182474" sldId="547"/>
            <ac:spMk id="8" creationId="{B5ECF9DA-747A-416C-815D-4FC1A623870D}"/>
          </ac:spMkLst>
        </pc:spChg>
        <pc:spChg chg="del mod">
          <ac:chgData name="Nguyen Chi Son" userId="606856d02e9d83ac" providerId="LiveId" clId="{C5C624EB-9BD3-40F2-B005-AAA5676818B9}" dt="2021-09-04T09:45:13.225" v="65" actId="478"/>
          <ac:spMkLst>
            <pc:docMk/>
            <pc:sldMk cId="3298182474" sldId="547"/>
            <ac:spMk id="9" creationId="{E3CE5C03-A4E7-4DD1-A273-EB4DEB634293}"/>
          </ac:spMkLst>
        </pc:spChg>
        <pc:spChg chg="del">
          <ac:chgData name="Nguyen Chi Son" userId="606856d02e9d83ac" providerId="LiveId" clId="{C5C624EB-9BD3-40F2-B005-AAA5676818B9}" dt="2021-09-04T09:45:15.010" v="66" actId="478"/>
          <ac:spMkLst>
            <pc:docMk/>
            <pc:sldMk cId="3298182474" sldId="547"/>
            <ac:spMk id="10" creationId="{47EC0BF2-5934-474A-94EE-88AC9B35ECF1}"/>
          </ac:spMkLst>
        </pc:spChg>
        <pc:spChg chg="add mod">
          <ac:chgData name="Nguyen Chi Son" userId="606856d02e9d83ac" providerId="LiveId" clId="{C5C624EB-9BD3-40F2-B005-AAA5676818B9}" dt="2021-09-04T09:49:53.777" v="613" actId="1076"/>
          <ac:spMkLst>
            <pc:docMk/>
            <pc:sldMk cId="3298182474" sldId="547"/>
            <ac:spMk id="17" creationId="{388493A2-4842-4806-B794-C152AA81A7B8}"/>
          </ac:spMkLst>
        </pc:spChg>
        <pc:picChg chg="add del mod">
          <ac:chgData name="Nguyen Chi Son" userId="606856d02e9d83ac" providerId="LiveId" clId="{C5C624EB-9BD3-40F2-B005-AAA5676818B9}" dt="2021-09-04T09:47:03.860" v="84" actId="478"/>
          <ac:picMkLst>
            <pc:docMk/>
            <pc:sldMk cId="3298182474" sldId="547"/>
            <ac:picMk id="4" creationId="{33C8F520-A613-4D17-9684-C95FE09DC76C}"/>
          </ac:picMkLst>
        </pc:picChg>
        <pc:picChg chg="del">
          <ac:chgData name="Nguyen Chi Son" userId="606856d02e9d83ac" providerId="LiveId" clId="{C5C624EB-9BD3-40F2-B005-AAA5676818B9}" dt="2021-09-04T09:42:06.612" v="61" actId="478"/>
          <ac:picMkLst>
            <pc:docMk/>
            <pc:sldMk cId="3298182474" sldId="547"/>
            <ac:picMk id="5" creationId="{97D0A7CE-A051-476F-8CFA-5854A1EE74A0}"/>
          </ac:picMkLst>
        </pc:picChg>
        <pc:picChg chg="add del mod">
          <ac:chgData name="Nguyen Chi Son" userId="606856d02e9d83ac" providerId="LiveId" clId="{C5C624EB-9BD3-40F2-B005-AAA5676818B9}" dt="2021-09-04T09:46:04.939" v="79"/>
          <ac:picMkLst>
            <pc:docMk/>
            <pc:sldMk cId="3298182474" sldId="547"/>
            <ac:picMk id="7" creationId="{16310D97-3DC9-43E1-9DFE-BEC66FA8EFA3}"/>
          </ac:picMkLst>
        </pc:picChg>
        <pc:picChg chg="add mod">
          <ac:chgData name="Nguyen Chi Son" userId="606856d02e9d83ac" providerId="LiveId" clId="{C5C624EB-9BD3-40F2-B005-AAA5676818B9}" dt="2021-09-04T09:50:01.968" v="616" actId="1076"/>
          <ac:picMkLst>
            <pc:docMk/>
            <pc:sldMk cId="3298182474" sldId="547"/>
            <ac:picMk id="12" creationId="{E86000CD-A106-4EC9-924E-EFE7A5856A97}"/>
          </ac:picMkLst>
        </pc:picChg>
        <pc:picChg chg="add mod">
          <ac:chgData name="Nguyen Chi Son" userId="606856d02e9d83ac" providerId="LiveId" clId="{C5C624EB-9BD3-40F2-B005-AAA5676818B9}" dt="2021-09-04T09:49:47.651" v="611" actId="1076"/>
          <ac:picMkLst>
            <pc:docMk/>
            <pc:sldMk cId="3298182474" sldId="547"/>
            <ac:picMk id="14" creationId="{C3491FA7-778D-47B0-9063-B38D1B25DA3E}"/>
          </ac:picMkLst>
        </pc:picChg>
        <pc:picChg chg="del">
          <ac:chgData name="Nguyen Chi Son" userId="606856d02e9d83ac" providerId="LiveId" clId="{C5C624EB-9BD3-40F2-B005-AAA5676818B9}" dt="2021-09-04T09:42:05.440" v="59" actId="478"/>
          <ac:picMkLst>
            <pc:docMk/>
            <pc:sldMk cId="3298182474" sldId="547"/>
            <ac:picMk id="1026" creationId="{22B2CB73-A7BF-4593-9C9F-98AE376E84DC}"/>
          </ac:picMkLst>
        </pc:picChg>
        <pc:picChg chg="del">
          <ac:chgData name="Nguyen Chi Son" userId="606856d02e9d83ac" providerId="LiveId" clId="{C5C624EB-9BD3-40F2-B005-AAA5676818B9}" dt="2021-09-04T09:42:05.909" v="60" actId="478"/>
          <ac:picMkLst>
            <pc:docMk/>
            <pc:sldMk cId="3298182474" sldId="547"/>
            <ac:picMk id="1028" creationId="{E6898385-9910-4C76-9D15-5922A0F37FDD}"/>
          </ac:picMkLst>
        </pc:picChg>
        <pc:cxnChg chg="add mod">
          <ac:chgData name="Nguyen Chi Son" userId="606856d02e9d83ac" providerId="LiveId" clId="{C5C624EB-9BD3-40F2-B005-AAA5676818B9}" dt="2021-09-04T09:51:03.482" v="625" actId="1076"/>
          <ac:cxnSpMkLst>
            <pc:docMk/>
            <pc:sldMk cId="3298182474" sldId="547"/>
            <ac:cxnSpMk id="16" creationId="{95ED8E70-BD19-4A6F-8F88-12DF99EBE0D3}"/>
          </ac:cxnSpMkLst>
        </pc:cxnChg>
      </pc:sldChg>
      <pc:sldChg chg="addSp delSp modSp mod">
        <pc:chgData name="Nguyen Chi Son" userId="606856d02e9d83ac" providerId="LiveId" clId="{C5C624EB-9BD3-40F2-B005-AAA5676818B9}" dt="2021-09-04T10:33:43.814" v="3137" actId="478"/>
        <pc:sldMkLst>
          <pc:docMk/>
          <pc:sldMk cId="2951639226" sldId="592"/>
        </pc:sldMkLst>
        <pc:spChg chg="mod">
          <ac:chgData name="Nguyen Chi Son" userId="606856d02e9d83ac" providerId="LiveId" clId="{C5C624EB-9BD3-40F2-B005-AAA5676818B9}" dt="2021-09-04T09:53:09.991" v="841" actId="20577"/>
          <ac:spMkLst>
            <pc:docMk/>
            <pc:sldMk cId="2951639226" sldId="592"/>
            <ac:spMk id="9" creationId="{9F4BC261-4781-4DFE-BA2B-77EE6F751C48}"/>
          </ac:spMkLst>
        </pc:spChg>
        <pc:spChg chg="mod">
          <ac:chgData name="Nguyen Chi Son" userId="606856d02e9d83ac" providerId="LiveId" clId="{C5C624EB-9BD3-40F2-B005-AAA5676818B9}" dt="2021-09-04T09:54:14.921" v="965" actId="20577"/>
          <ac:spMkLst>
            <pc:docMk/>
            <pc:sldMk cId="2951639226" sldId="592"/>
            <ac:spMk id="18" creationId="{F7FD1FDB-7305-4182-AED5-6C5292AFF68F}"/>
          </ac:spMkLst>
        </pc:spChg>
        <pc:spChg chg="mod">
          <ac:chgData name="Nguyen Chi Son" userId="606856d02e9d83ac" providerId="LiveId" clId="{C5C624EB-9BD3-40F2-B005-AAA5676818B9}" dt="2021-09-04T09:54:35.421" v="1126" actId="20577"/>
          <ac:spMkLst>
            <pc:docMk/>
            <pc:sldMk cId="2951639226" sldId="592"/>
            <ac:spMk id="19" creationId="{FB647DC3-9571-464C-9754-D985C784AE47}"/>
          </ac:spMkLst>
        </pc:spChg>
        <pc:picChg chg="del">
          <ac:chgData name="Nguyen Chi Son" userId="606856d02e9d83ac" providerId="LiveId" clId="{C5C624EB-9BD3-40F2-B005-AAA5676818B9}" dt="2021-09-04T09:51:21.685" v="694" actId="478"/>
          <ac:picMkLst>
            <pc:docMk/>
            <pc:sldMk cId="2951639226" sldId="592"/>
            <ac:picMk id="3" creationId="{320CE52F-717F-4257-B2CC-D1A833C805C5}"/>
          </ac:picMkLst>
        </pc:picChg>
        <pc:picChg chg="add mod">
          <ac:chgData name="Nguyen Chi Son" userId="606856d02e9d83ac" providerId="LiveId" clId="{C5C624EB-9BD3-40F2-B005-AAA5676818B9}" dt="2021-09-04T09:52:27.133" v="706" actId="1076"/>
          <ac:picMkLst>
            <pc:docMk/>
            <pc:sldMk cId="2951639226" sldId="592"/>
            <ac:picMk id="4" creationId="{B7AF2093-529D-42C3-8539-B431C0119D5B}"/>
          </ac:picMkLst>
        </pc:picChg>
        <pc:picChg chg="add mod">
          <ac:chgData name="Nguyen Chi Son" userId="606856d02e9d83ac" providerId="LiveId" clId="{C5C624EB-9BD3-40F2-B005-AAA5676818B9}" dt="2021-09-04T09:52:32.149" v="707" actId="1076"/>
          <ac:picMkLst>
            <pc:docMk/>
            <pc:sldMk cId="2951639226" sldId="592"/>
            <ac:picMk id="6" creationId="{A951BE1F-371F-4399-8428-50578D7D9983}"/>
          </ac:picMkLst>
        </pc:picChg>
        <pc:picChg chg="add del mod">
          <ac:chgData name="Nguyen Chi Son" userId="606856d02e9d83ac" providerId="LiveId" clId="{C5C624EB-9BD3-40F2-B005-AAA5676818B9}" dt="2021-09-04T10:05:39.003" v="1427"/>
          <ac:picMkLst>
            <pc:docMk/>
            <pc:sldMk cId="2951639226" sldId="592"/>
            <ac:picMk id="8" creationId="{6D269CFC-8231-43D5-A4BB-F32BF6DE04A8}"/>
          </ac:picMkLst>
        </pc:picChg>
        <pc:picChg chg="add del mod">
          <ac:chgData name="Nguyen Chi Son" userId="606856d02e9d83ac" providerId="LiveId" clId="{C5C624EB-9BD3-40F2-B005-AAA5676818B9}" dt="2021-09-04T10:33:43.814" v="3137" actId="478"/>
          <ac:picMkLst>
            <pc:docMk/>
            <pc:sldMk cId="2951639226" sldId="592"/>
            <ac:picMk id="11" creationId="{38623795-6522-4EAC-ACFF-99A8EA82CAAA}"/>
          </ac:picMkLst>
        </pc:picChg>
        <pc:picChg chg="add del mod">
          <ac:chgData name="Nguyen Chi Son" userId="606856d02e9d83ac" providerId="LiveId" clId="{C5C624EB-9BD3-40F2-B005-AAA5676818B9}" dt="2021-09-04T09:55:52.412" v="1130" actId="478"/>
          <ac:picMkLst>
            <pc:docMk/>
            <pc:sldMk cId="2951639226" sldId="592"/>
            <ac:picMk id="1026" creationId="{3C775FD0-C8C5-4C8B-A414-5243BAB9019D}"/>
          </ac:picMkLst>
        </pc:picChg>
        <pc:picChg chg="del">
          <ac:chgData name="Nguyen Chi Son" userId="606856d02e9d83ac" providerId="LiveId" clId="{C5C624EB-9BD3-40F2-B005-AAA5676818B9}" dt="2021-09-04T09:51:20.778" v="692" actId="478"/>
          <ac:picMkLst>
            <pc:docMk/>
            <pc:sldMk cId="2951639226" sldId="592"/>
            <ac:picMk id="2050" creationId="{AEB51E62-5E3C-43C8-A947-D194A8AF5605}"/>
          </ac:picMkLst>
        </pc:picChg>
        <pc:picChg chg="del">
          <ac:chgData name="Nguyen Chi Son" userId="606856d02e9d83ac" providerId="LiveId" clId="{C5C624EB-9BD3-40F2-B005-AAA5676818B9}" dt="2021-09-04T09:51:21.169" v="693" actId="478"/>
          <ac:picMkLst>
            <pc:docMk/>
            <pc:sldMk cId="2951639226" sldId="592"/>
            <ac:picMk id="2052" creationId="{C299A913-80DF-4993-A84A-76BB977417DE}"/>
          </ac:picMkLst>
        </pc:picChg>
      </pc:sldChg>
      <pc:sldChg chg="modSp mod">
        <pc:chgData name="Nguyen Chi Son" userId="606856d02e9d83ac" providerId="LiveId" clId="{C5C624EB-9BD3-40F2-B005-AAA5676818B9}" dt="2021-09-04T10:46:17.750" v="4415" actId="1035"/>
        <pc:sldMkLst>
          <pc:docMk/>
          <pc:sldMk cId="1953741841" sldId="596"/>
        </pc:sldMkLst>
        <pc:spChg chg="mod">
          <ac:chgData name="Nguyen Chi Son" userId="606856d02e9d83ac" providerId="LiveId" clId="{C5C624EB-9BD3-40F2-B005-AAA5676818B9}" dt="2021-09-04T10:32:00.482" v="2933" actId="20577"/>
          <ac:spMkLst>
            <pc:docMk/>
            <pc:sldMk cId="1953741841" sldId="596"/>
            <ac:spMk id="2" creationId="{BA8A6260-CA4B-46A9-A06E-C71EE59E6992}"/>
          </ac:spMkLst>
        </pc:spChg>
        <pc:spChg chg="mod">
          <ac:chgData name="Nguyen Chi Son" userId="606856d02e9d83ac" providerId="LiveId" clId="{C5C624EB-9BD3-40F2-B005-AAA5676818B9}" dt="2021-09-04T10:46:17.750" v="4415" actId="1035"/>
          <ac:spMkLst>
            <pc:docMk/>
            <pc:sldMk cId="1953741841" sldId="596"/>
            <ac:spMk id="4" creationId="{0D159DDA-BA49-4E92-817D-8988A85A5610}"/>
          </ac:spMkLst>
        </pc:spChg>
        <pc:spChg chg="mod">
          <ac:chgData name="Nguyen Chi Son" userId="606856d02e9d83ac" providerId="LiveId" clId="{C5C624EB-9BD3-40F2-B005-AAA5676818B9}" dt="2021-09-04T10:46:17.750" v="4415" actId="1035"/>
          <ac:spMkLst>
            <pc:docMk/>
            <pc:sldMk cId="1953741841" sldId="596"/>
            <ac:spMk id="5" creationId="{34B18095-2B84-439E-80AD-AC5D4586BEAA}"/>
          </ac:spMkLst>
        </pc:spChg>
        <pc:spChg chg="mod">
          <ac:chgData name="Nguyen Chi Son" userId="606856d02e9d83ac" providerId="LiveId" clId="{C5C624EB-9BD3-40F2-B005-AAA5676818B9}" dt="2021-09-04T10:46:17.750" v="4415" actId="1035"/>
          <ac:spMkLst>
            <pc:docMk/>
            <pc:sldMk cId="1953741841" sldId="596"/>
            <ac:spMk id="11" creationId="{BB94417D-BA64-41A3-A335-F1084FC4EAAB}"/>
          </ac:spMkLst>
        </pc:spChg>
        <pc:spChg chg="mod">
          <ac:chgData name="Nguyen Chi Son" userId="606856d02e9d83ac" providerId="LiveId" clId="{C5C624EB-9BD3-40F2-B005-AAA5676818B9}" dt="2021-09-04T10:46:17.750" v="4415" actId="1035"/>
          <ac:spMkLst>
            <pc:docMk/>
            <pc:sldMk cId="1953741841" sldId="596"/>
            <ac:spMk id="14" creationId="{47690167-AC03-4A6E-8A65-B47A2BE69ACA}"/>
          </ac:spMkLst>
        </pc:spChg>
      </pc:sldChg>
      <pc:sldChg chg="del">
        <pc:chgData name="Nguyen Chi Son" userId="606856d02e9d83ac" providerId="LiveId" clId="{C5C624EB-9BD3-40F2-B005-AAA5676818B9}" dt="2021-09-04T09:56:03.021" v="1131" actId="47"/>
        <pc:sldMkLst>
          <pc:docMk/>
          <pc:sldMk cId="2257398000" sldId="600"/>
        </pc:sldMkLst>
      </pc:sldChg>
      <pc:sldChg chg="del">
        <pc:chgData name="Nguyen Chi Son" userId="606856d02e9d83ac" providerId="LiveId" clId="{C5C624EB-9BD3-40F2-B005-AAA5676818B9}" dt="2021-09-04T10:32:20.086" v="2987" actId="47"/>
        <pc:sldMkLst>
          <pc:docMk/>
          <pc:sldMk cId="1102542394" sldId="601"/>
        </pc:sldMkLst>
      </pc:sldChg>
      <pc:sldChg chg="del">
        <pc:chgData name="Nguyen Chi Son" userId="606856d02e9d83ac" providerId="LiveId" clId="{C5C624EB-9BD3-40F2-B005-AAA5676818B9}" dt="2021-09-04T10:32:20.086" v="2987" actId="47"/>
        <pc:sldMkLst>
          <pc:docMk/>
          <pc:sldMk cId="4122330530" sldId="602"/>
        </pc:sldMkLst>
      </pc:sldChg>
      <pc:sldChg chg="del">
        <pc:chgData name="Nguyen Chi Son" userId="606856d02e9d83ac" providerId="LiveId" clId="{C5C624EB-9BD3-40F2-B005-AAA5676818B9}" dt="2021-09-04T10:32:20.086" v="2987" actId="47"/>
        <pc:sldMkLst>
          <pc:docMk/>
          <pc:sldMk cId="3726558312" sldId="604"/>
        </pc:sldMkLst>
      </pc:sldChg>
      <pc:sldChg chg="del">
        <pc:chgData name="Nguyen Chi Son" userId="606856d02e9d83ac" providerId="LiveId" clId="{C5C624EB-9BD3-40F2-B005-AAA5676818B9}" dt="2021-09-04T10:32:20.086" v="2987" actId="47"/>
        <pc:sldMkLst>
          <pc:docMk/>
          <pc:sldMk cId="1789384619" sldId="605"/>
        </pc:sldMkLst>
      </pc:sldChg>
      <pc:sldChg chg="modSp add mod">
        <pc:chgData name="Nguyen Chi Son" userId="606856d02e9d83ac" providerId="LiveId" clId="{C5C624EB-9BD3-40F2-B005-AAA5676818B9}" dt="2021-09-04T09:56:20.677" v="1251" actId="1035"/>
        <pc:sldMkLst>
          <pc:docMk/>
          <pc:sldMk cId="3686938130" sldId="606"/>
        </pc:sldMkLst>
        <pc:spChg chg="mod">
          <ac:chgData name="Nguyen Chi Son" userId="606856d02e9d83ac" providerId="LiveId" clId="{C5C624EB-9BD3-40F2-B005-AAA5676818B9}" dt="2021-09-04T09:56:17.458" v="1233" actId="20577"/>
          <ac:spMkLst>
            <pc:docMk/>
            <pc:sldMk cId="3686938130" sldId="606"/>
            <ac:spMk id="2" creationId="{DAF08EC2-5D0D-48D9-855C-A59C0E5ED55B}"/>
          </ac:spMkLst>
        </pc:spChg>
        <pc:spChg chg="mod">
          <ac:chgData name="Nguyen Chi Son" userId="606856d02e9d83ac" providerId="LiveId" clId="{C5C624EB-9BD3-40F2-B005-AAA5676818B9}" dt="2021-09-04T09:56:20.677" v="1251" actId="1035"/>
          <ac:spMkLst>
            <pc:docMk/>
            <pc:sldMk cId="3686938130" sldId="606"/>
            <ac:spMk id="3" creationId="{8CD51C9F-FCB0-4185-93E6-835FC05E1B10}"/>
          </ac:spMkLst>
        </pc:spChg>
      </pc:sldChg>
      <pc:sldChg chg="addSp delSp modSp add mod">
        <pc:chgData name="Nguyen Chi Son" userId="606856d02e9d83ac" providerId="LiveId" clId="{C5C624EB-9BD3-40F2-B005-AAA5676818B9}" dt="2021-09-04T10:10:04.140" v="1799" actId="1038"/>
        <pc:sldMkLst>
          <pc:docMk/>
          <pc:sldMk cId="602911421" sldId="607"/>
        </pc:sldMkLst>
        <pc:spChg chg="mod">
          <ac:chgData name="Nguyen Chi Son" userId="606856d02e9d83ac" providerId="LiveId" clId="{C5C624EB-9BD3-40F2-B005-AAA5676818B9}" dt="2021-09-04T09:56:45.833" v="1393" actId="20577"/>
          <ac:spMkLst>
            <pc:docMk/>
            <pc:sldMk cId="602911421" sldId="607"/>
            <ac:spMk id="9" creationId="{9F4BC261-4781-4DFE-BA2B-77EE6F751C48}"/>
          </ac:spMkLst>
        </pc:spChg>
        <pc:spChg chg="mod">
          <ac:chgData name="Nguyen Chi Son" userId="606856d02e9d83ac" providerId="LiveId" clId="{C5C624EB-9BD3-40F2-B005-AAA5676818B9}" dt="2021-09-04T10:10:04.140" v="1799" actId="1038"/>
          <ac:spMkLst>
            <pc:docMk/>
            <pc:sldMk cId="602911421" sldId="607"/>
            <ac:spMk id="18" creationId="{F7FD1FDB-7305-4182-AED5-6C5292AFF68F}"/>
          </ac:spMkLst>
        </pc:spChg>
        <pc:spChg chg="mod">
          <ac:chgData name="Nguyen Chi Son" userId="606856d02e9d83ac" providerId="LiveId" clId="{C5C624EB-9BD3-40F2-B005-AAA5676818B9}" dt="2021-09-04T10:10:04.140" v="1799" actId="1038"/>
          <ac:spMkLst>
            <pc:docMk/>
            <pc:sldMk cId="602911421" sldId="607"/>
            <ac:spMk id="19" creationId="{FB647DC3-9571-464C-9754-D985C784AE47}"/>
          </ac:spMkLst>
        </pc:spChg>
        <pc:picChg chg="add mod modCrop">
          <ac:chgData name="Nguyen Chi Son" userId="606856d02e9d83ac" providerId="LiveId" clId="{C5C624EB-9BD3-40F2-B005-AAA5676818B9}" dt="2021-09-04T10:10:04.140" v="1799" actId="1038"/>
          <ac:picMkLst>
            <pc:docMk/>
            <pc:sldMk cId="602911421" sldId="607"/>
            <ac:picMk id="3" creationId="{55FEA03A-52F4-410B-A963-0E01A81E7789}"/>
          </ac:picMkLst>
        </pc:picChg>
        <pc:picChg chg="del">
          <ac:chgData name="Nguyen Chi Son" userId="606856d02e9d83ac" providerId="LiveId" clId="{C5C624EB-9BD3-40F2-B005-AAA5676818B9}" dt="2021-09-04T10:00:37.203" v="1398" actId="478"/>
          <ac:picMkLst>
            <pc:docMk/>
            <pc:sldMk cId="602911421" sldId="607"/>
            <ac:picMk id="4" creationId="{B7AF2093-529D-42C3-8539-B431C0119D5B}"/>
          </ac:picMkLst>
        </pc:picChg>
        <pc:picChg chg="del">
          <ac:chgData name="Nguyen Chi Son" userId="606856d02e9d83ac" providerId="LiveId" clId="{C5C624EB-9BD3-40F2-B005-AAA5676818B9}" dt="2021-09-04T10:00:37.697" v="1399" actId="478"/>
          <ac:picMkLst>
            <pc:docMk/>
            <pc:sldMk cId="602911421" sldId="607"/>
            <ac:picMk id="6" creationId="{A951BE1F-371F-4399-8428-50578D7D9983}"/>
          </ac:picMkLst>
        </pc:picChg>
        <pc:picChg chg="add del mod">
          <ac:chgData name="Nguyen Chi Son" userId="606856d02e9d83ac" providerId="LiveId" clId="{C5C624EB-9BD3-40F2-B005-AAA5676818B9}" dt="2021-09-04T10:01:22.118" v="1412" actId="478"/>
          <ac:picMkLst>
            <pc:docMk/>
            <pc:sldMk cId="602911421" sldId="607"/>
            <ac:picMk id="7" creationId="{581FF1E1-2ECB-4BAE-9118-E5B7DF243FF9}"/>
          </ac:picMkLst>
        </pc:picChg>
        <pc:picChg chg="add mod modCrop">
          <ac:chgData name="Nguyen Chi Son" userId="606856d02e9d83ac" providerId="LiveId" clId="{C5C624EB-9BD3-40F2-B005-AAA5676818B9}" dt="2021-09-04T10:10:04.140" v="1799" actId="1038"/>
          <ac:picMkLst>
            <pc:docMk/>
            <pc:sldMk cId="602911421" sldId="607"/>
            <ac:picMk id="10" creationId="{9F94FDF2-879A-4859-8DB4-FB5E54D4A910}"/>
          </ac:picMkLst>
        </pc:picChg>
      </pc:sldChg>
      <pc:sldChg chg="addSp delSp modSp add mod modAnim">
        <pc:chgData name="Nguyen Chi Son" userId="606856d02e9d83ac" providerId="LiveId" clId="{C5C624EB-9BD3-40F2-B005-AAA5676818B9}" dt="2021-09-04T10:46:06.256" v="4388"/>
        <pc:sldMkLst>
          <pc:docMk/>
          <pc:sldMk cId="4132042067" sldId="608"/>
        </pc:sldMkLst>
        <pc:spChg chg="add mod">
          <ac:chgData name="Nguyen Chi Son" userId="606856d02e9d83ac" providerId="LiveId" clId="{C5C624EB-9BD3-40F2-B005-AAA5676818B9}" dt="2021-09-04T10:22:31.377" v="1925" actId="207"/>
          <ac:spMkLst>
            <pc:docMk/>
            <pc:sldMk cId="4132042067" sldId="608"/>
            <ac:spMk id="16" creationId="{CE55509A-388F-4870-9BBB-DE8ACEFF365B}"/>
          </ac:spMkLst>
        </pc:spChg>
        <pc:spChg chg="add mod">
          <ac:chgData name="Nguyen Chi Son" userId="606856d02e9d83ac" providerId="LiveId" clId="{C5C624EB-9BD3-40F2-B005-AAA5676818B9}" dt="2021-09-04T10:22:36.727" v="1926" actId="1076"/>
          <ac:spMkLst>
            <pc:docMk/>
            <pc:sldMk cId="4132042067" sldId="608"/>
            <ac:spMk id="17" creationId="{961001C4-1325-4BE0-8ABE-65FB2A368134}"/>
          </ac:spMkLst>
        </pc:spChg>
        <pc:spChg chg="mod">
          <ac:chgData name="Nguyen Chi Son" userId="606856d02e9d83ac" providerId="LiveId" clId="{C5C624EB-9BD3-40F2-B005-AAA5676818B9}" dt="2021-09-04T10:24:16.464" v="2207" actId="1036"/>
          <ac:spMkLst>
            <pc:docMk/>
            <pc:sldMk cId="4132042067" sldId="608"/>
            <ac:spMk id="18" creationId="{F7FD1FDB-7305-4182-AED5-6C5292AFF68F}"/>
          </ac:spMkLst>
        </pc:spChg>
        <pc:spChg chg="mod">
          <ac:chgData name="Nguyen Chi Son" userId="606856d02e9d83ac" providerId="LiveId" clId="{C5C624EB-9BD3-40F2-B005-AAA5676818B9}" dt="2021-09-04T10:25:48.879" v="2456" actId="1076"/>
          <ac:spMkLst>
            <pc:docMk/>
            <pc:sldMk cId="4132042067" sldId="608"/>
            <ac:spMk id="19" creationId="{FB647DC3-9571-464C-9754-D985C784AE47}"/>
          </ac:spMkLst>
        </pc:spChg>
        <pc:picChg chg="del">
          <ac:chgData name="Nguyen Chi Son" userId="606856d02e9d83ac" providerId="LiveId" clId="{C5C624EB-9BD3-40F2-B005-AAA5676818B9}" dt="2021-09-04T10:10:10.725" v="1801" actId="478"/>
          <ac:picMkLst>
            <pc:docMk/>
            <pc:sldMk cId="4132042067" sldId="608"/>
            <ac:picMk id="3" creationId="{55FEA03A-52F4-410B-A963-0E01A81E7789}"/>
          </ac:picMkLst>
        </pc:picChg>
        <pc:picChg chg="add del mod">
          <ac:chgData name="Nguyen Chi Son" userId="606856d02e9d83ac" providerId="LiveId" clId="{C5C624EB-9BD3-40F2-B005-AAA5676818B9}" dt="2021-09-04T10:17:55.472" v="1809" actId="478"/>
          <ac:picMkLst>
            <pc:docMk/>
            <pc:sldMk cId="4132042067" sldId="608"/>
            <ac:picMk id="4" creationId="{CC440D6B-09A6-4E14-9044-058085F221FA}"/>
          </ac:picMkLst>
        </pc:picChg>
        <pc:picChg chg="add mod modCrop">
          <ac:chgData name="Nguyen Chi Son" userId="606856d02e9d83ac" providerId="LiveId" clId="{C5C624EB-9BD3-40F2-B005-AAA5676818B9}" dt="2021-09-04T10:21:05.135" v="1851" actId="1076"/>
          <ac:picMkLst>
            <pc:docMk/>
            <pc:sldMk cId="4132042067" sldId="608"/>
            <ac:picMk id="6" creationId="{C67A36A0-D41D-4070-AEC9-C27885066C9D}"/>
          </ac:picMkLst>
        </pc:picChg>
        <pc:picChg chg="del">
          <ac:chgData name="Nguyen Chi Son" userId="606856d02e9d83ac" providerId="LiveId" clId="{C5C624EB-9BD3-40F2-B005-AAA5676818B9}" dt="2021-09-04T10:10:11.175" v="1802" actId="478"/>
          <ac:picMkLst>
            <pc:docMk/>
            <pc:sldMk cId="4132042067" sldId="608"/>
            <ac:picMk id="10" creationId="{9F94FDF2-879A-4859-8DB4-FB5E54D4A910}"/>
          </ac:picMkLst>
        </pc:picChg>
        <pc:picChg chg="add mod">
          <ac:chgData name="Nguyen Chi Son" userId="606856d02e9d83ac" providerId="LiveId" clId="{C5C624EB-9BD3-40F2-B005-AAA5676818B9}" dt="2021-09-04T10:21:02.863" v="1850" actId="1076"/>
          <ac:picMkLst>
            <pc:docMk/>
            <pc:sldMk cId="4132042067" sldId="608"/>
            <ac:picMk id="2050" creationId="{670CA9E4-16B0-4740-86B8-419909509C4F}"/>
          </ac:picMkLst>
        </pc:picChg>
        <pc:cxnChg chg="add mod">
          <ac:chgData name="Nguyen Chi Son" userId="606856d02e9d83ac" providerId="LiveId" clId="{C5C624EB-9BD3-40F2-B005-AAA5676818B9}" dt="2021-09-04T10:21:54.278" v="1864" actId="1076"/>
          <ac:cxnSpMkLst>
            <pc:docMk/>
            <pc:sldMk cId="4132042067" sldId="608"/>
            <ac:cxnSpMk id="8" creationId="{FC5473CB-AB79-408C-A474-52D75A160384}"/>
          </ac:cxnSpMkLst>
        </pc:cxnChg>
        <pc:cxnChg chg="add mod">
          <ac:chgData name="Nguyen Chi Son" userId="606856d02e9d83ac" providerId="LiveId" clId="{C5C624EB-9BD3-40F2-B005-AAA5676818B9}" dt="2021-09-04T10:21:58.678" v="1865" actId="1076"/>
          <ac:cxnSpMkLst>
            <pc:docMk/>
            <pc:sldMk cId="4132042067" sldId="608"/>
            <ac:cxnSpMk id="15" creationId="{1FE0F3FC-0BC1-4A7C-969F-E8E3FD13431B}"/>
          </ac:cxnSpMkLst>
        </pc:cxnChg>
      </pc:sldChg>
      <pc:sldChg chg="modSp add mod">
        <pc:chgData name="Nguyen Chi Son" userId="606856d02e9d83ac" providerId="LiveId" clId="{C5C624EB-9BD3-40F2-B005-AAA5676818B9}" dt="2021-09-04T10:26:11.243" v="2522" actId="1036"/>
        <pc:sldMkLst>
          <pc:docMk/>
          <pc:sldMk cId="2821762238" sldId="609"/>
        </pc:sldMkLst>
        <pc:spChg chg="mod">
          <ac:chgData name="Nguyen Chi Son" userId="606856d02e9d83ac" providerId="LiveId" clId="{C5C624EB-9BD3-40F2-B005-AAA5676818B9}" dt="2021-09-04T10:26:07.852" v="2505" actId="20577"/>
          <ac:spMkLst>
            <pc:docMk/>
            <pc:sldMk cId="2821762238" sldId="609"/>
            <ac:spMk id="2" creationId="{DAF08EC2-5D0D-48D9-855C-A59C0E5ED55B}"/>
          </ac:spMkLst>
        </pc:spChg>
        <pc:spChg chg="mod">
          <ac:chgData name="Nguyen Chi Son" userId="606856d02e9d83ac" providerId="LiveId" clId="{C5C624EB-9BD3-40F2-B005-AAA5676818B9}" dt="2021-09-04T10:26:11.243" v="2522" actId="1036"/>
          <ac:spMkLst>
            <pc:docMk/>
            <pc:sldMk cId="2821762238" sldId="609"/>
            <ac:spMk id="3" creationId="{8CD51C9F-FCB0-4185-93E6-835FC05E1B10}"/>
          </ac:spMkLst>
        </pc:spChg>
      </pc:sldChg>
      <pc:sldChg chg="addSp delSp modSp add mod">
        <pc:chgData name="Nguyen Chi Son" userId="606856d02e9d83ac" providerId="LiveId" clId="{C5C624EB-9BD3-40F2-B005-AAA5676818B9}" dt="2021-09-04T10:31:16.674" v="2837" actId="1076"/>
        <pc:sldMkLst>
          <pc:docMk/>
          <pc:sldMk cId="49150629" sldId="610"/>
        </pc:sldMkLst>
        <pc:spChg chg="mod">
          <ac:chgData name="Nguyen Chi Son" userId="606856d02e9d83ac" providerId="LiveId" clId="{C5C624EB-9BD3-40F2-B005-AAA5676818B9}" dt="2021-09-04T10:30:42.530" v="2720" actId="1076"/>
          <ac:spMkLst>
            <pc:docMk/>
            <pc:sldMk cId="49150629" sldId="610"/>
            <ac:spMk id="18" creationId="{F7FD1FDB-7305-4182-AED5-6C5292AFF68F}"/>
          </ac:spMkLst>
        </pc:spChg>
        <pc:spChg chg="mod">
          <ac:chgData name="Nguyen Chi Son" userId="606856d02e9d83ac" providerId="LiveId" clId="{C5C624EB-9BD3-40F2-B005-AAA5676818B9}" dt="2021-09-04T10:31:16.674" v="2837" actId="1076"/>
          <ac:spMkLst>
            <pc:docMk/>
            <pc:sldMk cId="49150629" sldId="610"/>
            <ac:spMk id="19" creationId="{FB647DC3-9571-464C-9754-D985C784AE47}"/>
          </ac:spMkLst>
        </pc:spChg>
        <pc:picChg chg="del mod">
          <ac:chgData name="Nguyen Chi Son" userId="606856d02e9d83ac" providerId="LiveId" clId="{C5C624EB-9BD3-40F2-B005-AAA5676818B9}" dt="2021-09-04T10:27:38.637" v="2528" actId="478"/>
          <ac:picMkLst>
            <pc:docMk/>
            <pc:sldMk cId="49150629" sldId="610"/>
            <ac:picMk id="3" creationId="{55FEA03A-52F4-410B-A963-0E01A81E7789}"/>
          </ac:picMkLst>
        </pc:picChg>
        <pc:picChg chg="add del mod">
          <ac:chgData name="Nguyen Chi Son" userId="606856d02e9d83ac" providerId="LiveId" clId="{C5C624EB-9BD3-40F2-B005-AAA5676818B9}" dt="2021-09-04T10:27:45.384" v="2531" actId="478"/>
          <ac:picMkLst>
            <pc:docMk/>
            <pc:sldMk cId="49150629" sldId="610"/>
            <ac:picMk id="4" creationId="{4106F72E-F09F-401A-8F0F-DCB349CD6DEB}"/>
          </ac:picMkLst>
        </pc:picChg>
        <pc:picChg chg="del">
          <ac:chgData name="Nguyen Chi Son" userId="606856d02e9d83ac" providerId="LiveId" clId="{C5C624EB-9BD3-40F2-B005-AAA5676818B9}" dt="2021-09-04T10:27:39.399" v="2529" actId="478"/>
          <ac:picMkLst>
            <pc:docMk/>
            <pc:sldMk cId="49150629" sldId="610"/>
            <ac:picMk id="10" creationId="{9F94FDF2-879A-4859-8DB4-FB5E54D4A910}"/>
          </ac:picMkLst>
        </pc:picChg>
        <pc:picChg chg="add mod">
          <ac:chgData name="Nguyen Chi Son" userId="606856d02e9d83ac" providerId="LiveId" clId="{C5C624EB-9BD3-40F2-B005-AAA5676818B9}" dt="2021-09-04T10:29:45.355" v="2553" actId="1076"/>
          <ac:picMkLst>
            <pc:docMk/>
            <pc:sldMk cId="49150629" sldId="610"/>
            <ac:picMk id="4098" creationId="{0203AABB-81BF-48B2-93A2-640DAEEC17D8}"/>
          </ac:picMkLst>
        </pc:picChg>
        <pc:picChg chg="add mod">
          <ac:chgData name="Nguyen Chi Son" userId="606856d02e9d83ac" providerId="LiveId" clId="{C5C624EB-9BD3-40F2-B005-AAA5676818B9}" dt="2021-09-04T10:29:47.146" v="2554" actId="1076"/>
          <ac:picMkLst>
            <pc:docMk/>
            <pc:sldMk cId="49150629" sldId="610"/>
            <ac:picMk id="4100" creationId="{49F6A95E-3C84-418A-B0F7-97AB87EA28F1}"/>
          </ac:picMkLst>
        </pc:picChg>
        <pc:picChg chg="add mod">
          <ac:chgData name="Nguyen Chi Son" userId="606856d02e9d83ac" providerId="LiveId" clId="{C5C624EB-9BD3-40F2-B005-AAA5676818B9}" dt="2021-09-04T10:29:57.547" v="2558" actId="1076"/>
          <ac:picMkLst>
            <pc:docMk/>
            <pc:sldMk cId="49150629" sldId="610"/>
            <ac:picMk id="4102" creationId="{A4CBF0AA-C50E-491B-9DF7-CF52BAA68AE5}"/>
          </ac:picMkLst>
        </pc:picChg>
      </pc:sldChg>
      <pc:sldChg chg="addSp delSp modSp add mod modAnim">
        <pc:chgData name="Nguyen Chi Son" userId="606856d02e9d83ac" providerId="LiveId" clId="{C5C624EB-9BD3-40F2-B005-AAA5676818B9}" dt="2021-09-04T10:46:23.268" v="4417" actId="1076"/>
        <pc:sldMkLst>
          <pc:docMk/>
          <pc:sldMk cId="4006857089" sldId="611"/>
        </pc:sldMkLst>
        <pc:spChg chg="mod">
          <ac:chgData name="Nguyen Chi Son" userId="606856d02e9d83ac" providerId="LiveId" clId="{C5C624EB-9BD3-40F2-B005-AAA5676818B9}" dt="2021-09-04T10:33:18.276" v="3133" actId="20577"/>
          <ac:spMkLst>
            <pc:docMk/>
            <pc:sldMk cId="4006857089" sldId="611"/>
            <ac:spMk id="2" creationId="{BA8A6260-CA4B-46A9-A06E-C71EE59E6992}"/>
          </ac:spMkLst>
        </pc:spChg>
        <pc:spChg chg="mod">
          <ac:chgData name="Nguyen Chi Son" userId="606856d02e9d83ac" providerId="LiveId" clId="{C5C624EB-9BD3-40F2-B005-AAA5676818B9}" dt="2021-09-04T10:34:49.767" v="3346" actId="20577"/>
          <ac:spMkLst>
            <pc:docMk/>
            <pc:sldMk cId="4006857089" sldId="611"/>
            <ac:spMk id="11" creationId="{BB94417D-BA64-41A3-A335-F1084FC4EAAB}"/>
          </ac:spMkLst>
        </pc:spChg>
        <pc:spChg chg="mod">
          <ac:chgData name="Nguyen Chi Son" userId="606856d02e9d83ac" providerId="LiveId" clId="{C5C624EB-9BD3-40F2-B005-AAA5676818B9}" dt="2021-09-04T10:34:36.126" v="3256" actId="20577"/>
          <ac:spMkLst>
            <pc:docMk/>
            <pc:sldMk cId="4006857089" sldId="611"/>
            <ac:spMk id="14" creationId="{47690167-AC03-4A6E-8A65-B47A2BE69ACA}"/>
          </ac:spMkLst>
        </pc:spChg>
        <pc:picChg chg="add mod modCrop">
          <ac:chgData name="Nguyen Chi Son" userId="606856d02e9d83ac" providerId="LiveId" clId="{C5C624EB-9BD3-40F2-B005-AAA5676818B9}" dt="2021-09-04T10:46:23.268" v="4417" actId="1076"/>
          <ac:picMkLst>
            <pc:docMk/>
            <pc:sldMk cId="4006857089" sldId="611"/>
            <ac:picMk id="6" creationId="{93DB5116-A8D2-41F5-A90E-5639C499C5CC}"/>
          </ac:picMkLst>
        </pc:picChg>
        <pc:picChg chg="add del mod">
          <ac:chgData name="Nguyen Chi Son" userId="606856d02e9d83ac" providerId="LiveId" clId="{C5C624EB-9BD3-40F2-B005-AAA5676818B9}" dt="2021-09-04T10:34:04.163" v="3143" actId="478"/>
          <ac:picMkLst>
            <pc:docMk/>
            <pc:sldMk cId="4006857089" sldId="611"/>
            <ac:picMk id="7" creationId="{332DFF86-63D2-442F-84AD-CA6C53246068}"/>
          </ac:picMkLst>
        </pc:picChg>
      </pc:sldChg>
      <pc:sldChg chg="addSp delSp modSp add mod">
        <pc:chgData name="Nguyen Chi Son" userId="606856d02e9d83ac" providerId="LiveId" clId="{C5C624EB-9BD3-40F2-B005-AAA5676818B9}" dt="2021-09-04T10:47:02.692" v="4543" actId="1035"/>
        <pc:sldMkLst>
          <pc:docMk/>
          <pc:sldMk cId="3728400003" sldId="612"/>
        </pc:sldMkLst>
        <pc:spChg chg="mod">
          <ac:chgData name="Nguyen Chi Son" userId="606856d02e9d83ac" providerId="LiveId" clId="{C5C624EB-9BD3-40F2-B005-AAA5676818B9}" dt="2021-09-04T10:46:36.428" v="4420" actId="14100"/>
          <ac:spMkLst>
            <pc:docMk/>
            <pc:sldMk cId="3728400003" sldId="612"/>
            <ac:spMk id="2" creationId="{BA8A6260-CA4B-46A9-A06E-C71EE59E6992}"/>
          </ac:spMkLst>
        </pc:spChg>
        <pc:spChg chg="mod">
          <ac:chgData name="Nguyen Chi Son" userId="606856d02e9d83ac" providerId="LiveId" clId="{C5C624EB-9BD3-40F2-B005-AAA5676818B9}" dt="2021-09-04T10:47:02.692" v="4543" actId="1035"/>
          <ac:spMkLst>
            <pc:docMk/>
            <pc:sldMk cId="3728400003" sldId="612"/>
            <ac:spMk id="4" creationId="{0D159DDA-BA49-4E92-817D-8988A85A5610}"/>
          </ac:spMkLst>
        </pc:spChg>
        <pc:spChg chg="mod">
          <ac:chgData name="Nguyen Chi Son" userId="606856d02e9d83ac" providerId="LiveId" clId="{C5C624EB-9BD3-40F2-B005-AAA5676818B9}" dt="2021-09-04T10:47:02.692" v="4543" actId="1035"/>
          <ac:spMkLst>
            <pc:docMk/>
            <pc:sldMk cId="3728400003" sldId="612"/>
            <ac:spMk id="5" creationId="{34B18095-2B84-439E-80AD-AC5D4586BEAA}"/>
          </ac:spMkLst>
        </pc:spChg>
        <pc:spChg chg="mod">
          <ac:chgData name="Nguyen Chi Son" userId="606856d02e9d83ac" providerId="LiveId" clId="{C5C624EB-9BD3-40F2-B005-AAA5676818B9}" dt="2021-09-04T10:47:02.692" v="4543" actId="1035"/>
          <ac:spMkLst>
            <pc:docMk/>
            <pc:sldMk cId="3728400003" sldId="612"/>
            <ac:spMk id="11" creationId="{BB94417D-BA64-41A3-A335-F1084FC4EAAB}"/>
          </ac:spMkLst>
        </pc:spChg>
        <pc:spChg chg="mod">
          <ac:chgData name="Nguyen Chi Son" userId="606856d02e9d83ac" providerId="LiveId" clId="{C5C624EB-9BD3-40F2-B005-AAA5676818B9}" dt="2021-09-04T10:47:02.692" v="4543" actId="1035"/>
          <ac:spMkLst>
            <pc:docMk/>
            <pc:sldMk cId="3728400003" sldId="612"/>
            <ac:spMk id="14" creationId="{47690167-AC03-4A6E-8A65-B47A2BE69ACA}"/>
          </ac:spMkLst>
        </pc:spChg>
        <pc:picChg chg="del">
          <ac:chgData name="Nguyen Chi Son" userId="606856d02e9d83ac" providerId="LiveId" clId="{C5C624EB-9BD3-40F2-B005-AAA5676818B9}" dt="2021-09-04T10:35:36.738" v="3348" actId="478"/>
          <ac:picMkLst>
            <pc:docMk/>
            <pc:sldMk cId="3728400003" sldId="612"/>
            <ac:picMk id="6" creationId="{93DB5116-A8D2-41F5-A90E-5639C499C5CC}"/>
          </ac:picMkLst>
        </pc:picChg>
        <pc:picChg chg="add mod">
          <ac:chgData name="Nguyen Chi Son" userId="606856d02e9d83ac" providerId="LiveId" clId="{C5C624EB-9BD3-40F2-B005-AAA5676818B9}" dt="2021-09-04T10:46:32.643" v="4419" actId="1076"/>
          <ac:picMkLst>
            <pc:docMk/>
            <pc:sldMk cId="3728400003" sldId="612"/>
            <ac:picMk id="5122" creationId="{A27DB20A-0B63-4DE6-970E-DCA2223E8ABC}"/>
          </ac:picMkLst>
        </pc:picChg>
      </pc:sldChg>
      <pc:sldChg chg="addSp delSp modSp add mod modAnim">
        <pc:chgData name="Nguyen Chi Son" userId="606856d02e9d83ac" providerId="LiveId" clId="{C5C624EB-9BD3-40F2-B005-AAA5676818B9}" dt="2021-09-04T10:47:43.593" v="4627"/>
        <pc:sldMkLst>
          <pc:docMk/>
          <pc:sldMk cId="3553556330" sldId="613"/>
        </pc:sldMkLst>
        <pc:spChg chg="mod">
          <ac:chgData name="Nguyen Chi Son" userId="606856d02e9d83ac" providerId="LiveId" clId="{C5C624EB-9BD3-40F2-B005-AAA5676818B9}" dt="2021-09-04T10:47:12.747" v="4547" actId="14100"/>
          <ac:spMkLst>
            <pc:docMk/>
            <pc:sldMk cId="3553556330" sldId="613"/>
            <ac:spMk id="2" creationId="{BA8A6260-CA4B-46A9-A06E-C71EE59E6992}"/>
          </ac:spMkLst>
        </pc:spChg>
        <pc:spChg chg="mod">
          <ac:chgData name="Nguyen Chi Son" userId="606856d02e9d83ac" providerId="LiveId" clId="{C5C624EB-9BD3-40F2-B005-AAA5676818B9}" dt="2021-09-04T10:47:31.215" v="4626" actId="1035"/>
          <ac:spMkLst>
            <pc:docMk/>
            <pc:sldMk cId="3553556330" sldId="613"/>
            <ac:spMk id="4" creationId="{0D159DDA-BA49-4E92-817D-8988A85A5610}"/>
          </ac:spMkLst>
        </pc:spChg>
        <pc:spChg chg="mod">
          <ac:chgData name="Nguyen Chi Son" userId="606856d02e9d83ac" providerId="LiveId" clId="{C5C624EB-9BD3-40F2-B005-AAA5676818B9}" dt="2021-09-04T10:47:31.215" v="4626" actId="1035"/>
          <ac:spMkLst>
            <pc:docMk/>
            <pc:sldMk cId="3553556330" sldId="613"/>
            <ac:spMk id="5" creationId="{34B18095-2B84-439E-80AD-AC5D4586BEAA}"/>
          </ac:spMkLst>
        </pc:spChg>
        <pc:spChg chg="mod">
          <ac:chgData name="Nguyen Chi Son" userId="606856d02e9d83ac" providerId="LiveId" clId="{C5C624EB-9BD3-40F2-B005-AAA5676818B9}" dt="2021-09-04T10:47:31.215" v="4626" actId="1035"/>
          <ac:spMkLst>
            <pc:docMk/>
            <pc:sldMk cId="3553556330" sldId="613"/>
            <ac:spMk id="11" creationId="{BB94417D-BA64-41A3-A335-F1084FC4EAAB}"/>
          </ac:spMkLst>
        </pc:spChg>
        <pc:spChg chg="mod">
          <ac:chgData name="Nguyen Chi Son" userId="606856d02e9d83ac" providerId="LiveId" clId="{C5C624EB-9BD3-40F2-B005-AAA5676818B9}" dt="2021-09-04T10:47:31.215" v="4626" actId="1035"/>
          <ac:spMkLst>
            <pc:docMk/>
            <pc:sldMk cId="3553556330" sldId="613"/>
            <ac:spMk id="14" creationId="{47690167-AC03-4A6E-8A65-B47A2BE69ACA}"/>
          </ac:spMkLst>
        </pc:spChg>
        <pc:picChg chg="add mod">
          <ac:chgData name="Nguyen Chi Son" userId="606856d02e9d83ac" providerId="LiveId" clId="{C5C624EB-9BD3-40F2-B005-AAA5676818B9}" dt="2021-09-04T10:47:09.547" v="4546" actId="1076"/>
          <ac:picMkLst>
            <pc:docMk/>
            <pc:sldMk cId="3553556330" sldId="613"/>
            <ac:picMk id="6" creationId="{F402D843-2E94-4368-87AB-A576E8CB251D}"/>
          </ac:picMkLst>
        </pc:picChg>
        <pc:picChg chg="del">
          <ac:chgData name="Nguyen Chi Son" userId="606856d02e9d83ac" providerId="LiveId" clId="{C5C624EB-9BD3-40F2-B005-AAA5676818B9}" dt="2021-09-04T10:39:46.225" v="3869" actId="478"/>
          <ac:picMkLst>
            <pc:docMk/>
            <pc:sldMk cId="3553556330" sldId="613"/>
            <ac:picMk id="5122" creationId="{A27DB20A-0B63-4DE6-970E-DCA2223E8ABC}"/>
          </ac:picMkLst>
        </pc:picChg>
      </pc:sldChg>
    </pc:docChg>
  </pc:docChgLst>
  <pc:docChgLst>
    <pc:chgData name="Nguyen Chi Son" userId="606856d02e9d83ac" providerId="LiveId" clId="{5E196E5C-79B4-4C16-AF71-DACFD4EE292C}"/>
    <pc:docChg chg="undo custSel addSld delSld modSld sldOrd">
      <pc:chgData name="Nguyen Chi Son" userId="606856d02e9d83ac" providerId="LiveId" clId="{5E196E5C-79B4-4C16-AF71-DACFD4EE292C}" dt="2021-08-31T05:14:50.026" v="5421"/>
      <pc:docMkLst>
        <pc:docMk/>
      </pc:docMkLst>
      <pc:sldChg chg="modSp mod">
        <pc:chgData name="Nguyen Chi Son" userId="606856d02e9d83ac" providerId="LiveId" clId="{5E196E5C-79B4-4C16-AF71-DACFD4EE292C}" dt="2021-08-30T14:35:36.747" v="28" actId="20577"/>
        <pc:sldMkLst>
          <pc:docMk/>
          <pc:sldMk cId="2922349590" sldId="256"/>
        </pc:sldMkLst>
        <pc:spChg chg="mod">
          <ac:chgData name="Nguyen Chi Son" userId="606856d02e9d83ac" providerId="LiveId" clId="{5E196E5C-79B4-4C16-AF71-DACFD4EE292C}" dt="2021-08-30T14:35:36.747" v="28" actId="20577"/>
          <ac:spMkLst>
            <pc:docMk/>
            <pc:sldMk cId="2922349590" sldId="256"/>
            <ac:spMk id="136" creationId="{C574B640-0199-463F-87CA-8E3956B46E10}"/>
          </ac:spMkLst>
        </pc:spChg>
      </pc:sldChg>
      <pc:sldChg chg="modSp mod">
        <pc:chgData name="Nguyen Chi Son" userId="606856d02e9d83ac" providerId="LiveId" clId="{5E196E5C-79B4-4C16-AF71-DACFD4EE292C}" dt="2021-08-30T14:47:46.086" v="69" actId="20577"/>
        <pc:sldMkLst>
          <pc:docMk/>
          <pc:sldMk cId="2812505328" sldId="362"/>
        </pc:sldMkLst>
        <pc:spChg chg="mod">
          <ac:chgData name="Nguyen Chi Son" userId="606856d02e9d83ac" providerId="LiveId" clId="{5E196E5C-79B4-4C16-AF71-DACFD4EE292C}" dt="2021-08-30T14:47:46.086" v="69" actId="20577"/>
          <ac:spMkLst>
            <pc:docMk/>
            <pc:sldMk cId="2812505328" sldId="362"/>
            <ac:spMk id="2" creationId="{DAF08EC2-5D0D-48D9-855C-A59C0E5ED55B}"/>
          </ac:spMkLst>
        </pc:spChg>
      </pc:sldChg>
      <pc:sldChg chg="modSp mod">
        <pc:chgData name="Nguyen Chi Son" userId="606856d02e9d83ac" providerId="LiveId" clId="{5E196E5C-79B4-4C16-AF71-DACFD4EE292C}" dt="2021-08-30T14:50:11.352" v="361" actId="20577"/>
        <pc:sldMkLst>
          <pc:docMk/>
          <pc:sldMk cId="3904192345" sldId="502"/>
        </pc:sldMkLst>
        <pc:spChg chg="mod">
          <ac:chgData name="Nguyen Chi Son" userId="606856d02e9d83ac" providerId="LiveId" clId="{5E196E5C-79B4-4C16-AF71-DACFD4EE292C}" dt="2021-08-30T14:50:11.352" v="361" actId="20577"/>
          <ac:spMkLst>
            <pc:docMk/>
            <pc:sldMk cId="3904192345" sldId="502"/>
            <ac:spMk id="2" creationId="{DAF08EC2-5D0D-48D9-855C-A59C0E5ED55B}"/>
          </ac:spMkLst>
        </pc:spChg>
      </pc:sldChg>
      <pc:sldChg chg="addSp delSp modSp del mod">
        <pc:chgData name="Nguyen Chi Son" userId="606856d02e9d83ac" providerId="LiveId" clId="{5E196E5C-79B4-4C16-AF71-DACFD4EE292C}" dt="2021-08-30T15:13:43.405" v="1779" actId="47"/>
        <pc:sldMkLst>
          <pc:docMk/>
          <pc:sldMk cId="56853071" sldId="510"/>
        </pc:sldMkLst>
        <pc:spChg chg="mod">
          <ac:chgData name="Nguyen Chi Son" userId="606856d02e9d83ac" providerId="LiveId" clId="{5E196E5C-79B4-4C16-AF71-DACFD4EE292C}" dt="2021-08-30T14:51:02.855" v="577" actId="20577"/>
          <ac:spMkLst>
            <pc:docMk/>
            <pc:sldMk cId="56853071" sldId="510"/>
            <ac:spMk id="9" creationId="{9F4BC261-4781-4DFE-BA2B-77EE6F751C48}"/>
          </ac:spMkLst>
        </pc:spChg>
        <pc:spChg chg="del">
          <ac:chgData name="Nguyen Chi Son" userId="606856d02e9d83ac" providerId="LiveId" clId="{5E196E5C-79B4-4C16-AF71-DACFD4EE292C}" dt="2021-08-30T14:51:14.105" v="578" actId="478"/>
          <ac:spMkLst>
            <pc:docMk/>
            <pc:sldMk cId="56853071" sldId="510"/>
            <ac:spMk id="12" creationId="{FB176921-2E16-4EF6-BE76-A36379B5EDC5}"/>
          </ac:spMkLst>
        </pc:spChg>
        <pc:spChg chg="mod">
          <ac:chgData name="Nguyen Chi Son" userId="606856d02e9d83ac" providerId="LiveId" clId="{5E196E5C-79B4-4C16-AF71-DACFD4EE292C}" dt="2021-08-30T15:07:01.028" v="802" actId="20577"/>
          <ac:spMkLst>
            <pc:docMk/>
            <pc:sldMk cId="56853071" sldId="510"/>
            <ac:spMk id="13" creationId="{6D2DFB58-1EB9-4656-85EA-F3D4AAB8D17D}"/>
          </ac:spMkLst>
        </pc:spChg>
        <pc:picChg chg="del">
          <ac:chgData name="Nguyen Chi Son" userId="606856d02e9d83ac" providerId="LiveId" clId="{5E196E5C-79B4-4C16-AF71-DACFD4EE292C}" dt="2021-08-30T14:50:15.092" v="362" actId="478"/>
          <ac:picMkLst>
            <pc:docMk/>
            <pc:sldMk cId="56853071" sldId="510"/>
            <ac:picMk id="3" creationId="{61EA38DF-6ACB-4555-8E4D-9C6F5660DB30}"/>
          </ac:picMkLst>
        </pc:picChg>
        <pc:picChg chg="add del mod">
          <ac:chgData name="Nguyen Chi Son" userId="606856d02e9d83ac" providerId="LiveId" clId="{5E196E5C-79B4-4C16-AF71-DACFD4EE292C}" dt="2021-08-30T14:51:43.795" v="583" actId="22"/>
          <ac:picMkLst>
            <pc:docMk/>
            <pc:sldMk cId="56853071" sldId="510"/>
            <ac:picMk id="4" creationId="{FE044C66-666A-4CE0-8A38-5FC21E24DCE4}"/>
          </ac:picMkLst>
        </pc:picChg>
        <pc:picChg chg="del">
          <ac:chgData name="Nguyen Chi Son" userId="606856d02e9d83ac" providerId="LiveId" clId="{5E196E5C-79B4-4C16-AF71-DACFD4EE292C}" dt="2021-08-30T14:50:15.498" v="363" actId="478"/>
          <ac:picMkLst>
            <pc:docMk/>
            <pc:sldMk cId="56853071" sldId="510"/>
            <ac:picMk id="6" creationId="{4B176720-6422-42ED-ADDF-A8CFDCBE61C4}"/>
          </ac:picMkLst>
        </pc:picChg>
        <pc:picChg chg="add mod">
          <ac:chgData name="Nguyen Chi Son" userId="606856d02e9d83ac" providerId="LiveId" clId="{5E196E5C-79B4-4C16-AF71-DACFD4EE292C}" dt="2021-08-30T15:03:20.292" v="627" actId="554"/>
          <ac:picMkLst>
            <pc:docMk/>
            <pc:sldMk cId="56853071" sldId="510"/>
            <ac:picMk id="7" creationId="{B5E6B8F5-D545-41C6-AE9D-C0E19C163CDB}"/>
          </ac:picMkLst>
        </pc:picChg>
        <pc:picChg chg="add mod">
          <ac:chgData name="Nguyen Chi Son" userId="606856d02e9d83ac" providerId="LiveId" clId="{5E196E5C-79B4-4C16-AF71-DACFD4EE292C}" dt="2021-08-30T15:03:22.086" v="628" actId="408"/>
          <ac:picMkLst>
            <pc:docMk/>
            <pc:sldMk cId="56853071" sldId="510"/>
            <ac:picMk id="10" creationId="{F81FB6DF-02B5-49B6-BB1F-F94270D5449E}"/>
          </ac:picMkLst>
        </pc:picChg>
        <pc:picChg chg="add mod">
          <ac:chgData name="Nguyen Chi Son" userId="606856d02e9d83ac" providerId="LiveId" clId="{5E196E5C-79B4-4C16-AF71-DACFD4EE292C}" dt="2021-08-30T15:06:35.913" v="644" actId="1076"/>
          <ac:picMkLst>
            <pc:docMk/>
            <pc:sldMk cId="56853071" sldId="510"/>
            <ac:picMk id="14" creationId="{3E8EA6AE-9082-4D29-8E24-4EA1A9CAAEE6}"/>
          </ac:picMkLst>
        </pc:picChg>
        <pc:picChg chg="add mod">
          <ac:chgData name="Nguyen Chi Son" userId="606856d02e9d83ac" providerId="LiveId" clId="{5E196E5C-79B4-4C16-AF71-DACFD4EE292C}" dt="2021-08-30T15:03:20.292" v="627" actId="554"/>
          <ac:picMkLst>
            <pc:docMk/>
            <pc:sldMk cId="56853071" sldId="510"/>
            <ac:picMk id="16" creationId="{B0B8AB01-9C44-42E9-8097-980C82CDFF87}"/>
          </ac:picMkLst>
        </pc:picChg>
        <pc:picChg chg="add mod">
          <ac:chgData name="Nguyen Chi Son" userId="606856d02e9d83ac" providerId="LiveId" clId="{5E196E5C-79B4-4C16-AF71-DACFD4EE292C}" dt="2021-08-30T15:03:22.086" v="628" actId="408"/>
          <ac:picMkLst>
            <pc:docMk/>
            <pc:sldMk cId="56853071" sldId="510"/>
            <ac:picMk id="18" creationId="{2F78D172-C1DB-47DF-9AB3-D9CAAFFFE645}"/>
          </ac:picMkLst>
        </pc:picChg>
      </pc:sldChg>
      <pc:sldChg chg="modSp mod">
        <pc:chgData name="Nguyen Chi Son" userId="606856d02e9d83ac" providerId="LiveId" clId="{5E196E5C-79B4-4C16-AF71-DACFD4EE292C}" dt="2021-08-31T04:55:57.737" v="2648" actId="20577"/>
        <pc:sldMkLst>
          <pc:docMk/>
          <pc:sldMk cId="402592958" sldId="540"/>
        </pc:sldMkLst>
        <pc:spChg chg="mod">
          <ac:chgData name="Nguyen Chi Son" userId="606856d02e9d83ac" providerId="LiveId" clId="{5E196E5C-79B4-4C16-AF71-DACFD4EE292C}" dt="2021-08-31T04:55:57.737" v="2648" actId="20577"/>
          <ac:spMkLst>
            <pc:docMk/>
            <pc:sldMk cId="402592958" sldId="540"/>
            <ac:spMk id="3" creationId="{8CD51C9F-FCB0-4185-93E6-835FC05E1B10}"/>
          </ac:spMkLst>
        </pc:spChg>
      </pc:sldChg>
      <pc:sldChg chg="addSp delSp modSp mod">
        <pc:chgData name="Nguyen Chi Son" userId="606856d02e9d83ac" providerId="LiveId" clId="{5E196E5C-79B4-4C16-AF71-DACFD4EE292C}" dt="2021-08-30T14:50:04.979" v="326" actId="1036"/>
        <pc:sldMkLst>
          <pc:docMk/>
          <pc:sldMk cId="3298182474" sldId="547"/>
        </pc:sldMkLst>
        <pc:spChg chg="mod">
          <ac:chgData name="Nguyen Chi Son" userId="606856d02e9d83ac" providerId="LiveId" clId="{5E196E5C-79B4-4C16-AF71-DACFD4EE292C}" dt="2021-08-30T14:48:24.941" v="186" actId="20577"/>
          <ac:spMkLst>
            <pc:docMk/>
            <pc:sldMk cId="3298182474" sldId="547"/>
            <ac:spMk id="2" creationId="{BA8A6260-CA4B-46A9-A06E-C71EE59E6992}"/>
          </ac:spMkLst>
        </pc:spChg>
        <pc:spChg chg="mod">
          <ac:chgData name="Nguyen Chi Son" userId="606856d02e9d83ac" providerId="LiveId" clId="{5E196E5C-79B4-4C16-AF71-DACFD4EE292C}" dt="2021-08-30T14:50:04.979" v="326" actId="1036"/>
          <ac:spMkLst>
            <pc:docMk/>
            <pc:sldMk cId="3298182474" sldId="547"/>
            <ac:spMk id="6" creationId="{B3F8CA32-1402-4A26-97CE-93BF5A5072FC}"/>
          </ac:spMkLst>
        </pc:spChg>
        <pc:spChg chg="del">
          <ac:chgData name="Nguyen Chi Son" userId="606856d02e9d83ac" providerId="LiveId" clId="{5E196E5C-79B4-4C16-AF71-DACFD4EE292C}" dt="2021-08-30T14:48:53.488" v="307" actId="478"/>
          <ac:spMkLst>
            <pc:docMk/>
            <pc:sldMk cId="3298182474" sldId="547"/>
            <ac:spMk id="7" creationId="{F01F71BB-D5D4-4F91-8E9D-881AEFD95BD7}"/>
          </ac:spMkLst>
        </pc:spChg>
        <pc:picChg chg="add mod">
          <ac:chgData name="Nguyen Chi Son" userId="606856d02e9d83ac" providerId="LiveId" clId="{5E196E5C-79B4-4C16-AF71-DACFD4EE292C}" dt="2021-08-30T14:50:04.979" v="326" actId="1036"/>
          <ac:picMkLst>
            <pc:docMk/>
            <pc:sldMk cId="3298182474" sldId="547"/>
            <ac:picMk id="4" creationId="{47509A67-6438-4649-B5D8-F5E8A1B3F128}"/>
          </ac:picMkLst>
        </pc:picChg>
        <pc:picChg chg="del">
          <ac:chgData name="Nguyen Chi Son" userId="606856d02e9d83ac" providerId="LiveId" clId="{5E196E5C-79B4-4C16-AF71-DACFD4EE292C}" dt="2021-08-30T14:47:49.306" v="70" actId="478"/>
          <ac:picMkLst>
            <pc:docMk/>
            <pc:sldMk cId="3298182474" sldId="547"/>
            <ac:picMk id="1026" creationId="{48D4713D-8C19-4B57-9D94-2CDF2965BD92}"/>
          </ac:picMkLst>
        </pc:picChg>
        <pc:picChg chg="del">
          <ac:chgData name="Nguyen Chi Son" userId="606856d02e9d83ac" providerId="LiveId" clId="{5E196E5C-79B4-4C16-AF71-DACFD4EE292C}" dt="2021-08-30T14:47:49.759" v="71" actId="478"/>
          <ac:picMkLst>
            <pc:docMk/>
            <pc:sldMk cId="3298182474" sldId="547"/>
            <ac:picMk id="1028" creationId="{305A1CCE-66CA-41C7-AEC4-D99E203147C6}"/>
          </ac:picMkLst>
        </pc:picChg>
      </pc:sldChg>
      <pc:sldChg chg="del">
        <pc:chgData name="Nguyen Chi Son" userId="606856d02e9d83ac" providerId="LiveId" clId="{5E196E5C-79B4-4C16-AF71-DACFD4EE292C}" dt="2021-08-30T15:16:12.181" v="2073" actId="47"/>
        <pc:sldMkLst>
          <pc:docMk/>
          <pc:sldMk cId="1727019307" sldId="548"/>
        </pc:sldMkLst>
      </pc:sldChg>
      <pc:sldChg chg="addSp delSp modSp mod modAnim">
        <pc:chgData name="Nguyen Chi Son" userId="606856d02e9d83ac" providerId="LiveId" clId="{5E196E5C-79B4-4C16-AF71-DACFD4EE292C}" dt="2021-08-31T05:14:25.386" v="5410"/>
        <pc:sldMkLst>
          <pc:docMk/>
          <pc:sldMk cId="3213348296" sldId="549"/>
        </pc:sldMkLst>
        <pc:spChg chg="mod">
          <ac:chgData name="Nguyen Chi Son" userId="606856d02e9d83ac" providerId="LiveId" clId="{5E196E5C-79B4-4C16-AF71-DACFD4EE292C}" dt="2021-08-31T04:46:19.684" v="2163" actId="20577"/>
          <ac:spMkLst>
            <pc:docMk/>
            <pc:sldMk cId="3213348296" sldId="549"/>
            <ac:spMk id="9" creationId="{9F4BC261-4781-4DFE-BA2B-77EE6F751C48}"/>
          </ac:spMkLst>
        </pc:spChg>
        <pc:spChg chg="add mod">
          <ac:chgData name="Nguyen Chi Son" userId="606856d02e9d83ac" providerId="LiveId" clId="{5E196E5C-79B4-4C16-AF71-DACFD4EE292C}" dt="2021-08-31T04:53:09.395" v="2642" actId="1076"/>
          <ac:spMkLst>
            <pc:docMk/>
            <pc:sldMk cId="3213348296" sldId="549"/>
            <ac:spMk id="14" creationId="{60E06B87-669F-4D88-B1FC-A5A2F50A8ABF}"/>
          </ac:spMkLst>
        </pc:spChg>
        <pc:spChg chg="add mod">
          <ac:chgData name="Nguyen Chi Son" userId="606856d02e9d83ac" providerId="LiveId" clId="{5E196E5C-79B4-4C16-AF71-DACFD4EE292C}" dt="2021-08-31T04:53:22.536" v="2645" actId="1076"/>
          <ac:spMkLst>
            <pc:docMk/>
            <pc:sldMk cId="3213348296" sldId="549"/>
            <ac:spMk id="15" creationId="{EE4B5588-1117-4F51-A7A7-0875205D83FE}"/>
          </ac:spMkLst>
        </pc:spChg>
        <pc:spChg chg="del">
          <ac:chgData name="Nguyen Chi Son" userId="606856d02e9d83ac" providerId="LiveId" clId="{5E196E5C-79B4-4C16-AF71-DACFD4EE292C}" dt="2021-08-30T15:16:17.040" v="2074" actId="478"/>
          <ac:spMkLst>
            <pc:docMk/>
            <pc:sldMk cId="3213348296" sldId="549"/>
            <ac:spMk id="17" creationId="{D99CFF06-38DF-4FA7-8520-EF27FE42C529}"/>
          </ac:spMkLst>
        </pc:spChg>
        <pc:spChg chg="del">
          <ac:chgData name="Nguyen Chi Son" userId="606856d02e9d83ac" providerId="LiveId" clId="{5E196E5C-79B4-4C16-AF71-DACFD4EE292C}" dt="2021-08-30T15:16:17.040" v="2074" actId="478"/>
          <ac:spMkLst>
            <pc:docMk/>
            <pc:sldMk cId="3213348296" sldId="549"/>
            <ac:spMk id="20" creationId="{CB498DE6-09E2-44B9-A188-39CC48040C4B}"/>
          </ac:spMkLst>
        </pc:spChg>
        <pc:spChg chg="del">
          <ac:chgData name="Nguyen Chi Son" userId="606856d02e9d83ac" providerId="LiveId" clId="{5E196E5C-79B4-4C16-AF71-DACFD4EE292C}" dt="2021-08-30T15:16:17.040" v="2074" actId="478"/>
          <ac:spMkLst>
            <pc:docMk/>
            <pc:sldMk cId="3213348296" sldId="549"/>
            <ac:spMk id="21" creationId="{7634D9E7-4EA5-402D-9FF9-D5A176E48A27}"/>
          </ac:spMkLst>
        </pc:spChg>
        <pc:spChg chg="del">
          <ac:chgData name="Nguyen Chi Son" userId="606856d02e9d83ac" providerId="LiveId" clId="{5E196E5C-79B4-4C16-AF71-DACFD4EE292C}" dt="2021-08-30T15:16:17.040" v="2074" actId="478"/>
          <ac:spMkLst>
            <pc:docMk/>
            <pc:sldMk cId="3213348296" sldId="549"/>
            <ac:spMk id="22" creationId="{2CF77141-1193-4CDF-9779-89762C1ADD8E}"/>
          </ac:spMkLst>
        </pc:spChg>
        <pc:spChg chg="del">
          <ac:chgData name="Nguyen Chi Son" userId="606856d02e9d83ac" providerId="LiveId" clId="{5E196E5C-79B4-4C16-AF71-DACFD4EE292C}" dt="2021-08-30T15:16:17.040" v="2074" actId="478"/>
          <ac:spMkLst>
            <pc:docMk/>
            <pc:sldMk cId="3213348296" sldId="549"/>
            <ac:spMk id="23" creationId="{24430B93-6E24-4EC7-A349-8CF049C3840B}"/>
          </ac:spMkLst>
        </pc:spChg>
        <pc:graphicFrameChg chg="add mod modGraphic">
          <ac:chgData name="Nguyen Chi Son" userId="606856d02e9d83ac" providerId="LiveId" clId="{5E196E5C-79B4-4C16-AF71-DACFD4EE292C}" dt="2021-08-31T04:51:58.254" v="2461" actId="1076"/>
          <ac:graphicFrameMkLst>
            <pc:docMk/>
            <pc:sldMk cId="3213348296" sldId="549"/>
            <ac:graphicFrameMk id="2" creationId="{17A62E1B-D548-47D9-BC20-C95248EBE291}"/>
          </ac:graphicFrameMkLst>
        </pc:graphicFrameChg>
        <pc:picChg chg="add del mod">
          <ac:chgData name="Nguyen Chi Son" userId="606856d02e9d83ac" providerId="LiveId" clId="{5E196E5C-79B4-4C16-AF71-DACFD4EE292C}" dt="2021-08-31T04:49:09.896" v="2443" actId="478"/>
          <ac:picMkLst>
            <pc:docMk/>
            <pc:sldMk cId="3213348296" sldId="549"/>
            <ac:picMk id="4" creationId="{399B655D-2623-41AF-AD3A-98ED033A4B56}"/>
          </ac:picMkLst>
        </pc:picChg>
        <pc:picChg chg="add del mod">
          <ac:chgData name="Nguyen Chi Son" userId="606856d02e9d83ac" providerId="LiveId" clId="{5E196E5C-79B4-4C16-AF71-DACFD4EE292C}" dt="2021-08-31T04:49:34.118" v="2448" actId="478"/>
          <ac:picMkLst>
            <pc:docMk/>
            <pc:sldMk cId="3213348296" sldId="549"/>
            <ac:picMk id="6" creationId="{E75B423C-C1C1-4161-B58D-444D888513B4}"/>
          </ac:picMkLst>
        </pc:picChg>
        <pc:picChg chg="add mod">
          <ac:chgData name="Nguyen Chi Son" userId="606856d02e9d83ac" providerId="LiveId" clId="{5E196E5C-79B4-4C16-AF71-DACFD4EE292C}" dt="2021-08-31T04:53:04.528" v="2640" actId="1076"/>
          <ac:picMkLst>
            <pc:docMk/>
            <pc:sldMk cId="3213348296" sldId="549"/>
            <ac:picMk id="8" creationId="{07254165-4E84-4D19-97A8-663C980226BE}"/>
          </ac:picMkLst>
        </pc:picChg>
        <pc:picChg chg="add mod">
          <ac:chgData name="Nguyen Chi Son" userId="606856d02e9d83ac" providerId="LiveId" clId="{5E196E5C-79B4-4C16-AF71-DACFD4EE292C}" dt="2021-08-31T04:53:11.519" v="2643" actId="1076"/>
          <ac:picMkLst>
            <pc:docMk/>
            <pc:sldMk cId="3213348296" sldId="549"/>
            <ac:picMk id="11" creationId="{E987A8AC-2A7D-4B7A-8DD0-ABDD3A74CA20}"/>
          </ac:picMkLst>
        </pc:picChg>
        <pc:picChg chg="add mod">
          <ac:chgData name="Nguyen Chi Son" userId="606856d02e9d83ac" providerId="LiveId" clId="{5E196E5C-79B4-4C16-AF71-DACFD4EE292C}" dt="2021-08-31T04:53:12.988" v="2644" actId="1076"/>
          <ac:picMkLst>
            <pc:docMk/>
            <pc:sldMk cId="3213348296" sldId="549"/>
            <ac:picMk id="13" creationId="{40E13D61-072E-4F64-889A-C2F858FC3675}"/>
          </ac:picMkLst>
        </pc:picChg>
        <pc:picChg chg="del">
          <ac:chgData name="Nguyen Chi Son" userId="606856d02e9d83ac" providerId="LiveId" clId="{5E196E5C-79B4-4C16-AF71-DACFD4EE292C}" dt="2021-08-30T15:16:17.040" v="2074" actId="478"/>
          <ac:picMkLst>
            <pc:docMk/>
            <pc:sldMk cId="3213348296" sldId="549"/>
            <ac:picMk id="4098" creationId="{1F85B0C3-0AA9-4C5C-BAA4-D51FE97B9BC5}"/>
          </ac:picMkLst>
        </pc:picChg>
        <pc:picChg chg="del">
          <ac:chgData name="Nguyen Chi Son" userId="606856d02e9d83ac" providerId="LiveId" clId="{5E196E5C-79B4-4C16-AF71-DACFD4EE292C}" dt="2021-08-30T15:16:17.040" v="2074" actId="478"/>
          <ac:picMkLst>
            <pc:docMk/>
            <pc:sldMk cId="3213348296" sldId="549"/>
            <ac:picMk id="4100" creationId="{1D931E04-4C46-489A-9D37-B4BACDFFAEF0}"/>
          </ac:picMkLst>
        </pc:picChg>
        <pc:picChg chg="del">
          <ac:chgData name="Nguyen Chi Son" userId="606856d02e9d83ac" providerId="LiveId" clId="{5E196E5C-79B4-4C16-AF71-DACFD4EE292C}" dt="2021-08-30T15:16:17.040" v="2074" actId="478"/>
          <ac:picMkLst>
            <pc:docMk/>
            <pc:sldMk cId="3213348296" sldId="549"/>
            <ac:picMk id="4102" creationId="{D170D7C7-DD3D-44DB-9E68-9BA7FF4C008C}"/>
          </ac:picMkLst>
        </pc:picChg>
        <pc:picChg chg="del">
          <ac:chgData name="Nguyen Chi Son" userId="606856d02e9d83ac" providerId="LiveId" clId="{5E196E5C-79B4-4C16-AF71-DACFD4EE292C}" dt="2021-08-30T15:16:17.040" v="2074" actId="478"/>
          <ac:picMkLst>
            <pc:docMk/>
            <pc:sldMk cId="3213348296" sldId="549"/>
            <ac:picMk id="4104" creationId="{A0802B69-C951-4372-91B4-1C48DF454C32}"/>
          </ac:picMkLst>
        </pc:picChg>
        <pc:picChg chg="del">
          <ac:chgData name="Nguyen Chi Son" userId="606856d02e9d83ac" providerId="LiveId" clId="{5E196E5C-79B4-4C16-AF71-DACFD4EE292C}" dt="2021-08-30T15:16:17.040" v="2074" actId="478"/>
          <ac:picMkLst>
            <pc:docMk/>
            <pc:sldMk cId="3213348296" sldId="549"/>
            <ac:picMk id="4106" creationId="{5055E888-A18E-46EE-A1A6-91E513DAE773}"/>
          </ac:picMkLst>
        </pc:picChg>
      </pc:sldChg>
      <pc:sldChg chg="del">
        <pc:chgData name="Nguyen Chi Son" userId="606856d02e9d83ac" providerId="LiveId" clId="{5E196E5C-79B4-4C16-AF71-DACFD4EE292C}" dt="2021-08-31T04:56:00.643" v="2649" actId="47"/>
        <pc:sldMkLst>
          <pc:docMk/>
          <pc:sldMk cId="1281628929" sldId="554"/>
        </pc:sldMkLst>
      </pc:sldChg>
      <pc:sldChg chg="del">
        <pc:chgData name="Nguyen Chi Son" userId="606856d02e9d83ac" providerId="LiveId" clId="{5E196E5C-79B4-4C16-AF71-DACFD4EE292C}" dt="2021-08-31T04:55:52.546" v="2646" actId="47"/>
        <pc:sldMkLst>
          <pc:docMk/>
          <pc:sldMk cId="2965832764" sldId="577"/>
        </pc:sldMkLst>
      </pc:sldChg>
      <pc:sldChg chg="del">
        <pc:chgData name="Nguyen Chi Son" userId="606856d02e9d83ac" providerId="LiveId" clId="{5E196E5C-79B4-4C16-AF71-DACFD4EE292C}" dt="2021-08-31T04:55:52.546" v="2646" actId="47"/>
        <pc:sldMkLst>
          <pc:docMk/>
          <pc:sldMk cId="1109864056" sldId="578"/>
        </pc:sldMkLst>
      </pc:sldChg>
      <pc:sldChg chg="del">
        <pc:chgData name="Nguyen Chi Son" userId="606856d02e9d83ac" providerId="LiveId" clId="{5E196E5C-79B4-4C16-AF71-DACFD4EE292C}" dt="2021-08-31T04:55:52.546" v="2646" actId="47"/>
        <pc:sldMkLst>
          <pc:docMk/>
          <pc:sldMk cId="3451199178" sldId="579"/>
        </pc:sldMkLst>
      </pc:sldChg>
      <pc:sldChg chg="del">
        <pc:chgData name="Nguyen Chi Son" userId="606856d02e9d83ac" providerId="LiveId" clId="{5E196E5C-79B4-4C16-AF71-DACFD4EE292C}" dt="2021-08-30T15:15:56.483" v="2002" actId="47"/>
        <pc:sldMkLst>
          <pc:docMk/>
          <pc:sldMk cId="2237217926" sldId="587"/>
        </pc:sldMkLst>
      </pc:sldChg>
      <pc:sldChg chg="addSp delSp modSp mod delAnim modAnim">
        <pc:chgData name="Nguyen Chi Son" userId="606856d02e9d83ac" providerId="LiveId" clId="{5E196E5C-79B4-4C16-AF71-DACFD4EE292C}" dt="2021-08-31T05:14:35.964" v="5416"/>
        <pc:sldMkLst>
          <pc:docMk/>
          <pc:sldMk cId="2489206367" sldId="588"/>
        </pc:sldMkLst>
        <pc:spChg chg="mod">
          <ac:chgData name="Nguyen Chi Son" userId="606856d02e9d83ac" providerId="LiveId" clId="{5E196E5C-79B4-4C16-AF71-DACFD4EE292C}" dt="2021-08-31T04:58:07.329" v="3151" actId="20577"/>
          <ac:spMkLst>
            <pc:docMk/>
            <pc:sldMk cId="2489206367" sldId="588"/>
            <ac:spMk id="2" creationId="{BA8A6260-CA4B-46A9-A06E-C71EE59E6992}"/>
          </ac:spMkLst>
        </pc:spChg>
        <pc:spChg chg="mod">
          <ac:chgData name="Nguyen Chi Son" userId="606856d02e9d83ac" providerId="LiveId" clId="{5E196E5C-79B4-4C16-AF71-DACFD4EE292C}" dt="2021-08-31T05:13:29.981" v="5377" actId="1035"/>
          <ac:spMkLst>
            <pc:docMk/>
            <pc:sldMk cId="2489206367" sldId="588"/>
            <ac:spMk id="4" creationId="{0D159DDA-BA49-4E92-817D-8988A85A5610}"/>
          </ac:spMkLst>
        </pc:spChg>
        <pc:spChg chg="mod">
          <ac:chgData name="Nguyen Chi Son" userId="606856d02e9d83ac" providerId="LiveId" clId="{5E196E5C-79B4-4C16-AF71-DACFD4EE292C}" dt="2021-08-31T05:13:51.215" v="5403" actId="1036"/>
          <ac:spMkLst>
            <pc:docMk/>
            <pc:sldMk cId="2489206367" sldId="588"/>
            <ac:spMk id="5" creationId="{34B18095-2B84-439E-80AD-AC5D4586BEAA}"/>
          </ac:spMkLst>
        </pc:spChg>
        <pc:spChg chg="del mod">
          <ac:chgData name="Nguyen Chi Son" userId="606856d02e9d83ac" providerId="LiveId" clId="{5E196E5C-79B4-4C16-AF71-DACFD4EE292C}" dt="2021-08-31T05:13:31.278" v="5378" actId="478"/>
          <ac:spMkLst>
            <pc:docMk/>
            <pc:sldMk cId="2489206367" sldId="588"/>
            <ac:spMk id="11" creationId="{BB94417D-BA64-41A3-A335-F1084FC4EAAB}"/>
          </ac:spMkLst>
        </pc:spChg>
        <pc:spChg chg="mod">
          <ac:chgData name="Nguyen Chi Son" userId="606856d02e9d83ac" providerId="LiveId" clId="{5E196E5C-79B4-4C16-AF71-DACFD4EE292C}" dt="2021-08-31T05:13:51.215" v="5403" actId="1036"/>
          <ac:spMkLst>
            <pc:docMk/>
            <pc:sldMk cId="2489206367" sldId="588"/>
            <ac:spMk id="14" creationId="{47690167-AC03-4A6E-8A65-B47A2BE69ACA}"/>
          </ac:spMkLst>
        </pc:spChg>
        <pc:picChg chg="add mod">
          <ac:chgData name="Nguyen Chi Son" userId="606856d02e9d83ac" providerId="LiveId" clId="{5E196E5C-79B4-4C16-AF71-DACFD4EE292C}" dt="2021-08-31T05:13:53.231" v="5404" actId="1076"/>
          <ac:picMkLst>
            <pc:docMk/>
            <pc:sldMk cId="2489206367" sldId="588"/>
            <ac:picMk id="6" creationId="{A60005CE-F15F-46F7-94E4-A5C24D92AFD7}"/>
          </ac:picMkLst>
        </pc:picChg>
        <pc:picChg chg="add mod">
          <ac:chgData name="Nguyen Chi Son" userId="606856d02e9d83ac" providerId="LiveId" clId="{5E196E5C-79B4-4C16-AF71-DACFD4EE292C}" dt="2021-08-31T05:14:04.840" v="5408" actId="1076"/>
          <ac:picMkLst>
            <pc:docMk/>
            <pc:sldMk cId="2489206367" sldId="588"/>
            <ac:picMk id="8" creationId="{B449F272-A4F8-449D-AA83-DA9CDCA051C1}"/>
          </ac:picMkLst>
        </pc:picChg>
        <pc:picChg chg="add mod">
          <ac:chgData name="Nguyen Chi Son" userId="606856d02e9d83ac" providerId="LiveId" clId="{5E196E5C-79B4-4C16-AF71-DACFD4EE292C}" dt="2021-08-31T05:14:00.965" v="5407" actId="1076"/>
          <ac:picMkLst>
            <pc:docMk/>
            <pc:sldMk cId="2489206367" sldId="588"/>
            <ac:picMk id="10" creationId="{64137CEE-E750-4651-BA16-85C0A16FF50C}"/>
          </ac:picMkLst>
        </pc:picChg>
      </pc:sldChg>
      <pc:sldChg chg="del">
        <pc:chgData name="Nguyen Chi Son" userId="606856d02e9d83ac" providerId="LiveId" clId="{5E196E5C-79B4-4C16-AF71-DACFD4EE292C}" dt="2021-08-31T04:56:03.973" v="2650" actId="47"/>
        <pc:sldMkLst>
          <pc:docMk/>
          <pc:sldMk cId="3061758675" sldId="589"/>
        </pc:sldMkLst>
      </pc:sldChg>
      <pc:sldChg chg="del">
        <pc:chgData name="Nguyen Chi Son" userId="606856d02e9d83ac" providerId="LiveId" clId="{5E196E5C-79B4-4C16-AF71-DACFD4EE292C}" dt="2021-08-31T04:56:03.973" v="2650" actId="47"/>
        <pc:sldMkLst>
          <pc:docMk/>
          <pc:sldMk cId="2851031590" sldId="590"/>
        </pc:sldMkLst>
      </pc:sldChg>
      <pc:sldChg chg="del">
        <pc:chgData name="Nguyen Chi Son" userId="606856d02e9d83ac" providerId="LiveId" clId="{5E196E5C-79B4-4C16-AF71-DACFD4EE292C}" dt="2021-08-31T04:56:03.973" v="2650" actId="47"/>
        <pc:sldMkLst>
          <pc:docMk/>
          <pc:sldMk cId="218605917" sldId="591"/>
        </pc:sldMkLst>
      </pc:sldChg>
      <pc:sldChg chg="addSp delSp modSp add mod ord">
        <pc:chgData name="Nguyen Chi Son" userId="606856d02e9d83ac" providerId="LiveId" clId="{5E196E5C-79B4-4C16-AF71-DACFD4EE292C}" dt="2021-08-30T15:13:29.196" v="1774" actId="207"/>
        <pc:sldMkLst>
          <pc:docMk/>
          <pc:sldMk cId="2951639226" sldId="592"/>
        </pc:sldMkLst>
        <pc:spChg chg="add mod">
          <ac:chgData name="Nguyen Chi Son" userId="606856d02e9d83ac" providerId="LiveId" clId="{5E196E5C-79B4-4C16-AF71-DACFD4EE292C}" dt="2021-08-30T15:13:26.202" v="1773" actId="207"/>
          <ac:spMkLst>
            <pc:docMk/>
            <pc:sldMk cId="2951639226" sldId="592"/>
            <ac:spMk id="11" creationId="{79B713A0-B0AA-4990-8520-BDAC1B5902ED}"/>
          </ac:spMkLst>
        </pc:spChg>
        <pc:spChg chg="add del mod">
          <ac:chgData name="Nguyen Chi Son" userId="606856d02e9d83ac" providerId="LiveId" clId="{5E196E5C-79B4-4C16-AF71-DACFD4EE292C}" dt="2021-08-30T15:10:30.399" v="1468" actId="478"/>
          <ac:spMkLst>
            <pc:docMk/>
            <pc:sldMk cId="2951639226" sldId="592"/>
            <ac:spMk id="12" creationId="{48CD4957-C74E-49B8-9B49-FB0F0C93A356}"/>
          </ac:spMkLst>
        </pc:spChg>
        <pc:spChg chg="mod">
          <ac:chgData name="Nguyen Chi Son" userId="606856d02e9d83ac" providerId="LiveId" clId="{5E196E5C-79B4-4C16-AF71-DACFD4EE292C}" dt="2021-08-30T15:13:23.081" v="1772" actId="207"/>
          <ac:spMkLst>
            <pc:docMk/>
            <pc:sldMk cId="2951639226" sldId="592"/>
            <ac:spMk id="13" creationId="{6D2DFB58-1EB9-4656-85EA-F3D4AAB8D17D}"/>
          </ac:spMkLst>
        </pc:spChg>
        <pc:spChg chg="add del mod">
          <ac:chgData name="Nguyen Chi Son" userId="606856d02e9d83ac" providerId="LiveId" clId="{5E196E5C-79B4-4C16-AF71-DACFD4EE292C}" dt="2021-08-30T15:10:31.891" v="1469" actId="478"/>
          <ac:spMkLst>
            <pc:docMk/>
            <pc:sldMk cId="2951639226" sldId="592"/>
            <ac:spMk id="15" creationId="{02587461-1128-41DD-8EDC-1C75391D88CA}"/>
          </ac:spMkLst>
        </pc:spChg>
        <pc:spChg chg="add mod">
          <ac:chgData name="Nguyen Chi Son" userId="606856d02e9d83ac" providerId="LiveId" clId="{5E196E5C-79B4-4C16-AF71-DACFD4EE292C}" dt="2021-08-30T15:13:29.196" v="1774" actId="207"/>
          <ac:spMkLst>
            <pc:docMk/>
            <pc:sldMk cId="2951639226" sldId="592"/>
            <ac:spMk id="19" creationId="{F29950DC-B3ED-4401-97C0-DAC4A4B93272}"/>
          </ac:spMkLst>
        </pc:spChg>
        <pc:picChg chg="mod">
          <ac:chgData name="Nguyen Chi Son" userId="606856d02e9d83ac" providerId="LiveId" clId="{5E196E5C-79B4-4C16-AF71-DACFD4EE292C}" dt="2021-08-30T15:12:10.883" v="1508" actId="554"/>
          <ac:picMkLst>
            <pc:docMk/>
            <pc:sldMk cId="2951639226" sldId="592"/>
            <ac:picMk id="7" creationId="{B5E6B8F5-D545-41C6-AE9D-C0E19C163CDB}"/>
          </ac:picMkLst>
        </pc:picChg>
        <pc:picChg chg="mod">
          <ac:chgData name="Nguyen Chi Son" userId="606856d02e9d83ac" providerId="LiveId" clId="{5E196E5C-79B4-4C16-AF71-DACFD4EE292C}" dt="2021-08-30T15:12:10.883" v="1508" actId="554"/>
          <ac:picMkLst>
            <pc:docMk/>
            <pc:sldMk cId="2951639226" sldId="592"/>
            <ac:picMk id="10" creationId="{F81FB6DF-02B5-49B6-BB1F-F94270D5449E}"/>
          </ac:picMkLst>
        </pc:picChg>
        <pc:picChg chg="del">
          <ac:chgData name="Nguyen Chi Son" userId="606856d02e9d83ac" providerId="LiveId" clId="{5E196E5C-79B4-4C16-AF71-DACFD4EE292C}" dt="2021-08-30T15:07:05.833" v="804" actId="478"/>
          <ac:picMkLst>
            <pc:docMk/>
            <pc:sldMk cId="2951639226" sldId="592"/>
            <ac:picMk id="14" creationId="{3E8EA6AE-9082-4D29-8E24-4EA1A9CAAEE6}"/>
          </ac:picMkLst>
        </pc:picChg>
        <pc:picChg chg="del mod">
          <ac:chgData name="Nguyen Chi Son" userId="606856d02e9d83ac" providerId="LiveId" clId="{5E196E5C-79B4-4C16-AF71-DACFD4EE292C}" dt="2021-08-30T15:10:28.781" v="1467" actId="478"/>
          <ac:picMkLst>
            <pc:docMk/>
            <pc:sldMk cId="2951639226" sldId="592"/>
            <ac:picMk id="16" creationId="{B0B8AB01-9C44-42E9-8097-980C82CDFF87}"/>
          </ac:picMkLst>
        </pc:picChg>
        <pc:picChg chg="add mod">
          <ac:chgData name="Nguyen Chi Son" userId="606856d02e9d83ac" providerId="LiveId" clId="{5E196E5C-79B4-4C16-AF71-DACFD4EE292C}" dt="2021-08-30T15:12:10.883" v="1508" actId="554"/>
          <ac:picMkLst>
            <pc:docMk/>
            <pc:sldMk cId="2951639226" sldId="592"/>
            <ac:picMk id="17" creationId="{B5CEA079-2904-45D3-864F-16E0DA6AE6D3}"/>
          </ac:picMkLst>
        </pc:picChg>
        <pc:picChg chg="del mod">
          <ac:chgData name="Nguyen Chi Son" userId="606856d02e9d83ac" providerId="LiveId" clId="{5E196E5C-79B4-4C16-AF71-DACFD4EE292C}" dt="2021-08-30T15:10:28.206" v="1466" actId="478"/>
          <ac:picMkLst>
            <pc:docMk/>
            <pc:sldMk cId="2951639226" sldId="592"/>
            <ac:picMk id="18" creationId="{2F78D172-C1DB-47DF-9AB3-D9CAAFFFE645}"/>
          </ac:picMkLst>
        </pc:picChg>
      </pc:sldChg>
      <pc:sldChg chg="addSp delSp modSp add mod modAnim">
        <pc:chgData name="Nguyen Chi Son" userId="606856d02e9d83ac" providerId="LiveId" clId="{5E196E5C-79B4-4C16-AF71-DACFD4EE292C}" dt="2021-08-31T05:14:20.464" v="5409"/>
        <pc:sldMkLst>
          <pc:docMk/>
          <pc:sldMk cId="3022789656" sldId="593"/>
        </pc:sldMkLst>
        <pc:spChg chg="del">
          <ac:chgData name="Nguyen Chi Son" userId="606856d02e9d83ac" providerId="LiveId" clId="{5E196E5C-79B4-4C16-AF71-DACFD4EE292C}" dt="2021-08-30T15:11:17.233" v="1491" actId="478"/>
          <ac:spMkLst>
            <pc:docMk/>
            <pc:sldMk cId="3022789656" sldId="593"/>
            <ac:spMk id="11" creationId="{79B713A0-B0AA-4990-8520-BDAC1B5902ED}"/>
          </ac:spMkLst>
        </pc:spChg>
        <pc:spChg chg="del mod">
          <ac:chgData name="Nguyen Chi Son" userId="606856d02e9d83ac" providerId="LiveId" clId="{5E196E5C-79B4-4C16-AF71-DACFD4EE292C}" dt="2021-08-30T15:11:43.155" v="1500" actId="478"/>
          <ac:spMkLst>
            <pc:docMk/>
            <pc:sldMk cId="3022789656" sldId="593"/>
            <ac:spMk id="12" creationId="{48CD4957-C74E-49B8-9B49-FB0F0C93A356}"/>
          </ac:spMkLst>
        </pc:spChg>
        <pc:spChg chg="del">
          <ac:chgData name="Nguyen Chi Son" userId="606856d02e9d83ac" providerId="LiveId" clId="{5E196E5C-79B4-4C16-AF71-DACFD4EE292C}" dt="2021-08-30T15:11:16.216" v="1490" actId="478"/>
          <ac:spMkLst>
            <pc:docMk/>
            <pc:sldMk cId="3022789656" sldId="593"/>
            <ac:spMk id="13" creationId="{6D2DFB58-1EB9-4656-85EA-F3D4AAB8D17D}"/>
          </ac:spMkLst>
        </pc:spChg>
        <pc:spChg chg="mod">
          <ac:chgData name="Nguyen Chi Son" userId="606856d02e9d83ac" providerId="LiveId" clId="{5E196E5C-79B4-4C16-AF71-DACFD4EE292C}" dt="2021-08-30T15:13:35.656" v="1775" actId="207"/>
          <ac:spMkLst>
            <pc:docMk/>
            <pc:sldMk cId="3022789656" sldId="593"/>
            <ac:spMk id="15" creationId="{02587461-1128-41DD-8EDC-1C75391D88CA}"/>
          </ac:spMkLst>
        </pc:spChg>
        <pc:spChg chg="add mod">
          <ac:chgData name="Nguyen Chi Son" userId="606856d02e9d83ac" providerId="LiveId" clId="{5E196E5C-79B4-4C16-AF71-DACFD4EE292C}" dt="2021-08-30T15:15:41.467" v="2001" actId="1076"/>
          <ac:spMkLst>
            <pc:docMk/>
            <pc:sldMk cId="3022789656" sldId="593"/>
            <ac:spMk id="17" creationId="{2785081C-57E7-437B-8DEA-F12634D6342B}"/>
          </ac:spMkLst>
        </pc:spChg>
        <pc:spChg chg="add mod">
          <ac:chgData name="Nguyen Chi Son" userId="606856d02e9d83ac" providerId="LiveId" clId="{5E196E5C-79B4-4C16-AF71-DACFD4EE292C}" dt="2021-08-30T15:15:30.560" v="1988" actId="1076"/>
          <ac:spMkLst>
            <pc:docMk/>
            <pc:sldMk cId="3022789656" sldId="593"/>
            <ac:spMk id="19" creationId="{9774036E-0F18-4EC3-B8A9-00F31E4DECCB}"/>
          </ac:spMkLst>
        </pc:spChg>
        <pc:picChg chg="add mod">
          <ac:chgData name="Nguyen Chi Son" userId="606856d02e9d83ac" providerId="LiveId" clId="{5E196E5C-79B4-4C16-AF71-DACFD4EE292C}" dt="2021-08-30T15:15:21.319" v="1984" actId="1076"/>
          <ac:picMkLst>
            <pc:docMk/>
            <pc:sldMk cId="3022789656" sldId="593"/>
            <ac:picMk id="3" creationId="{7A1A5668-D911-42A7-816A-384E2F54A09D}"/>
          </ac:picMkLst>
        </pc:picChg>
        <pc:picChg chg="add mod">
          <ac:chgData name="Nguyen Chi Son" userId="606856d02e9d83ac" providerId="LiveId" clId="{5E196E5C-79B4-4C16-AF71-DACFD4EE292C}" dt="2021-08-30T15:15:23.132" v="1985" actId="1076"/>
          <ac:picMkLst>
            <pc:docMk/>
            <pc:sldMk cId="3022789656" sldId="593"/>
            <ac:picMk id="5" creationId="{E41CB818-CE65-45A9-9BA4-83BD94E6FAE8}"/>
          </ac:picMkLst>
        </pc:picChg>
        <pc:picChg chg="del">
          <ac:chgData name="Nguyen Chi Son" userId="606856d02e9d83ac" providerId="LiveId" clId="{5E196E5C-79B4-4C16-AF71-DACFD4EE292C}" dt="2021-08-30T15:11:14.638" v="1488" actId="478"/>
          <ac:picMkLst>
            <pc:docMk/>
            <pc:sldMk cId="3022789656" sldId="593"/>
            <ac:picMk id="7" creationId="{B5E6B8F5-D545-41C6-AE9D-C0E19C163CDB}"/>
          </ac:picMkLst>
        </pc:picChg>
        <pc:picChg chg="del">
          <ac:chgData name="Nguyen Chi Son" userId="606856d02e9d83ac" providerId="LiveId" clId="{5E196E5C-79B4-4C16-AF71-DACFD4EE292C}" dt="2021-08-30T15:11:15.076" v="1489" actId="478"/>
          <ac:picMkLst>
            <pc:docMk/>
            <pc:sldMk cId="3022789656" sldId="593"/>
            <ac:picMk id="10" creationId="{F81FB6DF-02B5-49B6-BB1F-F94270D5449E}"/>
          </ac:picMkLst>
        </pc:picChg>
        <pc:picChg chg="add mod">
          <ac:chgData name="Nguyen Chi Son" userId="606856d02e9d83ac" providerId="LiveId" clId="{5E196E5C-79B4-4C16-AF71-DACFD4EE292C}" dt="2021-08-30T15:15:36.987" v="2000" actId="1038"/>
          <ac:picMkLst>
            <pc:docMk/>
            <pc:sldMk cId="3022789656" sldId="593"/>
            <ac:picMk id="14" creationId="{5898438E-2FFF-483D-99A3-50092572545D}"/>
          </ac:picMkLst>
        </pc:picChg>
        <pc:picChg chg="mod">
          <ac:chgData name="Nguyen Chi Son" userId="606856d02e9d83ac" providerId="LiveId" clId="{5E196E5C-79B4-4C16-AF71-DACFD4EE292C}" dt="2021-08-30T15:12:20.689" v="1512" actId="1076"/>
          <ac:picMkLst>
            <pc:docMk/>
            <pc:sldMk cId="3022789656" sldId="593"/>
            <ac:picMk id="16" creationId="{B0B8AB01-9C44-42E9-8097-980C82CDFF87}"/>
          </ac:picMkLst>
        </pc:picChg>
        <pc:picChg chg="del mod">
          <ac:chgData name="Nguyen Chi Son" userId="606856d02e9d83ac" providerId="LiveId" clId="{5E196E5C-79B4-4C16-AF71-DACFD4EE292C}" dt="2021-08-30T15:11:18.754" v="1493" actId="478"/>
          <ac:picMkLst>
            <pc:docMk/>
            <pc:sldMk cId="3022789656" sldId="593"/>
            <ac:picMk id="18" creationId="{2F78D172-C1DB-47DF-9AB3-D9CAAFFFE645}"/>
          </ac:picMkLst>
        </pc:picChg>
      </pc:sldChg>
      <pc:sldChg chg="modSp add mod">
        <pc:chgData name="Nguyen Chi Son" userId="606856d02e9d83ac" providerId="LiveId" clId="{5E196E5C-79B4-4C16-AF71-DACFD4EE292C}" dt="2021-08-30T15:16:09.216" v="2072" actId="20577"/>
        <pc:sldMkLst>
          <pc:docMk/>
          <pc:sldMk cId="1291980650" sldId="594"/>
        </pc:sldMkLst>
        <pc:spChg chg="mod">
          <ac:chgData name="Nguyen Chi Son" userId="606856d02e9d83ac" providerId="LiveId" clId="{5E196E5C-79B4-4C16-AF71-DACFD4EE292C}" dt="2021-08-30T15:16:09.216" v="2072" actId="20577"/>
          <ac:spMkLst>
            <pc:docMk/>
            <pc:sldMk cId="1291980650" sldId="594"/>
            <ac:spMk id="2" creationId="{DAF08EC2-5D0D-48D9-855C-A59C0E5ED55B}"/>
          </ac:spMkLst>
        </pc:spChg>
        <pc:spChg chg="mod">
          <ac:chgData name="Nguyen Chi Son" userId="606856d02e9d83ac" providerId="LiveId" clId="{5E196E5C-79B4-4C16-AF71-DACFD4EE292C}" dt="2021-08-30T15:16:01.521" v="2005" actId="20577"/>
          <ac:spMkLst>
            <pc:docMk/>
            <pc:sldMk cId="1291980650" sldId="594"/>
            <ac:spMk id="3" creationId="{8CD51C9F-FCB0-4185-93E6-835FC05E1B10}"/>
          </ac:spMkLst>
        </pc:spChg>
      </pc:sldChg>
      <pc:sldChg chg="addSp delSp modSp add mod modAnim">
        <pc:chgData name="Nguyen Chi Son" userId="606856d02e9d83ac" providerId="LiveId" clId="{5E196E5C-79B4-4C16-AF71-DACFD4EE292C}" dt="2021-08-31T05:14:43.807" v="5420"/>
        <pc:sldMkLst>
          <pc:docMk/>
          <pc:sldMk cId="361782449" sldId="595"/>
        </pc:sldMkLst>
        <pc:spChg chg="mod">
          <ac:chgData name="Nguyen Chi Son" userId="606856d02e9d83ac" providerId="LiveId" clId="{5E196E5C-79B4-4C16-AF71-DACFD4EE292C}" dt="2021-08-31T05:03:01.474" v="4177" actId="20577"/>
          <ac:spMkLst>
            <pc:docMk/>
            <pc:sldMk cId="361782449" sldId="595"/>
            <ac:spMk id="2" creationId="{BA8A6260-CA4B-46A9-A06E-C71EE59E6992}"/>
          </ac:spMkLst>
        </pc:spChg>
        <pc:spChg chg="mod">
          <ac:chgData name="Nguyen Chi Son" userId="606856d02e9d83ac" providerId="LiveId" clId="{5E196E5C-79B4-4C16-AF71-DACFD4EE292C}" dt="2021-08-31T05:13:09.044" v="5312" actId="1076"/>
          <ac:spMkLst>
            <pc:docMk/>
            <pc:sldMk cId="361782449" sldId="595"/>
            <ac:spMk id="4" creationId="{0D159DDA-BA49-4E92-817D-8988A85A5610}"/>
          </ac:spMkLst>
        </pc:spChg>
        <pc:spChg chg="mod">
          <ac:chgData name="Nguyen Chi Son" userId="606856d02e9d83ac" providerId="LiveId" clId="{5E196E5C-79B4-4C16-AF71-DACFD4EE292C}" dt="2021-08-31T05:13:17.419" v="5315" actId="1076"/>
          <ac:spMkLst>
            <pc:docMk/>
            <pc:sldMk cId="361782449" sldId="595"/>
            <ac:spMk id="5" creationId="{34B18095-2B84-439E-80AD-AC5D4586BEAA}"/>
          </ac:spMkLst>
        </pc:spChg>
        <pc:spChg chg="mod">
          <ac:chgData name="Nguyen Chi Son" userId="606856d02e9d83ac" providerId="LiveId" clId="{5E196E5C-79B4-4C16-AF71-DACFD4EE292C}" dt="2021-08-31T05:13:13.185" v="5314" actId="1076"/>
          <ac:spMkLst>
            <pc:docMk/>
            <pc:sldMk cId="361782449" sldId="595"/>
            <ac:spMk id="11" creationId="{BB94417D-BA64-41A3-A335-F1084FC4EAAB}"/>
          </ac:spMkLst>
        </pc:spChg>
        <pc:spChg chg="mod">
          <ac:chgData name="Nguyen Chi Son" userId="606856d02e9d83ac" providerId="LiveId" clId="{5E196E5C-79B4-4C16-AF71-DACFD4EE292C}" dt="2021-08-31T05:13:23.669" v="5346" actId="1036"/>
          <ac:spMkLst>
            <pc:docMk/>
            <pc:sldMk cId="361782449" sldId="595"/>
            <ac:spMk id="14" creationId="{47690167-AC03-4A6E-8A65-B47A2BE69ACA}"/>
          </ac:spMkLst>
        </pc:spChg>
        <pc:picChg chg="del">
          <ac:chgData name="Nguyen Chi Son" userId="606856d02e9d83ac" providerId="LiveId" clId="{5E196E5C-79B4-4C16-AF71-DACFD4EE292C}" dt="2021-08-31T05:00:55.603" v="3905" actId="478"/>
          <ac:picMkLst>
            <pc:docMk/>
            <pc:sldMk cId="361782449" sldId="595"/>
            <ac:picMk id="6" creationId="{A60005CE-F15F-46F7-94E4-A5C24D92AFD7}"/>
          </ac:picMkLst>
        </pc:picChg>
        <pc:picChg chg="del">
          <ac:chgData name="Nguyen Chi Son" userId="606856d02e9d83ac" providerId="LiveId" clId="{5E196E5C-79B4-4C16-AF71-DACFD4EE292C}" dt="2021-08-31T05:00:56.103" v="3906" actId="478"/>
          <ac:picMkLst>
            <pc:docMk/>
            <pc:sldMk cId="361782449" sldId="595"/>
            <ac:picMk id="8" creationId="{B449F272-A4F8-449D-AA83-DA9CDCA051C1}"/>
          </ac:picMkLst>
        </pc:picChg>
        <pc:picChg chg="del">
          <ac:chgData name="Nguyen Chi Son" userId="606856d02e9d83ac" providerId="LiveId" clId="{5E196E5C-79B4-4C16-AF71-DACFD4EE292C}" dt="2021-08-31T05:00:55.212" v="3904" actId="478"/>
          <ac:picMkLst>
            <pc:docMk/>
            <pc:sldMk cId="361782449" sldId="595"/>
            <ac:picMk id="10" creationId="{64137CEE-E750-4651-BA16-85C0A16FF50C}"/>
          </ac:picMkLst>
        </pc:picChg>
        <pc:picChg chg="add mod">
          <ac:chgData name="Nguyen Chi Son" userId="606856d02e9d83ac" providerId="LiveId" clId="{5E196E5C-79B4-4C16-AF71-DACFD4EE292C}" dt="2021-08-31T05:12:37.670" v="5130" actId="1076"/>
          <ac:picMkLst>
            <pc:docMk/>
            <pc:sldMk cId="361782449" sldId="595"/>
            <ac:picMk id="1026" creationId="{2AA9D385-A783-418A-8D34-D7CEB798855E}"/>
          </ac:picMkLst>
        </pc:picChg>
      </pc:sldChg>
      <pc:sldChg chg="addSp delSp modSp add mod modAnim">
        <pc:chgData name="Nguyen Chi Son" userId="606856d02e9d83ac" providerId="LiveId" clId="{5E196E5C-79B4-4C16-AF71-DACFD4EE292C}" dt="2021-08-31T05:14:50.026" v="5421"/>
        <pc:sldMkLst>
          <pc:docMk/>
          <pc:sldMk cId="1953741841" sldId="596"/>
        </pc:sldMkLst>
        <pc:spChg chg="mod">
          <ac:chgData name="Nguyen Chi Son" userId="606856d02e9d83ac" providerId="LiveId" clId="{5E196E5C-79B4-4C16-AF71-DACFD4EE292C}" dt="2021-08-31T05:09:38.593" v="4602" actId="20577"/>
          <ac:spMkLst>
            <pc:docMk/>
            <pc:sldMk cId="1953741841" sldId="596"/>
            <ac:spMk id="2" creationId="{BA8A6260-CA4B-46A9-A06E-C71EE59E6992}"/>
          </ac:spMkLst>
        </pc:spChg>
        <pc:spChg chg="mod">
          <ac:chgData name="Nguyen Chi Son" userId="606856d02e9d83ac" providerId="LiveId" clId="{5E196E5C-79B4-4C16-AF71-DACFD4EE292C}" dt="2021-08-31T05:12:30.671" v="5128" actId="1036"/>
          <ac:spMkLst>
            <pc:docMk/>
            <pc:sldMk cId="1953741841" sldId="596"/>
            <ac:spMk id="4" creationId="{0D159DDA-BA49-4E92-817D-8988A85A5610}"/>
          </ac:spMkLst>
        </pc:spChg>
        <pc:spChg chg="mod">
          <ac:chgData name="Nguyen Chi Son" userId="606856d02e9d83ac" providerId="LiveId" clId="{5E196E5C-79B4-4C16-AF71-DACFD4EE292C}" dt="2021-08-31T05:12:30.671" v="5128" actId="1036"/>
          <ac:spMkLst>
            <pc:docMk/>
            <pc:sldMk cId="1953741841" sldId="596"/>
            <ac:spMk id="5" creationId="{34B18095-2B84-439E-80AD-AC5D4586BEAA}"/>
          </ac:spMkLst>
        </pc:spChg>
        <pc:spChg chg="mod">
          <ac:chgData name="Nguyen Chi Son" userId="606856d02e9d83ac" providerId="LiveId" clId="{5E196E5C-79B4-4C16-AF71-DACFD4EE292C}" dt="2021-08-31T05:12:30.671" v="5128" actId="1036"/>
          <ac:spMkLst>
            <pc:docMk/>
            <pc:sldMk cId="1953741841" sldId="596"/>
            <ac:spMk id="11" creationId="{BB94417D-BA64-41A3-A335-F1084FC4EAAB}"/>
          </ac:spMkLst>
        </pc:spChg>
        <pc:spChg chg="mod">
          <ac:chgData name="Nguyen Chi Son" userId="606856d02e9d83ac" providerId="LiveId" clId="{5E196E5C-79B4-4C16-AF71-DACFD4EE292C}" dt="2021-08-31T05:12:30.671" v="5128" actId="1036"/>
          <ac:spMkLst>
            <pc:docMk/>
            <pc:sldMk cId="1953741841" sldId="596"/>
            <ac:spMk id="14" creationId="{47690167-AC03-4A6E-8A65-B47A2BE69ACA}"/>
          </ac:spMkLst>
        </pc:spChg>
        <pc:picChg chg="add mod">
          <ac:chgData name="Nguyen Chi Son" userId="606856d02e9d83ac" providerId="LiveId" clId="{5E196E5C-79B4-4C16-AF71-DACFD4EE292C}" dt="2021-08-31T05:12:26.764" v="5118" actId="1076"/>
          <ac:picMkLst>
            <pc:docMk/>
            <pc:sldMk cId="1953741841" sldId="596"/>
            <ac:picMk id="6" creationId="{132C6B4C-1510-476A-898C-E58CB016DADD}"/>
          </ac:picMkLst>
        </pc:picChg>
        <pc:picChg chg="del">
          <ac:chgData name="Nguyen Chi Son" userId="606856d02e9d83ac" providerId="LiveId" clId="{5E196E5C-79B4-4C16-AF71-DACFD4EE292C}" dt="2021-08-31T05:09:18.469" v="4432" actId="478"/>
          <ac:picMkLst>
            <pc:docMk/>
            <pc:sldMk cId="1953741841" sldId="596"/>
            <ac:picMk id="1026" creationId="{2AA9D385-A783-418A-8D34-D7CEB798855E}"/>
          </ac:picMkLst>
        </pc:picChg>
      </pc:sldChg>
    </pc:docChg>
  </pc:docChgLst>
  <pc:docChgLst>
    <pc:chgData name="Nguyen Chi Son" userId="606856d02e9d83ac" providerId="LiveId" clId="{4FA3F93A-FA95-4B26-8367-F4360452403D}"/>
    <pc:docChg chg="undo custSel addSld delSld modSld">
      <pc:chgData name="Nguyen Chi Son" userId="606856d02e9d83ac" providerId="LiveId" clId="{4FA3F93A-FA95-4B26-8367-F4360452403D}" dt="2022-07-01T16:48:36.410" v="6788" actId="1076"/>
      <pc:docMkLst>
        <pc:docMk/>
      </pc:docMkLst>
      <pc:sldChg chg="modSp mod">
        <pc:chgData name="Nguyen Chi Son" userId="606856d02e9d83ac" providerId="LiveId" clId="{4FA3F93A-FA95-4B26-8367-F4360452403D}" dt="2022-05-25T08:55:18.273" v="25" actId="20577"/>
        <pc:sldMkLst>
          <pc:docMk/>
          <pc:sldMk cId="2922349590" sldId="256"/>
        </pc:sldMkLst>
        <pc:spChg chg="mod">
          <ac:chgData name="Nguyen Chi Son" userId="606856d02e9d83ac" providerId="LiveId" clId="{4FA3F93A-FA95-4B26-8367-F4360452403D}" dt="2022-05-25T08:55:18.273" v="25" actId="20577"/>
          <ac:spMkLst>
            <pc:docMk/>
            <pc:sldMk cId="2922349590" sldId="256"/>
            <ac:spMk id="136" creationId="{C574B640-0199-463F-87CA-8E3956B46E10}"/>
          </ac:spMkLst>
        </pc:spChg>
      </pc:sldChg>
      <pc:sldChg chg="modSp mod">
        <pc:chgData name="Nguyen Chi Son" userId="606856d02e9d83ac" providerId="LiveId" clId="{4FA3F93A-FA95-4B26-8367-F4360452403D}" dt="2022-05-25T11:09:08.067" v="2742" actId="20577"/>
        <pc:sldMkLst>
          <pc:docMk/>
          <pc:sldMk cId="3319126272" sldId="622"/>
        </pc:sldMkLst>
        <pc:spChg chg="mod">
          <ac:chgData name="Nguyen Chi Son" userId="606856d02e9d83ac" providerId="LiveId" clId="{4FA3F93A-FA95-4B26-8367-F4360452403D}" dt="2022-05-25T11:09:08.067" v="2742" actId="20577"/>
          <ac:spMkLst>
            <pc:docMk/>
            <pc:sldMk cId="3319126272" sldId="622"/>
            <ac:spMk id="2" creationId="{DAF08EC2-5D0D-48D9-855C-A59C0E5ED55B}"/>
          </ac:spMkLst>
        </pc:spChg>
        <pc:spChg chg="mod">
          <ac:chgData name="Nguyen Chi Son" userId="606856d02e9d83ac" providerId="LiveId" clId="{4FA3F93A-FA95-4B26-8367-F4360452403D}" dt="2022-05-25T11:08:57.899" v="2649" actId="20577"/>
          <ac:spMkLst>
            <pc:docMk/>
            <pc:sldMk cId="3319126272" sldId="622"/>
            <ac:spMk id="3" creationId="{8CD51C9F-FCB0-4185-93E6-835FC05E1B10}"/>
          </ac:spMkLst>
        </pc:spChg>
      </pc:sldChg>
      <pc:sldChg chg="modSp mod">
        <pc:chgData name="Nguyen Chi Son" userId="606856d02e9d83ac" providerId="LiveId" clId="{4FA3F93A-FA95-4B26-8367-F4360452403D}" dt="2022-05-25T08:55:27.866" v="61" actId="20577"/>
        <pc:sldMkLst>
          <pc:docMk/>
          <pc:sldMk cId="1033004166" sldId="675"/>
        </pc:sldMkLst>
        <pc:spChg chg="mod">
          <ac:chgData name="Nguyen Chi Son" userId="606856d02e9d83ac" providerId="LiveId" clId="{4FA3F93A-FA95-4B26-8367-F4360452403D}" dt="2022-05-25T08:55:27.866" v="61" actId="20577"/>
          <ac:spMkLst>
            <pc:docMk/>
            <pc:sldMk cId="1033004166" sldId="675"/>
            <ac:spMk id="2" creationId="{DAF08EC2-5D0D-48D9-855C-A59C0E5ED55B}"/>
          </ac:spMkLst>
        </pc:spChg>
      </pc:sldChg>
      <pc:sldChg chg="addSp delSp modSp mod modAnim">
        <pc:chgData name="Nguyen Chi Son" userId="606856d02e9d83ac" providerId="LiveId" clId="{4FA3F93A-FA95-4B26-8367-F4360452403D}" dt="2022-07-01T16:36:37.185" v="6726" actId="1036"/>
        <pc:sldMkLst>
          <pc:docMk/>
          <pc:sldMk cId="3014091475" sldId="782"/>
        </pc:sldMkLst>
        <pc:spChg chg="mod">
          <ac:chgData name="Nguyen Chi Son" userId="606856d02e9d83ac" providerId="LiveId" clId="{4FA3F93A-FA95-4B26-8367-F4360452403D}" dt="2022-07-01T16:36:34.051" v="6713" actId="20577"/>
          <ac:spMkLst>
            <pc:docMk/>
            <pc:sldMk cId="3014091475" sldId="782"/>
            <ac:spMk id="2" creationId="{BA8A6260-CA4B-46A9-A06E-C71EE59E6992}"/>
          </ac:spMkLst>
        </pc:spChg>
        <pc:spChg chg="add mod">
          <ac:chgData name="Nguyen Chi Son" userId="606856d02e9d83ac" providerId="LiveId" clId="{4FA3F93A-FA95-4B26-8367-F4360452403D}" dt="2022-05-25T11:17:31.918" v="2928" actId="1036"/>
          <ac:spMkLst>
            <pc:docMk/>
            <pc:sldMk cId="3014091475" sldId="782"/>
            <ac:spMk id="8" creationId="{33E1FBE4-905A-4FAD-EACE-C2152964CA14}"/>
          </ac:spMkLst>
        </pc:spChg>
        <pc:spChg chg="del">
          <ac:chgData name="Nguyen Chi Son" userId="606856d02e9d83ac" providerId="LiveId" clId="{4FA3F93A-FA95-4B26-8367-F4360452403D}" dt="2022-05-25T11:10:58.952" v="2835" actId="478"/>
          <ac:spMkLst>
            <pc:docMk/>
            <pc:sldMk cId="3014091475" sldId="782"/>
            <ac:spMk id="9" creationId="{E3A1964F-4B9E-0EEC-7228-640C17629044}"/>
          </ac:spMkLst>
        </pc:spChg>
        <pc:spChg chg="add mod">
          <ac:chgData name="Nguyen Chi Son" userId="606856d02e9d83ac" providerId="LiveId" clId="{4FA3F93A-FA95-4B26-8367-F4360452403D}" dt="2022-05-25T11:17:31.918" v="2928" actId="1036"/>
          <ac:spMkLst>
            <pc:docMk/>
            <pc:sldMk cId="3014091475" sldId="782"/>
            <ac:spMk id="10" creationId="{7805EEB1-3F4D-03D1-3D20-519AD6BBA8F1}"/>
          </ac:spMkLst>
        </pc:spChg>
        <pc:graphicFrameChg chg="add mod">
          <ac:chgData name="Nguyen Chi Son" userId="606856d02e9d83ac" providerId="LiveId" clId="{4FA3F93A-FA95-4B26-8367-F4360452403D}" dt="2022-07-01T16:36:37.185" v="6726" actId="1036"/>
          <ac:graphicFrameMkLst>
            <pc:docMk/>
            <pc:sldMk cId="3014091475" sldId="782"/>
            <ac:graphicFrameMk id="5" creationId="{651A29E1-9532-FF94-908A-D04E60706831}"/>
          </ac:graphicFrameMkLst>
        </pc:graphicFrameChg>
        <pc:graphicFrameChg chg="add mod">
          <ac:chgData name="Nguyen Chi Son" userId="606856d02e9d83ac" providerId="LiveId" clId="{4FA3F93A-FA95-4B26-8367-F4360452403D}" dt="2022-05-25T11:17:31.918" v="2928" actId="1036"/>
          <ac:graphicFrameMkLst>
            <pc:docMk/>
            <pc:sldMk cId="3014091475" sldId="782"/>
            <ac:graphicFrameMk id="6" creationId="{C17B251E-BB16-F094-4A3A-7E9888E4C538}"/>
          </ac:graphicFrameMkLst>
        </pc:graphicFrameChg>
        <pc:graphicFrameChg chg="add mod">
          <ac:chgData name="Nguyen Chi Son" userId="606856d02e9d83ac" providerId="LiveId" clId="{4FA3F93A-FA95-4B26-8367-F4360452403D}" dt="2022-05-25T11:17:31.918" v="2928" actId="1036"/>
          <ac:graphicFrameMkLst>
            <pc:docMk/>
            <pc:sldMk cId="3014091475" sldId="782"/>
            <ac:graphicFrameMk id="7" creationId="{ED20F616-B636-AA1F-1BA5-6D79C4CB67E9}"/>
          </ac:graphicFrameMkLst>
        </pc:graphicFrameChg>
        <pc:picChg chg="del">
          <ac:chgData name="Nguyen Chi Son" userId="606856d02e9d83ac" providerId="LiveId" clId="{4FA3F93A-FA95-4B26-8367-F4360452403D}" dt="2022-05-25T11:09:38.551" v="2743" actId="478"/>
          <ac:picMkLst>
            <pc:docMk/>
            <pc:sldMk cId="3014091475" sldId="782"/>
            <ac:picMk id="4" creationId="{AF348E5F-FDB8-1C26-9498-33EBEE47CE19}"/>
          </ac:picMkLst>
        </pc:picChg>
      </pc:sldChg>
      <pc:sldChg chg="del">
        <pc:chgData name="Nguyen Chi Son" userId="606856d02e9d83ac" providerId="LiveId" clId="{4FA3F93A-FA95-4B26-8367-F4360452403D}" dt="2022-05-25T09:20:03.293" v="1367" actId="47"/>
        <pc:sldMkLst>
          <pc:docMk/>
          <pc:sldMk cId="3086765662" sldId="871"/>
        </pc:sldMkLst>
      </pc:sldChg>
      <pc:sldChg chg="addSp delSp modSp mod delAnim modAnim">
        <pc:chgData name="Nguyen Chi Son" userId="606856d02e9d83ac" providerId="LiveId" clId="{4FA3F93A-FA95-4B26-8367-F4360452403D}" dt="2022-07-01T16:25:39.748" v="6585"/>
        <pc:sldMkLst>
          <pc:docMk/>
          <pc:sldMk cId="1193280490" sldId="875"/>
        </pc:sldMkLst>
        <pc:spChg chg="add mod">
          <ac:chgData name="Nguyen Chi Son" userId="606856d02e9d83ac" providerId="LiveId" clId="{4FA3F93A-FA95-4B26-8367-F4360452403D}" dt="2022-07-01T16:22:28.317" v="6559" actId="1076"/>
          <ac:spMkLst>
            <pc:docMk/>
            <pc:sldMk cId="1193280490" sldId="875"/>
            <ac:spMk id="5" creationId="{9EE90B00-4201-C7A3-8257-27A2A30F54AF}"/>
          </ac:spMkLst>
        </pc:spChg>
        <pc:spChg chg="add mod">
          <ac:chgData name="Nguyen Chi Son" userId="606856d02e9d83ac" providerId="LiveId" clId="{4FA3F93A-FA95-4B26-8367-F4360452403D}" dt="2022-07-01T16:22:19.980" v="6558" actId="20577"/>
          <ac:spMkLst>
            <pc:docMk/>
            <pc:sldMk cId="1193280490" sldId="875"/>
            <ac:spMk id="6" creationId="{32CC9C59-741B-B4EC-3857-C2611319D8F8}"/>
          </ac:spMkLst>
        </pc:spChg>
        <pc:spChg chg="mod">
          <ac:chgData name="Nguyen Chi Son" userId="606856d02e9d83ac" providerId="LiveId" clId="{4FA3F93A-FA95-4B26-8367-F4360452403D}" dt="2022-07-01T16:21:37.600" v="6362" actId="20577"/>
          <ac:spMkLst>
            <pc:docMk/>
            <pc:sldMk cId="1193280490" sldId="875"/>
            <ac:spMk id="19" creationId="{9C339D16-68E4-43C4-A62E-D0146138D23B}"/>
          </ac:spMkLst>
        </pc:spChg>
        <pc:spChg chg="del">
          <ac:chgData name="Nguyen Chi Son" userId="606856d02e9d83ac" providerId="LiveId" clId="{4FA3F93A-FA95-4B26-8367-F4360452403D}" dt="2022-05-26T08:33:30.516" v="3844" actId="478"/>
          <ac:spMkLst>
            <pc:docMk/>
            <pc:sldMk cId="1193280490" sldId="875"/>
            <ac:spMk id="20" creationId="{CE10C48B-DD3B-F42D-4D17-30876BB2C636}"/>
          </ac:spMkLst>
        </pc:spChg>
        <pc:spChg chg="del">
          <ac:chgData name="Nguyen Chi Son" userId="606856d02e9d83ac" providerId="LiveId" clId="{4FA3F93A-FA95-4B26-8367-F4360452403D}" dt="2022-05-26T08:33:30.516" v="3844" actId="478"/>
          <ac:spMkLst>
            <pc:docMk/>
            <pc:sldMk cId="1193280490" sldId="875"/>
            <ac:spMk id="21" creationId="{09A56ADD-F181-F414-B6D2-57F43B4AD9CF}"/>
          </ac:spMkLst>
        </pc:spChg>
        <pc:spChg chg="del">
          <ac:chgData name="Nguyen Chi Son" userId="606856d02e9d83ac" providerId="LiveId" clId="{4FA3F93A-FA95-4B26-8367-F4360452403D}" dt="2022-05-26T08:33:30.516" v="3844" actId="478"/>
          <ac:spMkLst>
            <pc:docMk/>
            <pc:sldMk cId="1193280490" sldId="875"/>
            <ac:spMk id="24" creationId="{8730772F-B50E-8A02-F3ED-000879F9434B}"/>
          </ac:spMkLst>
        </pc:spChg>
        <pc:spChg chg="del">
          <ac:chgData name="Nguyen Chi Son" userId="606856d02e9d83ac" providerId="LiveId" clId="{4FA3F93A-FA95-4B26-8367-F4360452403D}" dt="2022-05-26T08:33:30.516" v="3844" actId="478"/>
          <ac:spMkLst>
            <pc:docMk/>
            <pc:sldMk cId="1193280490" sldId="875"/>
            <ac:spMk id="25" creationId="{F474139B-D30E-D7B2-4555-F4D8A87237D4}"/>
          </ac:spMkLst>
        </pc:spChg>
        <pc:spChg chg="del">
          <ac:chgData name="Nguyen Chi Son" userId="606856d02e9d83ac" providerId="LiveId" clId="{4FA3F93A-FA95-4B26-8367-F4360452403D}" dt="2022-05-26T08:33:30.516" v="3844" actId="478"/>
          <ac:spMkLst>
            <pc:docMk/>
            <pc:sldMk cId="1193280490" sldId="875"/>
            <ac:spMk id="44" creationId="{BF3D2036-2A8E-5EAD-E085-219DA2D1C7E5}"/>
          </ac:spMkLst>
        </pc:spChg>
        <pc:spChg chg="del">
          <ac:chgData name="Nguyen Chi Son" userId="606856d02e9d83ac" providerId="LiveId" clId="{4FA3F93A-FA95-4B26-8367-F4360452403D}" dt="2022-05-26T08:29:11.495" v="3572" actId="478"/>
          <ac:spMkLst>
            <pc:docMk/>
            <pc:sldMk cId="1193280490" sldId="875"/>
            <ac:spMk id="45" creationId="{50D09B75-7E36-E168-0199-EE2C694E9C0A}"/>
          </ac:spMkLst>
        </pc:spChg>
        <pc:spChg chg="del">
          <ac:chgData name="Nguyen Chi Son" userId="606856d02e9d83ac" providerId="LiveId" clId="{4FA3F93A-FA95-4B26-8367-F4360452403D}" dt="2022-05-26T08:29:11.495" v="3572" actId="478"/>
          <ac:spMkLst>
            <pc:docMk/>
            <pc:sldMk cId="1193280490" sldId="875"/>
            <ac:spMk id="47" creationId="{5BB72B79-E8B8-7EDD-FF83-F91999E03524}"/>
          </ac:spMkLst>
        </pc:spChg>
        <pc:spChg chg="del">
          <ac:chgData name="Nguyen Chi Son" userId="606856d02e9d83ac" providerId="LiveId" clId="{4FA3F93A-FA95-4B26-8367-F4360452403D}" dt="2022-05-26T08:29:11.495" v="3572" actId="478"/>
          <ac:spMkLst>
            <pc:docMk/>
            <pc:sldMk cId="1193280490" sldId="875"/>
            <ac:spMk id="48" creationId="{4FE5EAA8-423D-C036-E655-8524A5DADCE3}"/>
          </ac:spMkLst>
        </pc:spChg>
        <pc:spChg chg="del">
          <ac:chgData name="Nguyen Chi Son" userId="606856d02e9d83ac" providerId="LiveId" clId="{4FA3F93A-FA95-4B26-8367-F4360452403D}" dt="2022-05-26T08:29:11.495" v="3572" actId="478"/>
          <ac:spMkLst>
            <pc:docMk/>
            <pc:sldMk cId="1193280490" sldId="875"/>
            <ac:spMk id="53" creationId="{86C2E2EA-DBC2-C5D3-481A-EAA26463488E}"/>
          </ac:spMkLst>
        </pc:spChg>
        <pc:graphicFrameChg chg="del">
          <ac:chgData name="Nguyen Chi Son" userId="606856d02e9d83ac" providerId="LiveId" clId="{4FA3F93A-FA95-4B26-8367-F4360452403D}" dt="2022-05-26T08:33:30.516" v="3844" actId="478"/>
          <ac:graphicFrameMkLst>
            <pc:docMk/>
            <pc:sldMk cId="1193280490" sldId="875"/>
            <ac:graphicFrameMk id="26" creationId="{337A5948-71FF-8780-069E-0E88337AEEC9}"/>
          </ac:graphicFrameMkLst>
        </pc:graphicFrameChg>
        <pc:graphicFrameChg chg="del">
          <ac:chgData name="Nguyen Chi Son" userId="606856d02e9d83ac" providerId="LiveId" clId="{4FA3F93A-FA95-4B26-8367-F4360452403D}" dt="2022-05-26T08:33:30.516" v="3844" actId="478"/>
          <ac:graphicFrameMkLst>
            <pc:docMk/>
            <pc:sldMk cId="1193280490" sldId="875"/>
            <ac:graphicFrameMk id="27" creationId="{9619F209-552C-59EF-A7E4-A2774C9ABF43}"/>
          </ac:graphicFrameMkLst>
        </pc:graphicFrameChg>
        <pc:graphicFrameChg chg="del">
          <ac:chgData name="Nguyen Chi Son" userId="606856d02e9d83ac" providerId="LiveId" clId="{4FA3F93A-FA95-4B26-8367-F4360452403D}" dt="2022-05-26T08:33:30.516" v="3844" actId="478"/>
          <ac:graphicFrameMkLst>
            <pc:docMk/>
            <pc:sldMk cId="1193280490" sldId="875"/>
            <ac:graphicFrameMk id="28" creationId="{E2A4CDD9-6EC1-9E06-A468-25D76759FB59}"/>
          </ac:graphicFrameMkLst>
        </pc:graphicFrameChg>
        <pc:graphicFrameChg chg="del">
          <ac:chgData name="Nguyen Chi Son" userId="606856d02e9d83ac" providerId="LiveId" clId="{4FA3F93A-FA95-4B26-8367-F4360452403D}" dt="2022-05-26T08:33:30.516" v="3844" actId="478"/>
          <ac:graphicFrameMkLst>
            <pc:docMk/>
            <pc:sldMk cId="1193280490" sldId="875"/>
            <ac:graphicFrameMk id="29" creationId="{E98BA1B6-47DB-7968-BEED-954285AA6F05}"/>
          </ac:graphicFrameMkLst>
        </pc:graphicFrameChg>
        <pc:graphicFrameChg chg="del">
          <ac:chgData name="Nguyen Chi Son" userId="606856d02e9d83ac" providerId="LiveId" clId="{4FA3F93A-FA95-4B26-8367-F4360452403D}" dt="2022-05-26T08:29:11.495" v="3572" actId="478"/>
          <ac:graphicFrameMkLst>
            <pc:docMk/>
            <pc:sldMk cId="1193280490" sldId="875"/>
            <ac:graphicFrameMk id="35" creationId="{613BAA41-415D-C3A2-D7AC-323EEEB4F13A}"/>
          </ac:graphicFrameMkLst>
        </pc:graphicFrameChg>
        <pc:graphicFrameChg chg="del">
          <ac:chgData name="Nguyen Chi Son" userId="606856d02e9d83ac" providerId="LiveId" clId="{4FA3F93A-FA95-4B26-8367-F4360452403D}" dt="2022-05-26T08:29:11.495" v="3572" actId="478"/>
          <ac:graphicFrameMkLst>
            <pc:docMk/>
            <pc:sldMk cId="1193280490" sldId="875"/>
            <ac:graphicFrameMk id="36" creationId="{2F127881-198B-22E5-E44E-CD64A32E93C7}"/>
          </ac:graphicFrameMkLst>
        </pc:graphicFrameChg>
        <pc:picChg chg="del">
          <ac:chgData name="Nguyen Chi Son" userId="606856d02e9d83ac" providerId="LiveId" clId="{4FA3F93A-FA95-4B26-8367-F4360452403D}" dt="2022-05-26T08:29:11.495" v="3572" actId="478"/>
          <ac:picMkLst>
            <pc:docMk/>
            <pc:sldMk cId="1193280490" sldId="875"/>
            <ac:picMk id="43" creationId="{2CE7806F-D5B6-0F6A-E793-B0AB39423681}"/>
          </ac:picMkLst>
        </pc:picChg>
        <pc:picChg chg="add mod">
          <ac:chgData name="Nguyen Chi Son" userId="606856d02e9d83ac" providerId="LiveId" clId="{4FA3F93A-FA95-4B26-8367-F4360452403D}" dt="2022-05-26T08:33:01.697" v="3843" actId="1076"/>
          <ac:picMkLst>
            <pc:docMk/>
            <pc:sldMk cId="1193280490" sldId="875"/>
            <ac:picMk id="1026" creationId="{5FC38954-91C7-FB3D-DFC7-E005CF87DCA4}"/>
          </ac:picMkLst>
        </pc:picChg>
        <pc:cxnChg chg="del">
          <ac:chgData name="Nguyen Chi Son" userId="606856d02e9d83ac" providerId="LiveId" clId="{4FA3F93A-FA95-4B26-8367-F4360452403D}" dt="2022-05-26T08:29:11.495" v="3572" actId="478"/>
          <ac:cxnSpMkLst>
            <pc:docMk/>
            <pc:sldMk cId="1193280490" sldId="875"/>
            <ac:cxnSpMk id="8" creationId="{EBFD1242-6F93-305E-DA12-993262491EDB}"/>
          </ac:cxnSpMkLst>
        </pc:cxnChg>
        <pc:cxnChg chg="del">
          <ac:chgData name="Nguyen Chi Son" userId="606856d02e9d83ac" providerId="LiveId" clId="{4FA3F93A-FA95-4B26-8367-F4360452403D}" dt="2022-05-26T08:33:30.516" v="3844" actId="478"/>
          <ac:cxnSpMkLst>
            <pc:docMk/>
            <pc:sldMk cId="1193280490" sldId="875"/>
            <ac:cxnSpMk id="30" creationId="{11294E06-0884-166C-56CC-9AC80DAF9207}"/>
          </ac:cxnSpMkLst>
        </pc:cxnChg>
        <pc:cxnChg chg="del">
          <ac:chgData name="Nguyen Chi Son" userId="606856d02e9d83ac" providerId="LiveId" clId="{4FA3F93A-FA95-4B26-8367-F4360452403D}" dt="2022-05-26T08:33:30.516" v="3844" actId="478"/>
          <ac:cxnSpMkLst>
            <pc:docMk/>
            <pc:sldMk cId="1193280490" sldId="875"/>
            <ac:cxnSpMk id="31" creationId="{A4271015-9604-3256-757F-477A9F3041D7}"/>
          </ac:cxnSpMkLst>
        </pc:cxnChg>
        <pc:cxnChg chg="del">
          <ac:chgData name="Nguyen Chi Son" userId="606856d02e9d83ac" providerId="LiveId" clId="{4FA3F93A-FA95-4B26-8367-F4360452403D}" dt="2022-05-26T08:33:30.516" v="3844" actId="478"/>
          <ac:cxnSpMkLst>
            <pc:docMk/>
            <pc:sldMk cId="1193280490" sldId="875"/>
            <ac:cxnSpMk id="32" creationId="{4A77CDC0-B701-92BA-D37F-1EB5FA7C9538}"/>
          </ac:cxnSpMkLst>
        </pc:cxnChg>
        <pc:cxnChg chg="del">
          <ac:chgData name="Nguyen Chi Son" userId="606856d02e9d83ac" providerId="LiveId" clId="{4FA3F93A-FA95-4B26-8367-F4360452403D}" dt="2022-05-26T08:29:11.495" v="3572" actId="478"/>
          <ac:cxnSpMkLst>
            <pc:docMk/>
            <pc:sldMk cId="1193280490" sldId="875"/>
            <ac:cxnSpMk id="34" creationId="{68E850D4-2E11-317B-57F9-4C861CB849AD}"/>
          </ac:cxnSpMkLst>
        </pc:cxnChg>
        <pc:cxnChg chg="del">
          <ac:chgData name="Nguyen Chi Son" userId="606856d02e9d83ac" providerId="LiveId" clId="{4FA3F93A-FA95-4B26-8367-F4360452403D}" dt="2022-05-26T08:29:11.495" v="3572" actId="478"/>
          <ac:cxnSpMkLst>
            <pc:docMk/>
            <pc:sldMk cId="1193280490" sldId="875"/>
            <ac:cxnSpMk id="37" creationId="{687986D7-6254-7582-0E32-EF45C187506F}"/>
          </ac:cxnSpMkLst>
        </pc:cxnChg>
        <pc:cxnChg chg="del">
          <ac:chgData name="Nguyen Chi Son" userId="606856d02e9d83ac" providerId="LiveId" clId="{4FA3F93A-FA95-4B26-8367-F4360452403D}" dt="2022-05-26T08:29:11.495" v="3572" actId="478"/>
          <ac:cxnSpMkLst>
            <pc:docMk/>
            <pc:sldMk cId="1193280490" sldId="875"/>
            <ac:cxnSpMk id="49" creationId="{8DBC8FBA-1F1B-19F1-A24B-EB16A1D6DC7C}"/>
          </ac:cxnSpMkLst>
        </pc:cxnChg>
        <pc:cxnChg chg="del">
          <ac:chgData name="Nguyen Chi Son" userId="606856d02e9d83ac" providerId="LiveId" clId="{4FA3F93A-FA95-4B26-8367-F4360452403D}" dt="2022-05-26T08:29:11.495" v="3572" actId="478"/>
          <ac:cxnSpMkLst>
            <pc:docMk/>
            <pc:sldMk cId="1193280490" sldId="875"/>
            <ac:cxnSpMk id="62" creationId="{8CF87836-BD49-D14C-F84D-529FEADF7BEF}"/>
          </ac:cxnSpMkLst>
        </pc:cxnChg>
      </pc:sldChg>
      <pc:sldChg chg="addSp delSp modSp mod">
        <pc:chgData name="Nguyen Chi Son" userId="606856d02e9d83ac" providerId="LiveId" clId="{4FA3F93A-FA95-4B26-8367-F4360452403D}" dt="2022-05-25T09:05:49.794" v="1085" actId="1076"/>
        <pc:sldMkLst>
          <pc:docMk/>
          <pc:sldMk cId="780006894" sldId="880"/>
        </pc:sldMkLst>
        <pc:spChg chg="mod">
          <ac:chgData name="Nguyen Chi Son" userId="606856d02e9d83ac" providerId="LiveId" clId="{4FA3F93A-FA95-4B26-8367-F4360452403D}" dt="2022-05-25T09:05:08.497" v="1015" actId="20577"/>
          <ac:spMkLst>
            <pc:docMk/>
            <pc:sldMk cId="780006894" sldId="880"/>
            <ac:spMk id="2" creationId="{BA8A6260-CA4B-46A9-A06E-C71EE59E6992}"/>
          </ac:spMkLst>
        </pc:spChg>
        <pc:spChg chg="del">
          <ac:chgData name="Nguyen Chi Son" userId="606856d02e9d83ac" providerId="LiveId" clId="{4FA3F93A-FA95-4B26-8367-F4360452403D}" dt="2022-05-25T08:55:32.505" v="62" actId="478"/>
          <ac:spMkLst>
            <pc:docMk/>
            <pc:sldMk cId="780006894" sldId="880"/>
            <ac:spMk id="18" creationId="{4E28DC3C-8812-9D91-DC91-38A00F10E985}"/>
          </ac:spMkLst>
        </pc:spChg>
        <pc:spChg chg="del">
          <ac:chgData name="Nguyen Chi Son" userId="606856d02e9d83ac" providerId="LiveId" clId="{4FA3F93A-FA95-4B26-8367-F4360452403D}" dt="2022-05-25T08:55:32.505" v="62" actId="478"/>
          <ac:spMkLst>
            <pc:docMk/>
            <pc:sldMk cId="780006894" sldId="880"/>
            <ac:spMk id="19" creationId="{436FDEF3-7BBB-FF69-515C-1D5E44ACC829}"/>
          </ac:spMkLst>
        </pc:spChg>
        <pc:spChg chg="add mod">
          <ac:chgData name="Nguyen Chi Son" userId="606856d02e9d83ac" providerId="LiveId" clId="{4FA3F93A-FA95-4B26-8367-F4360452403D}" dt="2022-05-25T09:05:49.794" v="1085" actId="1076"/>
          <ac:spMkLst>
            <pc:docMk/>
            <pc:sldMk cId="780006894" sldId="880"/>
            <ac:spMk id="20" creationId="{96D10FFF-2A20-0BAF-772A-9E515DAE2B57}"/>
          </ac:spMkLst>
        </pc:spChg>
        <pc:spChg chg="del">
          <ac:chgData name="Nguyen Chi Son" userId="606856d02e9d83ac" providerId="LiveId" clId="{4FA3F93A-FA95-4B26-8367-F4360452403D}" dt="2022-05-25T08:55:32.505" v="62" actId="478"/>
          <ac:spMkLst>
            <pc:docMk/>
            <pc:sldMk cId="780006894" sldId="880"/>
            <ac:spMk id="22" creationId="{44024C8B-F687-D0B0-B963-07741558C43F}"/>
          </ac:spMkLst>
        </pc:spChg>
        <pc:spChg chg="del">
          <ac:chgData name="Nguyen Chi Son" userId="606856d02e9d83ac" providerId="LiveId" clId="{4FA3F93A-FA95-4B26-8367-F4360452403D}" dt="2022-05-25T08:55:32.505" v="62" actId="478"/>
          <ac:spMkLst>
            <pc:docMk/>
            <pc:sldMk cId="780006894" sldId="880"/>
            <ac:spMk id="28" creationId="{5CD28F21-B054-A037-1F37-9670A4B98D6C}"/>
          </ac:spMkLst>
        </pc:spChg>
        <pc:spChg chg="del">
          <ac:chgData name="Nguyen Chi Son" userId="606856d02e9d83ac" providerId="LiveId" clId="{4FA3F93A-FA95-4B26-8367-F4360452403D}" dt="2022-05-25T08:55:32.505" v="62" actId="478"/>
          <ac:spMkLst>
            <pc:docMk/>
            <pc:sldMk cId="780006894" sldId="880"/>
            <ac:spMk id="31" creationId="{A2A147A6-2A90-C9F3-7E8E-FA333AB6E363}"/>
          </ac:spMkLst>
        </pc:spChg>
        <pc:spChg chg="del">
          <ac:chgData name="Nguyen Chi Son" userId="606856d02e9d83ac" providerId="LiveId" clId="{4FA3F93A-FA95-4B26-8367-F4360452403D}" dt="2022-05-25T08:55:32.505" v="62" actId="478"/>
          <ac:spMkLst>
            <pc:docMk/>
            <pc:sldMk cId="780006894" sldId="880"/>
            <ac:spMk id="37" creationId="{62FA5845-9973-BC57-6488-03F66C1B3539}"/>
          </ac:spMkLst>
        </pc:spChg>
        <pc:spChg chg="del">
          <ac:chgData name="Nguyen Chi Son" userId="606856d02e9d83ac" providerId="LiveId" clId="{4FA3F93A-FA95-4B26-8367-F4360452403D}" dt="2022-05-25T08:55:32.505" v="62" actId="478"/>
          <ac:spMkLst>
            <pc:docMk/>
            <pc:sldMk cId="780006894" sldId="880"/>
            <ac:spMk id="38" creationId="{DC5C7130-4078-9AF1-3506-EDE8B0F28A73}"/>
          </ac:spMkLst>
        </pc:spChg>
        <pc:spChg chg="del">
          <ac:chgData name="Nguyen Chi Son" userId="606856d02e9d83ac" providerId="LiveId" clId="{4FA3F93A-FA95-4B26-8367-F4360452403D}" dt="2022-05-25T08:55:32.505" v="62" actId="478"/>
          <ac:spMkLst>
            <pc:docMk/>
            <pc:sldMk cId="780006894" sldId="880"/>
            <ac:spMk id="41" creationId="{FFC908F8-AA3E-703E-9444-609BB736DDEA}"/>
          </ac:spMkLst>
        </pc:spChg>
        <pc:graphicFrameChg chg="add mod modGraphic">
          <ac:chgData name="Nguyen Chi Son" userId="606856d02e9d83ac" providerId="LiveId" clId="{4FA3F93A-FA95-4B26-8367-F4360452403D}" dt="2022-05-25T09:05:13.250" v="1016" actId="1076"/>
          <ac:graphicFrameMkLst>
            <pc:docMk/>
            <pc:sldMk cId="780006894" sldId="880"/>
            <ac:graphicFrameMk id="3" creationId="{83AE0F6A-FC17-36BA-8C0E-94E1503F8F49}"/>
          </ac:graphicFrameMkLst>
        </pc:graphicFrameChg>
        <pc:picChg chg="del">
          <ac:chgData name="Nguyen Chi Son" userId="606856d02e9d83ac" providerId="LiveId" clId="{4FA3F93A-FA95-4B26-8367-F4360452403D}" dt="2022-05-25T08:55:32.505" v="62" actId="478"/>
          <ac:picMkLst>
            <pc:docMk/>
            <pc:sldMk cId="780006894" sldId="880"/>
            <ac:picMk id="25" creationId="{51581906-FFB0-281B-16DE-C71BEF50748B}"/>
          </ac:picMkLst>
        </pc:picChg>
        <pc:picChg chg="del">
          <ac:chgData name="Nguyen Chi Son" userId="606856d02e9d83ac" providerId="LiveId" clId="{4FA3F93A-FA95-4B26-8367-F4360452403D}" dt="2022-05-25T08:55:32.505" v="62" actId="478"/>
          <ac:picMkLst>
            <pc:docMk/>
            <pc:sldMk cId="780006894" sldId="880"/>
            <ac:picMk id="26" creationId="{1FA2807B-CCE8-4A90-B2C5-38B0139302F5}"/>
          </ac:picMkLst>
        </pc:picChg>
        <pc:picChg chg="del">
          <ac:chgData name="Nguyen Chi Son" userId="606856d02e9d83ac" providerId="LiveId" clId="{4FA3F93A-FA95-4B26-8367-F4360452403D}" dt="2022-05-25T08:55:32.505" v="62" actId="478"/>
          <ac:picMkLst>
            <pc:docMk/>
            <pc:sldMk cId="780006894" sldId="880"/>
            <ac:picMk id="27" creationId="{C2793200-3515-77E0-E689-56AF77F3A5F5}"/>
          </ac:picMkLst>
        </pc:picChg>
        <pc:picChg chg="del">
          <ac:chgData name="Nguyen Chi Son" userId="606856d02e9d83ac" providerId="LiveId" clId="{4FA3F93A-FA95-4B26-8367-F4360452403D}" dt="2022-05-25T08:55:32.505" v="62" actId="478"/>
          <ac:picMkLst>
            <pc:docMk/>
            <pc:sldMk cId="780006894" sldId="880"/>
            <ac:picMk id="33" creationId="{248F88D9-A682-9E0B-D068-233DAF732513}"/>
          </ac:picMkLst>
        </pc:picChg>
        <pc:picChg chg="del">
          <ac:chgData name="Nguyen Chi Son" userId="606856d02e9d83ac" providerId="LiveId" clId="{4FA3F93A-FA95-4B26-8367-F4360452403D}" dt="2022-05-25T08:55:32.505" v="62" actId="478"/>
          <ac:picMkLst>
            <pc:docMk/>
            <pc:sldMk cId="780006894" sldId="880"/>
            <ac:picMk id="36" creationId="{D05BA277-BE7E-F6A9-FEF5-12379B3AD12E}"/>
          </ac:picMkLst>
        </pc:picChg>
        <pc:picChg chg="del">
          <ac:chgData name="Nguyen Chi Son" userId="606856d02e9d83ac" providerId="LiveId" clId="{4FA3F93A-FA95-4B26-8367-F4360452403D}" dt="2022-05-25T08:55:32.505" v="62" actId="478"/>
          <ac:picMkLst>
            <pc:docMk/>
            <pc:sldMk cId="780006894" sldId="880"/>
            <ac:picMk id="39" creationId="{064F45B1-627A-F4DF-98C3-7E83EBAF4E88}"/>
          </ac:picMkLst>
        </pc:picChg>
        <pc:picChg chg="del">
          <ac:chgData name="Nguyen Chi Son" userId="606856d02e9d83ac" providerId="LiveId" clId="{4FA3F93A-FA95-4B26-8367-F4360452403D}" dt="2022-05-25T08:55:32.505" v="62" actId="478"/>
          <ac:picMkLst>
            <pc:docMk/>
            <pc:sldMk cId="780006894" sldId="880"/>
            <ac:picMk id="40" creationId="{BD9540D2-263A-B97C-D0C1-D29D0D9AF6B2}"/>
          </ac:picMkLst>
        </pc:picChg>
        <pc:picChg chg="del">
          <ac:chgData name="Nguyen Chi Son" userId="606856d02e9d83ac" providerId="LiveId" clId="{4FA3F93A-FA95-4B26-8367-F4360452403D}" dt="2022-05-25T08:55:32.505" v="62" actId="478"/>
          <ac:picMkLst>
            <pc:docMk/>
            <pc:sldMk cId="780006894" sldId="880"/>
            <ac:picMk id="42" creationId="{4B1C9EDB-F294-EE43-02FA-69863138B5AB}"/>
          </ac:picMkLst>
        </pc:picChg>
      </pc:sldChg>
      <pc:sldChg chg="addSp delSp modSp mod">
        <pc:chgData name="Nguyen Chi Son" userId="606856d02e9d83ac" providerId="LiveId" clId="{4FA3F93A-FA95-4B26-8367-F4360452403D}" dt="2022-05-27T14:02:43.582" v="5705"/>
        <pc:sldMkLst>
          <pc:docMk/>
          <pc:sldMk cId="1696484547" sldId="885"/>
        </pc:sldMkLst>
        <pc:spChg chg="mod">
          <ac:chgData name="Nguyen Chi Son" userId="606856d02e9d83ac" providerId="LiveId" clId="{4FA3F93A-FA95-4B26-8367-F4360452403D}" dt="2022-05-25T09:07:11.358" v="1225" actId="20577"/>
          <ac:spMkLst>
            <pc:docMk/>
            <pc:sldMk cId="1696484547" sldId="885"/>
            <ac:spMk id="2" creationId="{BA8A6260-CA4B-46A9-A06E-C71EE59E6992}"/>
          </ac:spMkLst>
        </pc:spChg>
        <pc:spChg chg="add mod">
          <ac:chgData name="Nguyen Chi Son" userId="606856d02e9d83ac" providerId="LiveId" clId="{4FA3F93A-FA95-4B26-8367-F4360452403D}" dt="2022-05-25T09:19:01.983" v="1365" actId="1076"/>
          <ac:spMkLst>
            <pc:docMk/>
            <pc:sldMk cId="1696484547" sldId="885"/>
            <ac:spMk id="8" creationId="{36DC28AB-6A52-3788-AFD9-50D553700A46}"/>
          </ac:spMkLst>
        </pc:spChg>
        <pc:spChg chg="add del mod">
          <ac:chgData name="Nguyen Chi Son" userId="606856d02e9d83ac" providerId="LiveId" clId="{4FA3F93A-FA95-4B26-8367-F4360452403D}" dt="2022-05-25T09:18:10.994" v="1299" actId="478"/>
          <ac:spMkLst>
            <pc:docMk/>
            <pc:sldMk cId="1696484547" sldId="885"/>
            <ac:spMk id="9" creationId="{FF29CD9A-E387-166A-FA81-4F04556D05AF}"/>
          </ac:spMkLst>
        </pc:spChg>
        <pc:spChg chg="add mod">
          <ac:chgData name="Nguyen Chi Son" userId="606856d02e9d83ac" providerId="LiveId" clId="{4FA3F93A-FA95-4B26-8367-F4360452403D}" dt="2022-05-25T09:19:05.646" v="1366" actId="1076"/>
          <ac:spMkLst>
            <pc:docMk/>
            <pc:sldMk cId="1696484547" sldId="885"/>
            <ac:spMk id="10" creationId="{84909DB3-7F2B-47B2-750D-4E088649A8D5}"/>
          </ac:spMkLst>
        </pc:spChg>
        <pc:spChg chg="del">
          <ac:chgData name="Nguyen Chi Son" userId="606856d02e9d83ac" providerId="LiveId" clId="{4FA3F93A-FA95-4B26-8367-F4360452403D}" dt="2022-05-25T09:06:57.615" v="1136" actId="478"/>
          <ac:spMkLst>
            <pc:docMk/>
            <pc:sldMk cId="1696484547" sldId="885"/>
            <ac:spMk id="20" creationId="{4923C834-A5EA-37FD-3EAB-FCF66741A39A}"/>
          </ac:spMkLst>
        </pc:spChg>
        <pc:spChg chg="del">
          <ac:chgData name="Nguyen Chi Son" userId="606856d02e9d83ac" providerId="LiveId" clId="{4FA3F93A-FA95-4B26-8367-F4360452403D}" dt="2022-05-25T09:06:57.615" v="1136" actId="478"/>
          <ac:spMkLst>
            <pc:docMk/>
            <pc:sldMk cId="1696484547" sldId="885"/>
            <ac:spMk id="23" creationId="{749A2025-3C32-9B3F-8FDF-5F65909380C5}"/>
          </ac:spMkLst>
        </pc:spChg>
        <pc:graphicFrameChg chg="add mod">
          <ac:chgData name="Nguyen Chi Son" userId="606856d02e9d83ac" providerId="LiveId" clId="{4FA3F93A-FA95-4B26-8367-F4360452403D}" dt="2022-05-27T14:02:43.582" v="5705"/>
          <ac:graphicFrameMkLst>
            <pc:docMk/>
            <pc:sldMk cId="1696484547" sldId="885"/>
            <ac:graphicFrameMk id="7" creationId="{11CF75B6-1986-A526-9ADF-1179A40AAB78}"/>
          </ac:graphicFrameMkLst>
        </pc:graphicFrameChg>
        <pc:picChg chg="del">
          <ac:chgData name="Nguyen Chi Son" userId="606856d02e9d83ac" providerId="LiveId" clId="{4FA3F93A-FA95-4B26-8367-F4360452403D}" dt="2022-05-25T09:06:57.615" v="1136" actId="478"/>
          <ac:picMkLst>
            <pc:docMk/>
            <pc:sldMk cId="1696484547" sldId="885"/>
            <ac:picMk id="21" creationId="{B3DF0F24-878B-7612-7D2B-1149A9172838}"/>
          </ac:picMkLst>
        </pc:picChg>
        <pc:picChg chg="del">
          <ac:chgData name="Nguyen Chi Son" userId="606856d02e9d83ac" providerId="LiveId" clId="{4FA3F93A-FA95-4B26-8367-F4360452403D}" dt="2022-05-25T09:06:57.615" v="1136" actId="478"/>
          <ac:picMkLst>
            <pc:docMk/>
            <pc:sldMk cId="1696484547" sldId="885"/>
            <ac:picMk id="24" creationId="{8F21F8A0-EF0E-1F36-F3B4-6A48459882A8}"/>
          </ac:picMkLst>
        </pc:picChg>
      </pc:sldChg>
      <pc:sldChg chg="del">
        <pc:chgData name="Nguyen Chi Son" userId="606856d02e9d83ac" providerId="LiveId" clId="{4FA3F93A-FA95-4B26-8367-F4360452403D}" dt="2022-05-25T09:20:03.293" v="1367" actId="47"/>
        <pc:sldMkLst>
          <pc:docMk/>
          <pc:sldMk cId="646538931" sldId="886"/>
        </pc:sldMkLst>
      </pc:sldChg>
      <pc:sldChg chg="del">
        <pc:chgData name="Nguyen Chi Son" userId="606856d02e9d83ac" providerId="LiveId" clId="{4FA3F93A-FA95-4B26-8367-F4360452403D}" dt="2022-05-25T09:20:03.293" v="1367" actId="47"/>
        <pc:sldMkLst>
          <pc:docMk/>
          <pc:sldMk cId="507097286" sldId="887"/>
        </pc:sldMkLst>
      </pc:sldChg>
      <pc:sldChg chg="del">
        <pc:chgData name="Nguyen Chi Son" userId="606856d02e9d83ac" providerId="LiveId" clId="{4FA3F93A-FA95-4B26-8367-F4360452403D}" dt="2022-05-25T09:20:03.293" v="1367" actId="47"/>
        <pc:sldMkLst>
          <pc:docMk/>
          <pc:sldMk cId="2485355141" sldId="888"/>
        </pc:sldMkLst>
      </pc:sldChg>
      <pc:sldChg chg="del">
        <pc:chgData name="Nguyen Chi Son" userId="606856d02e9d83ac" providerId="LiveId" clId="{4FA3F93A-FA95-4B26-8367-F4360452403D}" dt="2022-05-25T16:42:38.907" v="2929" actId="47"/>
        <pc:sldMkLst>
          <pc:docMk/>
          <pc:sldMk cId="3786204935" sldId="889"/>
        </pc:sldMkLst>
      </pc:sldChg>
      <pc:sldChg chg="del">
        <pc:chgData name="Nguyen Chi Son" userId="606856d02e9d83ac" providerId="LiveId" clId="{4FA3F93A-FA95-4B26-8367-F4360452403D}" dt="2022-05-25T16:42:38.907" v="2929" actId="47"/>
        <pc:sldMkLst>
          <pc:docMk/>
          <pc:sldMk cId="1336287172" sldId="890"/>
        </pc:sldMkLst>
      </pc:sldChg>
      <pc:sldChg chg="addSp delSp modSp mod delAnim modAnim">
        <pc:chgData name="Nguyen Chi Son" userId="606856d02e9d83ac" providerId="LiveId" clId="{4FA3F93A-FA95-4B26-8367-F4360452403D}" dt="2022-07-01T16:25:36.294" v="6584"/>
        <pc:sldMkLst>
          <pc:docMk/>
          <pc:sldMk cId="4261963496" sldId="891"/>
        </pc:sldMkLst>
        <pc:spChg chg="add mod">
          <ac:chgData name="Nguyen Chi Son" userId="606856d02e9d83ac" providerId="LiveId" clId="{4FA3F93A-FA95-4B26-8367-F4360452403D}" dt="2022-07-01T16:21:17.894" v="6347" actId="1036"/>
          <ac:spMkLst>
            <pc:docMk/>
            <pc:sldMk cId="4261963496" sldId="891"/>
            <ac:spMk id="5" creationId="{6E039A69-4330-72C4-74C7-1E47BF622C9C}"/>
          </ac:spMkLst>
        </pc:spChg>
        <pc:spChg chg="add mod">
          <ac:chgData name="Nguyen Chi Son" userId="606856d02e9d83ac" providerId="LiveId" clId="{4FA3F93A-FA95-4B26-8367-F4360452403D}" dt="2022-07-01T16:20:42.303" v="6338" actId="20577"/>
          <ac:spMkLst>
            <pc:docMk/>
            <pc:sldMk cId="4261963496" sldId="891"/>
            <ac:spMk id="6" creationId="{014496B6-8278-52F0-BFE6-21F3BE330C3A}"/>
          </ac:spMkLst>
        </pc:spChg>
        <pc:spChg chg="add del mod">
          <ac:chgData name="Nguyen Chi Son" userId="606856d02e9d83ac" providerId="LiveId" clId="{4FA3F93A-FA95-4B26-8367-F4360452403D}" dt="2022-07-01T16:25:29.263" v="6583" actId="478"/>
          <ac:spMkLst>
            <pc:docMk/>
            <pc:sldMk cId="4261963496" sldId="891"/>
            <ac:spMk id="8" creationId="{5FA654DC-2033-503D-44B9-C3EA2D8C7677}"/>
          </ac:spMkLst>
        </pc:spChg>
        <pc:spChg chg="add del mod">
          <ac:chgData name="Nguyen Chi Son" userId="606856d02e9d83ac" providerId="LiveId" clId="{4FA3F93A-FA95-4B26-8367-F4360452403D}" dt="2022-07-01T16:25:29.263" v="6583" actId="478"/>
          <ac:spMkLst>
            <pc:docMk/>
            <pc:sldMk cId="4261963496" sldId="891"/>
            <ac:spMk id="10" creationId="{B32E184E-D6E2-CF0D-8F7B-BF67181060CF}"/>
          </ac:spMkLst>
        </pc:spChg>
        <pc:spChg chg="del">
          <ac:chgData name="Nguyen Chi Son" userId="606856d02e9d83ac" providerId="LiveId" clId="{4FA3F93A-FA95-4B26-8367-F4360452403D}" dt="2022-05-26T08:29:03.447" v="3570" actId="478"/>
          <ac:spMkLst>
            <pc:docMk/>
            <pc:sldMk cId="4261963496" sldId="891"/>
            <ac:spMk id="10" creationId="{F4205AE1-636D-BDDB-4225-92233C151819}"/>
          </ac:spMkLst>
        </pc:spChg>
        <pc:spChg chg="del">
          <ac:chgData name="Nguyen Chi Son" userId="606856d02e9d83ac" providerId="LiveId" clId="{4FA3F93A-FA95-4B26-8367-F4360452403D}" dt="2022-05-26T08:29:03.447" v="3570" actId="478"/>
          <ac:spMkLst>
            <pc:docMk/>
            <pc:sldMk cId="4261963496" sldId="891"/>
            <ac:spMk id="11" creationId="{37FD3D5F-6F2A-B0D9-413D-61A29CD4E631}"/>
          </ac:spMkLst>
        </pc:spChg>
        <pc:spChg chg="del">
          <ac:chgData name="Nguyen Chi Son" userId="606856d02e9d83ac" providerId="LiveId" clId="{4FA3F93A-FA95-4B26-8367-F4360452403D}" dt="2022-05-26T08:29:03.447" v="3570" actId="478"/>
          <ac:spMkLst>
            <pc:docMk/>
            <pc:sldMk cId="4261963496" sldId="891"/>
            <ac:spMk id="12" creationId="{A09936E7-D4EC-50C5-E56D-BC010AD323C0}"/>
          </ac:spMkLst>
        </pc:spChg>
        <pc:spChg chg="del">
          <ac:chgData name="Nguyen Chi Son" userId="606856d02e9d83ac" providerId="LiveId" clId="{4FA3F93A-FA95-4B26-8367-F4360452403D}" dt="2022-05-26T08:29:03.447" v="3570" actId="478"/>
          <ac:spMkLst>
            <pc:docMk/>
            <pc:sldMk cId="4261963496" sldId="891"/>
            <ac:spMk id="13" creationId="{1689C147-E1D9-D170-B80A-E08C63BA3A52}"/>
          </ac:spMkLst>
        </pc:spChg>
        <pc:spChg chg="mod">
          <ac:chgData name="Nguyen Chi Son" userId="606856d02e9d83ac" providerId="LiveId" clId="{4FA3F93A-FA95-4B26-8367-F4360452403D}" dt="2022-07-01T16:10:44.122" v="5722" actId="20577"/>
          <ac:spMkLst>
            <pc:docMk/>
            <pc:sldMk cId="4261963496" sldId="891"/>
            <ac:spMk id="19" creationId="{9C339D16-68E4-43C4-A62E-D0146138D23B}"/>
          </ac:spMkLst>
        </pc:spChg>
        <pc:graphicFrameChg chg="add del mod">
          <ac:chgData name="Nguyen Chi Son" userId="606856d02e9d83ac" providerId="LiveId" clId="{4FA3F93A-FA95-4B26-8367-F4360452403D}" dt="2022-07-01T16:23:05.120" v="6563"/>
          <ac:graphicFrameMkLst>
            <pc:docMk/>
            <pc:sldMk cId="4261963496" sldId="891"/>
            <ac:graphicFrameMk id="7" creationId="{6EC4E702-6C19-3FDB-D2C3-B4456E168360}"/>
          </ac:graphicFrameMkLst>
        </pc:graphicFrameChg>
        <pc:graphicFrameChg chg="add del mod">
          <ac:chgData name="Nguyen Chi Son" userId="606856d02e9d83ac" providerId="LiveId" clId="{4FA3F93A-FA95-4B26-8367-F4360452403D}" dt="2022-07-01T16:25:29.263" v="6583" actId="478"/>
          <ac:graphicFrameMkLst>
            <pc:docMk/>
            <pc:sldMk cId="4261963496" sldId="891"/>
            <ac:graphicFrameMk id="11" creationId="{9D8D0D5B-5E57-A402-B7CF-84FDB11C7668}"/>
          </ac:graphicFrameMkLst>
        </pc:graphicFrameChg>
        <pc:graphicFrameChg chg="del">
          <ac:chgData name="Nguyen Chi Son" userId="606856d02e9d83ac" providerId="LiveId" clId="{4FA3F93A-FA95-4B26-8367-F4360452403D}" dt="2022-05-26T08:29:03.447" v="3570" actId="478"/>
          <ac:graphicFrameMkLst>
            <pc:docMk/>
            <pc:sldMk cId="4261963496" sldId="891"/>
            <ac:graphicFrameMk id="22" creationId="{7677A667-558C-E6FD-204F-CB18D8AEB9BD}"/>
          </ac:graphicFrameMkLst>
        </pc:graphicFrameChg>
        <pc:graphicFrameChg chg="del">
          <ac:chgData name="Nguyen Chi Son" userId="606856d02e9d83ac" providerId="LiveId" clId="{4FA3F93A-FA95-4B26-8367-F4360452403D}" dt="2022-05-26T08:29:03.447" v="3570" actId="478"/>
          <ac:graphicFrameMkLst>
            <pc:docMk/>
            <pc:sldMk cId="4261963496" sldId="891"/>
            <ac:graphicFrameMk id="23" creationId="{28C1E386-07AB-F59C-9336-964FA158C179}"/>
          </ac:graphicFrameMkLst>
        </pc:graphicFrameChg>
        <pc:graphicFrameChg chg="del">
          <ac:chgData name="Nguyen Chi Son" userId="606856d02e9d83ac" providerId="LiveId" clId="{4FA3F93A-FA95-4B26-8367-F4360452403D}" dt="2022-05-25T16:47:49.251" v="3447" actId="478"/>
          <ac:graphicFrameMkLst>
            <pc:docMk/>
            <pc:sldMk cId="4261963496" sldId="891"/>
            <ac:graphicFrameMk id="24" creationId="{800E6BFF-C476-28B2-04CB-64AFCC48C5DB}"/>
          </ac:graphicFrameMkLst>
        </pc:graphicFrameChg>
        <pc:graphicFrameChg chg="del">
          <ac:chgData name="Nguyen Chi Son" userId="606856d02e9d83ac" providerId="LiveId" clId="{4FA3F93A-FA95-4B26-8367-F4360452403D}" dt="2022-05-25T16:47:49.251" v="3447" actId="478"/>
          <ac:graphicFrameMkLst>
            <pc:docMk/>
            <pc:sldMk cId="4261963496" sldId="891"/>
            <ac:graphicFrameMk id="25" creationId="{AF1AB04F-D083-D7B9-C859-8A13950B2673}"/>
          </ac:graphicFrameMkLst>
        </pc:graphicFrameChg>
        <pc:graphicFrameChg chg="del">
          <ac:chgData name="Nguyen Chi Son" userId="606856d02e9d83ac" providerId="LiveId" clId="{4FA3F93A-FA95-4B26-8367-F4360452403D}" dt="2022-05-25T16:47:49.251" v="3447" actId="478"/>
          <ac:graphicFrameMkLst>
            <pc:docMk/>
            <pc:sldMk cId="4261963496" sldId="891"/>
            <ac:graphicFrameMk id="27" creationId="{9FBBA06A-C849-8324-3337-3348C7076E80}"/>
          </ac:graphicFrameMkLst>
        </pc:graphicFrameChg>
        <pc:graphicFrameChg chg="del">
          <ac:chgData name="Nguyen Chi Son" userId="606856d02e9d83ac" providerId="LiveId" clId="{4FA3F93A-FA95-4B26-8367-F4360452403D}" dt="2022-05-26T08:29:03.447" v="3570" actId="478"/>
          <ac:graphicFrameMkLst>
            <pc:docMk/>
            <pc:sldMk cId="4261963496" sldId="891"/>
            <ac:graphicFrameMk id="29" creationId="{DEB118FF-F024-C132-BEFA-BCB258473A44}"/>
          </ac:graphicFrameMkLst>
        </pc:graphicFrameChg>
        <pc:graphicFrameChg chg="del">
          <ac:chgData name="Nguyen Chi Son" userId="606856d02e9d83ac" providerId="LiveId" clId="{4FA3F93A-FA95-4B26-8367-F4360452403D}" dt="2022-05-26T08:29:03.447" v="3570" actId="478"/>
          <ac:graphicFrameMkLst>
            <pc:docMk/>
            <pc:sldMk cId="4261963496" sldId="891"/>
            <ac:graphicFrameMk id="30" creationId="{F9CD7546-68BB-8872-4584-FFA54E2B1249}"/>
          </ac:graphicFrameMkLst>
        </pc:graphicFrameChg>
        <pc:picChg chg="del">
          <ac:chgData name="Nguyen Chi Son" userId="606856d02e9d83ac" providerId="LiveId" clId="{4FA3F93A-FA95-4B26-8367-F4360452403D}" dt="2022-05-25T16:47:47.944" v="3446" actId="478"/>
          <ac:picMkLst>
            <pc:docMk/>
            <pc:sldMk cId="4261963496" sldId="891"/>
            <ac:picMk id="3" creationId="{DCA5DDF8-3FE0-3A4D-FEA1-CA6BFD060D75}"/>
          </ac:picMkLst>
        </pc:picChg>
        <pc:picChg chg="add mod">
          <ac:chgData name="Nguyen Chi Son" userId="606856d02e9d83ac" providerId="LiveId" clId="{4FA3F93A-FA95-4B26-8367-F4360452403D}" dt="2022-07-01T16:10:41.238" v="5709" actId="1076"/>
          <ac:picMkLst>
            <pc:docMk/>
            <pc:sldMk cId="4261963496" sldId="891"/>
            <ac:picMk id="1026" creationId="{E81DA9C9-C145-5931-731D-6605BC7139EB}"/>
          </ac:picMkLst>
        </pc:picChg>
        <pc:cxnChg chg="del">
          <ac:chgData name="Nguyen Chi Son" userId="606856d02e9d83ac" providerId="LiveId" clId="{4FA3F93A-FA95-4B26-8367-F4360452403D}" dt="2022-05-25T16:47:49.251" v="3447" actId="478"/>
          <ac:cxnSpMkLst>
            <pc:docMk/>
            <pc:sldMk cId="4261963496" sldId="891"/>
            <ac:cxnSpMk id="20" creationId="{674BB650-E23B-6FDD-C3E1-12F7AE543E00}"/>
          </ac:cxnSpMkLst>
        </pc:cxnChg>
        <pc:cxnChg chg="del">
          <ac:chgData name="Nguyen Chi Son" userId="606856d02e9d83ac" providerId="LiveId" clId="{4FA3F93A-FA95-4B26-8367-F4360452403D}" dt="2022-05-25T16:47:49.251" v="3447" actId="478"/>
          <ac:cxnSpMkLst>
            <pc:docMk/>
            <pc:sldMk cId="4261963496" sldId="891"/>
            <ac:cxnSpMk id="21" creationId="{3F44A1FC-4395-9FD2-0BBE-4488487789A0}"/>
          </ac:cxnSpMkLst>
        </pc:cxnChg>
        <pc:cxnChg chg="del">
          <ac:chgData name="Nguyen Chi Son" userId="606856d02e9d83ac" providerId="LiveId" clId="{4FA3F93A-FA95-4B26-8367-F4360452403D}" dt="2022-05-25T16:47:49.251" v="3447" actId="478"/>
          <ac:cxnSpMkLst>
            <pc:docMk/>
            <pc:sldMk cId="4261963496" sldId="891"/>
            <ac:cxnSpMk id="26" creationId="{B22D062F-FD5F-40F6-7BB2-D24C7A117D6B}"/>
          </ac:cxnSpMkLst>
        </pc:cxnChg>
        <pc:cxnChg chg="del">
          <ac:chgData name="Nguyen Chi Son" userId="606856d02e9d83ac" providerId="LiveId" clId="{4FA3F93A-FA95-4B26-8367-F4360452403D}" dt="2022-05-26T08:29:03.447" v="3570" actId="478"/>
          <ac:cxnSpMkLst>
            <pc:docMk/>
            <pc:sldMk cId="4261963496" sldId="891"/>
            <ac:cxnSpMk id="31" creationId="{82D09B0B-CA77-8908-0127-51A7063AFCC6}"/>
          </ac:cxnSpMkLst>
        </pc:cxnChg>
        <pc:cxnChg chg="del">
          <ac:chgData name="Nguyen Chi Son" userId="606856d02e9d83ac" providerId="LiveId" clId="{4FA3F93A-FA95-4B26-8367-F4360452403D}" dt="2022-05-26T08:29:03.447" v="3570" actId="478"/>
          <ac:cxnSpMkLst>
            <pc:docMk/>
            <pc:sldMk cId="4261963496" sldId="891"/>
            <ac:cxnSpMk id="33" creationId="{DDC99A72-B6C6-6C27-08E9-A338A1382213}"/>
          </ac:cxnSpMkLst>
        </pc:cxnChg>
        <pc:cxnChg chg="del">
          <ac:chgData name="Nguyen Chi Son" userId="606856d02e9d83ac" providerId="LiveId" clId="{4FA3F93A-FA95-4B26-8367-F4360452403D}" dt="2022-05-26T08:29:03.447" v="3570" actId="478"/>
          <ac:cxnSpMkLst>
            <pc:docMk/>
            <pc:sldMk cId="4261963496" sldId="891"/>
            <ac:cxnSpMk id="35" creationId="{2AB4E6BD-8B58-FE2B-A4B7-700917BAA834}"/>
          </ac:cxnSpMkLst>
        </pc:cxnChg>
      </pc:sldChg>
      <pc:sldChg chg="del">
        <pc:chgData name="Nguyen Chi Son" userId="606856d02e9d83ac" providerId="LiveId" clId="{4FA3F93A-FA95-4B26-8367-F4360452403D}" dt="2022-05-25T16:42:41.159" v="2930" actId="47"/>
        <pc:sldMkLst>
          <pc:docMk/>
          <pc:sldMk cId="1960958627" sldId="892"/>
        </pc:sldMkLst>
      </pc:sldChg>
      <pc:sldChg chg="addSp delSp modSp mod modAnim">
        <pc:chgData name="Nguyen Chi Son" userId="606856d02e9d83ac" providerId="LiveId" clId="{4FA3F93A-FA95-4B26-8367-F4360452403D}" dt="2022-07-01T16:38:14.634" v="6736" actId="1076"/>
        <pc:sldMkLst>
          <pc:docMk/>
          <pc:sldMk cId="3427705775" sldId="893"/>
        </pc:sldMkLst>
        <pc:spChg chg="mod">
          <ac:chgData name="Nguyen Chi Son" userId="606856d02e9d83ac" providerId="LiveId" clId="{4FA3F93A-FA95-4B26-8367-F4360452403D}" dt="2022-05-25T16:43:43.563" v="3235" actId="20577"/>
          <ac:spMkLst>
            <pc:docMk/>
            <pc:sldMk cId="3427705775" sldId="893"/>
            <ac:spMk id="19" creationId="{9C339D16-68E4-43C4-A62E-D0146138D23B}"/>
          </ac:spMkLst>
        </pc:spChg>
        <pc:spChg chg="mod">
          <ac:chgData name="Nguyen Chi Son" userId="606856d02e9d83ac" providerId="LiveId" clId="{4FA3F93A-FA95-4B26-8367-F4360452403D}" dt="2022-05-25T16:45:52.801" v="3413" actId="1035"/>
          <ac:spMkLst>
            <pc:docMk/>
            <pc:sldMk cId="3427705775" sldId="893"/>
            <ac:spMk id="38" creationId="{7AC60F1B-76D9-25F7-70E1-82A1F7B7F6B1}"/>
          </ac:spMkLst>
        </pc:spChg>
        <pc:spChg chg="mod">
          <ac:chgData name="Nguyen Chi Son" userId="606856d02e9d83ac" providerId="LiveId" clId="{4FA3F93A-FA95-4B26-8367-F4360452403D}" dt="2022-05-25T16:45:52.801" v="3413" actId="1035"/>
          <ac:spMkLst>
            <pc:docMk/>
            <pc:sldMk cId="3427705775" sldId="893"/>
            <ac:spMk id="39" creationId="{0EF46F33-DFAE-C016-1061-10E61B3F98A2}"/>
          </ac:spMkLst>
        </pc:spChg>
        <pc:spChg chg="mod">
          <ac:chgData name="Nguyen Chi Son" userId="606856d02e9d83ac" providerId="LiveId" clId="{4FA3F93A-FA95-4B26-8367-F4360452403D}" dt="2022-05-25T16:45:52.801" v="3413" actId="1035"/>
          <ac:spMkLst>
            <pc:docMk/>
            <pc:sldMk cId="3427705775" sldId="893"/>
            <ac:spMk id="40" creationId="{137BEFC3-449D-80E3-ACF8-2AD4052BB7EC}"/>
          </ac:spMkLst>
        </pc:spChg>
        <pc:spChg chg="mod">
          <ac:chgData name="Nguyen Chi Son" userId="606856d02e9d83ac" providerId="LiveId" clId="{4FA3F93A-FA95-4B26-8367-F4360452403D}" dt="2022-05-25T16:45:52.801" v="3413" actId="1035"/>
          <ac:spMkLst>
            <pc:docMk/>
            <pc:sldMk cId="3427705775" sldId="893"/>
            <ac:spMk id="41" creationId="{7864308A-95FB-62FE-EFE7-1A12F04868A8}"/>
          </ac:spMkLst>
        </pc:spChg>
        <pc:graphicFrameChg chg="add mod">
          <ac:chgData name="Nguyen Chi Son" userId="606856d02e9d83ac" providerId="LiveId" clId="{4FA3F93A-FA95-4B26-8367-F4360452403D}" dt="2022-05-25T16:45:52.801" v="3413" actId="1035"/>
          <ac:graphicFrameMkLst>
            <pc:docMk/>
            <pc:sldMk cId="3427705775" sldId="893"/>
            <ac:graphicFrameMk id="10" creationId="{B918EF76-950B-75B9-7E04-C283423EF77E}"/>
          </ac:graphicFrameMkLst>
        </pc:graphicFrameChg>
        <pc:graphicFrameChg chg="add mod">
          <ac:chgData name="Nguyen Chi Son" userId="606856d02e9d83ac" providerId="LiveId" clId="{4FA3F93A-FA95-4B26-8367-F4360452403D}" dt="2022-05-25T16:47:07.265" v="3444" actId="1076"/>
          <ac:graphicFrameMkLst>
            <pc:docMk/>
            <pc:sldMk cId="3427705775" sldId="893"/>
            <ac:graphicFrameMk id="11" creationId="{AC9862B1-BAED-8ED3-F719-0B881B00D2CA}"/>
          </ac:graphicFrameMkLst>
        </pc:graphicFrameChg>
        <pc:graphicFrameChg chg="add mod">
          <ac:chgData name="Nguyen Chi Son" userId="606856d02e9d83ac" providerId="LiveId" clId="{4FA3F93A-FA95-4B26-8367-F4360452403D}" dt="2022-05-25T16:46:21.928" v="3426" actId="1076"/>
          <ac:graphicFrameMkLst>
            <pc:docMk/>
            <pc:sldMk cId="3427705775" sldId="893"/>
            <ac:graphicFrameMk id="12" creationId="{E6D90A40-1AAB-3061-8AEB-E3D946D93B05}"/>
          </ac:graphicFrameMkLst>
        </pc:graphicFrameChg>
        <pc:graphicFrameChg chg="add mod">
          <ac:chgData name="Nguyen Chi Son" userId="606856d02e9d83ac" providerId="LiveId" clId="{4FA3F93A-FA95-4B26-8367-F4360452403D}" dt="2022-07-01T16:38:14.634" v="6736" actId="1076"/>
          <ac:graphicFrameMkLst>
            <pc:docMk/>
            <pc:sldMk cId="3427705775" sldId="893"/>
            <ac:graphicFrameMk id="13" creationId="{BD4752E1-4632-4560-AC34-9A3B7380F501}"/>
          </ac:graphicFrameMkLst>
        </pc:graphicFrameChg>
        <pc:graphicFrameChg chg="add mod">
          <ac:chgData name="Nguyen Chi Son" userId="606856d02e9d83ac" providerId="LiveId" clId="{4FA3F93A-FA95-4B26-8367-F4360452403D}" dt="2022-05-25T16:47:07.265" v="3444" actId="1076"/>
          <ac:graphicFrameMkLst>
            <pc:docMk/>
            <pc:sldMk cId="3427705775" sldId="893"/>
            <ac:graphicFrameMk id="18" creationId="{1CB04738-9BA5-F716-FA17-B13A6F2080EC}"/>
          </ac:graphicFrameMkLst>
        </pc:graphicFrameChg>
        <pc:graphicFrameChg chg="mod">
          <ac:chgData name="Nguyen Chi Son" userId="606856d02e9d83ac" providerId="LiveId" clId="{4FA3F93A-FA95-4B26-8367-F4360452403D}" dt="2022-05-25T16:45:52.801" v="3413" actId="1035"/>
          <ac:graphicFrameMkLst>
            <pc:docMk/>
            <pc:sldMk cId="3427705775" sldId="893"/>
            <ac:graphicFrameMk id="46" creationId="{2592ADDB-C88E-68D5-3485-EC15F9CDA01D}"/>
          </ac:graphicFrameMkLst>
        </pc:graphicFrameChg>
        <pc:picChg chg="del">
          <ac:chgData name="Nguyen Chi Son" userId="606856d02e9d83ac" providerId="LiveId" clId="{4FA3F93A-FA95-4B26-8367-F4360452403D}" dt="2022-05-25T16:42:48.801" v="2932" actId="478"/>
          <ac:picMkLst>
            <pc:docMk/>
            <pc:sldMk cId="3427705775" sldId="893"/>
            <ac:picMk id="33" creationId="{40AB3395-3E5B-B27C-1B0C-75FC92C2758B}"/>
          </ac:picMkLst>
        </pc:picChg>
        <pc:cxnChg chg="add mod">
          <ac:chgData name="Nguyen Chi Son" userId="606856d02e9d83ac" providerId="LiveId" clId="{4FA3F93A-FA95-4B26-8367-F4360452403D}" dt="2022-05-25T16:47:07.265" v="3444" actId="1076"/>
          <ac:cxnSpMkLst>
            <pc:docMk/>
            <pc:sldMk cId="3427705775" sldId="893"/>
            <ac:cxnSpMk id="14" creationId="{44F6DCA9-4525-1B4D-3D62-4D6E81831D3D}"/>
          </ac:cxnSpMkLst>
        </pc:cxnChg>
        <pc:cxnChg chg="add mod">
          <ac:chgData name="Nguyen Chi Son" userId="606856d02e9d83ac" providerId="LiveId" clId="{4FA3F93A-FA95-4B26-8367-F4360452403D}" dt="2022-05-25T16:47:07.265" v="3444" actId="1076"/>
          <ac:cxnSpMkLst>
            <pc:docMk/>
            <pc:sldMk cId="3427705775" sldId="893"/>
            <ac:cxnSpMk id="16" creationId="{0420D3EF-483D-C87D-6DFE-93451CD5F4A0}"/>
          </ac:cxnSpMkLst>
        </pc:cxnChg>
      </pc:sldChg>
      <pc:sldChg chg="modSp add mod">
        <pc:chgData name="Nguyen Chi Son" userId="606856d02e9d83ac" providerId="LiveId" clId="{4FA3F93A-FA95-4B26-8367-F4360452403D}" dt="2022-05-25T09:06:53.584" v="1135" actId="20577"/>
        <pc:sldMkLst>
          <pc:docMk/>
          <pc:sldMk cId="2094527133" sldId="894"/>
        </pc:sldMkLst>
        <pc:spChg chg="mod">
          <ac:chgData name="Nguyen Chi Son" userId="606856d02e9d83ac" providerId="LiveId" clId="{4FA3F93A-FA95-4B26-8367-F4360452403D}" dt="2022-05-25T09:06:53.584" v="1135" actId="20577"/>
          <ac:spMkLst>
            <pc:docMk/>
            <pc:sldMk cId="2094527133" sldId="894"/>
            <ac:spMk id="2" creationId="{DAF08EC2-5D0D-48D9-855C-A59C0E5ED55B}"/>
          </ac:spMkLst>
        </pc:spChg>
        <pc:spChg chg="mod">
          <ac:chgData name="Nguyen Chi Son" userId="606856d02e9d83ac" providerId="LiveId" clId="{4FA3F93A-FA95-4B26-8367-F4360452403D}" dt="2022-05-25T09:06:47.514" v="1088" actId="20577"/>
          <ac:spMkLst>
            <pc:docMk/>
            <pc:sldMk cId="2094527133" sldId="894"/>
            <ac:spMk id="3" creationId="{8CD51C9F-FCB0-4185-93E6-835FC05E1B10}"/>
          </ac:spMkLst>
        </pc:spChg>
      </pc:sldChg>
      <pc:sldChg chg="addSp delSp modSp add mod delAnim modAnim">
        <pc:chgData name="Nguyen Chi Son" userId="606856d02e9d83ac" providerId="LiveId" clId="{4FA3F93A-FA95-4B26-8367-F4360452403D}" dt="2022-07-01T16:32:04.307" v="6603"/>
        <pc:sldMkLst>
          <pc:docMk/>
          <pc:sldMk cId="743094264" sldId="895"/>
        </pc:sldMkLst>
        <pc:spChg chg="add mod">
          <ac:chgData name="Nguyen Chi Son" userId="606856d02e9d83ac" providerId="LiveId" clId="{4FA3F93A-FA95-4B26-8367-F4360452403D}" dt="2022-05-25T11:08:26.895" v="2642" actId="20577"/>
          <ac:spMkLst>
            <pc:docMk/>
            <pc:sldMk cId="743094264" sldId="895"/>
            <ac:spMk id="10" creationId="{E65D8E01-F884-67BD-3673-5A647D50C62B}"/>
          </ac:spMkLst>
        </pc:spChg>
        <pc:spChg chg="add mod">
          <ac:chgData name="Nguyen Chi Son" userId="606856d02e9d83ac" providerId="LiveId" clId="{4FA3F93A-FA95-4B26-8367-F4360452403D}" dt="2022-05-25T09:22:07.549" v="2024" actId="1035"/>
          <ac:spMkLst>
            <pc:docMk/>
            <pc:sldMk cId="743094264" sldId="895"/>
            <ac:spMk id="11" creationId="{283AF6B0-8B6F-B7A3-FDD2-54A553F91190}"/>
          </ac:spMkLst>
        </pc:spChg>
        <pc:spChg chg="add mod">
          <ac:chgData name="Nguyen Chi Son" userId="606856d02e9d83ac" providerId="LiveId" clId="{4FA3F93A-FA95-4B26-8367-F4360452403D}" dt="2022-05-25T11:06:55.141" v="2518" actId="20577"/>
          <ac:spMkLst>
            <pc:docMk/>
            <pc:sldMk cId="743094264" sldId="895"/>
            <ac:spMk id="12" creationId="{4D8BA207-4B6B-8C9C-DE77-46DD876486B4}"/>
          </ac:spMkLst>
        </pc:spChg>
        <pc:spChg chg="add mod">
          <ac:chgData name="Nguyen Chi Son" userId="606856d02e9d83ac" providerId="LiveId" clId="{4FA3F93A-FA95-4B26-8367-F4360452403D}" dt="2022-05-25T09:22:07.549" v="2024" actId="1035"/>
          <ac:spMkLst>
            <pc:docMk/>
            <pc:sldMk cId="743094264" sldId="895"/>
            <ac:spMk id="13" creationId="{FE2EB0D2-7F50-8A83-8F25-496B2CFB95A3}"/>
          </ac:spMkLst>
        </pc:spChg>
        <pc:spChg chg="mod">
          <ac:chgData name="Nguyen Chi Son" userId="606856d02e9d83ac" providerId="LiveId" clId="{4FA3F93A-FA95-4B26-8367-F4360452403D}" dt="2022-05-25T09:21:54.629" v="1996" actId="20577"/>
          <ac:spMkLst>
            <pc:docMk/>
            <pc:sldMk cId="743094264" sldId="895"/>
            <ac:spMk id="19" creationId="{9C339D16-68E4-43C4-A62E-D0146138D23B}"/>
          </ac:spMkLst>
        </pc:spChg>
        <pc:spChg chg="add mod">
          <ac:chgData name="Nguyen Chi Son" userId="606856d02e9d83ac" providerId="LiveId" clId="{4FA3F93A-FA95-4B26-8367-F4360452403D}" dt="2022-05-25T11:01:02.600" v="2240" actId="571"/>
          <ac:spMkLst>
            <pc:docMk/>
            <pc:sldMk cId="743094264" sldId="895"/>
            <ac:spMk id="22" creationId="{26EF10D1-1B59-7FAE-E19C-45078B8D7AE5}"/>
          </ac:spMkLst>
        </pc:spChg>
        <pc:spChg chg="del">
          <ac:chgData name="Nguyen Chi Son" userId="606856d02e9d83ac" providerId="LiveId" clId="{4FA3F93A-FA95-4B26-8367-F4360452403D}" dt="2022-05-25T09:20:17.281" v="1371" actId="478"/>
          <ac:spMkLst>
            <pc:docMk/>
            <pc:sldMk cId="743094264" sldId="895"/>
            <ac:spMk id="38" creationId="{7AC60F1B-76D9-25F7-70E1-82A1F7B7F6B1}"/>
          </ac:spMkLst>
        </pc:spChg>
        <pc:spChg chg="del">
          <ac:chgData name="Nguyen Chi Son" userId="606856d02e9d83ac" providerId="LiveId" clId="{4FA3F93A-FA95-4B26-8367-F4360452403D}" dt="2022-05-25T09:20:17.281" v="1371" actId="478"/>
          <ac:spMkLst>
            <pc:docMk/>
            <pc:sldMk cId="743094264" sldId="895"/>
            <ac:spMk id="39" creationId="{0EF46F33-DFAE-C016-1061-10E61B3F98A2}"/>
          </ac:spMkLst>
        </pc:spChg>
        <pc:spChg chg="del">
          <ac:chgData name="Nguyen Chi Son" userId="606856d02e9d83ac" providerId="LiveId" clId="{4FA3F93A-FA95-4B26-8367-F4360452403D}" dt="2022-05-25T09:20:17.281" v="1371" actId="478"/>
          <ac:spMkLst>
            <pc:docMk/>
            <pc:sldMk cId="743094264" sldId="895"/>
            <ac:spMk id="40" creationId="{137BEFC3-449D-80E3-ACF8-2AD4052BB7EC}"/>
          </ac:spMkLst>
        </pc:spChg>
        <pc:spChg chg="del">
          <ac:chgData name="Nguyen Chi Son" userId="606856d02e9d83ac" providerId="LiveId" clId="{4FA3F93A-FA95-4B26-8367-F4360452403D}" dt="2022-05-25T09:20:17.281" v="1371" actId="478"/>
          <ac:spMkLst>
            <pc:docMk/>
            <pc:sldMk cId="743094264" sldId="895"/>
            <ac:spMk id="41" creationId="{7864308A-95FB-62FE-EFE7-1A12F04868A8}"/>
          </ac:spMkLst>
        </pc:spChg>
        <pc:graphicFrameChg chg="add del mod">
          <ac:chgData name="Nguyen Chi Son" userId="606856d02e9d83ac" providerId="LiveId" clId="{4FA3F93A-FA95-4B26-8367-F4360452403D}" dt="2022-05-25T11:07:16.070" v="2546" actId="478"/>
          <ac:graphicFrameMkLst>
            <pc:docMk/>
            <pc:sldMk cId="743094264" sldId="895"/>
            <ac:graphicFrameMk id="14" creationId="{C4C51359-6F94-9580-C7EF-B23FEF49E5F1}"/>
          </ac:graphicFrameMkLst>
        </pc:graphicFrameChg>
        <pc:graphicFrameChg chg="add mod">
          <ac:chgData name="Nguyen Chi Son" userId="606856d02e9d83ac" providerId="LiveId" clId="{4FA3F93A-FA95-4B26-8367-F4360452403D}" dt="2022-05-25T11:06:58.806" v="2522" actId="1036"/>
          <ac:graphicFrameMkLst>
            <pc:docMk/>
            <pc:sldMk cId="743094264" sldId="895"/>
            <ac:graphicFrameMk id="15" creationId="{97B05352-127E-9237-264F-F540B9130D51}"/>
          </ac:graphicFrameMkLst>
        </pc:graphicFrameChg>
        <pc:graphicFrameChg chg="add del mod">
          <ac:chgData name="Nguyen Chi Son" userId="606856d02e9d83ac" providerId="LiveId" clId="{4FA3F93A-FA95-4B26-8367-F4360452403D}" dt="2022-05-25T11:07:16.070" v="2546" actId="478"/>
          <ac:graphicFrameMkLst>
            <pc:docMk/>
            <pc:sldMk cId="743094264" sldId="895"/>
            <ac:graphicFrameMk id="16" creationId="{C9E15B16-00F4-1B75-73C5-751FBD791938}"/>
          </ac:graphicFrameMkLst>
        </pc:graphicFrameChg>
        <pc:graphicFrameChg chg="add del mod">
          <ac:chgData name="Nguyen Chi Son" userId="606856d02e9d83ac" providerId="LiveId" clId="{4FA3F93A-FA95-4B26-8367-F4360452403D}" dt="2022-05-25T11:07:16.070" v="2546" actId="478"/>
          <ac:graphicFrameMkLst>
            <pc:docMk/>
            <pc:sldMk cId="743094264" sldId="895"/>
            <ac:graphicFrameMk id="17" creationId="{BC105F22-C65C-4A52-9659-6A7D03B7D663}"/>
          </ac:graphicFrameMkLst>
        </pc:graphicFrameChg>
        <pc:graphicFrameChg chg="add mod">
          <ac:chgData name="Nguyen Chi Son" userId="606856d02e9d83ac" providerId="LiveId" clId="{4FA3F93A-FA95-4B26-8367-F4360452403D}" dt="2022-05-25T11:01:04.754" v="2242" actId="571"/>
          <ac:graphicFrameMkLst>
            <pc:docMk/>
            <pc:sldMk cId="743094264" sldId="895"/>
            <ac:graphicFrameMk id="23" creationId="{9B89640F-D2BD-CA47-8ABE-E6883EEC23AF}"/>
          </ac:graphicFrameMkLst>
        </pc:graphicFrameChg>
        <pc:graphicFrameChg chg="add mod">
          <ac:chgData name="Nguyen Chi Son" userId="606856d02e9d83ac" providerId="LiveId" clId="{4FA3F93A-FA95-4B26-8367-F4360452403D}" dt="2022-05-25T11:07:01.094" v="2523" actId="1076"/>
          <ac:graphicFrameMkLst>
            <pc:docMk/>
            <pc:sldMk cId="743094264" sldId="895"/>
            <ac:graphicFrameMk id="24" creationId="{1DB324CA-1188-FCE3-6445-1A4850CD2244}"/>
          </ac:graphicFrameMkLst>
        </pc:graphicFrameChg>
        <pc:graphicFrameChg chg="add mod">
          <ac:chgData name="Nguyen Chi Son" userId="606856d02e9d83ac" providerId="LiveId" clId="{4FA3F93A-FA95-4B26-8367-F4360452403D}" dt="2022-05-25T11:07:48.686" v="2552" actId="1076"/>
          <ac:graphicFrameMkLst>
            <pc:docMk/>
            <pc:sldMk cId="743094264" sldId="895"/>
            <ac:graphicFrameMk id="25" creationId="{C99C8B20-187D-9352-DDC7-A6647D1904DB}"/>
          </ac:graphicFrameMkLst>
        </pc:graphicFrameChg>
        <pc:graphicFrameChg chg="add mod">
          <ac:chgData name="Nguyen Chi Son" userId="606856d02e9d83ac" providerId="LiveId" clId="{4FA3F93A-FA95-4B26-8367-F4360452403D}" dt="2022-05-25T11:08:32.022" v="2647" actId="1037"/>
          <ac:graphicFrameMkLst>
            <pc:docMk/>
            <pc:sldMk cId="743094264" sldId="895"/>
            <ac:graphicFrameMk id="26" creationId="{84D6EDEC-8E71-2A8E-B164-A6068958F1F9}"/>
          </ac:graphicFrameMkLst>
        </pc:graphicFrameChg>
        <pc:graphicFrameChg chg="del">
          <ac:chgData name="Nguyen Chi Son" userId="606856d02e9d83ac" providerId="LiveId" clId="{4FA3F93A-FA95-4B26-8367-F4360452403D}" dt="2022-05-25T09:20:17.281" v="1371" actId="478"/>
          <ac:graphicFrameMkLst>
            <pc:docMk/>
            <pc:sldMk cId="743094264" sldId="895"/>
            <ac:graphicFrameMk id="46" creationId="{2592ADDB-C88E-68D5-3485-EC15F9CDA01D}"/>
          </ac:graphicFrameMkLst>
        </pc:graphicFrameChg>
        <pc:picChg chg="del">
          <ac:chgData name="Nguyen Chi Son" userId="606856d02e9d83ac" providerId="LiveId" clId="{4FA3F93A-FA95-4B26-8367-F4360452403D}" dt="2022-05-25T09:20:14.570" v="1370" actId="478"/>
          <ac:picMkLst>
            <pc:docMk/>
            <pc:sldMk cId="743094264" sldId="895"/>
            <ac:picMk id="33" creationId="{40AB3395-3E5B-B27C-1B0C-75FC92C2758B}"/>
          </ac:picMkLst>
        </pc:picChg>
        <pc:cxnChg chg="add del mod">
          <ac:chgData name="Nguyen Chi Son" userId="606856d02e9d83ac" providerId="LiveId" clId="{4FA3F93A-FA95-4B26-8367-F4360452403D}" dt="2022-05-25T11:07:16.070" v="2546" actId="478"/>
          <ac:cxnSpMkLst>
            <pc:docMk/>
            <pc:sldMk cId="743094264" sldId="895"/>
            <ac:cxnSpMk id="18" creationId="{CFCEAC2F-1BEE-A510-E82B-25D67112A3FB}"/>
          </ac:cxnSpMkLst>
        </pc:cxnChg>
        <pc:cxnChg chg="add del mod">
          <ac:chgData name="Nguyen Chi Son" userId="606856d02e9d83ac" providerId="LiveId" clId="{4FA3F93A-FA95-4B26-8367-F4360452403D}" dt="2022-05-25T11:07:16.070" v="2546" actId="478"/>
          <ac:cxnSpMkLst>
            <pc:docMk/>
            <pc:sldMk cId="743094264" sldId="895"/>
            <ac:cxnSpMk id="20" creationId="{6051DDD6-4CE0-47F0-2D10-5E51D203EA51}"/>
          </ac:cxnSpMkLst>
        </pc:cxnChg>
        <pc:cxnChg chg="add del mod">
          <ac:chgData name="Nguyen Chi Son" userId="606856d02e9d83ac" providerId="LiveId" clId="{4FA3F93A-FA95-4B26-8367-F4360452403D}" dt="2022-05-25T11:07:16.070" v="2546" actId="478"/>
          <ac:cxnSpMkLst>
            <pc:docMk/>
            <pc:sldMk cId="743094264" sldId="895"/>
            <ac:cxnSpMk id="21" creationId="{F4D43761-FDCC-7E7D-565A-300D08D33748}"/>
          </ac:cxnSpMkLst>
        </pc:cxnChg>
      </pc:sldChg>
      <pc:sldChg chg="addSp delSp modSp add mod delAnim modAnim">
        <pc:chgData name="Nguyen Chi Son" userId="606856d02e9d83ac" providerId="LiveId" clId="{4FA3F93A-FA95-4B26-8367-F4360452403D}" dt="2022-07-01T16:40:57.154" v="6741"/>
        <pc:sldMkLst>
          <pc:docMk/>
          <pc:sldMk cId="1578954145" sldId="896"/>
        </pc:sldMkLst>
        <pc:spChg chg="add mod">
          <ac:chgData name="Nguyen Chi Son" userId="606856d02e9d83ac" providerId="LiveId" clId="{4FA3F93A-FA95-4B26-8367-F4360452403D}" dt="2022-05-26T08:34:44.713" v="4231" actId="1036"/>
          <ac:spMkLst>
            <pc:docMk/>
            <pc:sldMk cId="1578954145" sldId="896"/>
            <ac:spMk id="4" creationId="{75AEA58F-4C30-337A-855F-F1B26720F800}"/>
          </ac:spMkLst>
        </pc:spChg>
        <pc:spChg chg="add mod">
          <ac:chgData name="Nguyen Chi Son" userId="606856d02e9d83ac" providerId="LiveId" clId="{4FA3F93A-FA95-4B26-8367-F4360452403D}" dt="2022-05-26T08:34:44.713" v="4231" actId="1036"/>
          <ac:spMkLst>
            <pc:docMk/>
            <pc:sldMk cId="1578954145" sldId="896"/>
            <ac:spMk id="5" creationId="{559A6B00-735B-1097-BC94-4B4C9A54D2E5}"/>
          </ac:spMkLst>
        </pc:spChg>
        <pc:spChg chg="add mod">
          <ac:chgData name="Nguyen Chi Son" userId="606856d02e9d83ac" providerId="LiveId" clId="{4FA3F93A-FA95-4B26-8367-F4360452403D}" dt="2022-05-26T08:34:44.713" v="4231" actId="1036"/>
          <ac:spMkLst>
            <pc:docMk/>
            <pc:sldMk cId="1578954145" sldId="896"/>
            <ac:spMk id="6" creationId="{25A6B206-E213-7ECB-B83D-45C98CF58552}"/>
          </ac:spMkLst>
        </pc:spChg>
        <pc:spChg chg="add mod">
          <ac:chgData name="Nguyen Chi Son" userId="606856d02e9d83ac" providerId="LiveId" clId="{4FA3F93A-FA95-4B26-8367-F4360452403D}" dt="2022-05-26T08:34:44.713" v="4231" actId="1036"/>
          <ac:spMkLst>
            <pc:docMk/>
            <pc:sldMk cId="1578954145" sldId="896"/>
            <ac:spMk id="7" creationId="{552817ED-6AE6-15DB-1812-2EFE610C42FC}"/>
          </ac:spMkLst>
        </pc:spChg>
        <pc:spChg chg="mod">
          <ac:chgData name="Nguyen Chi Son" userId="606856d02e9d83ac" providerId="LiveId" clId="{4FA3F93A-FA95-4B26-8367-F4360452403D}" dt="2022-05-26T08:34:31.528" v="4218" actId="20577"/>
          <ac:spMkLst>
            <pc:docMk/>
            <pc:sldMk cId="1578954145" sldId="896"/>
            <ac:spMk id="19" creationId="{9C339D16-68E4-43C4-A62E-D0146138D23B}"/>
          </ac:spMkLst>
        </pc:spChg>
        <pc:graphicFrameChg chg="add mod">
          <ac:chgData name="Nguyen Chi Son" userId="606856d02e9d83ac" providerId="LiveId" clId="{4FA3F93A-FA95-4B26-8367-F4360452403D}" dt="2022-05-26T08:35:12.544" v="4236"/>
          <ac:graphicFrameMkLst>
            <pc:docMk/>
            <pc:sldMk cId="1578954145" sldId="896"/>
            <ac:graphicFrameMk id="8" creationId="{0B471EDF-E040-1C63-0603-47F291B30CE5}"/>
          </ac:graphicFrameMkLst>
        </pc:graphicFrameChg>
        <pc:graphicFrameChg chg="add mod">
          <ac:chgData name="Nguyen Chi Son" userId="606856d02e9d83ac" providerId="LiveId" clId="{4FA3F93A-FA95-4B26-8367-F4360452403D}" dt="2022-05-26T08:36:41.992" v="4243" actId="1076"/>
          <ac:graphicFrameMkLst>
            <pc:docMk/>
            <pc:sldMk cId="1578954145" sldId="896"/>
            <ac:graphicFrameMk id="10" creationId="{9B5651B7-908B-28E1-EF71-3AAE13FC6886}"/>
          </ac:graphicFrameMkLst>
        </pc:graphicFrameChg>
        <pc:graphicFrameChg chg="add mod">
          <ac:chgData name="Nguyen Chi Son" userId="606856d02e9d83ac" providerId="LiveId" clId="{4FA3F93A-FA95-4B26-8367-F4360452403D}" dt="2022-05-26T08:34:44.713" v="4231" actId="1036"/>
          <ac:graphicFrameMkLst>
            <pc:docMk/>
            <pc:sldMk cId="1578954145" sldId="896"/>
            <ac:graphicFrameMk id="11" creationId="{2448C188-9381-BDB4-F4F1-B0EF25535089}"/>
          </ac:graphicFrameMkLst>
        </pc:graphicFrameChg>
        <pc:graphicFrameChg chg="add mod">
          <ac:chgData name="Nguyen Chi Son" userId="606856d02e9d83ac" providerId="LiveId" clId="{4FA3F93A-FA95-4B26-8367-F4360452403D}" dt="2022-05-26T08:34:44.713" v="4231" actId="1036"/>
          <ac:graphicFrameMkLst>
            <pc:docMk/>
            <pc:sldMk cId="1578954145" sldId="896"/>
            <ac:graphicFrameMk id="12" creationId="{5C98F8F2-3E95-574E-3AE6-4457BA75630E}"/>
          </ac:graphicFrameMkLst>
        </pc:graphicFrameChg>
        <pc:graphicFrameChg chg="add del mod">
          <ac:chgData name="Nguyen Chi Son" userId="606856d02e9d83ac" providerId="LiveId" clId="{4FA3F93A-FA95-4B26-8367-F4360452403D}" dt="2022-05-26T08:34:58.498" v="4233" actId="478"/>
          <ac:graphicFrameMkLst>
            <pc:docMk/>
            <pc:sldMk cId="1578954145" sldId="896"/>
            <ac:graphicFrameMk id="13" creationId="{27208A58-264A-EC21-5237-47A00414F660}"/>
          </ac:graphicFrameMkLst>
        </pc:graphicFrameChg>
        <pc:graphicFrameChg chg="add mod">
          <ac:chgData name="Nguyen Chi Son" userId="606856d02e9d83ac" providerId="LiveId" clId="{4FA3F93A-FA95-4B26-8367-F4360452403D}" dt="2022-05-26T08:34:44.713" v="4231" actId="1036"/>
          <ac:graphicFrameMkLst>
            <pc:docMk/>
            <pc:sldMk cId="1578954145" sldId="896"/>
            <ac:graphicFrameMk id="16" creationId="{F79731AE-5B0D-04BE-51B9-09CEE268455F}"/>
          </ac:graphicFrameMkLst>
        </pc:graphicFrameChg>
        <pc:cxnChg chg="add del mod">
          <ac:chgData name="Nguyen Chi Son" userId="606856d02e9d83ac" providerId="LiveId" clId="{4FA3F93A-FA95-4B26-8367-F4360452403D}" dt="2022-05-26T08:34:57.791" v="4232" actId="478"/>
          <ac:cxnSpMkLst>
            <pc:docMk/>
            <pc:sldMk cId="1578954145" sldId="896"/>
            <ac:cxnSpMk id="14" creationId="{354EF057-53CC-C539-8DAC-4AD6EFFB3EFA}"/>
          </ac:cxnSpMkLst>
        </pc:cxnChg>
        <pc:cxnChg chg="add mod">
          <ac:chgData name="Nguyen Chi Son" userId="606856d02e9d83ac" providerId="LiveId" clId="{4FA3F93A-FA95-4B26-8367-F4360452403D}" dt="2022-05-26T08:34:44.713" v="4231" actId="1036"/>
          <ac:cxnSpMkLst>
            <pc:docMk/>
            <pc:sldMk cId="1578954145" sldId="896"/>
            <ac:cxnSpMk id="15" creationId="{E3D3C3C5-74FA-D328-97B5-FF9CAE7B865A}"/>
          </ac:cxnSpMkLst>
        </pc:cxnChg>
      </pc:sldChg>
      <pc:sldChg chg="addSp delSp modSp add mod addAnim delAnim modAnim">
        <pc:chgData name="Nguyen Chi Son" userId="606856d02e9d83ac" providerId="LiveId" clId="{4FA3F93A-FA95-4B26-8367-F4360452403D}" dt="2022-07-01T16:48:36.410" v="6788" actId="1076"/>
        <pc:sldMkLst>
          <pc:docMk/>
          <pc:sldMk cId="864546065" sldId="897"/>
        </pc:sldMkLst>
        <pc:spChg chg="del">
          <ac:chgData name="Nguyen Chi Son" userId="606856d02e9d83ac" providerId="LiveId" clId="{4FA3F93A-FA95-4B26-8367-F4360452403D}" dt="2022-05-26T08:36:54.527" v="4245" actId="478"/>
          <ac:spMkLst>
            <pc:docMk/>
            <pc:sldMk cId="864546065" sldId="897"/>
            <ac:spMk id="4" creationId="{75AEA58F-4C30-337A-855F-F1B26720F800}"/>
          </ac:spMkLst>
        </pc:spChg>
        <pc:spChg chg="del">
          <ac:chgData name="Nguyen Chi Son" userId="606856d02e9d83ac" providerId="LiveId" clId="{4FA3F93A-FA95-4B26-8367-F4360452403D}" dt="2022-05-26T08:36:54.527" v="4245" actId="478"/>
          <ac:spMkLst>
            <pc:docMk/>
            <pc:sldMk cId="864546065" sldId="897"/>
            <ac:spMk id="5" creationId="{559A6B00-735B-1097-BC94-4B4C9A54D2E5}"/>
          </ac:spMkLst>
        </pc:spChg>
        <pc:spChg chg="del">
          <ac:chgData name="Nguyen Chi Son" userId="606856d02e9d83ac" providerId="LiveId" clId="{4FA3F93A-FA95-4B26-8367-F4360452403D}" dt="2022-05-26T08:36:54.527" v="4245" actId="478"/>
          <ac:spMkLst>
            <pc:docMk/>
            <pc:sldMk cId="864546065" sldId="897"/>
            <ac:spMk id="6" creationId="{25A6B206-E213-7ECB-B83D-45C98CF58552}"/>
          </ac:spMkLst>
        </pc:spChg>
        <pc:spChg chg="del">
          <ac:chgData name="Nguyen Chi Son" userId="606856d02e9d83ac" providerId="LiveId" clId="{4FA3F93A-FA95-4B26-8367-F4360452403D}" dt="2022-05-26T08:36:54.527" v="4245" actId="478"/>
          <ac:spMkLst>
            <pc:docMk/>
            <pc:sldMk cId="864546065" sldId="897"/>
            <ac:spMk id="7" creationId="{552817ED-6AE6-15DB-1812-2EFE610C42FC}"/>
          </ac:spMkLst>
        </pc:spChg>
        <pc:spChg chg="add del mod">
          <ac:chgData name="Nguyen Chi Son" userId="606856d02e9d83ac" providerId="LiveId" clId="{4FA3F93A-FA95-4B26-8367-F4360452403D}" dt="2022-05-26T08:42:12.650" v="4959" actId="478"/>
          <ac:spMkLst>
            <pc:docMk/>
            <pc:sldMk cId="864546065" sldId="897"/>
            <ac:spMk id="14" creationId="{A3EE5E60-CEE4-C95D-4CFC-E11941DF2013}"/>
          </ac:spMkLst>
        </pc:spChg>
        <pc:spChg chg="add del mod">
          <ac:chgData name="Nguyen Chi Son" userId="606856d02e9d83ac" providerId="LiveId" clId="{4FA3F93A-FA95-4B26-8367-F4360452403D}" dt="2022-05-26T08:42:12.650" v="4959" actId="478"/>
          <ac:spMkLst>
            <pc:docMk/>
            <pc:sldMk cId="864546065" sldId="897"/>
            <ac:spMk id="17" creationId="{F08B1C0E-ADED-84E2-8B67-A747C2C6A1CD}"/>
          </ac:spMkLst>
        </pc:spChg>
        <pc:spChg chg="add del mod">
          <ac:chgData name="Nguyen Chi Son" userId="606856d02e9d83ac" providerId="LiveId" clId="{4FA3F93A-FA95-4B26-8367-F4360452403D}" dt="2022-05-26T08:42:12.650" v="4959" actId="478"/>
          <ac:spMkLst>
            <pc:docMk/>
            <pc:sldMk cId="864546065" sldId="897"/>
            <ac:spMk id="18" creationId="{42F7229F-7A91-5FF4-71E6-77BE64FFA200}"/>
          </ac:spMkLst>
        </pc:spChg>
        <pc:spChg chg="mod">
          <ac:chgData name="Nguyen Chi Son" userId="606856d02e9d83ac" providerId="LiveId" clId="{4FA3F93A-FA95-4B26-8367-F4360452403D}" dt="2022-05-26T08:38:17.522" v="4940" actId="20577"/>
          <ac:spMkLst>
            <pc:docMk/>
            <pc:sldMk cId="864546065" sldId="897"/>
            <ac:spMk id="19" creationId="{9C339D16-68E4-43C4-A62E-D0146138D23B}"/>
          </ac:spMkLst>
        </pc:spChg>
        <pc:spChg chg="add del mod">
          <ac:chgData name="Nguyen Chi Son" userId="606856d02e9d83ac" providerId="LiveId" clId="{4FA3F93A-FA95-4B26-8367-F4360452403D}" dt="2022-05-26T08:42:12.650" v="4959" actId="478"/>
          <ac:spMkLst>
            <pc:docMk/>
            <pc:sldMk cId="864546065" sldId="897"/>
            <ac:spMk id="20" creationId="{22928C39-CB76-E975-4488-F4911786CFDB}"/>
          </ac:spMkLst>
        </pc:spChg>
        <pc:spChg chg="add del mod">
          <ac:chgData name="Nguyen Chi Son" userId="606856d02e9d83ac" providerId="LiveId" clId="{4FA3F93A-FA95-4B26-8367-F4360452403D}" dt="2022-05-26T08:42:14.728" v="4961"/>
          <ac:spMkLst>
            <pc:docMk/>
            <pc:sldMk cId="864546065" sldId="897"/>
            <ac:spMk id="27" creationId="{E9A8AC84-F584-3DA6-7285-9712C336FA1C}"/>
          </ac:spMkLst>
        </pc:spChg>
        <pc:spChg chg="add del mod">
          <ac:chgData name="Nguyen Chi Son" userId="606856d02e9d83ac" providerId="LiveId" clId="{4FA3F93A-FA95-4B26-8367-F4360452403D}" dt="2022-05-26T08:42:14.728" v="4961"/>
          <ac:spMkLst>
            <pc:docMk/>
            <pc:sldMk cId="864546065" sldId="897"/>
            <ac:spMk id="28" creationId="{5F2A366F-DCE0-3919-8868-C4B160EBF2B8}"/>
          </ac:spMkLst>
        </pc:spChg>
        <pc:spChg chg="add del mod">
          <ac:chgData name="Nguyen Chi Son" userId="606856d02e9d83ac" providerId="LiveId" clId="{4FA3F93A-FA95-4B26-8367-F4360452403D}" dt="2022-05-26T08:42:14.728" v="4961"/>
          <ac:spMkLst>
            <pc:docMk/>
            <pc:sldMk cId="864546065" sldId="897"/>
            <ac:spMk id="29" creationId="{012EF9FF-EBA5-06E5-875F-8A0B66FDBF7F}"/>
          </ac:spMkLst>
        </pc:spChg>
        <pc:spChg chg="add del mod">
          <ac:chgData name="Nguyen Chi Son" userId="606856d02e9d83ac" providerId="LiveId" clId="{4FA3F93A-FA95-4B26-8367-F4360452403D}" dt="2022-05-26T08:42:14.728" v="4961"/>
          <ac:spMkLst>
            <pc:docMk/>
            <pc:sldMk cId="864546065" sldId="897"/>
            <ac:spMk id="30" creationId="{A5858B12-88DD-6E4D-3307-8C874F032081}"/>
          </ac:spMkLst>
        </pc:spChg>
        <pc:spChg chg="add del mod">
          <ac:chgData name="Nguyen Chi Son" userId="606856d02e9d83ac" providerId="LiveId" clId="{4FA3F93A-FA95-4B26-8367-F4360452403D}" dt="2022-05-26T08:42:26.473" v="4964" actId="478"/>
          <ac:spMkLst>
            <pc:docMk/>
            <pc:sldMk cId="864546065" sldId="897"/>
            <ac:spMk id="37" creationId="{1DCEB6B6-66CA-9D69-8748-5B31CD63C839}"/>
          </ac:spMkLst>
        </pc:spChg>
        <pc:spChg chg="add del mod">
          <ac:chgData name="Nguyen Chi Son" userId="606856d02e9d83ac" providerId="LiveId" clId="{4FA3F93A-FA95-4B26-8367-F4360452403D}" dt="2022-05-26T08:43:44.894" v="4998" actId="478"/>
          <ac:spMkLst>
            <pc:docMk/>
            <pc:sldMk cId="864546065" sldId="897"/>
            <ac:spMk id="43" creationId="{9316B717-2AB1-582A-DDAD-681E6346CE5F}"/>
          </ac:spMkLst>
        </pc:spChg>
        <pc:spChg chg="add mod">
          <ac:chgData name="Nguyen Chi Son" userId="606856d02e9d83ac" providerId="LiveId" clId="{4FA3F93A-FA95-4B26-8367-F4360452403D}" dt="2022-05-26T08:47:44.994" v="5097" actId="1076"/>
          <ac:spMkLst>
            <pc:docMk/>
            <pc:sldMk cId="864546065" sldId="897"/>
            <ac:spMk id="49" creationId="{0BEE701F-7424-8F31-A2C4-061FA691779F}"/>
          </ac:spMkLst>
        </pc:spChg>
        <pc:spChg chg="add mod">
          <ac:chgData name="Nguyen Chi Son" userId="606856d02e9d83ac" providerId="LiveId" clId="{4FA3F93A-FA95-4B26-8367-F4360452403D}" dt="2022-05-26T08:48:43.771" v="5206" actId="20577"/>
          <ac:spMkLst>
            <pc:docMk/>
            <pc:sldMk cId="864546065" sldId="897"/>
            <ac:spMk id="76" creationId="{3A2F4B2D-D6FC-A44F-A9C7-5DCA4163CC13}"/>
          </ac:spMkLst>
        </pc:spChg>
        <pc:spChg chg="add mod">
          <ac:chgData name="Nguyen Chi Son" userId="606856d02e9d83ac" providerId="LiveId" clId="{4FA3F93A-FA95-4B26-8367-F4360452403D}" dt="2022-05-26T08:48:23.769" v="5163" actId="1035"/>
          <ac:spMkLst>
            <pc:docMk/>
            <pc:sldMk cId="864546065" sldId="897"/>
            <ac:spMk id="77" creationId="{0FAE2BF2-84D6-DB3A-BB38-839980A1F258}"/>
          </ac:spMkLst>
        </pc:spChg>
        <pc:spChg chg="add mod">
          <ac:chgData name="Nguyen Chi Son" userId="606856d02e9d83ac" providerId="LiveId" clId="{4FA3F93A-FA95-4B26-8367-F4360452403D}" dt="2022-05-26T08:56:14.977" v="5317" actId="1036"/>
          <ac:spMkLst>
            <pc:docMk/>
            <pc:sldMk cId="864546065" sldId="897"/>
            <ac:spMk id="105" creationId="{27588071-5F5F-CCE4-A47F-2C3DE53FF78D}"/>
          </ac:spMkLst>
        </pc:spChg>
        <pc:spChg chg="add mod">
          <ac:chgData name="Nguyen Chi Son" userId="606856d02e9d83ac" providerId="LiveId" clId="{4FA3F93A-FA95-4B26-8367-F4360452403D}" dt="2022-07-01T16:48:32.481" v="6786" actId="20577"/>
          <ac:spMkLst>
            <pc:docMk/>
            <pc:sldMk cId="864546065" sldId="897"/>
            <ac:spMk id="106" creationId="{19EBE08D-3936-3DAC-833B-32A2F5193C9E}"/>
          </ac:spMkLst>
        </pc:spChg>
        <pc:graphicFrameChg chg="del">
          <ac:chgData name="Nguyen Chi Son" userId="606856d02e9d83ac" providerId="LiveId" clId="{4FA3F93A-FA95-4B26-8367-F4360452403D}" dt="2022-05-26T08:36:54.527" v="4245" actId="478"/>
          <ac:graphicFrameMkLst>
            <pc:docMk/>
            <pc:sldMk cId="864546065" sldId="897"/>
            <ac:graphicFrameMk id="8" creationId="{0B471EDF-E040-1C63-0603-47F291B30CE5}"/>
          </ac:graphicFrameMkLst>
        </pc:graphicFrameChg>
        <pc:graphicFrameChg chg="del">
          <ac:chgData name="Nguyen Chi Son" userId="606856d02e9d83ac" providerId="LiveId" clId="{4FA3F93A-FA95-4B26-8367-F4360452403D}" dt="2022-05-26T08:36:54.527" v="4245" actId="478"/>
          <ac:graphicFrameMkLst>
            <pc:docMk/>
            <pc:sldMk cId="864546065" sldId="897"/>
            <ac:graphicFrameMk id="10" creationId="{9B5651B7-908B-28E1-EF71-3AAE13FC6886}"/>
          </ac:graphicFrameMkLst>
        </pc:graphicFrameChg>
        <pc:graphicFrameChg chg="del">
          <ac:chgData name="Nguyen Chi Son" userId="606856d02e9d83ac" providerId="LiveId" clId="{4FA3F93A-FA95-4B26-8367-F4360452403D}" dt="2022-05-26T08:36:54.527" v="4245" actId="478"/>
          <ac:graphicFrameMkLst>
            <pc:docMk/>
            <pc:sldMk cId="864546065" sldId="897"/>
            <ac:graphicFrameMk id="11" creationId="{2448C188-9381-BDB4-F4F1-B0EF25535089}"/>
          </ac:graphicFrameMkLst>
        </pc:graphicFrameChg>
        <pc:graphicFrameChg chg="del">
          <ac:chgData name="Nguyen Chi Son" userId="606856d02e9d83ac" providerId="LiveId" clId="{4FA3F93A-FA95-4B26-8367-F4360452403D}" dt="2022-05-26T08:36:54.527" v="4245" actId="478"/>
          <ac:graphicFrameMkLst>
            <pc:docMk/>
            <pc:sldMk cId="864546065" sldId="897"/>
            <ac:graphicFrameMk id="12" creationId="{5C98F8F2-3E95-574E-3AE6-4457BA75630E}"/>
          </ac:graphicFrameMkLst>
        </pc:graphicFrameChg>
        <pc:graphicFrameChg chg="del">
          <ac:chgData name="Nguyen Chi Son" userId="606856d02e9d83ac" providerId="LiveId" clId="{4FA3F93A-FA95-4B26-8367-F4360452403D}" dt="2022-05-26T08:36:54.527" v="4245" actId="478"/>
          <ac:graphicFrameMkLst>
            <pc:docMk/>
            <pc:sldMk cId="864546065" sldId="897"/>
            <ac:graphicFrameMk id="16" creationId="{F79731AE-5B0D-04BE-51B9-09CEE268455F}"/>
          </ac:graphicFrameMkLst>
        </pc:graphicFrameChg>
        <pc:graphicFrameChg chg="add del mod">
          <ac:chgData name="Nguyen Chi Son" userId="606856d02e9d83ac" providerId="LiveId" clId="{4FA3F93A-FA95-4B26-8367-F4360452403D}" dt="2022-05-26T08:42:12.650" v="4959" actId="478"/>
          <ac:graphicFrameMkLst>
            <pc:docMk/>
            <pc:sldMk cId="864546065" sldId="897"/>
            <ac:graphicFrameMk id="21" creationId="{1A69F127-750F-B62F-AEEE-DC616B380A99}"/>
          </ac:graphicFrameMkLst>
        </pc:graphicFrameChg>
        <pc:graphicFrameChg chg="add del mod">
          <ac:chgData name="Nguyen Chi Son" userId="606856d02e9d83ac" providerId="LiveId" clId="{4FA3F93A-FA95-4B26-8367-F4360452403D}" dt="2022-05-26T08:42:12.650" v="4959" actId="478"/>
          <ac:graphicFrameMkLst>
            <pc:docMk/>
            <pc:sldMk cId="864546065" sldId="897"/>
            <ac:graphicFrameMk id="22" creationId="{8F642640-75FC-B913-D175-20C62D5E200C}"/>
          </ac:graphicFrameMkLst>
        </pc:graphicFrameChg>
        <pc:graphicFrameChg chg="add del mod">
          <ac:chgData name="Nguyen Chi Son" userId="606856d02e9d83ac" providerId="LiveId" clId="{4FA3F93A-FA95-4B26-8367-F4360452403D}" dt="2022-05-26T08:42:12.650" v="4959" actId="478"/>
          <ac:graphicFrameMkLst>
            <pc:docMk/>
            <pc:sldMk cId="864546065" sldId="897"/>
            <ac:graphicFrameMk id="23" creationId="{BB1F4DC9-5A1A-B709-8814-1C7E4FAFB120}"/>
          </ac:graphicFrameMkLst>
        </pc:graphicFrameChg>
        <pc:graphicFrameChg chg="add del mod">
          <ac:chgData name="Nguyen Chi Son" userId="606856d02e9d83ac" providerId="LiveId" clId="{4FA3F93A-FA95-4B26-8367-F4360452403D}" dt="2022-05-26T08:42:12.650" v="4959" actId="478"/>
          <ac:graphicFrameMkLst>
            <pc:docMk/>
            <pc:sldMk cId="864546065" sldId="897"/>
            <ac:graphicFrameMk id="24" creationId="{481301E1-0E96-EE2B-FF6F-129E178C9089}"/>
          </ac:graphicFrameMkLst>
        </pc:graphicFrameChg>
        <pc:graphicFrameChg chg="add del mod">
          <ac:chgData name="Nguyen Chi Son" userId="606856d02e9d83ac" providerId="LiveId" clId="{4FA3F93A-FA95-4B26-8367-F4360452403D}" dt="2022-05-26T08:42:12.650" v="4959" actId="478"/>
          <ac:graphicFrameMkLst>
            <pc:docMk/>
            <pc:sldMk cId="864546065" sldId="897"/>
            <ac:graphicFrameMk id="26" creationId="{C00C392E-208E-09C4-5846-BCDF1C57DA6B}"/>
          </ac:graphicFrameMkLst>
        </pc:graphicFrameChg>
        <pc:graphicFrameChg chg="add del mod">
          <ac:chgData name="Nguyen Chi Son" userId="606856d02e9d83ac" providerId="LiveId" clId="{4FA3F93A-FA95-4B26-8367-F4360452403D}" dt="2022-05-26T08:42:14.728" v="4961"/>
          <ac:graphicFrameMkLst>
            <pc:docMk/>
            <pc:sldMk cId="864546065" sldId="897"/>
            <ac:graphicFrameMk id="31" creationId="{8DB56F1B-1CA8-DF9F-E2CE-D0F0F9D9B012}"/>
          </ac:graphicFrameMkLst>
        </pc:graphicFrameChg>
        <pc:graphicFrameChg chg="add del mod">
          <ac:chgData name="Nguyen Chi Son" userId="606856d02e9d83ac" providerId="LiveId" clId="{4FA3F93A-FA95-4B26-8367-F4360452403D}" dt="2022-05-26T08:42:14.728" v="4961"/>
          <ac:graphicFrameMkLst>
            <pc:docMk/>
            <pc:sldMk cId="864546065" sldId="897"/>
            <ac:graphicFrameMk id="32" creationId="{90970F89-41B4-F0EC-772F-73DE5E448794}"/>
          </ac:graphicFrameMkLst>
        </pc:graphicFrameChg>
        <pc:graphicFrameChg chg="add del mod">
          <ac:chgData name="Nguyen Chi Son" userId="606856d02e9d83ac" providerId="LiveId" clId="{4FA3F93A-FA95-4B26-8367-F4360452403D}" dt="2022-05-26T08:42:14.728" v="4961"/>
          <ac:graphicFrameMkLst>
            <pc:docMk/>
            <pc:sldMk cId="864546065" sldId="897"/>
            <ac:graphicFrameMk id="33" creationId="{B6EB49B6-68A8-9588-4EBA-E6AC5D225153}"/>
          </ac:graphicFrameMkLst>
        </pc:graphicFrameChg>
        <pc:graphicFrameChg chg="add del mod">
          <ac:chgData name="Nguyen Chi Son" userId="606856d02e9d83ac" providerId="LiveId" clId="{4FA3F93A-FA95-4B26-8367-F4360452403D}" dt="2022-05-26T08:42:14.728" v="4961"/>
          <ac:graphicFrameMkLst>
            <pc:docMk/>
            <pc:sldMk cId="864546065" sldId="897"/>
            <ac:graphicFrameMk id="34" creationId="{C88BD0CC-EADD-21F0-ADEE-9E057D311025}"/>
          </ac:graphicFrameMkLst>
        </pc:graphicFrameChg>
        <pc:graphicFrameChg chg="add del mod">
          <ac:chgData name="Nguyen Chi Son" userId="606856d02e9d83ac" providerId="LiveId" clId="{4FA3F93A-FA95-4B26-8367-F4360452403D}" dt="2022-05-26T08:42:14.728" v="4961"/>
          <ac:graphicFrameMkLst>
            <pc:docMk/>
            <pc:sldMk cId="864546065" sldId="897"/>
            <ac:graphicFrameMk id="36" creationId="{2156D198-FDD9-682E-25B8-29997D793B7D}"/>
          </ac:graphicFrameMkLst>
        </pc:graphicFrameChg>
        <pc:graphicFrameChg chg="add mod">
          <ac:chgData name="Nguyen Chi Son" userId="606856d02e9d83ac" providerId="LiveId" clId="{4FA3F93A-FA95-4B26-8367-F4360452403D}" dt="2022-05-26T08:47:44.994" v="5097" actId="1076"/>
          <ac:graphicFrameMkLst>
            <pc:docMk/>
            <pc:sldMk cId="864546065" sldId="897"/>
            <ac:graphicFrameMk id="41" creationId="{C1DD6CF3-0320-308C-21CD-81D01B8EBD48}"/>
          </ac:graphicFrameMkLst>
        </pc:graphicFrameChg>
        <pc:graphicFrameChg chg="add del mod">
          <ac:chgData name="Nguyen Chi Son" userId="606856d02e9d83ac" providerId="LiveId" clId="{4FA3F93A-FA95-4B26-8367-F4360452403D}" dt="2022-05-26T08:46:15.282" v="5063" actId="478"/>
          <ac:graphicFrameMkLst>
            <pc:docMk/>
            <pc:sldMk cId="864546065" sldId="897"/>
            <ac:graphicFrameMk id="42" creationId="{9962AD76-451B-7276-27EB-64F4BE412D15}"/>
          </ac:graphicFrameMkLst>
        </pc:graphicFrameChg>
        <pc:graphicFrameChg chg="add del mod">
          <ac:chgData name="Nguyen Chi Son" userId="606856d02e9d83ac" providerId="LiveId" clId="{4FA3F93A-FA95-4B26-8367-F4360452403D}" dt="2022-05-26T08:44:51.929" v="5036" actId="478"/>
          <ac:graphicFrameMkLst>
            <pc:docMk/>
            <pc:sldMk cId="864546065" sldId="897"/>
            <ac:graphicFrameMk id="50" creationId="{F152F2BB-2C8A-6CAE-64CD-F9428A9C67EA}"/>
          </ac:graphicFrameMkLst>
        </pc:graphicFrameChg>
        <pc:graphicFrameChg chg="add mod">
          <ac:chgData name="Nguyen Chi Son" userId="606856d02e9d83ac" providerId="LiveId" clId="{4FA3F93A-FA95-4B26-8367-F4360452403D}" dt="2022-05-26T08:47:44.994" v="5097" actId="1076"/>
          <ac:graphicFrameMkLst>
            <pc:docMk/>
            <pc:sldMk cId="864546065" sldId="897"/>
            <ac:graphicFrameMk id="68" creationId="{D7099D65-3CE2-C30C-36E6-0C7982DE0719}"/>
          </ac:graphicFrameMkLst>
        </pc:graphicFrameChg>
        <pc:graphicFrameChg chg="add mod">
          <ac:chgData name="Nguyen Chi Son" userId="606856d02e9d83ac" providerId="LiveId" clId="{4FA3F93A-FA95-4B26-8367-F4360452403D}" dt="2022-05-26T08:47:44.994" v="5097" actId="1076"/>
          <ac:graphicFrameMkLst>
            <pc:docMk/>
            <pc:sldMk cId="864546065" sldId="897"/>
            <ac:graphicFrameMk id="69" creationId="{2A1FA2E0-05B8-5EA6-623D-179AEFB47C74}"/>
          </ac:graphicFrameMkLst>
        </pc:graphicFrameChg>
        <pc:graphicFrameChg chg="add mod">
          <ac:chgData name="Nguyen Chi Son" userId="606856d02e9d83ac" providerId="LiveId" clId="{4FA3F93A-FA95-4B26-8367-F4360452403D}" dt="2022-05-26T08:47:44.994" v="5097" actId="1076"/>
          <ac:graphicFrameMkLst>
            <pc:docMk/>
            <pc:sldMk cId="864546065" sldId="897"/>
            <ac:graphicFrameMk id="70" creationId="{79A59E0C-55D0-D00C-D652-8653A56AE968}"/>
          </ac:graphicFrameMkLst>
        </pc:graphicFrameChg>
        <pc:graphicFrameChg chg="add mod">
          <ac:chgData name="Nguyen Chi Son" userId="606856d02e9d83ac" providerId="LiveId" clId="{4FA3F93A-FA95-4B26-8367-F4360452403D}" dt="2022-05-26T08:47:44.994" v="5097" actId="1076"/>
          <ac:graphicFrameMkLst>
            <pc:docMk/>
            <pc:sldMk cId="864546065" sldId="897"/>
            <ac:graphicFrameMk id="71" creationId="{117B8F82-DD6D-BEAD-3567-4CCCC7B723B3}"/>
          </ac:graphicFrameMkLst>
        </pc:graphicFrameChg>
        <pc:graphicFrameChg chg="add mod">
          <ac:chgData name="Nguyen Chi Son" userId="606856d02e9d83ac" providerId="LiveId" clId="{4FA3F93A-FA95-4B26-8367-F4360452403D}" dt="2022-05-26T08:54:42.219" v="5279" actId="1076"/>
          <ac:graphicFrameMkLst>
            <pc:docMk/>
            <pc:sldMk cId="864546065" sldId="897"/>
            <ac:graphicFrameMk id="72" creationId="{5007AA52-596D-EA30-1C87-3F9F7CF158EB}"/>
          </ac:graphicFrameMkLst>
        </pc:graphicFrameChg>
        <pc:graphicFrameChg chg="add mod">
          <ac:chgData name="Nguyen Chi Son" userId="606856d02e9d83ac" providerId="LiveId" clId="{4FA3F93A-FA95-4B26-8367-F4360452403D}" dt="2022-05-26T08:50:14.957" v="5227" actId="1076"/>
          <ac:graphicFrameMkLst>
            <pc:docMk/>
            <pc:sldMk cId="864546065" sldId="897"/>
            <ac:graphicFrameMk id="73" creationId="{D1C8DAC6-8B31-5F31-B5FF-315C94CE91D3}"/>
          </ac:graphicFrameMkLst>
        </pc:graphicFrameChg>
        <pc:graphicFrameChg chg="add mod">
          <ac:chgData name="Nguyen Chi Son" userId="606856d02e9d83ac" providerId="LiveId" clId="{4FA3F93A-FA95-4B26-8367-F4360452403D}" dt="2022-05-26T08:50:11.910" v="5226" actId="1076"/>
          <ac:graphicFrameMkLst>
            <pc:docMk/>
            <pc:sldMk cId="864546065" sldId="897"/>
            <ac:graphicFrameMk id="74" creationId="{B8F60860-5702-96E2-22D2-C3FE35997A4E}"/>
          </ac:graphicFrameMkLst>
        </pc:graphicFrameChg>
        <pc:graphicFrameChg chg="add mod">
          <ac:chgData name="Nguyen Chi Son" userId="606856d02e9d83ac" providerId="LiveId" clId="{4FA3F93A-FA95-4B26-8367-F4360452403D}" dt="2022-05-26T08:48:07.067" v="5109" actId="1035"/>
          <ac:graphicFrameMkLst>
            <pc:docMk/>
            <pc:sldMk cId="864546065" sldId="897"/>
            <ac:graphicFrameMk id="75" creationId="{0D6EE778-F01F-0ACB-5CC4-D12FF41E8860}"/>
          </ac:graphicFrameMkLst>
        </pc:graphicFrameChg>
        <pc:graphicFrameChg chg="add mod">
          <ac:chgData name="Nguyen Chi Son" userId="606856d02e9d83ac" providerId="LiveId" clId="{4FA3F93A-FA95-4B26-8367-F4360452403D}" dt="2022-05-26T08:57:45.928" v="5366" actId="1076"/>
          <ac:graphicFrameMkLst>
            <pc:docMk/>
            <pc:sldMk cId="864546065" sldId="897"/>
            <ac:graphicFrameMk id="78" creationId="{9ED3E9A3-B6F0-9586-2FEC-44D659524AA1}"/>
          </ac:graphicFrameMkLst>
        </pc:graphicFrameChg>
        <pc:graphicFrameChg chg="add del mod">
          <ac:chgData name="Nguyen Chi Son" userId="606856d02e9d83ac" providerId="LiveId" clId="{4FA3F93A-FA95-4B26-8367-F4360452403D}" dt="2022-05-26T08:48:58.645" v="5212" actId="478"/>
          <ac:graphicFrameMkLst>
            <pc:docMk/>
            <pc:sldMk cId="864546065" sldId="897"/>
            <ac:graphicFrameMk id="79" creationId="{822289FB-8742-D5D4-D3E8-629D36509DA9}"/>
          </ac:graphicFrameMkLst>
        </pc:graphicFrameChg>
        <pc:graphicFrameChg chg="add mod">
          <ac:chgData name="Nguyen Chi Son" userId="606856d02e9d83ac" providerId="LiveId" clId="{4FA3F93A-FA95-4B26-8367-F4360452403D}" dt="2022-05-26T09:03:37.346" v="5612" actId="1037"/>
          <ac:graphicFrameMkLst>
            <pc:docMk/>
            <pc:sldMk cId="864546065" sldId="897"/>
            <ac:graphicFrameMk id="81" creationId="{79D37350-1BE6-CBF5-4A11-C58EFD8B5A01}"/>
          </ac:graphicFrameMkLst>
        </pc:graphicFrameChg>
        <pc:graphicFrameChg chg="add mod">
          <ac:chgData name="Nguyen Chi Son" userId="606856d02e9d83ac" providerId="LiveId" clId="{4FA3F93A-FA95-4B26-8367-F4360452403D}" dt="2022-05-26T08:51:43.804" v="5260" actId="1076"/>
          <ac:graphicFrameMkLst>
            <pc:docMk/>
            <pc:sldMk cId="864546065" sldId="897"/>
            <ac:graphicFrameMk id="96" creationId="{C861FC3F-3ABC-08D7-5C2E-CE3616E2EBC8}"/>
          </ac:graphicFrameMkLst>
        </pc:graphicFrameChg>
        <pc:graphicFrameChg chg="add mod">
          <ac:chgData name="Nguyen Chi Son" userId="606856d02e9d83ac" providerId="LiveId" clId="{4FA3F93A-FA95-4B26-8367-F4360452403D}" dt="2022-05-26T08:51:50.284" v="5264" actId="1076"/>
          <ac:graphicFrameMkLst>
            <pc:docMk/>
            <pc:sldMk cId="864546065" sldId="897"/>
            <ac:graphicFrameMk id="97" creationId="{90AC84CB-1391-E4E5-3AD3-3FAB99B324EF}"/>
          </ac:graphicFrameMkLst>
        </pc:graphicFrameChg>
        <pc:graphicFrameChg chg="add mod">
          <ac:chgData name="Nguyen Chi Son" userId="606856d02e9d83ac" providerId="LiveId" clId="{4FA3F93A-FA95-4B26-8367-F4360452403D}" dt="2022-05-26T08:57:40.753" v="5364" actId="1076"/>
          <ac:graphicFrameMkLst>
            <pc:docMk/>
            <pc:sldMk cId="864546065" sldId="897"/>
            <ac:graphicFrameMk id="101" creationId="{709144EC-1C13-3ACD-B9FA-D0F4DFC3DA9C}"/>
          </ac:graphicFrameMkLst>
        </pc:graphicFrameChg>
        <pc:graphicFrameChg chg="add del mod">
          <ac:chgData name="Nguyen Chi Son" userId="606856d02e9d83ac" providerId="LiveId" clId="{4FA3F93A-FA95-4B26-8367-F4360452403D}" dt="2022-05-26T08:58:42.402" v="5382" actId="478"/>
          <ac:graphicFrameMkLst>
            <pc:docMk/>
            <pc:sldMk cId="864546065" sldId="897"/>
            <ac:graphicFrameMk id="107" creationId="{100BC1E2-9A80-4FC8-8050-E3632A4F9B9B}"/>
          </ac:graphicFrameMkLst>
        </pc:graphicFrameChg>
        <pc:graphicFrameChg chg="add del mod">
          <ac:chgData name="Nguyen Chi Son" userId="606856d02e9d83ac" providerId="LiveId" clId="{4FA3F93A-FA95-4B26-8367-F4360452403D}" dt="2022-05-26T08:59:56.244" v="5477" actId="478"/>
          <ac:graphicFrameMkLst>
            <pc:docMk/>
            <pc:sldMk cId="864546065" sldId="897"/>
            <ac:graphicFrameMk id="108" creationId="{304551D2-0C06-8B42-4AEF-3B38590F5310}"/>
          </ac:graphicFrameMkLst>
        </pc:graphicFrameChg>
        <pc:graphicFrameChg chg="add del mod">
          <ac:chgData name="Nguyen Chi Son" userId="606856d02e9d83ac" providerId="LiveId" clId="{4FA3F93A-FA95-4B26-8367-F4360452403D}" dt="2022-05-26T08:57:25.221" v="5359" actId="478"/>
          <ac:graphicFrameMkLst>
            <pc:docMk/>
            <pc:sldMk cId="864546065" sldId="897"/>
            <ac:graphicFrameMk id="109" creationId="{EB209757-D808-2212-8227-647AE02A9AEA}"/>
          </ac:graphicFrameMkLst>
        </pc:graphicFrameChg>
        <pc:graphicFrameChg chg="add mod">
          <ac:chgData name="Nguyen Chi Son" userId="606856d02e9d83ac" providerId="LiveId" clId="{4FA3F93A-FA95-4B26-8367-F4360452403D}" dt="2022-05-26T08:58:29.153" v="5379" actId="1076"/>
          <ac:graphicFrameMkLst>
            <pc:docMk/>
            <pc:sldMk cId="864546065" sldId="897"/>
            <ac:graphicFrameMk id="110" creationId="{5D2B13AF-ED6A-3D4B-B334-98325A6D873E}"/>
          </ac:graphicFrameMkLst>
        </pc:graphicFrameChg>
        <pc:graphicFrameChg chg="add mod">
          <ac:chgData name="Nguyen Chi Son" userId="606856d02e9d83ac" providerId="LiveId" clId="{4FA3F93A-FA95-4B26-8367-F4360452403D}" dt="2022-07-01T16:48:34.435" v="6787" actId="1076"/>
          <ac:graphicFrameMkLst>
            <pc:docMk/>
            <pc:sldMk cId="864546065" sldId="897"/>
            <ac:graphicFrameMk id="116" creationId="{E25A6F79-CBDE-7AB0-6FD3-81A6BA49EB4F}"/>
          </ac:graphicFrameMkLst>
        </pc:graphicFrameChg>
        <pc:graphicFrameChg chg="add mod">
          <ac:chgData name="Nguyen Chi Son" userId="606856d02e9d83ac" providerId="LiveId" clId="{4FA3F93A-FA95-4B26-8367-F4360452403D}" dt="2022-07-01T16:48:36.410" v="6788" actId="1076"/>
          <ac:graphicFrameMkLst>
            <pc:docMk/>
            <pc:sldMk cId="864546065" sldId="897"/>
            <ac:graphicFrameMk id="117" creationId="{B0FFBB2A-109D-8229-A418-2D16E61CE56D}"/>
          </ac:graphicFrameMkLst>
        </pc:graphicFrameChg>
        <pc:graphicFrameChg chg="add del mod">
          <ac:chgData name="Nguyen Chi Son" userId="606856d02e9d83ac" providerId="LiveId" clId="{4FA3F93A-FA95-4B26-8367-F4360452403D}" dt="2022-05-26T09:03:40.410" v="5613" actId="478"/>
          <ac:graphicFrameMkLst>
            <pc:docMk/>
            <pc:sldMk cId="864546065" sldId="897"/>
            <ac:graphicFrameMk id="118" creationId="{FC3B788D-BB25-67A3-2ECC-B7B84B1AEABA}"/>
          </ac:graphicFrameMkLst>
        </pc:graphicFrameChg>
        <pc:graphicFrameChg chg="add del mod">
          <ac:chgData name="Nguyen Chi Son" userId="606856d02e9d83ac" providerId="LiveId" clId="{4FA3F93A-FA95-4B26-8367-F4360452403D}" dt="2022-05-26T09:04:59.612" v="5622" actId="478"/>
          <ac:graphicFrameMkLst>
            <pc:docMk/>
            <pc:sldMk cId="864546065" sldId="897"/>
            <ac:graphicFrameMk id="119" creationId="{7D1DDF03-7001-CE53-6A1D-043077863C51}"/>
          </ac:graphicFrameMkLst>
        </pc:graphicFrameChg>
        <pc:picChg chg="add mod">
          <ac:chgData name="Nguyen Chi Son" userId="606856d02e9d83ac" providerId="LiveId" clId="{4FA3F93A-FA95-4B26-8367-F4360452403D}" dt="2022-05-26T08:47:44.994" v="5097" actId="1076"/>
          <ac:picMkLst>
            <pc:docMk/>
            <pc:sldMk cId="864546065" sldId="897"/>
            <ac:picMk id="38" creationId="{DCF21A58-3DB3-E6E0-EB08-9E6F47BC5A3C}"/>
          </ac:picMkLst>
        </pc:picChg>
        <pc:picChg chg="add mod">
          <ac:chgData name="Nguyen Chi Son" userId="606856d02e9d83ac" providerId="LiveId" clId="{4FA3F93A-FA95-4B26-8367-F4360452403D}" dt="2022-05-26T08:47:44.994" v="5097" actId="1076"/>
          <ac:picMkLst>
            <pc:docMk/>
            <pc:sldMk cId="864546065" sldId="897"/>
            <ac:picMk id="51" creationId="{99D0AFA8-E0BD-A869-8839-3CCD77BFFEDD}"/>
          </ac:picMkLst>
        </pc:picChg>
        <pc:cxnChg chg="add mod">
          <ac:chgData name="Nguyen Chi Son" userId="606856d02e9d83ac" providerId="LiveId" clId="{4FA3F93A-FA95-4B26-8367-F4360452403D}" dt="2022-05-26T08:47:44.994" v="5097" actId="1076"/>
          <ac:cxnSpMkLst>
            <pc:docMk/>
            <pc:sldMk cId="864546065" sldId="897"/>
            <ac:cxnSpMk id="3" creationId="{4C3F21E3-8A18-08D0-AB45-50732316DBB4}"/>
          </ac:cxnSpMkLst>
        </pc:cxnChg>
        <pc:cxnChg chg="del">
          <ac:chgData name="Nguyen Chi Son" userId="606856d02e9d83ac" providerId="LiveId" clId="{4FA3F93A-FA95-4B26-8367-F4360452403D}" dt="2022-05-26T08:36:54.527" v="4245" actId="478"/>
          <ac:cxnSpMkLst>
            <pc:docMk/>
            <pc:sldMk cId="864546065" sldId="897"/>
            <ac:cxnSpMk id="15" creationId="{E3D3C3C5-74FA-D328-97B5-FF9CAE7B865A}"/>
          </ac:cxnSpMkLst>
        </pc:cxnChg>
        <pc:cxnChg chg="add del mod">
          <ac:chgData name="Nguyen Chi Son" userId="606856d02e9d83ac" providerId="LiveId" clId="{4FA3F93A-FA95-4B26-8367-F4360452403D}" dt="2022-05-26T08:42:12.650" v="4959" actId="478"/>
          <ac:cxnSpMkLst>
            <pc:docMk/>
            <pc:sldMk cId="864546065" sldId="897"/>
            <ac:cxnSpMk id="25" creationId="{B9BD4B91-C457-884B-FCDF-6F1FBFC3A4FD}"/>
          </ac:cxnSpMkLst>
        </pc:cxnChg>
        <pc:cxnChg chg="add del mod">
          <ac:chgData name="Nguyen Chi Son" userId="606856d02e9d83ac" providerId="LiveId" clId="{4FA3F93A-FA95-4B26-8367-F4360452403D}" dt="2022-05-26T08:42:14.728" v="4961"/>
          <ac:cxnSpMkLst>
            <pc:docMk/>
            <pc:sldMk cId="864546065" sldId="897"/>
            <ac:cxnSpMk id="35" creationId="{750DCD79-5700-879E-BC63-8F8B561EEC96}"/>
          </ac:cxnSpMkLst>
        </pc:cxnChg>
        <pc:cxnChg chg="add mod">
          <ac:chgData name="Nguyen Chi Son" userId="606856d02e9d83ac" providerId="LiveId" clId="{4FA3F93A-FA95-4B26-8367-F4360452403D}" dt="2022-05-26T08:47:44.994" v="5097" actId="1076"/>
          <ac:cxnSpMkLst>
            <pc:docMk/>
            <pc:sldMk cId="864546065" sldId="897"/>
            <ac:cxnSpMk id="39" creationId="{0D350279-3E87-48D3-B22D-9813CA40E598}"/>
          </ac:cxnSpMkLst>
        </pc:cxnChg>
        <pc:cxnChg chg="add mod">
          <ac:chgData name="Nguyen Chi Son" userId="606856d02e9d83ac" providerId="LiveId" clId="{4FA3F93A-FA95-4B26-8367-F4360452403D}" dt="2022-05-26T08:47:44.994" v="5097" actId="1076"/>
          <ac:cxnSpMkLst>
            <pc:docMk/>
            <pc:sldMk cId="864546065" sldId="897"/>
            <ac:cxnSpMk id="40" creationId="{EB869060-2170-099D-E8B5-41693DAB3357}"/>
          </ac:cxnSpMkLst>
        </pc:cxnChg>
        <pc:cxnChg chg="add mod">
          <ac:chgData name="Nguyen Chi Son" userId="606856d02e9d83ac" providerId="LiveId" clId="{4FA3F93A-FA95-4B26-8367-F4360452403D}" dt="2022-05-26T08:47:44.994" v="5097" actId="1076"/>
          <ac:cxnSpMkLst>
            <pc:docMk/>
            <pc:sldMk cId="864546065" sldId="897"/>
            <ac:cxnSpMk id="44" creationId="{56C22F56-A0E3-4250-568A-A8670363A8C1}"/>
          </ac:cxnSpMkLst>
        </pc:cxnChg>
        <pc:cxnChg chg="add mod">
          <ac:chgData name="Nguyen Chi Son" userId="606856d02e9d83ac" providerId="LiveId" clId="{4FA3F93A-FA95-4B26-8367-F4360452403D}" dt="2022-05-26T08:47:44.994" v="5097" actId="1076"/>
          <ac:cxnSpMkLst>
            <pc:docMk/>
            <pc:sldMk cId="864546065" sldId="897"/>
            <ac:cxnSpMk id="46" creationId="{24FB3349-5E22-AC67-8AA3-6D93E3F58D71}"/>
          </ac:cxnSpMkLst>
        </pc:cxnChg>
        <pc:cxnChg chg="add mod">
          <ac:chgData name="Nguyen Chi Son" userId="606856d02e9d83ac" providerId="LiveId" clId="{4FA3F93A-FA95-4B26-8367-F4360452403D}" dt="2022-05-26T08:50:17.260" v="5228" actId="1076"/>
          <ac:cxnSpMkLst>
            <pc:docMk/>
            <pc:sldMk cId="864546065" sldId="897"/>
            <ac:cxnSpMk id="54" creationId="{81956715-62D0-3BA9-9325-6A2528DBAF61}"/>
          </ac:cxnSpMkLst>
        </pc:cxnChg>
        <pc:cxnChg chg="add mod">
          <ac:chgData name="Nguyen Chi Son" userId="606856d02e9d83ac" providerId="LiveId" clId="{4FA3F93A-FA95-4B26-8367-F4360452403D}" dt="2022-05-26T08:47:44.994" v="5097" actId="1076"/>
          <ac:cxnSpMkLst>
            <pc:docMk/>
            <pc:sldMk cId="864546065" sldId="897"/>
            <ac:cxnSpMk id="56" creationId="{93B83342-9533-9594-D954-000514600248}"/>
          </ac:cxnSpMkLst>
        </pc:cxnChg>
        <pc:cxnChg chg="add mod">
          <ac:chgData name="Nguyen Chi Son" userId="606856d02e9d83ac" providerId="LiveId" clId="{4FA3F93A-FA95-4B26-8367-F4360452403D}" dt="2022-05-26T08:47:44.994" v="5097" actId="1076"/>
          <ac:cxnSpMkLst>
            <pc:docMk/>
            <pc:sldMk cId="864546065" sldId="897"/>
            <ac:cxnSpMk id="58" creationId="{1D203F92-B812-5401-9F37-0C32D8AD6029}"/>
          </ac:cxnSpMkLst>
        </pc:cxnChg>
        <pc:cxnChg chg="add mod">
          <ac:chgData name="Nguyen Chi Son" userId="606856d02e9d83ac" providerId="LiveId" clId="{4FA3F93A-FA95-4B26-8367-F4360452403D}" dt="2022-05-26T08:47:44.994" v="5097" actId="1076"/>
          <ac:cxnSpMkLst>
            <pc:docMk/>
            <pc:sldMk cId="864546065" sldId="897"/>
            <ac:cxnSpMk id="60" creationId="{822A3BAE-4B51-DB66-C761-5F7356EA82B2}"/>
          </ac:cxnSpMkLst>
        </pc:cxnChg>
        <pc:cxnChg chg="add mod">
          <ac:chgData name="Nguyen Chi Son" userId="606856d02e9d83ac" providerId="LiveId" clId="{4FA3F93A-FA95-4B26-8367-F4360452403D}" dt="2022-05-26T08:50:38.685" v="5236" actId="14100"/>
          <ac:cxnSpMkLst>
            <pc:docMk/>
            <pc:sldMk cId="864546065" sldId="897"/>
            <ac:cxnSpMk id="62" creationId="{4A9BAAA9-8214-62E6-784B-EE3622A33E66}"/>
          </ac:cxnSpMkLst>
        </pc:cxnChg>
        <pc:cxnChg chg="add mod">
          <ac:chgData name="Nguyen Chi Son" userId="606856d02e9d83ac" providerId="LiveId" clId="{4FA3F93A-FA95-4B26-8367-F4360452403D}" dt="2022-05-26T08:50:04.853" v="5222" actId="1076"/>
          <ac:cxnSpMkLst>
            <pc:docMk/>
            <pc:sldMk cId="864546065" sldId="897"/>
            <ac:cxnSpMk id="65" creationId="{29762CF2-5062-A056-CBA8-8832F41C8803}"/>
          </ac:cxnSpMkLst>
        </pc:cxnChg>
        <pc:cxnChg chg="add mod">
          <ac:chgData name="Nguyen Chi Son" userId="606856d02e9d83ac" providerId="LiveId" clId="{4FA3F93A-FA95-4B26-8367-F4360452403D}" dt="2022-05-26T08:58:07.512" v="5372" actId="14100"/>
          <ac:cxnSpMkLst>
            <pc:docMk/>
            <pc:sldMk cId="864546065" sldId="897"/>
            <ac:cxnSpMk id="80" creationId="{68C76CB6-5971-6DF0-DDC3-A5B8FEEF9217}"/>
          </ac:cxnSpMkLst>
        </pc:cxnChg>
        <pc:cxnChg chg="add mod">
          <ac:chgData name="Nguyen Chi Son" userId="606856d02e9d83ac" providerId="LiveId" clId="{4FA3F93A-FA95-4B26-8367-F4360452403D}" dt="2022-05-26T08:50:51.302" v="5242" actId="208"/>
          <ac:cxnSpMkLst>
            <pc:docMk/>
            <pc:sldMk cId="864546065" sldId="897"/>
            <ac:cxnSpMk id="82" creationId="{926A589D-BD1E-5743-26DA-B1568DC78EC4}"/>
          </ac:cxnSpMkLst>
        </pc:cxnChg>
        <pc:cxnChg chg="add mod">
          <ac:chgData name="Nguyen Chi Son" userId="606856d02e9d83ac" providerId="LiveId" clId="{4FA3F93A-FA95-4B26-8367-F4360452403D}" dt="2022-05-26T08:51:29.908" v="5256" actId="14100"/>
          <ac:cxnSpMkLst>
            <pc:docMk/>
            <pc:sldMk cId="864546065" sldId="897"/>
            <ac:cxnSpMk id="85" creationId="{00AB2EC8-7C94-CD1D-21FC-07A744ECDE67}"/>
          </ac:cxnSpMkLst>
        </pc:cxnChg>
        <pc:cxnChg chg="add mod">
          <ac:chgData name="Nguyen Chi Son" userId="606856d02e9d83ac" providerId="LiveId" clId="{4FA3F93A-FA95-4B26-8367-F4360452403D}" dt="2022-05-26T08:51:14.494" v="5250" actId="1036"/>
          <ac:cxnSpMkLst>
            <pc:docMk/>
            <pc:sldMk cId="864546065" sldId="897"/>
            <ac:cxnSpMk id="89" creationId="{C0F24DB6-727E-84B6-F10B-FB352345FA29}"/>
          </ac:cxnSpMkLst>
        </pc:cxnChg>
        <pc:cxnChg chg="add mod">
          <ac:chgData name="Nguyen Chi Son" userId="606856d02e9d83ac" providerId="LiveId" clId="{4FA3F93A-FA95-4B26-8367-F4360452403D}" dt="2022-05-26T08:51:26.172" v="5255" actId="14100"/>
          <ac:cxnSpMkLst>
            <pc:docMk/>
            <pc:sldMk cId="864546065" sldId="897"/>
            <ac:cxnSpMk id="91" creationId="{15F05268-B4B9-7978-7764-00ED5D50EA42}"/>
          </ac:cxnSpMkLst>
        </pc:cxnChg>
        <pc:cxnChg chg="add mod">
          <ac:chgData name="Nguyen Chi Son" userId="606856d02e9d83ac" providerId="LiveId" clId="{4FA3F93A-FA95-4B26-8367-F4360452403D}" dt="2022-05-26T08:58:17.041" v="5375" actId="1076"/>
          <ac:cxnSpMkLst>
            <pc:docMk/>
            <pc:sldMk cId="864546065" sldId="897"/>
            <ac:cxnSpMk id="103" creationId="{E98ECCE8-67CB-776D-8CA6-687F1DD51EBF}"/>
          </ac:cxnSpMkLst>
        </pc:cxnChg>
        <pc:cxnChg chg="add mod">
          <ac:chgData name="Nguyen Chi Son" userId="606856d02e9d83ac" providerId="LiveId" clId="{4FA3F93A-FA95-4B26-8367-F4360452403D}" dt="2022-05-26T08:58:27.048" v="5378" actId="14100"/>
          <ac:cxnSpMkLst>
            <pc:docMk/>
            <pc:sldMk cId="864546065" sldId="897"/>
            <ac:cxnSpMk id="114" creationId="{B40C99AD-6B70-8648-FFA9-804E5AD2D664}"/>
          </ac:cxnSpMkLst>
        </pc:cxnChg>
      </pc:sldChg>
      <pc:sldChg chg="addSp delSp modSp add mod delAnim modAnim">
        <pc:chgData name="Nguyen Chi Son" userId="606856d02e9d83ac" providerId="LiveId" clId="{4FA3F93A-FA95-4B26-8367-F4360452403D}" dt="2022-07-01T16:42:51.976" v="6749"/>
        <pc:sldMkLst>
          <pc:docMk/>
          <pc:sldMk cId="3210819768" sldId="898"/>
        </pc:sldMkLst>
        <pc:spChg chg="mod">
          <ac:chgData name="Nguyen Chi Son" userId="606856d02e9d83ac" providerId="LiveId" clId="{4FA3F93A-FA95-4B26-8367-F4360452403D}" dt="2022-05-26T09:05:41.364" v="5694" actId="20577"/>
          <ac:spMkLst>
            <pc:docMk/>
            <pc:sldMk cId="3210819768" sldId="898"/>
            <ac:spMk id="106" creationId="{19EBE08D-3936-3DAC-833B-32A2F5193C9E}"/>
          </ac:spMkLst>
        </pc:spChg>
        <pc:graphicFrameChg chg="add mod">
          <ac:chgData name="Nguyen Chi Son" userId="606856d02e9d83ac" providerId="LiveId" clId="{4FA3F93A-FA95-4B26-8367-F4360452403D}" dt="2022-05-26T09:06:10.956" v="5704" actId="1076"/>
          <ac:graphicFrameMkLst>
            <pc:docMk/>
            <pc:sldMk cId="3210819768" sldId="898"/>
            <ac:graphicFrameMk id="47" creationId="{FA065834-96D1-3CE5-1D65-8D8FAC30142E}"/>
          </ac:graphicFrameMkLst>
        </pc:graphicFrameChg>
        <pc:graphicFrameChg chg="del">
          <ac:chgData name="Nguyen Chi Son" userId="606856d02e9d83ac" providerId="LiveId" clId="{4FA3F93A-FA95-4B26-8367-F4360452403D}" dt="2022-05-26T09:05:04.790" v="5625" actId="478"/>
          <ac:graphicFrameMkLst>
            <pc:docMk/>
            <pc:sldMk cId="3210819768" sldId="898"/>
            <ac:graphicFrameMk id="116" creationId="{E25A6F79-CBDE-7AB0-6FD3-81A6BA49EB4F}"/>
          </ac:graphicFrameMkLst>
        </pc:graphicFrameChg>
        <pc:graphicFrameChg chg="del">
          <ac:chgData name="Nguyen Chi Son" userId="606856d02e9d83ac" providerId="LiveId" clId="{4FA3F93A-FA95-4B26-8367-F4360452403D}" dt="2022-05-26T09:05:04.268" v="5624" actId="478"/>
          <ac:graphicFrameMkLst>
            <pc:docMk/>
            <pc:sldMk cId="3210819768" sldId="898"/>
            <ac:graphicFrameMk id="117" creationId="{B0FFBB2A-109D-8229-A418-2D16E61CE56D}"/>
          </ac:graphicFrameMkLst>
        </pc:graphicFrameChg>
        <pc:graphicFrameChg chg="mod">
          <ac:chgData name="Nguyen Chi Son" userId="606856d02e9d83ac" providerId="LiveId" clId="{4FA3F93A-FA95-4B26-8367-F4360452403D}" dt="2022-05-26T09:05:43.516" v="5699" actId="1035"/>
          <ac:graphicFrameMkLst>
            <pc:docMk/>
            <pc:sldMk cId="3210819768" sldId="898"/>
            <ac:graphicFrameMk id="119" creationId="{7D1DDF03-7001-CE53-6A1D-043077863C51}"/>
          </ac:graphicFrameMkLst>
        </pc:graphicFrameChg>
      </pc:sldChg>
    </pc:docChg>
  </pc:docChgLst>
  <pc:docChgLst>
    <pc:chgData name="Nguyen Chi Son" userId="606856d02e9d83ac" providerId="LiveId" clId="{EBE80330-3139-4433-B4E3-A12BD067AE14}"/>
    <pc:docChg chg="undo custSel addSld delSld modSld">
      <pc:chgData name="Nguyen Chi Son" userId="606856d02e9d83ac" providerId="LiveId" clId="{EBE80330-3139-4433-B4E3-A12BD067AE14}" dt="2022-05-23T11:49:52.523" v="6039"/>
      <pc:docMkLst>
        <pc:docMk/>
      </pc:docMkLst>
      <pc:sldChg chg="modSp mod">
        <pc:chgData name="Nguyen Chi Son" userId="606856d02e9d83ac" providerId="LiveId" clId="{EBE80330-3139-4433-B4E3-A12BD067AE14}" dt="2022-05-23T06:49:40.062" v="76" actId="20577"/>
        <pc:sldMkLst>
          <pc:docMk/>
          <pc:sldMk cId="2922349590" sldId="256"/>
        </pc:sldMkLst>
        <pc:spChg chg="mod">
          <ac:chgData name="Nguyen Chi Son" userId="606856d02e9d83ac" providerId="LiveId" clId="{EBE80330-3139-4433-B4E3-A12BD067AE14}" dt="2022-05-23T06:49:40.062" v="76" actId="20577"/>
          <ac:spMkLst>
            <pc:docMk/>
            <pc:sldMk cId="2922349590" sldId="256"/>
            <ac:spMk id="136" creationId="{C574B640-0199-463F-87CA-8E3956B46E10}"/>
          </ac:spMkLst>
        </pc:spChg>
      </pc:sldChg>
      <pc:sldChg chg="modSp mod">
        <pc:chgData name="Nguyen Chi Son" userId="606856d02e9d83ac" providerId="LiveId" clId="{EBE80330-3139-4433-B4E3-A12BD067AE14}" dt="2022-05-23T07:55:20.889" v="1990" actId="20577"/>
        <pc:sldMkLst>
          <pc:docMk/>
          <pc:sldMk cId="3319126272" sldId="622"/>
        </pc:sldMkLst>
        <pc:spChg chg="mod">
          <ac:chgData name="Nguyen Chi Son" userId="606856d02e9d83ac" providerId="LiveId" clId="{EBE80330-3139-4433-B4E3-A12BD067AE14}" dt="2022-05-23T07:55:20.889" v="1990" actId="20577"/>
          <ac:spMkLst>
            <pc:docMk/>
            <pc:sldMk cId="3319126272" sldId="622"/>
            <ac:spMk id="2" creationId="{DAF08EC2-5D0D-48D9-855C-A59C0E5ED55B}"/>
          </ac:spMkLst>
        </pc:spChg>
      </pc:sldChg>
      <pc:sldChg chg="modSp mod">
        <pc:chgData name="Nguyen Chi Son" userId="606856d02e9d83ac" providerId="LiveId" clId="{EBE80330-3139-4433-B4E3-A12BD067AE14}" dt="2022-05-23T06:49:45.678" v="91" actId="20577"/>
        <pc:sldMkLst>
          <pc:docMk/>
          <pc:sldMk cId="1033004166" sldId="675"/>
        </pc:sldMkLst>
        <pc:spChg chg="mod">
          <ac:chgData name="Nguyen Chi Son" userId="606856d02e9d83ac" providerId="LiveId" clId="{EBE80330-3139-4433-B4E3-A12BD067AE14}" dt="2022-05-23T06:49:45.678" v="91" actId="20577"/>
          <ac:spMkLst>
            <pc:docMk/>
            <pc:sldMk cId="1033004166" sldId="675"/>
            <ac:spMk id="2" creationId="{DAF08EC2-5D0D-48D9-855C-A59C0E5ED55B}"/>
          </ac:spMkLst>
        </pc:spChg>
      </pc:sldChg>
      <pc:sldChg chg="addSp delSp modSp mod">
        <pc:chgData name="Nguyen Chi Son" userId="606856d02e9d83ac" providerId="LiveId" clId="{EBE80330-3139-4433-B4E3-A12BD067AE14}" dt="2022-05-23T08:07:36.564" v="3308" actId="1076"/>
        <pc:sldMkLst>
          <pc:docMk/>
          <pc:sldMk cId="3014091475" sldId="782"/>
        </pc:sldMkLst>
        <pc:spChg chg="mod">
          <ac:chgData name="Nguyen Chi Son" userId="606856d02e9d83ac" providerId="LiveId" clId="{EBE80330-3139-4433-B4E3-A12BD067AE14}" dt="2022-05-23T07:58:17.632" v="2430" actId="20577"/>
          <ac:spMkLst>
            <pc:docMk/>
            <pc:sldMk cId="3014091475" sldId="782"/>
            <ac:spMk id="2" creationId="{BA8A6260-CA4B-46A9-A06E-C71EE59E6992}"/>
          </ac:spMkLst>
        </pc:spChg>
        <pc:spChg chg="del">
          <ac:chgData name="Nguyen Chi Son" userId="606856d02e9d83ac" providerId="LiveId" clId="{EBE80330-3139-4433-B4E3-A12BD067AE14}" dt="2022-05-23T07:59:48.379" v="2433" actId="478"/>
          <ac:spMkLst>
            <pc:docMk/>
            <pc:sldMk cId="3014091475" sldId="782"/>
            <ac:spMk id="8" creationId="{CBCED125-8E53-ADE2-8F9F-80600B2C144C}"/>
          </ac:spMkLst>
        </pc:spChg>
        <pc:spChg chg="mod">
          <ac:chgData name="Nguyen Chi Son" userId="606856d02e9d83ac" providerId="LiveId" clId="{EBE80330-3139-4433-B4E3-A12BD067AE14}" dt="2022-05-23T08:07:36.564" v="3308" actId="1076"/>
          <ac:spMkLst>
            <pc:docMk/>
            <pc:sldMk cId="3014091475" sldId="782"/>
            <ac:spMk id="9" creationId="{E3A1964F-4B9E-0EEC-7228-640C17629044}"/>
          </ac:spMkLst>
        </pc:spChg>
        <pc:picChg chg="del">
          <ac:chgData name="Nguyen Chi Son" userId="606856d02e9d83ac" providerId="LiveId" clId="{EBE80330-3139-4433-B4E3-A12BD067AE14}" dt="2022-05-23T07:55:23.716" v="1992" actId="478"/>
          <ac:picMkLst>
            <pc:docMk/>
            <pc:sldMk cId="3014091475" sldId="782"/>
            <ac:picMk id="4" creationId="{DF579228-53E5-FD8D-156F-0F2FDEC8D617}"/>
          </ac:picMkLst>
        </pc:picChg>
        <pc:picChg chg="add mod">
          <ac:chgData name="Nguyen Chi Son" userId="606856d02e9d83ac" providerId="LiveId" clId="{EBE80330-3139-4433-B4E3-A12BD067AE14}" dt="2022-05-23T08:05:06.985" v="2683" actId="1076"/>
          <ac:picMkLst>
            <pc:docMk/>
            <pc:sldMk cId="3014091475" sldId="782"/>
            <ac:picMk id="5" creationId="{112F8B35-5FAD-4B0E-ACFC-72BAFBF5BE8B}"/>
          </ac:picMkLst>
        </pc:picChg>
        <pc:picChg chg="del">
          <ac:chgData name="Nguyen Chi Son" userId="606856d02e9d83ac" providerId="LiveId" clId="{EBE80330-3139-4433-B4E3-A12BD067AE14}" dt="2022-05-23T07:55:23.302" v="1991" actId="478"/>
          <ac:picMkLst>
            <pc:docMk/>
            <pc:sldMk cId="3014091475" sldId="782"/>
            <ac:picMk id="7" creationId="{822F4E22-9A9F-0CE8-F770-68562A4ACCB3}"/>
          </ac:picMkLst>
        </pc:picChg>
      </pc:sldChg>
      <pc:sldChg chg="addSp delSp modSp mod modAnim">
        <pc:chgData name="Nguyen Chi Son" userId="606856d02e9d83ac" providerId="LiveId" clId="{EBE80330-3139-4433-B4E3-A12BD067AE14}" dt="2022-05-23T11:48:59.240" v="6027"/>
        <pc:sldMkLst>
          <pc:docMk/>
          <pc:sldMk cId="4090454743" sldId="854"/>
        </pc:sldMkLst>
        <pc:spChg chg="mod">
          <ac:chgData name="Nguyen Chi Son" userId="606856d02e9d83ac" providerId="LiveId" clId="{EBE80330-3139-4433-B4E3-A12BD067AE14}" dt="2022-05-23T07:25:34.638" v="368" actId="20577"/>
          <ac:spMkLst>
            <pc:docMk/>
            <pc:sldMk cId="4090454743" sldId="854"/>
            <ac:spMk id="2" creationId="{BA8A6260-CA4B-46A9-A06E-C71EE59E6992}"/>
          </ac:spMkLst>
        </pc:spChg>
        <pc:spChg chg="add mod">
          <ac:chgData name="Nguyen Chi Son" userId="606856d02e9d83ac" providerId="LiveId" clId="{EBE80330-3139-4433-B4E3-A12BD067AE14}" dt="2022-05-23T07:46:03.450" v="969" actId="1076"/>
          <ac:spMkLst>
            <pc:docMk/>
            <pc:sldMk cId="4090454743" sldId="854"/>
            <ac:spMk id="15" creationId="{7FC42C4A-791D-D439-93DD-4F8CDED36158}"/>
          </ac:spMkLst>
        </pc:spChg>
        <pc:spChg chg="add del mod">
          <ac:chgData name="Nguyen Chi Son" userId="606856d02e9d83ac" providerId="LiveId" clId="{EBE80330-3139-4433-B4E3-A12BD067AE14}" dt="2022-05-23T07:42:00.576" v="843"/>
          <ac:spMkLst>
            <pc:docMk/>
            <pc:sldMk cId="4090454743" sldId="854"/>
            <ac:spMk id="17" creationId="{A688CC7E-24B5-43F1-F917-E8A8DC5A33E5}"/>
          </ac:spMkLst>
        </pc:spChg>
        <pc:spChg chg="del">
          <ac:chgData name="Nguyen Chi Son" userId="606856d02e9d83ac" providerId="LiveId" clId="{EBE80330-3139-4433-B4E3-A12BD067AE14}" dt="2022-05-23T06:49:51.704" v="92" actId="478"/>
          <ac:spMkLst>
            <pc:docMk/>
            <pc:sldMk cId="4090454743" sldId="854"/>
            <ac:spMk id="18" creationId="{6FB222EC-568D-F1E2-85E2-B2D8E02C5C9F}"/>
          </ac:spMkLst>
        </pc:spChg>
        <pc:spChg chg="del">
          <ac:chgData name="Nguyen Chi Son" userId="606856d02e9d83ac" providerId="LiveId" clId="{EBE80330-3139-4433-B4E3-A12BD067AE14}" dt="2022-05-23T06:49:51.704" v="92" actId="478"/>
          <ac:spMkLst>
            <pc:docMk/>
            <pc:sldMk cId="4090454743" sldId="854"/>
            <ac:spMk id="19" creationId="{AFD59EF4-408B-D470-D0B1-674C61F73410}"/>
          </ac:spMkLst>
        </pc:spChg>
        <pc:spChg chg="del">
          <ac:chgData name="Nguyen Chi Son" userId="606856d02e9d83ac" providerId="LiveId" clId="{EBE80330-3139-4433-B4E3-A12BD067AE14}" dt="2022-05-23T06:49:51.704" v="92" actId="478"/>
          <ac:spMkLst>
            <pc:docMk/>
            <pc:sldMk cId="4090454743" sldId="854"/>
            <ac:spMk id="20" creationId="{517FA567-24D6-B97B-A326-F26D28444A85}"/>
          </ac:spMkLst>
        </pc:spChg>
        <pc:spChg chg="del">
          <ac:chgData name="Nguyen Chi Son" userId="606856d02e9d83ac" providerId="LiveId" clId="{EBE80330-3139-4433-B4E3-A12BD067AE14}" dt="2022-05-23T06:49:53.439" v="93" actId="478"/>
          <ac:spMkLst>
            <pc:docMk/>
            <pc:sldMk cId="4090454743" sldId="854"/>
            <ac:spMk id="21" creationId="{6A27FD37-6709-C90C-F7A6-4F75721055C5}"/>
          </ac:spMkLst>
        </pc:spChg>
        <pc:spChg chg="add del mod">
          <ac:chgData name="Nguyen Chi Son" userId="606856d02e9d83ac" providerId="LiveId" clId="{EBE80330-3139-4433-B4E3-A12BD067AE14}" dt="2022-05-23T07:42:00.576" v="843"/>
          <ac:spMkLst>
            <pc:docMk/>
            <pc:sldMk cId="4090454743" sldId="854"/>
            <ac:spMk id="27" creationId="{178823CE-0ADA-CE9A-19CA-B91CBC52D3EC}"/>
          </ac:spMkLst>
        </pc:spChg>
        <pc:spChg chg="add del mod">
          <ac:chgData name="Nguyen Chi Son" userId="606856d02e9d83ac" providerId="LiveId" clId="{EBE80330-3139-4433-B4E3-A12BD067AE14}" dt="2022-05-23T07:42:00.576" v="843"/>
          <ac:spMkLst>
            <pc:docMk/>
            <pc:sldMk cId="4090454743" sldId="854"/>
            <ac:spMk id="28" creationId="{1370700B-7136-728A-F74C-60E703593270}"/>
          </ac:spMkLst>
        </pc:spChg>
        <pc:spChg chg="add del mod">
          <ac:chgData name="Nguyen Chi Son" userId="606856d02e9d83ac" providerId="LiveId" clId="{EBE80330-3139-4433-B4E3-A12BD067AE14}" dt="2022-05-23T07:42:00.576" v="843"/>
          <ac:spMkLst>
            <pc:docMk/>
            <pc:sldMk cId="4090454743" sldId="854"/>
            <ac:spMk id="30" creationId="{6D21F4B9-779C-2EC9-9639-E1B2A03A896B}"/>
          </ac:spMkLst>
        </pc:spChg>
        <pc:spChg chg="add del mod">
          <ac:chgData name="Nguyen Chi Son" userId="606856d02e9d83ac" providerId="LiveId" clId="{EBE80330-3139-4433-B4E3-A12BD067AE14}" dt="2022-05-23T07:42:27.044" v="914" actId="478"/>
          <ac:spMkLst>
            <pc:docMk/>
            <pc:sldMk cId="4090454743" sldId="854"/>
            <ac:spMk id="32" creationId="{8A2099D1-C1F4-EBDF-5FDF-B65F0275F693}"/>
          </ac:spMkLst>
        </pc:spChg>
        <pc:spChg chg="del">
          <ac:chgData name="Nguyen Chi Son" userId="606856d02e9d83ac" providerId="LiveId" clId="{EBE80330-3139-4433-B4E3-A12BD067AE14}" dt="2022-05-23T07:41:31.123" v="831" actId="478"/>
          <ac:spMkLst>
            <pc:docMk/>
            <pc:sldMk cId="4090454743" sldId="854"/>
            <ac:spMk id="35" creationId="{86905E33-4D46-8F36-5CEB-D39A3933A9D3}"/>
          </ac:spMkLst>
        </pc:spChg>
        <pc:spChg chg="add mod">
          <ac:chgData name="Nguyen Chi Son" userId="606856d02e9d83ac" providerId="LiveId" clId="{EBE80330-3139-4433-B4E3-A12BD067AE14}" dt="2022-05-23T07:46:45.058" v="976" actId="207"/>
          <ac:spMkLst>
            <pc:docMk/>
            <pc:sldMk cId="4090454743" sldId="854"/>
            <ac:spMk id="39" creationId="{F1EEC23D-627E-0314-526D-74174DA106DA}"/>
          </ac:spMkLst>
        </pc:spChg>
        <pc:spChg chg="add mod">
          <ac:chgData name="Nguyen Chi Son" userId="606856d02e9d83ac" providerId="LiveId" clId="{EBE80330-3139-4433-B4E3-A12BD067AE14}" dt="2022-05-23T07:46:20.987" v="971" actId="208"/>
          <ac:spMkLst>
            <pc:docMk/>
            <pc:sldMk cId="4090454743" sldId="854"/>
            <ac:spMk id="40" creationId="{358E7EC0-D8F4-7164-A354-E4A80A2D7E3D}"/>
          </ac:spMkLst>
        </pc:spChg>
        <pc:spChg chg="add del mod">
          <ac:chgData name="Nguyen Chi Son" userId="606856d02e9d83ac" providerId="LiveId" clId="{EBE80330-3139-4433-B4E3-A12BD067AE14}" dt="2022-05-23T07:42:35.496" v="916" actId="478"/>
          <ac:spMkLst>
            <pc:docMk/>
            <pc:sldMk cId="4090454743" sldId="854"/>
            <ac:spMk id="42" creationId="{CC05F1D5-6D43-1A53-1E40-0B0E1F19D78B}"/>
          </ac:spMkLst>
        </pc:spChg>
        <pc:spChg chg="add mod">
          <ac:chgData name="Nguyen Chi Son" userId="606856d02e9d83ac" providerId="LiveId" clId="{EBE80330-3139-4433-B4E3-A12BD067AE14}" dt="2022-05-23T07:45:50.051" v="967" actId="1076"/>
          <ac:spMkLst>
            <pc:docMk/>
            <pc:sldMk cId="4090454743" sldId="854"/>
            <ac:spMk id="47" creationId="{D1C68BFA-1AAB-3693-62EE-9547755F3D1F}"/>
          </ac:spMkLst>
        </pc:spChg>
        <pc:spChg chg="add del mod">
          <ac:chgData name="Nguyen Chi Son" userId="606856d02e9d83ac" providerId="LiveId" clId="{EBE80330-3139-4433-B4E3-A12BD067AE14}" dt="2022-05-23T07:45:27.575" v="965" actId="478"/>
          <ac:spMkLst>
            <pc:docMk/>
            <pc:sldMk cId="4090454743" sldId="854"/>
            <ac:spMk id="48" creationId="{7BE41F23-29E1-AADF-9A4D-FD71F92B156B}"/>
          </ac:spMkLst>
        </pc:spChg>
        <pc:spChg chg="add mod">
          <ac:chgData name="Nguyen Chi Son" userId="606856d02e9d83ac" providerId="LiveId" clId="{EBE80330-3139-4433-B4E3-A12BD067AE14}" dt="2022-05-23T07:47:37.640" v="983" actId="688"/>
          <ac:spMkLst>
            <pc:docMk/>
            <pc:sldMk cId="4090454743" sldId="854"/>
            <ac:spMk id="54" creationId="{DF36A575-5C89-0CF2-F8FD-0F8A949903E6}"/>
          </ac:spMkLst>
        </pc:spChg>
        <pc:graphicFrameChg chg="add mod">
          <ac:chgData name="Nguyen Chi Son" userId="606856d02e9d83ac" providerId="LiveId" clId="{EBE80330-3139-4433-B4E3-A12BD067AE14}" dt="2022-05-23T07:47:46.033" v="984" actId="1076"/>
          <ac:graphicFrameMkLst>
            <pc:docMk/>
            <pc:sldMk cId="4090454743" sldId="854"/>
            <ac:graphicFrameMk id="14" creationId="{596BA76F-D322-8907-68E3-C6D58B2623A7}"/>
          </ac:graphicFrameMkLst>
        </pc:graphicFrameChg>
        <pc:graphicFrameChg chg="add del mod">
          <ac:chgData name="Nguyen Chi Son" userId="606856d02e9d83ac" providerId="LiveId" clId="{EBE80330-3139-4433-B4E3-A12BD067AE14}" dt="2022-05-23T07:42:00.576" v="843"/>
          <ac:graphicFrameMkLst>
            <pc:docMk/>
            <pc:sldMk cId="4090454743" sldId="854"/>
            <ac:graphicFrameMk id="24" creationId="{8E1A8C5E-6502-C589-467D-01F870875BF2}"/>
          </ac:graphicFrameMkLst>
        </pc:graphicFrameChg>
        <pc:graphicFrameChg chg="add mod">
          <ac:chgData name="Nguyen Chi Son" userId="606856d02e9d83ac" providerId="LiveId" clId="{EBE80330-3139-4433-B4E3-A12BD067AE14}" dt="2022-05-23T07:46:37.866" v="975" actId="1076"/>
          <ac:graphicFrameMkLst>
            <pc:docMk/>
            <pc:sldMk cId="4090454743" sldId="854"/>
            <ac:graphicFrameMk id="37" creationId="{D566E9DA-8F5A-EB52-E03F-D142E255CF5E}"/>
          </ac:graphicFrameMkLst>
        </pc:graphicFrameChg>
        <pc:graphicFrameChg chg="add mod">
          <ac:chgData name="Nguyen Chi Son" userId="606856d02e9d83ac" providerId="LiveId" clId="{EBE80330-3139-4433-B4E3-A12BD067AE14}" dt="2022-05-23T07:46:56.800" v="979"/>
          <ac:graphicFrameMkLst>
            <pc:docMk/>
            <pc:sldMk cId="4090454743" sldId="854"/>
            <ac:graphicFrameMk id="46" creationId="{D37D4F31-87D3-2556-3BFD-F14AD9B4E4D9}"/>
          </ac:graphicFrameMkLst>
        </pc:graphicFrameChg>
        <pc:picChg chg="del">
          <ac:chgData name="Nguyen Chi Son" userId="606856d02e9d83ac" providerId="LiveId" clId="{EBE80330-3139-4433-B4E3-A12BD067AE14}" dt="2022-05-23T06:49:51.704" v="92" actId="478"/>
          <ac:picMkLst>
            <pc:docMk/>
            <pc:sldMk cId="4090454743" sldId="854"/>
            <ac:picMk id="4" creationId="{D071DF63-8F2D-F0EB-3D57-95A46F1CB44D}"/>
          </ac:picMkLst>
        </pc:picChg>
        <pc:picChg chg="del">
          <ac:chgData name="Nguyen Chi Son" userId="606856d02e9d83ac" providerId="LiveId" clId="{EBE80330-3139-4433-B4E3-A12BD067AE14}" dt="2022-05-23T06:49:51.704" v="92" actId="478"/>
          <ac:picMkLst>
            <pc:docMk/>
            <pc:sldMk cId="4090454743" sldId="854"/>
            <ac:picMk id="6" creationId="{26F8150F-F852-9591-C51F-C296A658E4A9}"/>
          </ac:picMkLst>
        </pc:picChg>
        <pc:picChg chg="del">
          <ac:chgData name="Nguyen Chi Son" userId="606856d02e9d83ac" providerId="LiveId" clId="{EBE80330-3139-4433-B4E3-A12BD067AE14}" dt="2022-05-23T06:49:51.704" v="92" actId="478"/>
          <ac:picMkLst>
            <pc:docMk/>
            <pc:sldMk cId="4090454743" sldId="854"/>
            <ac:picMk id="9" creationId="{DA55235F-7765-77AA-DDD6-93A5D4D51A4E}"/>
          </ac:picMkLst>
        </pc:picChg>
        <pc:picChg chg="del">
          <ac:chgData name="Nguyen Chi Son" userId="606856d02e9d83ac" providerId="LiveId" clId="{EBE80330-3139-4433-B4E3-A12BD067AE14}" dt="2022-05-23T06:49:51.704" v="92" actId="478"/>
          <ac:picMkLst>
            <pc:docMk/>
            <pc:sldMk cId="4090454743" sldId="854"/>
            <ac:picMk id="13" creationId="{760D78CD-9463-29C1-BB1B-7761F7C587DA}"/>
          </ac:picMkLst>
        </pc:picChg>
        <pc:picChg chg="add del mod">
          <ac:chgData name="Nguyen Chi Son" userId="606856d02e9d83ac" providerId="LiveId" clId="{EBE80330-3139-4433-B4E3-A12BD067AE14}" dt="2022-05-23T07:42:00.576" v="843"/>
          <ac:picMkLst>
            <pc:docMk/>
            <pc:sldMk cId="4090454743" sldId="854"/>
            <ac:picMk id="16" creationId="{F848ED50-C6DC-1A71-5CBC-3E45A866BB09}"/>
          </ac:picMkLst>
        </pc:picChg>
        <pc:picChg chg="del">
          <ac:chgData name="Nguyen Chi Son" userId="606856d02e9d83ac" providerId="LiveId" clId="{EBE80330-3139-4433-B4E3-A12BD067AE14}" dt="2022-05-23T06:49:51.704" v="92" actId="478"/>
          <ac:picMkLst>
            <pc:docMk/>
            <pc:sldMk cId="4090454743" sldId="854"/>
            <ac:picMk id="26" creationId="{3FF536CC-C04F-AD09-299A-F95325E4CFCE}"/>
          </ac:picMkLst>
        </pc:picChg>
        <pc:picChg chg="add mod">
          <ac:chgData name="Nguyen Chi Son" userId="606856d02e9d83ac" providerId="LiveId" clId="{EBE80330-3139-4433-B4E3-A12BD067AE14}" dt="2022-05-23T07:43:26.028" v="936" actId="1076"/>
          <ac:picMkLst>
            <pc:docMk/>
            <pc:sldMk cId="4090454743" sldId="854"/>
            <ac:picMk id="31" creationId="{9DA55954-7D70-92C7-5896-2A4C403D9B5A}"/>
          </ac:picMkLst>
        </pc:picChg>
        <pc:picChg chg="del">
          <ac:chgData name="Nguyen Chi Son" userId="606856d02e9d83ac" providerId="LiveId" clId="{EBE80330-3139-4433-B4E3-A12BD067AE14}" dt="2022-05-23T06:49:51.704" v="92" actId="478"/>
          <ac:picMkLst>
            <pc:docMk/>
            <pc:sldMk cId="4090454743" sldId="854"/>
            <ac:picMk id="34" creationId="{1C61670B-C49D-2E30-F99B-2F39532066AA}"/>
          </ac:picMkLst>
        </pc:picChg>
        <pc:picChg chg="add mod">
          <ac:chgData name="Nguyen Chi Son" userId="606856d02e9d83ac" providerId="LiveId" clId="{EBE80330-3139-4433-B4E3-A12BD067AE14}" dt="2022-05-23T07:45:50.051" v="967" actId="1076"/>
          <ac:picMkLst>
            <pc:docMk/>
            <pc:sldMk cId="4090454743" sldId="854"/>
            <ac:picMk id="43" creationId="{491D6FD6-4210-4B82-D6D3-56B2ADEA3B92}"/>
          </ac:picMkLst>
        </pc:picChg>
        <pc:cxnChg chg="add del mod">
          <ac:chgData name="Nguyen Chi Son" userId="606856d02e9d83ac" providerId="LiveId" clId="{EBE80330-3139-4433-B4E3-A12BD067AE14}" dt="2022-05-23T07:42:00.576" v="843"/>
          <ac:cxnSpMkLst>
            <pc:docMk/>
            <pc:sldMk cId="4090454743" sldId="854"/>
            <ac:cxnSpMk id="22" creationId="{9B0515E1-711F-866E-0EA6-1DD1B7B1A9F9}"/>
          </ac:cxnSpMkLst>
        </pc:cxnChg>
        <pc:cxnChg chg="add del mod">
          <ac:chgData name="Nguyen Chi Son" userId="606856d02e9d83ac" providerId="LiveId" clId="{EBE80330-3139-4433-B4E3-A12BD067AE14}" dt="2022-05-23T07:42:00.576" v="843"/>
          <ac:cxnSpMkLst>
            <pc:docMk/>
            <pc:sldMk cId="4090454743" sldId="854"/>
            <ac:cxnSpMk id="23" creationId="{CE088832-0F24-894F-1D6C-C43DE1585E3E}"/>
          </ac:cxnSpMkLst>
        </pc:cxnChg>
        <pc:cxnChg chg="add del mod">
          <ac:chgData name="Nguyen Chi Son" userId="606856d02e9d83ac" providerId="LiveId" clId="{EBE80330-3139-4433-B4E3-A12BD067AE14}" dt="2022-05-23T07:42:00.576" v="843"/>
          <ac:cxnSpMkLst>
            <pc:docMk/>
            <pc:sldMk cId="4090454743" sldId="854"/>
            <ac:cxnSpMk id="25" creationId="{DD043251-14EC-8247-DE82-BC4EA885662C}"/>
          </ac:cxnSpMkLst>
        </pc:cxnChg>
        <pc:cxnChg chg="add del mod">
          <ac:chgData name="Nguyen Chi Son" userId="606856d02e9d83ac" providerId="LiveId" clId="{EBE80330-3139-4433-B4E3-A12BD067AE14}" dt="2022-05-23T07:42:00.576" v="843"/>
          <ac:cxnSpMkLst>
            <pc:docMk/>
            <pc:sldMk cId="4090454743" sldId="854"/>
            <ac:cxnSpMk id="29" creationId="{0D42E4C1-5ED3-A18C-C027-F7E20C93EBFE}"/>
          </ac:cxnSpMkLst>
        </pc:cxnChg>
        <pc:cxnChg chg="add mod">
          <ac:chgData name="Nguyen Chi Son" userId="606856d02e9d83ac" providerId="LiveId" clId="{EBE80330-3139-4433-B4E3-A12BD067AE14}" dt="2022-05-23T07:46:20.987" v="971" actId="208"/>
          <ac:cxnSpMkLst>
            <pc:docMk/>
            <pc:sldMk cId="4090454743" sldId="854"/>
            <ac:cxnSpMk id="33" creationId="{FC4E776E-DD73-6DAC-FCFF-CD1BBC422D77}"/>
          </ac:cxnSpMkLst>
        </pc:cxnChg>
        <pc:cxnChg chg="add mod">
          <ac:chgData name="Nguyen Chi Son" userId="606856d02e9d83ac" providerId="LiveId" clId="{EBE80330-3139-4433-B4E3-A12BD067AE14}" dt="2022-05-23T07:46:10.643" v="970" actId="208"/>
          <ac:cxnSpMkLst>
            <pc:docMk/>
            <pc:sldMk cId="4090454743" sldId="854"/>
            <ac:cxnSpMk id="36" creationId="{EA261DFE-9642-FF1E-1A28-13D38DA6AD4D}"/>
          </ac:cxnSpMkLst>
        </pc:cxnChg>
        <pc:cxnChg chg="add del mod">
          <ac:chgData name="Nguyen Chi Son" userId="606856d02e9d83ac" providerId="LiveId" clId="{EBE80330-3139-4433-B4E3-A12BD067AE14}" dt="2022-05-23T07:42:26.343" v="913" actId="478"/>
          <ac:cxnSpMkLst>
            <pc:docMk/>
            <pc:sldMk cId="4090454743" sldId="854"/>
            <ac:cxnSpMk id="38" creationId="{F2F09B55-5A1F-5D95-89D1-D56738FF6E68}"/>
          </ac:cxnSpMkLst>
        </pc:cxnChg>
        <pc:cxnChg chg="add mod">
          <ac:chgData name="Nguyen Chi Son" userId="606856d02e9d83ac" providerId="LiveId" clId="{EBE80330-3139-4433-B4E3-A12BD067AE14}" dt="2022-05-23T07:46:20.987" v="971" actId="208"/>
          <ac:cxnSpMkLst>
            <pc:docMk/>
            <pc:sldMk cId="4090454743" sldId="854"/>
            <ac:cxnSpMk id="41" creationId="{C9E088C1-8E6D-135E-FF34-DBAA703B1112}"/>
          </ac:cxnSpMkLst>
        </pc:cxnChg>
        <pc:cxnChg chg="add mod">
          <ac:chgData name="Nguyen Chi Son" userId="606856d02e9d83ac" providerId="LiveId" clId="{EBE80330-3139-4433-B4E3-A12BD067AE14}" dt="2022-05-23T07:46:52.050" v="977" actId="208"/>
          <ac:cxnSpMkLst>
            <pc:docMk/>
            <pc:sldMk cId="4090454743" sldId="854"/>
            <ac:cxnSpMk id="44" creationId="{2700CA92-403F-CF1E-1BE2-604C490E0930}"/>
          </ac:cxnSpMkLst>
        </pc:cxnChg>
        <pc:cxnChg chg="add mod">
          <ac:chgData name="Nguyen Chi Son" userId="606856d02e9d83ac" providerId="LiveId" clId="{EBE80330-3139-4433-B4E3-A12BD067AE14}" dt="2022-05-23T07:46:52.050" v="977" actId="208"/>
          <ac:cxnSpMkLst>
            <pc:docMk/>
            <pc:sldMk cId="4090454743" sldId="854"/>
            <ac:cxnSpMk id="45" creationId="{C4150935-3456-F577-A9A7-9B8DB489402F}"/>
          </ac:cxnSpMkLst>
        </pc:cxnChg>
        <pc:cxnChg chg="add del mod">
          <ac:chgData name="Nguyen Chi Son" userId="606856d02e9d83ac" providerId="LiveId" clId="{EBE80330-3139-4433-B4E3-A12BD067AE14}" dt="2022-05-23T07:43:42.807" v="940" actId="478"/>
          <ac:cxnSpMkLst>
            <pc:docMk/>
            <pc:sldMk cId="4090454743" sldId="854"/>
            <ac:cxnSpMk id="49" creationId="{46A58C43-2A5D-AA8B-D415-A85D02BB6DCD}"/>
          </ac:cxnSpMkLst>
        </pc:cxnChg>
        <pc:cxnChg chg="add mod">
          <ac:chgData name="Nguyen Chi Son" userId="606856d02e9d83ac" providerId="LiveId" clId="{EBE80330-3139-4433-B4E3-A12BD067AE14}" dt="2022-05-23T07:46:52.050" v="977" actId="208"/>
          <ac:cxnSpMkLst>
            <pc:docMk/>
            <pc:sldMk cId="4090454743" sldId="854"/>
            <ac:cxnSpMk id="50" creationId="{094E4570-9774-4F50-6DF2-FEB657159DE3}"/>
          </ac:cxnSpMkLst>
        </pc:cxnChg>
        <pc:cxnChg chg="add mod">
          <ac:chgData name="Nguyen Chi Son" userId="606856d02e9d83ac" providerId="LiveId" clId="{EBE80330-3139-4433-B4E3-A12BD067AE14}" dt="2022-05-23T07:45:50.051" v="967" actId="1076"/>
          <ac:cxnSpMkLst>
            <pc:docMk/>
            <pc:sldMk cId="4090454743" sldId="854"/>
            <ac:cxnSpMk id="51" creationId="{B0CFC144-0BF5-BCCB-5070-56E7AF776322}"/>
          </ac:cxnSpMkLst>
        </pc:cxnChg>
      </pc:sldChg>
      <pc:sldChg chg="addSp delSp modSp mod addAnim delAnim modAnim">
        <pc:chgData name="Nguyen Chi Son" userId="606856d02e9d83ac" providerId="LiveId" clId="{EBE80330-3139-4433-B4E3-A12BD067AE14}" dt="2022-05-23T07:54:54.981" v="1961" actId="1035"/>
        <pc:sldMkLst>
          <pc:docMk/>
          <pc:sldMk cId="3086765662" sldId="871"/>
        </pc:sldMkLst>
        <pc:spChg chg="add mod">
          <ac:chgData name="Nguyen Chi Son" userId="606856d02e9d83ac" providerId="LiveId" clId="{EBE80330-3139-4433-B4E3-A12BD067AE14}" dt="2022-05-23T07:54:54.981" v="1961" actId="1035"/>
          <ac:spMkLst>
            <pc:docMk/>
            <pc:sldMk cId="3086765662" sldId="871"/>
            <ac:spMk id="10" creationId="{CF0C9446-2F26-D40E-C1C6-5F5C203DDE36}"/>
          </ac:spMkLst>
        </pc:spChg>
        <pc:spChg chg="add mod">
          <ac:chgData name="Nguyen Chi Son" userId="606856d02e9d83ac" providerId="LiveId" clId="{EBE80330-3139-4433-B4E3-A12BD067AE14}" dt="2022-05-23T07:54:54.981" v="1961" actId="1035"/>
          <ac:spMkLst>
            <pc:docMk/>
            <pc:sldMk cId="3086765662" sldId="871"/>
            <ac:spMk id="11" creationId="{782A46CE-0E90-1D77-1860-B2FF85583504}"/>
          </ac:spMkLst>
        </pc:spChg>
        <pc:spChg chg="add mod">
          <ac:chgData name="Nguyen Chi Son" userId="606856d02e9d83ac" providerId="LiveId" clId="{EBE80330-3139-4433-B4E3-A12BD067AE14}" dt="2022-05-23T07:54:54.981" v="1961" actId="1035"/>
          <ac:spMkLst>
            <pc:docMk/>
            <pc:sldMk cId="3086765662" sldId="871"/>
            <ac:spMk id="12" creationId="{064DFD11-7DE4-9735-5E71-34E806CCF01F}"/>
          </ac:spMkLst>
        </pc:spChg>
        <pc:spChg chg="add mod">
          <ac:chgData name="Nguyen Chi Son" userId="606856d02e9d83ac" providerId="LiveId" clId="{EBE80330-3139-4433-B4E3-A12BD067AE14}" dt="2022-05-23T07:54:54.981" v="1961" actId="1035"/>
          <ac:spMkLst>
            <pc:docMk/>
            <pc:sldMk cId="3086765662" sldId="871"/>
            <ac:spMk id="13" creationId="{0A928B56-61A0-E917-8C51-3338CF1DF709}"/>
          </ac:spMkLst>
        </pc:spChg>
        <pc:spChg chg="mod">
          <ac:chgData name="Nguyen Chi Son" userId="606856d02e9d83ac" providerId="LiveId" clId="{EBE80330-3139-4433-B4E3-A12BD067AE14}" dt="2022-05-23T07:50:26.152" v="1559" actId="5793"/>
          <ac:spMkLst>
            <pc:docMk/>
            <pc:sldMk cId="3086765662" sldId="871"/>
            <ac:spMk id="19" creationId="{9C339D16-68E4-43C4-A62E-D0146138D23B}"/>
          </ac:spMkLst>
        </pc:spChg>
        <pc:spChg chg="del">
          <ac:chgData name="Nguyen Chi Son" userId="606856d02e9d83ac" providerId="LiveId" clId="{EBE80330-3139-4433-B4E3-A12BD067AE14}" dt="2022-05-23T07:50:47.977" v="1560" actId="478"/>
          <ac:spMkLst>
            <pc:docMk/>
            <pc:sldMk cId="3086765662" sldId="871"/>
            <ac:spMk id="20" creationId="{AA812A8D-1184-096F-7DA1-2E4382EF0D68}"/>
          </ac:spMkLst>
        </pc:spChg>
        <pc:spChg chg="del">
          <ac:chgData name="Nguyen Chi Son" userId="606856d02e9d83ac" providerId="LiveId" clId="{EBE80330-3139-4433-B4E3-A12BD067AE14}" dt="2022-05-23T07:50:47.977" v="1560" actId="478"/>
          <ac:spMkLst>
            <pc:docMk/>
            <pc:sldMk cId="3086765662" sldId="871"/>
            <ac:spMk id="21" creationId="{F9E2EBBC-7647-CD87-6AB5-DE097EE238A8}"/>
          </ac:spMkLst>
        </pc:spChg>
        <pc:graphicFrameChg chg="add del mod">
          <ac:chgData name="Nguyen Chi Son" userId="606856d02e9d83ac" providerId="LiveId" clId="{EBE80330-3139-4433-B4E3-A12BD067AE14}" dt="2022-05-23T07:54:41.083" v="1947" actId="478"/>
          <ac:graphicFrameMkLst>
            <pc:docMk/>
            <pc:sldMk cId="3086765662" sldId="871"/>
            <ac:graphicFrameMk id="14" creationId="{458D7C2D-3FCA-FC03-B969-E65EDCE045A3}"/>
          </ac:graphicFrameMkLst>
        </pc:graphicFrameChg>
        <pc:graphicFrameChg chg="add del mod">
          <ac:chgData name="Nguyen Chi Son" userId="606856d02e9d83ac" providerId="LiveId" clId="{EBE80330-3139-4433-B4E3-A12BD067AE14}" dt="2022-05-23T07:54:40.508" v="1946" actId="478"/>
          <ac:graphicFrameMkLst>
            <pc:docMk/>
            <pc:sldMk cId="3086765662" sldId="871"/>
            <ac:graphicFrameMk id="15" creationId="{61C181A3-1E18-A67E-8FDA-A0DB85F0F9E0}"/>
          </ac:graphicFrameMkLst>
        </pc:graphicFrameChg>
        <pc:graphicFrameChg chg="add del mod">
          <ac:chgData name="Nguyen Chi Son" userId="606856d02e9d83ac" providerId="LiveId" clId="{EBE80330-3139-4433-B4E3-A12BD067AE14}" dt="2022-05-23T07:51:44.933" v="1660" actId="478"/>
          <ac:graphicFrameMkLst>
            <pc:docMk/>
            <pc:sldMk cId="3086765662" sldId="871"/>
            <ac:graphicFrameMk id="16" creationId="{D7BFCBCE-4062-55B2-CF97-CC9E62DC8C04}"/>
          </ac:graphicFrameMkLst>
        </pc:graphicFrameChg>
        <pc:graphicFrameChg chg="add del mod">
          <ac:chgData name="Nguyen Chi Son" userId="606856d02e9d83ac" providerId="LiveId" clId="{EBE80330-3139-4433-B4E3-A12BD067AE14}" dt="2022-05-23T07:51:44.307" v="1659" actId="478"/>
          <ac:graphicFrameMkLst>
            <pc:docMk/>
            <pc:sldMk cId="3086765662" sldId="871"/>
            <ac:graphicFrameMk id="17" creationId="{B8DFADB0-3054-CD73-4608-A70B8BCCCD9B}"/>
          </ac:graphicFrameMkLst>
        </pc:graphicFrameChg>
        <pc:picChg chg="del">
          <ac:chgData name="Nguyen Chi Son" userId="606856d02e9d83ac" providerId="LiveId" clId="{EBE80330-3139-4433-B4E3-A12BD067AE14}" dt="2022-05-23T07:48:13.460" v="985" actId="478"/>
          <ac:picMkLst>
            <pc:docMk/>
            <pc:sldMk cId="3086765662" sldId="871"/>
            <ac:picMk id="3" creationId="{15130B80-4A63-2A52-A735-A6C8EFB0F1C1}"/>
          </ac:picMkLst>
        </pc:picChg>
        <pc:picChg chg="add mod">
          <ac:chgData name="Nguyen Chi Son" userId="606856d02e9d83ac" providerId="LiveId" clId="{EBE80330-3139-4433-B4E3-A12BD067AE14}" dt="2022-05-23T07:50:16.864" v="1541" actId="1076"/>
          <ac:picMkLst>
            <pc:docMk/>
            <pc:sldMk cId="3086765662" sldId="871"/>
            <ac:picMk id="4" creationId="{5C3D952B-62DC-C026-71BE-1A340835EC3B}"/>
          </ac:picMkLst>
        </pc:picChg>
      </pc:sldChg>
      <pc:sldChg chg="addSp delSp modSp mod delAnim modAnim">
        <pc:chgData name="Nguyen Chi Son" userId="606856d02e9d83ac" providerId="LiveId" clId="{EBE80330-3139-4433-B4E3-A12BD067AE14}" dt="2022-05-23T11:49:52.523" v="6039"/>
        <pc:sldMkLst>
          <pc:docMk/>
          <pc:sldMk cId="1193280490" sldId="875"/>
        </pc:sldMkLst>
        <pc:spChg chg="add mod">
          <ac:chgData name="Nguyen Chi Son" userId="606856d02e9d83ac" providerId="LiveId" clId="{EBE80330-3139-4433-B4E3-A12BD067AE14}" dt="2022-05-23T08:12:45.349" v="3874" actId="20577"/>
          <ac:spMkLst>
            <pc:docMk/>
            <pc:sldMk cId="1193280490" sldId="875"/>
            <ac:spMk id="10" creationId="{F4205AE1-636D-BDDB-4225-92233C151819}"/>
          </ac:spMkLst>
        </pc:spChg>
        <pc:spChg chg="add mod">
          <ac:chgData name="Nguyen Chi Son" userId="606856d02e9d83ac" providerId="LiveId" clId="{EBE80330-3139-4433-B4E3-A12BD067AE14}" dt="2022-05-23T08:08:46.401" v="3358" actId="1036"/>
          <ac:spMkLst>
            <pc:docMk/>
            <pc:sldMk cId="1193280490" sldId="875"/>
            <ac:spMk id="11" creationId="{37FD3D5F-6F2A-B0D9-413D-61A29CD4E631}"/>
          </ac:spMkLst>
        </pc:spChg>
        <pc:spChg chg="add mod">
          <ac:chgData name="Nguyen Chi Son" userId="606856d02e9d83ac" providerId="LiveId" clId="{EBE80330-3139-4433-B4E3-A12BD067AE14}" dt="2022-05-23T08:13:13.722" v="3892" actId="58"/>
          <ac:spMkLst>
            <pc:docMk/>
            <pc:sldMk cId="1193280490" sldId="875"/>
            <ac:spMk id="12" creationId="{A09936E7-D4EC-50C5-E56D-BC010AD323C0}"/>
          </ac:spMkLst>
        </pc:spChg>
        <pc:spChg chg="add mod">
          <ac:chgData name="Nguyen Chi Son" userId="606856d02e9d83ac" providerId="LiveId" clId="{EBE80330-3139-4433-B4E3-A12BD067AE14}" dt="2022-05-23T08:08:46.401" v="3358" actId="1036"/>
          <ac:spMkLst>
            <pc:docMk/>
            <pc:sldMk cId="1193280490" sldId="875"/>
            <ac:spMk id="13" creationId="{1689C147-E1D9-D170-B80A-E08C63BA3A52}"/>
          </ac:spMkLst>
        </pc:spChg>
        <pc:spChg chg="mod">
          <ac:chgData name="Nguyen Chi Son" userId="606856d02e9d83ac" providerId="LiveId" clId="{EBE80330-3139-4433-B4E3-A12BD067AE14}" dt="2022-05-23T08:08:33.470" v="3335" actId="20577"/>
          <ac:spMkLst>
            <pc:docMk/>
            <pc:sldMk cId="1193280490" sldId="875"/>
            <ac:spMk id="19" creationId="{9C339D16-68E4-43C4-A62E-D0146138D23B}"/>
          </ac:spMkLst>
        </pc:spChg>
        <pc:spChg chg="del">
          <ac:chgData name="Nguyen Chi Son" userId="606856d02e9d83ac" providerId="LiveId" clId="{EBE80330-3139-4433-B4E3-A12BD067AE14}" dt="2022-05-23T08:07:41.200" v="3309" actId="478"/>
          <ac:spMkLst>
            <pc:docMk/>
            <pc:sldMk cId="1193280490" sldId="875"/>
            <ac:spMk id="20" creationId="{AA812A8D-1184-096F-7DA1-2E4382EF0D68}"/>
          </ac:spMkLst>
        </pc:spChg>
        <pc:spChg chg="del">
          <ac:chgData name="Nguyen Chi Son" userId="606856d02e9d83ac" providerId="LiveId" clId="{EBE80330-3139-4433-B4E3-A12BD067AE14}" dt="2022-05-23T08:07:41.200" v="3309" actId="478"/>
          <ac:spMkLst>
            <pc:docMk/>
            <pc:sldMk cId="1193280490" sldId="875"/>
            <ac:spMk id="21" creationId="{F9E2EBBC-7647-CD87-6AB5-DE097EE238A8}"/>
          </ac:spMkLst>
        </pc:spChg>
        <pc:graphicFrameChg chg="add mod">
          <ac:chgData name="Nguyen Chi Son" userId="606856d02e9d83ac" providerId="LiveId" clId="{EBE80330-3139-4433-B4E3-A12BD067AE14}" dt="2022-05-23T08:10:16.691" v="3467" actId="1076"/>
          <ac:graphicFrameMkLst>
            <pc:docMk/>
            <pc:sldMk cId="1193280490" sldId="875"/>
            <ac:graphicFrameMk id="17" creationId="{8F7E92AE-1962-F9EE-9C1D-008AD59EE0C3}"/>
          </ac:graphicFrameMkLst>
        </pc:graphicFrameChg>
        <pc:graphicFrameChg chg="add mod">
          <ac:chgData name="Nguyen Chi Son" userId="606856d02e9d83ac" providerId="LiveId" clId="{EBE80330-3139-4433-B4E3-A12BD067AE14}" dt="2022-05-23T08:10:30.242" v="3474" actId="1037"/>
          <ac:graphicFrameMkLst>
            <pc:docMk/>
            <pc:sldMk cId="1193280490" sldId="875"/>
            <ac:graphicFrameMk id="18" creationId="{E02672A3-DC99-32FC-0D05-5B1C81745851}"/>
          </ac:graphicFrameMkLst>
        </pc:graphicFrameChg>
        <pc:graphicFrameChg chg="add mod">
          <ac:chgData name="Nguyen Chi Son" userId="606856d02e9d83ac" providerId="LiveId" clId="{EBE80330-3139-4433-B4E3-A12BD067AE14}" dt="2022-05-23T08:12:49.002" v="3875" actId="1076"/>
          <ac:graphicFrameMkLst>
            <pc:docMk/>
            <pc:sldMk cId="1193280490" sldId="875"/>
            <ac:graphicFrameMk id="22" creationId="{7677A667-558C-E6FD-204F-CB18D8AEB9BD}"/>
          </ac:graphicFrameMkLst>
        </pc:graphicFrameChg>
        <pc:graphicFrameChg chg="add mod">
          <ac:chgData name="Nguyen Chi Son" userId="606856d02e9d83ac" providerId="LiveId" clId="{EBE80330-3139-4433-B4E3-A12BD067AE14}" dt="2022-05-23T08:14:49.712" v="3910" actId="1035"/>
          <ac:graphicFrameMkLst>
            <pc:docMk/>
            <pc:sldMk cId="1193280490" sldId="875"/>
            <ac:graphicFrameMk id="23" creationId="{28C1E386-07AB-F59C-9336-964FA158C179}"/>
          </ac:graphicFrameMkLst>
        </pc:graphicFrameChg>
        <pc:picChg chg="del">
          <ac:chgData name="Nguyen Chi Son" userId="606856d02e9d83ac" providerId="LiveId" clId="{EBE80330-3139-4433-B4E3-A12BD067AE14}" dt="2022-05-23T08:05:44.071" v="2685" actId="478"/>
          <ac:picMkLst>
            <pc:docMk/>
            <pc:sldMk cId="1193280490" sldId="875"/>
            <ac:picMk id="3" creationId="{8FC54498-FD53-41A0-BEAC-7C2A0B6294A4}"/>
          </ac:picMkLst>
        </pc:picChg>
        <pc:picChg chg="add mod">
          <ac:chgData name="Nguyen Chi Son" userId="606856d02e9d83ac" providerId="LiveId" clId="{EBE80330-3139-4433-B4E3-A12BD067AE14}" dt="2022-05-23T08:08:14.907" v="3314" actId="1076"/>
          <ac:picMkLst>
            <pc:docMk/>
            <pc:sldMk cId="1193280490" sldId="875"/>
            <ac:picMk id="4" creationId="{D80F3516-19D2-B9F8-AF65-AD2C077014EA}"/>
          </ac:picMkLst>
        </pc:picChg>
        <pc:cxnChg chg="add mod">
          <ac:chgData name="Nguyen Chi Son" userId="606856d02e9d83ac" providerId="LiveId" clId="{EBE80330-3139-4433-B4E3-A12BD067AE14}" dt="2022-05-23T08:09:48.187" v="3461" actId="208"/>
          <ac:cxnSpMkLst>
            <pc:docMk/>
            <pc:sldMk cId="1193280490" sldId="875"/>
            <ac:cxnSpMk id="14" creationId="{FF571E42-CE6D-D119-31B5-23B517169557}"/>
          </ac:cxnSpMkLst>
        </pc:cxnChg>
        <pc:cxnChg chg="add mod">
          <ac:chgData name="Nguyen Chi Son" userId="606856d02e9d83ac" providerId="LiveId" clId="{EBE80330-3139-4433-B4E3-A12BD067AE14}" dt="2022-05-23T08:09:52.483" v="3462" actId="571"/>
          <ac:cxnSpMkLst>
            <pc:docMk/>
            <pc:sldMk cId="1193280490" sldId="875"/>
            <ac:cxnSpMk id="16" creationId="{F55BCC44-D0D5-D936-2E45-E48CE336CFA1}"/>
          </ac:cxnSpMkLst>
        </pc:cxnChg>
      </pc:sldChg>
      <pc:sldChg chg="del">
        <pc:chgData name="Nguyen Chi Son" userId="606856d02e9d83ac" providerId="LiveId" clId="{EBE80330-3139-4433-B4E3-A12BD067AE14}" dt="2022-05-23T08:15:02.136" v="3911" actId="47"/>
        <pc:sldMkLst>
          <pc:docMk/>
          <pc:sldMk cId="2252974847" sldId="876"/>
        </pc:sldMkLst>
      </pc:sldChg>
      <pc:sldChg chg="del">
        <pc:chgData name="Nguyen Chi Son" userId="606856d02e9d83ac" providerId="LiveId" clId="{EBE80330-3139-4433-B4E3-A12BD067AE14}" dt="2022-05-23T08:15:02.136" v="3911" actId="47"/>
        <pc:sldMkLst>
          <pc:docMk/>
          <pc:sldMk cId="2807470781" sldId="878"/>
        </pc:sldMkLst>
      </pc:sldChg>
      <pc:sldChg chg="del">
        <pc:chgData name="Nguyen Chi Son" userId="606856d02e9d83ac" providerId="LiveId" clId="{EBE80330-3139-4433-B4E3-A12BD067AE14}" dt="2022-05-23T08:15:02.136" v="3911" actId="47"/>
        <pc:sldMkLst>
          <pc:docMk/>
          <pc:sldMk cId="1325680507" sldId="879"/>
        </pc:sldMkLst>
      </pc:sldChg>
      <pc:sldChg chg="addSp delSp modSp add mod modAnim">
        <pc:chgData name="Nguyen Chi Son" userId="606856d02e9d83ac" providerId="LiveId" clId="{EBE80330-3139-4433-B4E3-A12BD067AE14}" dt="2022-05-23T11:48:56.207" v="6026"/>
        <pc:sldMkLst>
          <pc:docMk/>
          <pc:sldMk cId="780006894" sldId="880"/>
        </pc:sldMkLst>
        <pc:spChg chg="mod">
          <ac:chgData name="Nguyen Chi Son" userId="606856d02e9d83ac" providerId="LiveId" clId="{EBE80330-3139-4433-B4E3-A12BD067AE14}" dt="2022-05-23T07:25:45.846" v="435" actId="20577"/>
          <ac:spMkLst>
            <pc:docMk/>
            <pc:sldMk cId="780006894" sldId="880"/>
            <ac:spMk id="2" creationId="{BA8A6260-CA4B-46A9-A06E-C71EE59E6992}"/>
          </ac:spMkLst>
        </pc:spChg>
        <pc:spChg chg="add mod">
          <ac:chgData name="Nguyen Chi Son" userId="606856d02e9d83ac" providerId="LiveId" clId="{EBE80330-3139-4433-B4E3-A12BD067AE14}" dt="2022-05-23T07:39:02.219" v="661" actId="1076"/>
          <ac:spMkLst>
            <pc:docMk/>
            <pc:sldMk cId="780006894" sldId="880"/>
            <ac:spMk id="20" creationId="{823CAC3F-A0D2-CCF9-0856-4798DE750E06}"/>
          </ac:spMkLst>
        </pc:spChg>
        <pc:spChg chg="add mod">
          <ac:chgData name="Nguyen Chi Son" userId="606856d02e9d83ac" providerId="LiveId" clId="{EBE80330-3139-4433-B4E3-A12BD067AE14}" dt="2022-05-23T07:38:26.820" v="650" actId="1035"/>
          <ac:spMkLst>
            <pc:docMk/>
            <pc:sldMk cId="780006894" sldId="880"/>
            <ac:spMk id="23" creationId="{AC9534D1-2644-C4BC-6248-AF1058BFE69F}"/>
          </ac:spMkLst>
        </pc:spChg>
        <pc:spChg chg="add mod ord">
          <ac:chgData name="Nguyen Chi Son" userId="606856d02e9d83ac" providerId="LiveId" clId="{EBE80330-3139-4433-B4E3-A12BD067AE14}" dt="2022-05-23T07:38:26.820" v="650" actId="1035"/>
          <ac:spMkLst>
            <pc:docMk/>
            <pc:sldMk cId="780006894" sldId="880"/>
            <ac:spMk id="24" creationId="{19FA1A04-8C5B-3552-0A56-843FBECA8CE8}"/>
          </ac:spMkLst>
        </pc:spChg>
        <pc:spChg chg="add mod">
          <ac:chgData name="Nguyen Chi Son" userId="606856d02e9d83ac" providerId="LiveId" clId="{EBE80330-3139-4433-B4E3-A12BD067AE14}" dt="2022-05-23T07:39:51.763" v="746" actId="1076"/>
          <ac:spMkLst>
            <pc:docMk/>
            <pc:sldMk cId="780006894" sldId="880"/>
            <ac:spMk id="32" creationId="{0095E367-542D-43F8-F174-FD37A44D5A41}"/>
          </ac:spMkLst>
        </pc:spChg>
        <pc:spChg chg="mod">
          <ac:chgData name="Nguyen Chi Son" userId="606856d02e9d83ac" providerId="LiveId" clId="{EBE80330-3139-4433-B4E3-A12BD067AE14}" dt="2022-05-23T07:38:26.820" v="650" actId="1035"/>
          <ac:spMkLst>
            <pc:docMk/>
            <pc:sldMk cId="780006894" sldId="880"/>
            <ac:spMk id="35" creationId="{86905E33-4D46-8F36-5CEB-D39A3933A9D3}"/>
          </ac:spMkLst>
        </pc:spChg>
        <pc:graphicFrameChg chg="add mod">
          <ac:chgData name="Nguyen Chi Son" userId="606856d02e9d83ac" providerId="LiveId" clId="{EBE80330-3139-4433-B4E3-A12BD067AE14}" dt="2022-05-23T07:38:26.820" v="650" actId="1035"/>
          <ac:graphicFrameMkLst>
            <pc:docMk/>
            <pc:sldMk cId="780006894" sldId="880"/>
            <ac:graphicFrameMk id="14" creationId="{1449CE65-FE23-1751-CCE6-B78B3042067A}"/>
          </ac:graphicFrameMkLst>
        </pc:graphicFrameChg>
        <pc:picChg chg="add del mod ord">
          <ac:chgData name="Nguyen Chi Son" userId="606856d02e9d83ac" providerId="LiveId" clId="{EBE80330-3139-4433-B4E3-A12BD067AE14}" dt="2022-05-23T07:33:02.192" v="534" actId="478"/>
          <ac:picMkLst>
            <pc:docMk/>
            <pc:sldMk cId="780006894" sldId="880"/>
            <ac:picMk id="4" creationId="{9F70781B-904E-D439-A1A7-0F46F4BA23E1}"/>
          </ac:picMkLst>
        </pc:picChg>
        <pc:picChg chg="add mod ord">
          <ac:chgData name="Nguyen Chi Son" userId="606856d02e9d83ac" providerId="LiveId" clId="{EBE80330-3139-4433-B4E3-A12BD067AE14}" dt="2022-05-23T07:39:00.888" v="660" actId="1076"/>
          <ac:picMkLst>
            <pc:docMk/>
            <pc:sldMk cId="780006894" sldId="880"/>
            <ac:picMk id="21" creationId="{481D9F4D-F3EF-2209-9280-6D892AB28E92}"/>
          </ac:picMkLst>
        </pc:picChg>
        <pc:cxnChg chg="add mod">
          <ac:chgData name="Nguyen Chi Son" userId="606856d02e9d83ac" providerId="LiveId" clId="{EBE80330-3139-4433-B4E3-A12BD067AE14}" dt="2022-05-23T07:38:26.820" v="650" actId="1035"/>
          <ac:cxnSpMkLst>
            <pc:docMk/>
            <pc:sldMk cId="780006894" sldId="880"/>
            <ac:cxnSpMk id="6" creationId="{F6495F48-1BFE-890F-A984-A0F19368D879}"/>
          </ac:cxnSpMkLst>
        </pc:cxnChg>
        <pc:cxnChg chg="add mod">
          <ac:chgData name="Nguyen Chi Son" userId="606856d02e9d83ac" providerId="LiveId" clId="{EBE80330-3139-4433-B4E3-A12BD067AE14}" dt="2022-05-23T07:38:26.820" v="650" actId="1035"/>
          <ac:cxnSpMkLst>
            <pc:docMk/>
            <pc:sldMk cId="780006894" sldId="880"/>
            <ac:cxnSpMk id="9" creationId="{5B949A35-97FF-07BC-6E9D-FC4969F76FBC}"/>
          </ac:cxnSpMkLst>
        </pc:cxnChg>
        <pc:cxnChg chg="add mod">
          <ac:chgData name="Nguyen Chi Son" userId="606856d02e9d83ac" providerId="LiveId" clId="{EBE80330-3139-4433-B4E3-A12BD067AE14}" dt="2022-05-23T07:38:26.820" v="650" actId="1035"/>
          <ac:cxnSpMkLst>
            <pc:docMk/>
            <pc:sldMk cId="780006894" sldId="880"/>
            <ac:cxnSpMk id="15" creationId="{CDF0AE06-AA39-2C8B-9303-A2A10F17B809}"/>
          </ac:cxnSpMkLst>
        </pc:cxnChg>
        <pc:cxnChg chg="add del mod">
          <ac:chgData name="Nguyen Chi Son" userId="606856d02e9d83ac" providerId="LiveId" clId="{EBE80330-3139-4433-B4E3-A12BD067AE14}" dt="2022-05-23T07:33:42.679" v="575" actId="478"/>
          <ac:cxnSpMkLst>
            <pc:docMk/>
            <pc:sldMk cId="780006894" sldId="880"/>
            <ac:cxnSpMk id="18" creationId="{45529678-DAA7-9C5A-05C2-E4B32B1F7A8E}"/>
          </ac:cxnSpMkLst>
        </pc:cxnChg>
        <pc:cxnChg chg="add mod">
          <ac:chgData name="Nguyen Chi Son" userId="606856d02e9d83ac" providerId="LiveId" clId="{EBE80330-3139-4433-B4E3-A12BD067AE14}" dt="2022-05-23T07:38:33.133" v="652" actId="571"/>
          <ac:cxnSpMkLst>
            <pc:docMk/>
            <pc:sldMk cId="780006894" sldId="880"/>
            <ac:cxnSpMk id="28" creationId="{2A6D1FF7-017C-F21A-31B3-EC85579E6D3D}"/>
          </ac:cxnSpMkLst>
        </pc:cxnChg>
        <pc:cxnChg chg="add mod">
          <ac:chgData name="Nguyen Chi Son" userId="606856d02e9d83ac" providerId="LiveId" clId="{EBE80330-3139-4433-B4E3-A12BD067AE14}" dt="2022-05-23T07:38:57.709" v="658" actId="693"/>
          <ac:cxnSpMkLst>
            <pc:docMk/>
            <pc:sldMk cId="780006894" sldId="880"/>
            <ac:cxnSpMk id="29" creationId="{17067C27-B3CB-97E8-403A-2CE5254316C6}"/>
          </ac:cxnSpMkLst>
        </pc:cxnChg>
      </pc:sldChg>
      <pc:sldChg chg="modSp add mod">
        <pc:chgData name="Nguyen Chi Son" userId="606856d02e9d83ac" providerId="LiveId" clId="{EBE80330-3139-4433-B4E3-A12BD067AE14}" dt="2022-05-23T08:15:12.927" v="3933" actId="20577"/>
        <pc:sldMkLst>
          <pc:docMk/>
          <pc:sldMk cId="1612227362" sldId="881"/>
        </pc:sldMkLst>
        <pc:spChg chg="mod">
          <ac:chgData name="Nguyen Chi Son" userId="606856d02e9d83ac" providerId="LiveId" clId="{EBE80330-3139-4433-B4E3-A12BD067AE14}" dt="2022-05-23T08:15:12.927" v="3933" actId="20577"/>
          <ac:spMkLst>
            <pc:docMk/>
            <pc:sldMk cId="1612227362" sldId="881"/>
            <ac:spMk id="2" creationId="{DAF08EC2-5D0D-48D9-855C-A59C0E5ED55B}"/>
          </ac:spMkLst>
        </pc:spChg>
        <pc:spChg chg="mod">
          <ac:chgData name="Nguyen Chi Son" userId="606856d02e9d83ac" providerId="LiveId" clId="{EBE80330-3139-4433-B4E3-A12BD067AE14}" dt="2022-05-23T08:15:08.774" v="3914" actId="20577"/>
          <ac:spMkLst>
            <pc:docMk/>
            <pc:sldMk cId="1612227362" sldId="881"/>
            <ac:spMk id="3" creationId="{8CD51C9F-FCB0-4185-93E6-835FC05E1B10}"/>
          </ac:spMkLst>
        </pc:spChg>
      </pc:sldChg>
      <pc:sldChg chg="addSp delSp modSp add mod">
        <pc:chgData name="Nguyen Chi Son" userId="606856d02e9d83ac" providerId="LiveId" clId="{EBE80330-3139-4433-B4E3-A12BD067AE14}" dt="2022-05-23T11:18:45.589" v="4792"/>
        <pc:sldMkLst>
          <pc:docMk/>
          <pc:sldMk cId="2380511150" sldId="882"/>
        </pc:sldMkLst>
        <pc:spChg chg="mod">
          <ac:chgData name="Nguyen Chi Son" userId="606856d02e9d83ac" providerId="LiveId" clId="{EBE80330-3139-4433-B4E3-A12BD067AE14}" dt="2022-05-23T08:19:33.977" v="4376" actId="20577"/>
          <ac:spMkLst>
            <pc:docMk/>
            <pc:sldMk cId="2380511150" sldId="882"/>
            <ac:spMk id="2" creationId="{BA8A6260-CA4B-46A9-A06E-C71EE59E6992}"/>
          </ac:spMkLst>
        </pc:spChg>
        <pc:spChg chg="add mod">
          <ac:chgData name="Nguyen Chi Son" userId="606856d02e9d83ac" providerId="LiveId" clId="{EBE80330-3139-4433-B4E3-A12BD067AE14}" dt="2022-05-23T11:16:08.153" v="4440" actId="1076"/>
          <ac:spMkLst>
            <pc:docMk/>
            <pc:sldMk cId="2380511150" sldId="882"/>
            <ac:spMk id="8" creationId="{BD3A41F2-4855-37DB-A0EA-8CF56122A8C2}"/>
          </ac:spMkLst>
        </pc:spChg>
        <pc:spChg chg="del mod">
          <ac:chgData name="Nguyen Chi Son" userId="606856d02e9d83ac" providerId="LiveId" clId="{EBE80330-3139-4433-B4E3-A12BD067AE14}" dt="2022-05-23T11:15:46.109" v="4430" actId="478"/>
          <ac:spMkLst>
            <pc:docMk/>
            <pc:sldMk cId="2380511150" sldId="882"/>
            <ac:spMk id="9" creationId="{E3A1964F-4B9E-0EEC-7228-640C17629044}"/>
          </ac:spMkLst>
        </pc:spChg>
        <pc:graphicFrameChg chg="add mod">
          <ac:chgData name="Nguyen Chi Son" userId="606856d02e9d83ac" providerId="LiveId" clId="{EBE80330-3139-4433-B4E3-A12BD067AE14}" dt="2022-05-23T11:18:45.589" v="4792"/>
          <ac:graphicFrameMkLst>
            <pc:docMk/>
            <pc:sldMk cId="2380511150" sldId="882"/>
            <ac:graphicFrameMk id="7" creationId="{B1DADA15-8C14-60F8-18D9-D5688254E236}"/>
          </ac:graphicFrameMkLst>
        </pc:graphicFrameChg>
        <pc:picChg chg="add del mod">
          <ac:chgData name="Nguyen Chi Son" userId="606856d02e9d83ac" providerId="LiveId" clId="{EBE80330-3139-4433-B4E3-A12BD067AE14}" dt="2022-05-23T11:15:31.664" v="4427" actId="478"/>
          <ac:picMkLst>
            <pc:docMk/>
            <pc:sldMk cId="2380511150" sldId="882"/>
            <ac:picMk id="4" creationId="{0E285A2B-4A9B-D703-2F21-05F51A508A5A}"/>
          </ac:picMkLst>
        </pc:picChg>
        <pc:picChg chg="del">
          <ac:chgData name="Nguyen Chi Son" userId="606856d02e9d83ac" providerId="LiveId" clId="{EBE80330-3139-4433-B4E3-A12BD067AE14}" dt="2022-05-23T08:15:15.724" v="3934" actId="478"/>
          <ac:picMkLst>
            <pc:docMk/>
            <pc:sldMk cId="2380511150" sldId="882"/>
            <ac:picMk id="5" creationId="{112F8B35-5FAD-4B0E-ACFC-72BAFBF5BE8B}"/>
          </ac:picMkLst>
        </pc:picChg>
        <pc:picChg chg="add mod">
          <ac:chgData name="Nguyen Chi Son" userId="606856d02e9d83ac" providerId="LiveId" clId="{EBE80330-3139-4433-B4E3-A12BD067AE14}" dt="2022-05-23T11:16:04.353" v="4438" actId="1076"/>
          <ac:picMkLst>
            <pc:docMk/>
            <pc:sldMk cId="2380511150" sldId="882"/>
            <ac:picMk id="10" creationId="{10722464-D81E-4D1C-096D-162D32B3C5CF}"/>
          </ac:picMkLst>
        </pc:picChg>
      </pc:sldChg>
      <pc:sldChg chg="modSp add mod">
        <pc:chgData name="Nguyen Chi Son" userId="606856d02e9d83ac" providerId="LiveId" clId="{EBE80330-3139-4433-B4E3-A12BD067AE14}" dt="2022-05-23T11:16:46.617" v="4540" actId="12788"/>
        <pc:sldMkLst>
          <pc:docMk/>
          <pc:sldMk cId="236285017" sldId="883"/>
        </pc:sldMkLst>
        <pc:spChg chg="mod">
          <ac:chgData name="Nguyen Chi Son" userId="606856d02e9d83ac" providerId="LiveId" clId="{EBE80330-3139-4433-B4E3-A12BD067AE14}" dt="2022-05-23T11:16:46.617" v="4540" actId="12788"/>
          <ac:spMkLst>
            <pc:docMk/>
            <pc:sldMk cId="236285017" sldId="883"/>
            <ac:spMk id="2" creationId="{DAF08EC2-5D0D-48D9-855C-A59C0E5ED55B}"/>
          </ac:spMkLst>
        </pc:spChg>
        <pc:spChg chg="mod">
          <ac:chgData name="Nguyen Chi Son" userId="606856d02e9d83ac" providerId="LiveId" clId="{EBE80330-3139-4433-B4E3-A12BD067AE14}" dt="2022-05-23T11:16:27.050" v="4443" actId="20577"/>
          <ac:spMkLst>
            <pc:docMk/>
            <pc:sldMk cId="236285017" sldId="883"/>
            <ac:spMk id="3" creationId="{8CD51C9F-FCB0-4185-93E6-835FC05E1B10}"/>
          </ac:spMkLst>
        </pc:spChg>
      </pc:sldChg>
      <pc:sldChg chg="addSp delSp modSp add mod addAnim delAnim modAnim">
        <pc:chgData name="Nguyen Chi Son" userId="606856d02e9d83ac" providerId="LiveId" clId="{EBE80330-3139-4433-B4E3-A12BD067AE14}" dt="2022-05-23T11:47:57.918" v="6025" actId="1035"/>
        <pc:sldMkLst>
          <pc:docMk/>
          <pc:sldMk cId="373218266" sldId="884"/>
        </pc:sldMkLst>
        <pc:spChg chg="mod">
          <ac:chgData name="Nguyen Chi Son" userId="606856d02e9d83ac" providerId="LiveId" clId="{EBE80330-3139-4433-B4E3-A12BD067AE14}" dt="2022-05-23T11:44:34.793" v="5376" actId="20577"/>
          <ac:spMkLst>
            <pc:docMk/>
            <pc:sldMk cId="373218266" sldId="884"/>
            <ac:spMk id="2" creationId="{BA8A6260-CA4B-46A9-A06E-C71EE59E6992}"/>
          </ac:spMkLst>
        </pc:spChg>
        <pc:spChg chg="del">
          <ac:chgData name="Nguyen Chi Son" userId="606856d02e9d83ac" providerId="LiveId" clId="{EBE80330-3139-4433-B4E3-A12BD067AE14}" dt="2022-05-23T11:16:52.863" v="4542" actId="478"/>
          <ac:spMkLst>
            <pc:docMk/>
            <pc:sldMk cId="373218266" sldId="884"/>
            <ac:spMk id="8" creationId="{BD3A41F2-4855-37DB-A0EA-8CF56122A8C2}"/>
          </ac:spMkLst>
        </pc:spChg>
        <pc:spChg chg="add mod">
          <ac:chgData name="Nguyen Chi Son" userId="606856d02e9d83ac" providerId="LiveId" clId="{EBE80330-3139-4433-B4E3-A12BD067AE14}" dt="2022-05-23T11:47:57.918" v="6025" actId="1035"/>
          <ac:spMkLst>
            <pc:docMk/>
            <pc:sldMk cId="373218266" sldId="884"/>
            <ac:spMk id="27" creationId="{91AE6088-8FD2-5A34-5417-3D996691E667}"/>
          </ac:spMkLst>
        </pc:spChg>
        <pc:graphicFrameChg chg="del">
          <ac:chgData name="Nguyen Chi Son" userId="606856d02e9d83ac" providerId="LiveId" clId="{EBE80330-3139-4433-B4E3-A12BD067AE14}" dt="2022-05-23T11:16:52.863" v="4542" actId="478"/>
          <ac:graphicFrameMkLst>
            <pc:docMk/>
            <pc:sldMk cId="373218266" sldId="884"/>
            <ac:graphicFrameMk id="7" creationId="{B1DADA15-8C14-60F8-18D9-D5688254E236}"/>
          </ac:graphicFrameMkLst>
        </pc:graphicFrameChg>
        <pc:graphicFrameChg chg="add del mod">
          <ac:chgData name="Nguyen Chi Son" userId="606856d02e9d83ac" providerId="LiveId" clId="{EBE80330-3139-4433-B4E3-A12BD067AE14}" dt="2022-05-23T11:43:26.689" v="4859" actId="478"/>
          <ac:graphicFrameMkLst>
            <pc:docMk/>
            <pc:sldMk cId="373218266" sldId="884"/>
            <ac:graphicFrameMk id="13" creationId="{985CEFA6-7D53-74EE-EDDB-AD3FF0382C3A}"/>
          </ac:graphicFrameMkLst>
        </pc:graphicFrameChg>
        <pc:graphicFrameChg chg="add del mod">
          <ac:chgData name="Nguyen Chi Son" userId="606856d02e9d83ac" providerId="LiveId" clId="{EBE80330-3139-4433-B4E3-A12BD067AE14}" dt="2022-05-23T11:43:26.689" v="4859" actId="478"/>
          <ac:graphicFrameMkLst>
            <pc:docMk/>
            <pc:sldMk cId="373218266" sldId="884"/>
            <ac:graphicFrameMk id="20" creationId="{61DC73FD-94AB-72D5-5FE8-FD6BE25AF50C}"/>
          </ac:graphicFrameMkLst>
        </pc:graphicFrameChg>
        <pc:graphicFrameChg chg="add del mod">
          <ac:chgData name="Nguyen Chi Son" userId="606856d02e9d83ac" providerId="LiveId" clId="{EBE80330-3139-4433-B4E3-A12BD067AE14}" dt="2022-05-23T11:43:26.689" v="4859" actId="478"/>
          <ac:graphicFrameMkLst>
            <pc:docMk/>
            <pc:sldMk cId="373218266" sldId="884"/>
            <ac:graphicFrameMk id="24" creationId="{4FD0AAEB-C5B1-D177-694B-DC1CE7B6B99F}"/>
          </ac:graphicFrameMkLst>
        </pc:graphicFrameChg>
        <pc:picChg chg="add del mod">
          <ac:chgData name="Nguyen Chi Son" userId="606856d02e9d83ac" providerId="LiveId" clId="{EBE80330-3139-4433-B4E3-A12BD067AE14}" dt="2022-05-23T11:33:25.066" v="4809" actId="478"/>
          <ac:picMkLst>
            <pc:docMk/>
            <pc:sldMk cId="373218266" sldId="884"/>
            <ac:picMk id="4" creationId="{15D84BD7-D69C-C25F-CE46-D7079CF013E8}"/>
          </ac:picMkLst>
        </pc:picChg>
        <pc:picChg chg="add del mod">
          <ac:chgData name="Nguyen Chi Son" userId="606856d02e9d83ac" providerId="LiveId" clId="{EBE80330-3139-4433-B4E3-A12BD067AE14}" dt="2022-05-23T11:38:52.176" v="4826" actId="478"/>
          <ac:picMkLst>
            <pc:docMk/>
            <pc:sldMk cId="373218266" sldId="884"/>
            <ac:picMk id="6" creationId="{0BD0ECEE-6B4B-86AD-2DC7-E729E8B66C3B}"/>
          </ac:picMkLst>
        </pc:picChg>
        <pc:picChg chg="del">
          <ac:chgData name="Nguyen Chi Son" userId="606856d02e9d83ac" providerId="LiveId" clId="{EBE80330-3139-4433-B4E3-A12BD067AE14}" dt="2022-05-23T11:16:52.863" v="4542" actId="478"/>
          <ac:picMkLst>
            <pc:docMk/>
            <pc:sldMk cId="373218266" sldId="884"/>
            <ac:picMk id="10" creationId="{10722464-D81E-4D1C-096D-162D32B3C5CF}"/>
          </ac:picMkLst>
        </pc:picChg>
        <pc:picChg chg="add del mod ord">
          <ac:chgData name="Nguyen Chi Son" userId="606856d02e9d83ac" providerId="LiveId" clId="{EBE80330-3139-4433-B4E3-A12BD067AE14}" dt="2022-05-23T11:43:26.689" v="4859" actId="478"/>
          <ac:picMkLst>
            <pc:docMk/>
            <pc:sldMk cId="373218266" sldId="884"/>
            <ac:picMk id="16" creationId="{763B31A2-C620-5357-7AC4-20BEA536150D}"/>
          </ac:picMkLst>
        </pc:picChg>
        <pc:picChg chg="add mod">
          <ac:chgData name="Nguyen Chi Son" userId="606856d02e9d83ac" providerId="LiveId" clId="{EBE80330-3139-4433-B4E3-A12BD067AE14}" dt="2022-05-23T11:47:57.918" v="6025" actId="1035"/>
          <ac:picMkLst>
            <pc:docMk/>
            <pc:sldMk cId="373218266" sldId="884"/>
            <ac:picMk id="26" creationId="{680CBB14-451F-DF67-BAAE-1F08E3586415}"/>
          </ac:picMkLst>
        </pc:picChg>
        <pc:cxnChg chg="add del mod">
          <ac:chgData name="Nguyen Chi Son" userId="606856d02e9d83ac" providerId="LiveId" clId="{EBE80330-3139-4433-B4E3-A12BD067AE14}" dt="2022-05-23T11:43:26.689" v="4859" actId="478"/>
          <ac:cxnSpMkLst>
            <pc:docMk/>
            <pc:sldMk cId="373218266" sldId="884"/>
            <ac:cxnSpMk id="11" creationId="{EC5C7197-F309-85BC-5247-173121B221BE}"/>
          </ac:cxnSpMkLst>
        </pc:cxnChg>
        <pc:cxnChg chg="add del mod">
          <ac:chgData name="Nguyen Chi Son" userId="606856d02e9d83ac" providerId="LiveId" clId="{EBE80330-3139-4433-B4E3-A12BD067AE14}" dt="2022-05-23T11:34:10.947" v="4825" actId="478"/>
          <ac:cxnSpMkLst>
            <pc:docMk/>
            <pc:sldMk cId="373218266" sldId="884"/>
            <ac:cxnSpMk id="14" creationId="{B1537947-EAC7-A171-82ED-0FF57E88B104}"/>
          </ac:cxnSpMkLst>
        </pc:cxnChg>
        <pc:cxnChg chg="add del mod">
          <ac:chgData name="Nguyen Chi Son" userId="606856d02e9d83ac" providerId="LiveId" clId="{EBE80330-3139-4433-B4E3-A12BD067AE14}" dt="2022-05-23T11:43:26.689" v="4859" actId="478"/>
          <ac:cxnSpMkLst>
            <pc:docMk/>
            <pc:sldMk cId="373218266" sldId="884"/>
            <ac:cxnSpMk id="18" creationId="{5045AFF1-B106-0453-1D2B-B88C03D4B73C}"/>
          </ac:cxnSpMkLst>
        </pc:cxnChg>
        <pc:cxnChg chg="add del mod">
          <ac:chgData name="Nguyen Chi Son" userId="606856d02e9d83ac" providerId="LiveId" clId="{EBE80330-3139-4433-B4E3-A12BD067AE14}" dt="2022-05-23T11:43:26.689" v="4859" actId="478"/>
          <ac:cxnSpMkLst>
            <pc:docMk/>
            <pc:sldMk cId="373218266" sldId="884"/>
            <ac:cxnSpMk id="21" creationId="{E37EE9FB-B88F-F756-F3A9-F374CA58C83C}"/>
          </ac:cxnSpMkLst>
        </pc:cxnChg>
      </pc:sldChg>
    </pc:docChg>
  </pc:docChgLst>
  <pc:docChgLst>
    <pc:chgData name="Nguyen Chi Son" userId="606856d02e9d83ac" providerId="LiveId" clId="{BE16DB02-8C76-4369-B962-4C62D34E4EEA}"/>
    <pc:docChg chg="custSel addSld modSld">
      <pc:chgData name="Nguyen Chi Son" userId="606856d02e9d83ac" providerId="LiveId" clId="{BE16DB02-8C76-4369-B962-4C62D34E4EEA}" dt="2021-10-12T15:50:11.153" v="5497" actId="20577"/>
      <pc:docMkLst>
        <pc:docMk/>
      </pc:docMkLst>
      <pc:sldChg chg="modSp mod">
        <pc:chgData name="Nguyen Chi Son" userId="606856d02e9d83ac" providerId="LiveId" clId="{BE16DB02-8C76-4369-B962-4C62D34E4EEA}" dt="2021-10-12T15:08:20.149" v="82" actId="255"/>
        <pc:sldMkLst>
          <pc:docMk/>
          <pc:sldMk cId="2922349590" sldId="256"/>
        </pc:sldMkLst>
        <pc:spChg chg="mod">
          <ac:chgData name="Nguyen Chi Son" userId="606856d02e9d83ac" providerId="LiveId" clId="{BE16DB02-8C76-4369-B962-4C62D34E4EEA}" dt="2021-10-12T15:08:20.149" v="82" actId="255"/>
          <ac:spMkLst>
            <pc:docMk/>
            <pc:sldMk cId="2922349590" sldId="256"/>
            <ac:spMk id="136" creationId="{C574B640-0199-463F-87CA-8E3956B46E10}"/>
          </ac:spMkLst>
        </pc:spChg>
      </pc:sldChg>
      <pc:sldChg chg="modSp mod">
        <pc:chgData name="Nguyen Chi Son" userId="606856d02e9d83ac" providerId="LiveId" clId="{BE16DB02-8C76-4369-B962-4C62D34E4EEA}" dt="2021-10-12T15:10:37.712" v="105" actId="20577"/>
        <pc:sldMkLst>
          <pc:docMk/>
          <pc:sldMk cId="2812505328" sldId="362"/>
        </pc:sldMkLst>
        <pc:spChg chg="mod">
          <ac:chgData name="Nguyen Chi Son" userId="606856d02e9d83ac" providerId="LiveId" clId="{BE16DB02-8C76-4369-B962-4C62D34E4EEA}" dt="2021-10-12T15:10:37.712" v="105" actId="20577"/>
          <ac:spMkLst>
            <pc:docMk/>
            <pc:sldMk cId="2812505328" sldId="362"/>
            <ac:spMk id="2" creationId="{DAF08EC2-5D0D-48D9-855C-A59C0E5ED55B}"/>
          </ac:spMkLst>
        </pc:spChg>
      </pc:sldChg>
      <pc:sldChg chg="addSp delSp modSp mod">
        <pc:chgData name="Nguyen Chi Son" userId="606856d02e9d83ac" providerId="LiveId" clId="{BE16DB02-8C76-4369-B962-4C62D34E4EEA}" dt="2021-10-12T15:23:49.685" v="1829" actId="20577"/>
        <pc:sldMkLst>
          <pc:docMk/>
          <pc:sldMk cId="3298182474" sldId="547"/>
        </pc:sldMkLst>
        <pc:spChg chg="mod">
          <ac:chgData name="Nguyen Chi Son" userId="606856d02e9d83ac" providerId="LiveId" clId="{BE16DB02-8C76-4369-B962-4C62D34E4EEA}" dt="2021-10-12T15:11:27.435" v="265" actId="20577"/>
          <ac:spMkLst>
            <pc:docMk/>
            <pc:sldMk cId="3298182474" sldId="547"/>
            <ac:spMk id="2" creationId="{BA8A6260-CA4B-46A9-A06E-C71EE59E6992}"/>
          </ac:spMkLst>
        </pc:spChg>
        <pc:spChg chg="mod">
          <ac:chgData name="Nguyen Chi Son" userId="606856d02e9d83ac" providerId="LiveId" clId="{BE16DB02-8C76-4369-B962-4C62D34E4EEA}" dt="2021-10-12T15:21:28.939" v="1023" actId="207"/>
          <ac:spMkLst>
            <pc:docMk/>
            <pc:sldMk cId="3298182474" sldId="547"/>
            <ac:spMk id="7" creationId="{CF632240-EE73-4E45-BA66-6CA6C40409AF}"/>
          </ac:spMkLst>
        </pc:spChg>
        <pc:spChg chg="del">
          <ac:chgData name="Nguyen Chi Son" userId="606856d02e9d83ac" providerId="LiveId" clId="{BE16DB02-8C76-4369-B962-4C62D34E4EEA}" dt="2021-10-12T15:11:14.505" v="135" actId="478"/>
          <ac:spMkLst>
            <pc:docMk/>
            <pc:sldMk cId="3298182474" sldId="547"/>
            <ac:spMk id="8" creationId="{528EE5ED-EA1C-459C-BF71-590A3ADCFD9D}"/>
          </ac:spMkLst>
        </pc:spChg>
        <pc:spChg chg="add mod">
          <ac:chgData name="Nguyen Chi Son" userId="606856d02e9d83ac" providerId="LiveId" clId="{BE16DB02-8C76-4369-B962-4C62D34E4EEA}" dt="2021-10-12T15:16:51.440" v="562" actId="571"/>
          <ac:spMkLst>
            <pc:docMk/>
            <pc:sldMk cId="3298182474" sldId="547"/>
            <ac:spMk id="9" creationId="{40854511-88CB-46AD-B032-86C8945C40D4}"/>
          </ac:spMkLst>
        </pc:spChg>
        <pc:spChg chg="add mod">
          <ac:chgData name="Nguyen Chi Son" userId="606856d02e9d83ac" providerId="LiveId" clId="{BE16DB02-8C76-4369-B962-4C62D34E4EEA}" dt="2021-10-12T15:21:32.986" v="1024" actId="207"/>
          <ac:spMkLst>
            <pc:docMk/>
            <pc:sldMk cId="3298182474" sldId="547"/>
            <ac:spMk id="11" creationId="{0E59A2E7-621A-42C1-8E81-C8083687088B}"/>
          </ac:spMkLst>
        </pc:spChg>
        <pc:spChg chg="add mod">
          <ac:chgData name="Nguyen Chi Son" userId="606856d02e9d83ac" providerId="LiveId" clId="{BE16DB02-8C76-4369-B962-4C62D34E4EEA}" dt="2021-10-12T15:23:49.685" v="1829" actId="20577"/>
          <ac:spMkLst>
            <pc:docMk/>
            <pc:sldMk cId="3298182474" sldId="547"/>
            <ac:spMk id="13" creationId="{A1F05AB6-6F21-4D52-B849-E0B5A3D4629A}"/>
          </ac:spMkLst>
        </pc:spChg>
        <pc:picChg chg="del">
          <ac:chgData name="Nguyen Chi Son" userId="606856d02e9d83ac" providerId="LiveId" clId="{BE16DB02-8C76-4369-B962-4C62D34E4EEA}" dt="2021-10-12T15:11:13.229" v="134" actId="478"/>
          <ac:picMkLst>
            <pc:docMk/>
            <pc:sldMk cId="3298182474" sldId="547"/>
            <ac:picMk id="5" creationId="{5E9AE56D-8530-4F15-B3B2-B1842EEAB76A}"/>
          </ac:picMkLst>
        </pc:picChg>
        <pc:picChg chg="del">
          <ac:chgData name="Nguyen Chi Son" userId="606856d02e9d83ac" providerId="LiveId" clId="{BE16DB02-8C76-4369-B962-4C62D34E4EEA}" dt="2021-10-12T15:11:12.792" v="133" actId="478"/>
          <ac:picMkLst>
            <pc:docMk/>
            <pc:sldMk cId="3298182474" sldId="547"/>
            <ac:picMk id="6" creationId="{F3576036-A3D2-4364-A527-D17001D3E79F}"/>
          </ac:picMkLst>
        </pc:picChg>
        <pc:picChg chg="add mod">
          <ac:chgData name="Nguyen Chi Son" userId="606856d02e9d83ac" providerId="LiveId" clId="{BE16DB02-8C76-4369-B962-4C62D34E4EEA}" dt="2021-10-12T15:16:51.440" v="562" actId="571"/>
          <ac:picMkLst>
            <pc:docMk/>
            <pc:sldMk cId="3298182474" sldId="547"/>
            <ac:picMk id="10" creationId="{BB979E39-2BD8-40AD-8345-ED757D07F8C3}"/>
          </ac:picMkLst>
        </pc:picChg>
        <pc:picChg chg="add mod">
          <ac:chgData name="Nguyen Chi Son" userId="606856d02e9d83ac" providerId="LiveId" clId="{BE16DB02-8C76-4369-B962-4C62D34E4EEA}" dt="2021-10-12T15:21:13.268" v="1018" actId="1035"/>
          <ac:picMkLst>
            <pc:docMk/>
            <pc:sldMk cId="3298182474" sldId="547"/>
            <ac:picMk id="1026" creationId="{738B9090-97ED-476D-B3D4-DB890F7DEF89}"/>
          </ac:picMkLst>
        </pc:picChg>
        <pc:picChg chg="add mod">
          <ac:chgData name="Nguyen Chi Son" userId="606856d02e9d83ac" providerId="LiveId" clId="{BE16DB02-8C76-4369-B962-4C62D34E4EEA}" dt="2021-10-12T15:21:13.268" v="1018" actId="1035"/>
          <ac:picMkLst>
            <pc:docMk/>
            <pc:sldMk cId="3298182474" sldId="547"/>
            <ac:picMk id="1028" creationId="{58F1461E-FC0D-4DA4-B5E8-799D8B592AE5}"/>
          </ac:picMkLst>
        </pc:picChg>
        <pc:picChg chg="add mod">
          <ac:chgData name="Nguyen Chi Son" userId="606856d02e9d83ac" providerId="LiveId" clId="{BE16DB02-8C76-4369-B962-4C62D34E4EEA}" dt="2021-10-12T15:21:13.268" v="1018" actId="1035"/>
          <ac:picMkLst>
            <pc:docMk/>
            <pc:sldMk cId="3298182474" sldId="547"/>
            <ac:picMk id="1030" creationId="{102AA4A5-BA3D-4ED1-BCC6-2F941822B4D1}"/>
          </ac:picMkLst>
        </pc:picChg>
      </pc:sldChg>
      <pc:sldChg chg="addSp delSp modSp mod">
        <pc:chgData name="Nguyen Chi Son" userId="606856d02e9d83ac" providerId="LiveId" clId="{BE16DB02-8C76-4369-B962-4C62D34E4EEA}" dt="2021-10-12T15:33:56.255" v="2721" actId="207"/>
        <pc:sldMkLst>
          <pc:docMk/>
          <pc:sldMk cId="3023646297" sldId="614"/>
        </pc:sldMkLst>
        <pc:spChg chg="mod">
          <ac:chgData name="Nguyen Chi Son" userId="606856d02e9d83ac" providerId="LiveId" clId="{BE16DB02-8C76-4369-B962-4C62D34E4EEA}" dt="2021-10-12T15:28:19.392" v="2187" actId="20577"/>
          <ac:spMkLst>
            <pc:docMk/>
            <pc:sldMk cId="3023646297" sldId="614"/>
            <ac:spMk id="2" creationId="{BA8A6260-CA4B-46A9-A06E-C71EE59E6992}"/>
          </ac:spMkLst>
        </pc:spChg>
        <pc:spChg chg="add mod">
          <ac:chgData name="Nguyen Chi Son" userId="606856d02e9d83ac" providerId="LiveId" clId="{BE16DB02-8C76-4369-B962-4C62D34E4EEA}" dt="2021-10-12T15:33:56.255" v="2721" actId="207"/>
          <ac:spMkLst>
            <pc:docMk/>
            <pc:sldMk cId="3023646297" sldId="614"/>
            <ac:spMk id="9" creationId="{0A435016-268D-49D1-8B57-6BD98FB8EBD9}"/>
          </ac:spMkLst>
        </pc:spChg>
        <pc:picChg chg="add del mod">
          <ac:chgData name="Nguyen Chi Son" userId="606856d02e9d83ac" providerId="LiveId" clId="{BE16DB02-8C76-4369-B962-4C62D34E4EEA}" dt="2021-10-12T15:27:26.754" v="2000" actId="478"/>
          <ac:picMkLst>
            <pc:docMk/>
            <pc:sldMk cId="3023646297" sldId="614"/>
            <ac:picMk id="4" creationId="{0A973C47-5DA8-4D3E-9999-0E91F332F876}"/>
          </ac:picMkLst>
        </pc:picChg>
        <pc:picChg chg="add mod modCrop">
          <ac:chgData name="Nguyen Chi Son" userId="606856d02e9d83ac" providerId="LiveId" clId="{BE16DB02-8C76-4369-B962-4C62D34E4EEA}" dt="2021-10-12T15:33:25.365" v="2714" actId="1076"/>
          <ac:picMkLst>
            <pc:docMk/>
            <pc:sldMk cId="3023646297" sldId="614"/>
            <ac:picMk id="6" creationId="{F4ADB876-31CA-4F54-9853-F72A623A5823}"/>
          </ac:picMkLst>
        </pc:picChg>
        <pc:picChg chg="del">
          <ac:chgData name="Nguyen Chi Son" userId="606856d02e9d83ac" providerId="LiveId" clId="{BE16DB02-8C76-4369-B962-4C62D34E4EEA}" dt="2021-10-12T15:24:16.708" v="1910" actId="478"/>
          <ac:picMkLst>
            <pc:docMk/>
            <pc:sldMk cId="3023646297" sldId="614"/>
            <ac:picMk id="12" creationId="{9B9EC51C-3591-4FF4-ADDB-1CF1D9A9DD81}"/>
          </ac:picMkLst>
        </pc:picChg>
        <pc:picChg chg="del">
          <ac:chgData name="Nguyen Chi Son" userId="606856d02e9d83ac" providerId="LiveId" clId="{BE16DB02-8C76-4369-B962-4C62D34E4EEA}" dt="2021-10-12T15:24:14.216" v="1909" actId="478"/>
          <ac:picMkLst>
            <pc:docMk/>
            <pc:sldMk cId="3023646297" sldId="614"/>
            <ac:picMk id="1026" creationId="{310F6338-0061-4384-AB4B-3E1FC47C01A2}"/>
          </ac:picMkLst>
        </pc:picChg>
      </pc:sldChg>
      <pc:sldChg chg="modSp mod">
        <pc:chgData name="Nguyen Chi Son" userId="606856d02e9d83ac" providerId="LiveId" clId="{BE16DB02-8C76-4369-B962-4C62D34E4EEA}" dt="2021-10-12T15:24:10.091" v="1908" actId="1036"/>
        <pc:sldMkLst>
          <pc:docMk/>
          <pc:sldMk cId="3607990327" sldId="616"/>
        </pc:sldMkLst>
        <pc:spChg chg="mod">
          <ac:chgData name="Nguyen Chi Son" userId="606856d02e9d83ac" providerId="LiveId" clId="{BE16DB02-8C76-4369-B962-4C62D34E4EEA}" dt="2021-10-12T15:24:05.216" v="1884" actId="20577"/>
          <ac:spMkLst>
            <pc:docMk/>
            <pc:sldMk cId="3607990327" sldId="616"/>
            <ac:spMk id="2" creationId="{DAF08EC2-5D0D-48D9-855C-A59C0E5ED55B}"/>
          </ac:spMkLst>
        </pc:spChg>
        <pc:spChg chg="mod">
          <ac:chgData name="Nguyen Chi Son" userId="606856d02e9d83ac" providerId="LiveId" clId="{BE16DB02-8C76-4369-B962-4C62D34E4EEA}" dt="2021-10-12T15:24:10.091" v="1908" actId="1036"/>
          <ac:spMkLst>
            <pc:docMk/>
            <pc:sldMk cId="3607990327" sldId="616"/>
            <ac:spMk id="3" creationId="{8CD51C9F-FCB0-4185-93E6-835FC05E1B10}"/>
          </ac:spMkLst>
        </pc:spChg>
      </pc:sldChg>
      <pc:sldChg chg="addSp modSp mod modAnim">
        <pc:chgData name="Nguyen Chi Son" userId="606856d02e9d83ac" providerId="LiveId" clId="{BE16DB02-8C76-4369-B962-4C62D34E4EEA}" dt="2021-10-12T15:48:52.233" v="5473"/>
        <pc:sldMkLst>
          <pc:docMk/>
          <pc:sldMk cId="3964383563" sldId="716"/>
        </pc:sldMkLst>
        <pc:spChg chg="mod">
          <ac:chgData name="Nguyen Chi Son" userId="606856d02e9d83ac" providerId="LiveId" clId="{BE16DB02-8C76-4369-B962-4C62D34E4EEA}" dt="2021-10-12T15:23:44.326" v="1813" actId="20577"/>
          <ac:spMkLst>
            <pc:docMk/>
            <pc:sldMk cId="3964383563" sldId="716"/>
            <ac:spMk id="14" creationId="{A530074C-9975-4D4F-AC15-005B11433C74}"/>
          </ac:spMkLst>
        </pc:spChg>
        <pc:spChg chg="mod">
          <ac:chgData name="Nguyen Chi Son" userId="606856d02e9d83ac" providerId="LiveId" clId="{BE16DB02-8C76-4369-B962-4C62D34E4EEA}" dt="2021-10-12T15:22:46.322" v="1293" actId="1036"/>
          <ac:spMkLst>
            <pc:docMk/>
            <pc:sldMk cId="3964383563" sldId="716"/>
            <ac:spMk id="15" creationId="{EC5263CE-BE2F-44C4-BD89-2666D2873C33}"/>
          </ac:spMkLst>
        </pc:spChg>
        <pc:spChg chg="mod">
          <ac:chgData name="Nguyen Chi Son" userId="606856d02e9d83ac" providerId="LiveId" clId="{BE16DB02-8C76-4369-B962-4C62D34E4EEA}" dt="2021-10-12T15:22:42.010" v="1283" actId="20577"/>
          <ac:spMkLst>
            <pc:docMk/>
            <pc:sldMk cId="3964383563" sldId="716"/>
            <ac:spMk id="19" creationId="{9C339D16-68E4-43C4-A62E-D0146138D23B}"/>
          </ac:spMkLst>
        </pc:spChg>
        <pc:picChg chg="add mod">
          <ac:chgData name="Nguyen Chi Son" userId="606856d02e9d83ac" providerId="LiveId" clId="{BE16DB02-8C76-4369-B962-4C62D34E4EEA}" dt="2021-10-12T15:48:45.108" v="5471" actId="1076"/>
          <ac:picMkLst>
            <pc:docMk/>
            <pc:sldMk cId="3964383563" sldId="716"/>
            <ac:picMk id="6" creationId="{DE3022AF-48EB-49FE-8CE8-F8A7272039EC}"/>
          </ac:picMkLst>
        </pc:picChg>
        <pc:picChg chg="add mod">
          <ac:chgData name="Nguyen Chi Son" userId="606856d02e9d83ac" providerId="LiveId" clId="{BE16DB02-8C76-4369-B962-4C62D34E4EEA}" dt="2021-10-12T15:48:45.108" v="5471" actId="1076"/>
          <ac:picMkLst>
            <pc:docMk/>
            <pc:sldMk cId="3964383563" sldId="716"/>
            <ac:picMk id="7" creationId="{3A6A3E84-FCB4-4246-801E-AB686CD7FFDE}"/>
          </ac:picMkLst>
        </pc:picChg>
        <pc:picChg chg="add mod">
          <ac:chgData name="Nguyen Chi Son" userId="606856d02e9d83ac" providerId="LiveId" clId="{BE16DB02-8C76-4369-B962-4C62D34E4EEA}" dt="2021-10-12T15:48:45.108" v="5471" actId="1076"/>
          <ac:picMkLst>
            <pc:docMk/>
            <pc:sldMk cId="3964383563" sldId="716"/>
            <ac:picMk id="8" creationId="{C50E3AB7-F288-482A-A051-3F1B40A7A38B}"/>
          </ac:picMkLst>
        </pc:picChg>
      </pc:sldChg>
      <pc:sldChg chg="delSp modSp mod modAnim">
        <pc:chgData name="Nguyen Chi Son" userId="606856d02e9d83ac" providerId="LiveId" clId="{BE16DB02-8C76-4369-B962-4C62D34E4EEA}" dt="2021-10-12T15:49:45.091" v="5496" actId="20577"/>
        <pc:sldMkLst>
          <pc:docMk/>
          <pc:sldMk cId="2132589863" sldId="717"/>
        </pc:sldMkLst>
        <pc:spChg chg="mod">
          <ac:chgData name="Nguyen Chi Son" userId="606856d02e9d83ac" providerId="LiveId" clId="{BE16DB02-8C76-4369-B962-4C62D34E4EEA}" dt="2021-10-12T15:49:45.091" v="5496" actId="20577"/>
          <ac:spMkLst>
            <pc:docMk/>
            <pc:sldMk cId="2132589863" sldId="717"/>
            <ac:spMk id="14" creationId="{A530074C-9975-4D4F-AC15-005B11433C74}"/>
          </ac:spMkLst>
        </pc:spChg>
        <pc:spChg chg="mod">
          <ac:chgData name="Nguyen Chi Son" userId="606856d02e9d83ac" providerId="LiveId" clId="{BE16DB02-8C76-4369-B962-4C62D34E4EEA}" dt="2021-10-12T15:37:41.789" v="4094" actId="1035"/>
          <ac:spMkLst>
            <pc:docMk/>
            <pc:sldMk cId="2132589863" sldId="717"/>
            <ac:spMk id="15" creationId="{EC5263CE-BE2F-44C4-BD89-2666D2873C33}"/>
          </ac:spMkLst>
        </pc:spChg>
        <pc:spChg chg="mod">
          <ac:chgData name="Nguyen Chi Son" userId="606856d02e9d83ac" providerId="LiveId" clId="{BE16DB02-8C76-4369-B962-4C62D34E4EEA}" dt="2021-10-12T15:37:38.243" v="4070" actId="20577"/>
          <ac:spMkLst>
            <pc:docMk/>
            <pc:sldMk cId="2132589863" sldId="717"/>
            <ac:spMk id="19" creationId="{9C339D16-68E4-43C4-A62E-D0146138D23B}"/>
          </ac:spMkLst>
        </pc:spChg>
        <pc:picChg chg="del">
          <ac:chgData name="Nguyen Chi Son" userId="606856d02e9d83ac" providerId="LiveId" clId="{BE16DB02-8C76-4369-B962-4C62D34E4EEA}" dt="2021-10-12T15:34:33.385" v="2722" actId="478"/>
          <ac:picMkLst>
            <pc:docMk/>
            <pc:sldMk cId="2132589863" sldId="717"/>
            <ac:picMk id="6" creationId="{E2DB30ED-A651-4A99-99FF-98B5DFD609B0}"/>
          </ac:picMkLst>
        </pc:picChg>
      </pc:sldChg>
      <pc:sldChg chg="modSp add mod">
        <pc:chgData name="Nguyen Chi Son" userId="606856d02e9d83ac" providerId="LiveId" clId="{BE16DB02-8C76-4369-B962-4C62D34E4EEA}" dt="2021-10-12T15:38:56.872" v="4321" actId="20577"/>
        <pc:sldMkLst>
          <pc:docMk/>
          <pc:sldMk cId="2563395140" sldId="718"/>
        </pc:sldMkLst>
        <pc:spChg chg="mod">
          <ac:chgData name="Nguyen Chi Son" userId="606856d02e9d83ac" providerId="LiveId" clId="{BE16DB02-8C76-4369-B962-4C62D34E4EEA}" dt="2021-10-12T15:38:56.872" v="4321" actId="20577"/>
          <ac:spMkLst>
            <pc:docMk/>
            <pc:sldMk cId="2563395140" sldId="718"/>
            <ac:spMk id="2" creationId="{DAF08EC2-5D0D-48D9-855C-A59C0E5ED55B}"/>
          </ac:spMkLst>
        </pc:spChg>
        <pc:spChg chg="mod">
          <ac:chgData name="Nguyen Chi Son" userId="606856d02e9d83ac" providerId="LiveId" clId="{BE16DB02-8C76-4369-B962-4C62D34E4EEA}" dt="2021-10-12T15:38:52.183" v="4278" actId="20577"/>
          <ac:spMkLst>
            <pc:docMk/>
            <pc:sldMk cId="2563395140" sldId="718"/>
            <ac:spMk id="3" creationId="{8CD51C9F-FCB0-4185-93E6-835FC05E1B10}"/>
          </ac:spMkLst>
        </pc:spChg>
      </pc:sldChg>
      <pc:sldChg chg="addSp delSp modSp add mod modAnim">
        <pc:chgData name="Nguyen Chi Son" userId="606856d02e9d83ac" providerId="LiveId" clId="{BE16DB02-8C76-4369-B962-4C62D34E4EEA}" dt="2021-10-12T15:49:01.082" v="5474"/>
        <pc:sldMkLst>
          <pc:docMk/>
          <pc:sldMk cId="1775800129" sldId="719"/>
        </pc:sldMkLst>
        <pc:spChg chg="mod">
          <ac:chgData name="Nguyen Chi Son" userId="606856d02e9d83ac" providerId="LiveId" clId="{BE16DB02-8C76-4369-B962-4C62D34E4EEA}" dt="2021-10-12T15:39:23.394" v="4486" actId="20577"/>
          <ac:spMkLst>
            <pc:docMk/>
            <pc:sldMk cId="1775800129" sldId="719"/>
            <ac:spMk id="2" creationId="{BA8A6260-CA4B-46A9-A06E-C71EE59E6992}"/>
          </ac:spMkLst>
        </pc:spChg>
        <pc:spChg chg="add mod">
          <ac:chgData name="Nguyen Chi Son" userId="606856d02e9d83ac" providerId="LiveId" clId="{BE16DB02-8C76-4369-B962-4C62D34E4EEA}" dt="2021-10-12T15:42:14.967" v="4865" actId="207"/>
          <ac:spMkLst>
            <pc:docMk/>
            <pc:sldMk cId="1775800129" sldId="719"/>
            <ac:spMk id="8" creationId="{535DF136-E233-4A03-B7AD-044EB6D9A3FE}"/>
          </ac:spMkLst>
        </pc:spChg>
        <pc:spChg chg="mod">
          <ac:chgData name="Nguyen Chi Son" userId="606856d02e9d83ac" providerId="LiveId" clId="{BE16DB02-8C76-4369-B962-4C62D34E4EEA}" dt="2021-10-12T15:42:14.967" v="4865" actId="207"/>
          <ac:spMkLst>
            <pc:docMk/>
            <pc:sldMk cId="1775800129" sldId="719"/>
            <ac:spMk id="9" creationId="{0A435016-268D-49D1-8B57-6BD98FB8EBD9}"/>
          </ac:spMkLst>
        </pc:spChg>
        <pc:picChg chg="add mod">
          <ac:chgData name="Nguyen Chi Son" userId="606856d02e9d83ac" providerId="LiveId" clId="{BE16DB02-8C76-4369-B962-4C62D34E4EEA}" dt="2021-10-12T15:42:00.589" v="4861" actId="1076"/>
          <ac:picMkLst>
            <pc:docMk/>
            <pc:sldMk cId="1775800129" sldId="719"/>
            <ac:picMk id="5" creationId="{941E28AC-C8D1-49F9-B26E-F771C07652D3}"/>
          </ac:picMkLst>
        </pc:picChg>
        <pc:picChg chg="del">
          <ac:chgData name="Nguyen Chi Son" userId="606856d02e9d83ac" providerId="LiveId" clId="{BE16DB02-8C76-4369-B962-4C62D34E4EEA}" dt="2021-10-12T15:39:01.139" v="4323" actId="478"/>
          <ac:picMkLst>
            <pc:docMk/>
            <pc:sldMk cId="1775800129" sldId="719"/>
            <ac:picMk id="6" creationId="{F4ADB876-31CA-4F54-9853-F72A623A5823}"/>
          </ac:picMkLst>
        </pc:picChg>
        <pc:picChg chg="add mod">
          <ac:chgData name="Nguyen Chi Son" userId="606856d02e9d83ac" providerId="LiveId" clId="{BE16DB02-8C76-4369-B962-4C62D34E4EEA}" dt="2021-10-12T15:41:56.287" v="4860" actId="1076"/>
          <ac:picMkLst>
            <pc:docMk/>
            <pc:sldMk cId="1775800129" sldId="719"/>
            <ac:picMk id="7" creationId="{4B536C8D-AEED-4657-845A-BE2DE2B651B9}"/>
          </ac:picMkLst>
        </pc:picChg>
      </pc:sldChg>
      <pc:sldChg chg="addSp delSp modSp add mod modAnim">
        <pc:chgData name="Nguyen Chi Son" userId="606856d02e9d83ac" providerId="LiveId" clId="{BE16DB02-8C76-4369-B962-4C62D34E4EEA}" dt="2021-10-12T15:50:11.153" v="5497" actId="20577"/>
        <pc:sldMkLst>
          <pc:docMk/>
          <pc:sldMk cId="358649922" sldId="720"/>
        </pc:sldMkLst>
        <pc:spChg chg="add del">
          <ac:chgData name="Nguyen Chi Son" userId="606856d02e9d83ac" providerId="LiveId" clId="{BE16DB02-8C76-4369-B962-4C62D34E4EEA}" dt="2021-10-12T15:45:59.313" v="5243" actId="478"/>
          <ac:spMkLst>
            <pc:docMk/>
            <pc:sldMk cId="358649922" sldId="720"/>
            <ac:spMk id="2" creationId="{8283F6B5-1DD6-46A0-B64B-D4BA1128564D}"/>
          </ac:spMkLst>
        </pc:spChg>
        <pc:spChg chg="mod">
          <ac:chgData name="Nguyen Chi Son" userId="606856d02e9d83ac" providerId="LiveId" clId="{BE16DB02-8C76-4369-B962-4C62D34E4EEA}" dt="2021-10-12T15:50:11.153" v="5497" actId="20577"/>
          <ac:spMkLst>
            <pc:docMk/>
            <pc:sldMk cId="358649922" sldId="720"/>
            <ac:spMk id="14" creationId="{A530074C-9975-4D4F-AC15-005B11433C74}"/>
          </ac:spMkLst>
        </pc:spChg>
        <pc:spChg chg="mod">
          <ac:chgData name="Nguyen Chi Son" userId="606856d02e9d83ac" providerId="LiveId" clId="{BE16DB02-8C76-4369-B962-4C62D34E4EEA}" dt="2021-10-12T15:42:38.132" v="5009" actId="1035"/>
          <ac:spMkLst>
            <pc:docMk/>
            <pc:sldMk cId="358649922" sldId="720"/>
            <ac:spMk id="15" creationId="{EC5263CE-BE2F-44C4-BD89-2666D2873C33}"/>
          </ac:spMkLst>
        </pc:spChg>
        <pc:spChg chg="mod">
          <ac:chgData name="Nguyen Chi Son" userId="606856d02e9d83ac" providerId="LiveId" clId="{BE16DB02-8C76-4369-B962-4C62D34E4EEA}" dt="2021-10-12T15:42:34.072" v="4978" actId="20577"/>
          <ac:spMkLst>
            <pc:docMk/>
            <pc:sldMk cId="358649922" sldId="720"/>
            <ac:spMk id="19" creationId="{9C339D16-68E4-43C4-A62E-D0146138D23B}"/>
          </ac:spMkLst>
        </pc:spChg>
        <pc:picChg chg="add mod">
          <ac:chgData name="Nguyen Chi Son" userId="606856d02e9d83ac" providerId="LiveId" clId="{BE16DB02-8C76-4369-B962-4C62D34E4EEA}" dt="2021-10-12T15:47:58.110" v="5458" actId="1076"/>
          <ac:picMkLst>
            <pc:docMk/>
            <pc:sldMk cId="358649922" sldId="720"/>
            <ac:picMk id="6" creationId="{20004E69-971B-42CA-AA9D-0F86947414D1}"/>
          </ac:picMkLst>
        </pc:picChg>
        <pc:picChg chg="add mod">
          <ac:chgData name="Nguyen Chi Son" userId="606856d02e9d83ac" providerId="LiveId" clId="{BE16DB02-8C76-4369-B962-4C62D34E4EEA}" dt="2021-10-12T15:47:55.454" v="5456" actId="1076"/>
          <ac:picMkLst>
            <pc:docMk/>
            <pc:sldMk cId="358649922" sldId="720"/>
            <ac:picMk id="2052" creationId="{F028C028-E2E6-444C-97AA-A2B8CF6E45E6}"/>
          </ac:picMkLst>
        </pc:picChg>
      </pc:sldChg>
    </pc:docChg>
  </pc:docChgLst>
  <pc:docChgLst>
    <pc:chgData name="Nguyen Chi Son" userId="606856d02e9d83ac" providerId="LiveId" clId="{9FC513B0-8B8E-4F9D-B691-50C8BB0F64D2}"/>
    <pc:docChg chg="undo custSel addSld delSld modSld">
      <pc:chgData name="Nguyen Chi Son" userId="606856d02e9d83ac" providerId="LiveId" clId="{9FC513B0-8B8E-4F9D-B691-50C8BB0F64D2}" dt="2022-05-19T08:30:12.531" v="3626"/>
      <pc:docMkLst>
        <pc:docMk/>
      </pc:docMkLst>
      <pc:sldChg chg="modSp mod">
        <pc:chgData name="Nguyen Chi Son" userId="606856d02e9d83ac" providerId="LiveId" clId="{9FC513B0-8B8E-4F9D-B691-50C8BB0F64D2}" dt="2022-05-19T07:42:51.703" v="1" actId="20577"/>
        <pc:sldMkLst>
          <pc:docMk/>
          <pc:sldMk cId="2922349590" sldId="256"/>
        </pc:sldMkLst>
        <pc:spChg chg="mod">
          <ac:chgData name="Nguyen Chi Son" userId="606856d02e9d83ac" providerId="LiveId" clId="{9FC513B0-8B8E-4F9D-B691-50C8BB0F64D2}" dt="2022-05-19T07:42:51.703" v="1" actId="20577"/>
          <ac:spMkLst>
            <pc:docMk/>
            <pc:sldMk cId="2922349590" sldId="256"/>
            <ac:spMk id="136" creationId="{C574B640-0199-463F-87CA-8E3956B46E10}"/>
          </ac:spMkLst>
        </pc:spChg>
      </pc:sldChg>
      <pc:sldChg chg="modSp mod">
        <pc:chgData name="Nguyen Chi Son" userId="606856d02e9d83ac" providerId="LiveId" clId="{9FC513B0-8B8E-4F9D-B691-50C8BB0F64D2}" dt="2022-05-19T07:51:26.009" v="863" actId="20577"/>
        <pc:sldMkLst>
          <pc:docMk/>
          <pc:sldMk cId="3319126272" sldId="622"/>
        </pc:sldMkLst>
        <pc:spChg chg="mod">
          <ac:chgData name="Nguyen Chi Son" userId="606856d02e9d83ac" providerId="LiveId" clId="{9FC513B0-8B8E-4F9D-B691-50C8BB0F64D2}" dt="2022-05-19T07:51:26.009" v="863" actId="20577"/>
          <ac:spMkLst>
            <pc:docMk/>
            <pc:sldMk cId="3319126272" sldId="622"/>
            <ac:spMk id="2" creationId="{DAF08EC2-5D0D-48D9-855C-A59C0E5ED55B}"/>
          </ac:spMkLst>
        </pc:spChg>
        <pc:spChg chg="mod">
          <ac:chgData name="Nguyen Chi Son" userId="606856d02e9d83ac" providerId="LiveId" clId="{9FC513B0-8B8E-4F9D-B691-50C8BB0F64D2}" dt="2022-05-19T07:51:15.884" v="794" actId="20577"/>
          <ac:spMkLst>
            <pc:docMk/>
            <pc:sldMk cId="3319126272" sldId="622"/>
            <ac:spMk id="3" creationId="{8CD51C9F-FCB0-4185-93E6-835FC05E1B10}"/>
          </ac:spMkLst>
        </pc:spChg>
      </pc:sldChg>
      <pc:sldChg chg="modSp mod">
        <pc:chgData name="Nguyen Chi Son" userId="606856d02e9d83ac" providerId="LiveId" clId="{9FC513B0-8B8E-4F9D-B691-50C8BB0F64D2}" dt="2022-05-19T07:43:05.655" v="58" actId="20577"/>
        <pc:sldMkLst>
          <pc:docMk/>
          <pc:sldMk cId="1033004166" sldId="675"/>
        </pc:sldMkLst>
        <pc:spChg chg="mod">
          <ac:chgData name="Nguyen Chi Son" userId="606856d02e9d83ac" providerId="LiveId" clId="{9FC513B0-8B8E-4F9D-B691-50C8BB0F64D2}" dt="2022-05-19T07:43:05.655" v="58" actId="20577"/>
          <ac:spMkLst>
            <pc:docMk/>
            <pc:sldMk cId="1033004166" sldId="675"/>
            <ac:spMk id="2" creationId="{DAF08EC2-5D0D-48D9-855C-A59C0E5ED55B}"/>
          </ac:spMkLst>
        </pc:spChg>
      </pc:sldChg>
      <pc:sldChg chg="addSp delSp modSp mod">
        <pc:chgData name="Nguyen Chi Son" userId="606856d02e9d83ac" providerId="LiveId" clId="{9FC513B0-8B8E-4F9D-B691-50C8BB0F64D2}" dt="2022-05-19T08:14:37.692" v="2190" actId="1076"/>
        <pc:sldMkLst>
          <pc:docMk/>
          <pc:sldMk cId="3014091475" sldId="782"/>
        </pc:sldMkLst>
        <pc:spChg chg="mod">
          <ac:chgData name="Nguyen Chi Son" userId="606856d02e9d83ac" providerId="LiveId" clId="{9FC513B0-8B8E-4F9D-B691-50C8BB0F64D2}" dt="2022-05-19T08:14:10.749" v="2178" actId="20577"/>
          <ac:spMkLst>
            <pc:docMk/>
            <pc:sldMk cId="3014091475" sldId="782"/>
            <ac:spMk id="2" creationId="{BA8A6260-CA4B-46A9-A06E-C71EE59E6992}"/>
          </ac:spMkLst>
        </pc:spChg>
        <pc:spChg chg="del mod">
          <ac:chgData name="Nguyen Chi Son" userId="606856d02e9d83ac" providerId="LiveId" clId="{9FC513B0-8B8E-4F9D-B691-50C8BB0F64D2}" dt="2022-05-19T08:14:14.745" v="2179" actId="478"/>
          <ac:spMkLst>
            <pc:docMk/>
            <pc:sldMk cId="3014091475" sldId="782"/>
            <ac:spMk id="9" creationId="{EC4E9A14-5869-6E45-C2AA-6C023336F424}"/>
          </ac:spMkLst>
        </pc:spChg>
        <pc:spChg chg="del">
          <ac:chgData name="Nguyen Chi Son" userId="606856d02e9d83ac" providerId="LiveId" clId="{9FC513B0-8B8E-4F9D-B691-50C8BB0F64D2}" dt="2022-05-19T07:53:56.826" v="866" actId="478"/>
          <ac:spMkLst>
            <pc:docMk/>
            <pc:sldMk cId="3014091475" sldId="782"/>
            <ac:spMk id="13" creationId="{E501F4AA-0C97-89C1-4462-FFF45B0CA31A}"/>
          </ac:spMkLst>
        </pc:spChg>
        <pc:picChg chg="add mod">
          <ac:chgData name="Nguyen Chi Son" userId="606856d02e9d83ac" providerId="LiveId" clId="{9FC513B0-8B8E-4F9D-B691-50C8BB0F64D2}" dt="2022-05-19T08:14:31.909" v="2189" actId="1076"/>
          <ac:picMkLst>
            <pc:docMk/>
            <pc:sldMk cId="3014091475" sldId="782"/>
            <ac:picMk id="7" creationId="{94B706CA-2F5E-87EE-966F-A6079CA5E5D9}"/>
          </ac:picMkLst>
        </pc:picChg>
        <pc:picChg chg="del">
          <ac:chgData name="Nguyen Chi Son" userId="606856d02e9d83ac" providerId="LiveId" clId="{9FC513B0-8B8E-4F9D-B691-50C8BB0F64D2}" dt="2022-05-19T07:53:55.483" v="865" actId="478"/>
          <ac:picMkLst>
            <pc:docMk/>
            <pc:sldMk cId="3014091475" sldId="782"/>
            <ac:picMk id="8" creationId="{4638A4EF-E253-DE5D-2511-CD2BFCE0ACAA}"/>
          </ac:picMkLst>
        </pc:picChg>
        <pc:picChg chg="add mod">
          <ac:chgData name="Nguyen Chi Son" userId="606856d02e9d83ac" providerId="LiveId" clId="{9FC513B0-8B8E-4F9D-B691-50C8BB0F64D2}" dt="2022-05-19T08:14:37.692" v="2190" actId="1076"/>
          <ac:picMkLst>
            <pc:docMk/>
            <pc:sldMk cId="3014091475" sldId="782"/>
            <ac:picMk id="10" creationId="{27373A48-0CFA-9245-68AE-861614FBB6FD}"/>
          </ac:picMkLst>
        </pc:picChg>
        <pc:picChg chg="add del mod">
          <ac:chgData name="Nguyen Chi Son" userId="606856d02e9d83ac" providerId="LiveId" clId="{9FC513B0-8B8E-4F9D-B691-50C8BB0F64D2}" dt="2022-05-19T08:14:16.960" v="2181" actId="478"/>
          <ac:picMkLst>
            <pc:docMk/>
            <pc:sldMk cId="3014091475" sldId="782"/>
            <ac:picMk id="11" creationId="{C75135CB-23FF-9A9E-FB12-BE8806C5A0F0}"/>
          </ac:picMkLst>
        </pc:picChg>
        <pc:picChg chg="del">
          <ac:chgData name="Nguyen Chi Son" userId="606856d02e9d83ac" providerId="LiveId" clId="{9FC513B0-8B8E-4F9D-B691-50C8BB0F64D2}" dt="2022-05-19T07:53:54.842" v="864" actId="478"/>
          <ac:picMkLst>
            <pc:docMk/>
            <pc:sldMk cId="3014091475" sldId="782"/>
            <ac:picMk id="2050" creationId="{B06717B1-19EF-63E1-9B57-C70603CA8AF3}"/>
          </ac:picMkLst>
        </pc:picChg>
      </pc:sldChg>
      <pc:sldChg chg="addSp delSp modSp mod">
        <pc:chgData name="Nguyen Chi Son" userId="606856d02e9d83ac" providerId="LiveId" clId="{9FC513B0-8B8E-4F9D-B691-50C8BB0F64D2}" dt="2022-05-19T08:28:59.778" v="3613" actId="20577"/>
        <pc:sldMkLst>
          <pc:docMk/>
          <pc:sldMk cId="4090454743" sldId="854"/>
        </pc:sldMkLst>
        <pc:spChg chg="mod">
          <ac:chgData name="Nguyen Chi Son" userId="606856d02e9d83ac" providerId="LiveId" clId="{9FC513B0-8B8E-4F9D-B691-50C8BB0F64D2}" dt="2022-05-19T08:28:59.778" v="3613" actId="20577"/>
          <ac:spMkLst>
            <pc:docMk/>
            <pc:sldMk cId="4090454743" sldId="854"/>
            <ac:spMk id="2" creationId="{BA8A6260-CA4B-46A9-A06E-C71EE59E6992}"/>
          </ac:spMkLst>
        </pc:spChg>
        <pc:spChg chg="del">
          <ac:chgData name="Nguyen Chi Son" userId="606856d02e9d83ac" providerId="LiveId" clId="{9FC513B0-8B8E-4F9D-B691-50C8BB0F64D2}" dt="2022-05-19T07:48:10.277" v="585" actId="478"/>
          <ac:spMkLst>
            <pc:docMk/>
            <pc:sldMk cId="4090454743" sldId="854"/>
            <ac:spMk id="14" creationId="{9DD867F1-DFA9-92A9-1DBE-D5E885823439}"/>
          </ac:spMkLst>
        </pc:spChg>
        <pc:spChg chg="add mod">
          <ac:chgData name="Nguyen Chi Son" userId="606856d02e9d83ac" providerId="LiveId" clId="{9FC513B0-8B8E-4F9D-B691-50C8BB0F64D2}" dt="2022-05-19T07:50:40.198" v="781" actId="1076"/>
          <ac:spMkLst>
            <pc:docMk/>
            <pc:sldMk cId="4090454743" sldId="854"/>
            <ac:spMk id="15" creationId="{AC426AE2-7F47-0E3D-BB54-38C12BD20D73}"/>
          </ac:spMkLst>
        </pc:spChg>
        <pc:graphicFrameChg chg="mod">
          <ac:chgData name="Nguyen Chi Son" userId="606856d02e9d83ac" providerId="LiveId" clId="{9FC513B0-8B8E-4F9D-B691-50C8BB0F64D2}" dt="2022-05-19T07:50:42.198" v="782" actId="1076"/>
          <ac:graphicFrameMkLst>
            <pc:docMk/>
            <pc:sldMk cId="4090454743" sldId="854"/>
            <ac:graphicFrameMk id="9" creationId="{786A72E9-F6BF-1EB6-4466-D8522AC66303}"/>
          </ac:graphicFrameMkLst>
        </pc:graphicFrameChg>
        <pc:graphicFrameChg chg="del">
          <ac:chgData name="Nguyen Chi Son" userId="606856d02e9d83ac" providerId="LiveId" clId="{9FC513B0-8B8E-4F9D-B691-50C8BB0F64D2}" dt="2022-05-19T07:48:10.777" v="586" actId="478"/>
          <ac:graphicFrameMkLst>
            <pc:docMk/>
            <pc:sldMk cId="4090454743" sldId="854"/>
            <ac:graphicFrameMk id="11" creationId="{B068D446-B556-7083-46A1-AD77CDEDF099}"/>
          </ac:graphicFrameMkLst>
        </pc:graphicFrameChg>
        <pc:graphicFrameChg chg="del">
          <ac:chgData name="Nguyen Chi Son" userId="606856d02e9d83ac" providerId="LiveId" clId="{9FC513B0-8B8E-4F9D-B691-50C8BB0F64D2}" dt="2022-05-19T07:45:01.561" v="60" actId="478"/>
          <ac:graphicFrameMkLst>
            <pc:docMk/>
            <pc:sldMk cId="4090454743" sldId="854"/>
            <ac:graphicFrameMk id="17" creationId="{F775CF44-6F76-30C0-1D44-4783CD209E3C}"/>
          </ac:graphicFrameMkLst>
        </pc:graphicFrameChg>
        <pc:graphicFrameChg chg="del">
          <ac:chgData name="Nguyen Chi Son" userId="606856d02e9d83ac" providerId="LiveId" clId="{9FC513B0-8B8E-4F9D-B691-50C8BB0F64D2}" dt="2022-05-19T07:45:01.561" v="60" actId="478"/>
          <ac:graphicFrameMkLst>
            <pc:docMk/>
            <pc:sldMk cId="4090454743" sldId="854"/>
            <ac:graphicFrameMk id="18" creationId="{2F25CDF1-816D-5D39-230D-44232414FA22}"/>
          </ac:graphicFrameMkLst>
        </pc:graphicFrameChg>
        <pc:picChg chg="add mod">
          <ac:chgData name="Nguyen Chi Son" userId="606856d02e9d83ac" providerId="LiveId" clId="{9FC513B0-8B8E-4F9D-B691-50C8BB0F64D2}" dt="2022-05-19T07:50:40.198" v="781" actId="1076"/>
          <ac:picMkLst>
            <pc:docMk/>
            <pc:sldMk cId="4090454743" sldId="854"/>
            <ac:picMk id="5" creationId="{FDABDA9F-5F97-DCCC-A8E6-19F59E7EDEC8}"/>
          </ac:picMkLst>
        </pc:picChg>
        <pc:picChg chg="add del mod">
          <ac:chgData name="Nguyen Chi Son" userId="606856d02e9d83ac" providerId="LiveId" clId="{9FC513B0-8B8E-4F9D-B691-50C8BB0F64D2}" dt="2022-05-19T07:49:13.993" v="596" actId="478"/>
          <ac:picMkLst>
            <pc:docMk/>
            <pc:sldMk cId="4090454743" sldId="854"/>
            <ac:picMk id="7" creationId="{A97E6B1D-847A-EA2C-66BA-1273E0023479}"/>
          </ac:picMkLst>
        </pc:picChg>
        <pc:picChg chg="add mod">
          <ac:chgData name="Nguyen Chi Son" userId="606856d02e9d83ac" providerId="LiveId" clId="{9FC513B0-8B8E-4F9D-B691-50C8BB0F64D2}" dt="2022-05-19T07:50:53.244" v="788" actId="1076"/>
          <ac:picMkLst>
            <pc:docMk/>
            <pc:sldMk cId="4090454743" sldId="854"/>
            <ac:picMk id="10" creationId="{6230151C-B189-BCA5-501E-00DBD936CC40}"/>
          </ac:picMkLst>
        </pc:picChg>
        <pc:picChg chg="add mod">
          <ac:chgData name="Nguyen Chi Son" userId="606856d02e9d83ac" providerId="LiveId" clId="{9FC513B0-8B8E-4F9D-B691-50C8BB0F64D2}" dt="2022-05-19T07:50:55.385" v="789" actId="1076"/>
          <ac:picMkLst>
            <pc:docMk/>
            <pc:sldMk cId="4090454743" sldId="854"/>
            <ac:picMk id="13" creationId="{9012E897-9323-0106-1C68-546028F93637}"/>
          </ac:picMkLst>
        </pc:picChg>
        <pc:picChg chg="del">
          <ac:chgData name="Nguyen Chi Son" userId="606856d02e9d83ac" providerId="LiveId" clId="{9FC513B0-8B8E-4F9D-B691-50C8BB0F64D2}" dt="2022-05-19T07:43:08.186" v="59" actId="478"/>
          <ac:picMkLst>
            <pc:docMk/>
            <pc:sldMk cId="4090454743" sldId="854"/>
            <ac:picMk id="1026" creationId="{C99199C0-3408-D404-5592-A8087DDFE382}"/>
          </ac:picMkLst>
        </pc:picChg>
        <pc:cxnChg chg="del">
          <ac:chgData name="Nguyen Chi Son" userId="606856d02e9d83ac" providerId="LiveId" clId="{9FC513B0-8B8E-4F9D-B691-50C8BB0F64D2}" dt="2022-05-19T07:45:01.561" v="60" actId="478"/>
          <ac:cxnSpMkLst>
            <pc:docMk/>
            <pc:sldMk cId="4090454743" sldId="854"/>
            <ac:cxnSpMk id="4" creationId="{4CBEDF58-F0BD-40DB-6B67-9A6B8D295C89}"/>
          </ac:cxnSpMkLst>
        </pc:cxnChg>
        <pc:cxnChg chg="del">
          <ac:chgData name="Nguyen Chi Son" userId="606856d02e9d83ac" providerId="LiveId" clId="{9FC513B0-8B8E-4F9D-B691-50C8BB0F64D2}" dt="2022-05-19T07:45:01.561" v="60" actId="478"/>
          <ac:cxnSpMkLst>
            <pc:docMk/>
            <pc:sldMk cId="4090454743" sldId="854"/>
            <ac:cxnSpMk id="16" creationId="{D906C4BD-5FDB-9580-0680-E30103CE470A}"/>
          </ac:cxnSpMkLst>
        </pc:cxnChg>
      </pc:sldChg>
      <pc:sldChg chg="del">
        <pc:chgData name="Nguyen Chi Son" userId="606856d02e9d83ac" providerId="LiveId" clId="{9FC513B0-8B8E-4F9D-B691-50C8BB0F64D2}" dt="2022-05-19T08:28:09.310" v="3377" actId="47"/>
        <pc:sldMkLst>
          <pc:docMk/>
          <pc:sldMk cId="3465111237" sldId="858"/>
        </pc:sldMkLst>
      </pc:sldChg>
      <pc:sldChg chg="del">
        <pc:chgData name="Nguyen Chi Son" userId="606856d02e9d83ac" providerId="LiveId" clId="{9FC513B0-8B8E-4F9D-B691-50C8BB0F64D2}" dt="2022-05-19T08:28:09.310" v="3377" actId="47"/>
        <pc:sldMkLst>
          <pc:docMk/>
          <pc:sldMk cId="2564726876" sldId="859"/>
        </pc:sldMkLst>
      </pc:sldChg>
      <pc:sldChg chg="del">
        <pc:chgData name="Nguyen Chi Son" userId="606856d02e9d83ac" providerId="LiveId" clId="{9FC513B0-8B8E-4F9D-B691-50C8BB0F64D2}" dt="2022-05-19T07:51:10.806" v="790" actId="47"/>
        <pc:sldMkLst>
          <pc:docMk/>
          <pc:sldMk cId="2522316162" sldId="860"/>
        </pc:sldMkLst>
      </pc:sldChg>
      <pc:sldChg chg="del">
        <pc:chgData name="Nguyen Chi Son" userId="606856d02e9d83ac" providerId="LiveId" clId="{9FC513B0-8B8E-4F9D-B691-50C8BB0F64D2}" dt="2022-05-19T08:28:09.310" v="3377" actId="47"/>
        <pc:sldMkLst>
          <pc:docMk/>
          <pc:sldMk cId="2661812338" sldId="861"/>
        </pc:sldMkLst>
      </pc:sldChg>
      <pc:sldChg chg="del">
        <pc:chgData name="Nguyen Chi Son" userId="606856d02e9d83ac" providerId="LiveId" clId="{9FC513B0-8B8E-4F9D-B691-50C8BB0F64D2}" dt="2022-05-19T08:28:09.310" v="3377" actId="47"/>
        <pc:sldMkLst>
          <pc:docMk/>
          <pc:sldMk cId="4032949450" sldId="862"/>
        </pc:sldMkLst>
      </pc:sldChg>
      <pc:sldChg chg="del">
        <pc:chgData name="Nguyen Chi Son" userId="606856d02e9d83ac" providerId="LiveId" clId="{9FC513B0-8B8E-4F9D-B691-50C8BB0F64D2}" dt="2022-05-19T08:28:09.310" v="3377" actId="47"/>
        <pc:sldMkLst>
          <pc:docMk/>
          <pc:sldMk cId="822007567" sldId="863"/>
        </pc:sldMkLst>
      </pc:sldChg>
      <pc:sldChg chg="addSp delSp modSp mod delAnim modAnim">
        <pc:chgData name="Nguyen Chi Son" userId="606856d02e9d83ac" providerId="LiveId" clId="{9FC513B0-8B8E-4F9D-B691-50C8BB0F64D2}" dt="2022-05-19T08:29:43.556" v="3621"/>
        <pc:sldMkLst>
          <pc:docMk/>
          <pc:sldMk cId="388516391" sldId="865"/>
        </pc:sldMkLst>
        <pc:spChg chg="del mod">
          <ac:chgData name="Nguyen Chi Son" userId="606856d02e9d83ac" providerId="LiveId" clId="{9FC513B0-8B8E-4F9D-B691-50C8BB0F64D2}" dt="2022-05-19T08:02:01.811" v="1522" actId="478"/>
          <ac:spMkLst>
            <pc:docMk/>
            <pc:sldMk cId="388516391" sldId="865"/>
            <ac:spMk id="8" creationId="{B7487CE1-BE7F-8691-B354-58B28BF06969}"/>
          </ac:spMkLst>
        </pc:spChg>
        <pc:spChg chg="mod">
          <ac:chgData name="Nguyen Chi Son" userId="606856d02e9d83ac" providerId="LiveId" clId="{9FC513B0-8B8E-4F9D-B691-50C8BB0F64D2}" dt="2022-05-19T08:22:33.767" v="2210" actId="1076"/>
          <ac:spMkLst>
            <pc:docMk/>
            <pc:sldMk cId="388516391" sldId="865"/>
            <ac:spMk id="10" creationId="{D98CE14C-9A27-2914-79C0-C7B48EB2DECD}"/>
          </ac:spMkLst>
        </pc:spChg>
        <pc:spChg chg="mod">
          <ac:chgData name="Nguyen Chi Son" userId="606856d02e9d83ac" providerId="LiveId" clId="{9FC513B0-8B8E-4F9D-B691-50C8BB0F64D2}" dt="2022-05-19T08:22:28.846" v="2209" actId="14100"/>
          <ac:spMkLst>
            <pc:docMk/>
            <pc:sldMk cId="388516391" sldId="865"/>
            <ac:spMk id="13" creationId="{8567C54E-DBCB-0D35-F240-006D821F72BD}"/>
          </ac:spMkLst>
        </pc:spChg>
        <pc:spChg chg="del mod">
          <ac:chgData name="Nguyen Chi Son" userId="606856d02e9d83ac" providerId="LiveId" clId="{9FC513B0-8B8E-4F9D-B691-50C8BB0F64D2}" dt="2022-05-19T08:02:01.811" v="1522" actId="478"/>
          <ac:spMkLst>
            <pc:docMk/>
            <pc:sldMk cId="388516391" sldId="865"/>
            <ac:spMk id="14" creationId="{F6ACE9BF-FEFB-C7E1-DA44-57E7C60CE628}"/>
          </ac:spMkLst>
        </pc:spChg>
        <pc:spChg chg="mod">
          <ac:chgData name="Nguyen Chi Son" userId="606856d02e9d83ac" providerId="LiveId" clId="{9FC513B0-8B8E-4F9D-B691-50C8BB0F64D2}" dt="2022-05-19T08:01:49.624" v="1520" actId="20577"/>
          <ac:spMkLst>
            <pc:docMk/>
            <pc:sldMk cId="388516391" sldId="865"/>
            <ac:spMk id="19" creationId="{9C339D16-68E4-43C4-A62E-D0146138D23B}"/>
          </ac:spMkLst>
        </pc:spChg>
        <pc:graphicFrameChg chg="del mod">
          <ac:chgData name="Nguyen Chi Son" userId="606856d02e9d83ac" providerId="LiveId" clId="{9FC513B0-8B8E-4F9D-B691-50C8BB0F64D2}" dt="2022-05-19T08:02:01.811" v="1522" actId="478"/>
          <ac:graphicFrameMkLst>
            <pc:docMk/>
            <pc:sldMk cId="388516391" sldId="865"/>
            <ac:graphicFrameMk id="15" creationId="{9C176E8B-4CDA-7ECE-444C-1B29055D7389}"/>
          </ac:graphicFrameMkLst>
        </pc:graphicFrameChg>
        <pc:graphicFrameChg chg="del mod">
          <ac:chgData name="Nguyen Chi Son" userId="606856d02e9d83ac" providerId="LiveId" clId="{9FC513B0-8B8E-4F9D-B691-50C8BB0F64D2}" dt="2022-05-19T08:07:24.750" v="1527" actId="478"/>
          <ac:graphicFrameMkLst>
            <pc:docMk/>
            <pc:sldMk cId="388516391" sldId="865"/>
            <ac:graphicFrameMk id="16" creationId="{7CBA0B82-8470-12AB-EFE3-0C0B677A690C}"/>
          </ac:graphicFrameMkLst>
        </pc:graphicFrameChg>
        <pc:graphicFrameChg chg="add del mod">
          <ac:chgData name="Nguyen Chi Son" userId="606856d02e9d83ac" providerId="LiveId" clId="{9FC513B0-8B8E-4F9D-B691-50C8BB0F64D2}" dt="2022-05-19T08:11:55.021" v="1881" actId="478"/>
          <ac:graphicFrameMkLst>
            <pc:docMk/>
            <pc:sldMk cId="388516391" sldId="865"/>
            <ac:graphicFrameMk id="25" creationId="{28E20DA4-6EDA-2085-881B-E620C28D7ADC}"/>
          </ac:graphicFrameMkLst>
        </pc:graphicFrameChg>
        <pc:graphicFrameChg chg="add mod">
          <ac:chgData name="Nguyen Chi Son" userId="606856d02e9d83ac" providerId="LiveId" clId="{9FC513B0-8B8E-4F9D-B691-50C8BB0F64D2}" dt="2022-05-19T08:22:05.065" v="2201" actId="1076"/>
          <ac:graphicFrameMkLst>
            <pc:docMk/>
            <pc:sldMk cId="388516391" sldId="865"/>
            <ac:graphicFrameMk id="26" creationId="{EF086FC4-F9A0-6340-C43B-C5EDE97A886E}"/>
          </ac:graphicFrameMkLst>
        </pc:graphicFrameChg>
        <pc:graphicFrameChg chg="add mod">
          <ac:chgData name="Nguyen Chi Son" userId="606856d02e9d83ac" providerId="LiveId" clId="{9FC513B0-8B8E-4F9D-B691-50C8BB0F64D2}" dt="2022-05-19T08:22:12.400" v="2203" actId="1076"/>
          <ac:graphicFrameMkLst>
            <pc:docMk/>
            <pc:sldMk cId="388516391" sldId="865"/>
            <ac:graphicFrameMk id="27" creationId="{F7A5916E-7446-65F6-BB4D-2724CB809F62}"/>
          </ac:graphicFrameMkLst>
        </pc:graphicFrameChg>
        <pc:graphicFrameChg chg="add mod">
          <ac:chgData name="Nguyen Chi Son" userId="606856d02e9d83ac" providerId="LiveId" clId="{9FC513B0-8B8E-4F9D-B691-50C8BB0F64D2}" dt="2022-05-19T08:22:19.912" v="2207" actId="1076"/>
          <ac:graphicFrameMkLst>
            <pc:docMk/>
            <pc:sldMk cId="388516391" sldId="865"/>
            <ac:graphicFrameMk id="28" creationId="{91403DA3-0F34-2902-EB1E-83277D5E211D}"/>
          </ac:graphicFrameMkLst>
        </pc:graphicFrameChg>
        <pc:graphicFrameChg chg="add mod">
          <ac:chgData name="Nguyen Chi Son" userId="606856d02e9d83ac" providerId="LiveId" clId="{9FC513B0-8B8E-4F9D-B691-50C8BB0F64D2}" dt="2022-05-19T08:22:05.065" v="2201" actId="1076"/>
          <ac:graphicFrameMkLst>
            <pc:docMk/>
            <pc:sldMk cId="388516391" sldId="865"/>
            <ac:graphicFrameMk id="29" creationId="{C43DEEB4-F1C2-6BF5-B106-FB1D0BD2EEFA}"/>
          </ac:graphicFrameMkLst>
        </pc:graphicFrameChg>
        <pc:graphicFrameChg chg="add mod">
          <ac:chgData name="Nguyen Chi Son" userId="606856d02e9d83ac" providerId="LiveId" clId="{9FC513B0-8B8E-4F9D-B691-50C8BB0F64D2}" dt="2022-05-19T08:12:02.158" v="1884" actId="571"/>
          <ac:graphicFrameMkLst>
            <pc:docMk/>
            <pc:sldMk cId="388516391" sldId="865"/>
            <ac:graphicFrameMk id="30" creationId="{FCDF0C54-48FA-F262-08A6-63248FE67597}"/>
          </ac:graphicFrameMkLst>
        </pc:graphicFrameChg>
        <pc:picChg chg="del">
          <ac:chgData name="Nguyen Chi Son" userId="606856d02e9d83ac" providerId="LiveId" clId="{9FC513B0-8B8E-4F9D-B691-50C8BB0F64D2}" dt="2022-05-19T08:00:43.782" v="1245" actId="478"/>
          <ac:picMkLst>
            <pc:docMk/>
            <pc:sldMk cId="388516391" sldId="865"/>
            <ac:picMk id="3" creationId="{16CB0135-561B-2462-39F1-F2A1F4A2E790}"/>
          </ac:picMkLst>
        </pc:picChg>
        <pc:picChg chg="add mod">
          <ac:chgData name="Nguyen Chi Son" userId="606856d02e9d83ac" providerId="LiveId" clId="{9FC513B0-8B8E-4F9D-B691-50C8BB0F64D2}" dt="2022-05-19T08:22:05.065" v="2201" actId="1076"/>
          <ac:picMkLst>
            <pc:docMk/>
            <pc:sldMk cId="388516391" sldId="865"/>
            <ac:picMk id="4" creationId="{65D48CDF-8870-1D0A-AC1E-53B03089D5B9}"/>
          </ac:picMkLst>
        </pc:picChg>
        <pc:picChg chg="add del mod">
          <ac:chgData name="Nguyen Chi Son" userId="606856d02e9d83ac" providerId="LiveId" clId="{9FC513B0-8B8E-4F9D-B691-50C8BB0F64D2}" dt="2022-05-19T08:21:40.905" v="2191" actId="478"/>
          <ac:picMkLst>
            <pc:docMk/>
            <pc:sldMk cId="388516391" sldId="865"/>
            <ac:picMk id="6" creationId="{B92A0112-B46F-43C6-4929-5C831E1956ED}"/>
          </ac:picMkLst>
        </pc:picChg>
        <pc:picChg chg="add mod">
          <ac:chgData name="Nguyen Chi Son" userId="606856d02e9d83ac" providerId="LiveId" clId="{9FC513B0-8B8E-4F9D-B691-50C8BB0F64D2}" dt="2022-05-19T08:22:01.103" v="2200" actId="1076"/>
          <ac:picMkLst>
            <pc:docMk/>
            <pc:sldMk cId="388516391" sldId="865"/>
            <ac:picMk id="2050" creationId="{BDF25857-BBC9-1984-25BB-D0E782DE5B68}"/>
          </ac:picMkLst>
        </pc:picChg>
        <pc:cxnChg chg="add mod">
          <ac:chgData name="Nguyen Chi Son" userId="606856d02e9d83ac" providerId="LiveId" clId="{9FC513B0-8B8E-4F9D-B691-50C8BB0F64D2}" dt="2022-05-19T08:22:05.065" v="2201" actId="1076"/>
          <ac:cxnSpMkLst>
            <pc:docMk/>
            <pc:sldMk cId="388516391" sldId="865"/>
            <ac:cxnSpMk id="17" creationId="{573AB9C2-A189-12C4-40E7-596A6DA9EC17}"/>
          </ac:cxnSpMkLst>
        </pc:cxnChg>
        <pc:cxnChg chg="add mod">
          <ac:chgData name="Nguyen Chi Son" userId="606856d02e9d83ac" providerId="LiveId" clId="{9FC513B0-8B8E-4F9D-B691-50C8BB0F64D2}" dt="2022-05-19T08:22:05.065" v="2201" actId="1076"/>
          <ac:cxnSpMkLst>
            <pc:docMk/>
            <pc:sldMk cId="388516391" sldId="865"/>
            <ac:cxnSpMk id="18" creationId="{224648FA-9990-7951-9795-F7B227F7C478}"/>
          </ac:cxnSpMkLst>
        </pc:cxnChg>
        <pc:cxnChg chg="add mod">
          <ac:chgData name="Nguyen Chi Son" userId="606856d02e9d83ac" providerId="LiveId" clId="{9FC513B0-8B8E-4F9D-B691-50C8BB0F64D2}" dt="2022-05-19T08:22:09.823" v="2202" actId="1076"/>
          <ac:cxnSpMkLst>
            <pc:docMk/>
            <pc:sldMk cId="388516391" sldId="865"/>
            <ac:cxnSpMk id="22" creationId="{25CF8F87-08D5-3280-71A8-B29480C42B25}"/>
          </ac:cxnSpMkLst>
        </pc:cxnChg>
        <pc:cxnChg chg="add mod">
          <ac:chgData name="Nguyen Chi Son" userId="606856d02e9d83ac" providerId="LiveId" clId="{9FC513B0-8B8E-4F9D-B691-50C8BB0F64D2}" dt="2022-05-19T08:22:17.677" v="2206" actId="1037"/>
          <ac:cxnSpMkLst>
            <pc:docMk/>
            <pc:sldMk cId="388516391" sldId="865"/>
            <ac:cxnSpMk id="23" creationId="{A623A7EB-7C38-DF63-5028-6FD7BBAFD265}"/>
          </ac:cxnSpMkLst>
        </pc:cxnChg>
      </pc:sldChg>
      <pc:sldChg chg="del">
        <pc:chgData name="Nguyen Chi Son" userId="606856d02e9d83ac" providerId="LiveId" clId="{9FC513B0-8B8E-4F9D-B691-50C8BB0F64D2}" dt="2022-05-19T08:28:09.310" v="3377" actId="47"/>
        <pc:sldMkLst>
          <pc:docMk/>
          <pc:sldMk cId="2165467798" sldId="866"/>
        </pc:sldMkLst>
      </pc:sldChg>
      <pc:sldChg chg="addSp delSp modSp add mod delAnim modAnim">
        <pc:chgData name="Nguyen Chi Son" userId="606856d02e9d83ac" providerId="LiveId" clId="{9FC513B0-8B8E-4F9D-B691-50C8BB0F64D2}" dt="2022-05-19T08:30:12.531" v="3626"/>
        <pc:sldMkLst>
          <pc:docMk/>
          <pc:sldMk cId="3000388248" sldId="867"/>
        </pc:sldMkLst>
        <pc:spChg chg="mod">
          <ac:chgData name="Nguyen Chi Son" userId="606856d02e9d83ac" providerId="LiveId" clId="{9FC513B0-8B8E-4F9D-B691-50C8BB0F64D2}" dt="2022-05-19T08:24:59.262" v="2757" actId="1076"/>
          <ac:spMkLst>
            <pc:docMk/>
            <pc:sldMk cId="3000388248" sldId="867"/>
            <ac:spMk id="10" creationId="{D98CE14C-9A27-2914-79C0-C7B48EB2DECD}"/>
          </ac:spMkLst>
        </pc:spChg>
        <pc:spChg chg="mod">
          <ac:chgData name="Nguyen Chi Son" userId="606856d02e9d83ac" providerId="LiveId" clId="{9FC513B0-8B8E-4F9D-B691-50C8BB0F64D2}" dt="2022-05-19T08:25:06.626" v="2769" actId="1035"/>
          <ac:spMkLst>
            <pc:docMk/>
            <pc:sldMk cId="3000388248" sldId="867"/>
            <ac:spMk id="13" creationId="{8567C54E-DBCB-0D35-F240-006D821F72BD}"/>
          </ac:spMkLst>
        </pc:spChg>
        <pc:spChg chg="mod">
          <ac:chgData name="Nguyen Chi Son" userId="606856d02e9d83ac" providerId="LiveId" clId="{9FC513B0-8B8E-4F9D-B691-50C8BB0F64D2}" dt="2022-05-19T08:23:15.722" v="2407" actId="20577"/>
          <ac:spMkLst>
            <pc:docMk/>
            <pc:sldMk cId="3000388248" sldId="867"/>
            <ac:spMk id="19" creationId="{9C339D16-68E4-43C4-A62E-D0146138D23B}"/>
          </ac:spMkLst>
        </pc:spChg>
        <pc:graphicFrameChg chg="add mod">
          <ac:chgData name="Nguyen Chi Son" userId="606856d02e9d83ac" providerId="LiveId" clId="{9FC513B0-8B8E-4F9D-B691-50C8BB0F64D2}" dt="2022-05-19T08:24:44.910" v="2749" actId="1076"/>
          <ac:graphicFrameMkLst>
            <pc:docMk/>
            <pc:sldMk cId="3000388248" sldId="867"/>
            <ac:graphicFrameMk id="20" creationId="{16AEA1FC-C742-7807-51A9-975974AA0190}"/>
          </ac:graphicFrameMkLst>
        </pc:graphicFrameChg>
        <pc:graphicFrameChg chg="mod">
          <ac:chgData name="Nguyen Chi Son" userId="606856d02e9d83ac" providerId="LiveId" clId="{9FC513B0-8B8E-4F9D-B691-50C8BB0F64D2}" dt="2022-05-19T08:24:51.688" v="2755" actId="1035"/>
          <ac:graphicFrameMkLst>
            <pc:docMk/>
            <pc:sldMk cId="3000388248" sldId="867"/>
            <ac:graphicFrameMk id="26" creationId="{EF086FC4-F9A0-6340-C43B-C5EDE97A886E}"/>
          </ac:graphicFrameMkLst>
        </pc:graphicFrameChg>
        <pc:graphicFrameChg chg="del">
          <ac:chgData name="Nguyen Chi Son" userId="606856d02e9d83ac" providerId="LiveId" clId="{9FC513B0-8B8E-4F9D-B691-50C8BB0F64D2}" dt="2022-05-19T08:22:46.746" v="2213" actId="478"/>
          <ac:graphicFrameMkLst>
            <pc:docMk/>
            <pc:sldMk cId="3000388248" sldId="867"/>
            <ac:graphicFrameMk id="27" creationId="{F7A5916E-7446-65F6-BB4D-2724CB809F62}"/>
          </ac:graphicFrameMkLst>
        </pc:graphicFrameChg>
        <pc:graphicFrameChg chg="del">
          <ac:chgData name="Nguyen Chi Son" userId="606856d02e9d83ac" providerId="LiveId" clId="{9FC513B0-8B8E-4F9D-B691-50C8BB0F64D2}" dt="2022-05-19T08:22:46.746" v="2213" actId="478"/>
          <ac:graphicFrameMkLst>
            <pc:docMk/>
            <pc:sldMk cId="3000388248" sldId="867"/>
            <ac:graphicFrameMk id="28" creationId="{91403DA3-0F34-2902-EB1E-83277D5E211D}"/>
          </ac:graphicFrameMkLst>
        </pc:graphicFrameChg>
        <pc:graphicFrameChg chg="mod">
          <ac:chgData name="Nguyen Chi Son" userId="606856d02e9d83ac" providerId="LiveId" clId="{9FC513B0-8B8E-4F9D-B691-50C8BB0F64D2}" dt="2022-05-19T08:24:32.734" v="2744" actId="1076"/>
          <ac:graphicFrameMkLst>
            <pc:docMk/>
            <pc:sldMk cId="3000388248" sldId="867"/>
            <ac:graphicFrameMk id="29" creationId="{C43DEEB4-F1C2-6BF5-B106-FB1D0BD2EEFA}"/>
          </ac:graphicFrameMkLst>
        </pc:graphicFrameChg>
        <pc:picChg chg="mod">
          <ac:chgData name="Nguyen Chi Son" userId="606856d02e9d83ac" providerId="LiveId" clId="{9FC513B0-8B8E-4F9D-B691-50C8BB0F64D2}" dt="2022-05-19T08:24:10.559" v="2737" actId="1076"/>
          <ac:picMkLst>
            <pc:docMk/>
            <pc:sldMk cId="3000388248" sldId="867"/>
            <ac:picMk id="4" creationId="{65D48CDF-8870-1D0A-AC1E-53B03089D5B9}"/>
          </ac:picMkLst>
        </pc:picChg>
        <pc:picChg chg="del">
          <ac:chgData name="Nguyen Chi Son" userId="606856d02e9d83ac" providerId="LiveId" clId="{9FC513B0-8B8E-4F9D-B691-50C8BB0F64D2}" dt="2022-05-19T08:22:45.383" v="2212" actId="478"/>
          <ac:picMkLst>
            <pc:docMk/>
            <pc:sldMk cId="3000388248" sldId="867"/>
            <ac:picMk id="2050" creationId="{BDF25857-BBC9-1984-25BB-D0E782DE5B68}"/>
          </ac:picMkLst>
        </pc:picChg>
        <pc:cxnChg chg="add mod">
          <ac:chgData name="Nguyen Chi Son" userId="606856d02e9d83ac" providerId="LiveId" clId="{9FC513B0-8B8E-4F9D-B691-50C8BB0F64D2}" dt="2022-05-19T08:24:35.230" v="2745" actId="14100"/>
          <ac:cxnSpMkLst>
            <pc:docMk/>
            <pc:sldMk cId="3000388248" sldId="867"/>
            <ac:cxnSpMk id="16" creationId="{40425266-B60F-30BA-C581-515F3BD2F0B5}"/>
          </ac:cxnSpMkLst>
        </pc:cxnChg>
        <pc:cxnChg chg="mod">
          <ac:chgData name="Nguyen Chi Son" userId="606856d02e9d83ac" providerId="LiveId" clId="{9FC513B0-8B8E-4F9D-B691-50C8BB0F64D2}" dt="2022-05-19T08:24:10.559" v="2737" actId="1076"/>
          <ac:cxnSpMkLst>
            <pc:docMk/>
            <pc:sldMk cId="3000388248" sldId="867"/>
            <ac:cxnSpMk id="17" creationId="{573AB9C2-A189-12C4-40E7-596A6DA9EC17}"/>
          </ac:cxnSpMkLst>
        </pc:cxnChg>
        <pc:cxnChg chg="mod">
          <ac:chgData name="Nguyen Chi Son" userId="606856d02e9d83ac" providerId="LiveId" clId="{9FC513B0-8B8E-4F9D-B691-50C8BB0F64D2}" dt="2022-05-19T08:24:55.854" v="2756" actId="14100"/>
          <ac:cxnSpMkLst>
            <pc:docMk/>
            <pc:sldMk cId="3000388248" sldId="867"/>
            <ac:cxnSpMk id="18" creationId="{224648FA-9990-7951-9795-F7B227F7C478}"/>
          </ac:cxnSpMkLst>
        </pc:cxnChg>
        <pc:cxnChg chg="del">
          <ac:chgData name="Nguyen Chi Son" userId="606856d02e9d83ac" providerId="LiveId" clId="{9FC513B0-8B8E-4F9D-B691-50C8BB0F64D2}" dt="2022-05-19T08:22:46.746" v="2213" actId="478"/>
          <ac:cxnSpMkLst>
            <pc:docMk/>
            <pc:sldMk cId="3000388248" sldId="867"/>
            <ac:cxnSpMk id="22" creationId="{25CF8F87-08D5-3280-71A8-B29480C42B25}"/>
          </ac:cxnSpMkLst>
        </pc:cxnChg>
        <pc:cxnChg chg="del">
          <ac:chgData name="Nguyen Chi Son" userId="606856d02e9d83ac" providerId="LiveId" clId="{9FC513B0-8B8E-4F9D-B691-50C8BB0F64D2}" dt="2022-05-19T08:22:46.746" v="2213" actId="478"/>
          <ac:cxnSpMkLst>
            <pc:docMk/>
            <pc:sldMk cId="3000388248" sldId="867"/>
            <ac:cxnSpMk id="23" creationId="{A623A7EB-7C38-DF63-5028-6FD7BBAFD265}"/>
          </ac:cxnSpMkLst>
        </pc:cxnChg>
      </pc:sldChg>
      <pc:sldChg chg="addSp delSp modSp add mod delAnim modAnim">
        <pc:chgData name="Nguyen Chi Son" userId="606856d02e9d83ac" providerId="LiveId" clId="{9FC513B0-8B8E-4F9D-B691-50C8BB0F64D2}" dt="2022-05-19T08:28:05.639" v="3376" actId="1035"/>
        <pc:sldMkLst>
          <pc:docMk/>
          <pc:sldMk cId="2384085377" sldId="868"/>
        </pc:sldMkLst>
        <pc:spChg chg="mod">
          <ac:chgData name="Nguyen Chi Son" userId="606856d02e9d83ac" providerId="LiveId" clId="{9FC513B0-8B8E-4F9D-B691-50C8BB0F64D2}" dt="2022-05-19T08:28:05.639" v="3376" actId="1035"/>
          <ac:spMkLst>
            <pc:docMk/>
            <pc:sldMk cId="2384085377" sldId="868"/>
            <ac:spMk id="10" creationId="{D98CE14C-9A27-2914-79C0-C7B48EB2DECD}"/>
          </ac:spMkLst>
        </pc:spChg>
        <pc:spChg chg="mod">
          <ac:chgData name="Nguyen Chi Son" userId="606856d02e9d83ac" providerId="LiveId" clId="{9FC513B0-8B8E-4F9D-B691-50C8BB0F64D2}" dt="2022-05-19T08:28:05.639" v="3376" actId="1035"/>
          <ac:spMkLst>
            <pc:docMk/>
            <pc:sldMk cId="2384085377" sldId="868"/>
            <ac:spMk id="13" creationId="{8567C54E-DBCB-0D35-F240-006D821F72BD}"/>
          </ac:spMkLst>
        </pc:spChg>
        <pc:spChg chg="mod">
          <ac:chgData name="Nguyen Chi Son" userId="606856d02e9d83ac" providerId="LiveId" clId="{9FC513B0-8B8E-4F9D-B691-50C8BB0F64D2}" dt="2022-05-19T08:27:44.773" v="3311" actId="20577"/>
          <ac:spMkLst>
            <pc:docMk/>
            <pc:sldMk cId="2384085377" sldId="868"/>
            <ac:spMk id="19" creationId="{9C339D16-68E4-43C4-A62E-D0146138D23B}"/>
          </ac:spMkLst>
        </pc:spChg>
        <pc:graphicFrameChg chg="del">
          <ac:chgData name="Nguyen Chi Son" userId="606856d02e9d83ac" providerId="LiveId" clId="{9FC513B0-8B8E-4F9D-B691-50C8BB0F64D2}" dt="2022-05-19T08:26:14.641" v="3117" actId="478"/>
          <ac:graphicFrameMkLst>
            <pc:docMk/>
            <pc:sldMk cId="2384085377" sldId="868"/>
            <ac:graphicFrameMk id="20" creationId="{16AEA1FC-C742-7807-51A9-975974AA0190}"/>
          </ac:graphicFrameMkLst>
        </pc:graphicFrameChg>
        <pc:graphicFrameChg chg="del">
          <ac:chgData name="Nguyen Chi Son" userId="606856d02e9d83ac" providerId="LiveId" clId="{9FC513B0-8B8E-4F9D-B691-50C8BB0F64D2}" dt="2022-05-19T08:26:14.641" v="3117" actId="478"/>
          <ac:graphicFrameMkLst>
            <pc:docMk/>
            <pc:sldMk cId="2384085377" sldId="868"/>
            <ac:graphicFrameMk id="26" creationId="{EF086FC4-F9A0-6340-C43B-C5EDE97A886E}"/>
          </ac:graphicFrameMkLst>
        </pc:graphicFrameChg>
        <pc:graphicFrameChg chg="del">
          <ac:chgData name="Nguyen Chi Son" userId="606856d02e9d83ac" providerId="LiveId" clId="{9FC513B0-8B8E-4F9D-B691-50C8BB0F64D2}" dt="2022-05-19T08:26:14.641" v="3117" actId="478"/>
          <ac:graphicFrameMkLst>
            <pc:docMk/>
            <pc:sldMk cId="2384085377" sldId="868"/>
            <ac:graphicFrameMk id="29" creationId="{C43DEEB4-F1C2-6BF5-B106-FB1D0BD2EEFA}"/>
          </ac:graphicFrameMkLst>
        </pc:graphicFrameChg>
        <pc:picChg chg="add mod">
          <ac:chgData name="Nguyen Chi Son" userId="606856d02e9d83ac" providerId="LiveId" clId="{9FC513B0-8B8E-4F9D-B691-50C8BB0F64D2}" dt="2022-05-19T08:27:30.917" v="3290" actId="1076"/>
          <ac:picMkLst>
            <pc:docMk/>
            <pc:sldMk cId="2384085377" sldId="868"/>
            <ac:picMk id="3" creationId="{1D49D7E1-BE45-750C-FAE9-9AE0209E39CF}"/>
          </ac:picMkLst>
        </pc:picChg>
        <pc:picChg chg="del">
          <ac:chgData name="Nguyen Chi Son" userId="606856d02e9d83ac" providerId="LiveId" clId="{9FC513B0-8B8E-4F9D-B691-50C8BB0F64D2}" dt="2022-05-19T08:26:13.363" v="3116" actId="478"/>
          <ac:picMkLst>
            <pc:docMk/>
            <pc:sldMk cId="2384085377" sldId="868"/>
            <ac:picMk id="4" creationId="{65D48CDF-8870-1D0A-AC1E-53B03089D5B9}"/>
          </ac:picMkLst>
        </pc:picChg>
        <pc:cxnChg chg="del">
          <ac:chgData name="Nguyen Chi Son" userId="606856d02e9d83ac" providerId="LiveId" clId="{9FC513B0-8B8E-4F9D-B691-50C8BB0F64D2}" dt="2022-05-19T08:26:14.641" v="3117" actId="478"/>
          <ac:cxnSpMkLst>
            <pc:docMk/>
            <pc:sldMk cId="2384085377" sldId="868"/>
            <ac:cxnSpMk id="16" creationId="{40425266-B60F-30BA-C581-515F3BD2F0B5}"/>
          </ac:cxnSpMkLst>
        </pc:cxnChg>
        <pc:cxnChg chg="del">
          <ac:chgData name="Nguyen Chi Son" userId="606856d02e9d83ac" providerId="LiveId" clId="{9FC513B0-8B8E-4F9D-B691-50C8BB0F64D2}" dt="2022-05-19T08:26:14.641" v="3117" actId="478"/>
          <ac:cxnSpMkLst>
            <pc:docMk/>
            <pc:sldMk cId="2384085377" sldId="868"/>
            <ac:cxnSpMk id="17" creationId="{573AB9C2-A189-12C4-40E7-596A6DA9EC17}"/>
          </ac:cxnSpMkLst>
        </pc:cxnChg>
        <pc:cxnChg chg="del">
          <ac:chgData name="Nguyen Chi Son" userId="606856d02e9d83ac" providerId="LiveId" clId="{9FC513B0-8B8E-4F9D-B691-50C8BB0F64D2}" dt="2022-05-19T08:26:14.641" v="3117" actId="478"/>
          <ac:cxnSpMkLst>
            <pc:docMk/>
            <pc:sldMk cId="2384085377" sldId="868"/>
            <ac:cxnSpMk id="18" creationId="{224648FA-9990-7951-9795-F7B227F7C478}"/>
          </ac:cxnSpMkLst>
        </pc:cxnChg>
      </pc:sldChg>
    </pc:docChg>
  </pc:docChgLst>
  <pc:docChgLst>
    <pc:chgData name="Nguyen Chi Son" userId="606856d02e9d83ac" providerId="LiveId" clId="{43411EA5-83AA-4A26-A199-8A8BF982D6DB}"/>
    <pc:docChg chg="undo custSel addSld delSld modSld">
      <pc:chgData name="Nguyen Chi Son" userId="606856d02e9d83ac" providerId="LiveId" clId="{43411EA5-83AA-4A26-A199-8A8BF982D6DB}" dt="2022-05-16T14:09:53.091" v="7786"/>
      <pc:docMkLst>
        <pc:docMk/>
      </pc:docMkLst>
      <pc:sldChg chg="modSp mod">
        <pc:chgData name="Nguyen Chi Son" userId="606856d02e9d83ac" providerId="LiveId" clId="{43411EA5-83AA-4A26-A199-8A8BF982D6DB}" dt="2022-05-14T19:40:29.601" v="100" actId="255"/>
        <pc:sldMkLst>
          <pc:docMk/>
          <pc:sldMk cId="2922349590" sldId="256"/>
        </pc:sldMkLst>
        <pc:spChg chg="mod">
          <ac:chgData name="Nguyen Chi Son" userId="606856d02e9d83ac" providerId="LiveId" clId="{43411EA5-83AA-4A26-A199-8A8BF982D6DB}" dt="2022-05-14T19:40:29.601" v="100" actId="255"/>
          <ac:spMkLst>
            <pc:docMk/>
            <pc:sldMk cId="2922349590" sldId="256"/>
            <ac:spMk id="136" creationId="{C574B640-0199-463F-87CA-8E3956B46E10}"/>
          </ac:spMkLst>
        </pc:spChg>
      </pc:sldChg>
      <pc:sldChg chg="modSp mod">
        <pc:chgData name="Nguyen Chi Son" userId="606856d02e9d83ac" providerId="LiveId" clId="{43411EA5-83AA-4A26-A199-8A8BF982D6DB}" dt="2022-05-14T20:23:34.922" v="3460" actId="20577"/>
        <pc:sldMkLst>
          <pc:docMk/>
          <pc:sldMk cId="3319126272" sldId="622"/>
        </pc:sldMkLst>
        <pc:spChg chg="mod">
          <ac:chgData name="Nguyen Chi Son" userId="606856d02e9d83ac" providerId="LiveId" clId="{43411EA5-83AA-4A26-A199-8A8BF982D6DB}" dt="2022-05-14T20:23:34.922" v="3460" actId="20577"/>
          <ac:spMkLst>
            <pc:docMk/>
            <pc:sldMk cId="3319126272" sldId="622"/>
            <ac:spMk id="2" creationId="{DAF08EC2-5D0D-48D9-855C-A59C0E5ED55B}"/>
          </ac:spMkLst>
        </pc:spChg>
      </pc:sldChg>
      <pc:sldChg chg="modSp mod">
        <pc:chgData name="Nguyen Chi Son" userId="606856d02e9d83ac" providerId="LiveId" clId="{43411EA5-83AA-4A26-A199-8A8BF982D6DB}" dt="2022-05-14T19:40:47.380" v="175" actId="20577"/>
        <pc:sldMkLst>
          <pc:docMk/>
          <pc:sldMk cId="1033004166" sldId="675"/>
        </pc:sldMkLst>
        <pc:spChg chg="mod">
          <ac:chgData name="Nguyen Chi Son" userId="606856d02e9d83ac" providerId="LiveId" clId="{43411EA5-83AA-4A26-A199-8A8BF982D6DB}" dt="2022-05-14T19:40:47.380" v="175" actId="20577"/>
          <ac:spMkLst>
            <pc:docMk/>
            <pc:sldMk cId="1033004166" sldId="675"/>
            <ac:spMk id="2" creationId="{DAF08EC2-5D0D-48D9-855C-A59C0E5ED55B}"/>
          </ac:spMkLst>
        </pc:spChg>
      </pc:sldChg>
      <pc:sldChg chg="addSp delSp modSp del mod">
        <pc:chgData name="Nguyen Chi Son" userId="606856d02e9d83ac" providerId="LiveId" clId="{43411EA5-83AA-4A26-A199-8A8BF982D6DB}" dt="2022-05-14T19:45:36.538" v="698" actId="47"/>
        <pc:sldMkLst>
          <pc:docMk/>
          <pc:sldMk cId="1219282801" sldId="781"/>
        </pc:sldMkLst>
        <pc:spChg chg="mod">
          <ac:chgData name="Nguyen Chi Son" userId="606856d02e9d83ac" providerId="LiveId" clId="{43411EA5-83AA-4A26-A199-8A8BF982D6DB}" dt="2022-05-14T19:41:21.056" v="426" actId="20577"/>
          <ac:spMkLst>
            <pc:docMk/>
            <pc:sldMk cId="1219282801" sldId="781"/>
            <ac:spMk id="2" creationId="{BA8A6260-CA4B-46A9-A06E-C71EE59E6992}"/>
          </ac:spMkLst>
        </pc:spChg>
        <pc:spChg chg="mod">
          <ac:chgData name="Nguyen Chi Son" userId="606856d02e9d83ac" providerId="LiveId" clId="{43411EA5-83AA-4A26-A199-8A8BF982D6DB}" dt="2022-05-14T19:43:58.415" v="614" actId="1076"/>
          <ac:spMkLst>
            <pc:docMk/>
            <pc:sldMk cId="1219282801" sldId="781"/>
            <ac:spMk id="15" creationId="{D4A11C5C-895C-BC35-F8FA-178D9F3E9B51}"/>
          </ac:spMkLst>
        </pc:spChg>
        <pc:spChg chg="del">
          <ac:chgData name="Nguyen Chi Son" userId="606856d02e9d83ac" providerId="LiveId" clId="{43411EA5-83AA-4A26-A199-8A8BF982D6DB}" dt="2022-05-14T19:41:25.927" v="427" actId="478"/>
          <ac:spMkLst>
            <pc:docMk/>
            <pc:sldMk cId="1219282801" sldId="781"/>
            <ac:spMk id="16" creationId="{07A27192-83D3-669D-5A55-49EE6A7FB5CE}"/>
          </ac:spMkLst>
        </pc:spChg>
        <pc:picChg chg="add mod">
          <ac:chgData name="Nguyen Chi Son" userId="606856d02e9d83ac" providerId="LiveId" clId="{43411EA5-83AA-4A26-A199-8A8BF982D6DB}" dt="2022-05-14T19:43:24.385" v="610" actId="1076"/>
          <ac:picMkLst>
            <pc:docMk/>
            <pc:sldMk cId="1219282801" sldId="781"/>
            <ac:picMk id="4" creationId="{5C03EDDA-00CB-8E15-274C-86DACDCE6D39}"/>
          </ac:picMkLst>
        </pc:picChg>
        <pc:picChg chg="del">
          <ac:chgData name="Nguyen Chi Son" userId="606856d02e9d83ac" providerId="LiveId" clId="{43411EA5-83AA-4A26-A199-8A8BF982D6DB}" dt="2022-05-14T19:40:51.638" v="177" actId="478"/>
          <ac:picMkLst>
            <pc:docMk/>
            <pc:sldMk cId="1219282801" sldId="781"/>
            <ac:picMk id="10" creationId="{3FC4DF97-796F-FA5B-90BC-E5A4DF111A52}"/>
          </ac:picMkLst>
        </pc:picChg>
        <pc:picChg chg="del">
          <ac:chgData name="Nguyen Chi Son" userId="606856d02e9d83ac" providerId="LiveId" clId="{43411EA5-83AA-4A26-A199-8A8BF982D6DB}" dt="2022-05-14T19:40:50.296" v="176" actId="478"/>
          <ac:picMkLst>
            <pc:docMk/>
            <pc:sldMk cId="1219282801" sldId="781"/>
            <ac:picMk id="1026" creationId="{B7E3BCBB-E0ED-6C94-733B-A4B4D663A38B}"/>
          </ac:picMkLst>
        </pc:picChg>
      </pc:sldChg>
      <pc:sldChg chg="addSp delSp modSp mod">
        <pc:chgData name="Nguyen Chi Son" userId="606856d02e9d83ac" providerId="LiveId" clId="{43411EA5-83AA-4A26-A199-8A8BF982D6DB}" dt="2022-05-14T20:28:42.543" v="3971" actId="1076"/>
        <pc:sldMkLst>
          <pc:docMk/>
          <pc:sldMk cId="3014091475" sldId="782"/>
        </pc:sldMkLst>
        <pc:spChg chg="mod">
          <ac:chgData name="Nguyen Chi Son" userId="606856d02e9d83ac" providerId="LiveId" clId="{43411EA5-83AA-4A26-A199-8A8BF982D6DB}" dt="2022-05-14T20:25:47.795" v="3877" actId="20577"/>
          <ac:spMkLst>
            <pc:docMk/>
            <pc:sldMk cId="3014091475" sldId="782"/>
            <ac:spMk id="2" creationId="{BA8A6260-CA4B-46A9-A06E-C71EE59E6992}"/>
          </ac:spMkLst>
        </pc:spChg>
        <pc:spChg chg="add mod">
          <ac:chgData name="Nguyen Chi Son" userId="606856d02e9d83ac" providerId="LiveId" clId="{43411EA5-83AA-4A26-A199-8A8BF982D6DB}" dt="2022-05-14T20:28:33.184" v="3956" actId="1036"/>
          <ac:spMkLst>
            <pc:docMk/>
            <pc:sldMk cId="3014091475" sldId="782"/>
            <ac:spMk id="7" creationId="{BC955902-ACF9-970D-B1AE-4DDAB861205F}"/>
          </ac:spMkLst>
        </pc:spChg>
        <pc:spChg chg="add del mod">
          <ac:chgData name="Nguyen Chi Son" userId="606856d02e9d83ac" providerId="LiveId" clId="{43411EA5-83AA-4A26-A199-8A8BF982D6DB}" dt="2022-05-14T20:27:17.623" v="3934" actId="478"/>
          <ac:spMkLst>
            <pc:docMk/>
            <pc:sldMk cId="3014091475" sldId="782"/>
            <ac:spMk id="8" creationId="{1DF3628F-E0B8-0EC3-4BF7-B8A9EF0B29EE}"/>
          </ac:spMkLst>
        </pc:spChg>
        <pc:spChg chg="add mod">
          <ac:chgData name="Nguyen Chi Son" userId="606856d02e9d83ac" providerId="LiveId" clId="{43411EA5-83AA-4A26-A199-8A8BF982D6DB}" dt="2022-05-14T20:28:33.184" v="3956" actId="1036"/>
          <ac:spMkLst>
            <pc:docMk/>
            <pc:sldMk cId="3014091475" sldId="782"/>
            <ac:spMk id="9" creationId="{A53E5BCB-823A-4C55-8FCD-4B7F2E76626A}"/>
          </ac:spMkLst>
        </pc:spChg>
        <pc:graphicFrameChg chg="add mod">
          <ac:chgData name="Nguyen Chi Son" userId="606856d02e9d83ac" providerId="LiveId" clId="{43411EA5-83AA-4A26-A199-8A8BF982D6DB}" dt="2022-05-14T20:28:39.793" v="3970" actId="1076"/>
          <ac:graphicFrameMkLst>
            <pc:docMk/>
            <pc:sldMk cId="3014091475" sldId="782"/>
            <ac:graphicFrameMk id="10" creationId="{A9186D06-8FA5-8D62-189E-A5992CD89819}"/>
          </ac:graphicFrameMkLst>
        </pc:graphicFrameChg>
        <pc:graphicFrameChg chg="add mod">
          <ac:chgData name="Nguyen Chi Son" userId="606856d02e9d83ac" providerId="LiveId" clId="{43411EA5-83AA-4A26-A199-8A8BF982D6DB}" dt="2022-05-14T20:28:42.543" v="3971" actId="1076"/>
          <ac:graphicFrameMkLst>
            <pc:docMk/>
            <pc:sldMk cId="3014091475" sldId="782"/>
            <ac:graphicFrameMk id="11" creationId="{05F9B701-508E-4C9E-9DD8-DBDE3D9B5FE0}"/>
          </ac:graphicFrameMkLst>
        </pc:graphicFrameChg>
        <pc:picChg chg="del">
          <ac:chgData name="Nguyen Chi Son" userId="606856d02e9d83ac" providerId="LiveId" clId="{43411EA5-83AA-4A26-A199-8A8BF982D6DB}" dt="2022-05-14T20:23:37.547" v="3461" actId="478"/>
          <ac:picMkLst>
            <pc:docMk/>
            <pc:sldMk cId="3014091475" sldId="782"/>
            <ac:picMk id="4" creationId="{D35BBBE6-C81C-0FA2-0597-FD36892A762F}"/>
          </ac:picMkLst>
        </pc:picChg>
        <pc:picChg chg="add mod">
          <ac:chgData name="Nguyen Chi Son" userId="606856d02e9d83ac" providerId="LiveId" clId="{43411EA5-83AA-4A26-A199-8A8BF982D6DB}" dt="2022-05-14T20:28:36.730" v="3969" actId="1035"/>
          <ac:picMkLst>
            <pc:docMk/>
            <pc:sldMk cId="3014091475" sldId="782"/>
            <ac:picMk id="5" creationId="{411D717A-CE10-2900-614F-98F4F13F5A1D}"/>
          </ac:picMkLst>
        </pc:picChg>
        <pc:picChg chg="add mod">
          <ac:chgData name="Nguyen Chi Son" userId="606856d02e9d83ac" providerId="LiveId" clId="{43411EA5-83AA-4A26-A199-8A8BF982D6DB}" dt="2022-05-14T20:28:36.730" v="3969" actId="1035"/>
          <ac:picMkLst>
            <pc:docMk/>
            <pc:sldMk cId="3014091475" sldId="782"/>
            <ac:picMk id="6" creationId="{CD0E0A5B-1157-3688-980C-62A9D883B070}"/>
          </ac:picMkLst>
        </pc:picChg>
      </pc:sldChg>
      <pc:sldChg chg="addSp delSp modSp mod delAnim">
        <pc:chgData name="Nguyen Chi Son" userId="606856d02e9d83ac" providerId="LiveId" clId="{43411EA5-83AA-4A26-A199-8A8BF982D6DB}" dt="2022-05-14T19:59:42.976" v="1160" actId="1076"/>
        <pc:sldMkLst>
          <pc:docMk/>
          <pc:sldMk cId="3990194128" sldId="837"/>
        </pc:sldMkLst>
        <pc:spChg chg="mod">
          <ac:chgData name="Nguyen Chi Son" userId="606856d02e9d83ac" providerId="LiveId" clId="{43411EA5-83AA-4A26-A199-8A8BF982D6DB}" dt="2022-05-14T19:48:15.493" v="757" actId="20577"/>
          <ac:spMkLst>
            <pc:docMk/>
            <pc:sldMk cId="3990194128" sldId="837"/>
            <ac:spMk id="2" creationId="{BA8A6260-CA4B-46A9-A06E-C71EE59E6992}"/>
          </ac:spMkLst>
        </pc:spChg>
        <pc:spChg chg="add mod">
          <ac:chgData name="Nguyen Chi Son" userId="606856d02e9d83ac" providerId="LiveId" clId="{43411EA5-83AA-4A26-A199-8A8BF982D6DB}" dt="2022-05-14T19:58:28.716" v="1149" actId="1076"/>
          <ac:spMkLst>
            <pc:docMk/>
            <pc:sldMk cId="3990194128" sldId="837"/>
            <ac:spMk id="7" creationId="{CCCADD67-50AA-6D8A-D43B-1192F7D16393}"/>
          </ac:spMkLst>
        </pc:spChg>
        <pc:spChg chg="del">
          <ac:chgData name="Nguyen Chi Son" userId="606856d02e9d83ac" providerId="LiveId" clId="{43411EA5-83AA-4A26-A199-8A8BF982D6DB}" dt="2022-05-14T19:47:39.798" v="719" actId="478"/>
          <ac:spMkLst>
            <pc:docMk/>
            <pc:sldMk cId="3990194128" sldId="837"/>
            <ac:spMk id="9" creationId="{39E9E660-7C77-522F-DE95-48D46FE6197C}"/>
          </ac:spMkLst>
        </pc:spChg>
        <pc:spChg chg="mod">
          <ac:chgData name="Nguyen Chi Son" userId="606856d02e9d83ac" providerId="LiveId" clId="{43411EA5-83AA-4A26-A199-8A8BF982D6DB}" dt="2022-05-14T19:58:24.228" v="1148" actId="1076"/>
          <ac:spMkLst>
            <pc:docMk/>
            <pc:sldMk cId="3990194128" sldId="837"/>
            <ac:spMk id="11" creationId="{C1E0E65F-66DE-EE13-FFB8-F7640F4B8074}"/>
          </ac:spMkLst>
        </pc:spChg>
        <pc:spChg chg="add mod">
          <ac:chgData name="Nguyen Chi Son" userId="606856d02e9d83ac" providerId="LiveId" clId="{43411EA5-83AA-4A26-A199-8A8BF982D6DB}" dt="2022-05-14T19:58:08.808" v="1144" actId="1076"/>
          <ac:spMkLst>
            <pc:docMk/>
            <pc:sldMk cId="3990194128" sldId="837"/>
            <ac:spMk id="14" creationId="{7B944072-AAFE-234B-EE93-BB0A94A34DAD}"/>
          </ac:spMkLst>
        </pc:spChg>
        <pc:spChg chg="add mod">
          <ac:chgData name="Nguyen Chi Son" userId="606856d02e9d83ac" providerId="LiveId" clId="{43411EA5-83AA-4A26-A199-8A8BF982D6DB}" dt="2022-05-14T19:58:15.245" v="1145" actId="1076"/>
          <ac:spMkLst>
            <pc:docMk/>
            <pc:sldMk cId="3990194128" sldId="837"/>
            <ac:spMk id="15" creationId="{3DF0071F-4D92-A5D6-ED4B-F6440AA406C5}"/>
          </ac:spMkLst>
        </pc:spChg>
        <pc:spChg chg="add mod">
          <ac:chgData name="Nguyen Chi Son" userId="606856d02e9d83ac" providerId="LiveId" clId="{43411EA5-83AA-4A26-A199-8A8BF982D6DB}" dt="2022-05-14T19:58:35.571" v="1151" actId="1076"/>
          <ac:spMkLst>
            <pc:docMk/>
            <pc:sldMk cId="3990194128" sldId="837"/>
            <ac:spMk id="16" creationId="{4A2AF197-85ED-0810-FD7C-063CE61F46BB}"/>
          </ac:spMkLst>
        </pc:spChg>
        <pc:spChg chg="add mod">
          <ac:chgData name="Nguyen Chi Son" userId="606856d02e9d83ac" providerId="LiveId" clId="{43411EA5-83AA-4A26-A199-8A8BF982D6DB}" dt="2022-05-14T19:59:18.954" v="1154" actId="208"/>
          <ac:spMkLst>
            <pc:docMk/>
            <pc:sldMk cId="3990194128" sldId="837"/>
            <ac:spMk id="18" creationId="{D3527BB3-F16D-BD24-0AB5-DE302DBD1833}"/>
          </ac:spMkLst>
        </pc:spChg>
        <pc:spChg chg="add mod">
          <ac:chgData name="Nguyen Chi Son" userId="606856d02e9d83ac" providerId="LiveId" clId="{43411EA5-83AA-4A26-A199-8A8BF982D6DB}" dt="2022-05-14T19:59:42.976" v="1160" actId="1076"/>
          <ac:spMkLst>
            <pc:docMk/>
            <pc:sldMk cId="3990194128" sldId="837"/>
            <ac:spMk id="19" creationId="{CAE0015D-C52A-20ED-C723-52880A687CE2}"/>
          </ac:spMkLst>
        </pc:spChg>
        <pc:graphicFrameChg chg="add del mod">
          <ac:chgData name="Nguyen Chi Son" userId="606856d02e9d83ac" providerId="LiveId" clId="{43411EA5-83AA-4A26-A199-8A8BF982D6DB}" dt="2022-05-14T19:56:43.382" v="1122" actId="478"/>
          <ac:graphicFrameMkLst>
            <pc:docMk/>
            <pc:sldMk cId="3990194128" sldId="837"/>
            <ac:graphicFrameMk id="17" creationId="{914135B4-A6DA-B94C-DF64-FA6711716F5B}"/>
          </ac:graphicFrameMkLst>
        </pc:graphicFrameChg>
        <pc:picChg chg="del">
          <ac:chgData name="Nguyen Chi Son" userId="606856d02e9d83ac" providerId="LiveId" clId="{43411EA5-83AA-4A26-A199-8A8BF982D6DB}" dt="2022-05-14T19:47:37.748" v="717" actId="478"/>
          <ac:picMkLst>
            <pc:docMk/>
            <pc:sldMk cId="3990194128" sldId="837"/>
            <ac:picMk id="3" creationId="{A7784BE9-059B-61B7-4F0A-7B0D6A9F7BA0}"/>
          </ac:picMkLst>
        </pc:picChg>
        <pc:picChg chg="del">
          <ac:chgData name="Nguyen Chi Son" userId="606856d02e9d83ac" providerId="LiveId" clId="{43411EA5-83AA-4A26-A199-8A8BF982D6DB}" dt="2022-05-14T19:47:38.195" v="718" actId="478"/>
          <ac:picMkLst>
            <pc:docMk/>
            <pc:sldMk cId="3990194128" sldId="837"/>
            <ac:picMk id="5" creationId="{F94D2062-3C40-ECEF-7014-64496B04A0F7}"/>
          </ac:picMkLst>
        </pc:picChg>
        <pc:picChg chg="add mod">
          <ac:chgData name="Nguyen Chi Son" userId="606856d02e9d83ac" providerId="LiveId" clId="{43411EA5-83AA-4A26-A199-8A8BF982D6DB}" dt="2022-05-14T19:57:15.051" v="1131" actId="1076"/>
          <ac:picMkLst>
            <pc:docMk/>
            <pc:sldMk cId="3990194128" sldId="837"/>
            <ac:picMk id="6" creationId="{35E8BECB-FF09-EA8F-2458-41858A6990D4}"/>
          </ac:picMkLst>
        </pc:picChg>
        <pc:picChg chg="add mod">
          <ac:chgData name="Nguyen Chi Son" userId="606856d02e9d83ac" providerId="LiveId" clId="{43411EA5-83AA-4A26-A199-8A8BF982D6DB}" dt="2022-05-14T19:57:24.440" v="1134" actId="1076"/>
          <ac:picMkLst>
            <pc:docMk/>
            <pc:sldMk cId="3990194128" sldId="837"/>
            <ac:picMk id="10" creationId="{6B6F9A42-10ED-3C1F-1F17-2EB4B9033D99}"/>
          </ac:picMkLst>
        </pc:picChg>
        <pc:picChg chg="add mod">
          <ac:chgData name="Nguyen Chi Son" userId="606856d02e9d83ac" providerId="LiveId" clId="{43411EA5-83AA-4A26-A199-8A8BF982D6DB}" dt="2022-05-14T19:57:21.183" v="1133" actId="1076"/>
          <ac:picMkLst>
            <pc:docMk/>
            <pc:sldMk cId="3990194128" sldId="837"/>
            <ac:picMk id="13" creationId="{1D2A25E4-C489-50BA-324C-E10E2B432D3E}"/>
          </ac:picMkLst>
        </pc:picChg>
      </pc:sldChg>
      <pc:sldChg chg="del">
        <pc:chgData name="Nguyen Chi Son" userId="606856d02e9d83ac" providerId="LiveId" clId="{43411EA5-83AA-4A26-A199-8A8BF982D6DB}" dt="2022-05-14T20:01:05.515" v="1161" actId="47"/>
        <pc:sldMkLst>
          <pc:docMk/>
          <pc:sldMk cId="3073020842" sldId="838"/>
        </pc:sldMkLst>
      </pc:sldChg>
      <pc:sldChg chg="addSp delSp modSp mod delAnim modAnim">
        <pc:chgData name="Nguyen Chi Son" userId="606856d02e9d83ac" providerId="LiveId" clId="{43411EA5-83AA-4A26-A199-8A8BF982D6DB}" dt="2022-05-16T14:09:53.091" v="7786"/>
        <pc:sldMkLst>
          <pc:docMk/>
          <pc:sldMk cId="2469390445" sldId="839"/>
        </pc:sldMkLst>
        <pc:spChg chg="mod">
          <ac:chgData name="Nguyen Chi Son" userId="606856d02e9d83ac" providerId="LiveId" clId="{43411EA5-83AA-4A26-A199-8A8BF982D6DB}" dt="2022-05-14T20:02:21.283" v="1498" actId="20577"/>
          <ac:spMkLst>
            <pc:docMk/>
            <pc:sldMk cId="2469390445" sldId="839"/>
            <ac:spMk id="10" creationId="{CA7A7645-A7F6-FF0F-6CE7-F7954F96AD24}"/>
          </ac:spMkLst>
        </pc:spChg>
        <pc:spChg chg="mod">
          <ac:chgData name="Nguyen Chi Son" userId="606856d02e9d83ac" providerId="LiveId" clId="{43411EA5-83AA-4A26-A199-8A8BF982D6DB}" dt="2022-05-14T20:02:11.530" v="1479" actId="1035"/>
          <ac:spMkLst>
            <pc:docMk/>
            <pc:sldMk cId="2469390445" sldId="839"/>
            <ac:spMk id="11" creationId="{0E84CBE1-4AB0-CA68-65C2-AC68692AACAA}"/>
          </ac:spMkLst>
        </pc:spChg>
        <pc:spChg chg="mod">
          <ac:chgData name="Nguyen Chi Son" userId="606856d02e9d83ac" providerId="LiveId" clId="{43411EA5-83AA-4A26-A199-8A8BF982D6DB}" dt="2022-05-14T20:04:48.602" v="1564" actId="20577"/>
          <ac:spMkLst>
            <pc:docMk/>
            <pc:sldMk cId="2469390445" sldId="839"/>
            <ac:spMk id="12" creationId="{5B8A6D26-E571-DC15-930E-F272FC43E0DD}"/>
          </ac:spMkLst>
        </pc:spChg>
        <pc:spChg chg="mod">
          <ac:chgData name="Nguyen Chi Son" userId="606856d02e9d83ac" providerId="LiveId" clId="{43411EA5-83AA-4A26-A199-8A8BF982D6DB}" dt="2022-05-14T20:02:11.530" v="1479" actId="1035"/>
          <ac:spMkLst>
            <pc:docMk/>
            <pc:sldMk cId="2469390445" sldId="839"/>
            <ac:spMk id="13" creationId="{1E14587E-DEDE-55E8-CE0F-8FA8A72C11BC}"/>
          </ac:spMkLst>
        </pc:spChg>
        <pc:spChg chg="mod">
          <ac:chgData name="Nguyen Chi Son" userId="606856d02e9d83ac" providerId="LiveId" clId="{43411EA5-83AA-4A26-A199-8A8BF982D6DB}" dt="2022-05-14T20:02:04.702" v="1444" actId="20577"/>
          <ac:spMkLst>
            <pc:docMk/>
            <pc:sldMk cId="2469390445" sldId="839"/>
            <ac:spMk id="19" creationId="{9C339D16-68E4-43C4-A62E-D0146138D23B}"/>
          </ac:spMkLst>
        </pc:spChg>
        <pc:graphicFrameChg chg="mod">
          <ac:chgData name="Nguyen Chi Son" userId="606856d02e9d83ac" providerId="LiveId" clId="{43411EA5-83AA-4A26-A199-8A8BF982D6DB}" dt="2022-05-14T20:02:44.876" v="1503" actId="1076"/>
          <ac:graphicFrameMkLst>
            <pc:docMk/>
            <pc:sldMk cId="2469390445" sldId="839"/>
            <ac:graphicFrameMk id="8" creationId="{8BF6DC18-F4EB-8D5E-8089-0B12B64D162A}"/>
          </ac:graphicFrameMkLst>
        </pc:graphicFrameChg>
        <pc:graphicFrameChg chg="del mod">
          <ac:chgData name="Nguyen Chi Son" userId="606856d02e9d83ac" providerId="LiveId" clId="{43411EA5-83AA-4A26-A199-8A8BF982D6DB}" dt="2022-05-14T20:02:53.675" v="1515" actId="478"/>
          <ac:graphicFrameMkLst>
            <pc:docMk/>
            <pc:sldMk cId="2469390445" sldId="839"/>
            <ac:graphicFrameMk id="14" creationId="{9697F263-F3A4-64F1-443A-56CEA12BC2A9}"/>
          </ac:graphicFrameMkLst>
        </pc:graphicFrameChg>
        <pc:graphicFrameChg chg="add mod">
          <ac:chgData name="Nguyen Chi Son" userId="606856d02e9d83ac" providerId="LiveId" clId="{43411EA5-83AA-4A26-A199-8A8BF982D6DB}" dt="2022-05-14T20:04:50.946" v="1565" actId="1076"/>
          <ac:graphicFrameMkLst>
            <pc:docMk/>
            <pc:sldMk cId="2469390445" sldId="839"/>
            <ac:graphicFrameMk id="15" creationId="{30AC3A99-676C-C84D-5820-81CAF2F78071}"/>
          </ac:graphicFrameMkLst>
        </pc:graphicFrameChg>
        <pc:graphicFrameChg chg="del mod">
          <ac:chgData name="Nguyen Chi Son" userId="606856d02e9d83ac" providerId="LiveId" clId="{43411EA5-83AA-4A26-A199-8A8BF982D6DB}" dt="2022-05-14T20:02:22.705" v="1499" actId="478"/>
          <ac:graphicFrameMkLst>
            <pc:docMk/>
            <pc:sldMk cId="2469390445" sldId="839"/>
            <ac:graphicFrameMk id="16" creationId="{DFEA72EA-8808-FF40-B6AE-B176099AD99F}"/>
          </ac:graphicFrameMkLst>
        </pc:graphicFrameChg>
        <pc:picChg chg="add mod">
          <ac:chgData name="Nguyen Chi Son" userId="606856d02e9d83ac" providerId="LiveId" clId="{43411EA5-83AA-4A26-A199-8A8BF982D6DB}" dt="2022-05-14T20:04:53.055" v="1566" actId="1076"/>
          <ac:picMkLst>
            <pc:docMk/>
            <pc:sldMk cId="2469390445" sldId="839"/>
            <ac:picMk id="3" creationId="{4389EC1A-163B-F79B-764C-FEB43F6522AC}"/>
          </ac:picMkLst>
        </pc:picChg>
      </pc:sldChg>
      <pc:sldChg chg="del">
        <pc:chgData name="Nguyen Chi Son" userId="606856d02e9d83ac" providerId="LiveId" clId="{43411EA5-83AA-4A26-A199-8A8BF982D6DB}" dt="2022-05-14T20:23:26.547" v="3389" actId="47"/>
        <pc:sldMkLst>
          <pc:docMk/>
          <pc:sldMk cId="3897746557" sldId="840"/>
        </pc:sldMkLst>
      </pc:sldChg>
      <pc:sldChg chg="del">
        <pc:chgData name="Nguyen Chi Son" userId="606856d02e9d83ac" providerId="LiveId" clId="{43411EA5-83AA-4A26-A199-8A8BF982D6DB}" dt="2022-05-14T20:23:26.547" v="3389" actId="47"/>
        <pc:sldMkLst>
          <pc:docMk/>
          <pc:sldMk cId="652079318" sldId="841"/>
        </pc:sldMkLst>
      </pc:sldChg>
      <pc:sldChg chg="addSp delSp modSp mod delAnim modAnim">
        <pc:chgData name="Nguyen Chi Son" userId="606856d02e9d83ac" providerId="LiveId" clId="{43411EA5-83AA-4A26-A199-8A8BF982D6DB}" dt="2022-05-14T20:39:09.300" v="4498" actId="12788"/>
        <pc:sldMkLst>
          <pc:docMk/>
          <pc:sldMk cId="733565035" sldId="842"/>
        </pc:sldMkLst>
        <pc:spChg chg="del mod">
          <ac:chgData name="Nguyen Chi Son" userId="606856d02e9d83ac" providerId="LiveId" clId="{43411EA5-83AA-4A26-A199-8A8BF982D6DB}" dt="2022-05-14T20:39:01.425" v="4496" actId="478"/>
          <ac:spMkLst>
            <pc:docMk/>
            <pc:sldMk cId="733565035" sldId="842"/>
            <ac:spMk id="10" creationId="{CA7A7645-A7F6-FF0F-6CE7-F7954F96AD24}"/>
          </ac:spMkLst>
        </pc:spChg>
        <pc:spChg chg="mod">
          <ac:chgData name="Nguyen Chi Son" userId="606856d02e9d83ac" providerId="LiveId" clId="{43411EA5-83AA-4A26-A199-8A8BF982D6DB}" dt="2022-05-14T20:39:09.300" v="4498" actId="12788"/>
          <ac:spMkLst>
            <pc:docMk/>
            <pc:sldMk cId="733565035" sldId="842"/>
            <ac:spMk id="11" creationId="{0E84CBE1-4AB0-CA68-65C2-AC68692AACAA}"/>
          </ac:spMkLst>
        </pc:spChg>
        <pc:spChg chg="mod">
          <ac:chgData name="Nguyen Chi Son" userId="606856d02e9d83ac" providerId="LiveId" clId="{43411EA5-83AA-4A26-A199-8A8BF982D6DB}" dt="2022-05-14T20:39:06.331" v="4497" actId="14100"/>
          <ac:spMkLst>
            <pc:docMk/>
            <pc:sldMk cId="733565035" sldId="842"/>
            <ac:spMk id="12" creationId="{5B8A6D26-E571-DC15-930E-F272FC43E0DD}"/>
          </ac:spMkLst>
        </pc:spChg>
        <pc:spChg chg="del mod">
          <ac:chgData name="Nguyen Chi Son" userId="606856d02e9d83ac" providerId="LiveId" clId="{43411EA5-83AA-4A26-A199-8A8BF982D6DB}" dt="2022-05-14T20:38:58.987" v="4495" actId="478"/>
          <ac:spMkLst>
            <pc:docMk/>
            <pc:sldMk cId="733565035" sldId="842"/>
            <ac:spMk id="13" creationId="{1E14587E-DEDE-55E8-CE0F-8FA8A72C11BC}"/>
          </ac:spMkLst>
        </pc:spChg>
        <pc:spChg chg="mod">
          <ac:chgData name="Nguyen Chi Son" userId="606856d02e9d83ac" providerId="LiveId" clId="{43411EA5-83AA-4A26-A199-8A8BF982D6DB}" dt="2022-05-14T20:30:58.823" v="4243" actId="20577"/>
          <ac:spMkLst>
            <pc:docMk/>
            <pc:sldMk cId="733565035" sldId="842"/>
            <ac:spMk id="19" creationId="{9C339D16-68E4-43C4-A62E-D0146138D23B}"/>
          </ac:spMkLst>
        </pc:spChg>
        <pc:graphicFrameChg chg="del mod">
          <ac:chgData name="Nguyen Chi Son" userId="606856d02e9d83ac" providerId="LiveId" clId="{43411EA5-83AA-4A26-A199-8A8BF982D6DB}" dt="2022-05-14T20:38:58.987" v="4495" actId="478"/>
          <ac:graphicFrameMkLst>
            <pc:docMk/>
            <pc:sldMk cId="733565035" sldId="842"/>
            <ac:graphicFrameMk id="8" creationId="{8BF6DC18-F4EB-8D5E-8089-0B12B64D162A}"/>
          </ac:graphicFrameMkLst>
        </pc:graphicFrameChg>
        <pc:graphicFrameChg chg="del mod">
          <ac:chgData name="Nguyen Chi Son" userId="606856d02e9d83ac" providerId="LiveId" clId="{43411EA5-83AA-4A26-A199-8A8BF982D6DB}" dt="2022-05-14T20:38:28.551" v="4277" actId="478"/>
          <ac:graphicFrameMkLst>
            <pc:docMk/>
            <pc:sldMk cId="733565035" sldId="842"/>
            <ac:graphicFrameMk id="15" creationId="{6F053F35-99AA-78B5-2D3C-A36A9D04BEBC}"/>
          </ac:graphicFrameMkLst>
        </pc:graphicFrameChg>
        <pc:picChg chg="add mod">
          <ac:chgData name="Nguyen Chi Son" userId="606856d02e9d83ac" providerId="LiveId" clId="{43411EA5-83AA-4A26-A199-8A8BF982D6DB}" dt="2022-05-14T20:31:13.135" v="4246" actId="1076"/>
          <ac:picMkLst>
            <pc:docMk/>
            <pc:sldMk cId="733565035" sldId="842"/>
            <ac:picMk id="3" creationId="{2E225434-57BE-D153-77CB-F814358D869D}"/>
          </ac:picMkLst>
        </pc:picChg>
        <pc:picChg chg="del">
          <ac:chgData name="Nguyen Chi Son" userId="606856d02e9d83ac" providerId="LiveId" clId="{43411EA5-83AA-4A26-A199-8A8BF982D6DB}" dt="2022-05-14T20:29:38.119" v="3973" actId="478"/>
          <ac:picMkLst>
            <pc:docMk/>
            <pc:sldMk cId="733565035" sldId="842"/>
            <ac:picMk id="17" creationId="{2CA33DB2-5C67-5EEA-7907-9F1D56B57AAE}"/>
          </ac:picMkLst>
        </pc:picChg>
      </pc:sldChg>
      <pc:sldChg chg="addSp delSp modSp mod delAnim modAnim">
        <pc:chgData name="Nguyen Chi Son" userId="606856d02e9d83ac" providerId="LiveId" clId="{43411EA5-83AA-4A26-A199-8A8BF982D6DB}" dt="2022-05-16T14:07:59.324" v="7768"/>
        <pc:sldMkLst>
          <pc:docMk/>
          <pc:sldMk cId="2177373405" sldId="843"/>
        </pc:sldMkLst>
        <pc:spChg chg="mod">
          <ac:chgData name="Nguyen Chi Son" userId="606856d02e9d83ac" providerId="LiveId" clId="{43411EA5-83AA-4A26-A199-8A8BF982D6DB}" dt="2022-05-15T14:06:55.275" v="5035" actId="1036"/>
          <ac:spMkLst>
            <pc:docMk/>
            <pc:sldMk cId="2177373405" sldId="843"/>
            <ac:spMk id="10" creationId="{CA7A7645-A7F6-FF0F-6CE7-F7954F96AD24}"/>
          </ac:spMkLst>
        </pc:spChg>
        <pc:spChg chg="mod">
          <ac:chgData name="Nguyen Chi Son" userId="606856d02e9d83ac" providerId="LiveId" clId="{43411EA5-83AA-4A26-A199-8A8BF982D6DB}" dt="2022-05-15T14:06:55.275" v="5035" actId="1036"/>
          <ac:spMkLst>
            <pc:docMk/>
            <pc:sldMk cId="2177373405" sldId="843"/>
            <ac:spMk id="11" creationId="{0E84CBE1-4AB0-CA68-65C2-AC68692AACAA}"/>
          </ac:spMkLst>
        </pc:spChg>
        <pc:spChg chg="mod">
          <ac:chgData name="Nguyen Chi Son" userId="606856d02e9d83ac" providerId="LiveId" clId="{43411EA5-83AA-4A26-A199-8A8BF982D6DB}" dt="2022-05-15T14:06:55.275" v="5035" actId="1036"/>
          <ac:spMkLst>
            <pc:docMk/>
            <pc:sldMk cId="2177373405" sldId="843"/>
            <ac:spMk id="12" creationId="{5B8A6D26-E571-DC15-930E-F272FC43E0DD}"/>
          </ac:spMkLst>
        </pc:spChg>
        <pc:spChg chg="mod">
          <ac:chgData name="Nguyen Chi Son" userId="606856d02e9d83ac" providerId="LiveId" clId="{43411EA5-83AA-4A26-A199-8A8BF982D6DB}" dt="2022-05-15T14:06:55.275" v="5035" actId="1036"/>
          <ac:spMkLst>
            <pc:docMk/>
            <pc:sldMk cId="2177373405" sldId="843"/>
            <ac:spMk id="13" creationId="{1E14587E-DEDE-55E8-CE0F-8FA8A72C11BC}"/>
          </ac:spMkLst>
        </pc:spChg>
        <pc:spChg chg="mod">
          <ac:chgData name="Nguyen Chi Son" userId="606856d02e9d83ac" providerId="LiveId" clId="{43411EA5-83AA-4A26-A199-8A8BF982D6DB}" dt="2022-05-15T14:05:05.622" v="4868" actId="20577"/>
          <ac:spMkLst>
            <pc:docMk/>
            <pc:sldMk cId="2177373405" sldId="843"/>
            <ac:spMk id="19" creationId="{9C339D16-68E4-43C4-A62E-D0146138D23B}"/>
          </ac:spMkLst>
        </pc:spChg>
        <pc:graphicFrameChg chg="del">
          <ac:chgData name="Nguyen Chi Son" userId="606856d02e9d83ac" providerId="LiveId" clId="{43411EA5-83AA-4A26-A199-8A8BF982D6DB}" dt="2022-05-15T14:05:24.825" v="4883" actId="478"/>
          <ac:graphicFrameMkLst>
            <pc:docMk/>
            <pc:sldMk cId="2177373405" sldId="843"/>
            <ac:graphicFrameMk id="14" creationId="{A2661A13-4751-8005-D73E-AF5205EAEACD}"/>
          </ac:graphicFrameMkLst>
        </pc:graphicFrameChg>
        <pc:graphicFrameChg chg="del">
          <ac:chgData name="Nguyen Chi Son" userId="606856d02e9d83ac" providerId="LiveId" clId="{43411EA5-83AA-4A26-A199-8A8BF982D6DB}" dt="2022-05-15T14:06:09.527" v="4918" actId="478"/>
          <ac:graphicFrameMkLst>
            <pc:docMk/>
            <pc:sldMk cId="2177373405" sldId="843"/>
            <ac:graphicFrameMk id="16" creationId="{E5F56957-7EAC-6E2E-C86B-2EFB67643BFE}"/>
          </ac:graphicFrameMkLst>
        </pc:graphicFrameChg>
        <pc:picChg chg="add mod">
          <ac:chgData name="Nguyen Chi Son" userId="606856d02e9d83ac" providerId="LiveId" clId="{43411EA5-83AA-4A26-A199-8A8BF982D6DB}" dt="2022-05-15T14:04:48.092" v="4853" actId="1076"/>
          <ac:picMkLst>
            <pc:docMk/>
            <pc:sldMk cId="2177373405" sldId="843"/>
            <ac:picMk id="3" creationId="{76800E99-1F62-5134-0AD7-3CFC9A55C79B}"/>
          </ac:picMkLst>
        </pc:picChg>
        <pc:picChg chg="del">
          <ac:chgData name="Nguyen Chi Son" userId="606856d02e9d83ac" providerId="LiveId" clId="{43411EA5-83AA-4A26-A199-8A8BF982D6DB}" dt="2022-05-15T14:03:34.969" v="4499" actId="478"/>
          <ac:picMkLst>
            <pc:docMk/>
            <pc:sldMk cId="2177373405" sldId="843"/>
            <ac:picMk id="17" creationId="{2CA33DB2-5C67-5EEA-7907-9F1D56B57AAE}"/>
          </ac:picMkLst>
        </pc:picChg>
      </pc:sldChg>
      <pc:sldChg chg="addSp delSp modSp mod delAnim modAnim">
        <pc:chgData name="Nguyen Chi Son" userId="606856d02e9d83ac" providerId="LiveId" clId="{43411EA5-83AA-4A26-A199-8A8BF982D6DB}" dt="2022-05-16T14:08:08.864" v="7770"/>
        <pc:sldMkLst>
          <pc:docMk/>
          <pc:sldMk cId="1462173169" sldId="844"/>
        </pc:sldMkLst>
        <pc:spChg chg="del">
          <ac:chgData name="Nguyen Chi Son" userId="606856d02e9d83ac" providerId="LiveId" clId="{43411EA5-83AA-4A26-A199-8A8BF982D6DB}" dt="2022-05-16T13:36:17.890" v="5745" actId="478"/>
          <ac:spMkLst>
            <pc:docMk/>
            <pc:sldMk cId="1462173169" sldId="844"/>
            <ac:spMk id="10" creationId="{CA7A7645-A7F6-FF0F-6CE7-F7954F96AD24}"/>
          </ac:spMkLst>
        </pc:spChg>
        <pc:spChg chg="mod">
          <ac:chgData name="Nguyen Chi Son" userId="606856d02e9d83ac" providerId="LiveId" clId="{43411EA5-83AA-4A26-A199-8A8BF982D6DB}" dt="2022-05-16T13:36:28.172" v="5767" actId="1036"/>
          <ac:spMkLst>
            <pc:docMk/>
            <pc:sldMk cId="1462173169" sldId="844"/>
            <ac:spMk id="11" creationId="{0E84CBE1-4AB0-CA68-65C2-AC68692AACAA}"/>
          </ac:spMkLst>
        </pc:spChg>
        <pc:spChg chg="mod">
          <ac:chgData name="Nguyen Chi Son" userId="606856d02e9d83ac" providerId="LiveId" clId="{43411EA5-83AA-4A26-A199-8A8BF982D6DB}" dt="2022-05-16T13:36:28.172" v="5767" actId="1036"/>
          <ac:spMkLst>
            <pc:docMk/>
            <pc:sldMk cId="1462173169" sldId="844"/>
            <ac:spMk id="12" creationId="{5B8A6D26-E571-DC15-930E-F272FC43E0DD}"/>
          </ac:spMkLst>
        </pc:spChg>
        <pc:spChg chg="del">
          <ac:chgData name="Nguyen Chi Son" userId="606856d02e9d83ac" providerId="LiveId" clId="{43411EA5-83AA-4A26-A199-8A8BF982D6DB}" dt="2022-05-16T13:36:17.890" v="5745" actId="478"/>
          <ac:spMkLst>
            <pc:docMk/>
            <pc:sldMk cId="1462173169" sldId="844"/>
            <ac:spMk id="13" creationId="{1E14587E-DEDE-55E8-CE0F-8FA8A72C11BC}"/>
          </ac:spMkLst>
        </pc:spChg>
        <pc:spChg chg="mod">
          <ac:chgData name="Nguyen Chi Son" userId="606856d02e9d83ac" providerId="LiveId" clId="{43411EA5-83AA-4A26-A199-8A8BF982D6DB}" dt="2022-05-16T13:34:44.442" v="5420" actId="20577"/>
          <ac:spMkLst>
            <pc:docMk/>
            <pc:sldMk cId="1462173169" sldId="844"/>
            <ac:spMk id="19" creationId="{9C339D16-68E4-43C4-A62E-D0146138D23B}"/>
          </ac:spMkLst>
        </pc:spChg>
        <pc:graphicFrameChg chg="del">
          <ac:chgData name="Nguyen Chi Son" userId="606856d02e9d83ac" providerId="LiveId" clId="{43411EA5-83AA-4A26-A199-8A8BF982D6DB}" dt="2022-05-16T13:35:09.186" v="5423" actId="478"/>
          <ac:graphicFrameMkLst>
            <pc:docMk/>
            <pc:sldMk cId="1462173169" sldId="844"/>
            <ac:graphicFrameMk id="16" creationId="{E5F56957-7EAC-6E2E-C86B-2EFB67643BFE}"/>
          </ac:graphicFrameMkLst>
        </pc:graphicFrameChg>
        <pc:picChg chg="add mod">
          <ac:chgData name="Nguyen Chi Son" userId="606856d02e9d83ac" providerId="LiveId" clId="{43411EA5-83AA-4A26-A199-8A8BF982D6DB}" dt="2022-05-16T13:36:33.322" v="5769" actId="1076"/>
          <ac:picMkLst>
            <pc:docMk/>
            <pc:sldMk cId="1462173169" sldId="844"/>
            <ac:picMk id="3" creationId="{A69A251F-2CDF-C34F-FB42-578568865490}"/>
          </ac:picMkLst>
        </pc:picChg>
        <pc:picChg chg="del">
          <ac:chgData name="Nguyen Chi Son" userId="606856d02e9d83ac" providerId="LiveId" clId="{43411EA5-83AA-4A26-A199-8A8BF982D6DB}" dt="2022-05-16T13:33:53.186" v="5036" actId="478"/>
          <ac:picMkLst>
            <pc:docMk/>
            <pc:sldMk cId="1462173169" sldId="844"/>
            <ac:picMk id="17" creationId="{2CA33DB2-5C67-5EEA-7907-9F1D56B57AAE}"/>
          </ac:picMkLst>
        </pc:picChg>
      </pc:sldChg>
      <pc:sldChg chg="del">
        <pc:chgData name="Nguyen Chi Son" userId="606856d02e9d83ac" providerId="LiveId" clId="{43411EA5-83AA-4A26-A199-8A8BF982D6DB}" dt="2022-05-16T13:40:27.647" v="5770" actId="47"/>
        <pc:sldMkLst>
          <pc:docMk/>
          <pc:sldMk cId="942798405" sldId="845"/>
        </pc:sldMkLst>
      </pc:sldChg>
      <pc:sldChg chg="del">
        <pc:chgData name="Nguyen Chi Son" userId="606856d02e9d83ac" providerId="LiveId" clId="{43411EA5-83AA-4A26-A199-8A8BF982D6DB}" dt="2022-05-16T13:40:27.647" v="5770" actId="47"/>
        <pc:sldMkLst>
          <pc:docMk/>
          <pc:sldMk cId="2040469783" sldId="846"/>
        </pc:sldMkLst>
      </pc:sldChg>
      <pc:sldChg chg="del">
        <pc:chgData name="Nguyen Chi Son" userId="606856d02e9d83ac" providerId="LiveId" clId="{43411EA5-83AA-4A26-A199-8A8BF982D6DB}" dt="2022-05-16T13:40:27.647" v="5770" actId="47"/>
        <pc:sldMkLst>
          <pc:docMk/>
          <pc:sldMk cId="4284804324" sldId="847"/>
        </pc:sldMkLst>
      </pc:sldChg>
      <pc:sldChg chg="del">
        <pc:chgData name="Nguyen Chi Son" userId="606856d02e9d83ac" providerId="LiveId" clId="{43411EA5-83AA-4A26-A199-8A8BF982D6DB}" dt="2022-05-14T20:29:36.510" v="3972" actId="47"/>
        <pc:sldMkLst>
          <pc:docMk/>
          <pc:sldMk cId="3077750142" sldId="848"/>
        </pc:sldMkLst>
      </pc:sldChg>
      <pc:sldChg chg="del">
        <pc:chgData name="Nguyen Chi Son" userId="606856d02e9d83ac" providerId="LiveId" clId="{43411EA5-83AA-4A26-A199-8A8BF982D6DB}" dt="2022-05-16T13:40:27.647" v="5770" actId="47"/>
        <pc:sldMkLst>
          <pc:docMk/>
          <pc:sldMk cId="1431900210" sldId="849"/>
        </pc:sldMkLst>
      </pc:sldChg>
      <pc:sldChg chg="del">
        <pc:chgData name="Nguyen Chi Son" userId="606856d02e9d83ac" providerId="LiveId" clId="{43411EA5-83AA-4A26-A199-8A8BF982D6DB}" dt="2022-05-16T13:40:27.647" v="5770" actId="47"/>
        <pc:sldMkLst>
          <pc:docMk/>
          <pc:sldMk cId="1020004565" sldId="850"/>
        </pc:sldMkLst>
      </pc:sldChg>
      <pc:sldChg chg="del">
        <pc:chgData name="Nguyen Chi Son" userId="606856d02e9d83ac" providerId="LiveId" clId="{43411EA5-83AA-4A26-A199-8A8BF982D6DB}" dt="2022-05-16T13:40:27.647" v="5770" actId="47"/>
        <pc:sldMkLst>
          <pc:docMk/>
          <pc:sldMk cId="2949126800" sldId="851"/>
        </pc:sldMkLst>
      </pc:sldChg>
      <pc:sldChg chg="del">
        <pc:chgData name="Nguyen Chi Son" userId="606856d02e9d83ac" providerId="LiveId" clId="{43411EA5-83AA-4A26-A199-8A8BF982D6DB}" dt="2022-05-16T13:40:27.647" v="5770" actId="47"/>
        <pc:sldMkLst>
          <pc:docMk/>
          <pc:sldMk cId="1922622774" sldId="853"/>
        </pc:sldMkLst>
      </pc:sldChg>
      <pc:sldChg chg="addSp modSp add mod">
        <pc:chgData name="Nguyen Chi Son" userId="606856d02e9d83ac" providerId="LiveId" clId="{43411EA5-83AA-4A26-A199-8A8BF982D6DB}" dt="2022-05-14T19:47:28.191" v="716" actId="1076"/>
        <pc:sldMkLst>
          <pc:docMk/>
          <pc:sldMk cId="4090454743" sldId="854"/>
        </pc:sldMkLst>
        <pc:spChg chg="mod">
          <ac:chgData name="Nguyen Chi Son" userId="606856d02e9d83ac" providerId="LiveId" clId="{43411EA5-83AA-4A26-A199-8A8BF982D6DB}" dt="2022-05-14T19:45:18.163" v="693" actId="20577"/>
          <ac:spMkLst>
            <pc:docMk/>
            <pc:sldMk cId="4090454743" sldId="854"/>
            <ac:spMk id="2" creationId="{BA8A6260-CA4B-46A9-A06E-C71EE59E6992}"/>
          </ac:spMkLst>
        </pc:spChg>
        <pc:spChg chg="mod">
          <ac:chgData name="Nguyen Chi Son" userId="606856d02e9d83ac" providerId="LiveId" clId="{43411EA5-83AA-4A26-A199-8A8BF982D6DB}" dt="2022-05-14T19:46:46.831" v="709" actId="1076"/>
          <ac:spMkLst>
            <pc:docMk/>
            <pc:sldMk cId="4090454743" sldId="854"/>
            <ac:spMk id="15" creationId="{D4A11C5C-895C-BC35-F8FA-178D9F3E9B51}"/>
          </ac:spMkLst>
        </pc:spChg>
        <pc:graphicFrameChg chg="add mod">
          <ac:chgData name="Nguyen Chi Son" userId="606856d02e9d83ac" providerId="LiveId" clId="{43411EA5-83AA-4A26-A199-8A8BF982D6DB}" dt="2022-05-14T19:47:28.191" v="716" actId="1076"/>
          <ac:graphicFrameMkLst>
            <pc:docMk/>
            <pc:sldMk cId="4090454743" sldId="854"/>
            <ac:graphicFrameMk id="5" creationId="{B6F6A9BB-BB5A-B235-4C55-485CB6B6D69A}"/>
          </ac:graphicFrameMkLst>
        </pc:graphicFrameChg>
        <pc:picChg chg="mod">
          <ac:chgData name="Nguyen Chi Son" userId="606856d02e9d83ac" providerId="LiveId" clId="{43411EA5-83AA-4A26-A199-8A8BF982D6DB}" dt="2022-05-14T19:46:35.388" v="705" actId="14100"/>
          <ac:picMkLst>
            <pc:docMk/>
            <pc:sldMk cId="4090454743" sldId="854"/>
            <ac:picMk id="4" creationId="{5C03EDDA-00CB-8E15-274C-86DACDCE6D39}"/>
          </ac:picMkLst>
        </pc:picChg>
      </pc:sldChg>
      <pc:sldChg chg="addSp delSp modSp add mod delAnim modAnim">
        <pc:chgData name="Nguyen Chi Son" userId="606856d02e9d83ac" providerId="LiveId" clId="{43411EA5-83AA-4A26-A199-8A8BF982D6DB}" dt="2022-05-16T14:07:11.147" v="7752"/>
        <pc:sldMkLst>
          <pc:docMk/>
          <pc:sldMk cId="2955188893" sldId="855"/>
        </pc:sldMkLst>
        <pc:spChg chg="del">
          <ac:chgData name="Nguyen Chi Son" userId="606856d02e9d83ac" providerId="LiveId" clId="{43411EA5-83AA-4A26-A199-8A8BF982D6DB}" dt="2022-05-14T20:05:05.628" v="1568" actId="478"/>
          <ac:spMkLst>
            <pc:docMk/>
            <pc:sldMk cId="2955188893" sldId="855"/>
            <ac:spMk id="10" creationId="{CA7A7645-A7F6-FF0F-6CE7-F7954F96AD24}"/>
          </ac:spMkLst>
        </pc:spChg>
        <pc:spChg chg="del">
          <ac:chgData name="Nguyen Chi Son" userId="606856d02e9d83ac" providerId="LiveId" clId="{43411EA5-83AA-4A26-A199-8A8BF982D6DB}" dt="2022-05-14T20:05:05.628" v="1568" actId="478"/>
          <ac:spMkLst>
            <pc:docMk/>
            <pc:sldMk cId="2955188893" sldId="855"/>
            <ac:spMk id="11" creationId="{0E84CBE1-4AB0-CA68-65C2-AC68692AACAA}"/>
          </ac:spMkLst>
        </pc:spChg>
        <pc:spChg chg="del">
          <ac:chgData name="Nguyen Chi Son" userId="606856d02e9d83ac" providerId="LiveId" clId="{43411EA5-83AA-4A26-A199-8A8BF982D6DB}" dt="2022-05-14T20:05:05.628" v="1568" actId="478"/>
          <ac:spMkLst>
            <pc:docMk/>
            <pc:sldMk cId="2955188893" sldId="855"/>
            <ac:spMk id="12" creationId="{5B8A6D26-E571-DC15-930E-F272FC43E0DD}"/>
          </ac:spMkLst>
        </pc:spChg>
        <pc:spChg chg="del">
          <ac:chgData name="Nguyen Chi Son" userId="606856d02e9d83ac" providerId="LiveId" clId="{43411EA5-83AA-4A26-A199-8A8BF982D6DB}" dt="2022-05-14T20:05:05.628" v="1568" actId="478"/>
          <ac:spMkLst>
            <pc:docMk/>
            <pc:sldMk cId="2955188893" sldId="855"/>
            <ac:spMk id="13" creationId="{1E14587E-DEDE-55E8-CE0F-8FA8A72C11BC}"/>
          </ac:spMkLst>
        </pc:spChg>
        <pc:spChg chg="add mod">
          <ac:chgData name="Nguyen Chi Son" userId="606856d02e9d83ac" providerId="LiveId" clId="{43411EA5-83AA-4A26-A199-8A8BF982D6DB}" dt="2022-05-14T20:10:24.292" v="2504" actId="20577"/>
          <ac:spMkLst>
            <pc:docMk/>
            <pc:sldMk cId="2955188893" sldId="855"/>
            <ac:spMk id="16" creationId="{5BDD58F2-4F30-5CBE-6354-3B03B810F065}"/>
          </ac:spMkLst>
        </pc:spChg>
        <pc:spChg chg="add mod">
          <ac:chgData name="Nguyen Chi Son" userId="606856d02e9d83ac" providerId="LiveId" clId="{43411EA5-83AA-4A26-A199-8A8BF982D6DB}" dt="2022-05-14T20:09:28.062" v="2411" actId="1035"/>
          <ac:spMkLst>
            <pc:docMk/>
            <pc:sldMk cId="2955188893" sldId="855"/>
            <ac:spMk id="17" creationId="{1653B52F-9F45-5885-403E-C4EBABB81AE2}"/>
          </ac:spMkLst>
        </pc:spChg>
        <pc:spChg chg="add mod">
          <ac:chgData name="Nguyen Chi Son" userId="606856d02e9d83ac" providerId="LiveId" clId="{43411EA5-83AA-4A26-A199-8A8BF982D6DB}" dt="2022-05-14T20:10:31.356" v="2537" actId="20577"/>
          <ac:spMkLst>
            <pc:docMk/>
            <pc:sldMk cId="2955188893" sldId="855"/>
            <ac:spMk id="18" creationId="{98D4D7FB-5AFD-EFA0-3F98-BEA1A0767555}"/>
          </ac:spMkLst>
        </pc:spChg>
        <pc:spChg chg="mod">
          <ac:chgData name="Nguyen Chi Son" userId="606856d02e9d83ac" providerId="LiveId" clId="{43411EA5-83AA-4A26-A199-8A8BF982D6DB}" dt="2022-05-14T20:09:14.115" v="2370" actId="5793"/>
          <ac:spMkLst>
            <pc:docMk/>
            <pc:sldMk cId="2955188893" sldId="855"/>
            <ac:spMk id="19" creationId="{9C339D16-68E4-43C4-A62E-D0146138D23B}"/>
          </ac:spMkLst>
        </pc:spChg>
        <pc:spChg chg="add mod">
          <ac:chgData name="Nguyen Chi Son" userId="606856d02e9d83ac" providerId="LiveId" clId="{43411EA5-83AA-4A26-A199-8A8BF982D6DB}" dt="2022-05-14T20:09:28.062" v="2411" actId="1035"/>
          <ac:spMkLst>
            <pc:docMk/>
            <pc:sldMk cId="2955188893" sldId="855"/>
            <ac:spMk id="20" creationId="{4456F93F-8B12-A5A5-6FBF-AF5BF686743E}"/>
          </ac:spMkLst>
        </pc:spChg>
        <pc:spChg chg="add mod topLvl">
          <ac:chgData name="Nguyen Chi Son" userId="606856d02e9d83ac" providerId="LiveId" clId="{43411EA5-83AA-4A26-A199-8A8BF982D6DB}" dt="2022-05-16T14:06:46.402" v="7748" actId="165"/>
          <ac:spMkLst>
            <pc:docMk/>
            <pc:sldMk cId="2955188893" sldId="855"/>
            <ac:spMk id="39" creationId="{30446366-1D53-67C4-C531-14D9606FFA7A}"/>
          </ac:spMkLst>
        </pc:spChg>
        <pc:spChg chg="add mod topLvl">
          <ac:chgData name="Nguyen Chi Son" userId="606856d02e9d83ac" providerId="LiveId" clId="{43411EA5-83AA-4A26-A199-8A8BF982D6DB}" dt="2022-05-16T14:06:46.402" v="7748" actId="165"/>
          <ac:spMkLst>
            <pc:docMk/>
            <pc:sldMk cId="2955188893" sldId="855"/>
            <ac:spMk id="40" creationId="{F6B75FBB-0AD4-E12B-5B83-C93C02DA039C}"/>
          </ac:spMkLst>
        </pc:spChg>
        <pc:grpChg chg="add del mod topLvl">
          <ac:chgData name="Nguyen Chi Son" userId="606856d02e9d83ac" providerId="LiveId" clId="{43411EA5-83AA-4A26-A199-8A8BF982D6DB}" dt="2022-05-16T14:06:50.608" v="7749" actId="165"/>
          <ac:grpSpMkLst>
            <pc:docMk/>
            <pc:sldMk cId="2955188893" sldId="855"/>
            <ac:grpSpMk id="35" creationId="{A8079BB4-B40A-C06F-C0DB-19618AF6DDE7}"/>
          </ac:grpSpMkLst>
        </pc:grpChg>
        <pc:grpChg chg="add del mod">
          <ac:chgData name="Nguyen Chi Son" userId="606856d02e9d83ac" providerId="LiveId" clId="{43411EA5-83AA-4A26-A199-8A8BF982D6DB}" dt="2022-05-16T14:06:46.402" v="7748" actId="165"/>
          <ac:grpSpMkLst>
            <pc:docMk/>
            <pc:sldMk cId="2955188893" sldId="855"/>
            <ac:grpSpMk id="41" creationId="{DC1E1B44-5B34-BC77-CDDC-C927828729B3}"/>
          </ac:grpSpMkLst>
        </pc:grpChg>
        <pc:graphicFrameChg chg="del">
          <ac:chgData name="Nguyen Chi Son" userId="606856d02e9d83ac" providerId="LiveId" clId="{43411EA5-83AA-4A26-A199-8A8BF982D6DB}" dt="2022-05-14T20:05:05.628" v="1568" actId="478"/>
          <ac:graphicFrameMkLst>
            <pc:docMk/>
            <pc:sldMk cId="2955188893" sldId="855"/>
            <ac:graphicFrameMk id="8" creationId="{8BF6DC18-F4EB-8D5E-8089-0B12B64D162A}"/>
          </ac:graphicFrameMkLst>
        </pc:graphicFrameChg>
        <pc:graphicFrameChg chg="del">
          <ac:chgData name="Nguyen Chi Son" userId="606856d02e9d83ac" providerId="LiveId" clId="{43411EA5-83AA-4A26-A199-8A8BF982D6DB}" dt="2022-05-14T20:05:05.628" v="1568" actId="478"/>
          <ac:graphicFrameMkLst>
            <pc:docMk/>
            <pc:sldMk cId="2955188893" sldId="855"/>
            <ac:graphicFrameMk id="15" creationId="{30AC3A99-676C-C84D-5820-81CAF2F78071}"/>
          </ac:graphicFrameMkLst>
        </pc:graphicFrameChg>
        <pc:graphicFrameChg chg="add del mod">
          <ac:chgData name="Nguyen Chi Son" userId="606856d02e9d83ac" providerId="LiveId" clId="{43411EA5-83AA-4A26-A199-8A8BF982D6DB}" dt="2022-05-14T20:10:13.880" v="2418" actId="478"/>
          <ac:graphicFrameMkLst>
            <pc:docMk/>
            <pc:sldMk cId="2955188893" sldId="855"/>
            <ac:graphicFrameMk id="21" creationId="{01FEDF38-2B7C-B407-6D7F-7FEA69045866}"/>
          </ac:graphicFrameMkLst>
        </pc:graphicFrameChg>
        <pc:graphicFrameChg chg="add del mod">
          <ac:chgData name="Nguyen Chi Son" userId="606856d02e9d83ac" providerId="LiveId" clId="{43411EA5-83AA-4A26-A199-8A8BF982D6DB}" dt="2022-05-14T20:09:29.253" v="2412" actId="478"/>
          <ac:graphicFrameMkLst>
            <pc:docMk/>
            <pc:sldMk cId="2955188893" sldId="855"/>
            <ac:graphicFrameMk id="22" creationId="{CC0F1F04-7DEB-3738-50EA-D5F2B6E8D679}"/>
          </ac:graphicFrameMkLst>
        </pc:graphicFrameChg>
        <pc:graphicFrameChg chg="add del mod">
          <ac:chgData name="Nguyen Chi Son" userId="606856d02e9d83ac" providerId="LiveId" clId="{43411EA5-83AA-4A26-A199-8A8BF982D6DB}" dt="2022-05-14T20:09:30.598" v="2413" actId="478"/>
          <ac:graphicFrameMkLst>
            <pc:docMk/>
            <pc:sldMk cId="2955188893" sldId="855"/>
            <ac:graphicFrameMk id="23" creationId="{34ED09B3-0FB3-22B8-4A96-904E331AEF36}"/>
          </ac:graphicFrameMkLst>
        </pc:graphicFrameChg>
        <pc:graphicFrameChg chg="add del mod">
          <ac:chgData name="Nguyen Chi Son" userId="606856d02e9d83ac" providerId="LiveId" clId="{43411EA5-83AA-4A26-A199-8A8BF982D6DB}" dt="2022-05-14T20:09:31.182" v="2414" actId="478"/>
          <ac:graphicFrameMkLst>
            <pc:docMk/>
            <pc:sldMk cId="2955188893" sldId="855"/>
            <ac:graphicFrameMk id="24" creationId="{3431F01D-8BB3-0CC9-1BAF-B6EC0E20ABDD}"/>
          </ac:graphicFrameMkLst>
        </pc:graphicFrameChg>
        <pc:graphicFrameChg chg="add mod topLvl">
          <ac:chgData name="Nguyen Chi Son" userId="606856d02e9d83ac" providerId="LiveId" clId="{43411EA5-83AA-4A26-A199-8A8BF982D6DB}" dt="2022-05-16T14:06:46.402" v="7748" actId="165"/>
          <ac:graphicFrameMkLst>
            <pc:docMk/>
            <pc:sldMk cId="2955188893" sldId="855"/>
            <ac:graphicFrameMk id="36" creationId="{BFBCAE46-77B1-01E4-6488-874FC8A9A865}"/>
          </ac:graphicFrameMkLst>
        </pc:graphicFrameChg>
        <pc:graphicFrameChg chg="add mod topLvl">
          <ac:chgData name="Nguyen Chi Son" userId="606856d02e9d83ac" providerId="LiveId" clId="{43411EA5-83AA-4A26-A199-8A8BF982D6DB}" dt="2022-05-16T14:06:46.402" v="7748" actId="165"/>
          <ac:graphicFrameMkLst>
            <pc:docMk/>
            <pc:sldMk cId="2955188893" sldId="855"/>
            <ac:graphicFrameMk id="37" creationId="{A7AD71FE-846E-078D-660A-771E5E8FDD66}"/>
          </ac:graphicFrameMkLst>
        </pc:graphicFrameChg>
        <pc:graphicFrameChg chg="add mod topLvl">
          <ac:chgData name="Nguyen Chi Son" userId="606856d02e9d83ac" providerId="LiveId" clId="{43411EA5-83AA-4A26-A199-8A8BF982D6DB}" dt="2022-05-16T14:06:46.402" v="7748" actId="165"/>
          <ac:graphicFrameMkLst>
            <pc:docMk/>
            <pc:sldMk cId="2955188893" sldId="855"/>
            <ac:graphicFrameMk id="38" creationId="{65177EA3-2EF9-3FCA-E2D3-21DF381BFED9}"/>
          </ac:graphicFrameMkLst>
        </pc:graphicFrameChg>
        <pc:graphicFrameChg chg="add del mod">
          <ac:chgData name="Nguyen Chi Son" userId="606856d02e9d83ac" providerId="LiveId" clId="{43411EA5-83AA-4A26-A199-8A8BF982D6DB}" dt="2022-05-14T20:15:01.232" v="2729"/>
          <ac:graphicFrameMkLst>
            <pc:docMk/>
            <pc:sldMk cId="2955188893" sldId="855"/>
            <ac:graphicFrameMk id="42" creationId="{F875875B-CBA4-6F0F-0165-0D4B34BA3288}"/>
          </ac:graphicFrameMkLst>
        </pc:graphicFrameChg>
        <pc:graphicFrameChg chg="add del mod">
          <ac:chgData name="Nguyen Chi Son" userId="606856d02e9d83ac" providerId="LiveId" clId="{43411EA5-83AA-4A26-A199-8A8BF982D6DB}" dt="2022-05-14T20:15:01.232" v="2729"/>
          <ac:graphicFrameMkLst>
            <pc:docMk/>
            <pc:sldMk cId="2955188893" sldId="855"/>
            <ac:graphicFrameMk id="43" creationId="{9D84153A-FBE3-9167-AD87-2EA5E9EC3213}"/>
          </ac:graphicFrameMkLst>
        </pc:graphicFrameChg>
        <pc:picChg chg="del">
          <ac:chgData name="Nguyen Chi Son" userId="606856d02e9d83ac" providerId="LiveId" clId="{43411EA5-83AA-4A26-A199-8A8BF982D6DB}" dt="2022-05-14T20:05:05.628" v="1568" actId="478"/>
          <ac:picMkLst>
            <pc:docMk/>
            <pc:sldMk cId="2955188893" sldId="855"/>
            <ac:picMk id="3" creationId="{4389EC1A-163B-F79B-764C-FEB43F6522AC}"/>
          </ac:picMkLst>
        </pc:picChg>
        <pc:picChg chg="add del mod">
          <ac:chgData name="Nguyen Chi Son" userId="606856d02e9d83ac" providerId="LiveId" clId="{43411EA5-83AA-4A26-A199-8A8BF982D6DB}" dt="2022-05-14T20:09:15.955" v="2371" actId="1035"/>
          <ac:picMkLst>
            <pc:docMk/>
            <pc:sldMk cId="2955188893" sldId="855"/>
            <ac:picMk id="4" creationId="{14233FB5-61C0-A4B6-1FD8-A8A068CD2BA7}"/>
          </ac:picMkLst>
        </pc:picChg>
        <pc:picChg chg="add del">
          <ac:chgData name="Nguyen Chi Son" userId="606856d02e9d83ac" providerId="LiveId" clId="{43411EA5-83AA-4A26-A199-8A8BF982D6DB}" dt="2022-05-14T20:08:42.272" v="2345" actId="22"/>
          <ac:picMkLst>
            <pc:docMk/>
            <pc:sldMk cId="2955188893" sldId="855"/>
            <ac:picMk id="6" creationId="{4DC4D5BD-614A-C7F4-3D7D-589F92025354}"/>
          </ac:picMkLst>
        </pc:picChg>
        <pc:cxnChg chg="add mod topLvl">
          <ac:chgData name="Nguyen Chi Son" userId="606856d02e9d83ac" providerId="LiveId" clId="{43411EA5-83AA-4A26-A199-8A8BF982D6DB}" dt="2022-05-16T14:06:50.608" v="7749" actId="165"/>
          <ac:cxnSpMkLst>
            <pc:docMk/>
            <pc:sldMk cId="2955188893" sldId="855"/>
            <ac:cxnSpMk id="14" creationId="{2BA888CC-5B0C-153B-323C-877A368D9369}"/>
          </ac:cxnSpMkLst>
        </pc:cxnChg>
        <pc:cxnChg chg="add mod topLvl">
          <ac:chgData name="Nguyen Chi Son" userId="606856d02e9d83ac" providerId="LiveId" clId="{43411EA5-83AA-4A26-A199-8A8BF982D6DB}" dt="2022-05-16T14:06:50.608" v="7749" actId="165"/>
          <ac:cxnSpMkLst>
            <pc:docMk/>
            <pc:sldMk cId="2955188893" sldId="855"/>
            <ac:cxnSpMk id="26" creationId="{DE33DEB0-EA80-45FE-5B2C-95D27E26DC07}"/>
          </ac:cxnSpMkLst>
        </pc:cxnChg>
        <pc:cxnChg chg="add mod topLvl">
          <ac:chgData name="Nguyen Chi Son" userId="606856d02e9d83ac" providerId="LiveId" clId="{43411EA5-83AA-4A26-A199-8A8BF982D6DB}" dt="2022-05-16T14:06:50.608" v="7749" actId="165"/>
          <ac:cxnSpMkLst>
            <pc:docMk/>
            <pc:sldMk cId="2955188893" sldId="855"/>
            <ac:cxnSpMk id="27" creationId="{3BBD5639-761D-69F2-D6CD-68471CCFF39B}"/>
          </ac:cxnSpMkLst>
        </pc:cxnChg>
        <pc:cxnChg chg="add mod">
          <ac:chgData name="Nguyen Chi Son" userId="606856d02e9d83ac" providerId="LiveId" clId="{43411EA5-83AA-4A26-A199-8A8BF982D6DB}" dt="2022-05-14T20:11:48.621" v="2592" actId="571"/>
          <ac:cxnSpMkLst>
            <pc:docMk/>
            <pc:sldMk cId="2955188893" sldId="855"/>
            <ac:cxnSpMk id="28" creationId="{789A5D89-5DAE-D4EA-2B64-5B9A90CA3E1B}"/>
          </ac:cxnSpMkLst>
        </pc:cxnChg>
        <pc:cxnChg chg="add mod">
          <ac:chgData name="Nguyen Chi Son" userId="606856d02e9d83ac" providerId="LiveId" clId="{43411EA5-83AA-4A26-A199-8A8BF982D6DB}" dt="2022-05-14T20:11:48.621" v="2592" actId="571"/>
          <ac:cxnSpMkLst>
            <pc:docMk/>
            <pc:sldMk cId="2955188893" sldId="855"/>
            <ac:cxnSpMk id="29" creationId="{5CC2E0C3-693E-C473-94D6-708379D7BE02}"/>
          </ac:cxnSpMkLst>
        </pc:cxnChg>
        <pc:cxnChg chg="add mod topLvl">
          <ac:chgData name="Nguyen Chi Son" userId="606856d02e9d83ac" providerId="LiveId" clId="{43411EA5-83AA-4A26-A199-8A8BF982D6DB}" dt="2022-05-16T14:06:50.608" v="7749" actId="165"/>
          <ac:cxnSpMkLst>
            <pc:docMk/>
            <pc:sldMk cId="2955188893" sldId="855"/>
            <ac:cxnSpMk id="30" creationId="{64FE69E6-C01A-BAA5-4B4A-12F6FCB6C052}"/>
          </ac:cxnSpMkLst>
        </pc:cxnChg>
        <pc:cxnChg chg="add mod topLvl">
          <ac:chgData name="Nguyen Chi Son" userId="606856d02e9d83ac" providerId="LiveId" clId="{43411EA5-83AA-4A26-A199-8A8BF982D6DB}" dt="2022-05-16T14:06:50.608" v="7749" actId="165"/>
          <ac:cxnSpMkLst>
            <pc:docMk/>
            <pc:sldMk cId="2955188893" sldId="855"/>
            <ac:cxnSpMk id="31" creationId="{85A4384A-C035-67EA-27DA-DC526DC32222}"/>
          </ac:cxnSpMkLst>
        </pc:cxnChg>
      </pc:sldChg>
      <pc:sldChg chg="addSp delSp modSp add mod modAnim">
        <pc:chgData name="Nguyen Chi Son" userId="606856d02e9d83ac" providerId="LiveId" clId="{43411EA5-83AA-4A26-A199-8A8BF982D6DB}" dt="2022-05-16T14:07:28.627" v="7758"/>
        <pc:sldMkLst>
          <pc:docMk/>
          <pc:sldMk cId="4108640045" sldId="856"/>
        </pc:sldMkLst>
        <pc:spChg chg="mod">
          <ac:chgData name="Nguyen Chi Son" userId="606856d02e9d83ac" providerId="LiveId" clId="{43411EA5-83AA-4A26-A199-8A8BF982D6DB}" dt="2022-05-14T20:19:32.483" v="3112" actId="20577"/>
          <ac:spMkLst>
            <pc:docMk/>
            <pc:sldMk cId="4108640045" sldId="856"/>
            <ac:spMk id="16" creationId="{5BDD58F2-4F30-5CBE-6354-3B03B810F065}"/>
          </ac:spMkLst>
        </pc:spChg>
        <pc:spChg chg="mod">
          <ac:chgData name="Nguyen Chi Son" userId="606856d02e9d83ac" providerId="LiveId" clId="{43411EA5-83AA-4A26-A199-8A8BF982D6DB}" dt="2022-05-14T20:18:41.698" v="3079" actId="58"/>
          <ac:spMkLst>
            <pc:docMk/>
            <pc:sldMk cId="4108640045" sldId="856"/>
            <ac:spMk id="18" creationId="{98D4D7FB-5AFD-EFA0-3F98-BEA1A0767555}"/>
          </ac:spMkLst>
        </pc:spChg>
        <pc:grpChg chg="del">
          <ac:chgData name="Nguyen Chi Son" userId="606856d02e9d83ac" providerId="LiveId" clId="{43411EA5-83AA-4A26-A199-8A8BF982D6DB}" dt="2022-05-14T20:14:43.602" v="2661" actId="478"/>
          <ac:grpSpMkLst>
            <pc:docMk/>
            <pc:sldMk cId="4108640045" sldId="856"/>
            <ac:grpSpMk id="41" creationId="{DC1E1B44-5B34-BC77-CDDC-C927828729B3}"/>
          </ac:grpSpMkLst>
        </pc:grpChg>
        <pc:graphicFrameChg chg="add mod">
          <ac:chgData name="Nguyen Chi Son" userId="606856d02e9d83ac" providerId="LiveId" clId="{43411EA5-83AA-4A26-A199-8A8BF982D6DB}" dt="2022-05-14T20:17:27.888" v="2825" actId="1076"/>
          <ac:graphicFrameMkLst>
            <pc:docMk/>
            <pc:sldMk cId="4108640045" sldId="856"/>
            <ac:graphicFrameMk id="21" creationId="{AFC8E622-4E24-2B64-00B9-4051117F50BB}"/>
          </ac:graphicFrameMkLst>
        </pc:graphicFrameChg>
        <pc:graphicFrameChg chg="add mod">
          <ac:chgData name="Nguyen Chi Son" userId="606856d02e9d83ac" providerId="LiveId" clId="{43411EA5-83AA-4A26-A199-8A8BF982D6DB}" dt="2022-05-14T20:18:37.944" v="3078" actId="1076"/>
          <ac:graphicFrameMkLst>
            <pc:docMk/>
            <pc:sldMk cId="4108640045" sldId="856"/>
            <ac:graphicFrameMk id="22" creationId="{10BBB7FF-D947-A9CC-7E7F-1330F26E2C48}"/>
          </ac:graphicFrameMkLst>
        </pc:graphicFrameChg>
        <pc:cxnChg chg="add mod">
          <ac:chgData name="Nguyen Chi Son" userId="606856d02e9d83ac" providerId="LiveId" clId="{43411EA5-83AA-4A26-A199-8A8BF982D6DB}" dt="2022-05-14T20:19:11.383" v="3088" actId="14100"/>
          <ac:cxnSpMkLst>
            <pc:docMk/>
            <pc:sldMk cId="4108640045" sldId="856"/>
            <ac:cxnSpMk id="23" creationId="{2EAD87CF-5E1F-B009-2891-F63BBF619323}"/>
          </ac:cxnSpMkLst>
        </pc:cxnChg>
      </pc:sldChg>
      <pc:sldChg chg="addSp delSp modSp add mod delAnim modAnim">
        <pc:chgData name="Nguyen Chi Son" userId="606856d02e9d83ac" providerId="LiveId" clId="{43411EA5-83AA-4A26-A199-8A8BF982D6DB}" dt="2022-05-16T14:07:41.467" v="7761"/>
        <pc:sldMkLst>
          <pc:docMk/>
          <pc:sldMk cId="541331996" sldId="857"/>
        </pc:sldMkLst>
        <pc:spChg chg="mod">
          <ac:chgData name="Nguyen Chi Son" userId="606856d02e9d83ac" providerId="LiveId" clId="{43411EA5-83AA-4A26-A199-8A8BF982D6DB}" dt="2022-05-14T20:19:56.718" v="3144" actId="20577"/>
          <ac:spMkLst>
            <pc:docMk/>
            <pc:sldMk cId="541331996" sldId="857"/>
            <ac:spMk id="16" creationId="{5BDD58F2-4F30-5CBE-6354-3B03B810F065}"/>
          </ac:spMkLst>
        </pc:spChg>
        <pc:spChg chg="mod">
          <ac:chgData name="Nguyen Chi Son" userId="606856d02e9d83ac" providerId="LiveId" clId="{43411EA5-83AA-4A26-A199-8A8BF982D6DB}" dt="2022-05-14T20:23:09.173" v="3386" actId="20577"/>
          <ac:spMkLst>
            <pc:docMk/>
            <pc:sldMk cId="541331996" sldId="857"/>
            <ac:spMk id="18" creationId="{98D4D7FB-5AFD-EFA0-3F98-BEA1A0767555}"/>
          </ac:spMkLst>
        </pc:spChg>
        <pc:grpChg chg="del">
          <ac:chgData name="Nguyen Chi Son" userId="606856d02e9d83ac" providerId="LiveId" clId="{43411EA5-83AA-4A26-A199-8A8BF982D6DB}" dt="2022-05-14T20:19:18.874" v="3090" actId="478"/>
          <ac:grpSpMkLst>
            <pc:docMk/>
            <pc:sldMk cId="541331996" sldId="857"/>
            <ac:grpSpMk id="41" creationId="{DC1E1B44-5B34-BC77-CDDC-C927828729B3}"/>
          </ac:grpSpMkLst>
        </pc:grpChg>
        <pc:graphicFrameChg chg="add del mod">
          <ac:chgData name="Nguyen Chi Son" userId="606856d02e9d83ac" providerId="LiveId" clId="{43411EA5-83AA-4A26-A199-8A8BF982D6DB}" dt="2022-05-14T20:20:15.664" v="3151" actId="478"/>
          <ac:graphicFrameMkLst>
            <pc:docMk/>
            <pc:sldMk cId="541331996" sldId="857"/>
            <ac:graphicFrameMk id="22" creationId="{BAEE5D33-058B-93AC-2B7B-F46FCB1F87C1}"/>
          </ac:graphicFrameMkLst>
        </pc:graphicFrameChg>
        <pc:graphicFrameChg chg="add mod">
          <ac:chgData name="Nguyen Chi Son" userId="606856d02e9d83ac" providerId="LiveId" clId="{43411EA5-83AA-4A26-A199-8A8BF982D6DB}" dt="2022-05-14T20:20:55.446" v="3162" actId="1076"/>
          <ac:graphicFrameMkLst>
            <pc:docMk/>
            <pc:sldMk cId="541331996" sldId="857"/>
            <ac:graphicFrameMk id="23" creationId="{1F29DC29-3E47-A768-9D0E-C38C24D255F3}"/>
          </ac:graphicFrameMkLst>
        </pc:graphicFrameChg>
        <pc:graphicFrameChg chg="add mod">
          <ac:chgData name="Nguyen Chi Son" userId="606856d02e9d83ac" providerId="LiveId" clId="{43411EA5-83AA-4A26-A199-8A8BF982D6DB}" dt="2022-05-14T20:23:12.923" v="3388" actId="1076"/>
          <ac:graphicFrameMkLst>
            <pc:docMk/>
            <pc:sldMk cId="541331996" sldId="857"/>
            <ac:graphicFrameMk id="24" creationId="{D89A6A57-8917-1EF8-7BC0-9159F88637F9}"/>
          </ac:graphicFrameMkLst>
        </pc:graphicFrameChg>
        <pc:picChg chg="add mod">
          <ac:chgData name="Nguyen Chi Son" userId="606856d02e9d83ac" providerId="LiveId" clId="{43411EA5-83AA-4A26-A199-8A8BF982D6DB}" dt="2022-05-14T20:20:53.934" v="3161" actId="1076"/>
          <ac:picMkLst>
            <pc:docMk/>
            <pc:sldMk cId="541331996" sldId="857"/>
            <ac:picMk id="21" creationId="{F2C9A67D-55D5-A69F-2874-5A983E0C576D}"/>
          </ac:picMkLst>
        </pc:picChg>
      </pc:sldChg>
      <pc:sldChg chg="modSp add mod">
        <pc:chgData name="Nguyen Chi Son" userId="606856d02e9d83ac" providerId="LiveId" clId="{43411EA5-83AA-4A26-A199-8A8BF982D6DB}" dt="2022-05-16T13:40:38.296" v="5801" actId="20577"/>
        <pc:sldMkLst>
          <pc:docMk/>
          <pc:sldMk cId="3465111237" sldId="858"/>
        </pc:sldMkLst>
        <pc:spChg chg="mod">
          <ac:chgData name="Nguyen Chi Son" userId="606856d02e9d83ac" providerId="LiveId" clId="{43411EA5-83AA-4A26-A199-8A8BF982D6DB}" dt="2022-05-16T13:40:38.296" v="5801" actId="20577"/>
          <ac:spMkLst>
            <pc:docMk/>
            <pc:sldMk cId="3465111237" sldId="858"/>
            <ac:spMk id="2" creationId="{DAF08EC2-5D0D-48D9-855C-A59C0E5ED55B}"/>
          </ac:spMkLst>
        </pc:spChg>
        <pc:spChg chg="mod">
          <ac:chgData name="Nguyen Chi Son" userId="606856d02e9d83ac" providerId="LiveId" clId="{43411EA5-83AA-4A26-A199-8A8BF982D6DB}" dt="2022-05-16T13:40:34.584" v="5773" actId="20577"/>
          <ac:spMkLst>
            <pc:docMk/>
            <pc:sldMk cId="3465111237" sldId="858"/>
            <ac:spMk id="3" creationId="{8CD51C9F-FCB0-4185-93E6-835FC05E1B10}"/>
          </ac:spMkLst>
        </pc:spChg>
      </pc:sldChg>
      <pc:sldChg chg="addSp delSp modSp add mod modAnim">
        <pc:chgData name="Nguyen Chi Son" userId="606856d02e9d83ac" providerId="LiveId" clId="{43411EA5-83AA-4A26-A199-8A8BF982D6DB}" dt="2022-05-16T14:08:48.698" v="7772"/>
        <pc:sldMkLst>
          <pc:docMk/>
          <pc:sldMk cId="2564726876" sldId="859"/>
        </pc:sldMkLst>
        <pc:spChg chg="mod">
          <ac:chgData name="Nguyen Chi Son" userId="606856d02e9d83ac" providerId="LiveId" clId="{43411EA5-83AA-4A26-A199-8A8BF982D6DB}" dt="2022-05-16T13:41:05.491" v="5966" actId="20577"/>
          <ac:spMkLst>
            <pc:docMk/>
            <pc:sldMk cId="2564726876" sldId="859"/>
            <ac:spMk id="2" creationId="{BA8A6260-CA4B-46A9-A06E-C71EE59E6992}"/>
          </ac:spMkLst>
        </pc:spChg>
        <pc:spChg chg="del">
          <ac:chgData name="Nguyen Chi Son" userId="606856d02e9d83ac" providerId="LiveId" clId="{43411EA5-83AA-4A26-A199-8A8BF982D6DB}" dt="2022-05-16T13:40:43.437" v="5804" actId="478"/>
          <ac:spMkLst>
            <pc:docMk/>
            <pc:sldMk cId="2564726876" sldId="859"/>
            <ac:spMk id="7" creationId="{BC955902-ACF9-970D-B1AE-4DDAB861205F}"/>
          </ac:spMkLst>
        </pc:spChg>
        <pc:spChg chg="del">
          <ac:chgData name="Nguyen Chi Son" userId="606856d02e9d83ac" providerId="LiveId" clId="{43411EA5-83AA-4A26-A199-8A8BF982D6DB}" dt="2022-05-16T13:40:43.437" v="5804" actId="478"/>
          <ac:spMkLst>
            <pc:docMk/>
            <pc:sldMk cId="2564726876" sldId="859"/>
            <ac:spMk id="9" creationId="{A53E5BCB-823A-4C55-8FCD-4B7F2E76626A}"/>
          </ac:spMkLst>
        </pc:spChg>
        <pc:spChg chg="del mod topLvl">
          <ac:chgData name="Nguyen Chi Son" userId="606856d02e9d83ac" providerId="LiveId" clId="{43411EA5-83AA-4A26-A199-8A8BF982D6DB}" dt="2022-05-16T13:42:36.745" v="5976" actId="478"/>
          <ac:spMkLst>
            <pc:docMk/>
            <pc:sldMk cId="2564726876" sldId="859"/>
            <ac:spMk id="17" creationId="{AAF0AA13-56AE-997F-F463-602B0A5047AB}"/>
          </ac:spMkLst>
        </pc:spChg>
        <pc:spChg chg="del mod topLvl">
          <ac:chgData name="Nguyen Chi Son" userId="606856d02e9d83ac" providerId="LiveId" clId="{43411EA5-83AA-4A26-A199-8A8BF982D6DB}" dt="2022-05-16T13:42:35.714" v="5975" actId="478"/>
          <ac:spMkLst>
            <pc:docMk/>
            <pc:sldMk cId="2564726876" sldId="859"/>
            <ac:spMk id="18" creationId="{CC7C7A7E-285D-AEBC-761F-17CC40C3040D}"/>
          </ac:spMkLst>
        </pc:spChg>
        <pc:spChg chg="add mod">
          <ac:chgData name="Nguyen Chi Son" userId="606856d02e9d83ac" providerId="LiveId" clId="{43411EA5-83AA-4A26-A199-8A8BF982D6DB}" dt="2022-05-16T13:59:31.207" v="7184" actId="1076"/>
          <ac:spMkLst>
            <pc:docMk/>
            <pc:sldMk cId="2564726876" sldId="859"/>
            <ac:spMk id="24" creationId="{4261F9AE-7B0A-46D6-474E-7B1A22C3EB92}"/>
          </ac:spMkLst>
        </pc:spChg>
        <pc:spChg chg="add mod">
          <ac:chgData name="Nguyen Chi Son" userId="606856d02e9d83ac" providerId="LiveId" clId="{43411EA5-83AA-4A26-A199-8A8BF982D6DB}" dt="2022-05-16T13:59:14.288" v="7179" actId="1076"/>
          <ac:spMkLst>
            <pc:docMk/>
            <pc:sldMk cId="2564726876" sldId="859"/>
            <ac:spMk id="25" creationId="{A6531B30-AD18-E797-F189-AF329CE23D78}"/>
          </ac:spMkLst>
        </pc:spChg>
        <pc:spChg chg="add mod">
          <ac:chgData name="Nguyen Chi Son" userId="606856d02e9d83ac" providerId="LiveId" clId="{43411EA5-83AA-4A26-A199-8A8BF982D6DB}" dt="2022-05-16T13:59:14.288" v="7179" actId="1076"/>
          <ac:spMkLst>
            <pc:docMk/>
            <pc:sldMk cId="2564726876" sldId="859"/>
            <ac:spMk id="26" creationId="{B234ADF1-CDD2-3070-33C2-E074C0D2D47F}"/>
          </ac:spMkLst>
        </pc:spChg>
        <pc:spChg chg="add mod">
          <ac:chgData name="Nguyen Chi Son" userId="606856d02e9d83ac" providerId="LiveId" clId="{43411EA5-83AA-4A26-A199-8A8BF982D6DB}" dt="2022-05-16T13:59:28.422" v="7183" actId="1076"/>
          <ac:spMkLst>
            <pc:docMk/>
            <pc:sldMk cId="2564726876" sldId="859"/>
            <ac:spMk id="60" creationId="{D3416F60-6BC8-F5F8-E8BA-65C161711182}"/>
          </ac:spMkLst>
        </pc:spChg>
        <pc:grpChg chg="add del mod">
          <ac:chgData name="Nguyen Chi Son" userId="606856d02e9d83ac" providerId="LiveId" clId="{43411EA5-83AA-4A26-A199-8A8BF982D6DB}" dt="2022-05-16T13:42:22.411" v="5969" actId="165"/>
          <ac:grpSpMkLst>
            <pc:docMk/>
            <pc:sldMk cId="2564726876" sldId="859"/>
            <ac:grpSpMk id="12" creationId="{EF23B225-6C72-6001-69D0-AAD0EE290598}"/>
          </ac:grpSpMkLst>
        </pc:grpChg>
        <pc:grpChg chg="del mod topLvl">
          <ac:chgData name="Nguyen Chi Son" userId="606856d02e9d83ac" providerId="LiveId" clId="{43411EA5-83AA-4A26-A199-8A8BF982D6DB}" dt="2022-05-16T13:42:32.724" v="5973" actId="165"/>
          <ac:grpSpMkLst>
            <pc:docMk/>
            <pc:sldMk cId="2564726876" sldId="859"/>
            <ac:grpSpMk id="13" creationId="{841629BD-C600-F8BB-9D4F-430C21390CB7}"/>
          </ac:grpSpMkLst>
        </pc:grpChg>
        <pc:graphicFrameChg chg="del">
          <ac:chgData name="Nguyen Chi Son" userId="606856d02e9d83ac" providerId="LiveId" clId="{43411EA5-83AA-4A26-A199-8A8BF982D6DB}" dt="2022-05-16T13:40:43.437" v="5804" actId="478"/>
          <ac:graphicFrameMkLst>
            <pc:docMk/>
            <pc:sldMk cId="2564726876" sldId="859"/>
            <ac:graphicFrameMk id="10" creationId="{A9186D06-8FA5-8D62-189E-A5992CD89819}"/>
          </ac:graphicFrameMkLst>
        </pc:graphicFrameChg>
        <pc:graphicFrameChg chg="del">
          <ac:chgData name="Nguyen Chi Son" userId="606856d02e9d83ac" providerId="LiveId" clId="{43411EA5-83AA-4A26-A199-8A8BF982D6DB}" dt="2022-05-16T13:40:43.437" v="5804" actId="478"/>
          <ac:graphicFrameMkLst>
            <pc:docMk/>
            <pc:sldMk cId="2564726876" sldId="859"/>
            <ac:graphicFrameMk id="11" creationId="{05F9B701-508E-4C9E-9DD8-DBDE3D9B5FE0}"/>
          </ac:graphicFrameMkLst>
        </pc:graphicFrameChg>
        <pc:graphicFrameChg chg="mod topLvl">
          <ac:chgData name="Nguyen Chi Son" userId="606856d02e9d83ac" providerId="LiveId" clId="{43411EA5-83AA-4A26-A199-8A8BF982D6DB}" dt="2022-05-16T13:57:24.265" v="6563" actId="1076"/>
          <ac:graphicFrameMkLst>
            <pc:docMk/>
            <pc:sldMk cId="2564726876" sldId="859"/>
            <ac:graphicFrameMk id="14" creationId="{BBE69F05-358D-60EC-89DE-EC7E23151D91}"/>
          </ac:graphicFrameMkLst>
        </pc:graphicFrameChg>
        <pc:graphicFrameChg chg="mod topLvl">
          <ac:chgData name="Nguyen Chi Son" userId="606856d02e9d83ac" providerId="LiveId" clId="{43411EA5-83AA-4A26-A199-8A8BF982D6DB}" dt="2022-05-16T13:57:24.265" v="6563" actId="1076"/>
          <ac:graphicFrameMkLst>
            <pc:docMk/>
            <pc:sldMk cId="2564726876" sldId="859"/>
            <ac:graphicFrameMk id="15" creationId="{BFA5AF2C-39CE-D4DA-CEB1-710B57A2A3F2}"/>
          </ac:graphicFrameMkLst>
        </pc:graphicFrameChg>
        <pc:graphicFrameChg chg="mod topLvl">
          <ac:chgData name="Nguyen Chi Son" userId="606856d02e9d83ac" providerId="LiveId" clId="{43411EA5-83AA-4A26-A199-8A8BF982D6DB}" dt="2022-05-16T13:57:24.265" v="6563" actId="1076"/>
          <ac:graphicFrameMkLst>
            <pc:docMk/>
            <pc:sldMk cId="2564726876" sldId="859"/>
            <ac:graphicFrameMk id="16" creationId="{C2493D8B-E40A-07AF-98C7-CA518A2E23EC}"/>
          </ac:graphicFrameMkLst>
        </pc:graphicFrameChg>
        <pc:graphicFrameChg chg="add mod">
          <ac:chgData name="Nguyen Chi Son" userId="606856d02e9d83ac" providerId="LiveId" clId="{43411EA5-83AA-4A26-A199-8A8BF982D6DB}" dt="2022-05-16T13:59:14.288" v="7179" actId="1076"/>
          <ac:graphicFrameMkLst>
            <pc:docMk/>
            <pc:sldMk cId="2564726876" sldId="859"/>
            <ac:graphicFrameMk id="56" creationId="{3060449E-CD69-E927-D4F9-92F118D0466B}"/>
          </ac:graphicFrameMkLst>
        </pc:graphicFrameChg>
        <pc:graphicFrameChg chg="add mod">
          <ac:chgData name="Nguyen Chi Son" userId="606856d02e9d83ac" providerId="LiveId" clId="{43411EA5-83AA-4A26-A199-8A8BF982D6DB}" dt="2022-05-16T13:59:14.288" v="7179" actId="1076"/>
          <ac:graphicFrameMkLst>
            <pc:docMk/>
            <pc:sldMk cId="2564726876" sldId="859"/>
            <ac:graphicFrameMk id="57" creationId="{C4439102-5567-5D1F-BE57-DB020B8421CA}"/>
          </ac:graphicFrameMkLst>
        </pc:graphicFrameChg>
        <pc:graphicFrameChg chg="add mod">
          <ac:chgData name="Nguyen Chi Son" userId="606856d02e9d83ac" providerId="LiveId" clId="{43411EA5-83AA-4A26-A199-8A8BF982D6DB}" dt="2022-05-16T13:59:14.288" v="7179" actId="1076"/>
          <ac:graphicFrameMkLst>
            <pc:docMk/>
            <pc:sldMk cId="2564726876" sldId="859"/>
            <ac:graphicFrameMk id="58" creationId="{A05EEF02-FDC0-4F54-799F-BD6574244191}"/>
          </ac:graphicFrameMkLst>
        </pc:graphicFrameChg>
        <pc:picChg chg="del">
          <ac:chgData name="Nguyen Chi Son" userId="606856d02e9d83ac" providerId="LiveId" clId="{43411EA5-83AA-4A26-A199-8A8BF982D6DB}" dt="2022-05-16T13:40:41.079" v="5802" actId="478"/>
          <ac:picMkLst>
            <pc:docMk/>
            <pc:sldMk cId="2564726876" sldId="859"/>
            <ac:picMk id="5" creationId="{411D717A-CE10-2900-614F-98F4F13F5A1D}"/>
          </ac:picMkLst>
        </pc:picChg>
        <pc:picChg chg="del">
          <ac:chgData name="Nguyen Chi Son" userId="606856d02e9d83ac" providerId="LiveId" clId="{43411EA5-83AA-4A26-A199-8A8BF982D6DB}" dt="2022-05-16T13:40:41.475" v="5803" actId="478"/>
          <ac:picMkLst>
            <pc:docMk/>
            <pc:sldMk cId="2564726876" sldId="859"/>
            <ac:picMk id="6" creationId="{CD0E0A5B-1157-3688-980C-62A9D883B070}"/>
          </ac:picMkLst>
        </pc:picChg>
        <pc:cxnChg chg="mod topLvl">
          <ac:chgData name="Nguyen Chi Son" userId="606856d02e9d83ac" providerId="LiveId" clId="{43411EA5-83AA-4A26-A199-8A8BF982D6DB}" dt="2022-05-16T13:57:24.265" v="6563" actId="1076"/>
          <ac:cxnSpMkLst>
            <pc:docMk/>
            <pc:sldMk cId="2564726876" sldId="859"/>
            <ac:cxnSpMk id="19" creationId="{B55452E7-C0E1-E761-168C-F8A4DE7B5432}"/>
          </ac:cxnSpMkLst>
        </pc:cxnChg>
        <pc:cxnChg chg="mod topLvl">
          <ac:chgData name="Nguyen Chi Son" userId="606856d02e9d83ac" providerId="LiveId" clId="{43411EA5-83AA-4A26-A199-8A8BF982D6DB}" dt="2022-05-16T13:57:24.265" v="6563" actId="1076"/>
          <ac:cxnSpMkLst>
            <pc:docMk/>
            <pc:sldMk cId="2564726876" sldId="859"/>
            <ac:cxnSpMk id="20" creationId="{A8A88D4A-D01C-E5E1-F0DF-D150492C4735}"/>
          </ac:cxnSpMkLst>
        </pc:cxnChg>
        <pc:cxnChg chg="mod topLvl">
          <ac:chgData name="Nguyen Chi Son" userId="606856d02e9d83ac" providerId="LiveId" clId="{43411EA5-83AA-4A26-A199-8A8BF982D6DB}" dt="2022-05-16T13:57:24.265" v="6563" actId="1076"/>
          <ac:cxnSpMkLst>
            <pc:docMk/>
            <pc:sldMk cId="2564726876" sldId="859"/>
            <ac:cxnSpMk id="21" creationId="{6D9001AE-9F01-111F-80D8-9EF6015B9E07}"/>
          </ac:cxnSpMkLst>
        </pc:cxnChg>
        <pc:cxnChg chg="mod topLvl">
          <ac:chgData name="Nguyen Chi Son" userId="606856d02e9d83ac" providerId="LiveId" clId="{43411EA5-83AA-4A26-A199-8A8BF982D6DB}" dt="2022-05-16T13:57:24.265" v="6563" actId="1076"/>
          <ac:cxnSpMkLst>
            <pc:docMk/>
            <pc:sldMk cId="2564726876" sldId="859"/>
            <ac:cxnSpMk id="22" creationId="{CF399881-8327-0202-2DD2-2C10D9870483}"/>
          </ac:cxnSpMkLst>
        </pc:cxnChg>
        <pc:cxnChg chg="mod topLvl">
          <ac:chgData name="Nguyen Chi Son" userId="606856d02e9d83ac" providerId="LiveId" clId="{43411EA5-83AA-4A26-A199-8A8BF982D6DB}" dt="2022-05-16T13:57:24.265" v="6563" actId="1076"/>
          <ac:cxnSpMkLst>
            <pc:docMk/>
            <pc:sldMk cId="2564726876" sldId="859"/>
            <ac:cxnSpMk id="23" creationId="{F323DF30-4FB7-44F3-64AC-879AE107EB93}"/>
          </ac:cxnSpMkLst>
        </pc:cxnChg>
        <pc:cxnChg chg="add mod">
          <ac:chgData name="Nguyen Chi Son" userId="606856d02e9d83ac" providerId="LiveId" clId="{43411EA5-83AA-4A26-A199-8A8BF982D6DB}" dt="2022-05-16T13:59:14.288" v="7179" actId="1076"/>
          <ac:cxnSpMkLst>
            <pc:docMk/>
            <pc:sldMk cId="2564726876" sldId="859"/>
            <ac:cxnSpMk id="27" creationId="{8FF92587-93DB-6AD8-658B-69C3AA9E360E}"/>
          </ac:cxnSpMkLst>
        </pc:cxnChg>
        <pc:cxnChg chg="add del mod">
          <ac:chgData name="Nguyen Chi Son" userId="606856d02e9d83ac" providerId="LiveId" clId="{43411EA5-83AA-4A26-A199-8A8BF982D6DB}" dt="2022-05-16T13:52:01.114" v="6307" actId="478"/>
          <ac:cxnSpMkLst>
            <pc:docMk/>
            <pc:sldMk cId="2564726876" sldId="859"/>
            <ac:cxnSpMk id="29" creationId="{6B84F3CA-D4CD-58F3-7D20-F64676E7AC86}"/>
          </ac:cxnSpMkLst>
        </pc:cxnChg>
        <pc:cxnChg chg="add del mod">
          <ac:chgData name="Nguyen Chi Son" userId="606856d02e9d83ac" providerId="LiveId" clId="{43411EA5-83AA-4A26-A199-8A8BF982D6DB}" dt="2022-05-16T13:52:01.691" v="6308" actId="478"/>
          <ac:cxnSpMkLst>
            <pc:docMk/>
            <pc:sldMk cId="2564726876" sldId="859"/>
            <ac:cxnSpMk id="30" creationId="{6FD18259-523F-A063-8D8A-BD7A78AACC53}"/>
          </ac:cxnSpMkLst>
        </pc:cxnChg>
        <pc:cxnChg chg="add del mod">
          <ac:chgData name="Nguyen Chi Son" userId="606856d02e9d83ac" providerId="LiveId" clId="{43411EA5-83AA-4A26-A199-8A8BF982D6DB}" dt="2022-05-16T13:51:40.480" v="6297" actId="478"/>
          <ac:cxnSpMkLst>
            <pc:docMk/>
            <pc:sldMk cId="2564726876" sldId="859"/>
            <ac:cxnSpMk id="31" creationId="{4A0CF0A8-FE5E-5C5F-371A-D7012BB24CB4}"/>
          </ac:cxnSpMkLst>
        </pc:cxnChg>
        <pc:cxnChg chg="add mod">
          <ac:chgData name="Nguyen Chi Son" userId="606856d02e9d83ac" providerId="LiveId" clId="{43411EA5-83AA-4A26-A199-8A8BF982D6DB}" dt="2022-05-16T13:59:14.288" v="7179" actId="1076"/>
          <ac:cxnSpMkLst>
            <pc:docMk/>
            <pc:sldMk cId="2564726876" sldId="859"/>
            <ac:cxnSpMk id="35" creationId="{BCE84180-F970-0112-8DE4-2682B0428FAA}"/>
          </ac:cxnSpMkLst>
        </pc:cxnChg>
        <pc:cxnChg chg="add mod">
          <ac:chgData name="Nguyen Chi Son" userId="606856d02e9d83ac" providerId="LiveId" clId="{43411EA5-83AA-4A26-A199-8A8BF982D6DB}" dt="2022-05-16T13:59:14.288" v="7179" actId="1076"/>
          <ac:cxnSpMkLst>
            <pc:docMk/>
            <pc:sldMk cId="2564726876" sldId="859"/>
            <ac:cxnSpMk id="37" creationId="{2E60CECB-EC63-9401-1153-793B9B46B153}"/>
          </ac:cxnSpMkLst>
        </pc:cxnChg>
        <pc:cxnChg chg="add mod">
          <ac:chgData name="Nguyen Chi Son" userId="606856d02e9d83ac" providerId="LiveId" clId="{43411EA5-83AA-4A26-A199-8A8BF982D6DB}" dt="2022-05-16T13:59:14.288" v="7179" actId="1076"/>
          <ac:cxnSpMkLst>
            <pc:docMk/>
            <pc:sldMk cId="2564726876" sldId="859"/>
            <ac:cxnSpMk id="40" creationId="{4AE47CBD-E572-3E6A-47EB-2161D82E8467}"/>
          </ac:cxnSpMkLst>
        </pc:cxnChg>
        <pc:cxnChg chg="add mod">
          <ac:chgData name="Nguyen Chi Son" userId="606856d02e9d83ac" providerId="LiveId" clId="{43411EA5-83AA-4A26-A199-8A8BF982D6DB}" dt="2022-05-16T13:59:14.288" v="7179" actId="1076"/>
          <ac:cxnSpMkLst>
            <pc:docMk/>
            <pc:sldMk cId="2564726876" sldId="859"/>
            <ac:cxnSpMk id="49" creationId="{D5F4B614-6215-103A-D109-A2B5BE003F9F}"/>
          </ac:cxnSpMkLst>
        </pc:cxnChg>
      </pc:sldChg>
      <pc:sldChg chg="addSp delSp modSp add mod delAnim modAnim">
        <pc:chgData name="Nguyen Chi Son" userId="606856d02e9d83ac" providerId="LiveId" clId="{43411EA5-83AA-4A26-A199-8A8BF982D6DB}" dt="2022-05-16T14:09:31.170" v="7781"/>
        <pc:sldMkLst>
          <pc:docMk/>
          <pc:sldMk cId="2522316162" sldId="860"/>
        </pc:sldMkLst>
        <pc:spChg chg="del">
          <ac:chgData name="Nguyen Chi Son" userId="606856d02e9d83ac" providerId="LiveId" clId="{43411EA5-83AA-4A26-A199-8A8BF982D6DB}" dt="2022-05-16T14:01:07.070" v="7657" actId="478"/>
          <ac:spMkLst>
            <pc:docMk/>
            <pc:sldMk cId="2522316162" sldId="860"/>
            <ac:spMk id="10" creationId="{CA7A7645-A7F6-FF0F-6CE7-F7954F96AD24}"/>
          </ac:spMkLst>
        </pc:spChg>
        <pc:spChg chg="mod">
          <ac:chgData name="Nguyen Chi Son" userId="606856d02e9d83ac" providerId="LiveId" clId="{43411EA5-83AA-4A26-A199-8A8BF982D6DB}" dt="2022-05-16T14:01:47.510" v="7665" actId="14100"/>
          <ac:spMkLst>
            <pc:docMk/>
            <pc:sldMk cId="2522316162" sldId="860"/>
            <ac:spMk id="12" creationId="{5B8A6D26-E571-DC15-930E-F272FC43E0DD}"/>
          </ac:spMkLst>
        </pc:spChg>
        <pc:spChg chg="del">
          <ac:chgData name="Nguyen Chi Son" userId="606856d02e9d83ac" providerId="LiveId" clId="{43411EA5-83AA-4A26-A199-8A8BF982D6DB}" dt="2022-05-16T14:01:07.070" v="7657" actId="478"/>
          <ac:spMkLst>
            <pc:docMk/>
            <pc:sldMk cId="2522316162" sldId="860"/>
            <ac:spMk id="13" creationId="{1E14587E-DEDE-55E8-CE0F-8FA8A72C11BC}"/>
          </ac:spMkLst>
        </pc:spChg>
        <pc:spChg chg="mod">
          <ac:chgData name="Nguyen Chi Son" userId="606856d02e9d83ac" providerId="LiveId" clId="{43411EA5-83AA-4A26-A199-8A8BF982D6DB}" dt="2022-05-16T13:59:48.016" v="7208" actId="20577"/>
          <ac:spMkLst>
            <pc:docMk/>
            <pc:sldMk cId="2522316162" sldId="860"/>
            <ac:spMk id="19" creationId="{9C339D16-68E4-43C4-A62E-D0146138D23B}"/>
          </ac:spMkLst>
        </pc:spChg>
        <pc:graphicFrameChg chg="add mod">
          <ac:chgData name="Nguyen Chi Son" userId="606856d02e9d83ac" providerId="LiveId" clId="{43411EA5-83AA-4A26-A199-8A8BF982D6DB}" dt="2022-05-16T14:04:48.284" v="7730" actId="1076"/>
          <ac:graphicFrameMkLst>
            <pc:docMk/>
            <pc:sldMk cId="2522316162" sldId="860"/>
            <ac:graphicFrameMk id="17" creationId="{27A4E5E8-9513-3D60-3E0E-A8D2556462CA}"/>
          </ac:graphicFrameMkLst>
        </pc:graphicFrameChg>
        <pc:graphicFrameChg chg="add mod">
          <ac:chgData name="Nguyen Chi Son" userId="606856d02e9d83ac" providerId="LiveId" clId="{43411EA5-83AA-4A26-A199-8A8BF982D6DB}" dt="2022-05-16T14:03:06.853" v="7691" actId="1076"/>
          <ac:graphicFrameMkLst>
            <pc:docMk/>
            <pc:sldMk cId="2522316162" sldId="860"/>
            <ac:graphicFrameMk id="18" creationId="{7708AE41-6C49-1B8E-07BE-679B8CC75BAD}"/>
          </ac:graphicFrameMkLst>
        </pc:graphicFrameChg>
        <pc:graphicFrameChg chg="add mod">
          <ac:chgData name="Nguyen Chi Son" userId="606856d02e9d83ac" providerId="LiveId" clId="{43411EA5-83AA-4A26-A199-8A8BF982D6DB}" dt="2022-05-16T14:03:25.069" v="7696" actId="1076"/>
          <ac:graphicFrameMkLst>
            <pc:docMk/>
            <pc:sldMk cId="2522316162" sldId="860"/>
            <ac:graphicFrameMk id="20" creationId="{020F3519-CA4A-A72A-6AA0-BDCFB95945F6}"/>
          </ac:graphicFrameMkLst>
        </pc:graphicFrameChg>
        <pc:graphicFrameChg chg="add mod">
          <ac:chgData name="Nguyen Chi Son" userId="606856d02e9d83ac" providerId="LiveId" clId="{43411EA5-83AA-4A26-A199-8A8BF982D6DB}" dt="2022-05-16T14:04:55.212" v="7735" actId="1076"/>
          <ac:graphicFrameMkLst>
            <pc:docMk/>
            <pc:sldMk cId="2522316162" sldId="860"/>
            <ac:graphicFrameMk id="37" creationId="{DD7A7BB9-A6B2-7487-826E-2709AADC7388}"/>
          </ac:graphicFrameMkLst>
        </pc:graphicFrameChg>
        <pc:graphicFrameChg chg="add mod">
          <ac:chgData name="Nguyen Chi Son" userId="606856d02e9d83ac" providerId="LiveId" clId="{43411EA5-83AA-4A26-A199-8A8BF982D6DB}" dt="2022-05-16T14:05:02.300" v="7739" actId="1076"/>
          <ac:graphicFrameMkLst>
            <pc:docMk/>
            <pc:sldMk cId="2522316162" sldId="860"/>
            <ac:graphicFrameMk id="38" creationId="{5FD35F41-C0B7-21FE-8B4D-C407972A1889}"/>
          </ac:graphicFrameMkLst>
        </pc:graphicFrameChg>
        <pc:picChg chg="del">
          <ac:chgData name="Nguyen Chi Son" userId="606856d02e9d83ac" providerId="LiveId" clId="{43411EA5-83AA-4A26-A199-8A8BF982D6DB}" dt="2022-05-16T13:57:33.149" v="6565" actId="478"/>
          <ac:picMkLst>
            <pc:docMk/>
            <pc:sldMk cId="2522316162" sldId="860"/>
            <ac:picMk id="3" creationId="{76800E99-1F62-5134-0AD7-3CFC9A55C79B}"/>
          </ac:picMkLst>
        </pc:picChg>
        <pc:picChg chg="add mod">
          <ac:chgData name="Nguyen Chi Son" userId="606856d02e9d83ac" providerId="LiveId" clId="{43411EA5-83AA-4A26-A199-8A8BF982D6DB}" dt="2022-05-16T14:01:37.398" v="7664" actId="1076"/>
          <ac:picMkLst>
            <pc:docMk/>
            <pc:sldMk cId="2522316162" sldId="860"/>
            <ac:picMk id="4" creationId="{6DDA9FC3-E92F-C359-300C-AE84CEB26A36}"/>
          </ac:picMkLst>
        </pc:picChg>
        <pc:cxnChg chg="add mod">
          <ac:chgData name="Nguyen Chi Son" userId="606856d02e9d83ac" providerId="LiveId" clId="{43411EA5-83AA-4A26-A199-8A8BF982D6DB}" dt="2022-05-16T14:05:18.476" v="7740" actId="208"/>
          <ac:cxnSpMkLst>
            <pc:docMk/>
            <pc:sldMk cId="2522316162" sldId="860"/>
            <ac:cxnSpMk id="14" creationId="{769DEBE9-3AFD-9782-1A0E-30A70E2AAF3C}"/>
          </ac:cxnSpMkLst>
        </pc:cxnChg>
        <pc:cxnChg chg="add mod">
          <ac:chgData name="Nguyen Chi Son" userId="606856d02e9d83ac" providerId="LiveId" clId="{43411EA5-83AA-4A26-A199-8A8BF982D6DB}" dt="2022-05-16T14:05:24.715" v="7741" actId="208"/>
          <ac:cxnSpMkLst>
            <pc:docMk/>
            <pc:sldMk cId="2522316162" sldId="860"/>
            <ac:cxnSpMk id="15" creationId="{51D1A4B3-D87E-8DC5-0246-76D7CE58775C}"/>
          </ac:cxnSpMkLst>
        </pc:cxnChg>
        <pc:cxnChg chg="add mod">
          <ac:chgData name="Nguyen Chi Son" userId="606856d02e9d83ac" providerId="LiveId" clId="{43411EA5-83AA-4A26-A199-8A8BF982D6DB}" dt="2022-05-16T14:05:27.956" v="7742" actId="208"/>
          <ac:cxnSpMkLst>
            <pc:docMk/>
            <pc:sldMk cId="2522316162" sldId="860"/>
            <ac:cxnSpMk id="16" creationId="{6C685B89-BCE9-23CD-EEAD-EF8B171DEFE4}"/>
          </ac:cxnSpMkLst>
        </pc:cxnChg>
        <pc:cxnChg chg="add mod">
          <ac:chgData name="Nguyen Chi Son" userId="606856d02e9d83ac" providerId="LiveId" clId="{43411EA5-83AA-4A26-A199-8A8BF982D6DB}" dt="2022-05-16T14:05:50.797" v="7743" actId="208"/>
          <ac:cxnSpMkLst>
            <pc:docMk/>
            <pc:sldMk cId="2522316162" sldId="860"/>
            <ac:cxnSpMk id="21" creationId="{5440C945-DB14-AF17-E3B3-ECF8DDCB5151}"/>
          </ac:cxnSpMkLst>
        </pc:cxnChg>
        <pc:cxnChg chg="add mod">
          <ac:chgData name="Nguyen Chi Son" userId="606856d02e9d83ac" providerId="LiveId" clId="{43411EA5-83AA-4A26-A199-8A8BF982D6DB}" dt="2022-05-16T14:05:50.797" v="7743" actId="208"/>
          <ac:cxnSpMkLst>
            <pc:docMk/>
            <pc:sldMk cId="2522316162" sldId="860"/>
            <ac:cxnSpMk id="23" creationId="{23DB22D1-F5C5-59CE-2C26-BF3A407A7432}"/>
          </ac:cxnSpMkLst>
        </pc:cxnChg>
        <pc:cxnChg chg="add mod">
          <ac:chgData name="Nguyen Chi Son" userId="606856d02e9d83ac" providerId="LiveId" clId="{43411EA5-83AA-4A26-A199-8A8BF982D6DB}" dt="2022-05-16T14:04:20.388" v="7722" actId="14100"/>
          <ac:cxnSpMkLst>
            <pc:docMk/>
            <pc:sldMk cId="2522316162" sldId="860"/>
            <ac:cxnSpMk id="28" creationId="{FA067217-AF63-4569-B6DA-4D242171F05C}"/>
          </ac:cxnSpMkLst>
        </pc:cxnChg>
        <pc:cxnChg chg="add mod">
          <ac:chgData name="Nguyen Chi Son" userId="606856d02e9d83ac" providerId="LiveId" clId="{43411EA5-83AA-4A26-A199-8A8BF982D6DB}" dt="2022-05-16T14:04:41.324" v="7729" actId="14100"/>
          <ac:cxnSpMkLst>
            <pc:docMk/>
            <pc:sldMk cId="2522316162" sldId="860"/>
            <ac:cxnSpMk id="31" creationId="{EB77BD7E-0405-5BE2-B6F6-668D5A0CBF2E}"/>
          </ac:cxnSpMkLst>
        </pc:cxnChg>
      </pc:sldChg>
    </pc:docChg>
  </pc:docChgLst>
  <pc:docChgLst>
    <pc:chgData name="Nguyen Chi Son" userId="606856d02e9d83ac" providerId="LiveId" clId="{F35D54F0-9644-4D80-AFE0-4180622EC29D}"/>
    <pc:docChg chg="undo redo custSel addSld delSld modSld sldOrd">
      <pc:chgData name="Nguyen Chi Son" userId="606856d02e9d83ac" providerId="LiveId" clId="{F35D54F0-9644-4D80-AFE0-4180622EC29D}" dt="2022-05-18T18:50:22.074" v="4512"/>
      <pc:docMkLst>
        <pc:docMk/>
      </pc:docMkLst>
      <pc:sldChg chg="modSp mod">
        <pc:chgData name="Nguyen Chi Son" userId="606856d02e9d83ac" providerId="LiveId" clId="{F35D54F0-9644-4D80-AFE0-4180622EC29D}" dt="2022-05-18T15:35:44.623" v="1" actId="20577"/>
        <pc:sldMkLst>
          <pc:docMk/>
          <pc:sldMk cId="2922349590" sldId="256"/>
        </pc:sldMkLst>
        <pc:spChg chg="mod">
          <ac:chgData name="Nguyen Chi Son" userId="606856d02e9d83ac" providerId="LiveId" clId="{F35D54F0-9644-4D80-AFE0-4180622EC29D}" dt="2022-05-18T15:35:44.623" v="1" actId="20577"/>
          <ac:spMkLst>
            <pc:docMk/>
            <pc:sldMk cId="2922349590" sldId="256"/>
            <ac:spMk id="136" creationId="{C574B640-0199-463F-87CA-8E3956B46E10}"/>
          </ac:spMkLst>
        </pc:spChg>
      </pc:sldChg>
      <pc:sldChg chg="modSp mod">
        <pc:chgData name="Nguyen Chi Son" userId="606856d02e9d83ac" providerId="LiveId" clId="{F35D54F0-9644-4D80-AFE0-4180622EC29D}" dt="2022-05-18T15:49:06.967" v="592" actId="20577"/>
        <pc:sldMkLst>
          <pc:docMk/>
          <pc:sldMk cId="3319126272" sldId="622"/>
        </pc:sldMkLst>
        <pc:spChg chg="mod">
          <ac:chgData name="Nguyen Chi Son" userId="606856d02e9d83ac" providerId="LiveId" clId="{F35D54F0-9644-4D80-AFE0-4180622EC29D}" dt="2022-05-18T15:49:06.967" v="592" actId="20577"/>
          <ac:spMkLst>
            <pc:docMk/>
            <pc:sldMk cId="3319126272" sldId="622"/>
            <ac:spMk id="2" creationId="{DAF08EC2-5D0D-48D9-855C-A59C0E5ED55B}"/>
          </ac:spMkLst>
        </pc:spChg>
      </pc:sldChg>
      <pc:sldChg chg="modSp mod">
        <pc:chgData name="Nguyen Chi Son" userId="606856d02e9d83ac" providerId="LiveId" clId="{F35D54F0-9644-4D80-AFE0-4180622EC29D}" dt="2022-05-18T15:35:53.849" v="32" actId="20577"/>
        <pc:sldMkLst>
          <pc:docMk/>
          <pc:sldMk cId="1033004166" sldId="675"/>
        </pc:sldMkLst>
        <pc:spChg chg="mod">
          <ac:chgData name="Nguyen Chi Son" userId="606856d02e9d83ac" providerId="LiveId" clId="{F35D54F0-9644-4D80-AFE0-4180622EC29D}" dt="2022-05-18T15:35:53.849" v="32" actId="20577"/>
          <ac:spMkLst>
            <pc:docMk/>
            <pc:sldMk cId="1033004166" sldId="675"/>
            <ac:spMk id="2" creationId="{DAF08EC2-5D0D-48D9-855C-A59C0E5ED55B}"/>
          </ac:spMkLst>
        </pc:spChg>
      </pc:sldChg>
      <pc:sldChg chg="addSp delSp modSp mod">
        <pc:chgData name="Nguyen Chi Son" userId="606856d02e9d83ac" providerId="LiveId" clId="{F35D54F0-9644-4D80-AFE0-4180622EC29D}" dt="2022-05-18T16:12:48.747" v="1402" actId="20577"/>
        <pc:sldMkLst>
          <pc:docMk/>
          <pc:sldMk cId="3014091475" sldId="782"/>
        </pc:sldMkLst>
        <pc:spChg chg="mod">
          <ac:chgData name="Nguyen Chi Son" userId="606856d02e9d83ac" providerId="LiveId" clId="{F35D54F0-9644-4D80-AFE0-4180622EC29D}" dt="2022-05-18T15:50:16.420" v="735" actId="20577"/>
          <ac:spMkLst>
            <pc:docMk/>
            <pc:sldMk cId="3014091475" sldId="782"/>
            <ac:spMk id="2" creationId="{BA8A6260-CA4B-46A9-A06E-C71EE59E6992}"/>
          </ac:spMkLst>
        </pc:spChg>
        <pc:spChg chg="add mod">
          <ac:chgData name="Nguyen Chi Son" userId="606856d02e9d83ac" providerId="LiveId" clId="{F35D54F0-9644-4D80-AFE0-4180622EC29D}" dt="2022-05-18T16:12:48.747" v="1402" actId="20577"/>
          <ac:spMkLst>
            <pc:docMk/>
            <pc:sldMk cId="3014091475" sldId="782"/>
            <ac:spMk id="9" creationId="{EC4E9A14-5869-6E45-C2AA-6C023336F424}"/>
          </ac:spMkLst>
        </pc:spChg>
        <pc:spChg chg="mod">
          <ac:chgData name="Nguyen Chi Son" userId="606856d02e9d83ac" providerId="LiveId" clId="{F35D54F0-9644-4D80-AFE0-4180622EC29D}" dt="2022-05-18T16:12:46.561" v="1401" actId="20577"/>
          <ac:spMkLst>
            <pc:docMk/>
            <pc:sldMk cId="3014091475" sldId="782"/>
            <ac:spMk id="13" creationId="{E501F4AA-0C97-89C1-4462-FFF45B0CA31A}"/>
          </ac:spMkLst>
        </pc:spChg>
        <pc:spChg chg="del">
          <ac:chgData name="Nguyen Chi Son" userId="606856d02e9d83ac" providerId="LiveId" clId="{F35D54F0-9644-4D80-AFE0-4180622EC29D}" dt="2022-05-18T15:49:12.025" v="595" actId="478"/>
          <ac:spMkLst>
            <pc:docMk/>
            <pc:sldMk cId="3014091475" sldId="782"/>
            <ac:spMk id="14" creationId="{8100FBBD-93FA-13CD-E1EC-E28165D74D5A}"/>
          </ac:spMkLst>
        </pc:spChg>
        <pc:picChg chg="del">
          <ac:chgData name="Nguyen Chi Son" userId="606856d02e9d83ac" providerId="LiveId" clId="{F35D54F0-9644-4D80-AFE0-4180622EC29D}" dt="2022-05-18T15:49:10.256" v="593" actId="478"/>
          <ac:picMkLst>
            <pc:docMk/>
            <pc:sldMk cId="3014091475" sldId="782"/>
            <ac:picMk id="4" creationId="{88FC1075-9846-B149-83C3-FBC33EC11FD5}"/>
          </ac:picMkLst>
        </pc:picChg>
        <pc:picChg chg="add mod">
          <ac:chgData name="Nguyen Chi Son" userId="606856d02e9d83ac" providerId="LiveId" clId="{F35D54F0-9644-4D80-AFE0-4180622EC29D}" dt="2022-05-18T16:02:12.078" v="1071" actId="1035"/>
          <ac:picMkLst>
            <pc:docMk/>
            <pc:sldMk cId="3014091475" sldId="782"/>
            <ac:picMk id="8" creationId="{4638A4EF-E253-DE5D-2511-CD2BFCE0ACAA}"/>
          </ac:picMkLst>
        </pc:picChg>
        <pc:picChg chg="del">
          <ac:chgData name="Nguyen Chi Son" userId="606856d02e9d83ac" providerId="LiveId" clId="{F35D54F0-9644-4D80-AFE0-4180622EC29D}" dt="2022-05-18T15:49:10.635" v="594" actId="478"/>
          <ac:picMkLst>
            <pc:docMk/>
            <pc:sldMk cId="3014091475" sldId="782"/>
            <ac:picMk id="12" creationId="{F106AAC9-BD46-E5C3-D6F7-CDF89889A21B}"/>
          </ac:picMkLst>
        </pc:picChg>
        <pc:picChg chg="add mod">
          <ac:chgData name="Nguyen Chi Son" userId="606856d02e9d83ac" providerId="LiveId" clId="{F35D54F0-9644-4D80-AFE0-4180622EC29D}" dt="2022-05-18T16:02:12.078" v="1071" actId="1035"/>
          <ac:picMkLst>
            <pc:docMk/>
            <pc:sldMk cId="3014091475" sldId="782"/>
            <ac:picMk id="2050" creationId="{B06717B1-19EF-63E1-9B57-C70603CA8AF3}"/>
          </ac:picMkLst>
        </pc:picChg>
      </pc:sldChg>
      <pc:sldChg chg="addSp delSp modSp mod">
        <pc:chgData name="Nguyen Chi Son" userId="606856d02e9d83ac" providerId="LiveId" clId="{F35D54F0-9644-4D80-AFE0-4180622EC29D}" dt="2022-05-18T15:48:54.443" v="542" actId="1076"/>
        <pc:sldMkLst>
          <pc:docMk/>
          <pc:sldMk cId="4090454743" sldId="854"/>
        </pc:sldMkLst>
        <pc:spChg chg="mod">
          <ac:chgData name="Nguyen Chi Son" userId="606856d02e9d83ac" providerId="LiveId" clId="{F35D54F0-9644-4D80-AFE0-4180622EC29D}" dt="2022-05-18T15:42:04.470" v="399" actId="20577"/>
          <ac:spMkLst>
            <pc:docMk/>
            <pc:sldMk cId="4090454743" sldId="854"/>
            <ac:spMk id="2" creationId="{BA8A6260-CA4B-46A9-A06E-C71EE59E6992}"/>
          </ac:spMkLst>
        </pc:spChg>
        <pc:spChg chg="del">
          <ac:chgData name="Nguyen Chi Son" userId="606856d02e9d83ac" providerId="LiveId" clId="{F35D54F0-9644-4D80-AFE0-4180622EC29D}" dt="2022-05-18T15:35:59.256" v="36" actId="478"/>
          <ac:spMkLst>
            <pc:docMk/>
            <pc:sldMk cId="4090454743" sldId="854"/>
            <ac:spMk id="13" creationId="{6BB0CAA7-8B55-95D2-DC5C-C6F2B471D8D5}"/>
          </ac:spMkLst>
        </pc:spChg>
        <pc:spChg chg="mod">
          <ac:chgData name="Nguyen Chi Son" userId="606856d02e9d83ac" providerId="LiveId" clId="{F35D54F0-9644-4D80-AFE0-4180622EC29D}" dt="2022-05-18T15:46:15.437" v="509" actId="1076"/>
          <ac:spMkLst>
            <pc:docMk/>
            <pc:sldMk cId="4090454743" sldId="854"/>
            <ac:spMk id="14" creationId="{9DD867F1-DFA9-92A9-1DBE-D5E885823439}"/>
          </ac:spMkLst>
        </pc:spChg>
        <pc:spChg chg="del">
          <ac:chgData name="Nguyen Chi Son" userId="606856d02e9d83ac" providerId="LiveId" clId="{F35D54F0-9644-4D80-AFE0-4180622EC29D}" dt="2022-05-18T15:36:00.311" v="37" actId="478"/>
          <ac:spMkLst>
            <pc:docMk/>
            <pc:sldMk cId="4090454743" sldId="854"/>
            <ac:spMk id="15" creationId="{D4A11C5C-895C-BC35-F8FA-178D9F3E9B51}"/>
          </ac:spMkLst>
        </pc:spChg>
        <pc:graphicFrameChg chg="add mod">
          <ac:chgData name="Nguyen Chi Son" userId="606856d02e9d83ac" providerId="LiveId" clId="{F35D54F0-9644-4D80-AFE0-4180622EC29D}" dt="2022-05-18T15:46:15.437" v="509" actId="1076"/>
          <ac:graphicFrameMkLst>
            <pc:docMk/>
            <pc:sldMk cId="4090454743" sldId="854"/>
            <ac:graphicFrameMk id="9" creationId="{786A72E9-F6BF-1EB6-4466-D8522AC66303}"/>
          </ac:graphicFrameMkLst>
        </pc:graphicFrameChg>
        <pc:graphicFrameChg chg="add mod">
          <ac:chgData name="Nguyen Chi Son" userId="606856d02e9d83ac" providerId="LiveId" clId="{F35D54F0-9644-4D80-AFE0-4180622EC29D}" dt="2022-05-18T15:46:15.437" v="509" actId="1076"/>
          <ac:graphicFrameMkLst>
            <pc:docMk/>
            <pc:sldMk cId="4090454743" sldId="854"/>
            <ac:graphicFrameMk id="11" creationId="{B068D446-B556-7083-46A1-AD77CDEDF099}"/>
          </ac:graphicFrameMkLst>
        </pc:graphicFrameChg>
        <pc:graphicFrameChg chg="add mod">
          <ac:chgData name="Nguyen Chi Son" userId="606856d02e9d83ac" providerId="LiveId" clId="{F35D54F0-9644-4D80-AFE0-4180622EC29D}" dt="2022-05-18T15:48:17.066" v="533"/>
          <ac:graphicFrameMkLst>
            <pc:docMk/>
            <pc:sldMk cId="4090454743" sldId="854"/>
            <ac:graphicFrameMk id="17" creationId="{F775CF44-6F76-30C0-1D44-4783CD209E3C}"/>
          </ac:graphicFrameMkLst>
        </pc:graphicFrameChg>
        <pc:graphicFrameChg chg="add mod">
          <ac:chgData name="Nguyen Chi Son" userId="606856d02e9d83ac" providerId="LiveId" clId="{F35D54F0-9644-4D80-AFE0-4180622EC29D}" dt="2022-05-18T15:48:54.443" v="542" actId="1076"/>
          <ac:graphicFrameMkLst>
            <pc:docMk/>
            <pc:sldMk cId="4090454743" sldId="854"/>
            <ac:graphicFrameMk id="18" creationId="{2F25CDF1-816D-5D39-230D-44232414FA22}"/>
          </ac:graphicFrameMkLst>
        </pc:graphicFrameChg>
        <pc:picChg chg="del">
          <ac:chgData name="Nguyen Chi Son" userId="606856d02e9d83ac" providerId="LiveId" clId="{F35D54F0-9644-4D80-AFE0-4180622EC29D}" dt="2022-05-18T15:35:57.146" v="33" actId="478"/>
          <ac:picMkLst>
            <pc:docMk/>
            <pc:sldMk cId="4090454743" sldId="854"/>
            <ac:picMk id="6" creationId="{DF36FC4B-D002-CC24-817C-A01B397EDDB0}"/>
          </ac:picMkLst>
        </pc:picChg>
        <pc:picChg chg="del">
          <ac:chgData name="Nguyen Chi Son" userId="606856d02e9d83ac" providerId="LiveId" clId="{F35D54F0-9644-4D80-AFE0-4180622EC29D}" dt="2022-05-18T15:35:57.518" v="34" actId="478"/>
          <ac:picMkLst>
            <pc:docMk/>
            <pc:sldMk cId="4090454743" sldId="854"/>
            <ac:picMk id="8" creationId="{7A0ED39F-1C10-CB95-BC8E-55C76431D851}"/>
          </ac:picMkLst>
        </pc:picChg>
        <pc:picChg chg="del">
          <ac:chgData name="Nguyen Chi Son" userId="606856d02e9d83ac" providerId="LiveId" clId="{F35D54F0-9644-4D80-AFE0-4180622EC29D}" dt="2022-05-18T15:35:58.381" v="35" actId="478"/>
          <ac:picMkLst>
            <pc:docMk/>
            <pc:sldMk cId="4090454743" sldId="854"/>
            <ac:picMk id="10" creationId="{449EC04E-66FA-B7A9-4152-17B0D793D8C3}"/>
          </ac:picMkLst>
        </pc:picChg>
        <pc:picChg chg="add mod">
          <ac:chgData name="Nguyen Chi Son" userId="606856d02e9d83ac" providerId="LiveId" clId="{F35D54F0-9644-4D80-AFE0-4180622EC29D}" dt="2022-05-18T15:47:15.419" v="517" actId="1076"/>
          <ac:picMkLst>
            <pc:docMk/>
            <pc:sldMk cId="4090454743" sldId="854"/>
            <ac:picMk id="1026" creationId="{C99199C0-3408-D404-5592-A8087DDFE382}"/>
          </ac:picMkLst>
        </pc:picChg>
        <pc:cxnChg chg="add mod">
          <ac:chgData name="Nguyen Chi Son" userId="606856d02e9d83ac" providerId="LiveId" clId="{F35D54F0-9644-4D80-AFE0-4180622EC29D}" dt="2022-05-18T15:47:43.233" v="523" actId="14100"/>
          <ac:cxnSpMkLst>
            <pc:docMk/>
            <pc:sldMk cId="4090454743" sldId="854"/>
            <ac:cxnSpMk id="4" creationId="{4CBEDF58-F0BD-40DB-6B67-9A6B8D295C89}"/>
          </ac:cxnSpMkLst>
        </pc:cxnChg>
        <pc:cxnChg chg="add mod">
          <ac:chgData name="Nguyen Chi Son" userId="606856d02e9d83ac" providerId="LiveId" clId="{F35D54F0-9644-4D80-AFE0-4180622EC29D}" dt="2022-05-18T15:48:43.172" v="538" actId="208"/>
          <ac:cxnSpMkLst>
            <pc:docMk/>
            <pc:sldMk cId="4090454743" sldId="854"/>
            <ac:cxnSpMk id="16" creationId="{D906C4BD-5FDB-9580-0680-E30103CE470A}"/>
          </ac:cxnSpMkLst>
        </pc:cxnChg>
      </pc:sldChg>
      <pc:sldChg chg="modSp mod">
        <pc:chgData name="Nguyen Chi Son" userId="606856d02e9d83ac" providerId="LiveId" clId="{F35D54F0-9644-4D80-AFE0-4180622EC29D}" dt="2022-05-18T16:17:09.528" v="1937" actId="12788"/>
        <pc:sldMkLst>
          <pc:docMk/>
          <pc:sldMk cId="3465111237" sldId="858"/>
        </pc:sldMkLst>
        <pc:spChg chg="mod">
          <ac:chgData name="Nguyen Chi Son" userId="606856d02e9d83ac" providerId="LiveId" clId="{F35D54F0-9644-4D80-AFE0-4180622EC29D}" dt="2022-05-18T16:17:09.528" v="1937" actId="12788"/>
          <ac:spMkLst>
            <pc:docMk/>
            <pc:sldMk cId="3465111237" sldId="858"/>
            <ac:spMk id="2" creationId="{DAF08EC2-5D0D-48D9-855C-A59C0E5ED55B}"/>
          </ac:spMkLst>
        </pc:spChg>
      </pc:sldChg>
      <pc:sldChg chg="addSp delSp modSp mod modAnim">
        <pc:chgData name="Nguyen Chi Son" userId="606856d02e9d83ac" providerId="LiveId" clId="{F35D54F0-9644-4D80-AFE0-4180622EC29D}" dt="2022-05-18T18:49:36.064" v="4489"/>
        <pc:sldMkLst>
          <pc:docMk/>
          <pc:sldMk cId="2564726876" sldId="859"/>
        </pc:sldMkLst>
        <pc:spChg chg="mod">
          <ac:chgData name="Nguyen Chi Son" userId="606856d02e9d83ac" providerId="LiveId" clId="{F35D54F0-9644-4D80-AFE0-4180622EC29D}" dt="2022-05-18T16:34:25.299" v="1981" actId="20577"/>
          <ac:spMkLst>
            <pc:docMk/>
            <pc:sldMk cId="2564726876" sldId="859"/>
            <ac:spMk id="2" creationId="{BA8A6260-CA4B-46A9-A06E-C71EE59E6992}"/>
          </ac:spMkLst>
        </pc:spChg>
        <pc:spChg chg="add mod">
          <ac:chgData name="Nguyen Chi Son" userId="606856d02e9d83ac" providerId="LiveId" clId="{F35D54F0-9644-4D80-AFE0-4180622EC29D}" dt="2022-05-18T16:41:34.418" v="2354" actId="1076"/>
          <ac:spMkLst>
            <pc:docMk/>
            <pc:sldMk cId="2564726876" sldId="859"/>
            <ac:spMk id="10" creationId="{30F5B7F8-49D6-9008-B795-CDB6A1AD0FA4}"/>
          </ac:spMkLst>
        </pc:spChg>
        <pc:spChg chg="add mod">
          <ac:chgData name="Nguyen Chi Son" userId="606856d02e9d83ac" providerId="LiveId" clId="{F35D54F0-9644-4D80-AFE0-4180622EC29D}" dt="2022-05-18T16:43:21.591" v="2440" actId="20577"/>
          <ac:spMkLst>
            <pc:docMk/>
            <pc:sldMk cId="2564726876" sldId="859"/>
            <ac:spMk id="12" creationId="{958B07FF-FD08-717D-DB57-43932D5BE672}"/>
          </ac:spMkLst>
        </pc:spChg>
        <pc:spChg chg="del">
          <ac:chgData name="Nguyen Chi Son" userId="606856d02e9d83ac" providerId="LiveId" clId="{F35D54F0-9644-4D80-AFE0-4180622EC29D}" dt="2022-05-18T16:34:39.993" v="1982" actId="478"/>
          <ac:spMkLst>
            <pc:docMk/>
            <pc:sldMk cId="2564726876" sldId="859"/>
            <ac:spMk id="28" creationId="{F67F464B-483E-CF5A-2994-A58046AE5E13}"/>
          </ac:spMkLst>
        </pc:spChg>
        <pc:graphicFrameChg chg="add mod modGraphic">
          <ac:chgData name="Nguyen Chi Son" userId="606856d02e9d83ac" providerId="LiveId" clId="{F35D54F0-9644-4D80-AFE0-4180622EC29D}" dt="2022-05-18T16:41:44.434" v="2356" actId="1076"/>
          <ac:graphicFrameMkLst>
            <pc:docMk/>
            <pc:sldMk cId="2564726876" sldId="859"/>
            <ac:graphicFrameMk id="8" creationId="{C8766395-2FF7-562A-5F6A-4B0F0B943475}"/>
          </ac:graphicFrameMkLst>
        </pc:graphicFrameChg>
        <pc:graphicFrameChg chg="add mod">
          <ac:chgData name="Nguyen Chi Son" userId="606856d02e9d83ac" providerId="LiveId" clId="{F35D54F0-9644-4D80-AFE0-4180622EC29D}" dt="2022-05-18T16:41:37.426" v="2355" actId="1076"/>
          <ac:graphicFrameMkLst>
            <pc:docMk/>
            <pc:sldMk cId="2564726876" sldId="859"/>
            <ac:graphicFrameMk id="11" creationId="{B508DD62-9019-B328-C9FC-FA6E2B5D8923}"/>
          </ac:graphicFrameMkLst>
        </pc:graphicFrameChg>
        <pc:graphicFrameChg chg="add mod">
          <ac:chgData name="Nguyen Chi Son" userId="606856d02e9d83ac" providerId="LiveId" clId="{F35D54F0-9644-4D80-AFE0-4180622EC29D}" dt="2022-05-18T16:43:47.945" v="2444" actId="1076"/>
          <ac:graphicFrameMkLst>
            <pc:docMk/>
            <pc:sldMk cId="2564726876" sldId="859"/>
            <ac:graphicFrameMk id="13" creationId="{AF976F38-D67F-F484-86A1-CA00413DB6C0}"/>
          </ac:graphicFrameMkLst>
        </pc:graphicFrameChg>
        <pc:picChg chg="del">
          <ac:chgData name="Nguyen Chi Son" userId="606856d02e9d83ac" providerId="LiveId" clId="{F35D54F0-9644-4D80-AFE0-4180622EC29D}" dt="2022-05-18T16:17:12.509" v="1938" actId="478"/>
          <ac:picMkLst>
            <pc:docMk/>
            <pc:sldMk cId="2564726876" sldId="859"/>
            <ac:picMk id="4" creationId="{78D2FF77-2ED6-254F-10D4-CAD342DEE804}"/>
          </ac:picMkLst>
        </pc:picChg>
        <pc:picChg chg="add del mod">
          <ac:chgData name="Nguyen Chi Son" userId="606856d02e9d83ac" providerId="LiveId" clId="{F35D54F0-9644-4D80-AFE0-4180622EC29D}" dt="2022-05-18T16:34:09.716" v="1974" actId="478"/>
          <ac:picMkLst>
            <pc:docMk/>
            <pc:sldMk cId="2564726876" sldId="859"/>
            <ac:picMk id="5" creationId="{4F1154D6-8B95-EB73-6BBF-78A78FF5863A}"/>
          </ac:picMkLst>
        </pc:picChg>
        <pc:picChg chg="add mod modCrop">
          <ac:chgData name="Nguyen Chi Son" userId="606856d02e9d83ac" providerId="LiveId" clId="{F35D54F0-9644-4D80-AFE0-4180622EC29D}" dt="2022-05-18T16:41:21.514" v="2350" actId="1076"/>
          <ac:picMkLst>
            <pc:docMk/>
            <pc:sldMk cId="2564726876" sldId="859"/>
            <ac:picMk id="7" creationId="{588DEC51-3764-18DB-10E3-A21152318F0F}"/>
          </ac:picMkLst>
        </pc:picChg>
      </pc:sldChg>
      <pc:sldChg chg="addSp modSp mod ord modAnim">
        <pc:chgData name="Nguyen Chi Son" userId="606856d02e9d83ac" providerId="LiveId" clId="{F35D54F0-9644-4D80-AFE0-4180622EC29D}" dt="2022-05-18T16:55:22.078" v="2759" actId="408"/>
        <pc:sldMkLst>
          <pc:docMk/>
          <pc:sldMk cId="2522316162" sldId="860"/>
        </pc:sldMkLst>
        <pc:spChg chg="mod">
          <ac:chgData name="Nguyen Chi Son" userId="606856d02e9d83ac" providerId="LiveId" clId="{F35D54F0-9644-4D80-AFE0-4180622EC29D}" dt="2022-05-18T16:54:06.469" v="2739" actId="20577"/>
          <ac:spMkLst>
            <pc:docMk/>
            <pc:sldMk cId="2522316162" sldId="860"/>
            <ac:spMk id="12" creationId="{5B8A6D26-E571-DC15-930E-F272FC43E0DD}"/>
          </ac:spMkLst>
        </pc:spChg>
        <pc:spChg chg="mod">
          <ac:chgData name="Nguyen Chi Son" userId="606856d02e9d83ac" providerId="LiveId" clId="{F35D54F0-9644-4D80-AFE0-4180622EC29D}" dt="2022-05-18T16:54:01.254" v="2722" actId="20577"/>
          <ac:spMkLst>
            <pc:docMk/>
            <pc:sldMk cId="2522316162" sldId="860"/>
            <ac:spMk id="19" creationId="{9C339D16-68E4-43C4-A62E-D0146138D23B}"/>
          </ac:spMkLst>
        </pc:spChg>
        <pc:graphicFrameChg chg="add mod">
          <ac:chgData name="Nguyen Chi Son" userId="606856d02e9d83ac" providerId="LiveId" clId="{F35D54F0-9644-4D80-AFE0-4180622EC29D}" dt="2022-05-18T16:55:20.034" v="2758" actId="554"/>
          <ac:graphicFrameMkLst>
            <pc:docMk/>
            <pc:sldMk cId="2522316162" sldId="860"/>
            <ac:graphicFrameMk id="6" creationId="{CBFA76ED-19F0-992E-35A3-F9BC0EFC15DD}"/>
          </ac:graphicFrameMkLst>
        </pc:graphicFrameChg>
        <pc:graphicFrameChg chg="add mod">
          <ac:chgData name="Nguyen Chi Son" userId="606856d02e9d83ac" providerId="LiveId" clId="{F35D54F0-9644-4D80-AFE0-4180622EC29D}" dt="2022-05-18T16:55:22.078" v="2759" actId="408"/>
          <ac:graphicFrameMkLst>
            <pc:docMk/>
            <pc:sldMk cId="2522316162" sldId="860"/>
            <ac:graphicFrameMk id="7" creationId="{684422C0-9AFC-2BF9-E5DE-90C56D335838}"/>
          </ac:graphicFrameMkLst>
        </pc:graphicFrameChg>
        <pc:graphicFrameChg chg="add mod">
          <ac:chgData name="Nguyen Chi Son" userId="606856d02e9d83ac" providerId="LiveId" clId="{F35D54F0-9644-4D80-AFE0-4180622EC29D}" dt="2022-05-18T16:55:22.078" v="2759" actId="408"/>
          <ac:graphicFrameMkLst>
            <pc:docMk/>
            <pc:sldMk cId="2522316162" sldId="860"/>
            <ac:graphicFrameMk id="8" creationId="{35413FCE-D7C1-2FFA-57CE-D5AF48751ED7}"/>
          </ac:graphicFrameMkLst>
        </pc:graphicFrameChg>
        <pc:graphicFrameChg chg="add mod">
          <ac:chgData name="Nguyen Chi Son" userId="606856d02e9d83ac" providerId="LiveId" clId="{F35D54F0-9644-4D80-AFE0-4180622EC29D}" dt="2022-05-18T16:55:20.034" v="2758" actId="554"/>
          <ac:graphicFrameMkLst>
            <pc:docMk/>
            <pc:sldMk cId="2522316162" sldId="860"/>
            <ac:graphicFrameMk id="10" creationId="{5D2EB8F3-2952-D8BA-A2DA-E4BC12A78F3B}"/>
          </ac:graphicFrameMkLst>
        </pc:graphicFrameChg>
      </pc:sldChg>
      <pc:sldChg chg="addSp delSp modSp mod delAnim modAnim">
        <pc:chgData name="Nguyen Chi Son" userId="606856d02e9d83ac" providerId="LiveId" clId="{F35D54F0-9644-4D80-AFE0-4180622EC29D}" dt="2022-05-18T18:50:06.106" v="4503"/>
        <pc:sldMkLst>
          <pc:docMk/>
          <pc:sldMk cId="2661812338" sldId="861"/>
        </pc:sldMkLst>
        <pc:spChg chg="add mod">
          <ac:chgData name="Nguyen Chi Son" userId="606856d02e9d83ac" providerId="LiveId" clId="{F35D54F0-9644-4D80-AFE0-4180622EC29D}" dt="2022-05-18T18:22:10.841" v="3307" actId="122"/>
          <ac:spMkLst>
            <pc:docMk/>
            <pc:sldMk cId="2661812338" sldId="861"/>
            <ac:spMk id="6" creationId="{0C334C51-792B-D2C8-0C1B-3BB1C66FA8EC}"/>
          </ac:spMkLst>
        </pc:spChg>
        <pc:spChg chg="add mod">
          <ac:chgData name="Nguyen Chi Son" userId="606856d02e9d83ac" providerId="LiveId" clId="{F35D54F0-9644-4D80-AFE0-4180622EC29D}" dt="2022-05-18T18:20:40.663" v="3190" actId="1035"/>
          <ac:spMkLst>
            <pc:docMk/>
            <pc:sldMk cId="2661812338" sldId="861"/>
            <ac:spMk id="7" creationId="{1583D96F-EDB8-F0B4-8C47-B063E83E7509}"/>
          </ac:spMkLst>
        </pc:spChg>
        <pc:spChg chg="add mod">
          <ac:chgData name="Nguyen Chi Son" userId="606856d02e9d83ac" providerId="LiveId" clId="{F35D54F0-9644-4D80-AFE0-4180622EC29D}" dt="2022-05-18T18:24:32.076" v="3486" actId="122"/>
          <ac:spMkLst>
            <pc:docMk/>
            <pc:sldMk cId="2661812338" sldId="861"/>
            <ac:spMk id="8" creationId="{32E62965-F798-5445-2AE1-96C0373F1052}"/>
          </ac:spMkLst>
        </pc:spChg>
        <pc:spChg chg="add mod">
          <ac:chgData name="Nguyen Chi Son" userId="606856d02e9d83ac" providerId="LiveId" clId="{F35D54F0-9644-4D80-AFE0-4180622EC29D}" dt="2022-05-18T18:20:40.663" v="3190" actId="1035"/>
          <ac:spMkLst>
            <pc:docMk/>
            <pc:sldMk cId="2661812338" sldId="861"/>
            <ac:spMk id="10" creationId="{FB5347B5-828E-8BFE-3066-0C8342261EEB}"/>
          </ac:spMkLst>
        </pc:spChg>
        <pc:spChg chg="del">
          <ac:chgData name="Nguyen Chi Son" userId="606856d02e9d83ac" providerId="LiveId" clId="{F35D54F0-9644-4D80-AFE0-4180622EC29D}" dt="2022-05-18T18:20:36.381" v="3162" actId="478"/>
          <ac:spMkLst>
            <pc:docMk/>
            <pc:sldMk cId="2661812338" sldId="861"/>
            <ac:spMk id="11" creationId="{0E84CBE1-4AB0-CA68-65C2-AC68692AACAA}"/>
          </ac:spMkLst>
        </pc:spChg>
        <pc:spChg chg="del">
          <ac:chgData name="Nguyen Chi Son" userId="606856d02e9d83ac" providerId="LiveId" clId="{F35D54F0-9644-4D80-AFE0-4180622EC29D}" dt="2022-05-18T18:20:36.381" v="3162" actId="478"/>
          <ac:spMkLst>
            <pc:docMk/>
            <pc:sldMk cId="2661812338" sldId="861"/>
            <ac:spMk id="12" creationId="{5B8A6D26-E571-DC15-930E-F272FC43E0DD}"/>
          </ac:spMkLst>
        </pc:spChg>
        <pc:spChg chg="add mod">
          <ac:chgData name="Nguyen Chi Son" userId="606856d02e9d83ac" providerId="LiveId" clId="{F35D54F0-9644-4D80-AFE0-4180622EC29D}" dt="2022-05-18T18:22:17.293" v="3310" actId="571"/>
          <ac:spMkLst>
            <pc:docMk/>
            <pc:sldMk cId="2661812338" sldId="861"/>
            <ac:spMk id="16" creationId="{1B168C88-E9A9-C58F-CD5B-1960C06ABA6A}"/>
          </ac:spMkLst>
        </pc:spChg>
        <pc:spChg chg="add mod">
          <ac:chgData name="Nguyen Chi Son" userId="606856d02e9d83ac" providerId="LiveId" clId="{F35D54F0-9644-4D80-AFE0-4180622EC29D}" dt="2022-05-18T18:23:00.762" v="3326" actId="1076"/>
          <ac:spMkLst>
            <pc:docMk/>
            <pc:sldMk cId="2661812338" sldId="861"/>
            <ac:spMk id="17" creationId="{7A3D6C87-65ED-4B62-9F5D-7DA1B4BD8029}"/>
          </ac:spMkLst>
        </pc:spChg>
        <pc:spChg chg="mod">
          <ac:chgData name="Nguyen Chi Son" userId="606856d02e9d83ac" providerId="LiveId" clId="{F35D54F0-9644-4D80-AFE0-4180622EC29D}" dt="2022-05-18T18:20:20.003" v="3161" actId="20577"/>
          <ac:spMkLst>
            <pc:docMk/>
            <pc:sldMk cId="2661812338" sldId="861"/>
            <ac:spMk id="19" creationId="{9C339D16-68E4-43C4-A62E-D0146138D23B}"/>
          </ac:spMkLst>
        </pc:spChg>
        <pc:graphicFrameChg chg="add del mod">
          <ac:chgData name="Nguyen Chi Son" userId="606856d02e9d83ac" providerId="LiveId" clId="{F35D54F0-9644-4D80-AFE0-4180622EC29D}" dt="2022-05-18T18:21:36.824" v="3191" actId="478"/>
          <ac:graphicFrameMkLst>
            <pc:docMk/>
            <pc:sldMk cId="2661812338" sldId="861"/>
            <ac:graphicFrameMk id="13" creationId="{B932B301-BE63-BC94-1B57-9F3295585F1F}"/>
          </ac:graphicFrameMkLst>
        </pc:graphicFrameChg>
        <pc:graphicFrameChg chg="add mod">
          <ac:chgData name="Nguyen Chi Son" userId="606856d02e9d83ac" providerId="LiveId" clId="{F35D54F0-9644-4D80-AFE0-4180622EC29D}" dt="2022-05-18T18:23:54.689" v="3383" actId="1076"/>
          <ac:graphicFrameMkLst>
            <pc:docMk/>
            <pc:sldMk cId="2661812338" sldId="861"/>
            <ac:graphicFrameMk id="14" creationId="{541378DF-4D7C-039D-78F8-43DF6567B177}"/>
          </ac:graphicFrameMkLst>
        </pc:graphicFrameChg>
        <pc:graphicFrameChg chg="add mod">
          <ac:chgData name="Nguyen Chi Son" userId="606856d02e9d83ac" providerId="LiveId" clId="{F35D54F0-9644-4D80-AFE0-4180622EC29D}" dt="2022-05-18T18:23:10.138" v="3330" actId="1076"/>
          <ac:graphicFrameMkLst>
            <pc:docMk/>
            <pc:sldMk cId="2661812338" sldId="861"/>
            <ac:graphicFrameMk id="15" creationId="{7349099D-2553-FD01-A736-EA263716CDD8}"/>
          </ac:graphicFrameMkLst>
        </pc:graphicFrameChg>
        <pc:cxnChg chg="add mod">
          <ac:chgData name="Nguyen Chi Son" userId="606856d02e9d83ac" providerId="LiveId" clId="{F35D54F0-9644-4D80-AFE0-4180622EC29D}" dt="2022-05-18T18:22:56.011" v="3324" actId="14100"/>
          <ac:cxnSpMkLst>
            <pc:docMk/>
            <pc:sldMk cId="2661812338" sldId="861"/>
            <ac:cxnSpMk id="18" creationId="{ED413AB9-7F06-29C1-2997-ABD368196EBE}"/>
          </ac:cxnSpMkLst>
        </pc:cxnChg>
        <pc:cxnChg chg="add mod">
          <ac:chgData name="Nguyen Chi Son" userId="606856d02e9d83ac" providerId="LiveId" clId="{F35D54F0-9644-4D80-AFE0-4180622EC29D}" dt="2022-05-18T18:23:06.714" v="3329" actId="14100"/>
          <ac:cxnSpMkLst>
            <pc:docMk/>
            <pc:sldMk cId="2661812338" sldId="861"/>
            <ac:cxnSpMk id="20" creationId="{45B6A382-C480-2E51-011B-4F38B972F8CA}"/>
          </ac:cxnSpMkLst>
        </pc:cxnChg>
      </pc:sldChg>
      <pc:sldChg chg="addSp delSp modSp mod delAnim modAnim">
        <pc:chgData name="Nguyen Chi Son" userId="606856d02e9d83ac" providerId="LiveId" clId="{F35D54F0-9644-4D80-AFE0-4180622EC29D}" dt="2022-05-18T18:50:22.074" v="4512"/>
        <pc:sldMkLst>
          <pc:docMk/>
          <pc:sldMk cId="4032949450" sldId="862"/>
        </pc:sldMkLst>
        <pc:spChg chg="add mod">
          <ac:chgData name="Nguyen Chi Son" userId="606856d02e9d83ac" providerId="LiveId" clId="{F35D54F0-9644-4D80-AFE0-4180622EC29D}" dt="2022-05-18T18:47:11.420" v="4026" actId="1036"/>
          <ac:spMkLst>
            <pc:docMk/>
            <pc:sldMk cId="4032949450" sldId="862"/>
            <ac:spMk id="7" creationId="{137EF54A-77D1-C2AE-786E-7807277D7B10}"/>
          </ac:spMkLst>
        </pc:spChg>
        <pc:spChg chg="add mod">
          <ac:chgData name="Nguyen Chi Son" userId="606856d02e9d83ac" providerId="LiveId" clId="{F35D54F0-9644-4D80-AFE0-4180622EC29D}" dt="2022-05-18T18:25:38.820" v="3865" actId="1035"/>
          <ac:spMkLst>
            <pc:docMk/>
            <pc:sldMk cId="4032949450" sldId="862"/>
            <ac:spMk id="8" creationId="{FE748DEC-1F73-121C-38C6-4E0B7946C1DE}"/>
          </ac:spMkLst>
        </pc:spChg>
        <pc:spChg chg="add mod">
          <ac:chgData name="Nguyen Chi Son" userId="606856d02e9d83ac" providerId="LiveId" clId="{F35D54F0-9644-4D80-AFE0-4180622EC29D}" dt="2022-05-18T18:47:11.420" v="4026" actId="1036"/>
          <ac:spMkLst>
            <pc:docMk/>
            <pc:sldMk cId="4032949450" sldId="862"/>
            <ac:spMk id="10" creationId="{9794A9ED-B4DC-3669-9A2B-43F6F72915E2}"/>
          </ac:spMkLst>
        </pc:spChg>
        <pc:spChg chg="del">
          <ac:chgData name="Nguyen Chi Son" userId="606856d02e9d83ac" providerId="LiveId" clId="{F35D54F0-9644-4D80-AFE0-4180622EC29D}" dt="2022-05-18T18:25:36.015" v="3850" actId="478"/>
          <ac:spMkLst>
            <pc:docMk/>
            <pc:sldMk cId="4032949450" sldId="862"/>
            <ac:spMk id="11" creationId="{0E84CBE1-4AB0-CA68-65C2-AC68692AACAA}"/>
          </ac:spMkLst>
        </pc:spChg>
        <pc:spChg chg="del">
          <ac:chgData name="Nguyen Chi Son" userId="606856d02e9d83ac" providerId="LiveId" clId="{F35D54F0-9644-4D80-AFE0-4180622EC29D}" dt="2022-05-18T18:25:36.015" v="3850" actId="478"/>
          <ac:spMkLst>
            <pc:docMk/>
            <pc:sldMk cId="4032949450" sldId="862"/>
            <ac:spMk id="12" creationId="{5B8A6D26-E571-DC15-930E-F272FC43E0DD}"/>
          </ac:spMkLst>
        </pc:spChg>
        <pc:spChg chg="add mod">
          <ac:chgData name="Nguyen Chi Son" userId="606856d02e9d83ac" providerId="LiveId" clId="{F35D54F0-9644-4D80-AFE0-4180622EC29D}" dt="2022-05-18T18:25:38.820" v="3865" actId="1035"/>
          <ac:spMkLst>
            <pc:docMk/>
            <pc:sldMk cId="4032949450" sldId="862"/>
            <ac:spMk id="13" creationId="{3946B4C9-F0A0-26A4-D5B5-10F9EDF48844}"/>
          </ac:spMkLst>
        </pc:spChg>
        <pc:spChg chg="add del mod">
          <ac:chgData name="Nguyen Chi Son" userId="606856d02e9d83ac" providerId="LiveId" clId="{F35D54F0-9644-4D80-AFE0-4180622EC29D}" dt="2022-05-18T18:25:55.236" v="3868" actId="478"/>
          <ac:spMkLst>
            <pc:docMk/>
            <pc:sldMk cId="4032949450" sldId="862"/>
            <ac:spMk id="16" creationId="{E8386F9D-98AB-C7D0-7D98-D1B8D0109DE9}"/>
          </ac:spMkLst>
        </pc:spChg>
        <pc:spChg chg="mod">
          <ac:chgData name="Nguyen Chi Son" userId="606856d02e9d83ac" providerId="LiveId" clId="{F35D54F0-9644-4D80-AFE0-4180622EC29D}" dt="2022-05-18T18:25:28.995" v="3849" actId="57"/>
          <ac:spMkLst>
            <pc:docMk/>
            <pc:sldMk cId="4032949450" sldId="862"/>
            <ac:spMk id="19" creationId="{9C339D16-68E4-43C4-A62E-D0146138D23B}"/>
          </ac:spMkLst>
        </pc:spChg>
        <pc:graphicFrameChg chg="add mod">
          <ac:chgData name="Nguyen Chi Son" userId="606856d02e9d83ac" providerId="LiveId" clId="{F35D54F0-9644-4D80-AFE0-4180622EC29D}" dt="2022-05-18T18:47:11.420" v="4026" actId="1036"/>
          <ac:graphicFrameMkLst>
            <pc:docMk/>
            <pc:sldMk cId="4032949450" sldId="862"/>
            <ac:graphicFrameMk id="14" creationId="{20FFC9F5-8428-E06C-C872-66B82E1B9944}"/>
          </ac:graphicFrameMkLst>
        </pc:graphicFrameChg>
        <pc:graphicFrameChg chg="add mod">
          <ac:chgData name="Nguyen Chi Son" userId="606856d02e9d83ac" providerId="LiveId" clId="{F35D54F0-9644-4D80-AFE0-4180622EC29D}" dt="2022-05-18T18:47:11.420" v="4026" actId="1036"/>
          <ac:graphicFrameMkLst>
            <pc:docMk/>
            <pc:sldMk cId="4032949450" sldId="862"/>
            <ac:graphicFrameMk id="15" creationId="{1FB29FB1-897A-9664-1B2A-E0D80EA5D151}"/>
          </ac:graphicFrameMkLst>
        </pc:graphicFrameChg>
        <pc:graphicFrameChg chg="add mod">
          <ac:chgData name="Nguyen Chi Son" userId="606856d02e9d83ac" providerId="LiveId" clId="{F35D54F0-9644-4D80-AFE0-4180622EC29D}" dt="2022-05-18T18:47:11.420" v="4026" actId="1036"/>
          <ac:graphicFrameMkLst>
            <pc:docMk/>
            <pc:sldMk cId="4032949450" sldId="862"/>
            <ac:graphicFrameMk id="20" creationId="{1D28A0B7-CEEE-7345-9ACB-24CC738938C6}"/>
          </ac:graphicFrameMkLst>
        </pc:graphicFrameChg>
        <pc:graphicFrameChg chg="add mod">
          <ac:chgData name="Nguyen Chi Son" userId="606856d02e9d83ac" providerId="LiveId" clId="{F35D54F0-9644-4D80-AFE0-4180622EC29D}" dt="2022-05-18T18:47:11.420" v="4026" actId="1036"/>
          <ac:graphicFrameMkLst>
            <pc:docMk/>
            <pc:sldMk cId="4032949450" sldId="862"/>
            <ac:graphicFrameMk id="21" creationId="{9CCA3366-4F11-CE47-85C8-93C8774CFC2E}"/>
          </ac:graphicFrameMkLst>
        </pc:graphicFrameChg>
        <pc:graphicFrameChg chg="add mod">
          <ac:chgData name="Nguyen Chi Son" userId="606856d02e9d83ac" providerId="LiveId" clId="{F35D54F0-9644-4D80-AFE0-4180622EC29D}" dt="2022-05-18T18:47:11.420" v="4026" actId="1036"/>
          <ac:graphicFrameMkLst>
            <pc:docMk/>
            <pc:sldMk cId="4032949450" sldId="862"/>
            <ac:graphicFrameMk id="22" creationId="{81A0BA2F-4B1D-E6D3-A12C-58F7C8BA12E0}"/>
          </ac:graphicFrameMkLst>
        </pc:graphicFrameChg>
        <pc:picChg chg="del">
          <ac:chgData name="Nguyen Chi Son" userId="606856d02e9d83ac" providerId="LiveId" clId="{F35D54F0-9644-4D80-AFE0-4180622EC29D}" dt="2022-05-18T18:24:46.013" v="3487" actId="478"/>
          <ac:picMkLst>
            <pc:docMk/>
            <pc:sldMk cId="4032949450" sldId="862"/>
            <ac:picMk id="6" creationId="{EA83912F-6DE4-5C8F-E38A-CC072A42509B}"/>
          </ac:picMkLst>
        </pc:picChg>
        <pc:cxnChg chg="add del mod">
          <ac:chgData name="Nguyen Chi Son" userId="606856d02e9d83ac" providerId="LiveId" clId="{F35D54F0-9644-4D80-AFE0-4180622EC29D}" dt="2022-05-18T18:25:52.949" v="3866" actId="478"/>
          <ac:cxnSpMkLst>
            <pc:docMk/>
            <pc:sldMk cId="4032949450" sldId="862"/>
            <ac:cxnSpMk id="17" creationId="{651C734A-559A-05E5-08E5-BEBECAFC53A4}"/>
          </ac:cxnSpMkLst>
        </pc:cxnChg>
        <pc:cxnChg chg="add del mod">
          <ac:chgData name="Nguyen Chi Son" userId="606856d02e9d83ac" providerId="LiveId" clId="{F35D54F0-9644-4D80-AFE0-4180622EC29D}" dt="2022-05-18T18:25:53.661" v="3867" actId="478"/>
          <ac:cxnSpMkLst>
            <pc:docMk/>
            <pc:sldMk cId="4032949450" sldId="862"/>
            <ac:cxnSpMk id="18" creationId="{F22F27E0-7043-D125-15BE-FABB65C6D58D}"/>
          </ac:cxnSpMkLst>
        </pc:cxnChg>
      </pc:sldChg>
      <pc:sldChg chg="modSp mod">
        <pc:chgData name="Nguyen Chi Son" userId="606856d02e9d83ac" providerId="LiveId" clId="{F35D54F0-9644-4D80-AFE0-4180622EC29D}" dt="2022-05-18T18:49:18.199" v="4487" actId="1035"/>
        <pc:sldMkLst>
          <pc:docMk/>
          <pc:sldMk cId="822007567" sldId="863"/>
        </pc:sldMkLst>
        <pc:spChg chg="mod">
          <ac:chgData name="Nguyen Chi Son" userId="606856d02e9d83ac" providerId="LiveId" clId="{F35D54F0-9644-4D80-AFE0-4180622EC29D}" dt="2022-05-18T18:49:18.199" v="4487" actId="1035"/>
          <ac:spMkLst>
            <pc:docMk/>
            <pc:sldMk cId="822007567" sldId="863"/>
            <ac:spMk id="11" creationId="{0E84CBE1-4AB0-CA68-65C2-AC68692AACAA}"/>
          </ac:spMkLst>
        </pc:spChg>
        <pc:spChg chg="mod">
          <ac:chgData name="Nguyen Chi Son" userId="606856d02e9d83ac" providerId="LiveId" clId="{F35D54F0-9644-4D80-AFE0-4180622EC29D}" dt="2022-05-18T18:49:18.199" v="4487" actId="1035"/>
          <ac:spMkLst>
            <pc:docMk/>
            <pc:sldMk cId="822007567" sldId="863"/>
            <ac:spMk id="12" creationId="{5B8A6D26-E571-DC15-930E-F272FC43E0DD}"/>
          </ac:spMkLst>
        </pc:spChg>
        <pc:spChg chg="mod">
          <ac:chgData name="Nguyen Chi Son" userId="606856d02e9d83ac" providerId="LiveId" clId="{F35D54F0-9644-4D80-AFE0-4180622EC29D}" dt="2022-05-18T18:47:42.711" v="4156" actId="20577"/>
          <ac:spMkLst>
            <pc:docMk/>
            <pc:sldMk cId="822007567" sldId="863"/>
            <ac:spMk id="19" creationId="{9C339D16-68E4-43C4-A62E-D0146138D23B}"/>
          </ac:spMkLst>
        </pc:spChg>
      </pc:sldChg>
      <pc:sldChg chg="del">
        <pc:chgData name="Nguyen Chi Son" userId="606856d02e9d83ac" providerId="LiveId" clId="{F35D54F0-9644-4D80-AFE0-4180622EC29D}" dt="2022-05-18T18:49:20.331" v="4488" actId="47"/>
        <pc:sldMkLst>
          <pc:docMk/>
          <pc:sldMk cId="4073695413" sldId="864"/>
        </pc:sldMkLst>
      </pc:sldChg>
      <pc:sldChg chg="addSp delSp modSp add mod delAnim modAnim">
        <pc:chgData name="Nguyen Chi Son" userId="606856d02e9d83ac" providerId="LiveId" clId="{F35D54F0-9644-4D80-AFE0-4180622EC29D}" dt="2022-05-18T16:16:22.802" v="1864" actId="1076"/>
        <pc:sldMkLst>
          <pc:docMk/>
          <pc:sldMk cId="388516391" sldId="865"/>
        </pc:sldMkLst>
        <pc:spChg chg="add mod">
          <ac:chgData name="Nguyen Chi Son" userId="606856d02e9d83ac" providerId="LiveId" clId="{F35D54F0-9644-4D80-AFE0-4180622EC29D}" dt="2022-05-18T16:15:48.836" v="1806" actId="20577"/>
          <ac:spMkLst>
            <pc:docMk/>
            <pc:sldMk cId="388516391" sldId="865"/>
            <ac:spMk id="8" creationId="{B7487CE1-BE7F-8691-B354-58B28BF06969}"/>
          </ac:spMkLst>
        </pc:spChg>
        <pc:spChg chg="add mod">
          <ac:chgData name="Nguyen Chi Son" userId="606856d02e9d83ac" providerId="LiveId" clId="{F35D54F0-9644-4D80-AFE0-4180622EC29D}" dt="2022-05-18T16:15:39.835" v="1769" actId="1036"/>
          <ac:spMkLst>
            <pc:docMk/>
            <pc:sldMk cId="388516391" sldId="865"/>
            <ac:spMk id="10" creationId="{D98CE14C-9A27-2914-79C0-C7B48EB2DECD}"/>
          </ac:spMkLst>
        </pc:spChg>
        <pc:spChg chg="del mod">
          <ac:chgData name="Nguyen Chi Son" userId="606856d02e9d83ac" providerId="LiveId" clId="{F35D54F0-9644-4D80-AFE0-4180622EC29D}" dt="2022-05-18T16:15:04.464" v="1751" actId="478"/>
          <ac:spMkLst>
            <pc:docMk/>
            <pc:sldMk cId="388516391" sldId="865"/>
            <ac:spMk id="11" creationId="{0E84CBE1-4AB0-CA68-65C2-AC68692AACAA}"/>
          </ac:spMkLst>
        </pc:spChg>
        <pc:spChg chg="del mod">
          <ac:chgData name="Nguyen Chi Son" userId="606856d02e9d83ac" providerId="LiveId" clId="{F35D54F0-9644-4D80-AFE0-4180622EC29D}" dt="2022-05-18T16:15:04.464" v="1751" actId="478"/>
          <ac:spMkLst>
            <pc:docMk/>
            <pc:sldMk cId="388516391" sldId="865"/>
            <ac:spMk id="12" creationId="{5B8A6D26-E571-DC15-930E-F272FC43E0DD}"/>
          </ac:spMkLst>
        </pc:spChg>
        <pc:spChg chg="add mod">
          <ac:chgData name="Nguyen Chi Son" userId="606856d02e9d83ac" providerId="LiveId" clId="{F35D54F0-9644-4D80-AFE0-4180622EC29D}" dt="2022-05-18T16:16:11.118" v="1860" actId="20577"/>
          <ac:spMkLst>
            <pc:docMk/>
            <pc:sldMk cId="388516391" sldId="865"/>
            <ac:spMk id="13" creationId="{8567C54E-DBCB-0D35-F240-006D821F72BD}"/>
          </ac:spMkLst>
        </pc:spChg>
        <pc:spChg chg="add mod">
          <ac:chgData name="Nguyen Chi Son" userId="606856d02e9d83ac" providerId="LiveId" clId="{F35D54F0-9644-4D80-AFE0-4180622EC29D}" dt="2022-05-18T16:15:39.835" v="1769" actId="1036"/>
          <ac:spMkLst>
            <pc:docMk/>
            <pc:sldMk cId="388516391" sldId="865"/>
            <ac:spMk id="14" creationId="{F6ACE9BF-FEFB-C7E1-DA44-57E7C60CE628}"/>
          </ac:spMkLst>
        </pc:spChg>
        <pc:spChg chg="mod">
          <ac:chgData name="Nguyen Chi Son" userId="606856d02e9d83ac" providerId="LiveId" clId="{F35D54F0-9644-4D80-AFE0-4180622EC29D}" dt="2022-05-18T16:14:50.049" v="1750" actId="20577"/>
          <ac:spMkLst>
            <pc:docMk/>
            <pc:sldMk cId="388516391" sldId="865"/>
            <ac:spMk id="19" creationId="{9C339D16-68E4-43C4-A62E-D0146138D23B}"/>
          </ac:spMkLst>
        </pc:spChg>
        <pc:graphicFrameChg chg="add mod">
          <ac:chgData name="Nguyen Chi Son" userId="606856d02e9d83ac" providerId="LiveId" clId="{F35D54F0-9644-4D80-AFE0-4180622EC29D}" dt="2022-05-18T16:16:03.225" v="1809" actId="1076"/>
          <ac:graphicFrameMkLst>
            <pc:docMk/>
            <pc:sldMk cId="388516391" sldId="865"/>
            <ac:graphicFrameMk id="15" creationId="{9C176E8B-4CDA-7ECE-444C-1B29055D7389}"/>
          </ac:graphicFrameMkLst>
        </pc:graphicFrameChg>
        <pc:graphicFrameChg chg="add mod">
          <ac:chgData name="Nguyen Chi Son" userId="606856d02e9d83ac" providerId="LiveId" clId="{F35D54F0-9644-4D80-AFE0-4180622EC29D}" dt="2022-05-18T16:16:22.802" v="1864" actId="1076"/>
          <ac:graphicFrameMkLst>
            <pc:docMk/>
            <pc:sldMk cId="388516391" sldId="865"/>
            <ac:graphicFrameMk id="16" creationId="{7CBA0B82-8470-12AB-EFE3-0C0B677A690C}"/>
          </ac:graphicFrameMkLst>
        </pc:graphicFrameChg>
        <pc:graphicFrameChg chg="add del mod">
          <ac:chgData name="Nguyen Chi Son" userId="606856d02e9d83ac" providerId="LiveId" clId="{F35D54F0-9644-4D80-AFE0-4180622EC29D}" dt="2022-05-18T16:15:42.140" v="1770" actId="478"/>
          <ac:graphicFrameMkLst>
            <pc:docMk/>
            <pc:sldMk cId="388516391" sldId="865"/>
            <ac:graphicFrameMk id="17" creationId="{0CD172E4-B472-1314-7581-19DE2702B309}"/>
          </ac:graphicFrameMkLst>
        </pc:graphicFrameChg>
        <pc:picChg chg="add mod">
          <ac:chgData name="Nguyen Chi Son" userId="606856d02e9d83ac" providerId="LiveId" clId="{F35D54F0-9644-4D80-AFE0-4180622EC29D}" dt="2022-05-18T16:14:17.499" v="1698" actId="1076"/>
          <ac:picMkLst>
            <pc:docMk/>
            <pc:sldMk cId="388516391" sldId="865"/>
            <ac:picMk id="3" creationId="{16CB0135-561B-2462-39F1-F2A1F4A2E790}"/>
          </ac:picMkLst>
        </pc:picChg>
      </pc:sldChg>
      <pc:sldChg chg="addSp delSp modSp add mod modAnim">
        <pc:chgData name="Nguyen Chi Son" userId="606856d02e9d83ac" providerId="LiveId" clId="{F35D54F0-9644-4D80-AFE0-4180622EC29D}" dt="2022-05-18T18:49:39.305" v="4490"/>
        <pc:sldMkLst>
          <pc:docMk/>
          <pc:sldMk cId="2165467798" sldId="866"/>
        </pc:sldMkLst>
        <pc:spChg chg="mod">
          <ac:chgData name="Nguyen Chi Son" userId="606856d02e9d83ac" providerId="LiveId" clId="{F35D54F0-9644-4D80-AFE0-4180622EC29D}" dt="2022-05-18T16:43:53.906" v="2446" actId="20577"/>
          <ac:spMkLst>
            <pc:docMk/>
            <pc:sldMk cId="2165467798" sldId="866"/>
            <ac:spMk id="2" creationId="{BA8A6260-CA4B-46A9-A06E-C71EE59E6992}"/>
          </ac:spMkLst>
        </pc:spChg>
        <pc:spChg chg="mod">
          <ac:chgData name="Nguyen Chi Son" userId="606856d02e9d83ac" providerId="LiveId" clId="{F35D54F0-9644-4D80-AFE0-4180622EC29D}" dt="2022-05-18T16:47:45.620" v="2554" actId="20577"/>
          <ac:spMkLst>
            <pc:docMk/>
            <pc:sldMk cId="2165467798" sldId="866"/>
            <ac:spMk id="12" creationId="{958B07FF-FD08-717D-DB57-43932D5BE672}"/>
          </ac:spMkLst>
        </pc:spChg>
        <pc:graphicFrameChg chg="modGraphic">
          <ac:chgData name="Nguyen Chi Son" userId="606856d02e9d83ac" providerId="LiveId" clId="{F35D54F0-9644-4D80-AFE0-4180622EC29D}" dt="2022-05-18T16:47:24.333" v="2489" actId="20577"/>
          <ac:graphicFrameMkLst>
            <pc:docMk/>
            <pc:sldMk cId="2165467798" sldId="866"/>
            <ac:graphicFrameMk id="8" creationId="{C8766395-2FF7-562A-5F6A-4B0F0B943475}"/>
          </ac:graphicFrameMkLst>
        </pc:graphicFrameChg>
        <pc:graphicFrameChg chg="mod">
          <ac:chgData name="Nguyen Chi Son" userId="606856d02e9d83ac" providerId="LiveId" clId="{F35D54F0-9644-4D80-AFE0-4180622EC29D}" dt="2022-05-18T16:47:54.359" v="2557" actId="1076"/>
          <ac:graphicFrameMkLst>
            <pc:docMk/>
            <pc:sldMk cId="2165467798" sldId="866"/>
            <ac:graphicFrameMk id="13" creationId="{AF976F38-D67F-F484-86A1-CA00413DB6C0}"/>
          </ac:graphicFrameMkLst>
        </pc:graphicFrameChg>
        <pc:picChg chg="add mod modCrop">
          <ac:chgData name="Nguyen Chi Son" userId="606856d02e9d83ac" providerId="LiveId" clId="{F35D54F0-9644-4D80-AFE0-4180622EC29D}" dt="2022-05-18T16:46:34.823" v="2458" actId="732"/>
          <ac:picMkLst>
            <pc:docMk/>
            <pc:sldMk cId="2165467798" sldId="866"/>
            <ac:picMk id="4" creationId="{09521488-B5B0-EAF7-0C8C-A5810E800C2C}"/>
          </ac:picMkLst>
        </pc:picChg>
        <pc:picChg chg="del">
          <ac:chgData name="Nguyen Chi Son" userId="606856d02e9d83ac" providerId="LiveId" clId="{F35D54F0-9644-4D80-AFE0-4180622EC29D}" dt="2022-05-18T16:44:11.646" v="2447" actId="478"/>
          <ac:picMkLst>
            <pc:docMk/>
            <pc:sldMk cId="2165467798" sldId="866"/>
            <ac:picMk id="7" creationId="{588DEC51-3764-18DB-10E3-A21152318F0F}"/>
          </ac:picMkLst>
        </pc:picChg>
      </pc:sldChg>
    </pc:docChg>
  </pc:docChgLst>
  <pc:docChgLst>
    <pc:chgData name="Nguyen Chi Son" userId="606856d02e9d83ac" providerId="LiveId" clId="{792C11D5-2750-4B23-9920-696B068ED116}"/>
    <pc:docChg chg="undo redo custSel addSld delSld modSld sldOrd">
      <pc:chgData name="Nguyen Chi Son" userId="606856d02e9d83ac" providerId="LiveId" clId="{792C11D5-2750-4B23-9920-696B068ED116}" dt="2022-05-25T08:54:02.127" v="9023"/>
      <pc:docMkLst>
        <pc:docMk/>
      </pc:docMkLst>
      <pc:sldChg chg="modSp mod">
        <pc:chgData name="Nguyen Chi Son" userId="606856d02e9d83ac" providerId="LiveId" clId="{792C11D5-2750-4B23-9920-696B068ED116}" dt="2022-05-24T04:26:34.911" v="63" actId="20577"/>
        <pc:sldMkLst>
          <pc:docMk/>
          <pc:sldMk cId="2922349590" sldId="256"/>
        </pc:sldMkLst>
        <pc:spChg chg="mod">
          <ac:chgData name="Nguyen Chi Son" userId="606856d02e9d83ac" providerId="LiveId" clId="{792C11D5-2750-4B23-9920-696B068ED116}" dt="2022-05-24T04:26:34.911" v="63" actId="20577"/>
          <ac:spMkLst>
            <pc:docMk/>
            <pc:sldMk cId="2922349590" sldId="256"/>
            <ac:spMk id="136" creationId="{C574B640-0199-463F-87CA-8E3956B46E10}"/>
          </ac:spMkLst>
        </pc:spChg>
      </pc:sldChg>
      <pc:sldChg chg="modSp mod">
        <pc:chgData name="Nguyen Chi Son" userId="606856d02e9d83ac" providerId="LiveId" clId="{792C11D5-2750-4B23-9920-696B068ED116}" dt="2022-05-24T19:52:25.363" v="4459" actId="20577"/>
        <pc:sldMkLst>
          <pc:docMk/>
          <pc:sldMk cId="3319126272" sldId="622"/>
        </pc:sldMkLst>
        <pc:spChg chg="mod">
          <ac:chgData name="Nguyen Chi Son" userId="606856d02e9d83ac" providerId="LiveId" clId="{792C11D5-2750-4B23-9920-696B068ED116}" dt="2022-05-24T19:52:25.363" v="4459" actId="20577"/>
          <ac:spMkLst>
            <pc:docMk/>
            <pc:sldMk cId="3319126272" sldId="622"/>
            <ac:spMk id="2" creationId="{DAF08EC2-5D0D-48D9-855C-A59C0E5ED55B}"/>
          </ac:spMkLst>
        </pc:spChg>
      </pc:sldChg>
      <pc:sldChg chg="modSp mod">
        <pc:chgData name="Nguyen Chi Son" userId="606856d02e9d83ac" providerId="LiveId" clId="{792C11D5-2750-4B23-9920-696B068ED116}" dt="2022-05-24T04:26:44.791" v="86" actId="20577"/>
        <pc:sldMkLst>
          <pc:docMk/>
          <pc:sldMk cId="1033004166" sldId="675"/>
        </pc:sldMkLst>
        <pc:spChg chg="mod">
          <ac:chgData name="Nguyen Chi Son" userId="606856d02e9d83ac" providerId="LiveId" clId="{792C11D5-2750-4B23-9920-696B068ED116}" dt="2022-05-24T04:26:44.791" v="86" actId="20577"/>
          <ac:spMkLst>
            <pc:docMk/>
            <pc:sldMk cId="1033004166" sldId="675"/>
            <ac:spMk id="2" creationId="{DAF08EC2-5D0D-48D9-855C-A59C0E5ED55B}"/>
          </ac:spMkLst>
        </pc:spChg>
      </pc:sldChg>
      <pc:sldChg chg="addSp delSp modSp mod">
        <pc:chgData name="Nguyen Chi Son" userId="606856d02e9d83ac" providerId="LiveId" clId="{792C11D5-2750-4B23-9920-696B068ED116}" dt="2022-05-24T19:58:27.459" v="5338" actId="1035"/>
        <pc:sldMkLst>
          <pc:docMk/>
          <pc:sldMk cId="3014091475" sldId="782"/>
        </pc:sldMkLst>
        <pc:spChg chg="mod">
          <ac:chgData name="Nguyen Chi Son" userId="606856d02e9d83ac" providerId="LiveId" clId="{792C11D5-2750-4B23-9920-696B068ED116}" dt="2022-05-24T19:53:33.756" v="4625" actId="20577"/>
          <ac:spMkLst>
            <pc:docMk/>
            <pc:sldMk cId="3014091475" sldId="782"/>
            <ac:spMk id="2" creationId="{BA8A6260-CA4B-46A9-A06E-C71EE59E6992}"/>
          </ac:spMkLst>
        </pc:spChg>
        <pc:spChg chg="mod">
          <ac:chgData name="Nguyen Chi Son" userId="606856d02e9d83ac" providerId="LiveId" clId="{792C11D5-2750-4B23-9920-696B068ED116}" dt="2022-05-24T19:58:27.459" v="5338" actId="1035"/>
          <ac:spMkLst>
            <pc:docMk/>
            <pc:sldMk cId="3014091475" sldId="782"/>
            <ac:spMk id="9" creationId="{E3A1964F-4B9E-0EEC-7228-640C17629044}"/>
          </ac:spMkLst>
        </pc:spChg>
        <pc:picChg chg="add mod">
          <ac:chgData name="Nguyen Chi Son" userId="606856d02e9d83ac" providerId="LiveId" clId="{792C11D5-2750-4B23-9920-696B068ED116}" dt="2022-05-24T19:58:27.459" v="5338" actId="1035"/>
          <ac:picMkLst>
            <pc:docMk/>
            <pc:sldMk cId="3014091475" sldId="782"/>
            <ac:picMk id="4" creationId="{AF348E5F-FDB8-1C26-9498-33EBEE47CE19}"/>
          </ac:picMkLst>
        </pc:picChg>
        <pc:picChg chg="del">
          <ac:chgData name="Nguyen Chi Son" userId="606856d02e9d83ac" providerId="LiveId" clId="{792C11D5-2750-4B23-9920-696B068ED116}" dt="2022-05-24T19:52:27.768" v="4460" actId="478"/>
          <ac:picMkLst>
            <pc:docMk/>
            <pc:sldMk cId="3014091475" sldId="782"/>
            <ac:picMk id="5" creationId="{112F8B35-5FAD-4B0E-ACFC-72BAFBF5BE8B}"/>
          </ac:picMkLst>
        </pc:picChg>
      </pc:sldChg>
      <pc:sldChg chg="del">
        <pc:chgData name="Nguyen Chi Son" userId="606856d02e9d83ac" providerId="LiveId" clId="{792C11D5-2750-4B23-9920-696B068ED116}" dt="2022-05-24T05:05:25.705" v="2031" actId="47"/>
        <pc:sldMkLst>
          <pc:docMk/>
          <pc:sldMk cId="4090454743" sldId="854"/>
        </pc:sldMkLst>
      </pc:sldChg>
      <pc:sldChg chg="addSp delSp modSp mod delAnim modAnim">
        <pc:chgData name="Nguyen Chi Son" userId="606856d02e9d83ac" providerId="LiveId" clId="{792C11D5-2750-4B23-9920-696B068ED116}" dt="2022-05-25T08:50:35.151" v="8979"/>
        <pc:sldMkLst>
          <pc:docMk/>
          <pc:sldMk cId="3086765662" sldId="871"/>
        </pc:sldMkLst>
        <pc:spChg chg="del">
          <ac:chgData name="Nguyen Chi Son" userId="606856d02e9d83ac" providerId="LiveId" clId="{792C11D5-2750-4B23-9920-696B068ED116}" dt="2022-05-24T05:05:32.292" v="2034" actId="478"/>
          <ac:spMkLst>
            <pc:docMk/>
            <pc:sldMk cId="3086765662" sldId="871"/>
            <ac:spMk id="10" creationId="{CF0C9446-2F26-D40E-C1C6-5F5C203DDE36}"/>
          </ac:spMkLst>
        </pc:spChg>
        <pc:spChg chg="mod">
          <ac:chgData name="Nguyen Chi Son" userId="606856d02e9d83ac" providerId="LiveId" clId="{792C11D5-2750-4B23-9920-696B068ED116}" dt="2022-05-24T19:44:06.909" v="2452" actId="1036"/>
          <ac:spMkLst>
            <pc:docMk/>
            <pc:sldMk cId="3086765662" sldId="871"/>
            <ac:spMk id="11" creationId="{782A46CE-0E90-1D77-1860-B2FF85583504}"/>
          </ac:spMkLst>
        </pc:spChg>
        <pc:spChg chg="mod">
          <ac:chgData name="Nguyen Chi Son" userId="606856d02e9d83ac" providerId="LiveId" clId="{792C11D5-2750-4B23-9920-696B068ED116}" dt="2022-05-24T19:50:20.797" v="4415" actId="20577"/>
          <ac:spMkLst>
            <pc:docMk/>
            <pc:sldMk cId="3086765662" sldId="871"/>
            <ac:spMk id="12" creationId="{064DFD11-7DE4-9735-5E71-34E806CCF01F}"/>
          </ac:spMkLst>
        </pc:spChg>
        <pc:spChg chg="del">
          <ac:chgData name="Nguyen Chi Son" userId="606856d02e9d83ac" providerId="LiveId" clId="{792C11D5-2750-4B23-9920-696B068ED116}" dt="2022-05-24T05:05:30.713" v="2033" actId="478"/>
          <ac:spMkLst>
            <pc:docMk/>
            <pc:sldMk cId="3086765662" sldId="871"/>
            <ac:spMk id="13" creationId="{0A928B56-61A0-E917-8C51-3338CF1DF709}"/>
          </ac:spMkLst>
        </pc:spChg>
        <pc:spChg chg="add mod">
          <ac:chgData name="Nguyen Chi Son" userId="606856d02e9d83ac" providerId="LiveId" clId="{792C11D5-2750-4B23-9920-696B068ED116}" dt="2022-05-24T19:45:30.757" v="2727" actId="1036"/>
          <ac:spMkLst>
            <pc:docMk/>
            <pc:sldMk cId="3086765662" sldId="871"/>
            <ac:spMk id="14" creationId="{256E909E-98F1-0C82-FD6A-00A183E1FC93}"/>
          </ac:spMkLst>
        </pc:spChg>
        <pc:spChg chg="add mod">
          <ac:chgData name="Nguyen Chi Son" userId="606856d02e9d83ac" providerId="LiveId" clId="{792C11D5-2750-4B23-9920-696B068ED116}" dt="2022-05-24T19:45:30.757" v="2727" actId="1036"/>
          <ac:spMkLst>
            <pc:docMk/>
            <pc:sldMk cId="3086765662" sldId="871"/>
            <ac:spMk id="16" creationId="{34E4C549-661F-64FE-F5CF-B7DFA6C50026}"/>
          </ac:spMkLst>
        </pc:spChg>
        <pc:spChg chg="add mod">
          <ac:chgData name="Nguyen Chi Son" userId="606856d02e9d83ac" providerId="LiveId" clId="{792C11D5-2750-4B23-9920-696B068ED116}" dt="2022-05-24T19:50:09.530" v="4309" actId="20577"/>
          <ac:spMkLst>
            <pc:docMk/>
            <pc:sldMk cId="3086765662" sldId="871"/>
            <ac:spMk id="17" creationId="{C08FCC6A-14B1-9093-6E47-176A99452BC3}"/>
          </ac:spMkLst>
        </pc:spChg>
        <pc:spChg chg="mod">
          <ac:chgData name="Nguyen Chi Son" userId="606856d02e9d83ac" providerId="LiveId" clId="{792C11D5-2750-4B23-9920-696B068ED116}" dt="2022-05-24T19:42:55.784" v="2233" actId="20577"/>
          <ac:spMkLst>
            <pc:docMk/>
            <pc:sldMk cId="3086765662" sldId="871"/>
            <ac:spMk id="19" creationId="{9C339D16-68E4-43C4-A62E-D0146138D23B}"/>
          </ac:spMkLst>
        </pc:spChg>
        <pc:picChg chg="del">
          <ac:chgData name="Nguyen Chi Son" userId="606856d02e9d83ac" providerId="LiveId" clId="{792C11D5-2750-4B23-9920-696B068ED116}" dt="2022-05-24T05:05:27.211" v="2032" actId="478"/>
          <ac:picMkLst>
            <pc:docMk/>
            <pc:sldMk cId="3086765662" sldId="871"/>
            <ac:picMk id="4" creationId="{5C3D952B-62DC-C026-71BE-1A340835EC3B}"/>
          </ac:picMkLst>
        </pc:picChg>
        <pc:picChg chg="add mod">
          <ac:chgData name="Nguyen Chi Son" userId="606856d02e9d83ac" providerId="LiveId" clId="{792C11D5-2750-4B23-9920-696B068ED116}" dt="2022-05-24T19:45:30.757" v="2727" actId="1036"/>
          <ac:picMkLst>
            <pc:docMk/>
            <pc:sldMk cId="3086765662" sldId="871"/>
            <ac:picMk id="15" creationId="{BC9C8D71-87F7-B056-2B6C-0F4BD405BF81}"/>
          </ac:picMkLst>
        </pc:picChg>
      </pc:sldChg>
      <pc:sldChg chg="addSp delSp modSp mod delAnim modAnim">
        <pc:chgData name="Nguyen Chi Son" userId="606856d02e9d83ac" providerId="LiveId" clId="{792C11D5-2750-4B23-9920-696B068ED116}" dt="2022-05-25T08:54:02.127" v="9023"/>
        <pc:sldMkLst>
          <pc:docMk/>
          <pc:sldMk cId="1193280490" sldId="875"/>
        </pc:sldMkLst>
        <pc:spChg chg="del">
          <ac:chgData name="Nguyen Chi Son" userId="606856d02e9d83ac" providerId="LiveId" clId="{792C11D5-2750-4B23-9920-696B068ED116}" dt="2022-05-25T08:12:32.756" v="7316" actId="478"/>
          <ac:spMkLst>
            <pc:docMk/>
            <pc:sldMk cId="1193280490" sldId="875"/>
            <ac:spMk id="10" creationId="{F4205AE1-636D-BDDB-4225-92233C151819}"/>
          </ac:spMkLst>
        </pc:spChg>
        <pc:spChg chg="del">
          <ac:chgData name="Nguyen Chi Son" userId="606856d02e9d83ac" providerId="LiveId" clId="{792C11D5-2750-4B23-9920-696B068ED116}" dt="2022-05-25T08:12:32.756" v="7316" actId="478"/>
          <ac:spMkLst>
            <pc:docMk/>
            <pc:sldMk cId="1193280490" sldId="875"/>
            <ac:spMk id="11" creationId="{37FD3D5F-6F2A-B0D9-413D-61A29CD4E631}"/>
          </ac:spMkLst>
        </pc:spChg>
        <pc:spChg chg="del">
          <ac:chgData name="Nguyen Chi Son" userId="606856d02e9d83ac" providerId="LiveId" clId="{792C11D5-2750-4B23-9920-696B068ED116}" dt="2022-05-25T08:12:32.756" v="7316" actId="478"/>
          <ac:spMkLst>
            <pc:docMk/>
            <pc:sldMk cId="1193280490" sldId="875"/>
            <ac:spMk id="12" creationId="{A09936E7-D4EC-50C5-E56D-BC010AD323C0}"/>
          </ac:spMkLst>
        </pc:spChg>
        <pc:spChg chg="del">
          <ac:chgData name="Nguyen Chi Son" userId="606856d02e9d83ac" providerId="LiveId" clId="{792C11D5-2750-4B23-9920-696B068ED116}" dt="2022-05-25T08:12:32.756" v="7316" actId="478"/>
          <ac:spMkLst>
            <pc:docMk/>
            <pc:sldMk cId="1193280490" sldId="875"/>
            <ac:spMk id="13" creationId="{1689C147-E1D9-D170-B80A-E08C63BA3A52}"/>
          </ac:spMkLst>
        </pc:spChg>
        <pc:spChg chg="mod">
          <ac:chgData name="Nguyen Chi Son" userId="606856d02e9d83ac" providerId="LiveId" clId="{792C11D5-2750-4B23-9920-696B068ED116}" dt="2022-05-25T08:50:04.061" v="8973" actId="20577"/>
          <ac:spMkLst>
            <pc:docMk/>
            <pc:sldMk cId="1193280490" sldId="875"/>
            <ac:spMk id="19" creationId="{9C339D16-68E4-43C4-A62E-D0146138D23B}"/>
          </ac:spMkLst>
        </pc:spChg>
        <pc:spChg chg="add mod">
          <ac:chgData name="Nguyen Chi Son" userId="606856d02e9d83ac" providerId="LiveId" clId="{792C11D5-2750-4B23-9920-696B068ED116}" dt="2022-05-25T08:14:35.023" v="7346" actId="20577"/>
          <ac:spMkLst>
            <pc:docMk/>
            <pc:sldMk cId="1193280490" sldId="875"/>
            <ac:spMk id="20" creationId="{CE10C48B-DD3B-F42D-4D17-30876BB2C636}"/>
          </ac:spMkLst>
        </pc:spChg>
        <pc:spChg chg="add mod">
          <ac:chgData name="Nguyen Chi Son" userId="606856d02e9d83ac" providerId="LiveId" clId="{792C11D5-2750-4B23-9920-696B068ED116}" dt="2022-05-25T08:12:35.590" v="7327" actId="1035"/>
          <ac:spMkLst>
            <pc:docMk/>
            <pc:sldMk cId="1193280490" sldId="875"/>
            <ac:spMk id="21" creationId="{09A56ADD-F181-F414-B6D2-57F43B4AD9CF}"/>
          </ac:spMkLst>
        </pc:spChg>
        <pc:spChg chg="add mod">
          <ac:chgData name="Nguyen Chi Son" userId="606856d02e9d83ac" providerId="LiveId" clId="{792C11D5-2750-4B23-9920-696B068ED116}" dt="2022-05-25T08:29:56.858" v="7646" actId="20577"/>
          <ac:spMkLst>
            <pc:docMk/>
            <pc:sldMk cId="1193280490" sldId="875"/>
            <ac:spMk id="24" creationId="{8730772F-B50E-8A02-F3ED-000879F9434B}"/>
          </ac:spMkLst>
        </pc:spChg>
        <pc:spChg chg="add mod">
          <ac:chgData name="Nguyen Chi Son" userId="606856d02e9d83ac" providerId="LiveId" clId="{792C11D5-2750-4B23-9920-696B068ED116}" dt="2022-05-25T08:12:35.590" v="7327" actId="1035"/>
          <ac:spMkLst>
            <pc:docMk/>
            <pc:sldMk cId="1193280490" sldId="875"/>
            <ac:spMk id="25" creationId="{F474139B-D30E-D7B2-4555-F4D8A87237D4}"/>
          </ac:spMkLst>
        </pc:spChg>
        <pc:spChg chg="add mod">
          <ac:chgData name="Nguyen Chi Son" userId="606856d02e9d83ac" providerId="LiveId" clId="{792C11D5-2750-4B23-9920-696B068ED116}" dt="2022-05-25T08:19:22.919" v="7388" actId="207"/>
          <ac:spMkLst>
            <pc:docMk/>
            <pc:sldMk cId="1193280490" sldId="875"/>
            <ac:spMk id="44" creationId="{BF3D2036-2A8E-5EAD-E085-219DA2D1C7E5}"/>
          </ac:spMkLst>
        </pc:spChg>
        <pc:spChg chg="add mod">
          <ac:chgData name="Nguyen Chi Son" userId="606856d02e9d83ac" providerId="LiveId" clId="{792C11D5-2750-4B23-9920-696B068ED116}" dt="2022-05-25T08:19:27.885" v="7390" actId="20577"/>
          <ac:spMkLst>
            <pc:docMk/>
            <pc:sldMk cId="1193280490" sldId="875"/>
            <ac:spMk id="45" creationId="{50D09B75-7E36-E168-0199-EE2C694E9C0A}"/>
          </ac:spMkLst>
        </pc:spChg>
        <pc:spChg chg="add del">
          <ac:chgData name="Nguyen Chi Son" userId="606856d02e9d83ac" providerId="LiveId" clId="{792C11D5-2750-4B23-9920-696B068ED116}" dt="2022-05-25T08:19:47.064" v="7392" actId="11529"/>
          <ac:spMkLst>
            <pc:docMk/>
            <pc:sldMk cId="1193280490" sldId="875"/>
            <ac:spMk id="46" creationId="{69CB59A1-4523-6C1B-42E7-C849B2DE9CBF}"/>
          </ac:spMkLst>
        </pc:spChg>
        <pc:spChg chg="add mod">
          <ac:chgData name="Nguyen Chi Son" userId="606856d02e9d83ac" providerId="LiveId" clId="{792C11D5-2750-4B23-9920-696B068ED116}" dt="2022-05-25T08:20:02.184" v="7395" actId="208"/>
          <ac:spMkLst>
            <pc:docMk/>
            <pc:sldMk cId="1193280490" sldId="875"/>
            <ac:spMk id="47" creationId="{5BB72B79-E8B8-7EDD-FF83-F91999E03524}"/>
          </ac:spMkLst>
        </pc:spChg>
        <pc:spChg chg="add mod">
          <ac:chgData name="Nguyen Chi Son" userId="606856d02e9d83ac" providerId="LiveId" clId="{792C11D5-2750-4B23-9920-696B068ED116}" dt="2022-05-25T08:20:22.159" v="7398" actId="1076"/>
          <ac:spMkLst>
            <pc:docMk/>
            <pc:sldMk cId="1193280490" sldId="875"/>
            <ac:spMk id="48" creationId="{4FE5EAA8-423D-C036-E655-8524A5DADCE3}"/>
          </ac:spMkLst>
        </pc:spChg>
        <pc:spChg chg="add mod">
          <ac:chgData name="Nguyen Chi Son" userId="606856d02e9d83ac" providerId="LiveId" clId="{792C11D5-2750-4B23-9920-696B068ED116}" dt="2022-05-25T08:27:45.037" v="7472" actId="1076"/>
          <ac:spMkLst>
            <pc:docMk/>
            <pc:sldMk cId="1193280490" sldId="875"/>
            <ac:spMk id="53" creationId="{86C2E2EA-DBC2-C5D3-481A-EAA26463488E}"/>
          </ac:spMkLst>
        </pc:spChg>
        <pc:spChg chg="add del mod">
          <ac:chgData name="Nguyen Chi Son" userId="606856d02e9d83ac" providerId="LiveId" clId="{792C11D5-2750-4B23-9920-696B068ED116}" dt="2022-05-25T08:29:02.729" v="7490" actId="478"/>
          <ac:spMkLst>
            <pc:docMk/>
            <pc:sldMk cId="1193280490" sldId="875"/>
            <ac:spMk id="54" creationId="{9491CB85-1232-CA41-D7E0-9EA2ED518022}"/>
          </ac:spMkLst>
        </pc:spChg>
        <pc:spChg chg="add del mod">
          <ac:chgData name="Nguyen Chi Son" userId="606856d02e9d83ac" providerId="LiveId" clId="{792C11D5-2750-4B23-9920-696B068ED116}" dt="2022-05-25T08:22:30.625" v="7418" actId="478"/>
          <ac:spMkLst>
            <pc:docMk/>
            <pc:sldMk cId="1193280490" sldId="875"/>
            <ac:spMk id="55" creationId="{2B699686-33EA-C758-9679-E409A7804BC0}"/>
          </ac:spMkLst>
        </pc:spChg>
        <pc:spChg chg="add del mod">
          <ac:chgData name="Nguyen Chi Son" userId="606856d02e9d83ac" providerId="LiveId" clId="{792C11D5-2750-4B23-9920-696B068ED116}" dt="2022-05-25T08:29:02.729" v="7490" actId="478"/>
          <ac:spMkLst>
            <pc:docMk/>
            <pc:sldMk cId="1193280490" sldId="875"/>
            <ac:spMk id="56" creationId="{19A525EB-E264-6B51-9609-1CC10A4D663F}"/>
          </ac:spMkLst>
        </pc:spChg>
        <pc:graphicFrameChg chg="del">
          <ac:chgData name="Nguyen Chi Son" userId="606856d02e9d83ac" providerId="LiveId" clId="{792C11D5-2750-4B23-9920-696B068ED116}" dt="2022-05-24T20:37:03.824" v="6815" actId="478"/>
          <ac:graphicFrameMkLst>
            <pc:docMk/>
            <pc:sldMk cId="1193280490" sldId="875"/>
            <ac:graphicFrameMk id="17" creationId="{8F7E92AE-1962-F9EE-9C1D-008AD59EE0C3}"/>
          </ac:graphicFrameMkLst>
        </pc:graphicFrameChg>
        <pc:graphicFrameChg chg="del">
          <ac:chgData name="Nguyen Chi Son" userId="606856d02e9d83ac" providerId="LiveId" clId="{792C11D5-2750-4B23-9920-696B068ED116}" dt="2022-05-24T20:37:03.824" v="6815" actId="478"/>
          <ac:graphicFrameMkLst>
            <pc:docMk/>
            <pc:sldMk cId="1193280490" sldId="875"/>
            <ac:graphicFrameMk id="18" creationId="{E02672A3-DC99-32FC-0D05-5B1C81745851}"/>
          </ac:graphicFrameMkLst>
        </pc:graphicFrameChg>
        <pc:graphicFrameChg chg="del">
          <ac:chgData name="Nguyen Chi Son" userId="606856d02e9d83ac" providerId="LiveId" clId="{792C11D5-2750-4B23-9920-696B068ED116}" dt="2022-05-25T08:12:32.756" v="7316" actId="478"/>
          <ac:graphicFrameMkLst>
            <pc:docMk/>
            <pc:sldMk cId="1193280490" sldId="875"/>
            <ac:graphicFrameMk id="22" creationId="{7677A667-558C-E6FD-204F-CB18D8AEB9BD}"/>
          </ac:graphicFrameMkLst>
        </pc:graphicFrameChg>
        <pc:graphicFrameChg chg="del">
          <ac:chgData name="Nguyen Chi Son" userId="606856d02e9d83ac" providerId="LiveId" clId="{792C11D5-2750-4B23-9920-696B068ED116}" dt="2022-05-25T08:12:32.756" v="7316" actId="478"/>
          <ac:graphicFrameMkLst>
            <pc:docMk/>
            <pc:sldMk cId="1193280490" sldId="875"/>
            <ac:graphicFrameMk id="23" creationId="{28C1E386-07AB-F59C-9336-964FA158C179}"/>
          </ac:graphicFrameMkLst>
        </pc:graphicFrameChg>
        <pc:graphicFrameChg chg="add mod">
          <ac:chgData name="Nguyen Chi Son" userId="606856d02e9d83ac" providerId="LiveId" clId="{792C11D5-2750-4B23-9920-696B068ED116}" dt="2022-05-25T08:12:35.590" v="7327" actId="1035"/>
          <ac:graphicFrameMkLst>
            <pc:docMk/>
            <pc:sldMk cId="1193280490" sldId="875"/>
            <ac:graphicFrameMk id="26" creationId="{337A5948-71FF-8780-069E-0E88337AEEC9}"/>
          </ac:graphicFrameMkLst>
        </pc:graphicFrameChg>
        <pc:graphicFrameChg chg="add mod">
          <ac:chgData name="Nguyen Chi Son" userId="606856d02e9d83ac" providerId="LiveId" clId="{792C11D5-2750-4B23-9920-696B068ED116}" dt="2022-05-25T08:31:00.236" v="7656" actId="1076"/>
          <ac:graphicFrameMkLst>
            <pc:docMk/>
            <pc:sldMk cId="1193280490" sldId="875"/>
            <ac:graphicFrameMk id="27" creationId="{9619F209-552C-59EF-A7E4-A2774C9ABF43}"/>
          </ac:graphicFrameMkLst>
        </pc:graphicFrameChg>
        <pc:graphicFrameChg chg="add mod">
          <ac:chgData name="Nguyen Chi Son" userId="606856d02e9d83ac" providerId="LiveId" clId="{792C11D5-2750-4B23-9920-696B068ED116}" dt="2022-05-25T08:28:50.357" v="7484" actId="1076"/>
          <ac:graphicFrameMkLst>
            <pc:docMk/>
            <pc:sldMk cId="1193280490" sldId="875"/>
            <ac:graphicFrameMk id="28" creationId="{E2A4CDD9-6EC1-9E06-A468-25D76759FB59}"/>
          </ac:graphicFrameMkLst>
        </pc:graphicFrameChg>
        <pc:graphicFrameChg chg="add mod">
          <ac:chgData name="Nguyen Chi Son" userId="606856d02e9d83ac" providerId="LiveId" clId="{792C11D5-2750-4B23-9920-696B068ED116}" dt="2022-05-25T08:28:57.293" v="7488" actId="1076"/>
          <ac:graphicFrameMkLst>
            <pc:docMk/>
            <pc:sldMk cId="1193280490" sldId="875"/>
            <ac:graphicFrameMk id="29" creationId="{E98BA1B6-47DB-7968-BEED-954285AA6F05}"/>
          </ac:graphicFrameMkLst>
        </pc:graphicFrameChg>
        <pc:graphicFrameChg chg="add mod">
          <ac:chgData name="Nguyen Chi Son" userId="606856d02e9d83ac" providerId="LiveId" clId="{792C11D5-2750-4B23-9920-696B068ED116}" dt="2022-05-25T08:15:51.848" v="7359" actId="1076"/>
          <ac:graphicFrameMkLst>
            <pc:docMk/>
            <pc:sldMk cId="1193280490" sldId="875"/>
            <ac:graphicFrameMk id="35" creationId="{613BAA41-415D-C3A2-D7AC-323EEEB4F13A}"/>
          </ac:graphicFrameMkLst>
        </pc:graphicFrameChg>
        <pc:graphicFrameChg chg="add mod">
          <ac:chgData name="Nguyen Chi Son" userId="606856d02e9d83ac" providerId="LiveId" clId="{792C11D5-2750-4B23-9920-696B068ED116}" dt="2022-05-25T08:15:34.832" v="7358" actId="1076"/>
          <ac:graphicFrameMkLst>
            <pc:docMk/>
            <pc:sldMk cId="1193280490" sldId="875"/>
            <ac:graphicFrameMk id="36" creationId="{2F127881-198B-22E5-E44E-CD64A32E93C7}"/>
          </ac:graphicFrameMkLst>
        </pc:graphicFrameChg>
        <pc:graphicFrameChg chg="add del mod">
          <ac:chgData name="Nguyen Chi Son" userId="606856d02e9d83ac" providerId="LiveId" clId="{792C11D5-2750-4B23-9920-696B068ED116}" dt="2022-05-25T08:23:56.972" v="7427" actId="478"/>
          <ac:graphicFrameMkLst>
            <pc:docMk/>
            <pc:sldMk cId="1193280490" sldId="875"/>
            <ac:graphicFrameMk id="57" creationId="{A6DCA265-7A66-1A1C-B1B6-60E108526E73}"/>
          </ac:graphicFrameMkLst>
        </pc:graphicFrameChg>
        <pc:picChg chg="add del mod">
          <ac:chgData name="Nguyen Chi Son" userId="606856d02e9d83ac" providerId="LiveId" clId="{792C11D5-2750-4B23-9920-696B068ED116}" dt="2022-05-25T08:18:28.661" v="7376" actId="478"/>
          <ac:picMkLst>
            <pc:docMk/>
            <pc:sldMk cId="1193280490" sldId="875"/>
            <ac:picMk id="3" creationId="{2CE78012-3293-1121-4993-7C52CF7C3407}"/>
          </ac:picMkLst>
        </pc:picChg>
        <pc:picChg chg="del">
          <ac:chgData name="Nguyen Chi Son" userId="606856d02e9d83ac" providerId="LiveId" clId="{792C11D5-2750-4B23-9920-696B068ED116}" dt="2022-05-24T20:37:02.339" v="6814" actId="478"/>
          <ac:picMkLst>
            <pc:docMk/>
            <pc:sldMk cId="1193280490" sldId="875"/>
            <ac:picMk id="4" creationId="{D80F3516-19D2-B9F8-AF65-AD2C077014EA}"/>
          </ac:picMkLst>
        </pc:picChg>
        <pc:picChg chg="add del mod">
          <ac:chgData name="Nguyen Chi Son" userId="606856d02e9d83ac" providerId="LiveId" clId="{792C11D5-2750-4B23-9920-696B068ED116}" dt="2022-05-25T08:13:12.749" v="7334" actId="478"/>
          <ac:picMkLst>
            <pc:docMk/>
            <pc:sldMk cId="1193280490" sldId="875"/>
            <ac:picMk id="33" creationId="{53525805-F7F4-0FCA-EC51-A5EB215779A2}"/>
          </ac:picMkLst>
        </pc:picChg>
        <pc:picChg chg="add mod ord modCrop">
          <ac:chgData name="Nguyen Chi Son" userId="606856d02e9d83ac" providerId="LiveId" clId="{792C11D5-2750-4B23-9920-696B068ED116}" dt="2022-05-25T08:26:40.988" v="7437" actId="1076"/>
          <ac:picMkLst>
            <pc:docMk/>
            <pc:sldMk cId="1193280490" sldId="875"/>
            <ac:picMk id="43" creationId="{2CE7806F-D5B6-0F6A-E793-B0AB39423681}"/>
          </ac:picMkLst>
        </pc:picChg>
        <pc:cxnChg chg="add mod">
          <ac:chgData name="Nguyen Chi Son" userId="606856d02e9d83ac" providerId="LiveId" clId="{792C11D5-2750-4B23-9920-696B068ED116}" dt="2022-05-25T08:16:50.960" v="7374" actId="208"/>
          <ac:cxnSpMkLst>
            <pc:docMk/>
            <pc:sldMk cId="1193280490" sldId="875"/>
            <ac:cxnSpMk id="8" creationId="{EBFD1242-6F93-305E-DA12-993262491EDB}"/>
          </ac:cxnSpMkLst>
        </pc:cxnChg>
        <pc:cxnChg chg="del">
          <ac:chgData name="Nguyen Chi Son" userId="606856d02e9d83ac" providerId="LiveId" clId="{792C11D5-2750-4B23-9920-696B068ED116}" dt="2022-05-24T20:37:03.824" v="6815" actId="478"/>
          <ac:cxnSpMkLst>
            <pc:docMk/>
            <pc:sldMk cId="1193280490" sldId="875"/>
            <ac:cxnSpMk id="14" creationId="{FF571E42-CE6D-D119-31B5-23B517169557}"/>
          </ac:cxnSpMkLst>
        </pc:cxnChg>
        <pc:cxnChg chg="del">
          <ac:chgData name="Nguyen Chi Son" userId="606856d02e9d83ac" providerId="LiveId" clId="{792C11D5-2750-4B23-9920-696B068ED116}" dt="2022-05-24T20:37:03.824" v="6815" actId="478"/>
          <ac:cxnSpMkLst>
            <pc:docMk/>
            <pc:sldMk cId="1193280490" sldId="875"/>
            <ac:cxnSpMk id="16" creationId="{F55BCC44-D0D5-D936-2E45-E48CE336CFA1}"/>
          </ac:cxnSpMkLst>
        </pc:cxnChg>
        <pc:cxnChg chg="add mod">
          <ac:chgData name="Nguyen Chi Son" userId="606856d02e9d83ac" providerId="LiveId" clId="{792C11D5-2750-4B23-9920-696B068ED116}" dt="2022-05-25T08:12:35.590" v="7327" actId="1035"/>
          <ac:cxnSpMkLst>
            <pc:docMk/>
            <pc:sldMk cId="1193280490" sldId="875"/>
            <ac:cxnSpMk id="30" creationId="{11294E06-0884-166C-56CC-9AC80DAF9207}"/>
          </ac:cxnSpMkLst>
        </pc:cxnChg>
        <pc:cxnChg chg="add mod">
          <ac:chgData name="Nguyen Chi Son" userId="606856d02e9d83ac" providerId="LiveId" clId="{792C11D5-2750-4B23-9920-696B068ED116}" dt="2022-05-25T08:12:35.590" v="7327" actId="1035"/>
          <ac:cxnSpMkLst>
            <pc:docMk/>
            <pc:sldMk cId="1193280490" sldId="875"/>
            <ac:cxnSpMk id="31" creationId="{A4271015-9604-3256-757F-477A9F3041D7}"/>
          </ac:cxnSpMkLst>
        </pc:cxnChg>
        <pc:cxnChg chg="add mod">
          <ac:chgData name="Nguyen Chi Son" userId="606856d02e9d83ac" providerId="LiveId" clId="{792C11D5-2750-4B23-9920-696B068ED116}" dt="2022-05-25T08:28:59.684" v="7489" actId="14100"/>
          <ac:cxnSpMkLst>
            <pc:docMk/>
            <pc:sldMk cId="1193280490" sldId="875"/>
            <ac:cxnSpMk id="32" creationId="{4A77CDC0-B701-92BA-D37F-1EB5FA7C9538}"/>
          </ac:cxnSpMkLst>
        </pc:cxnChg>
        <pc:cxnChg chg="add mod ord">
          <ac:chgData name="Nguyen Chi Son" userId="606856d02e9d83ac" providerId="LiveId" clId="{792C11D5-2750-4B23-9920-696B068ED116}" dt="2022-05-25T08:27:31.287" v="7470" actId="170"/>
          <ac:cxnSpMkLst>
            <pc:docMk/>
            <pc:sldMk cId="1193280490" sldId="875"/>
            <ac:cxnSpMk id="34" creationId="{68E850D4-2E11-317B-57F9-4C861CB849AD}"/>
          </ac:cxnSpMkLst>
        </pc:cxnChg>
        <pc:cxnChg chg="add mod">
          <ac:chgData name="Nguyen Chi Son" userId="606856d02e9d83ac" providerId="LiveId" clId="{792C11D5-2750-4B23-9920-696B068ED116}" dt="2022-05-25T08:15:33.288" v="7357" actId="14100"/>
          <ac:cxnSpMkLst>
            <pc:docMk/>
            <pc:sldMk cId="1193280490" sldId="875"/>
            <ac:cxnSpMk id="37" creationId="{687986D7-6254-7582-0E32-EF45C187506F}"/>
          </ac:cxnSpMkLst>
        </pc:cxnChg>
        <pc:cxnChg chg="add mod">
          <ac:chgData name="Nguyen Chi Son" userId="606856d02e9d83ac" providerId="LiveId" clId="{792C11D5-2750-4B23-9920-696B068ED116}" dt="2022-05-25T08:27:05.566" v="7453" actId="14100"/>
          <ac:cxnSpMkLst>
            <pc:docMk/>
            <pc:sldMk cId="1193280490" sldId="875"/>
            <ac:cxnSpMk id="49" creationId="{8DBC8FBA-1F1B-19F1-A24B-EB16A1D6DC7C}"/>
          </ac:cxnSpMkLst>
        </pc:cxnChg>
        <pc:cxnChg chg="add mod">
          <ac:chgData name="Nguyen Chi Son" userId="606856d02e9d83ac" providerId="LiveId" clId="{792C11D5-2750-4B23-9920-696B068ED116}" dt="2022-05-25T08:27:38.533" v="7471" actId="14100"/>
          <ac:cxnSpMkLst>
            <pc:docMk/>
            <pc:sldMk cId="1193280490" sldId="875"/>
            <ac:cxnSpMk id="62" creationId="{8CF87836-BD49-D14C-F84D-529FEADF7BEF}"/>
          </ac:cxnSpMkLst>
        </pc:cxnChg>
      </pc:sldChg>
      <pc:sldChg chg="addSp delSp modSp mod delAnim modAnim">
        <pc:chgData name="Nguyen Chi Son" userId="606856d02e9d83ac" providerId="LiveId" clId="{792C11D5-2750-4B23-9920-696B068ED116}" dt="2022-05-25T08:50:21.466" v="8974"/>
        <pc:sldMkLst>
          <pc:docMk/>
          <pc:sldMk cId="780006894" sldId="880"/>
        </pc:sldMkLst>
        <pc:spChg chg="mod">
          <ac:chgData name="Nguyen Chi Son" userId="606856d02e9d83ac" providerId="LiveId" clId="{792C11D5-2750-4B23-9920-696B068ED116}" dt="2022-05-24T04:44:20.341" v="892" actId="20577"/>
          <ac:spMkLst>
            <pc:docMk/>
            <pc:sldMk cId="780006894" sldId="880"/>
            <ac:spMk id="2" creationId="{BA8A6260-CA4B-46A9-A06E-C71EE59E6992}"/>
          </ac:spMkLst>
        </pc:spChg>
        <pc:spChg chg="add del mod">
          <ac:chgData name="Nguyen Chi Son" userId="606856d02e9d83ac" providerId="LiveId" clId="{792C11D5-2750-4B23-9920-696B068ED116}" dt="2022-05-24T04:36:54.516" v="286" actId="478"/>
          <ac:spMkLst>
            <pc:docMk/>
            <pc:sldMk cId="780006894" sldId="880"/>
            <ac:spMk id="17" creationId="{62CF8A7E-8654-8A4F-EF66-F026FFD47C62}"/>
          </ac:spMkLst>
        </pc:spChg>
        <pc:spChg chg="add mod">
          <ac:chgData name="Nguyen Chi Son" userId="606856d02e9d83ac" providerId="LiveId" clId="{792C11D5-2750-4B23-9920-696B068ED116}" dt="2022-05-24T04:42:46.911" v="598" actId="207"/>
          <ac:spMkLst>
            <pc:docMk/>
            <pc:sldMk cId="780006894" sldId="880"/>
            <ac:spMk id="18" creationId="{4E28DC3C-8812-9D91-DC91-38A00F10E985}"/>
          </ac:spMkLst>
        </pc:spChg>
        <pc:spChg chg="add mod">
          <ac:chgData name="Nguyen Chi Son" userId="606856d02e9d83ac" providerId="LiveId" clId="{792C11D5-2750-4B23-9920-696B068ED116}" dt="2022-05-24T04:42:53.551" v="601" actId="207"/>
          <ac:spMkLst>
            <pc:docMk/>
            <pc:sldMk cId="780006894" sldId="880"/>
            <ac:spMk id="19" creationId="{436FDEF3-7BBB-FF69-515C-1D5E44ACC829}"/>
          </ac:spMkLst>
        </pc:spChg>
        <pc:spChg chg="del">
          <ac:chgData name="Nguyen Chi Son" userId="606856d02e9d83ac" providerId="LiveId" clId="{792C11D5-2750-4B23-9920-696B068ED116}" dt="2022-05-24T04:26:49.213" v="87" actId="478"/>
          <ac:spMkLst>
            <pc:docMk/>
            <pc:sldMk cId="780006894" sldId="880"/>
            <ac:spMk id="20" creationId="{823CAC3F-A0D2-CCF9-0856-4798DE750E06}"/>
          </ac:spMkLst>
        </pc:spChg>
        <pc:spChg chg="add mod">
          <ac:chgData name="Nguyen Chi Son" userId="606856d02e9d83ac" providerId="LiveId" clId="{792C11D5-2750-4B23-9920-696B068ED116}" dt="2022-05-24T04:42:56.087" v="602" actId="207"/>
          <ac:spMkLst>
            <pc:docMk/>
            <pc:sldMk cId="780006894" sldId="880"/>
            <ac:spMk id="22" creationId="{44024C8B-F687-D0B0-B963-07741558C43F}"/>
          </ac:spMkLst>
        </pc:spChg>
        <pc:spChg chg="del">
          <ac:chgData name="Nguyen Chi Son" userId="606856d02e9d83ac" providerId="LiveId" clId="{792C11D5-2750-4B23-9920-696B068ED116}" dt="2022-05-24T04:26:49.213" v="87" actId="478"/>
          <ac:spMkLst>
            <pc:docMk/>
            <pc:sldMk cId="780006894" sldId="880"/>
            <ac:spMk id="23" creationId="{AC9534D1-2644-C4BC-6248-AF1058BFE69F}"/>
          </ac:spMkLst>
        </pc:spChg>
        <pc:spChg chg="del">
          <ac:chgData name="Nguyen Chi Son" userId="606856d02e9d83ac" providerId="LiveId" clId="{792C11D5-2750-4B23-9920-696B068ED116}" dt="2022-05-24T04:26:50.102" v="88" actId="478"/>
          <ac:spMkLst>
            <pc:docMk/>
            <pc:sldMk cId="780006894" sldId="880"/>
            <ac:spMk id="24" creationId="{19FA1A04-8C5B-3552-0A56-843FBECA8CE8}"/>
          </ac:spMkLst>
        </pc:spChg>
        <pc:spChg chg="add mod">
          <ac:chgData name="Nguyen Chi Son" userId="606856d02e9d83ac" providerId="LiveId" clId="{792C11D5-2750-4B23-9920-696B068ED116}" dt="2022-05-24T04:42:58.518" v="603" actId="207"/>
          <ac:spMkLst>
            <pc:docMk/>
            <pc:sldMk cId="780006894" sldId="880"/>
            <ac:spMk id="28" creationId="{5CD28F21-B054-A037-1F37-9670A4B98D6C}"/>
          </ac:spMkLst>
        </pc:spChg>
        <pc:spChg chg="add del mod">
          <ac:chgData name="Nguyen Chi Son" userId="606856d02e9d83ac" providerId="LiveId" clId="{792C11D5-2750-4B23-9920-696B068ED116}" dt="2022-05-24T04:38:10.729" v="294" actId="478"/>
          <ac:spMkLst>
            <pc:docMk/>
            <pc:sldMk cId="780006894" sldId="880"/>
            <ac:spMk id="30" creationId="{EC39152D-2F67-74AB-A07E-491F19B94D90}"/>
          </ac:spMkLst>
        </pc:spChg>
        <pc:spChg chg="add mod">
          <ac:chgData name="Nguyen Chi Son" userId="606856d02e9d83ac" providerId="LiveId" clId="{792C11D5-2750-4B23-9920-696B068ED116}" dt="2022-05-24T04:42:48.879" v="599" actId="207"/>
          <ac:spMkLst>
            <pc:docMk/>
            <pc:sldMk cId="780006894" sldId="880"/>
            <ac:spMk id="31" creationId="{A2A147A6-2A90-C9F3-7E8E-FA333AB6E363}"/>
          </ac:spMkLst>
        </pc:spChg>
        <pc:spChg chg="del">
          <ac:chgData name="Nguyen Chi Son" userId="606856d02e9d83ac" providerId="LiveId" clId="{792C11D5-2750-4B23-9920-696B068ED116}" dt="2022-05-24T04:26:49.213" v="87" actId="478"/>
          <ac:spMkLst>
            <pc:docMk/>
            <pc:sldMk cId="780006894" sldId="880"/>
            <ac:spMk id="32" creationId="{0095E367-542D-43F8-F174-FD37A44D5A41}"/>
          </ac:spMkLst>
        </pc:spChg>
        <pc:spChg chg="del">
          <ac:chgData name="Nguyen Chi Son" userId="606856d02e9d83ac" providerId="LiveId" clId="{792C11D5-2750-4B23-9920-696B068ED116}" dt="2022-05-24T04:26:49.213" v="87" actId="478"/>
          <ac:spMkLst>
            <pc:docMk/>
            <pc:sldMk cId="780006894" sldId="880"/>
            <ac:spMk id="35" creationId="{86905E33-4D46-8F36-5CEB-D39A3933A9D3}"/>
          </ac:spMkLst>
        </pc:spChg>
        <pc:spChg chg="add mod">
          <ac:chgData name="Nguyen Chi Son" userId="606856d02e9d83ac" providerId="LiveId" clId="{792C11D5-2750-4B23-9920-696B068ED116}" dt="2022-05-24T04:42:50.838" v="600" actId="207"/>
          <ac:spMkLst>
            <pc:docMk/>
            <pc:sldMk cId="780006894" sldId="880"/>
            <ac:spMk id="37" creationId="{62FA5845-9973-BC57-6488-03F66C1B3539}"/>
          </ac:spMkLst>
        </pc:spChg>
        <pc:spChg chg="add mod">
          <ac:chgData name="Nguyen Chi Son" userId="606856d02e9d83ac" providerId="LiveId" clId="{792C11D5-2750-4B23-9920-696B068ED116}" dt="2022-05-24T04:43:00.838" v="604" actId="207"/>
          <ac:spMkLst>
            <pc:docMk/>
            <pc:sldMk cId="780006894" sldId="880"/>
            <ac:spMk id="38" creationId="{DC5C7130-4078-9AF1-3506-EDE8B0F28A73}"/>
          </ac:spMkLst>
        </pc:spChg>
        <pc:spChg chg="add mod">
          <ac:chgData name="Nguyen Chi Son" userId="606856d02e9d83ac" providerId="LiveId" clId="{792C11D5-2750-4B23-9920-696B068ED116}" dt="2022-05-24T04:43:03.254" v="605" actId="207"/>
          <ac:spMkLst>
            <pc:docMk/>
            <pc:sldMk cId="780006894" sldId="880"/>
            <ac:spMk id="41" creationId="{FFC908F8-AA3E-703E-9444-609BB736DDEA}"/>
          </ac:spMkLst>
        </pc:spChg>
        <pc:graphicFrameChg chg="del">
          <ac:chgData name="Nguyen Chi Son" userId="606856d02e9d83ac" providerId="LiveId" clId="{792C11D5-2750-4B23-9920-696B068ED116}" dt="2022-05-24T04:26:49.213" v="87" actId="478"/>
          <ac:graphicFrameMkLst>
            <pc:docMk/>
            <pc:sldMk cId="780006894" sldId="880"/>
            <ac:graphicFrameMk id="14" creationId="{1449CE65-FE23-1751-CCE6-B78B3042067A}"/>
          </ac:graphicFrameMkLst>
        </pc:graphicFrameChg>
        <pc:picChg chg="add del mod">
          <ac:chgData name="Nguyen Chi Son" userId="606856d02e9d83ac" providerId="LiveId" clId="{792C11D5-2750-4B23-9920-696B068ED116}" dt="2022-05-24T04:35:50.972" v="255" actId="478"/>
          <ac:picMkLst>
            <pc:docMk/>
            <pc:sldMk cId="780006894" sldId="880"/>
            <ac:picMk id="4" creationId="{837B6595-4012-6A2C-452D-41183CE70F1B}"/>
          </ac:picMkLst>
        </pc:picChg>
        <pc:picChg chg="del">
          <ac:chgData name="Nguyen Chi Son" userId="606856d02e9d83ac" providerId="LiveId" clId="{792C11D5-2750-4B23-9920-696B068ED116}" dt="2022-05-24T04:26:49.213" v="87" actId="478"/>
          <ac:picMkLst>
            <pc:docMk/>
            <pc:sldMk cId="780006894" sldId="880"/>
            <ac:picMk id="21" creationId="{481D9F4D-F3EF-2209-9280-6D892AB28E92}"/>
          </ac:picMkLst>
        </pc:picChg>
        <pc:picChg chg="add mod">
          <ac:chgData name="Nguyen Chi Son" userId="606856d02e9d83ac" providerId="LiveId" clId="{792C11D5-2750-4B23-9920-696B068ED116}" dt="2022-05-24T04:40:16.972" v="343" actId="1036"/>
          <ac:picMkLst>
            <pc:docMk/>
            <pc:sldMk cId="780006894" sldId="880"/>
            <ac:picMk id="25" creationId="{51581906-FFB0-281B-16DE-C71BEF50748B}"/>
          </ac:picMkLst>
        </pc:picChg>
        <pc:picChg chg="add mod">
          <ac:chgData name="Nguyen Chi Son" userId="606856d02e9d83ac" providerId="LiveId" clId="{792C11D5-2750-4B23-9920-696B068ED116}" dt="2022-05-24T04:40:16.972" v="343" actId="1036"/>
          <ac:picMkLst>
            <pc:docMk/>
            <pc:sldMk cId="780006894" sldId="880"/>
            <ac:picMk id="26" creationId="{1FA2807B-CCE8-4A90-B2C5-38B0139302F5}"/>
          </ac:picMkLst>
        </pc:picChg>
        <pc:picChg chg="add mod">
          <ac:chgData name="Nguyen Chi Son" userId="606856d02e9d83ac" providerId="LiveId" clId="{792C11D5-2750-4B23-9920-696B068ED116}" dt="2022-05-24T04:40:40.476" v="384" actId="1036"/>
          <ac:picMkLst>
            <pc:docMk/>
            <pc:sldMk cId="780006894" sldId="880"/>
            <ac:picMk id="27" creationId="{C2793200-3515-77E0-E689-56AF77F3A5F5}"/>
          </ac:picMkLst>
        </pc:picChg>
        <pc:picChg chg="add mod">
          <ac:chgData name="Nguyen Chi Son" userId="606856d02e9d83ac" providerId="LiveId" clId="{792C11D5-2750-4B23-9920-696B068ED116}" dt="2022-05-24T04:40:40.476" v="384" actId="1036"/>
          <ac:picMkLst>
            <pc:docMk/>
            <pc:sldMk cId="780006894" sldId="880"/>
            <ac:picMk id="33" creationId="{248F88D9-A682-9E0B-D068-233DAF732513}"/>
          </ac:picMkLst>
        </pc:picChg>
        <pc:picChg chg="add del mod">
          <ac:chgData name="Nguyen Chi Son" userId="606856d02e9d83ac" providerId="LiveId" clId="{792C11D5-2750-4B23-9920-696B068ED116}" dt="2022-05-24T04:38:09.832" v="293" actId="478"/>
          <ac:picMkLst>
            <pc:docMk/>
            <pc:sldMk cId="780006894" sldId="880"/>
            <ac:picMk id="34" creationId="{BB269F58-1B85-18C3-9F01-5087F3D60728}"/>
          </ac:picMkLst>
        </pc:picChg>
        <pc:picChg chg="add mod">
          <ac:chgData name="Nguyen Chi Son" userId="606856d02e9d83ac" providerId="LiveId" clId="{792C11D5-2750-4B23-9920-696B068ED116}" dt="2022-05-24T04:40:19.176" v="344" actId="408"/>
          <ac:picMkLst>
            <pc:docMk/>
            <pc:sldMk cId="780006894" sldId="880"/>
            <ac:picMk id="36" creationId="{D05BA277-BE7E-F6A9-FEF5-12379B3AD12E}"/>
          </ac:picMkLst>
        </pc:picChg>
        <pc:picChg chg="add mod">
          <ac:chgData name="Nguyen Chi Son" userId="606856d02e9d83ac" providerId="LiveId" clId="{792C11D5-2750-4B23-9920-696B068ED116}" dt="2022-05-24T04:40:19.176" v="344" actId="408"/>
          <ac:picMkLst>
            <pc:docMk/>
            <pc:sldMk cId="780006894" sldId="880"/>
            <ac:picMk id="39" creationId="{064F45B1-627A-F4DF-98C3-7E83EBAF4E88}"/>
          </ac:picMkLst>
        </pc:picChg>
        <pc:picChg chg="add mod">
          <ac:chgData name="Nguyen Chi Son" userId="606856d02e9d83ac" providerId="LiveId" clId="{792C11D5-2750-4B23-9920-696B068ED116}" dt="2022-05-24T04:40:40.476" v="384" actId="1036"/>
          <ac:picMkLst>
            <pc:docMk/>
            <pc:sldMk cId="780006894" sldId="880"/>
            <ac:picMk id="40" creationId="{BD9540D2-263A-B97C-D0C1-D29D0D9AF6B2}"/>
          </ac:picMkLst>
        </pc:picChg>
        <pc:picChg chg="add mod">
          <ac:chgData name="Nguyen Chi Son" userId="606856d02e9d83ac" providerId="LiveId" clId="{792C11D5-2750-4B23-9920-696B068ED116}" dt="2022-05-24T04:40:40.476" v="384" actId="1036"/>
          <ac:picMkLst>
            <pc:docMk/>
            <pc:sldMk cId="780006894" sldId="880"/>
            <ac:picMk id="42" creationId="{4B1C9EDB-F294-EE43-02FA-69863138B5AB}"/>
          </ac:picMkLst>
        </pc:picChg>
        <pc:picChg chg="add del mod">
          <ac:chgData name="Nguyen Chi Son" userId="606856d02e9d83ac" providerId="LiveId" clId="{792C11D5-2750-4B23-9920-696B068ED116}" dt="2022-05-24T04:36:54.516" v="286" actId="478"/>
          <ac:picMkLst>
            <pc:docMk/>
            <pc:sldMk cId="780006894" sldId="880"/>
            <ac:picMk id="1026" creationId="{7FB76473-4EDC-4C88-95C2-2EA003B7FB47}"/>
          </ac:picMkLst>
        </pc:picChg>
        <pc:cxnChg chg="del">
          <ac:chgData name="Nguyen Chi Son" userId="606856d02e9d83ac" providerId="LiveId" clId="{792C11D5-2750-4B23-9920-696B068ED116}" dt="2022-05-24T04:26:49.213" v="87" actId="478"/>
          <ac:cxnSpMkLst>
            <pc:docMk/>
            <pc:sldMk cId="780006894" sldId="880"/>
            <ac:cxnSpMk id="6" creationId="{F6495F48-1BFE-890F-A984-A0F19368D879}"/>
          </ac:cxnSpMkLst>
        </pc:cxnChg>
        <pc:cxnChg chg="del">
          <ac:chgData name="Nguyen Chi Son" userId="606856d02e9d83ac" providerId="LiveId" clId="{792C11D5-2750-4B23-9920-696B068ED116}" dt="2022-05-24T04:26:49.213" v="87" actId="478"/>
          <ac:cxnSpMkLst>
            <pc:docMk/>
            <pc:sldMk cId="780006894" sldId="880"/>
            <ac:cxnSpMk id="9" creationId="{5B949A35-97FF-07BC-6E9D-FC4969F76FBC}"/>
          </ac:cxnSpMkLst>
        </pc:cxnChg>
        <pc:cxnChg chg="del">
          <ac:chgData name="Nguyen Chi Son" userId="606856d02e9d83ac" providerId="LiveId" clId="{792C11D5-2750-4B23-9920-696B068ED116}" dt="2022-05-24T04:26:49.213" v="87" actId="478"/>
          <ac:cxnSpMkLst>
            <pc:docMk/>
            <pc:sldMk cId="780006894" sldId="880"/>
            <ac:cxnSpMk id="15" creationId="{CDF0AE06-AA39-2C8B-9303-A2A10F17B809}"/>
          </ac:cxnSpMkLst>
        </pc:cxnChg>
        <pc:cxnChg chg="del">
          <ac:chgData name="Nguyen Chi Son" userId="606856d02e9d83ac" providerId="LiveId" clId="{792C11D5-2750-4B23-9920-696B068ED116}" dt="2022-05-24T04:26:49.213" v="87" actId="478"/>
          <ac:cxnSpMkLst>
            <pc:docMk/>
            <pc:sldMk cId="780006894" sldId="880"/>
            <ac:cxnSpMk id="29" creationId="{17067C27-B3CB-97E8-403A-2CE5254316C6}"/>
          </ac:cxnSpMkLst>
        </pc:cxnChg>
      </pc:sldChg>
      <pc:sldChg chg="del">
        <pc:chgData name="Nguyen Chi Son" userId="606856d02e9d83ac" providerId="LiveId" clId="{792C11D5-2750-4B23-9920-696B068ED116}" dt="2022-05-25T08:31:46.294" v="7657" actId="47"/>
        <pc:sldMkLst>
          <pc:docMk/>
          <pc:sldMk cId="1612227362" sldId="881"/>
        </pc:sldMkLst>
      </pc:sldChg>
      <pc:sldChg chg="del">
        <pc:chgData name="Nguyen Chi Son" userId="606856d02e9d83ac" providerId="LiveId" clId="{792C11D5-2750-4B23-9920-696B068ED116}" dt="2022-05-25T08:31:46.294" v="7657" actId="47"/>
        <pc:sldMkLst>
          <pc:docMk/>
          <pc:sldMk cId="2380511150" sldId="882"/>
        </pc:sldMkLst>
      </pc:sldChg>
      <pc:sldChg chg="del">
        <pc:chgData name="Nguyen Chi Son" userId="606856d02e9d83ac" providerId="LiveId" clId="{792C11D5-2750-4B23-9920-696B068ED116}" dt="2022-05-25T08:31:46.294" v="7657" actId="47"/>
        <pc:sldMkLst>
          <pc:docMk/>
          <pc:sldMk cId="236285017" sldId="883"/>
        </pc:sldMkLst>
      </pc:sldChg>
      <pc:sldChg chg="del">
        <pc:chgData name="Nguyen Chi Son" userId="606856d02e9d83ac" providerId="LiveId" clId="{792C11D5-2750-4B23-9920-696B068ED116}" dt="2022-05-25T08:31:46.294" v="7657" actId="47"/>
        <pc:sldMkLst>
          <pc:docMk/>
          <pc:sldMk cId="373218266" sldId="884"/>
        </pc:sldMkLst>
      </pc:sldChg>
      <pc:sldChg chg="addSp delSp modSp add mod delAnim modAnim">
        <pc:chgData name="Nguyen Chi Son" userId="606856d02e9d83ac" providerId="LiveId" clId="{792C11D5-2750-4B23-9920-696B068ED116}" dt="2022-05-25T08:50:24.343" v="8975"/>
        <pc:sldMkLst>
          <pc:docMk/>
          <pc:sldMk cId="1696484547" sldId="885"/>
        </pc:sldMkLst>
        <pc:spChg chg="mod">
          <ac:chgData name="Nguyen Chi Son" userId="606856d02e9d83ac" providerId="LiveId" clId="{792C11D5-2750-4B23-9920-696B068ED116}" dt="2022-05-24T04:44:45.261" v="1069" actId="20577"/>
          <ac:spMkLst>
            <pc:docMk/>
            <pc:sldMk cId="1696484547" sldId="885"/>
            <ac:spMk id="2" creationId="{BA8A6260-CA4B-46A9-A06E-C71EE59E6992}"/>
          </ac:spMkLst>
        </pc:spChg>
        <pc:spChg chg="del">
          <ac:chgData name="Nguyen Chi Son" userId="606856d02e9d83ac" providerId="LiveId" clId="{792C11D5-2750-4B23-9920-696B068ED116}" dt="2022-05-24T04:44:29.702" v="894" actId="478"/>
          <ac:spMkLst>
            <pc:docMk/>
            <pc:sldMk cId="1696484547" sldId="885"/>
            <ac:spMk id="18" creationId="{4E28DC3C-8812-9D91-DC91-38A00F10E985}"/>
          </ac:spMkLst>
        </pc:spChg>
        <pc:spChg chg="del">
          <ac:chgData name="Nguyen Chi Son" userId="606856d02e9d83ac" providerId="LiveId" clId="{792C11D5-2750-4B23-9920-696B068ED116}" dt="2022-05-24T04:44:29.702" v="894" actId="478"/>
          <ac:spMkLst>
            <pc:docMk/>
            <pc:sldMk cId="1696484547" sldId="885"/>
            <ac:spMk id="19" creationId="{436FDEF3-7BBB-FF69-515C-1D5E44ACC829}"/>
          </ac:spMkLst>
        </pc:spChg>
        <pc:spChg chg="add mod">
          <ac:chgData name="Nguyen Chi Son" userId="606856d02e9d83ac" providerId="LiveId" clId="{792C11D5-2750-4B23-9920-696B068ED116}" dt="2022-05-24T04:48:11.508" v="1183" actId="1076"/>
          <ac:spMkLst>
            <pc:docMk/>
            <pc:sldMk cId="1696484547" sldId="885"/>
            <ac:spMk id="20" creationId="{4923C834-A5EA-37FD-3EAB-FCF66741A39A}"/>
          </ac:spMkLst>
        </pc:spChg>
        <pc:spChg chg="del">
          <ac:chgData name="Nguyen Chi Son" userId="606856d02e9d83ac" providerId="LiveId" clId="{792C11D5-2750-4B23-9920-696B068ED116}" dt="2022-05-24T04:44:29.702" v="894" actId="478"/>
          <ac:spMkLst>
            <pc:docMk/>
            <pc:sldMk cId="1696484547" sldId="885"/>
            <ac:spMk id="22" creationId="{44024C8B-F687-D0B0-B963-07741558C43F}"/>
          </ac:spMkLst>
        </pc:spChg>
        <pc:spChg chg="add mod">
          <ac:chgData name="Nguyen Chi Son" userId="606856d02e9d83ac" providerId="LiveId" clId="{792C11D5-2750-4B23-9920-696B068ED116}" dt="2022-05-24T04:47:36.636" v="1120" actId="1076"/>
          <ac:spMkLst>
            <pc:docMk/>
            <pc:sldMk cId="1696484547" sldId="885"/>
            <ac:spMk id="23" creationId="{749A2025-3C32-9B3F-8FDF-5F65909380C5}"/>
          </ac:spMkLst>
        </pc:spChg>
        <pc:spChg chg="del">
          <ac:chgData name="Nguyen Chi Son" userId="606856d02e9d83ac" providerId="LiveId" clId="{792C11D5-2750-4B23-9920-696B068ED116}" dt="2022-05-24T04:44:29.702" v="894" actId="478"/>
          <ac:spMkLst>
            <pc:docMk/>
            <pc:sldMk cId="1696484547" sldId="885"/>
            <ac:spMk id="28" creationId="{5CD28F21-B054-A037-1F37-9670A4B98D6C}"/>
          </ac:spMkLst>
        </pc:spChg>
        <pc:spChg chg="del">
          <ac:chgData name="Nguyen Chi Son" userId="606856d02e9d83ac" providerId="LiveId" clId="{792C11D5-2750-4B23-9920-696B068ED116}" dt="2022-05-24T04:44:29.702" v="894" actId="478"/>
          <ac:spMkLst>
            <pc:docMk/>
            <pc:sldMk cId="1696484547" sldId="885"/>
            <ac:spMk id="31" creationId="{A2A147A6-2A90-C9F3-7E8E-FA333AB6E363}"/>
          </ac:spMkLst>
        </pc:spChg>
        <pc:spChg chg="del">
          <ac:chgData name="Nguyen Chi Son" userId="606856d02e9d83ac" providerId="LiveId" clId="{792C11D5-2750-4B23-9920-696B068ED116}" dt="2022-05-24T04:44:29.702" v="894" actId="478"/>
          <ac:spMkLst>
            <pc:docMk/>
            <pc:sldMk cId="1696484547" sldId="885"/>
            <ac:spMk id="37" creationId="{62FA5845-9973-BC57-6488-03F66C1B3539}"/>
          </ac:spMkLst>
        </pc:spChg>
        <pc:spChg chg="del">
          <ac:chgData name="Nguyen Chi Son" userId="606856d02e9d83ac" providerId="LiveId" clId="{792C11D5-2750-4B23-9920-696B068ED116}" dt="2022-05-24T04:44:29.702" v="894" actId="478"/>
          <ac:spMkLst>
            <pc:docMk/>
            <pc:sldMk cId="1696484547" sldId="885"/>
            <ac:spMk id="38" creationId="{DC5C7130-4078-9AF1-3506-EDE8B0F28A73}"/>
          </ac:spMkLst>
        </pc:spChg>
        <pc:spChg chg="del">
          <ac:chgData name="Nguyen Chi Son" userId="606856d02e9d83ac" providerId="LiveId" clId="{792C11D5-2750-4B23-9920-696B068ED116}" dt="2022-05-24T04:44:29.702" v="894" actId="478"/>
          <ac:spMkLst>
            <pc:docMk/>
            <pc:sldMk cId="1696484547" sldId="885"/>
            <ac:spMk id="41" creationId="{FFC908F8-AA3E-703E-9444-609BB736DDEA}"/>
          </ac:spMkLst>
        </pc:spChg>
        <pc:picChg chg="add mod">
          <ac:chgData name="Nguyen Chi Son" userId="606856d02e9d83ac" providerId="LiveId" clId="{792C11D5-2750-4B23-9920-696B068ED116}" dt="2022-05-24T04:45:42.868" v="1074" actId="1076"/>
          <ac:picMkLst>
            <pc:docMk/>
            <pc:sldMk cId="1696484547" sldId="885"/>
            <ac:picMk id="21" creationId="{B3DF0F24-878B-7612-7D2B-1149A9172838}"/>
          </ac:picMkLst>
        </pc:picChg>
        <pc:picChg chg="add mod">
          <ac:chgData name="Nguyen Chi Son" userId="606856d02e9d83ac" providerId="LiveId" clId="{792C11D5-2750-4B23-9920-696B068ED116}" dt="2022-05-24T04:45:57.359" v="1080" actId="1076"/>
          <ac:picMkLst>
            <pc:docMk/>
            <pc:sldMk cId="1696484547" sldId="885"/>
            <ac:picMk id="24" creationId="{8F21F8A0-EF0E-1F36-F3B4-6A48459882A8}"/>
          </ac:picMkLst>
        </pc:picChg>
        <pc:picChg chg="del">
          <ac:chgData name="Nguyen Chi Son" userId="606856d02e9d83ac" providerId="LiveId" clId="{792C11D5-2750-4B23-9920-696B068ED116}" dt="2022-05-24T04:44:29.702" v="894" actId="478"/>
          <ac:picMkLst>
            <pc:docMk/>
            <pc:sldMk cId="1696484547" sldId="885"/>
            <ac:picMk id="25" creationId="{51581906-FFB0-281B-16DE-C71BEF50748B}"/>
          </ac:picMkLst>
        </pc:picChg>
        <pc:picChg chg="del">
          <ac:chgData name="Nguyen Chi Son" userId="606856d02e9d83ac" providerId="LiveId" clId="{792C11D5-2750-4B23-9920-696B068ED116}" dt="2022-05-24T04:44:29.702" v="894" actId="478"/>
          <ac:picMkLst>
            <pc:docMk/>
            <pc:sldMk cId="1696484547" sldId="885"/>
            <ac:picMk id="26" creationId="{1FA2807B-CCE8-4A90-B2C5-38B0139302F5}"/>
          </ac:picMkLst>
        </pc:picChg>
        <pc:picChg chg="del">
          <ac:chgData name="Nguyen Chi Son" userId="606856d02e9d83ac" providerId="LiveId" clId="{792C11D5-2750-4B23-9920-696B068ED116}" dt="2022-05-24T04:44:29.702" v="894" actId="478"/>
          <ac:picMkLst>
            <pc:docMk/>
            <pc:sldMk cId="1696484547" sldId="885"/>
            <ac:picMk id="27" creationId="{C2793200-3515-77E0-E689-56AF77F3A5F5}"/>
          </ac:picMkLst>
        </pc:picChg>
        <pc:picChg chg="del">
          <ac:chgData name="Nguyen Chi Son" userId="606856d02e9d83ac" providerId="LiveId" clId="{792C11D5-2750-4B23-9920-696B068ED116}" dt="2022-05-24T04:44:29.702" v="894" actId="478"/>
          <ac:picMkLst>
            <pc:docMk/>
            <pc:sldMk cId="1696484547" sldId="885"/>
            <ac:picMk id="33" creationId="{248F88D9-A682-9E0B-D068-233DAF732513}"/>
          </ac:picMkLst>
        </pc:picChg>
        <pc:picChg chg="del">
          <ac:chgData name="Nguyen Chi Son" userId="606856d02e9d83ac" providerId="LiveId" clId="{792C11D5-2750-4B23-9920-696B068ED116}" dt="2022-05-24T04:44:29.702" v="894" actId="478"/>
          <ac:picMkLst>
            <pc:docMk/>
            <pc:sldMk cId="1696484547" sldId="885"/>
            <ac:picMk id="36" creationId="{D05BA277-BE7E-F6A9-FEF5-12379B3AD12E}"/>
          </ac:picMkLst>
        </pc:picChg>
        <pc:picChg chg="del">
          <ac:chgData name="Nguyen Chi Son" userId="606856d02e9d83ac" providerId="LiveId" clId="{792C11D5-2750-4B23-9920-696B068ED116}" dt="2022-05-24T04:44:29.702" v="894" actId="478"/>
          <ac:picMkLst>
            <pc:docMk/>
            <pc:sldMk cId="1696484547" sldId="885"/>
            <ac:picMk id="39" creationId="{064F45B1-627A-F4DF-98C3-7E83EBAF4E88}"/>
          </ac:picMkLst>
        </pc:picChg>
        <pc:picChg chg="del">
          <ac:chgData name="Nguyen Chi Son" userId="606856d02e9d83ac" providerId="LiveId" clId="{792C11D5-2750-4B23-9920-696B068ED116}" dt="2022-05-24T04:44:29.702" v="894" actId="478"/>
          <ac:picMkLst>
            <pc:docMk/>
            <pc:sldMk cId="1696484547" sldId="885"/>
            <ac:picMk id="40" creationId="{BD9540D2-263A-B97C-D0C1-D29D0D9AF6B2}"/>
          </ac:picMkLst>
        </pc:picChg>
        <pc:picChg chg="del">
          <ac:chgData name="Nguyen Chi Son" userId="606856d02e9d83ac" providerId="LiveId" clId="{792C11D5-2750-4B23-9920-696B068ED116}" dt="2022-05-24T04:44:29.702" v="894" actId="478"/>
          <ac:picMkLst>
            <pc:docMk/>
            <pc:sldMk cId="1696484547" sldId="885"/>
            <ac:picMk id="42" creationId="{4B1C9EDB-F294-EE43-02FA-69863138B5AB}"/>
          </ac:picMkLst>
        </pc:picChg>
      </pc:sldChg>
      <pc:sldChg chg="addSp delSp modSp add mod delAnim modAnim">
        <pc:chgData name="Nguyen Chi Son" userId="606856d02e9d83ac" providerId="LiveId" clId="{792C11D5-2750-4B23-9920-696B068ED116}" dt="2022-05-25T08:50:27.734" v="8976"/>
        <pc:sldMkLst>
          <pc:docMk/>
          <pc:sldMk cId="646538931" sldId="886"/>
        </pc:sldMkLst>
        <pc:spChg chg="mod">
          <ac:chgData name="Nguyen Chi Son" userId="606856d02e9d83ac" providerId="LiveId" clId="{792C11D5-2750-4B23-9920-696B068ED116}" dt="2022-05-24T04:49:04.469" v="1334" actId="20577"/>
          <ac:spMkLst>
            <pc:docMk/>
            <pc:sldMk cId="646538931" sldId="886"/>
            <ac:spMk id="2" creationId="{BA8A6260-CA4B-46A9-A06E-C71EE59E6992}"/>
          </ac:spMkLst>
        </pc:spChg>
        <pc:spChg chg="add mod">
          <ac:chgData name="Nguyen Chi Son" userId="606856d02e9d83ac" providerId="LiveId" clId="{792C11D5-2750-4B23-9920-696B068ED116}" dt="2022-05-24T05:05:13.990" v="2030" actId="1076"/>
          <ac:spMkLst>
            <pc:docMk/>
            <pc:sldMk cId="646538931" sldId="886"/>
            <ac:spMk id="9" creationId="{68B985B6-1711-8B4A-EC30-1848F053DE1F}"/>
          </ac:spMkLst>
        </pc:spChg>
        <pc:spChg chg="del">
          <ac:chgData name="Nguyen Chi Son" userId="606856d02e9d83ac" providerId="LiveId" clId="{792C11D5-2750-4B23-9920-696B068ED116}" dt="2022-05-24T04:48:35.270" v="1185" actId="478"/>
          <ac:spMkLst>
            <pc:docMk/>
            <pc:sldMk cId="646538931" sldId="886"/>
            <ac:spMk id="20" creationId="{4923C834-A5EA-37FD-3EAB-FCF66741A39A}"/>
          </ac:spMkLst>
        </pc:spChg>
        <pc:spChg chg="del">
          <ac:chgData name="Nguyen Chi Son" userId="606856d02e9d83ac" providerId="LiveId" clId="{792C11D5-2750-4B23-9920-696B068ED116}" dt="2022-05-24T04:48:35.270" v="1185" actId="478"/>
          <ac:spMkLst>
            <pc:docMk/>
            <pc:sldMk cId="646538931" sldId="886"/>
            <ac:spMk id="23" creationId="{749A2025-3C32-9B3F-8FDF-5F65909380C5}"/>
          </ac:spMkLst>
        </pc:spChg>
        <pc:picChg chg="add mod modCrop">
          <ac:chgData name="Nguyen Chi Son" userId="606856d02e9d83ac" providerId="LiveId" clId="{792C11D5-2750-4B23-9920-696B068ED116}" dt="2022-05-24T05:04:43.991" v="2016" actId="1076"/>
          <ac:picMkLst>
            <pc:docMk/>
            <pc:sldMk cId="646538931" sldId="886"/>
            <ac:picMk id="4" creationId="{CB109B01-2733-B41F-9EC2-29B2F6BFA5EC}"/>
          </ac:picMkLst>
        </pc:picChg>
        <pc:picChg chg="del">
          <ac:chgData name="Nguyen Chi Son" userId="606856d02e9d83ac" providerId="LiveId" clId="{792C11D5-2750-4B23-9920-696B068ED116}" dt="2022-05-24T04:48:35.270" v="1185" actId="478"/>
          <ac:picMkLst>
            <pc:docMk/>
            <pc:sldMk cId="646538931" sldId="886"/>
            <ac:picMk id="21" creationId="{B3DF0F24-878B-7612-7D2B-1149A9172838}"/>
          </ac:picMkLst>
        </pc:picChg>
        <pc:picChg chg="del">
          <ac:chgData name="Nguyen Chi Son" userId="606856d02e9d83ac" providerId="LiveId" clId="{792C11D5-2750-4B23-9920-696B068ED116}" dt="2022-05-24T04:48:35.270" v="1185" actId="478"/>
          <ac:picMkLst>
            <pc:docMk/>
            <pc:sldMk cId="646538931" sldId="886"/>
            <ac:picMk id="24" creationId="{8F21F8A0-EF0E-1F36-F3B4-6A48459882A8}"/>
          </ac:picMkLst>
        </pc:picChg>
      </pc:sldChg>
      <pc:sldChg chg="addSp delSp modSp add mod modAnim">
        <pc:chgData name="Nguyen Chi Son" userId="606856d02e9d83ac" providerId="LiveId" clId="{792C11D5-2750-4B23-9920-696B068ED116}" dt="2022-05-25T08:50:40.558" v="8980"/>
        <pc:sldMkLst>
          <pc:docMk/>
          <pc:sldMk cId="507097286" sldId="887"/>
        </pc:sldMkLst>
        <pc:spChg chg="mod">
          <ac:chgData name="Nguyen Chi Son" userId="606856d02e9d83ac" providerId="LiveId" clId="{792C11D5-2750-4B23-9920-696B068ED116}" dt="2022-05-24T19:49:14.245" v="4017" actId="1036"/>
          <ac:spMkLst>
            <pc:docMk/>
            <pc:sldMk cId="507097286" sldId="887"/>
            <ac:spMk id="11" creationId="{782A46CE-0E90-1D77-1860-B2FF85583504}"/>
          </ac:spMkLst>
        </pc:spChg>
        <pc:spChg chg="mod">
          <ac:chgData name="Nguyen Chi Son" userId="606856d02e9d83ac" providerId="LiveId" clId="{792C11D5-2750-4B23-9920-696B068ED116}" dt="2022-05-24T19:49:14.245" v="4017" actId="1036"/>
          <ac:spMkLst>
            <pc:docMk/>
            <pc:sldMk cId="507097286" sldId="887"/>
            <ac:spMk id="12" creationId="{064DFD11-7DE4-9735-5E71-34E806CCF01F}"/>
          </ac:spMkLst>
        </pc:spChg>
        <pc:spChg chg="del">
          <ac:chgData name="Nguyen Chi Son" userId="606856d02e9d83ac" providerId="LiveId" clId="{792C11D5-2750-4B23-9920-696B068ED116}" dt="2022-05-24T19:45:36.043" v="2729" actId="478"/>
          <ac:spMkLst>
            <pc:docMk/>
            <pc:sldMk cId="507097286" sldId="887"/>
            <ac:spMk id="14" creationId="{256E909E-98F1-0C82-FD6A-00A183E1FC93}"/>
          </ac:spMkLst>
        </pc:spChg>
        <pc:spChg chg="del">
          <ac:chgData name="Nguyen Chi Son" userId="606856d02e9d83ac" providerId="LiveId" clId="{792C11D5-2750-4B23-9920-696B068ED116}" dt="2022-05-24T19:45:36.043" v="2729" actId="478"/>
          <ac:spMkLst>
            <pc:docMk/>
            <pc:sldMk cId="507097286" sldId="887"/>
            <ac:spMk id="16" creationId="{34E4C549-661F-64FE-F5CF-B7DFA6C50026}"/>
          </ac:spMkLst>
        </pc:spChg>
        <pc:spChg chg="del">
          <ac:chgData name="Nguyen Chi Son" userId="606856d02e9d83ac" providerId="LiveId" clId="{792C11D5-2750-4B23-9920-696B068ED116}" dt="2022-05-24T19:45:36.043" v="2729" actId="478"/>
          <ac:spMkLst>
            <pc:docMk/>
            <pc:sldMk cId="507097286" sldId="887"/>
            <ac:spMk id="17" creationId="{C08FCC6A-14B1-9093-6E47-176A99452BC3}"/>
          </ac:spMkLst>
        </pc:spChg>
        <pc:spChg chg="mod">
          <ac:chgData name="Nguyen Chi Son" userId="606856d02e9d83ac" providerId="LiveId" clId="{792C11D5-2750-4B23-9920-696B068ED116}" dt="2022-05-24T19:49:11.602" v="4008" actId="20577"/>
          <ac:spMkLst>
            <pc:docMk/>
            <pc:sldMk cId="507097286" sldId="887"/>
            <ac:spMk id="19" creationId="{9C339D16-68E4-43C4-A62E-D0146138D23B}"/>
          </ac:spMkLst>
        </pc:spChg>
        <pc:picChg chg="add mod">
          <ac:chgData name="Nguyen Chi Son" userId="606856d02e9d83ac" providerId="LiveId" clId="{792C11D5-2750-4B23-9920-696B068ED116}" dt="2022-05-24T19:48:58.353" v="3991" actId="1076"/>
          <ac:picMkLst>
            <pc:docMk/>
            <pc:sldMk cId="507097286" sldId="887"/>
            <ac:picMk id="10" creationId="{6F58BF0F-9861-6351-5DE2-9E4C9C3D27FB}"/>
          </ac:picMkLst>
        </pc:picChg>
        <pc:picChg chg="del">
          <ac:chgData name="Nguyen Chi Son" userId="606856d02e9d83ac" providerId="LiveId" clId="{792C11D5-2750-4B23-9920-696B068ED116}" dt="2022-05-24T19:45:36.043" v="2729" actId="478"/>
          <ac:picMkLst>
            <pc:docMk/>
            <pc:sldMk cId="507097286" sldId="887"/>
            <ac:picMk id="15" creationId="{BC9C8D71-87F7-B056-2B6C-0F4BD405BF81}"/>
          </ac:picMkLst>
        </pc:picChg>
      </pc:sldChg>
      <pc:sldChg chg="addSp delSp modSp add mod delAnim">
        <pc:chgData name="Nguyen Chi Son" userId="606856d02e9d83ac" providerId="LiveId" clId="{792C11D5-2750-4B23-9920-696B068ED116}" dt="2022-05-24T19:52:14.462" v="4439" actId="1036"/>
        <pc:sldMkLst>
          <pc:docMk/>
          <pc:sldMk cId="2485355141" sldId="888"/>
        </pc:sldMkLst>
        <pc:spChg chg="mod">
          <ac:chgData name="Nguyen Chi Son" userId="606856d02e9d83ac" providerId="LiveId" clId="{792C11D5-2750-4B23-9920-696B068ED116}" dt="2022-05-24T19:52:14.462" v="4439" actId="1036"/>
          <ac:spMkLst>
            <pc:docMk/>
            <pc:sldMk cId="2485355141" sldId="888"/>
            <ac:spMk id="11" creationId="{782A46CE-0E90-1D77-1860-B2FF85583504}"/>
          </ac:spMkLst>
        </pc:spChg>
        <pc:spChg chg="mod">
          <ac:chgData name="Nguyen Chi Son" userId="606856d02e9d83ac" providerId="LiveId" clId="{792C11D5-2750-4B23-9920-696B068ED116}" dt="2022-05-24T19:52:14.462" v="4439" actId="1036"/>
          <ac:spMkLst>
            <pc:docMk/>
            <pc:sldMk cId="2485355141" sldId="888"/>
            <ac:spMk id="12" creationId="{064DFD11-7DE4-9735-5E71-34E806CCF01F}"/>
          </ac:spMkLst>
        </pc:spChg>
        <pc:spChg chg="mod">
          <ac:chgData name="Nguyen Chi Son" userId="606856d02e9d83ac" providerId="LiveId" clId="{792C11D5-2750-4B23-9920-696B068ED116}" dt="2022-05-24T19:49:41.299" v="4146" actId="20577"/>
          <ac:spMkLst>
            <pc:docMk/>
            <pc:sldMk cId="2485355141" sldId="888"/>
            <ac:spMk id="19" creationId="{9C339D16-68E4-43C4-A62E-D0146138D23B}"/>
          </ac:spMkLst>
        </pc:spChg>
        <pc:picChg chg="del">
          <ac:chgData name="Nguyen Chi Son" userId="606856d02e9d83ac" providerId="LiveId" clId="{792C11D5-2750-4B23-9920-696B068ED116}" dt="2022-05-24T19:49:23.912" v="4019" actId="478"/>
          <ac:picMkLst>
            <pc:docMk/>
            <pc:sldMk cId="2485355141" sldId="888"/>
            <ac:picMk id="10" creationId="{6F58BF0F-9861-6351-5DE2-9E4C9C3D27FB}"/>
          </ac:picMkLst>
        </pc:picChg>
        <pc:picChg chg="add mod">
          <ac:chgData name="Nguyen Chi Son" userId="606856d02e9d83ac" providerId="LiveId" clId="{792C11D5-2750-4B23-9920-696B068ED116}" dt="2022-05-24T19:52:11.247" v="4419" actId="1076"/>
          <ac:picMkLst>
            <pc:docMk/>
            <pc:sldMk cId="2485355141" sldId="888"/>
            <ac:picMk id="3074" creationId="{2F320584-7D32-2C8C-9F62-ACBED21C050E}"/>
          </ac:picMkLst>
        </pc:picChg>
      </pc:sldChg>
      <pc:sldChg chg="addSp delSp modSp add mod">
        <pc:chgData name="Nguyen Chi Son" userId="606856d02e9d83ac" providerId="LiveId" clId="{792C11D5-2750-4B23-9920-696B068ED116}" dt="2022-05-24T20:30:58.265" v="6448" actId="20577"/>
        <pc:sldMkLst>
          <pc:docMk/>
          <pc:sldMk cId="3786204935" sldId="889"/>
        </pc:sldMkLst>
        <pc:spChg chg="mod">
          <ac:chgData name="Nguyen Chi Son" userId="606856d02e9d83ac" providerId="LiveId" clId="{792C11D5-2750-4B23-9920-696B068ED116}" dt="2022-05-24T20:00:59.045" v="5373" actId="20577"/>
          <ac:spMkLst>
            <pc:docMk/>
            <pc:sldMk cId="3786204935" sldId="889"/>
            <ac:spMk id="2" creationId="{BA8A6260-CA4B-46A9-A06E-C71EE59E6992}"/>
          </ac:spMkLst>
        </pc:spChg>
        <pc:spChg chg="add mod">
          <ac:chgData name="Nguyen Chi Son" userId="606856d02e9d83ac" providerId="LiveId" clId="{792C11D5-2750-4B23-9920-696B068ED116}" dt="2022-05-24T20:30:58.265" v="6448" actId="20577"/>
          <ac:spMkLst>
            <pc:docMk/>
            <pc:sldMk cId="3786204935" sldId="889"/>
            <ac:spMk id="6" creationId="{12F38831-4946-49B8-6556-C5E609F704BB}"/>
          </ac:spMkLst>
        </pc:spChg>
        <pc:spChg chg="del">
          <ac:chgData name="Nguyen Chi Son" userId="606856d02e9d83ac" providerId="LiveId" clId="{792C11D5-2750-4B23-9920-696B068ED116}" dt="2022-05-24T20:01:06.411" v="5375" actId="478"/>
          <ac:spMkLst>
            <pc:docMk/>
            <pc:sldMk cId="3786204935" sldId="889"/>
            <ac:spMk id="9" creationId="{E3A1964F-4B9E-0EEC-7228-640C17629044}"/>
          </ac:spMkLst>
        </pc:spChg>
        <pc:graphicFrameChg chg="add mod">
          <ac:chgData name="Nguyen Chi Son" userId="606856d02e9d83ac" providerId="LiveId" clId="{792C11D5-2750-4B23-9920-696B068ED116}" dt="2022-05-24T20:30:47.434" v="6410"/>
          <ac:graphicFrameMkLst>
            <pc:docMk/>
            <pc:sldMk cId="3786204935" sldId="889"/>
            <ac:graphicFrameMk id="5" creationId="{442AA440-F4E7-BC23-07EE-1A2BDC9773DE}"/>
          </ac:graphicFrameMkLst>
        </pc:graphicFrameChg>
        <pc:picChg chg="del">
          <ac:chgData name="Nguyen Chi Son" userId="606856d02e9d83ac" providerId="LiveId" clId="{792C11D5-2750-4B23-9920-696B068ED116}" dt="2022-05-24T20:01:01.773" v="5374" actId="478"/>
          <ac:picMkLst>
            <pc:docMk/>
            <pc:sldMk cId="3786204935" sldId="889"/>
            <ac:picMk id="4" creationId="{AF348E5F-FDB8-1C26-9498-33EBEE47CE19}"/>
          </ac:picMkLst>
        </pc:picChg>
        <pc:picChg chg="add mod">
          <ac:chgData name="Nguyen Chi Son" userId="606856d02e9d83ac" providerId="LiveId" clId="{792C11D5-2750-4B23-9920-696B068ED116}" dt="2022-05-24T20:21:18.903" v="5632" actId="1076"/>
          <ac:picMkLst>
            <pc:docMk/>
            <pc:sldMk cId="3786204935" sldId="889"/>
            <ac:picMk id="7" creationId="{527A7C45-0396-48C2-40BC-B69169EF9ED6}"/>
          </ac:picMkLst>
        </pc:picChg>
        <pc:picChg chg="add del mod">
          <ac:chgData name="Nguyen Chi Son" userId="606856d02e9d83ac" providerId="LiveId" clId="{792C11D5-2750-4B23-9920-696B068ED116}" dt="2022-05-24T20:21:11.433" v="5630" actId="478"/>
          <ac:picMkLst>
            <pc:docMk/>
            <pc:sldMk cId="3786204935" sldId="889"/>
            <ac:picMk id="10" creationId="{860E714D-A613-667A-A07E-98D5463A1D8D}"/>
          </ac:picMkLst>
        </pc:picChg>
        <pc:picChg chg="add del mod">
          <ac:chgData name="Nguyen Chi Son" userId="606856d02e9d83ac" providerId="LiveId" clId="{792C11D5-2750-4B23-9920-696B068ED116}" dt="2022-05-24T20:21:11.433" v="5630" actId="478"/>
          <ac:picMkLst>
            <pc:docMk/>
            <pc:sldMk cId="3786204935" sldId="889"/>
            <ac:picMk id="12" creationId="{649E1B81-3222-A54B-4EAA-93A6ED153A4C}"/>
          </ac:picMkLst>
        </pc:picChg>
        <pc:picChg chg="add del mod">
          <ac:chgData name="Nguyen Chi Son" userId="606856d02e9d83ac" providerId="LiveId" clId="{792C11D5-2750-4B23-9920-696B068ED116}" dt="2022-05-24T20:21:11.433" v="5630" actId="478"/>
          <ac:picMkLst>
            <pc:docMk/>
            <pc:sldMk cId="3786204935" sldId="889"/>
            <ac:picMk id="14" creationId="{3C838FAF-192A-B9BB-FBF3-D653784EDC38}"/>
          </ac:picMkLst>
        </pc:picChg>
      </pc:sldChg>
      <pc:sldChg chg="addSp delSp modSp add del mod">
        <pc:chgData name="Nguyen Chi Son" userId="606856d02e9d83ac" providerId="LiveId" clId="{792C11D5-2750-4B23-9920-696B068ED116}" dt="2022-05-24T20:25:36.263" v="5979" actId="1076"/>
        <pc:sldMkLst>
          <pc:docMk/>
          <pc:sldMk cId="1336287172" sldId="890"/>
        </pc:sldMkLst>
        <pc:spChg chg="del mod">
          <ac:chgData name="Nguyen Chi Son" userId="606856d02e9d83ac" providerId="LiveId" clId="{792C11D5-2750-4B23-9920-696B068ED116}" dt="2022-05-24T20:25:25.515" v="5959" actId="478"/>
          <ac:spMkLst>
            <pc:docMk/>
            <pc:sldMk cId="1336287172" sldId="890"/>
            <ac:spMk id="2" creationId="{BA8A6260-CA4B-46A9-A06E-C71EE59E6992}"/>
          </ac:spMkLst>
        </pc:spChg>
        <pc:spChg chg="add del mod">
          <ac:chgData name="Nguyen Chi Son" userId="606856d02e9d83ac" providerId="LiveId" clId="{792C11D5-2750-4B23-9920-696B068ED116}" dt="2022-05-24T20:25:27.789" v="5960" actId="478"/>
          <ac:spMkLst>
            <pc:docMk/>
            <pc:sldMk cId="1336287172" sldId="890"/>
            <ac:spMk id="4" creationId="{141AAF16-3BD6-269C-C99D-01EF3E9139A3}"/>
          </ac:spMkLst>
        </pc:spChg>
        <pc:spChg chg="del">
          <ac:chgData name="Nguyen Chi Son" userId="606856d02e9d83ac" providerId="LiveId" clId="{792C11D5-2750-4B23-9920-696B068ED116}" dt="2022-05-24T20:21:34.937" v="5639" actId="478"/>
          <ac:spMkLst>
            <pc:docMk/>
            <pc:sldMk cId="1336287172" sldId="890"/>
            <ac:spMk id="6" creationId="{12F38831-4946-49B8-6556-C5E609F704BB}"/>
          </ac:spMkLst>
        </pc:spChg>
        <pc:spChg chg="add mod">
          <ac:chgData name="Nguyen Chi Son" userId="606856d02e9d83ac" providerId="LiveId" clId="{792C11D5-2750-4B23-9920-696B068ED116}" dt="2022-05-24T20:25:34.629" v="5978" actId="1035"/>
          <ac:spMkLst>
            <pc:docMk/>
            <pc:sldMk cId="1336287172" sldId="890"/>
            <ac:spMk id="9" creationId="{99C1ECAE-F271-CF00-A69A-9CD952C584CB}"/>
          </ac:spMkLst>
        </pc:spChg>
        <pc:spChg chg="add mod">
          <ac:chgData name="Nguyen Chi Son" userId="606856d02e9d83ac" providerId="LiveId" clId="{792C11D5-2750-4B23-9920-696B068ED116}" dt="2022-05-24T20:25:34.629" v="5978" actId="1035"/>
          <ac:spMkLst>
            <pc:docMk/>
            <pc:sldMk cId="1336287172" sldId="890"/>
            <ac:spMk id="11" creationId="{06BEC138-5357-7913-F670-86298CF20738}"/>
          </ac:spMkLst>
        </pc:spChg>
        <pc:spChg chg="add mod">
          <ac:chgData name="Nguyen Chi Son" userId="606856d02e9d83ac" providerId="LiveId" clId="{792C11D5-2750-4B23-9920-696B068ED116}" dt="2022-05-24T20:25:34.629" v="5978" actId="1035"/>
          <ac:spMkLst>
            <pc:docMk/>
            <pc:sldMk cId="1336287172" sldId="890"/>
            <ac:spMk id="13" creationId="{749D2077-4513-43DE-F7D6-54877454DB8F}"/>
          </ac:spMkLst>
        </pc:spChg>
        <pc:spChg chg="add mod">
          <ac:chgData name="Nguyen Chi Son" userId="606856d02e9d83ac" providerId="LiveId" clId="{792C11D5-2750-4B23-9920-696B068ED116}" dt="2022-05-24T20:25:28.060" v="5961"/>
          <ac:spMkLst>
            <pc:docMk/>
            <pc:sldMk cId="1336287172" sldId="890"/>
            <ac:spMk id="15" creationId="{CA2FFF5F-8AF9-7C94-2E31-D89EF6535F65}"/>
          </ac:spMkLst>
        </pc:spChg>
        <pc:graphicFrameChg chg="del">
          <ac:chgData name="Nguyen Chi Son" userId="606856d02e9d83ac" providerId="LiveId" clId="{792C11D5-2750-4B23-9920-696B068ED116}" dt="2022-05-24T20:21:34.937" v="5639" actId="478"/>
          <ac:graphicFrameMkLst>
            <pc:docMk/>
            <pc:sldMk cId="1336287172" sldId="890"/>
            <ac:graphicFrameMk id="5" creationId="{442AA440-F4E7-BC23-07EE-1A2BDC9773DE}"/>
          </ac:graphicFrameMkLst>
        </pc:graphicFrameChg>
        <pc:graphicFrameChg chg="add mod">
          <ac:chgData name="Nguyen Chi Son" userId="606856d02e9d83ac" providerId="LiveId" clId="{792C11D5-2750-4B23-9920-696B068ED116}" dt="2022-05-24T20:25:36.263" v="5979" actId="1076"/>
          <ac:graphicFrameMkLst>
            <pc:docMk/>
            <pc:sldMk cId="1336287172" sldId="890"/>
            <ac:graphicFrameMk id="16" creationId="{69332106-C664-1D27-453B-458B034DBFAE}"/>
          </ac:graphicFrameMkLst>
        </pc:graphicFrameChg>
        <pc:picChg chg="del">
          <ac:chgData name="Nguyen Chi Son" userId="606856d02e9d83ac" providerId="LiveId" clId="{792C11D5-2750-4B23-9920-696B068ED116}" dt="2022-05-24T20:21:34.937" v="5639" actId="478"/>
          <ac:picMkLst>
            <pc:docMk/>
            <pc:sldMk cId="1336287172" sldId="890"/>
            <ac:picMk id="7" creationId="{527A7C45-0396-48C2-40BC-B69169EF9ED6}"/>
          </ac:picMkLst>
        </pc:picChg>
        <pc:picChg chg="mod">
          <ac:chgData name="Nguyen Chi Son" userId="606856d02e9d83ac" providerId="LiveId" clId="{792C11D5-2750-4B23-9920-696B068ED116}" dt="2022-05-24T20:25:34.629" v="5978" actId="1035"/>
          <ac:picMkLst>
            <pc:docMk/>
            <pc:sldMk cId="1336287172" sldId="890"/>
            <ac:picMk id="10" creationId="{860E714D-A613-667A-A07E-98D5463A1D8D}"/>
          </ac:picMkLst>
        </pc:picChg>
        <pc:picChg chg="mod">
          <ac:chgData name="Nguyen Chi Son" userId="606856d02e9d83ac" providerId="LiveId" clId="{792C11D5-2750-4B23-9920-696B068ED116}" dt="2022-05-24T20:25:34.629" v="5978" actId="1035"/>
          <ac:picMkLst>
            <pc:docMk/>
            <pc:sldMk cId="1336287172" sldId="890"/>
            <ac:picMk id="12" creationId="{649E1B81-3222-A54B-4EAA-93A6ED153A4C}"/>
          </ac:picMkLst>
        </pc:picChg>
        <pc:picChg chg="mod">
          <ac:chgData name="Nguyen Chi Son" userId="606856d02e9d83ac" providerId="LiveId" clId="{792C11D5-2750-4B23-9920-696B068ED116}" dt="2022-05-24T20:25:34.629" v="5978" actId="1035"/>
          <ac:picMkLst>
            <pc:docMk/>
            <pc:sldMk cId="1336287172" sldId="890"/>
            <ac:picMk id="14" creationId="{3C838FAF-192A-B9BB-FBF3-D653784EDC38}"/>
          </ac:picMkLst>
        </pc:picChg>
      </pc:sldChg>
      <pc:sldChg chg="addSp delSp modSp add mod delAnim modAnim">
        <pc:chgData name="Nguyen Chi Son" userId="606856d02e9d83ac" providerId="LiveId" clId="{792C11D5-2750-4B23-9920-696B068ED116}" dt="2022-05-25T08:51:38.925" v="8990"/>
        <pc:sldMkLst>
          <pc:docMk/>
          <pc:sldMk cId="4261963496" sldId="891"/>
        </pc:sldMkLst>
        <pc:spChg chg="mod">
          <ac:chgData name="Nguyen Chi Son" userId="606856d02e9d83ac" providerId="LiveId" clId="{792C11D5-2750-4B23-9920-696B068ED116}" dt="2022-05-25T08:12:48.735" v="7328" actId="20577"/>
          <ac:spMkLst>
            <pc:docMk/>
            <pc:sldMk cId="4261963496" sldId="891"/>
            <ac:spMk id="10" creationId="{F4205AE1-636D-BDDB-4225-92233C151819}"/>
          </ac:spMkLst>
        </pc:spChg>
        <pc:spChg chg="mod">
          <ac:chgData name="Nguyen Chi Son" userId="606856d02e9d83ac" providerId="LiveId" clId="{792C11D5-2750-4B23-9920-696B068ED116}" dt="2022-05-24T20:36:51.614" v="6813" actId="122"/>
          <ac:spMkLst>
            <pc:docMk/>
            <pc:sldMk cId="4261963496" sldId="891"/>
            <ac:spMk id="12" creationId="{A09936E7-D4EC-50C5-E56D-BC010AD323C0}"/>
          </ac:spMkLst>
        </pc:spChg>
        <pc:spChg chg="mod">
          <ac:chgData name="Nguyen Chi Son" userId="606856d02e9d83ac" providerId="LiveId" clId="{792C11D5-2750-4B23-9920-696B068ED116}" dt="2022-05-25T08:50:01.769" v="8972" actId="20577"/>
          <ac:spMkLst>
            <pc:docMk/>
            <pc:sldMk cId="4261963496" sldId="891"/>
            <ac:spMk id="19" creationId="{9C339D16-68E4-43C4-A62E-D0146138D23B}"/>
          </ac:spMkLst>
        </pc:spChg>
        <pc:spChg chg="add mod">
          <ac:chgData name="Nguyen Chi Son" userId="606856d02e9d83ac" providerId="LiveId" clId="{792C11D5-2750-4B23-9920-696B068ED116}" dt="2022-05-24T20:33:45.389" v="6505" actId="571"/>
          <ac:spMkLst>
            <pc:docMk/>
            <pc:sldMk cId="4261963496" sldId="891"/>
            <ac:spMk id="28" creationId="{452EDBE4-2E34-E145-5351-3CA5DF7B76E7}"/>
          </ac:spMkLst>
        </pc:spChg>
        <pc:graphicFrameChg chg="del">
          <ac:chgData name="Nguyen Chi Son" userId="606856d02e9d83ac" providerId="LiveId" clId="{792C11D5-2750-4B23-9920-696B068ED116}" dt="2022-05-24T20:26:47.808" v="5982" actId="478"/>
          <ac:graphicFrameMkLst>
            <pc:docMk/>
            <pc:sldMk cId="4261963496" sldId="891"/>
            <ac:graphicFrameMk id="17" creationId="{8F7E92AE-1962-F9EE-9C1D-008AD59EE0C3}"/>
          </ac:graphicFrameMkLst>
        </pc:graphicFrameChg>
        <pc:graphicFrameChg chg="del">
          <ac:chgData name="Nguyen Chi Son" userId="606856d02e9d83ac" providerId="LiveId" clId="{792C11D5-2750-4B23-9920-696B068ED116}" dt="2022-05-24T20:26:47.808" v="5982" actId="478"/>
          <ac:graphicFrameMkLst>
            <pc:docMk/>
            <pc:sldMk cId="4261963496" sldId="891"/>
            <ac:graphicFrameMk id="18" creationId="{E02672A3-DC99-32FC-0D05-5B1C81745851}"/>
          </ac:graphicFrameMkLst>
        </pc:graphicFrameChg>
        <pc:graphicFrameChg chg="mod">
          <ac:chgData name="Nguyen Chi Son" userId="606856d02e9d83ac" providerId="LiveId" clId="{792C11D5-2750-4B23-9920-696B068ED116}" dt="2022-05-24T20:34:18.740" v="6519" actId="1076"/>
          <ac:graphicFrameMkLst>
            <pc:docMk/>
            <pc:sldMk cId="4261963496" sldId="891"/>
            <ac:graphicFrameMk id="22" creationId="{7677A667-558C-E6FD-204F-CB18D8AEB9BD}"/>
          </ac:graphicFrameMkLst>
        </pc:graphicFrameChg>
        <pc:graphicFrameChg chg="mod">
          <ac:chgData name="Nguyen Chi Son" userId="606856d02e9d83ac" providerId="LiveId" clId="{792C11D5-2750-4B23-9920-696B068ED116}" dt="2022-05-25T08:12:53.375" v="7330"/>
          <ac:graphicFrameMkLst>
            <pc:docMk/>
            <pc:sldMk cId="4261963496" sldId="891"/>
            <ac:graphicFrameMk id="23" creationId="{28C1E386-07AB-F59C-9336-964FA158C179}"/>
          </ac:graphicFrameMkLst>
        </pc:graphicFrameChg>
        <pc:graphicFrameChg chg="add mod">
          <ac:chgData name="Nguyen Chi Son" userId="606856d02e9d83ac" providerId="LiveId" clId="{792C11D5-2750-4B23-9920-696B068ED116}" dt="2022-05-24T20:32:56.509" v="6492" actId="1076"/>
          <ac:graphicFrameMkLst>
            <pc:docMk/>
            <pc:sldMk cId="4261963496" sldId="891"/>
            <ac:graphicFrameMk id="24" creationId="{800E6BFF-C476-28B2-04CB-64AFCC48C5DB}"/>
          </ac:graphicFrameMkLst>
        </pc:graphicFrameChg>
        <pc:graphicFrameChg chg="add mod">
          <ac:chgData name="Nguyen Chi Son" userId="606856d02e9d83ac" providerId="LiveId" clId="{792C11D5-2750-4B23-9920-696B068ED116}" dt="2022-05-24T20:33:11.260" v="6496" actId="1076"/>
          <ac:graphicFrameMkLst>
            <pc:docMk/>
            <pc:sldMk cId="4261963496" sldId="891"/>
            <ac:graphicFrameMk id="25" creationId="{AF1AB04F-D083-D7B9-C859-8A13950B2673}"/>
          </ac:graphicFrameMkLst>
        </pc:graphicFrameChg>
        <pc:graphicFrameChg chg="add mod">
          <ac:chgData name="Nguyen Chi Son" userId="606856d02e9d83ac" providerId="LiveId" clId="{792C11D5-2750-4B23-9920-696B068ED116}" dt="2022-05-24T20:33:33.020" v="6502" actId="1076"/>
          <ac:graphicFrameMkLst>
            <pc:docMk/>
            <pc:sldMk cId="4261963496" sldId="891"/>
            <ac:graphicFrameMk id="27" creationId="{9FBBA06A-C849-8324-3337-3348C7076E80}"/>
          </ac:graphicFrameMkLst>
        </pc:graphicFrameChg>
        <pc:graphicFrameChg chg="add mod">
          <ac:chgData name="Nguyen Chi Son" userId="606856d02e9d83ac" providerId="LiveId" clId="{792C11D5-2750-4B23-9920-696B068ED116}" dt="2022-05-25T08:12:58.726" v="7332"/>
          <ac:graphicFrameMkLst>
            <pc:docMk/>
            <pc:sldMk cId="4261963496" sldId="891"/>
            <ac:graphicFrameMk id="29" creationId="{DEB118FF-F024-C132-BEFA-BCB258473A44}"/>
          </ac:graphicFrameMkLst>
        </pc:graphicFrameChg>
        <pc:graphicFrameChg chg="add mod">
          <ac:chgData name="Nguyen Chi Son" userId="606856d02e9d83ac" providerId="LiveId" clId="{792C11D5-2750-4B23-9920-696B068ED116}" dt="2022-05-24T20:34:48.684" v="6532" actId="1076"/>
          <ac:graphicFrameMkLst>
            <pc:docMk/>
            <pc:sldMk cId="4261963496" sldId="891"/>
            <ac:graphicFrameMk id="30" creationId="{F9CD7546-68BB-8872-4584-FFA54E2B1249}"/>
          </ac:graphicFrameMkLst>
        </pc:graphicFrameChg>
        <pc:picChg chg="add mod">
          <ac:chgData name="Nguyen Chi Son" userId="606856d02e9d83ac" providerId="LiveId" clId="{792C11D5-2750-4B23-9920-696B068ED116}" dt="2022-05-24T20:28:12.989" v="6393" actId="1076"/>
          <ac:picMkLst>
            <pc:docMk/>
            <pc:sldMk cId="4261963496" sldId="891"/>
            <ac:picMk id="3" creationId="{DCA5DDF8-3FE0-3A4D-FEA1-CA6BFD060D75}"/>
          </ac:picMkLst>
        </pc:picChg>
        <pc:picChg chg="del">
          <ac:chgData name="Nguyen Chi Son" userId="606856d02e9d83ac" providerId="LiveId" clId="{792C11D5-2750-4B23-9920-696B068ED116}" dt="2022-05-24T20:26:46.264" v="5981" actId="478"/>
          <ac:picMkLst>
            <pc:docMk/>
            <pc:sldMk cId="4261963496" sldId="891"/>
            <ac:picMk id="4" creationId="{D80F3516-19D2-B9F8-AF65-AD2C077014EA}"/>
          </ac:picMkLst>
        </pc:picChg>
        <pc:cxnChg chg="del">
          <ac:chgData name="Nguyen Chi Son" userId="606856d02e9d83ac" providerId="LiveId" clId="{792C11D5-2750-4B23-9920-696B068ED116}" dt="2022-05-24T20:26:47.808" v="5982" actId="478"/>
          <ac:cxnSpMkLst>
            <pc:docMk/>
            <pc:sldMk cId="4261963496" sldId="891"/>
            <ac:cxnSpMk id="14" creationId="{FF571E42-CE6D-D119-31B5-23B517169557}"/>
          </ac:cxnSpMkLst>
        </pc:cxnChg>
        <pc:cxnChg chg="del">
          <ac:chgData name="Nguyen Chi Son" userId="606856d02e9d83ac" providerId="LiveId" clId="{792C11D5-2750-4B23-9920-696B068ED116}" dt="2022-05-24T20:26:47.808" v="5982" actId="478"/>
          <ac:cxnSpMkLst>
            <pc:docMk/>
            <pc:sldMk cId="4261963496" sldId="891"/>
            <ac:cxnSpMk id="16" creationId="{F55BCC44-D0D5-D936-2E45-E48CE336CFA1}"/>
          </ac:cxnSpMkLst>
        </pc:cxnChg>
        <pc:cxnChg chg="add mod">
          <ac:chgData name="Nguyen Chi Son" userId="606856d02e9d83ac" providerId="LiveId" clId="{792C11D5-2750-4B23-9920-696B068ED116}" dt="2022-05-24T20:32:04.236" v="6481" actId="1076"/>
          <ac:cxnSpMkLst>
            <pc:docMk/>
            <pc:sldMk cId="4261963496" sldId="891"/>
            <ac:cxnSpMk id="20" creationId="{674BB650-E23B-6FDD-C3E1-12F7AE543E00}"/>
          </ac:cxnSpMkLst>
        </pc:cxnChg>
        <pc:cxnChg chg="add mod">
          <ac:chgData name="Nguyen Chi Son" userId="606856d02e9d83ac" providerId="LiveId" clId="{792C11D5-2750-4B23-9920-696B068ED116}" dt="2022-05-24T20:32:34.731" v="6487" actId="208"/>
          <ac:cxnSpMkLst>
            <pc:docMk/>
            <pc:sldMk cId="4261963496" sldId="891"/>
            <ac:cxnSpMk id="21" creationId="{3F44A1FC-4395-9FD2-0BBE-4488487789A0}"/>
          </ac:cxnSpMkLst>
        </pc:cxnChg>
        <pc:cxnChg chg="add mod">
          <ac:chgData name="Nguyen Chi Son" userId="606856d02e9d83ac" providerId="LiveId" clId="{792C11D5-2750-4B23-9920-696B068ED116}" dt="2022-05-24T20:33:21.989" v="6498" actId="1076"/>
          <ac:cxnSpMkLst>
            <pc:docMk/>
            <pc:sldMk cId="4261963496" sldId="891"/>
            <ac:cxnSpMk id="26" creationId="{B22D062F-FD5F-40F6-7BB2-D24C7A117D6B}"/>
          </ac:cxnSpMkLst>
        </pc:cxnChg>
        <pc:cxnChg chg="add mod">
          <ac:chgData name="Nguyen Chi Son" userId="606856d02e9d83ac" providerId="LiveId" clId="{792C11D5-2750-4B23-9920-696B068ED116}" dt="2022-05-24T20:34:31.187" v="6525" actId="14100"/>
          <ac:cxnSpMkLst>
            <pc:docMk/>
            <pc:sldMk cId="4261963496" sldId="891"/>
            <ac:cxnSpMk id="31" creationId="{82D09B0B-CA77-8908-0127-51A7063AFCC6}"/>
          </ac:cxnSpMkLst>
        </pc:cxnChg>
        <pc:cxnChg chg="add mod">
          <ac:chgData name="Nguyen Chi Son" userId="606856d02e9d83ac" providerId="LiveId" clId="{792C11D5-2750-4B23-9920-696B068ED116}" dt="2022-05-24T20:34:36.724" v="6527" actId="14100"/>
          <ac:cxnSpMkLst>
            <pc:docMk/>
            <pc:sldMk cId="4261963496" sldId="891"/>
            <ac:cxnSpMk id="33" creationId="{DDC99A72-B6C6-6C27-08E9-A338A1382213}"/>
          </ac:cxnSpMkLst>
        </pc:cxnChg>
        <pc:cxnChg chg="add mod">
          <ac:chgData name="Nguyen Chi Son" userId="606856d02e9d83ac" providerId="LiveId" clId="{792C11D5-2750-4B23-9920-696B068ED116}" dt="2022-05-24T20:34:46.525" v="6531" actId="14100"/>
          <ac:cxnSpMkLst>
            <pc:docMk/>
            <pc:sldMk cId="4261963496" sldId="891"/>
            <ac:cxnSpMk id="35" creationId="{2AB4E6BD-8B58-FE2B-A4B7-700917BAA834}"/>
          </ac:cxnSpMkLst>
        </pc:cxnChg>
      </pc:sldChg>
      <pc:sldChg chg="addSp delSp modSp add mod ord delAnim modAnim">
        <pc:chgData name="Nguyen Chi Son" userId="606856d02e9d83ac" providerId="LiveId" clId="{792C11D5-2750-4B23-9920-696B068ED116}" dt="2022-05-25T08:51:03.894" v="8984"/>
        <pc:sldMkLst>
          <pc:docMk/>
          <pc:sldMk cId="1960958627" sldId="892"/>
        </pc:sldMkLst>
        <pc:spChg chg="add mod">
          <ac:chgData name="Nguyen Chi Son" userId="606856d02e9d83ac" providerId="LiveId" clId="{792C11D5-2750-4B23-9920-696B068ED116}" dt="2022-05-25T08:39:48.968" v="8190" actId="1035"/>
          <ac:spMkLst>
            <pc:docMk/>
            <pc:sldMk cId="1960958627" sldId="892"/>
            <ac:spMk id="2" creationId="{DCE397D7-6414-9DEA-6E5B-937B6819C213}"/>
          </ac:spMkLst>
        </pc:spChg>
        <pc:spChg chg="add mod">
          <ac:chgData name="Nguyen Chi Son" userId="606856d02e9d83ac" providerId="LiveId" clId="{792C11D5-2750-4B23-9920-696B068ED116}" dt="2022-05-25T08:39:48.968" v="8190" actId="1035"/>
          <ac:spMkLst>
            <pc:docMk/>
            <pc:sldMk cId="1960958627" sldId="892"/>
            <ac:spMk id="17" creationId="{730F7367-D8E2-5B2A-0BB9-2BA2E462244A}"/>
          </ac:spMkLst>
        </pc:spChg>
        <pc:spChg chg="mod">
          <ac:chgData name="Nguyen Chi Son" userId="606856d02e9d83ac" providerId="LiveId" clId="{792C11D5-2750-4B23-9920-696B068ED116}" dt="2022-05-25T08:49:52.554" v="8970" actId="20577"/>
          <ac:spMkLst>
            <pc:docMk/>
            <pc:sldMk cId="1960958627" sldId="892"/>
            <ac:spMk id="19" creationId="{9C339D16-68E4-43C4-A62E-D0146138D23B}"/>
          </ac:spMkLst>
        </pc:spChg>
        <pc:spChg chg="del">
          <ac:chgData name="Nguyen Chi Son" userId="606856d02e9d83ac" providerId="LiveId" clId="{792C11D5-2750-4B23-9920-696B068ED116}" dt="2022-05-25T08:31:50.826" v="7659" actId="478"/>
          <ac:spMkLst>
            <pc:docMk/>
            <pc:sldMk cId="1960958627" sldId="892"/>
            <ac:spMk id="20" creationId="{CE10C48B-DD3B-F42D-4D17-30876BB2C636}"/>
          </ac:spMkLst>
        </pc:spChg>
        <pc:spChg chg="del">
          <ac:chgData name="Nguyen Chi Son" userId="606856d02e9d83ac" providerId="LiveId" clId="{792C11D5-2750-4B23-9920-696B068ED116}" dt="2022-05-25T08:31:50.826" v="7659" actId="478"/>
          <ac:spMkLst>
            <pc:docMk/>
            <pc:sldMk cId="1960958627" sldId="892"/>
            <ac:spMk id="21" creationId="{09A56ADD-F181-F414-B6D2-57F43B4AD9CF}"/>
          </ac:spMkLst>
        </pc:spChg>
        <pc:spChg chg="del">
          <ac:chgData name="Nguyen Chi Son" userId="606856d02e9d83ac" providerId="LiveId" clId="{792C11D5-2750-4B23-9920-696B068ED116}" dt="2022-05-25T08:31:50.826" v="7659" actId="478"/>
          <ac:spMkLst>
            <pc:docMk/>
            <pc:sldMk cId="1960958627" sldId="892"/>
            <ac:spMk id="24" creationId="{8730772F-B50E-8A02-F3ED-000879F9434B}"/>
          </ac:spMkLst>
        </pc:spChg>
        <pc:spChg chg="del">
          <ac:chgData name="Nguyen Chi Son" userId="606856d02e9d83ac" providerId="LiveId" clId="{792C11D5-2750-4B23-9920-696B068ED116}" dt="2022-05-25T08:31:50.826" v="7659" actId="478"/>
          <ac:spMkLst>
            <pc:docMk/>
            <pc:sldMk cId="1960958627" sldId="892"/>
            <ac:spMk id="25" creationId="{F474139B-D30E-D7B2-4555-F4D8A87237D4}"/>
          </ac:spMkLst>
        </pc:spChg>
        <pc:spChg chg="add mod">
          <ac:chgData name="Nguyen Chi Son" userId="606856d02e9d83ac" providerId="LiveId" clId="{792C11D5-2750-4B23-9920-696B068ED116}" dt="2022-05-25T08:39:48.968" v="8190" actId="1035"/>
          <ac:spMkLst>
            <pc:docMk/>
            <pc:sldMk cId="1960958627" sldId="892"/>
            <ac:spMk id="33" creationId="{4D93DAD9-91F0-0F3A-58AC-3FD6ADEE5F55}"/>
          </ac:spMkLst>
        </pc:spChg>
        <pc:spChg chg="add del mod">
          <ac:chgData name="Nguyen Chi Son" userId="606856d02e9d83ac" providerId="LiveId" clId="{792C11D5-2750-4B23-9920-696B068ED116}" dt="2022-05-25T08:34:00.841" v="8046" actId="478"/>
          <ac:spMkLst>
            <pc:docMk/>
            <pc:sldMk cId="1960958627" sldId="892"/>
            <ac:spMk id="38" creationId="{2064080E-7E35-5FAD-AC93-1E41BBC7D4C1}"/>
          </ac:spMkLst>
        </pc:spChg>
        <pc:spChg chg="add mod">
          <ac:chgData name="Nguyen Chi Son" userId="606856d02e9d83ac" providerId="LiveId" clId="{792C11D5-2750-4B23-9920-696B068ED116}" dt="2022-05-25T08:39:48.968" v="8190" actId="1035"/>
          <ac:spMkLst>
            <pc:docMk/>
            <pc:sldMk cId="1960958627" sldId="892"/>
            <ac:spMk id="42" creationId="{CAF3616C-7CD9-9E52-40D0-4B75D2467E26}"/>
          </ac:spMkLst>
        </pc:spChg>
        <pc:spChg chg="del">
          <ac:chgData name="Nguyen Chi Son" userId="606856d02e9d83ac" providerId="LiveId" clId="{792C11D5-2750-4B23-9920-696B068ED116}" dt="2022-05-25T08:31:53.058" v="7661" actId="478"/>
          <ac:spMkLst>
            <pc:docMk/>
            <pc:sldMk cId="1960958627" sldId="892"/>
            <ac:spMk id="44" creationId="{BF3D2036-2A8E-5EAD-E085-219DA2D1C7E5}"/>
          </ac:spMkLst>
        </pc:spChg>
        <pc:spChg chg="del">
          <ac:chgData name="Nguyen Chi Son" userId="606856d02e9d83ac" providerId="LiveId" clId="{792C11D5-2750-4B23-9920-696B068ED116}" dt="2022-05-25T08:31:53.058" v="7661" actId="478"/>
          <ac:spMkLst>
            <pc:docMk/>
            <pc:sldMk cId="1960958627" sldId="892"/>
            <ac:spMk id="45" creationId="{50D09B75-7E36-E168-0199-EE2C694E9C0A}"/>
          </ac:spMkLst>
        </pc:spChg>
        <pc:spChg chg="del">
          <ac:chgData name="Nguyen Chi Son" userId="606856d02e9d83ac" providerId="LiveId" clId="{792C11D5-2750-4B23-9920-696B068ED116}" dt="2022-05-25T08:31:53.058" v="7661" actId="478"/>
          <ac:spMkLst>
            <pc:docMk/>
            <pc:sldMk cId="1960958627" sldId="892"/>
            <ac:spMk id="47" creationId="{5BB72B79-E8B8-7EDD-FF83-F91999E03524}"/>
          </ac:spMkLst>
        </pc:spChg>
        <pc:spChg chg="del">
          <ac:chgData name="Nguyen Chi Son" userId="606856d02e9d83ac" providerId="LiveId" clId="{792C11D5-2750-4B23-9920-696B068ED116}" dt="2022-05-25T08:31:53.058" v="7661" actId="478"/>
          <ac:spMkLst>
            <pc:docMk/>
            <pc:sldMk cId="1960958627" sldId="892"/>
            <ac:spMk id="48" creationId="{4FE5EAA8-423D-C036-E655-8524A5DADCE3}"/>
          </ac:spMkLst>
        </pc:spChg>
        <pc:spChg chg="del">
          <ac:chgData name="Nguyen Chi Son" userId="606856d02e9d83ac" providerId="LiveId" clId="{792C11D5-2750-4B23-9920-696B068ED116}" dt="2022-05-25T08:31:53.058" v="7661" actId="478"/>
          <ac:spMkLst>
            <pc:docMk/>
            <pc:sldMk cId="1960958627" sldId="892"/>
            <ac:spMk id="53" creationId="{86C2E2EA-DBC2-C5D3-481A-EAA26463488E}"/>
          </ac:spMkLst>
        </pc:spChg>
        <pc:spChg chg="add mod">
          <ac:chgData name="Nguyen Chi Son" userId="606856d02e9d83ac" providerId="LiveId" clId="{792C11D5-2750-4B23-9920-696B068ED116}" dt="2022-05-25T08:39:48.968" v="8190" actId="1035"/>
          <ac:spMkLst>
            <pc:docMk/>
            <pc:sldMk cId="1960958627" sldId="892"/>
            <ac:spMk id="61" creationId="{4972A715-99B2-C579-1852-450B29BC6281}"/>
          </ac:spMkLst>
        </pc:spChg>
        <pc:spChg chg="add mod">
          <ac:chgData name="Nguyen Chi Son" userId="606856d02e9d83ac" providerId="LiveId" clId="{792C11D5-2750-4B23-9920-696B068ED116}" dt="2022-05-25T08:39:48.968" v="8190" actId="1035"/>
          <ac:spMkLst>
            <pc:docMk/>
            <pc:sldMk cId="1960958627" sldId="892"/>
            <ac:spMk id="63" creationId="{8B1AD18A-3C51-0F64-E1DB-7C9A7F6F10D4}"/>
          </ac:spMkLst>
        </pc:spChg>
        <pc:spChg chg="add mod">
          <ac:chgData name="Nguyen Chi Son" userId="606856d02e9d83ac" providerId="LiveId" clId="{792C11D5-2750-4B23-9920-696B068ED116}" dt="2022-05-25T08:41:14.297" v="8408" actId="1076"/>
          <ac:spMkLst>
            <pc:docMk/>
            <pc:sldMk cId="1960958627" sldId="892"/>
            <ac:spMk id="64" creationId="{C6A88509-69B7-1DAC-DA46-F08CB148FBE3}"/>
          </ac:spMkLst>
        </pc:spChg>
        <pc:spChg chg="add mod">
          <ac:chgData name="Nguyen Chi Son" userId="606856d02e9d83ac" providerId="LiveId" clId="{792C11D5-2750-4B23-9920-696B068ED116}" dt="2022-05-25T08:41:22.329" v="8410" actId="14100"/>
          <ac:spMkLst>
            <pc:docMk/>
            <pc:sldMk cId="1960958627" sldId="892"/>
            <ac:spMk id="65" creationId="{22137917-0330-4704-ED2C-348136B62974}"/>
          </ac:spMkLst>
        </pc:spChg>
        <pc:spChg chg="add mod">
          <ac:chgData name="Nguyen Chi Son" userId="606856d02e9d83ac" providerId="LiveId" clId="{792C11D5-2750-4B23-9920-696B068ED116}" dt="2022-05-25T08:41:11.795" v="8407" actId="1076"/>
          <ac:spMkLst>
            <pc:docMk/>
            <pc:sldMk cId="1960958627" sldId="892"/>
            <ac:spMk id="66" creationId="{20B49640-A300-8F68-05DA-5BABB243C901}"/>
          </ac:spMkLst>
        </pc:spChg>
        <pc:graphicFrameChg chg="del">
          <ac:chgData name="Nguyen Chi Son" userId="606856d02e9d83ac" providerId="LiveId" clId="{792C11D5-2750-4B23-9920-696B068ED116}" dt="2022-05-25T08:31:50.826" v="7659" actId="478"/>
          <ac:graphicFrameMkLst>
            <pc:docMk/>
            <pc:sldMk cId="1960958627" sldId="892"/>
            <ac:graphicFrameMk id="26" creationId="{337A5948-71FF-8780-069E-0E88337AEEC9}"/>
          </ac:graphicFrameMkLst>
        </pc:graphicFrameChg>
        <pc:graphicFrameChg chg="del">
          <ac:chgData name="Nguyen Chi Son" userId="606856d02e9d83ac" providerId="LiveId" clId="{792C11D5-2750-4B23-9920-696B068ED116}" dt="2022-05-25T08:31:50.826" v="7659" actId="478"/>
          <ac:graphicFrameMkLst>
            <pc:docMk/>
            <pc:sldMk cId="1960958627" sldId="892"/>
            <ac:graphicFrameMk id="27" creationId="{9619F209-552C-59EF-A7E4-A2774C9ABF43}"/>
          </ac:graphicFrameMkLst>
        </pc:graphicFrameChg>
        <pc:graphicFrameChg chg="del">
          <ac:chgData name="Nguyen Chi Son" userId="606856d02e9d83ac" providerId="LiveId" clId="{792C11D5-2750-4B23-9920-696B068ED116}" dt="2022-05-25T08:31:50.826" v="7659" actId="478"/>
          <ac:graphicFrameMkLst>
            <pc:docMk/>
            <pc:sldMk cId="1960958627" sldId="892"/>
            <ac:graphicFrameMk id="28" creationId="{E2A4CDD9-6EC1-9E06-A468-25D76759FB59}"/>
          </ac:graphicFrameMkLst>
        </pc:graphicFrameChg>
        <pc:graphicFrameChg chg="del">
          <ac:chgData name="Nguyen Chi Son" userId="606856d02e9d83ac" providerId="LiveId" clId="{792C11D5-2750-4B23-9920-696B068ED116}" dt="2022-05-25T08:31:50.826" v="7659" actId="478"/>
          <ac:graphicFrameMkLst>
            <pc:docMk/>
            <pc:sldMk cId="1960958627" sldId="892"/>
            <ac:graphicFrameMk id="29" creationId="{E98BA1B6-47DB-7968-BEED-954285AA6F05}"/>
          </ac:graphicFrameMkLst>
        </pc:graphicFrameChg>
        <pc:graphicFrameChg chg="del">
          <ac:chgData name="Nguyen Chi Son" userId="606856d02e9d83ac" providerId="LiveId" clId="{792C11D5-2750-4B23-9920-696B068ED116}" dt="2022-05-25T08:31:53.058" v="7661" actId="478"/>
          <ac:graphicFrameMkLst>
            <pc:docMk/>
            <pc:sldMk cId="1960958627" sldId="892"/>
            <ac:graphicFrameMk id="35" creationId="{613BAA41-415D-C3A2-D7AC-323EEEB4F13A}"/>
          </ac:graphicFrameMkLst>
        </pc:graphicFrameChg>
        <pc:graphicFrameChg chg="del">
          <ac:chgData name="Nguyen Chi Son" userId="606856d02e9d83ac" providerId="LiveId" clId="{792C11D5-2750-4B23-9920-696B068ED116}" dt="2022-05-25T08:31:53.058" v="7661" actId="478"/>
          <ac:graphicFrameMkLst>
            <pc:docMk/>
            <pc:sldMk cId="1960958627" sldId="892"/>
            <ac:graphicFrameMk id="36" creationId="{2F127881-198B-22E5-E44E-CD64A32E93C7}"/>
          </ac:graphicFrameMkLst>
        </pc:graphicFrameChg>
        <pc:graphicFrameChg chg="add mod">
          <ac:chgData name="Nguyen Chi Son" userId="606856d02e9d83ac" providerId="LiveId" clId="{792C11D5-2750-4B23-9920-696B068ED116}" dt="2022-05-25T08:39:48.968" v="8190" actId="1035"/>
          <ac:graphicFrameMkLst>
            <pc:docMk/>
            <pc:sldMk cId="1960958627" sldId="892"/>
            <ac:graphicFrameMk id="55" creationId="{8579BB9E-A493-7FB9-AB42-25FB534F531C}"/>
          </ac:graphicFrameMkLst>
        </pc:graphicFrameChg>
        <pc:graphicFrameChg chg="add mod">
          <ac:chgData name="Nguyen Chi Son" userId="606856d02e9d83ac" providerId="LiveId" clId="{792C11D5-2750-4B23-9920-696B068ED116}" dt="2022-05-25T08:39:48.968" v="8190" actId="1035"/>
          <ac:graphicFrameMkLst>
            <pc:docMk/>
            <pc:sldMk cId="1960958627" sldId="892"/>
            <ac:graphicFrameMk id="56" creationId="{9FCEB664-D905-2794-4EA8-D6EC17F7768B}"/>
          </ac:graphicFrameMkLst>
        </pc:graphicFrameChg>
        <pc:graphicFrameChg chg="add mod">
          <ac:chgData name="Nguyen Chi Son" userId="606856d02e9d83ac" providerId="LiveId" clId="{792C11D5-2750-4B23-9920-696B068ED116}" dt="2022-05-25T08:39:48.968" v="8190" actId="1035"/>
          <ac:graphicFrameMkLst>
            <pc:docMk/>
            <pc:sldMk cId="1960958627" sldId="892"/>
            <ac:graphicFrameMk id="57" creationId="{36523D78-DB62-F3D9-0B30-35C613EAE095}"/>
          </ac:graphicFrameMkLst>
        </pc:graphicFrameChg>
        <pc:graphicFrameChg chg="add mod">
          <ac:chgData name="Nguyen Chi Son" userId="606856d02e9d83ac" providerId="LiveId" clId="{792C11D5-2750-4B23-9920-696B068ED116}" dt="2022-05-25T08:39:48.968" v="8190" actId="1035"/>
          <ac:graphicFrameMkLst>
            <pc:docMk/>
            <pc:sldMk cId="1960958627" sldId="892"/>
            <ac:graphicFrameMk id="58" creationId="{B23F2646-508A-E525-A015-D5812A6E8B98}"/>
          </ac:graphicFrameMkLst>
        </pc:graphicFrameChg>
        <pc:graphicFrameChg chg="add mod">
          <ac:chgData name="Nguyen Chi Son" userId="606856d02e9d83ac" providerId="LiveId" clId="{792C11D5-2750-4B23-9920-696B068ED116}" dt="2022-05-25T08:39:48.968" v="8190" actId="1035"/>
          <ac:graphicFrameMkLst>
            <pc:docMk/>
            <pc:sldMk cId="1960958627" sldId="892"/>
            <ac:graphicFrameMk id="59" creationId="{D448907B-FCA5-06B4-79A5-6E24652ECBF2}"/>
          </ac:graphicFrameMkLst>
        </pc:graphicFrameChg>
        <pc:graphicFrameChg chg="add mod">
          <ac:chgData name="Nguyen Chi Son" userId="606856d02e9d83ac" providerId="LiveId" clId="{792C11D5-2750-4B23-9920-696B068ED116}" dt="2022-05-25T08:39:48.968" v="8190" actId="1035"/>
          <ac:graphicFrameMkLst>
            <pc:docMk/>
            <pc:sldMk cId="1960958627" sldId="892"/>
            <ac:graphicFrameMk id="60" creationId="{BBA7A3FF-B3A7-2CC6-7B61-C28A3DB824B2}"/>
          </ac:graphicFrameMkLst>
        </pc:graphicFrameChg>
        <pc:picChg chg="add mod">
          <ac:chgData name="Nguyen Chi Son" userId="606856d02e9d83ac" providerId="LiveId" clId="{792C11D5-2750-4B23-9920-696B068ED116}" dt="2022-05-25T08:39:48.968" v="8190" actId="1035"/>
          <ac:picMkLst>
            <pc:docMk/>
            <pc:sldMk cId="1960958627" sldId="892"/>
            <ac:picMk id="4" creationId="{F08BCB53-ED03-56E7-5161-0DA9A37877CC}"/>
          </ac:picMkLst>
        </pc:picChg>
        <pc:picChg chg="add mod">
          <ac:chgData name="Nguyen Chi Son" userId="606856d02e9d83ac" providerId="LiveId" clId="{792C11D5-2750-4B23-9920-696B068ED116}" dt="2022-05-25T08:39:48.968" v="8190" actId="1035"/>
          <ac:picMkLst>
            <pc:docMk/>
            <pc:sldMk cId="1960958627" sldId="892"/>
            <ac:picMk id="39" creationId="{8A68068D-2817-9A4E-A24E-65A420878277}"/>
          </ac:picMkLst>
        </pc:picChg>
        <pc:picChg chg="del">
          <ac:chgData name="Nguyen Chi Son" userId="606856d02e9d83ac" providerId="LiveId" clId="{792C11D5-2750-4B23-9920-696B068ED116}" dt="2022-05-25T08:31:51.665" v="7660" actId="478"/>
          <ac:picMkLst>
            <pc:docMk/>
            <pc:sldMk cId="1960958627" sldId="892"/>
            <ac:picMk id="43" creationId="{2CE7806F-D5B6-0F6A-E793-B0AB39423681}"/>
          </ac:picMkLst>
        </pc:picChg>
        <pc:picChg chg="add mod">
          <ac:chgData name="Nguyen Chi Son" userId="606856d02e9d83ac" providerId="LiveId" clId="{792C11D5-2750-4B23-9920-696B068ED116}" dt="2022-05-25T08:39:48.968" v="8190" actId="1035"/>
          <ac:picMkLst>
            <pc:docMk/>
            <pc:sldMk cId="1960958627" sldId="892"/>
            <ac:picMk id="51" creationId="{C77E14AB-B1A7-06F5-72C0-462035315A5C}"/>
          </ac:picMkLst>
        </pc:picChg>
        <pc:cxnChg chg="del">
          <ac:chgData name="Nguyen Chi Son" userId="606856d02e9d83ac" providerId="LiveId" clId="{792C11D5-2750-4B23-9920-696B068ED116}" dt="2022-05-25T08:31:53.058" v="7661" actId="478"/>
          <ac:cxnSpMkLst>
            <pc:docMk/>
            <pc:sldMk cId="1960958627" sldId="892"/>
            <ac:cxnSpMk id="8" creationId="{EBFD1242-6F93-305E-DA12-993262491EDB}"/>
          </ac:cxnSpMkLst>
        </pc:cxnChg>
        <pc:cxnChg chg="del">
          <ac:chgData name="Nguyen Chi Son" userId="606856d02e9d83ac" providerId="LiveId" clId="{792C11D5-2750-4B23-9920-696B068ED116}" dt="2022-05-25T08:31:50.826" v="7659" actId="478"/>
          <ac:cxnSpMkLst>
            <pc:docMk/>
            <pc:sldMk cId="1960958627" sldId="892"/>
            <ac:cxnSpMk id="30" creationId="{11294E06-0884-166C-56CC-9AC80DAF9207}"/>
          </ac:cxnSpMkLst>
        </pc:cxnChg>
        <pc:cxnChg chg="del">
          <ac:chgData name="Nguyen Chi Son" userId="606856d02e9d83ac" providerId="LiveId" clId="{792C11D5-2750-4B23-9920-696B068ED116}" dt="2022-05-25T08:31:50.826" v="7659" actId="478"/>
          <ac:cxnSpMkLst>
            <pc:docMk/>
            <pc:sldMk cId="1960958627" sldId="892"/>
            <ac:cxnSpMk id="31" creationId="{A4271015-9604-3256-757F-477A9F3041D7}"/>
          </ac:cxnSpMkLst>
        </pc:cxnChg>
        <pc:cxnChg chg="del">
          <ac:chgData name="Nguyen Chi Son" userId="606856d02e9d83ac" providerId="LiveId" clId="{792C11D5-2750-4B23-9920-696B068ED116}" dt="2022-05-25T08:31:50.826" v="7659" actId="478"/>
          <ac:cxnSpMkLst>
            <pc:docMk/>
            <pc:sldMk cId="1960958627" sldId="892"/>
            <ac:cxnSpMk id="32" creationId="{4A77CDC0-B701-92BA-D37F-1EB5FA7C9538}"/>
          </ac:cxnSpMkLst>
        </pc:cxnChg>
        <pc:cxnChg chg="del">
          <ac:chgData name="Nguyen Chi Son" userId="606856d02e9d83ac" providerId="LiveId" clId="{792C11D5-2750-4B23-9920-696B068ED116}" dt="2022-05-25T08:31:53.058" v="7661" actId="478"/>
          <ac:cxnSpMkLst>
            <pc:docMk/>
            <pc:sldMk cId="1960958627" sldId="892"/>
            <ac:cxnSpMk id="34" creationId="{68E850D4-2E11-317B-57F9-4C861CB849AD}"/>
          </ac:cxnSpMkLst>
        </pc:cxnChg>
        <pc:cxnChg chg="del">
          <ac:chgData name="Nguyen Chi Son" userId="606856d02e9d83ac" providerId="LiveId" clId="{792C11D5-2750-4B23-9920-696B068ED116}" dt="2022-05-25T08:31:53.058" v="7661" actId="478"/>
          <ac:cxnSpMkLst>
            <pc:docMk/>
            <pc:sldMk cId="1960958627" sldId="892"/>
            <ac:cxnSpMk id="37" creationId="{687986D7-6254-7582-0E32-EF45C187506F}"/>
          </ac:cxnSpMkLst>
        </pc:cxnChg>
        <pc:cxnChg chg="add mod">
          <ac:chgData name="Nguyen Chi Son" userId="606856d02e9d83ac" providerId="LiveId" clId="{792C11D5-2750-4B23-9920-696B068ED116}" dt="2022-05-25T08:39:48.968" v="8190" actId="1035"/>
          <ac:cxnSpMkLst>
            <pc:docMk/>
            <pc:sldMk cId="1960958627" sldId="892"/>
            <ac:cxnSpMk id="40" creationId="{A33E1BB6-6A3F-96D1-3FE8-797EBE4E1BD4}"/>
          </ac:cxnSpMkLst>
        </pc:cxnChg>
        <pc:cxnChg chg="add mod">
          <ac:chgData name="Nguyen Chi Son" userId="606856d02e9d83ac" providerId="LiveId" clId="{792C11D5-2750-4B23-9920-696B068ED116}" dt="2022-05-25T08:39:48.968" v="8190" actId="1035"/>
          <ac:cxnSpMkLst>
            <pc:docMk/>
            <pc:sldMk cId="1960958627" sldId="892"/>
            <ac:cxnSpMk id="41" creationId="{E74E9B43-B4E2-7DEF-CCBA-5E138A730FCF}"/>
          </ac:cxnSpMkLst>
        </pc:cxnChg>
        <pc:cxnChg chg="add mod">
          <ac:chgData name="Nguyen Chi Son" userId="606856d02e9d83ac" providerId="LiveId" clId="{792C11D5-2750-4B23-9920-696B068ED116}" dt="2022-05-25T08:39:48.968" v="8190" actId="1035"/>
          <ac:cxnSpMkLst>
            <pc:docMk/>
            <pc:sldMk cId="1960958627" sldId="892"/>
            <ac:cxnSpMk id="46" creationId="{CE633C89-0BE2-4A2E-F374-5509F4808B31}"/>
          </ac:cxnSpMkLst>
        </pc:cxnChg>
        <pc:cxnChg chg="del">
          <ac:chgData name="Nguyen Chi Son" userId="606856d02e9d83ac" providerId="LiveId" clId="{792C11D5-2750-4B23-9920-696B068ED116}" dt="2022-05-25T08:31:53.058" v="7661" actId="478"/>
          <ac:cxnSpMkLst>
            <pc:docMk/>
            <pc:sldMk cId="1960958627" sldId="892"/>
            <ac:cxnSpMk id="49" creationId="{8DBC8FBA-1F1B-19F1-A24B-EB16A1D6DC7C}"/>
          </ac:cxnSpMkLst>
        </pc:cxnChg>
        <pc:cxnChg chg="add mod">
          <ac:chgData name="Nguyen Chi Son" userId="606856d02e9d83ac" providerId="LiveId" clId="{792C11D5-2750-4B23-9920-696B068ED116}" dt="2022-05-25T08:39:48.968" v="8190" actId="1035"/>
          <ac:cxnSpMkLst>
            <pc:docMk/>
            <pc:sldMk cId="1960958627" sldId="892"/>
            <ac:cxnSpMk id="50" creationId="{AE486E43-BD20-792C-4464-56253536F0B4}"/>
          </ac:cxnSpMkLst>
        </pc:cxnChg>
        <pc:cxnChg chg="add mod">
          <ac:chgData name="Nguyen Chi Son" userId="606856d02e9d83ac" providerId="LiveId" clId="{792C11D5-2750-4B23-9920-696B068ED116}" dt="2022-05-25T08:39:48.968" v="8190" actId="1035"/>
          <ac:cxnSpMkLst>
            <pc:docMk/>
            <pc:sldMk cId="1960958627" sldId="892"/>
            <ac:cxnSpMk id="52" creationId="{2459E280-4E06-521D-9476-D618250F645A}"/>
          </ac:cxnSpMkLst>
        </pc:cxnChg>
        <pc:cxnChg chg="add mod">
          <ac:chgData name="Nguyen Chi Son" userId="606856d02e9d83ac" providerId="LiveId" clId="{792C11D5-2750-4B23-9920-696B068ED116}" dt="2022-05-25T08:39:48.968" v="8190" actId="1035"/>
          <ac:cxnSpMkLst>
            <pc:docMk/>
            <pc:sldMk cId="1960958627" sldId="892"/>
            <ac:cxnSpMk id="54" creationId="{69F9E988-384E-2192-0D59-5689830B2364}"/>
          </ac:cxnSpMkLst>
        </pc:cxnChg>
        <pc:cxnChg chg="del">
          <ac:chgData name="Nguyen Chi Son" userId="606856d02e9d83ac" providerId="LiveId" clId="{792C11D5-2750-4B23-9920-696B068ED116}" dt="2022-05-25T08:31:53.058" v="7661" actId="478"/>
          <ac:cxnSpMkLst>
            <pc:docMk/>
            <pc:sldMk cId="1960958627" sldId="892"/>
            <ac:cxnSpMk id="62" creationId="{8CF87836-BD49-D14C-F84D-529FEADF7BEF}"/>
          </ac:cxnSpMkLst>
        </pc:cxnChg>
      </pc:sldChg>
      <pc:sldChg chg="addSp delSp modSp add mod ord delAnim modAnim">
        <pc:chgData name="Nguyen Chi Son" userId="606856d02e9d83ac" providerId="LiveId" clId="{792C11D5-2750-4B23-9920-696B068ED116}" dt="2022-05-25T08:49:57.702" v="8971" actId="20577"/>
        <pc:sldMkLst>
          <pc:docMk/>
          <pc:sldMk cId="3427705775" sldId="893"/>
        </pc:sldMkLst>
        <pc:spChg chg="mod">
          <ac:chgData name="Nguyen Chi Son" userId="606856d02e9d83ac" providerId="LiveId" clId="{792C11D5-2750-4B23-9920-696B068ED116}" dt="2022-05-25T08:49:57.702" v="8971" actId="20577"/>
          <ac:spMkLst>
            <pc:docMk/>
            <pc:sldMk cId="3427705775" sldId="893"/>
            <ac:spMk id="19" creationId="{9C339D16-68E4-43C4-A62E-D0146138D23B}"/>
          </ac:spMkLst>
        </pc:spChg>
        <pc:spChg chg="del">
          <ac:chgData name="Nguyen Chi Son" userId="606856d02e9d83ac" providerId="LiveId" clId="{792C11D5-2750-4B23-9920-696B068ED116}" dt="2022-05-25T08:41:46.260" v="8416" actId="478"/>
          <ac:spMkLst>
            <pc:docMk/>
            <pc:sldMk cId="3427705775" sldId="893"/>
            <ac:spMk id="20" creationId="{CE10C48B-DD3B-F42D-4D17-30876BB2C636}"/>
          </ac:spMkLst>
        </pc:spChg>
        <pc:spChg chg="del">
          <ac:chgData name="Nguyen Chi Son" userId="606856d02e9d83ac" providerId="LiveId" clId="{792C11D5-2750-4B23-9920-696B068ED116}" dt="2022-05-25T08:41:46.260" v="8416" actId="478"/>
          <ac:spMkLst>
            <pc:docMk/>
            <pc:sldMk cId="3427705775" sldId="893"/>
            <ac:spMk id="21" creationId="{09A56ADD-F181-F414-B6D2-57F43B4AD9CF}"/>
          </ac:spMkLst>
        </pc:spChg>
        <pc:spChg chg="del">
          <ac:chgData name="Nguyen Chi Son" userId="606856d02e9d83ac" providerId="LiveId" clId="{792C11D5-2750-4B23-9920-696B068ED116}" dt="2022-05-25T08:41:46.260" v="8416" actId="478"/>
          <ac:spMkLst>
            <pc:docMk/>
            <pc:sldMk cId="3427705775" sldId="893"/>
            <ac:spMk id="24" creationId="{8730772F-B50E-8A02-F3ED-000879F9434B}"/>
          </ac:spMkLst>
        </pc:spChg>
        <pc:spChg chg="del">
          <ac:chgData name="Nguyen Chi Son" userId="606856d02e9d83ac" providerId="LiveId" clId="{792C11D5-2750-4B23-9920-696B068ED116}" dt="2022-05-25T08:41:46.260" v="8416" actId="478"/>
          <ac:spMkLst>
            <pc:docMk/>
            <pc:sldMk cId="3427705775" sldId="893"/>
            <ac:spMk id="25" creationId="{F474139B-D30E-D7B2-4555-F4D8A87237D4}"/>
          </ac:spMkLst>
        </pc:spChg>
        <pc:spChg chg="add mod">
          <ac:chgData name="Nguyen Chi Son" userId="606856d02e9d83ac" providerId="LiveId" clId="{792C11D5-2750-4B23-9920-696B068ED116}" dt="2022-05-25T08:46:45.123" v="8910" actId="1035"/>
          <ac:spMkLst>
            <pc:docMk/>
            <pc:sldMk cId="3427705775" sldId="893"/>
            <ac:spMk id="38" creationId="{7AC60F1B-76D9-25F7-70E1-82A1F7B7F6B1}"/>
          </ac:spMkLst>
        </pc:spChg>
        <pc:spChg chg="add mod">
          <ac:chgData name="Nguyen Chi Son" userId="606856d02e9d83ac" providerId="LiveId" clId="{792C11D5-2750-4B23-9920-696B068ED116}" dt="2022-05-25T08:46:45.123" v="8910" actId="1035"/>
          <ac:spMkLst>
            <pc:docMk/>
            <pc:sldMk cId="3427705775" sldId="893"/>
            <ac:spMk id="39" creationId="{0EF46F33-DFAE-C016-1061-10E61B3F98A2}"/>
          </ac:spMkLst>
        </pc:spChg>
        <pc:spChg chg="add mod">
          <ac:chgData name="Nguyen Chi Son" userId="606856d02e9d83ac" providerId="LiveId" clId="{792C11D5-2750-4B23-9920-696B068ED116}" dt="2022-05-25T08:47:07.077" v="8944" actId="20577"/>
          <ac:spMkLst>
            <pc:docMk/>
            <pc:sldMk cId="3427705775" sldId="893"/>
            <ac:spMk id="40" creationId="{137BEFC3-449D-80E3-ACF8-2AD4052BB7EC}"/>
          </ac:spMkLst>
        </pc:spChg>
        <pc:spChg chg="add mod">
          <ac:chgData name="Nguyen Chi Son" userId="606856d02e9d83ac" providerId="LiveId" clId="{792C11D5-2750-4B23-9920-696B068ED116}" dt="2022-05-25T08:46:45.123" v="8910" actId="1035"/>
          <ac:spMkLst>
            <pc:docMk/>
            <pc:sldMk cId="3427705775" sldId="893"/>
            <ac:spMk id="41" creationId="{7864308A-95FB-62FE-EFE7-1A12F04868A8}"/>
          </ac:spMkLst>
        </pc:spChg>
        <pc:spChg chg="del">
          <ac:chgData name="Nguyen Chi Son" userId="606856d02e9d83ac" providerId="LiveId" clId="{792C11D5-2750-4B23-9920-696B068ED116}" dt="2022-05-25T08:41:44.320" v="8415" actId="478"/>
          <ac:spMkLst>
            <pc:docMk/>
            <pc:sldMk cId="3427705775" sldId="893"/>
            <ac:spMk id="44" creationId="{BF3D2036-2A8E-5EAD-E085-219DA2D1C7E5}"/>
          </ac:spMkLst>
        </pc:spChg>
        <pc:spChg chg="del">
          <ac:chgData name="Nguyen Chi Son" userId="606856d02e9d83ac" providerId="LiveId" clId="{792C11D5-2750-4B23-9920-696B068ED116}" dt="2022-05-25T08:41:44.320" v="8415" actId="478"/>
          <ac:spMkLst>
            <pc:docMk/>
            <pc:sldMk cId="3427705775" sldId="893"/>
            <ac:spMk id="45" creationId="{50D09B75-7E36-E168-0199-EE2C694E9C0A}"/>
          </ac:spMkLst>
        </pc:spChg>
        <pc:spChg chg="del">
          <ac:chgData name="Nguyen Chi Son" userId="606856d02e9d83ac" providerId="LiveId" clId="{792C11D5-2750-4B23-9920-696B068ED116}" dt="2022-05-25T08:41:44.320" v="8415" actId="478"/>
          <ac:spMkLst>
            <pc:docMk/>
            <pc:sldMk cId="3427705775" sldId="893"/>
            <ac:spMk id="47" creationId="{5BB72B79-E8B8-7EDD-FF83-F91999E03524}"/>
          </ac:spMkLst>
        </pc:spChg>
        <pc:spChg chg="del">
          <ac:chgData name="Nguyen Chi Son" userId="606856d02e9d83ac" providerId="LiveId" clId="{792C11D5-2750-4B23-9920-696B068ED116}" dt="2022-05-25T08:41:44.320" v="8415" actId="478"/>
          <ac:spMkLst>
            <pc:docMk/>
            <pc:sldMk cId="3427705775" sldId="893"/>
            <ac:spMk id="48" creationId="{4FE5EAA8-423D-C036-E655-8524A5DADCE3}"/>
          </ac:spMkLst>
        </pc:spChg>
        <pc:spChg chg="del">
          <ac:chgData name="Nguyen Chi Son" userId="606856d02e9d83ac" providerId="LiveId" clId="{792C11D5-2750-4B23-9920-696B068ED116}" dt="2022-05-25T08:41:44.320" v="8415" actId="478"/>
          <ac:spMkLst>
            <pc:docMk/>
            <pc:sldMk cId="3427705775" sldId="893"/>
            <ac:spMk id="53" creationId="{86C2E2EA-DBC2-C5D3-481A-EAA26463488E}"/>
          </ac:spMkLst>
        </pc:spChg>
        <pc:graphicFrameChg chg="del">
          <ac:chgData name="Nguyen Chi Son" userId="606856d02e9d83ac" providerId="LiveId" clId="{792C11D5-2750-4B23-9920-696B068ED116}" dt="2022-05-25T08:41:46.260" v="8416" actId="478"/>
          <ac:graphicFrameMkLst>
            <pc:docMk/>
            <pc:sldMk cId="3427705775" sldId="893"/>
            <ac:graphicFrameMk id="26" creationId="{337A5948-71FF-8780-069E-0E88337AEEC9}"/>
          </ac:graphicFrameMkLst>
        </pc:graphicFrameChg>
        <pc:graphicFrameChg chg="del">
          <ac:chgData name="Nguyen Chi Son" userId="606856d02e9d83ac" providerId="LiveId" clId="{792C11D5-2750-4B23-9920-696B068ED116}" dt="2022-05-25T08:41:46.260" v="8416" actId="478"/>
          <ac:graphicFrameMkLst>
            <pc:docMk/>
            <pc:sldMk cId="3427705775" sldId="893"/>
            <ac:graphicFrameMk id="27" creationId="{9619F209-552C-59EF-A7E4-A2774C9ABF43}"/>
          </ac:graphicFrameMkLst>
        </pc:graphicFrameChg>
        <pc:graphicFrameChg chg="del">
          <ac:chgData name="Nguyen Chi Son" userId="606856d02e9d83ac" providerId="LiveId" clId="{792C11D5-2750-4B23-9920-696B068ED116}" dt="2022-05-25T08:41:46.260" v="8416" actId="478"/>
          <ac:graphicFrameMkLst>
            <pc:docMk/>
            <pc:sldMk cId="3427705775" sldId="893"/>
            <ac:graphicFrameMk id="28" creationId="{E2A4CDD9-6EC1-9E06-A468-25D76759FB59}"/>
          </ac:graphicFrameMkLst>
        </pc:graphicFrameChg>
        <pc:graphicFrameChg chg="del">
          <ac:chgData name="Nguyen Chi Son" userId="606856d02e9d83ac" providerId="LiveId" clId="{792C11D5-2750-4B23-9920-696B068ED116}" dt="2022-05-25T08:41:46.260" v="8416" actId="478"/>
          <ac:graphicFrameMkLst>
            <pc:docMk/>
            <pc:sldMk cId="3427705775" sldId="893"/>
            <ac:graphicFrameMk id="29" creationId="{E98BA1B6-47DB-7968-BEED-954285AA6F05}"/>
          </ac:graphicFrameMkLst>
        </pc:graphicFrameChg>
        <pc:graphicFrameChg chg="del">
          <ac:chgData name="Nguyen Chi Son" userId="606856d02e9d83ac" providerId="LiveId" clId="{792C11D5-2750-4B23-9920-696B068ED116}" dt="2022-05-25T08:41:44.320" v="8415" actId="478"/>
          <ac:graphicFrameMkLst>
            <pc:docMk/>
            <pc:sldMk cId="3427705775" sldId="893"/>
            <ac:graphicFrameMk id="35" creationId="{613BAA41-415D-C3A2-D7AC-323EEEB4F13A}"/>
          </ac:graphicFrameMkLst>
        </pc:graphicFrameChg>
        <pc:graphicFrameChg chg="del">
          <ac:chgData name="Nguyen Chi Son" userId="606856d02e9d83ac" providerId="LiveId" clId="{792C11D5-2750-4B23-9920-696B068ED116}" dt="2022-05-25T08:41:44.320" v="8415" actId="478"/>
          <ac:graphicFrameMkLst>
            <pc:docMk/>
            <pc:sldMk cId="3427705775" sldId="893"/>
            <ac:graphicFrameMk id="36" creationId="{2F127881-198B-22E5-E44E-CD64A32E93C7}"/>
          </ac:graphicFrameMkLst>
        </pc:graphicFrameChg>
        <pc:graphicFrameChg chg="add del mod">
          <ac:chgData name="Nguyen Chi Son" userId="606856d02e9d83ac" providerId="LiveId" clId="{792C11D5-2750-4B23-9920-696B068ED116}" dt="2022-05-25T08:46:53.126" v="8911" actId="478"/>
          <ac:graphicFrameMkLst>
            <pc:docMk/>
            <pc:sldMk cId="3427705775" sldId="893"/>
            <ac:graphicFrameMk id="42" creationId="{793EDA37-74B6-DE6D-DFFE-011211D5C0B6}"/>
          </ac:graphicFrameMkLst>
        </pc:graphicFrameChg>
        <pc:graphicFrameChg chg="add mod">
          <ac:chgData name="Nguyen Chi Son" userId="606856d02e9d83ac" providerId="LiveId" clId="{792C11D5-2750-4B23-9920-696B068ED116}" dt="2022-05-25T08:49:31.351" v="8952" actId="1076"/>
          <ac:graphicFrameMkLst>
            <pc:docMk/>
            <pc:sldMk cId="3427705775" sldId="893"/>
            <ac:graphicFrameMk id="46" creationId="{2592ADDB-C88E-68D5-3485-EC15F9CDA01D}"/>
          </ac:graphicFrameMkLst>
        </pc:graphicFrameChg>
        <pc:graphicFrameChg chg="add del mod">
          <ac:chgData name="Nguyen Chi Son" userId="606856d02e9d83ac" providerId="LiveId" clId="{792C11D5-2750-4B23-9920-696B068ED116}" dt="2022-05-25T08:46:53.126" v="8911" actId="478"/>
          <ac:graphicFrameMkLst>
            <pc:docMk/>
            <pc:sldMk cId="3427705775" sldId="893"/>
            <ac:graphicFrameMk id="50" creationId="{8C31263D-35EC-683D-8B5C-08E8B114779B}"/>
          </ac:graphicFrameMkLst>
        </pc:graphicFrameChg>
        <pc:graphicFrameChg chg="add del mod">
          <ac:chgData name="Nguyen Chi Son" userId="606856d02e9d83ac" providerId="LiveId" clId="{792C11D5-2750-4B23-9920-696B068ED116}" dt="2022-05-25T08:46:53.126" v="8911" actId="478"/>
          <ac:graphicFrameMkLst>
            <pc:docMk/>
            <pc:sldMk cId="3427705775" sldId="893"/>
            <ac:graphicFrameMk id="51" creationId="{60DE373A-3941-C279-C466-3797B06B888D}"/>
          </ac:graphicFrameMkLst>
        </pc:graphicFrameChg>
        <pc:picChg chg="add mod">
          <ac:chgData name="Nguyen Chi Son" userId="606856d02e9d83ac" providerId="LiveId" clId="{792C11D5-2750-4B23-9920-696B068ED116}" dt="2022-05-25T08:43:22.240" v="8876" actId="1076"/>
          <ac:picMkLst>
            <pc:docMk/>
            <pc:sldMk cId="3427705775" sldId="893"/>
            <ac:picMk id="33" creationId="{40AB3395-3E5B-B27C-1B0C-75FC92C2758B}"/>
          </ac:picMkLst>
        </pc:picChg>
        <pc:picChg chg="del">
          <ac:chgData name="Nguyen Chi Son" userId="606856d02e9d83ac" providerId="LiveId" clId="{792C11D5-2750-4B23-9920-696B068ED116}" dt="2022-05-25T08:41:44.320" v="8415" actId="478"/>
          <ac:picMkLst>
            <pc:docMk/>
            <pc:sldMk cId="3427705775" sldId="893"/>
            <ac:picMk id="43" creationId="{2CE7806F-D5B6-0F6A-E793-B0AB39423681}"/>
          </ac:picMkLst>
        </pc:picChg>
        <pc:cxnChg chg="del">
          <ac:chgData name="Nguyen Chi Son" userId="606856d02e9d83ac" providerId="LiveId" clId="{792C11D5-2750-4B23-9920-696B068ED116}" dt="2022-05-25T08:41:44.320" v="8415" actId="478"/>
          <ac:cxnSpMkLst>
            <pc:docMk/>
            <pc:sldMk cId="3427705775" sldId="893"/>
            <ac:cxnSpMk id="8" creationId="{EBFD1242-6F93-305E-DA12-993262491EDB}"/>
          </ac:cxnSpMkLst>
        </pc:cxnChg>
        <pc:cxnChg chg="del">
          <ac:chgData name="Nguyen Chi Son" userId="606856d02e9d83ac" providerId="LiveId" clId="{792C11D5-2750-4B23-9920-696B068ED116}" dt="2022-05-25T08:41:46.260" v="8416" actId="478"/>
          <ac:cxnSpMkLst>
            <pc:docMk/>
            <pc:sldMk cId="3427705775" sldId="893"/>
            <ac:cxnSpMk id="30" creationId="{11294E06-0884-166C-56CC-9AC80DAF9207}"/>
          </ac:cxnSpMkLst>
        </pc:cxnChg>
        <pc:cxnChg chg="del">
          <ac:chgData name="Nguyen Chi Son" userId="606856d02e9d83ac" providerId="LiveId" clId="{792C11D5-2750-4B23-9920-696B068ED116}" dt="2022-05-25T08:41:46.260" v="8416" actId="478"/>
          <ac:cxnSpMkLst>
            <pc:docMk/>
            <pc:sldMk cId="3427705775" sldId="893"/>
            <ac:cxnSpMk id="31" creationId="{A4271015-9604-3256-757F-477A9F3041D7}"/>
          </ac:cxnSpMkLst>
        </pc:cxnChg>
        <pc:cxnChg chg="del">
          <ac:chgData name="Nguyen Chi Son" userId="606856d02e9d83ac" providerId="LiveId" clId="{792C11D5-2750-4B23-9920-696B068ED116}" dt="2022-05-25T08:41:46.260" v="8416" actId="478"/>
          <ac:cxnSpMkLst>
            <pc:docMk/>
            <pc:sldMk cId="3427705775" sldId="893"/>
            <ac:cxnSpMk id="32" creationId="{4A77CDC0-B701-92BA-D37F-1EB5FA7C9538}"/>
          </ac:cxnSpMkLst>
        </pc:cxnChg>
        <pc:cxnChg chg="del">
          <ac:chgData name="Nguyen Chi Son" userId="606856d02e9d83ac" providerId="LiveId" clId="{792C11D5-2750-4B23-9920-696B068ED116}" dt="2022-05-25T08:41:44.320" v="8415" actId="478"/>
          <ac:cxnSpMkLst>
            <pc:docMk/>
            <pc:sldMk cId="3427705775" sldId="893"/>
            <ac:cxnSpMk id="34" creationId="{68E850D4-2E11-317B-57F9-4C861CB849AD}"/>
          </ac:cxnSpMkLst>
        </pc:cxnChg>
        <pc:cxnChg chg="del">
          <ac:chgData name="Nguyen Chi Son" userId="606856d02e9d83ac" providerId="LiveId" clId="{792C11D5-2750-4B23-9920-696B068ED116}" dt="2022-05-25T08:41:44.320" v="8415" actId="478"/>
          <ac:cxnSpMkLst>
            <pc:docMk/>
            <pc:sldMk cId="3427705775" sldId="893"/>
            <ac:cxnSpMk id="37" creationId="{687986D7-6254-7582-0E32-EF45C187506F}"/>
          </ac:cxnSpMkLst>
        </pc:cxnChg>
        <pc:cxnChg chg="del">
          <ac:chgData name="Nguyen Chi Son" userId="606856d02e9d83ac" providerId="LiveId" clId="{792C11D5-2750-4B23-9920-696B068ED116}" dt="2022-05-25T08:41:44.320" v="8415" actId="478"/>
          <ac:cxnSpMkLst>
            <pc:docMk/>
            <pc:sldMk cId="3427705775" sldId="893"/>
            <ac:cxnSpMk id="49" creationId="{8DBC8FBA-1F1B-19F1-A24B-EB16A1D6DC7C}"/>
          </ac:cxnSpMkLst>
        </pc:cxnChg>
        <pc:cxnChg chg="add del mod">
          <ac:chgData name="Nguyen Chi Son" userId="606856d02e9d83ac" providerId="LiveId" clId="{792C11D5-2750-4B23-9920-696B068ED116}" dt="2022-05-25T08:46:53.126" v="8911" actId="478"/>
          <ac:cxnSpMkLst>
            <pc:docMk/>
            <pc:sldMk cId="3427705775" sldId="893"/>
            <ac:cxnSpMk id="52" creationId="{17053C52-11A2-FA6A-A604-44B213BD1DC5}"/>
          </ac:cxnSpMkLst>
        </pc:cxnChg>
        <pc:cxnChg chg="add del mod">
          <ac:chgData name="Nguyen Chi Son" userId="606856d02e9d83ac" providerId="LiveId" clId="{792C11D5-2750-4B23-9920-696B068ED116}" dt="2022-05-25T08:46:53.126" v="8911" actId="478"/>
          <ac:cxnSpMkLst>
            <pc:docMk/>
            <pc:sldMk cId="3427705775" sldId="893"/>
            <ac:cxnSpMk id="54" creationId="{B31B0F8C-115C-4425-DF60-0D8936869046}"/>
          </ac:cxnSpMkLst>
        </pc:cxnChg>
        <pc:cxnChg chg="add del mod">
          <ac:chgData name="Nguyen Chi Son" userId="606856d02e9d83ac" providerId="LiveId" clId="{792C11D5-2750-4B23-9920-696B068ED116}" dt="2022-05-25T08:46:53.126" v="8911" actId="478"/>
          <ac:cxnSpMkLst>
            <pc:docMk/>
            <pc:sldMk cId="3427705775" sldId="893"/>
            <ac:cxnSpMk id="55" creationId="{65D642E7-8C4D-7023-DF2E-5C9612097AEC}"/>
          </ac:cxnSpMkLst>
        </pc:cxnChg>
        <pc:cxnChg chg="del">
          <ac:chgData name="Nguyen Chi Son" userId="606856d02e9d83ac" providerId="LiveId" clId="{792C11D5-2750-4B23-9920-696B068ED116}" dt="2022-05-25T08:41:44.320" v="8415" actId="478"/>
          <ac:cxnSpMkLst>
            <pc:docMk/>
            <pc:sldMk cId="3427705775" sldId="893"/>
            <ac:cxnSpMk id="62" creationId="{8CF87836-BD49-D14C-F84D-529FEADF7BEF}"/>
          </ac:cxnSpMkLst>
        </pc:cxnChg>
      </pc:sldChg>
    </pc:docChg>
  </pc:docChgLst>
  <pc:docChgLst>
    <pc:chgData name="Nguyen Chi Son" userId="606856d02e9d83ac" providerId="LiveId" clId="{FE6D2EBD-BF5B-44E5-8745-F36426A016FC}"/>
    <pc:docChg chg="undo custSel addSld delSld modSld">
      <pc:chgData name="Nguyen Chi Son" userId="606856d02e9d83ac" providerId="LiveId" clId="{FE6D2EBD-BF5B-44E5-8745-F36426A016FC}" dt="2021-10-21T19:45:34.923" v="4866"/>
      <pc:docMkLst>
        <pc:docMk/>
      </pc:docMkLst>
      <pc:sldChg chg="modSp mod">
        <pc:chgData name="Nguyen Chi Son" userId="606856d02e9d83ac" providerId="LiveId" clId="{FE6D2EBD-BF5B-44E5-8745-F36426A016FC}" dt="2021-10-21T13:19:31.718" v="56" actId="20577"/>
        <pc:sldMkLst>
          <pc:docMk/>
          <pc:sldMk cId="2922349590" sldId="256"/>
        </pc:sldMkLst>
        <pc:spChg chg="mod">
          <ac:chgData name="Nguyen Chi Son" userId="606856d02e9d83ac" providerId="LiveId" clId="{FE6D2EBD-BF5B-44E5-8745-F36426A016FC}" dt="2021-10-21T13:19:31.718" v="56" actId="20577"/>
          <ac:spMkLst>
            <pc:docMk/>
            <pc:sldMk cId="2922349590" sldId="256"/>
            <ac:spMk id="136" creationId="{C574B640-0199-463F-87CA-8E3956B46E10}"/>
          </ac:spMkLst>
        </pc:spChg>
      </pc:sldChg>
      <pc:sldChg chg="modSp mod">
        <pc:chgData name="Nguyen Chi Son" userId="606856d02e9d83ac" providerId="LiveId" clId="{FE6D2EBD-BF5B-44E5-8745-F36426A016FC}" dt="2021-10-21T13:19:47.514" v="126" actId="20577"/>
        <pc:sldMkLst>
          <pc:docMk/>
          <pc:sldMk cId="2812505328" sldId="362"/>
        </pc:sldMkLst>
        <pc:spChg chg="mod">
          <ac:chgData name="Nguyen Chi Son" userId="606856d02e9d83ac" providerId="LiveId" clId="{FE6D2EBD-BF5B-44E5-8745-F36426A016FC}" dt="2021-10-21T13:19:47.514" v="126" actId="20577"/>
          <ac:spMkLst>
            <pc:docMk/>
            <pc:sldMk cId="2812505328" sldId="362"/>
            <ac:spMk id="2" creationId="{DAF08EC2-5D0D-48D9-855C-A59C0E5ED55B}"/>
          </ac:spMkLst>
        </pc:spChg>
      </pc:sldChg>
      <pc:sldChg chg="addSp delSp modSp mod">
        <pc:chgData name="Nguyen Chi Son" userId="606856d02e9d83ac" providerId="LiveId" clId="{FE6D2EBD-BF5B-44E5-8745-F36426A016FC}" dt="2021-10-21T13:27:05.316" v="693" actId="1076"/>
        <pc:sldMkLst>
          <pc:docMk/>
          <pc:sldMk cId="3298182474" sldId="547"/>
        </pc:sldMkLst>
        <pc:spChg chg="mod">
          <ac:chgData name="Nguyen Chi Son" userId="606856d02e9d83ac" providerId="LiveId" clId="{FE6D2EBD-BF5B-44E5-8745-F36426A016FC}" dt="2021-10-21T13:20:49.262" v="436" actId="20577"/>
          <ac:spMkLst>
            <pc:docMk/>
            <pc:sldMk cId="3298182474" sldId="547"/>
            <ac:spMk id="2" creationId="{BA8A6260-CA4B-46A9-A06E-C71EE59E6992}"/>
          </ac:spMkLst>
        </pc:spChg>
        <pc:spChg chg="del">
          <ac:chgData name="Nguyen Chi Son" userId="606856d02e9d83ac" providerId="LiveId" clId="{FE6D2EBD-BF5B-44E5-8745-F36426A016FC}" dt="2021-10-21T13:20:57.121" v="437" actId="478"/>
          <ac:spMkLst>
            <pc:docMk/>
            <pc:sldMk cId="3298182474" sldId="547"/>
            <ac:spMk id="3" creationId="{76F82E2E-440A-47F1-B76E-F412A71F90EB}"/>
          </ac:spMkLst>
        </pc:spChg>
        <pc:spChg chg="mod">
          <ac:chgData name="Nguyen Chi Son" userId="606856d02e9d83ac" providerId="LiveId" clId="{FE6D2EBD-BF5B-44E5-8745-F36426A016FC}" dt="2021-10-21T13:26:59.566" v="691" actId="1076"/>
          <ac:spMkLst>
            <pc:docMk/>
            <pc:sldMk cId="3298182474" sldId="547"/>
            <ac:spMk id="6" creationId="{55EFE2C7-A145-4398-9A1C-6B0F4661F8B5}"/>
          </ac:spMkLst>
        </pc:spChg>
        <pc:spChg chg="mod">
          <ac:chgData name="Nguyen Chi Son" userId="606856d02e9d83ac" providerId="LiveId" clId="{FE6D2EBD-BF5B-44E5-8745-F36426A016FC}" dt="2021-10-21T13:27:02.769" v="692" actId="1076"/>
          <ac:spMkLst>
            <pc:docMk/>
            <pc:sldMk cId="3298182474" sldId="547"/>
            <ac:spMk id="9" creationId="{940A03D4-1663-4B1B-BD24-DB95182683B6}"/>
          </ac:spMkLst>
        </pc:spChg>
        <pc:spChg chg="mod">
          <ac:chgData name="Nguyen Chi Son" userId="606856d02e9d83ac" providerId="LiveId" clId="{FE6D2EBD-BF5B-44E5-8745-F36426A016FC}" dt="2021-10-21T13:27:05.316" v="693" actId="1076"/>
          <ac:spMkLst>
            <pc:docMk/>
            <pc:sldMk cId="3298182474" sldId="547"/>
            <ac:spMk id="11" creationId="{24C579D8-713A-48FF-9310-0BBFB1E70CF9}"/>
          </ac:spMkLst>
        </pc:spChg>
        <pc:spChg chg="del">
          <ac:chgData name="Nguyen Chi Son" userId="606856d02e9d83ac" providerId="LiveId" clId="{FE6D2EBD-BF5B-44E5-8745-F36426A016FC}" dt="2021-10-21T13:20:58.262" v="438" actId="478"/>
          <ac:spMkLst>
            <pc:docMk/>
            <pc:sldMk cId="3298182474" sldId="547"/>
            <ac:spMk id="12" creationId="{B5A5D473-5A99-43C5-BC71-12F1F9A55AB9}"/>
          </ac:spMkLst>
        </pc:spChg>
        <pc:picChg chg="add del mod">
          <ac:chgData name="Nguyen Chi Son" userId="606856d02e9d83ac" providerId="LiveId" clId="{FE6D2EBD-BF5B-44E5-8745-F36426A016FC}" dt="2021-10-21T13:21:55.949" v="444" actId="478"/>
          <ac:picMkLst>
            <pc:docMk/>
            <pc:sldMk cId="3298182474" sldId="547"/>
            <ac:picMk id="5" creationId="{844EBD52-271C-4676-BBD2-F15FBC97657D}"/>
          </ac:picMkLst>
        </pc:picChg>
        <pc:picChg chg="del">
          <ac:chgData name="Nguyen Chi Son" userId="606856d02e9d83ac" providerId="LiveId" clId="{FE6D2EBD-BF5B-44E5-8745-F36426A016FC}" dt="2021-10-21T13:19:59.608" v="127" actId="478"/>
          <ac:picMkLst>
            <pc:docMk/>
            <pc:sldMk cId="3298182474" sldId="547"/>
            <ac:picMk id="7" creationId="{CA9794F1-FC74-4C14-8FF2-8866B9A959FE}"/>
          </ac:picMkLst>
        </pc:picChg>
        <pc:picChg chg="del">
          <ac:chgData name="Nguyen Chi Son" userId="606856d02e9d83ac" providerId="LiveId" clId="{FE6D2EBD-BF5B-44E5-8745-F36426A016FC}" dt="2021-10-21T13:20:00.920" v="128" actId="478"/>
          <ac:picMkLst>
            <pc:docMk/>
            <pc:sldMk cId="3298182474" sldId="547"/>
            <ac:picMk id="8" creationId="{0975FEB6-36A7-47EC-A4A9-1C71BBCA8BA0}"/>
          </ac:picMkLst>
        </pc:picChg>
        <pc:picChg chg="del">
          <ac:chgData name="Nguyen Chi Son" userId="606856d02e9d83ac" providerId="LiveId" clId="{FE6D2EBD-BF5B-44E5-8745-F36426A016FC}" dt="2021-10-21T13:20:01.514" v="129" actId="478"/>
          <ac:picMkLst>
            <pc:docMk/>
            <pc:sldMk cId="3298182474" sldId="547"/>
            <ac:picMk id="10" creationId="{B31058C9-8D04-499C-802B-3828E3A63511}"/>
          </ac:picMkLst>
        </pc:picChg>
        <pc:picChg chg="add mod modCrop">
          <ac:chgData name="Nguyen Chi Son" userId="606856d02e9d83ac" providerId="LiveId" clId="{FE6D2EBD-BF5B-44E5-8745-F36426A016FC}" dt="2021-10-21T13:26:55.488" v="689" actId="1036"/>
          <ac:picMkLst>
            <pc:docMk/>
            <pc:sldMk cId="3298182474" sldId="547"/>
            <ac:picMk id="14" creationId="{E06644B1-37E8-4F9F-8ADB-21D6E82A5F0D}"/>
          </ac:picMkLst>
        </pc:picChg>
        <pc:picChg chg="add mod">
          <ac:chgData name="Nguyen Chi Son" userId="606856d02e9d83ac" providerId="LiveId" clId="{FE6D2EBD-BF5B-44E5-8745-F36426A016FC}" dt="2021-10-21T13:26:55.488" v="689" actId="1036"/>
          <ac:picMkLst>
            <pc:docMk/>
            <pc:sldMk cId="3298182474" sldId="547"/>
            <ac:picMk id="1026" creationId="{07A327FF-01E8-47BD-8FDF-C4CB28FB2F90}"/>
          </ac:picMkLst>
        </pc:picChg>
        <pc:picChg chg="add del mod">
          <ac:chgData name="Nguyen Chi Son" userId="606856d02e9d83ac" providerId="LiveId" clId="{FE6D2EBD-BF5B-44E5-8745-F36426A016FC}" dt="2021-10-21T13:24:46.929" v="460" actId="478"/>
          <ac:picMkLst>
            <pc:docMk/>
            <pc:sldMk cId="3298182474" sldId="547"/>
            <ac:picMk id="1028" creationId="{6CA73C5A-9AFB-43F3-84A9-9CE788BD5EA4}"/>
          </ac:picMkLst>
        </pc:picChg>
        <pc:picChg chg="add mod">
          <ac:chgData name="Nguyen Chi Son" userId="606856d02e9d83ac" providerId="LiveId" clId="{FE6D2EBD-BF5B-44E5-8745-F36426A016FC}" dt="2021-10-21T13:26:55.488" v="689" actId="1036"/>
          <ac:picMkLst>
            <pc:docMk/>
            <pc:sldMk cId="3298182474" sldId="547"/>
            <ac:picMk id="1030" creationId="{E9213D61-5228-4355-B978-B4656C77655F}"/>
          </ac:picMkLst>
        </pc:picChg>
      </pc:sldChg>
      <pc:sldChg chg="del">
        <pc:chgData name="Nguyen Chi Son" userId="606856d02e9d83ac" providerId="LiveId" clId="{FE6D2EBD-BF5B-44E5-8745-F36426A016FC}" dt="2021-10-21T13:27:13.972" v="694" actId="47"/>
        <pc:sldMkLst>
          <pc:docMk/>
          <pc:sldMk cId="1577087421" sldId="733"/>
        </pc:sldMkLst>
      </pc:sldChg>
      <pc:sldChg chg="modSp modAnim">
        <pc:chgData name="Nguyen Chi Son" userId="606856d02e9d83ac" providerId="LiveId" clId="{FE6D2EBD-BF5B-44E5-8745-F36426A016FC}" dt="2021-10-21T13:57:33.802" v="1434" actId="20577"/>
        <pc:sldMkLst>
          <pc:docMk/>
          <pc:sldMk cId="2862655" sldId="735"/>
        </pc:sldMkLst>
        <pc:spChg chg="mod">
          <ac:chgData name="Nguyen Chi Son" userId="606856d02e9d83ac" providerId="LiveId" clId="{FE6D2EBD-BF5B-44E5-8745-F36426A016FC}" dt="2021-10-21T13:57:07.026" v="1251" actId="20577"/>
          <ac:spMkLst>
            <pc:docMk/>
            <pc:sldMk cId="2862655" sldId="735"/>
            <ac:spMk id="6" creationId="{C46FE161-0675-4130-AC73-7A4EB0898A13}"/>
          </ac:spMkLst>
        </pc:spChg>
        <pc:spChg chg="mod">
          <ac:chgData name="Nguyen Chi Son" userId="606856d02e9d83ac" providerId="LiveId" clId="{FE6D2EBD-BF5B-44E5-8745-F36426A016FC}" dt="2021-10-21T13:57:33.802" v="1434" actId="20577"/>
          <ac:spMkLst>
            <pc:docMk/>
            <pc:sldMk cId="2862655" sldId="735"/>
            <ac:spMk id="8" creationId="{00BE6DA2-4C66-4DA0-9432-E2CA5D74107B}"/>
          </ac:spMkLst>
        </pc:spChg>
        <pc:spChg chg="mod">
          <ac:chgData name="Nguyen Chi Son" userId="606856d02e9d83ac" providerId="LiveId" clId="{FE6D2EBD-BF5B-44E5-8745-F36426A016FC}" dt="2021-10-21T13:57:23.615" v="1333" actId="20577"/>
          <ac:spMkLst>
            <pc:docMk/>
            <pc:sldMk cId="2862655" sldId="735"/>
            <ac:spMk id="14" creationId="{A530074C-9975-4D4F-AC15-005B11433C74}"/>
          </ac:spMkLst>
        </pc:spChg>
        <pc:spChg chg="mod">
          <ac:chgData name="Nguyen Chi Son" userId="606856d02e9d83ac" providerId="LiveId" clId="{FE6D2EBD-BF5B-44E5-8745-F36426A016FC}" dt="2021-10-21T13:55:36.106" v="863" actId="20577"/>
          <ac:spMkLst>
            <pc:docMk/>
            <pc:sldMk cId="2862655" sldId="735"/>
            <ac:spMk id="19" creationId="{9C339D16-68E4-43C4-A62E-D0146138D23B}"/>
          </ac:spMkLst>
        </pc:spChg>
      </pc:sldChg>
      <pc:sldChg chg="modSp mod">
        <pc:chgData name="Nguyen Chi Son" userId="606856d02e9d83ac" providerId="LiveId" clId="{FE6D2EBD-BF5B-44E5-8745-F36426A016FC}" dt="2021-10-21T14:12:26.325" v="3311" actId="1036"/>
        <pc:sldMkLst>
          <pc:docMk/>
          <pc:sldMk cId="2820191260" sldId="736"/>
        </pc:sldMkLst>
        <pc:spChg chg="mod">
          <ac:chgData name="Nguyen Chi Son" userId="606856d02e9d83ac" providerId="LiveId" clId="{FE6D2EBD-BF5B-44E5-8745-F36426A016FC}" dt="2021-10-21T14:12:04.529" v="3305" actId="20577"/>
          <ac:spMkLst>
            <pc:docMk/>
            <pc:sldMk cId="2820191260" sldId="736"/>
            <ac:spMk id="14" creationId="{A530074C-9975-4D4F-AC15-005B11433C74}"/>
          </ac:spMkLst>
        </pc:spChg>
        <pc:spChg chg="mod">
          <ac:chgData name="Nguyen Chi Son" userId="606856d02e9d83ac" providerId="LiveId" clId="{FE6D2EBD-BF5B-44E5-8745-F36426A016FC}" dt="2021-10-21T14:12:26.325" v="3311" actId="1036"/>
          <ac:spMkLst>
            <pc:docMk/>
            <pc:sldMk cId="2820191260" sldId="736"/>
            <ac:spMk id="15" creationId="{EC5263CE-BE2F-44C4-BD89-2666D2873C33}"/>
          </ac:spMkLst>
        </pc:spChg>
        <pc:spChg chg="mod">
          <ac:chgData name="Nguyen Chi Son" userId="606856d02e9d83ac" providerId="LiveId" clId="{FE6D2EBD-BF5B-44E5-8745-F36426A016FC}" dt="2021-10-21T14:11:27.736" v="3191" actId="20577"/>
          <ac:spMkLst>
            <pc:docMk/>
            <pc:sldMk cId="2820191260" sldId="736"/>
            <ac:spMk id="19" creationId="{9C339D16-68E4-43C4-A62E-D0146138D23B}"/>
          </ac:spMkLst>
        </pc:spChg>
      </pc:sldChg>
      <pc:sldChg chg="addSp delSp modSp add del mod delAnim modAnim">
        <pc:chgData name="Nguyen Chi Son" userId="606856d02e9d83ac" providerId="LiveId" clId="{FE6D2EBD-BF5B-44E5-8745-F36426A016FC}" dt="2021-10-21T19:45:27.609" v="4864"/>
        <pc:sldMkLst>
          <pc:docMk/>
          <pc:sldMk cId="94835632" sldId="737"/>
        </pc:sldMkLst>
        <pc:spChg chg="mod">
          <ac:chgData name="Nguyen Chi Son" userId="606856d02e9d83ac" providerId="LiveId" clId="{FE6D2EBD-BF5B-44E5-8745-F36426A016FC}" dt="2021-10-21T19:43:19.720" v="4627" actId="1035"/>
          <ac:spMkLst>
            <pc:docMk/>
            <pc:sldMk cId="94835632" sldId="737"/>
            <ac:spMk id="14" creationId="{A530074C-9975-4D4F-AC15-005B11433C74}"/>
          </ac:spMkLst>
        </pc:spChg>
        <pc:spChg chg="mod">
          <ac:chgData name="Nguyen Chi Son" userId="606856d02e9d83ac" providerId="LiveId" clId="{FE6D2EBD-BF5B-44E5-8745-F36426A016FC}" dt="2021-10-21T14:15:44.645" v="4073" actId="1035"/>
          <ac:spMkLst>
            <pc:docMk/>
            <pc:sldMk cId="94835632" sldId="737"/>
            <ac:spMk id="15" creationId="{EC5263CE-BE2F-44C4-BD89-2666D2873C33}"/>
          </ac:spMkLst>
        </pc:spChg>
        <pc:spChg chg="mod">
          <ac:chgData name="Nguyen Chi Son" userId="606856d02e9d83ac" providerId="LiveId" clId="{FE6D2EBD-BF5B-44E5-8745-F36426A016FC}" dt="2021-10-21T14:14:11.816" v="3959" actId="20577"/>
          <ac:spMkLst>
            <pc:docMk/>
            <pc:sldMk cId="94835632" sldId="737"/>
            <ac:spMk id="19" creationId="{9C339D16-68E4-43C4-A62E-D0146138D23B}"/>
          </ac:spMkLst>
        </pc:spChg>
        <pc:picChg chg="del">
          <ac:chgData name="Nguyen Chi Son" userId="606856d02e9d83ac" providerId="LiveId" clId="{FE6D2EBD-BF5B-44E5-8745-F36426A016FC}" dt="2021-10-21T14:12:36.226" v="3313" actId="478"/>
          <ac:picMkLst>
            <pc:docMk/>
            <pc:sldMk cId="94835632" sldId="737"/>
            <ac:picMk id="3" creationId="{305430CC-D8D1-4829-9E4A-312CD889083B}"/>
          </ac:picMkLst>
        </pc:picChg>
        <pc:picChg chg="add mod">
          <ac:chgData name="Nguyen Chi Son" userId="606856d02e9d83ac" providerId="LiveId" clId="{FE6D2EBD-BF5B-44E5-8745-F36426A016FC}" dt="2021-10-21T19:43:17.070" v="4617" actId="1076"/>
          <ac:picMkLst>
            <pc:docMk/>
            <pc:sldMk cId="94835632" sldId="737"/>
            <ac:picMk id="4" creationId="{1CF75B29-3A6E-40D7-AD88-61C891C87940}"/>
          </ac:picMkLst>
        </pc:picChg>
        <pc:picChg chg="del">
          <ac:chgData name="Nguyen Chi Son" userId="606856d02e9d83ac" providerId="LiveId" clId="{FE6D2EBD-BF5B-44E5-8745-F36426A016FC}" dt="2021-10-21T14:12:35.773" v="3312" actId="478"/>
          <ac:picMkLst>
            <pc:docMk/>
            <pc:sldMk cId="94835632" sldId="737"/>
            <ac:picMk id="5" creationId="{788BFE3E-389D-442D-801B-2822038AFD32}"/>
          </ac:picMkLst>
        </pc:picChg>
      </pc:sldChg>
      <pc:sldChg chg="del">
        <pc:chgData name="Nguyen Chi Son" userId="606856d02e9d83ac" providerId="LiveId" clId="{FE6D2EBD-BF5B-44E5-8745-F36426A016FC}" dt="2021-10-21T19:39:56.487" v="4278" actId="47"/>
        <pc:sldMkLst>
          <pc:docMk/>
          <pc:sldMk cId="726114726" sldId="738"/>
        </pc:sldMkLst>
      </pc:sldChg>
      <pc:sldChg chg="modSp add mod">
        <pc:chgData name="Nguyen Chi Son" userId="606856d02e9d83ac" providerId="LiveId" clId="{FE6D2EBD-BF5B-44E5-8745-F36426A016FC}" dt="2021-10-21T13:58:02.696" v="1594" actId="1036"/>
        <pc:sldMkLst>
          <pc:docMk/>
          <pc:sldMk cId="2955621063" sldId="739"/>
        </pc:sldMkLst>
        <pc:spChg chg="mod">
          <ac:chgData name="Nguyen Chi Son" userId="606856d02e9d83ac" providerId="LiveId" clId="{FE6D2EBD-BF5B-44E5-8745-F36426A016FC}" dt="2021-10-21T13:57:58.103" v="1575" actId="20577"/>
          <ac:spMkLst>
            <pc:docMk/>
            <pc:sldMk cId="2955621063" sldId="739"/>
            <ac:spMk id="2" creationId="{DAF08EC2-5D0D-48D9-855C-A59C0E5ED55B}"/>
          </ac:spMkLst>
        </pc:spChg>
        <pc:spChg chg="mod">
          <ac:chgData name="Nguyen Chi Son" userId="606856d02e9d83ac" providerId="LiveId" clId="{FE6D2EBD-BF5B-44E5-8745-F36426A016FC}" dt="2021-10-21T13:58:02.696" v="1594" actId="1036"/>
          <ac:spMkLst>
            <pc:docMk/>
            <pc:sldMk cId="2955621063" sldId="739"/>
            <ac:spMk id="3" creationId="{8CD51C9F-FCB0-4185-93E6-835FC05E1B10}"/>
          </ac:spMkLst>
        </pc:spChg>
      </pc:sldChg>
      <pc:sldChg chg="addSp delSp modSp add mod">
        <pc:chgData name="Nguyen Chi Son" userId="606856d02e9d83ac" providerId="LiveId" clId="{FE6D2EBD-BF5B-44E5-8745-F36426A016FC}" dt="2021-10-21T14:09:03.012" v="2065" actId="1076"/>
        <pc:sldMkLst>
          <pc:docMk/>
          <pc:sldMk cId="1285046139" sldId="740"/>
        </pc:sldMkLst>
        <pc:spChg chg="mod">
          <ac:chgData name="Nguyen Chi Son" userId="606856d02e9d83ac" providerId="LiveId" clId="{FE6D2EBD-BF5B-44E5-8745-F36426A016FC}" dt="2021-10-21T13:58:31.147" v="1790" actId="20577"/>
          <ac:spMkLst>
            <pc:docMk/>
            <pc:sldMk cId="1285046139" sldId="740"/>
            <ac:spMk id="2" creationId="{BA8A6260-CA4B-46A9-A06E-C71EE59E6992}"/>
          </ac:spMkLst>
        </pc:spChg>
        <pc:spChg chg="mod">
          <ac:chgData name="Nguyen Chi Son" userId="606856d02e9d83ac" providerId="LiveId" clId="{FE6D2EBD-BF5B-44E5-8745-F36426A016FC}" dt="2021-10-21T14:08:58.809" v="2063" actId="1076"/>
          <ac:spMkLst>
            <pc:docMk/>
            <pc:sldMk cId="1285046139" sldId="740"/>
            <ac:spMk id="6" creationId="{55EFE2C7-A145-4398-9A1C-6B0F4661F8B5}"/>
          </ac:spMkLst>
        </pc:spChg>
        <pc:spChg chg="mod">
          <ac:chgData name="Nguyen Chi Son" userId="606856d02e9d83ac" providerId="LiveId" clId="{FE6D2EBD-BF5B-44E5-8745-F36426A016FC}" dt="2021-10-21T14:09:00.794" v="2064" actId="1076"/>
          <ac:spMkLst>
            <pc:docMk/>
            <pc:sldMk cId="1285046139" sldId="740"/>
            <ac:spMk id="9" creationId="{940A03D4-1663-4B1B-BD24-DB95182683B6}"/>
          </ac:spMkLst>
        </pc:spChg>
        <pc:spChg chg="mod">
          <ac:chgData name="Nguyen Chi Son" userId="606856d02e9d83ac" providerId="LiveId" clId="{FE6D2EBD-BF5B-44E5-8745-F36426A016FC}" dt="2021-10-21T14:09:03.012" v="2065" actId="1076"/>
          <ac:spMkLst>
            <pc:docMk/>
            <pc:sldMk cId="1285046139" sldId="740"/>
            <ac:spMk id="11" creationId="{24C579D8-713A-48FF-9310-0BBFB1E70CF9}"/>
          </ac:spMkLst>
        </pc:spChg>
        <pc:picChg chg="add mod">
          <ac:chgData name="Nguyen Chi Son" userId="606856d02e9d83ac" providerId="LiveId" clId="{FE6D2EBD-BF5B-44E5-8745-F36426A016FC}" dt="2021-10-21T14:08:31.870" v="2055" actId="1076"/>
          <ac:picMkLst>
            <pc:docMk/>
            <pc:sldMk cId="1285046139" sldId="740"/>
            <ac:picMk id="3" creationId="{0D460906-F001-43BB-AE1D-E5D2AC5EEB17}"/>
          </ac:picMkLst>
        </pc:picChg>
        <pc:picChg chg="add mod">
          <ac:chgData name="Nguyen Chi Son" userId="606856d02e9d83ac" providerId="LiveId" clId="{FE6D2EBD-BF5B-44E5-8745-F36426A016FC}" dt="2021-10-21T14:08:52.622" v="2061" actId="732"/>
          <ac:picMkLst>
            <pc:docMk/>
            <pc:sldMk cId="1285046139" sldId="740"/>
            <ac:picMk id="4" creationId="{C117FF4E-5BEC-46DA-B73F-04F7A8AF9992}"/>
          </ac:picMkLst>
        </pc:picChg>
        <pc:picChg chg="del">
          <ac:chgData name="Nguyen Chi Son" userId="606856d02e9d83ac" providerId="LiveId" clId="{FE6D2EBD-BF5B-44E5-8745-F36426A016FC}" dt="2021-10-21T13:59:56.193" v="1791" actId="478"/>
          <ac:picMkLst>
            <pc:docMk/>
            <pc:sldMk cId="1285046139" sldId="740"/>
            <ac:picMk id="14" creationId="{E06644B1-37E8-4F9F-8ADB-21D6E82A5F0D}"/>
          </ac:picMkLst>
        </pc:picChg>
        <pc:picChg chg="del">
          <ac:chgData name="Nguyen Chi Son" userId="606856d02e9d83ac" providerId="LiveId" clId="{FE6D2EBD-BF5B-44E5-8745-F36426A016FC}" dt="2021-10-21T13:59:56.849" v="1792" actId="478"/>
          <ac:picMkLst>
            <pc:docMk/>
            <pc:sldMk cId="1285046139" sldId="740"/>
            <ac:picMk id="1026" creationId="{07A327FF-01E8-47BD-8FDF-C4CB28FB2F90}"/>
          </ac:picMkLst>
        </pc:picChg>
        <pc:picChg chg="add mod">
          <ac:chgData name="Nguyen Chi Son" userId="606856d02e9d83ac" providerId="LiveId" clId="{FE6D2EBD-BF5B-44E5-8745-F36426A016FC}" dt="2021-10-21T14:08:45.028" v="2059" actId="1076"/>
          <ac:picMkLst>
            <pc:docMk/>
            <pc:sldMk cId="1285046139" sldId="740"/>
            <ac:picMk id="1028" creationId="{B02CFDAE-C5DF-4841-8B94-77AAAC34B7B7}"/>
          </ac:picMkLst>
        </pc:picChg>
        <pc:picChg chg="del">
          <ac:chgData name="Nguyen Chi Son" userId="606856d02e9d83ac" providerId="LiveId" clId="{FE6D2EBD-BF5B-44E5-8745-F36426A016FC}" dt="2021-10-21T13:59:57.478" v="1793" actId="478"/>
          <ac:picMkLst>
            <pc:docMk/>
            <pc:sldMk cId="1285046139" sldId="740"/>
            <ac:picMk id="1030" creationId="{E9213D61-5228-4355-B978-B4656C77655F}"/>
          </ac:picMkLst>
        </pc:picChg>
      </pc:sldChg>
      <pc:sldChg chg="modSp add modAnim">
        <pc:chgData name="Nguyen Chi Son" userId="606856d02e9d83ac" providerId="LiveId" clId="{FE6D2EBD-BF5B-44E5-8745-F36426A016FC}" dt="2021-10-21T19:45:34.923" v="4866"/>
        <pc:sldMkLst>
          <pc:docMk/>
          <pc:sldMk cId="446764494" sldId="741"/>
        </pc:sldMkLst>
        <pc:spChg chg="mod">
          <ac:chgData name="Nguyen Chi Son" userId="606856d02e9d83ac" providerId="LiveId" clId="{FE6D2EBD-BF5B-44E5-8745-F36426A016FC}" dt="2021-10-21T19:45:08.571" v="4860" actId="20577"/>
          <ac:spMkLst>
            <pc:docMk/>
            <pc:sldMk cId="446764494" sldId="741"/>
            <ac:spMk id="14" creationId="{A530074C-9975-4D4F-AC15-005B11433C74}"/>
          </ac:spMkLst>
        </pc:spChg>
      </pc:sldChg>
    </pc:docChg>
  </pc:docChgLst>
  <pc:docChgLst>
    <pc:chgData name="Nguyen Chi Son" userId="606856d02e9d83ac" providerId="LiveId" clId="{D5C34601-C6BA-4D13-9138-956295C7741D}"/>
    <pc:docChg chg="custSel addSld delSld modSld">
      <pc:chgData name="Nguyen Chi Son" userId="606856d02e9d83ac" providerId="LiveId" clId="{D5C34601-C6BA-4D13-9138-956295C7741D}" dt="2021-09-06T14:51:20.711" v="2113" actId="1035"/>
      <pc:docMkLst>
        <pc:docMk/>
      </pc:docMkLst>
      <pc:sldChg chg="modSp mod">
        <pc:chgData name="Nguyen Chi Son" userId="606856d02e9d83ac" providerId="LiveId" clId="{D5C34601-C6BA-4D13-9138-956295C7741D}" dt="2021-09-06T13:52:31.549" v="50" actId="20577"/>
        <pc:sldMkLst>
          <pc:docMk/>
          <pc:sldMk cId="2922349590" sldId="256"/>
        </pc:sldMkLst>
        <pc:spChg chg="mod">
          <ac:chgData name="Nguyen Chi Son" userId="606856d02e9d83ac" providerId="LiveId" clId="{D5C34601-C6BA-4D13-9138-956295C7741D}" dt="2021-09-06T13:52:31.549" v="50" actId="20577"/>
          <ac:spMkLst>
            <pc:docMk/>
            <pc:sldMk cId="2922349590" sldId="256"/>
            <ac:spMk id="136" creationId="{C574B640-0199-463F-87CA-8E3956B46E10}"/>
          </ac:spMkLst>
        </pc:spChg>
      </pc:sldChg>
      <pc:sldChg chg="modSp mod">
        <pc:chgData name="Nguyen Chi Son" userId="606856d02e9d83ac" providerId="LiveId" clId="{D5C34601-C6BA-4D13-9138-956295C7741D}" dt="2021-09-06T14:23:33.284" v="119" actId="20577"/>
        <pc:sldMkLst>
          <pc:docMk/>
          <pc:sldMk cId="2812505328" sldId="362"/>
        </pc:sldMkLst>
        <pc:spChg chg="mod">
          <ac:chgData name="Nguyen Chi Son" userId="606856d02e9d83ac" providerId="LiveId" clId="{D5C34601-C6BA-4D13-9138-956295C7741D}" dt="2021-09-06T14:23:33.284" v="119" actId="20577"/>
          <ac:spMkLst>
            <pc:docMk/>
            <pc:sldMk cId="2812505328" sldId="362"/>
            <ac:spMk id="2" creationId="{DAF08EC2-5D0D-48D9-855C-A59C0E5ED55B}"/>
          </ac:spMkLst>
        </pc:spChg>
      </pc:sldChg>
      <pc:sldChg chg="del">
        <pc:chgData name="Nguyen Chi Son" userId="606856d02e9d83ac" providerId="LiveId" clId="{D5C34601-C6BA-4D13-9138-956295C7741D}" dt="2021-09-06T14:37:50.332" v="511" actId="47"/>
        <pc:sldMkLst>
          <pc:docMk/>
          <pc:sldMk cId="3904192345" sldId="502"/>
        </pc:sldMkLst>
      </pc:sldChg>
      <pc:sldChg chg="modSp mod">
        <pc:chgData name="Nguyen Chi Son" userId="606856d02e9d83ac" providerId="LiveId" clId="{D5C34601-C6BA-4D13-9138-956295C7741D}" dt="2021-09-06T14:37:52.649" v="513" actId="20577"/>
        <pc:sldMkLst>
          <pc:docMk/>
          <pc:sldMk cId="402592958" sldId="540"/>
        </pc:sldMkLst>
        <pc:spChg chg="mod">
          <ac:chgData name="Nguyen Chi Son" userId="606856d02e9d83ac" providerId="LiveId" clId="{D5C34601-C6BA-4D13-9138-956295C7741D}" dt="2021-09-06T14:37:52.649" v="513" actId="20577"/>
          <ac:spMkLst>
            <pc:docMk/>
            <pc:sldMk cId="402592958" sldId="540"/>
            <ac:spMk id="3" creationId="{8CD51C9F-FCB0-4185-93E6-835FC05E1B10}"/>
          </ac:spMkLst>
        </pc:spChg>
      </pc:sldChg>
      <pc:sldChg chg="addSp delSp modSp mod">
        <pc:chgData name="Nguyen Chi Son" userId="606856d02e9d83ac" providerId="LiveId" clId="{D5C34601-C6BA-4D13-9138-956295C7741D}" dt="2021-09-06T14:29:45.509" v="363" actId="1076"/>
        <pc:sldMkLst>
          <pc:docMk/>
          <pc:sldMk cId="3298182474" sldId="547"/>
        </pc:sldMkLst>
        <pc:spChg chg="mod">
          <ac:chgData name="Nguyen Chi Son" userId="606856d02e9d83ac" providerId="LiveId" clId="{D5C34601-C6BA-4D13-9138-956295C7741D}" dt="2021-09-06T14:28:51.331" v="246" actId="20577"/>
          <ac:spMkLst>
            <pc:docMk/>
            <pc:sldMk cId="3298182474" sldId="547"/>
            <ac:spMk id="2" creationId="{BA8A6260-CA4B-46A9-A06E-C71EE59E6992}"/>
          </ac:spMkLst>
        </pc:spChg>
        <pc:spChg chg="del">
          <ac:chgData name="Nguyen Chi Son" userId="606856d02e9d83ac" providerId="LiveId" clId="{D5C34601-C6BA-4D13-9138-956295C7741D}" dt="2021-09-06T14:27:44.719" v="126" actId="478"/>
          <ac:spMkLst>
            <pc:docMk/>
            <pc:sldMk cId="3298182474" sldId="547"/>
            <ac:spMk id="8" creationId="{B5ECF9DA-747A-416C-815D-4FC1A623870D}"/>
          </ac:spMkLst>
        </pc:spChg>
        <pc:spChg chg="mod">
          <ac:chgData name="Nguyen Chi Son" userId="606856d02e9d83ac" providerId="LiveId" clId="{D5C34601-C6BA-4D13-9138-956295C7741D}" dt="2021-09-06T14:29:32.979" v="360" actId="1076"/>
          <ac:spMkLst>
            <pc:docMk/>
            <pc:sldMk cId="3298182474" sldId="547"/>
            <ac:spMk id="17" creationId="{388493A2-4842-4806-B794-C152AA81A7B8}"/>
          </ac:spMkLst>
        </pc:spChg>
        <pc:picChg chg="del">
          <ac:chgData name="Nguyen Chi Son" userId="606856d02e9d83ac" providerId="LiveId" clId="{D5C34601-C6BA-4D13-9138-956295C7741D}" dt="2021-09-06T14:23:36.207" v="120" actId="478"/>
          <ac:picMkLst>
            <pc:docMk/>
            <pc:sldMk cId="3298182474" sldId="547"/>
            <ac:picMk id="12" creationId="{E86000CD-A106-4EC9-924E-EFE7A5856A97}"/>
          </ac:picMkLst>
        </pc:picChg>
        <pc:picChg chg="del">
          <ac:chgData name="Nguyen Chi Son" userId="606856d02e9d83ac" providerId="LiveId" clId="{D5C34601-C6BA-4D13-9138-956295C7741D}" dt="2021-09-06T14:23:36.622" v="121" actId="478"/>
          <ac:picMkLst>
            <pc:docMk/>
            <pc:sldMk cId="3298182474" sldId="547"/>
            <ac:picMk id="14" creationId="{C3491FA7-778D-47B0-9063-B38D1B25DA3E}"/>
          </ac:picMkLst>
        </pc:picChg>
        <pc:picChg chg="add mod">
          <ac:chgData name="Nguyen Chi Son" userId="606856d02e9d83ac" providerId="LiveId" clId="{D5C34601-C6BA-4D13-9138-956295C7741D}" dt="2021-09-06T14:29:45.509" v="363" actId="1076"/>
          <ac:picMkLst>
            <pc:docMk/>
            <pc:sldMk cId="3298182474" sldId="547"/>
            <ac:picMk id="1026" creationId="{EDD9A895-A809-41BC-986F-C7E7E658DDD5}"/>
          </ac:picMkLst>
        </pc:picChg>
        <pc:cxnChg chg="del">
          <ac:chgData name="Nguyen Chi Son" userId="606856d02e9d83ac" providerId="LiveId" clId="{D5C34601-C6BA-4D13-9138-956295C7741D}" dt="2021-09-06T14:23:37.724" v="122" actId="478"/>
          <ac:cxnSpMkLst>
            <pc:docMk/>
            <pc:sldMk cId="3298182474" sldId="547"/>
            <ac:cxnSpMk id="16" creationId="{95ED8E70-BD19-4A6F-8F88-12DF99EBE0D3}"/>
          </ac:cxnSpMkLst>
        </pc:cxnChg>
      </pc:sldChg>
      <pc:sldChg chg="del">
        <pc:chgData name="Nguyen Chi Son" userId="606856d02e9d83ac" providerId="LiveId" clId="{D5C34601-C6BA-4D13-9138-956295C7741D}" dt="2021-09-06T14:37:50.332" v="511" actId="47"/>
        <pc:sldMkLst>
          <pc:docMk/>
          <pc:sldMk cId="2951639226" sldId="592"/>
        </pc:sldMkLst>
      </pc:sldChg>
      <pc:sldChg chg="modSp mod modAnim">
        <pc:chgData name="Nguyen Chi Son" userId="606856d02e9d83ac" providerId="LiveId" clId="{D5C34601-C6BA-4D13-9138-956295C7741D}" dt="2021-09-06T14:50:48.347" v="2048" actId="1036"/>
        <pc:sldMkLst>
          <pc:docMk/>
          <pc:sldMk cId="1953741841" sldId="596"/>
        </pc:sldMkLst>
        <pc:spChg chg="mod">
          <ac:chgData name="Nguyen Chi Son" userId="606856d02e9d83ac" providerId="LiveId" clId="{D5C34601-C6BA-4D13-9138-956295C7741D}" dt="2021-09-06T14:40:20.771" v="684" actId="20577"/>
          <ac:spMkLst>
            <pc:docMk/>
            <pc:sldMk cId="1953741841" sldId="596"/>
            <ac:spMk id="2" creationId="{BA8A6260-CA4B-46A9-A06E-C71EE59E6992}"/>
          </ac:spMkLst>
        </pc:spChg>
        <pc:spChg chg="mod">
          <ac:chgData name="Nguyen Chi Son" userId="606856d02e9d83ac" providerId="LiveId" clId="{D5C34601-C6BA-4D13-9138-956295C7741D}" dt="2021-09-06T14:50:48.347" v="2048" actId="1036"/>
          <ac:spMkLst>
            <pc:docMk/>
            <pc:sldMk cId="1953741841" sldId="596"/>
            <ac:spMk id="4" creationId="{0D159DDA-BA49-4E92-817D-8988A85A5610}"/>
          </ac:spMkLst>
        </pc:spChg>
        <pc:spChg chg="mod">
          <ac:chgData name="Nguyen Chi Son" userId="606856d02e9d83ac" providerId="LiveId" clId="{D5C34601-C6BA-4D13-9138-956295C7741D}" dt="2021-09-06T14:50:48.347" v="2048" actId="1036"/>
          <ac:spMkLst>
            <pc:docMk/>
            <pc:sldMk cId="1953741841" sldId="596"/>
            <ac:spMk id="5" creationId="{34B18095-2B84-439E-80AD-AC5D4586BEAA}"/>
          </ac:spMkLst>
        </pc:spChg>
        <pc:spChg chg="mod">
          <ac:chgData name="Nguyen Chi Son" userId="606856d02e9d83ac" providerId="LiveId" clId="{D5C34601-C6BA-4D13-9138-956295C7741D}" dt="2021-09-06T14:50:48.347" v="2048" actId="1036"/>
          <ac:spMkLst>
            <pc:docMk/>
            <pc:sldMk cId="1953741841" sldId="596"/>
            <ac:spMk id="11" creationId="{BB94417D-BA64-41A3-A335-F1084FC4EAAB}"/>
          </ac:spMkLst>
        </pc:spChg>
        <pc:spChg chg="mod">
          <ac:chgData name="Nguyen Chi Son" userId="606856d02e9d83ac" providerId="LiveId" clId="{D5C34601-C6BA-4D13-9138-956295C7741D}" dt="2021-09-06T14:50:48.347" v="2048" actId="1036"/>
          <ac:spMkLst>
            <pc:docMk/>
            <pc:sldMk cId="1953741841" sldId="596"/>
            <ac:spMk id="14" creationId="{47690167-AC03-4A6E-8A65-B47A2BE69ACA}"/>
          </ac:spMkLst>
        </pc:spChg>
      </pc:sldChg>
      <pc:sldChg chg="del">
        <pc:chgData name="Nguyen Chi Son" userId="606856d02e9d83ac" providerId="LiveId" clId="{D5C34601-C6BA-4D13-9138-956295C7741D}" dt="2021-09-06T14:37:50.332" v="511" actId="47"/>
        <pc:sldMkLst>
          <pc:docMk/>
          <pc:sldMk cId="3686938130" sldId="606"/>
        </pc:sldMkLst>
      </pc:sldChg>
      <pc:sldChg chg="del">
        <pc:chgData name="Nguyen Chi Son" userId="606856d02e9d83ac" providerId="LiveId" clId="{D5C34601-C6BA-4D13-9138-956295C7741D}" dt="2021-09-06T14:37:50.332" v="511" actId="47"/>
        <pc:sldMkLst>
          <pc:docMk/>
          <pc:sldMk cId="602911421" sldId="607"/>
        </pc:sldMkLst>
      </pc:sldChg>
      <pc:sldChg chg="del">
        <pc:chgData name="Nguyen Chi Son" userId="606856d02e9d83ac" providerId="LiveId" clId="{D5C34601-C6BA-4D13-9138-956295C7741D}" dt="2021-09-06T14:37:50.332" v="511" actId="47"/>
        <pc:sldMkLst>
          <pc:docMk/>
          <pc:sldMk cId="4132042067" sldId="608"/>
        </pc:sldMkLst>
      </pc:sldChg>
      <pc:sldChg chg="del">
        <pc:chgData name="Nguyen Chi Son" userId="606856d02e9d83ac" providerId="LiveId" clId="{D5C34601-C6BA-4D13-9138-956295C7741D}" dt="2021-09-06T14:37:50.332" v="511" actId="47"/>
        <pc:sldMkLst>
          <pc:docMk/>
          <pc:sldMk cId="2821762238" sldId="609"/>
        </pc:sldMkLst>
      </pc:sldChg>
      <pc:sldChg chg="del">
        <pc:chgData name="Nguyen Chi Son" userId="606856d02e9d83ac" providerId="LiveId" clId="{D5C34601-C6BA-4D13-9138-956295C7741D}" dt="2021-09-06T14:37:50.332" v="511" actId="47"/>
        <pc:sldMkLst>
          <pc:docMk/>
          <pc:sldMk cId="49150629" sldId="610"/>
        </pc:sldMkLst>
      </pc:sldChg>
      <pc:sldChg chg="del">
        <pc:chgData name="Nguyen Chi Son" userId="606856d02e9d83ac" providerId="LiveId" clId="{D5C34601-C6BA-4D13-9138-956295C7741D}" dt="2021-09-06T14:37:56.158" v="514" actId="47"/>
        <pc:sldMkLst>
          <pc:docMk/>
          <pc:sldMk cId="4006857089" sldId="611"/>
        </pc:sldMkLst>
      </pc:sldChg>
      <pc:sldChg chg="del">
        <pc:chgData name="Nguyen Chi Son" userId="606856d02e9d83ac" providerId="LiveId" clId="{D5C34601-C6BA-4D13-9138-956295C7741D}" dt="2021-09-06T14:37:56.158" v="514" actId="47"/>
        <pc:sldMkLst>
          <pc:docMk/>
          <pc:sldMk cId="3728400003" sldId="612"/>
        </pc:sldMkLst>
      </pc:sldChg>
      <pc:sldChg chg="del">
        <pc:chgData name="Nguyen Chi Son" userId="606856d02e9d83ac" providerId="LiveId" clId="{D5C34601-C6BA-4D13-9138-956295C7741D}" dt="2021-09-06T14:37:56.158" v="514" actId="47"/>
        <pc:sldMkLst>
          <pc:docMk/>
          <pc:sldMk cId="3553556330" sldId="613"/>
        </pc:sldMkLst>
      </pc:sldChg>
      <pc:sldChg chg="addSp delSp modSp add mod modAnim">
        <pc:chgData name="Nguyen Chi Son" userId="606856d02e9d83ac" providerId="LiveId" clId="{D5C34601-C6BA-4D13-9138-956295C7741D}" dt="2021-09-06T14:50:43.019" v="2009"/>
        <pc:sldMkLst>
          <pc:docMk/>
          <pc:sldMk cId="3023646297" sldId="614"/>
        </pc:sldMkLst>
        <pc:spChg chg="mod">
          <ac:chgData name="Nguyen Chi Son" userId="606856d02e9d83ac" providerId="LiveId" clId="{D5C34601-C6BA-4D13-9138-956295C7741D}" dt="2021-09-06T14:30:02.564" v="459" actId="20577"/>
          <ac:spMkLst>
            <pc:docMk/>
            <pc:sldMk cId="3023646297" sldId="614"/>
            <ac:spMk id="2" creationId="{BA8A6260-CA4B-46A9-A06E-C71EE59E6992}"/>
          </ac:spMkLst>
        </pc:spChg>
        <pc:spChg chg="del mod">
          <ac:chgData name="Nguyen Chi Son" userId="606856d02e9d83ac" providerId="LiveId" clId="{D5C34601-C6BA-4D13-9138-956295C7741D}" dt="2021-09-06T14:34:18.638" v="496" actId="478"/>
          <ac:spMkLst>
            <pc:docMk/>
            <pc:sldMk cId="3023646297" sldId="614"/>
            <ac:spMk id="17" creationId="{388493A2-4842-4806-B794-C152AA81A7B8}"/>
          </ac:spMkLst>
        </pc:spChg>
        <pc:picChg chg="add del mod">
          <ac:chgData name="Nguyen Chi Son" userId="606856d02e9d83ac" providerId="LiveId" clId="{D5C34601-C6BA-4D13-9138-956295C7741D}" dt="2021-09-06T14:32:34.523" v="465" actId="478"/>
          <ac:picMkLst>
            <pc:docMk/>
            <pc:sldMk cId="3023646297" sldId="614"/>
            <ac:picMk id="4" creationId="{372CF798-CA86-41DD-98CB-60775F39EA98}"/>
          </ac:picMkLst>
        </pc:picChg>
        <pc:picChg chg="add mod">
          <ac:chgData name="Nguyen Chi Son" userId="606856d02e9d83ac" providerId="LiveId" clId="{D5C34601-C6BA-4D13-9138-956295C7741D}" dt="2021-09-06T14:33:31.286" v="488" actId="1076"/>
          <ac:picMkLst>
            <pc:docMk/>
            <pc:sldMk cId="3023646297" sldId="614"/>
            <ac:picMk id="6" creationId="{E269BDB8-4EE1-4006-9980-3E5C1A545C65}"/>
          </ac:picMkLst>
        </pc:picChg>
        <pc:picChg chg="add mod">
          <ac:chgData name="Nguyen Chi Son" userId="606856d02e9d83ac" providerId="LiveId" clId="{D5C34601-C6BA-4D13-9138-956295C7741D}" dt="2021-09-06T14:33:43.771" v="493" actId="1076"/>
          <ac:picMkLst>
            <pc:docMk/>
            <pc:sldMk cId="3023646297" sldId="614"/>
            <ac:picMk id="8" creationId="{8D8DE69A-3E4D-4544-9BA1-7158EB0C0C4E}"/>
          </ac:picMkLst>
        </pc:picChg>
        <pc:picChg chg="add del mod">
          <ac:chgData name="Nguyen Chi Son" userId="606856d02e9d83ac" providerId="LiveId" clId="{D5C34601-C6BA-4D13-9138-956295C7741D}" dt="2021-09-06T14:36:45.162" v="504" actId="478"/>
          <ac:picMkLst>
            <pc:docMk/>
            <pc:sldMk cId="3023646297" sldId="614"/>
            <ac:picMk id="10" creationId="{4B3D55A0-D160-4E9D-8EE6-C59025930F1E}"/>
          </ac:picMkLst>
        </pc:picChg>
        <pc:picChg chg="add mod">
          <ac:chgData name="Nguyen Chi Son" userId="606856d02e9d83ac" providerId="LiveId" clId="{D5C34601-C6BA-4D13-9138-956295C7741D}" dt="2021-09-06T14:37:00.062" v="510" actId="1076"/>
          <ac:picMkLst>
            <pc:docMk/>
            <pc:sldMk cId="3023646297" sldId="614"/>
            <ac:picMk id="12" creationId="{9B9EC51C-3591-4FF4-ADDB-1CF1D9A9DD81}"/>
          </ac:picMkLst>
        </pc:picChg>
        <pc:picChg chg="del">
          <ac:chgData name="Nguyen Chi Son" userId="606856d02e9d83ac" providerId="LiveId" clId="{D5C34601-C6BA-4D13-9138-956295C7741D}" dt="2021-09-06T14:30:03.933" v="460" actId="478"/>
          <ac:picMkLst>
            <pc:docMk/>
            <pc:sldMk cId="3023646297" sldId="614"/>
            <ac:picMk id="1026" creationId="{EDD9A895-A809-41BC-986F-C7E7E658DDD5}"/>
          </ac:picMkLst>
        </pc:picChg>
      </pc:sldChg>
      <pc:sldChg chg="addSp modSp add mod modAnim">
        <pc:chgData name="Nguyen Chi Son" userId="606856d02e9d83ac" providerId="LiveId" clId="{D5C34601-C6BA-4D13-9138-956295C7741D}" dt="2021-09-06T14:51:20.711" v="2113" actId="1035"/>
        <pc:sldMkLst>
          <pc:docMk/>
          <pc:sldMk cId="3207193999" sldId="615"/>
        </pc:sldMkLst>
        <pc:spChg chg="mod">
          <ac:chgData name="Nguyen Chi Son" userId="606856d02e9d83ac" providerId="LiveId" clId="{D5C34601-C6BA-4D13-9138-956295C7741D}" dt="2021-09-06T14:50:59.047" v="2051" actId="14100"/>
          <ac:spMkLst>
            <pc:docMk/>
            <pc:sldMk cId="3207193999" sldId="615"/>
            <ac:spMk id="2" creationId="{BA8A6260-CA4B-46A9-A06E-C71EE59E6992}"/>
          </ac:spMkLst>
        </pc:spChg>
        <pc:spChg chg="mod">
          <ac:chgData name="Nguyen Chi Son" userId="606856d02e9d83ac" providerId="LiveId" clId="{D5C34601-C6BA-4D13-9138-956295C7741D}" dt="2021-09-06T14:51:12.642" v="2080" actId="1076"/>
          <ac:spMkLst>
            <pc:docMk/>
            <pc:sldMk cId="3207193999" sldId="615"/>
            <ac:spMk id="4" creationId="{0D159DDA-BA49-4E92-817D-8988A85A5610}"/>
          </ac:spMkLst>
        </pc:spChg>
        <pc:spChg chg="mod">
          <ac:chgData name="Nguyen Chi Son" userId="606856d02e9d83ac" providerId="LiveId" clId="{D5C34601-C6BA-4D13-9138-956295C7741D}" dt="2021-09-06T14:51:17.852" v="2090" actId="1076"/>
          <ac:spMkLst>
            <pc:docMk/>
            <pc:sldMk cId="3207193999" sldId="615"/>
            <ac:spMk id="5" creationId="{34B18095-2B84-439E-80AD-AC5D4586BEAA}"/>
          </ac:spMkLst>
        </pc:spChg>
        <pc:spChg chg="mod">
          <ac:chgData name="Nguyen Chi Son" userId="606856d02e9d83ac" providerId="LiveId" clId="{D5C34601-C6BA-4D13-9138-956295C7741D}" dt="2021-09-06T14:51:14.564" v="2089" actId="1035"/>
          <ac:spMkLst>
            <pc:docMk/>
            <pc:sldMk cId="3207193999" sldId="615"/>
            <ac:spMk id="11" creationId="{BB94417D-BA64-41A3-A335-F1084FC4EAAB}"/>
          </ac:spMkLst>
        </pc:spChg>
        <pc:spChg chg="mod">
          <ac:chgData name="Nguyen Chi Son" userId="606856d02e9d83ac" providerId="LiveId" clId="{D5C34601-C6BA-4D13-9138-956295C7741D}" dt="2021-09-06T14:51:20.711" v="2113" actId="1035"/>
          <ac:spMkLst>
            <pc:docMk/>
            <pc:sldMk cId="3207193999" sldId="615"/>
            <ac:spMk id="14" creationId="{47690167-AC03-4A6E-8A65-B47A2BE69ACA}"/>
          </ac:spMkLst>
        </pc:spChg>
        <pc:picChg chg="add mod">
          <ac:chgData name="Nguyen Chi Son" userId="606856d02e9d83ac" providerId="LiveId" clId="{D5C34601-C6BA-4D13-9138-956295C7741D}" dt="2021-09-06T14:50:55.327" v="2050" actId="1076"/>
          <ac:picMkLst>
            <pc:docMk/>
            <pc:sldMk cId="3207193999" sldId="615"/>
            <ac:picMk id="2050" creationId="{942CB1AA-121F-45BC-A561-D1223C38D2B1}"/>
          </ac:picMkLst>
        </pc:picChg>
      </pc:sldChg>
    </pc:docChg>
  </pc:docChgLst>
  <pc:docChgLst>
    <pc:chgData name="Nguyen Chi Son" userId="606856d02e9d83ac" providerId="LiveId" clId="{E7EF6AEB-BA8E-4587-9525-13AD8EB08D12}"/>
    <pc:docChg chg="undo custSel addSld delSld modSld">
      <pc:chgData name="Nguyen Chi Son" userId="606856d02e9d83ac" providerId="LiveId" clId="{E7EF6AEB-BA8E-4587-9525-13AD8EB08D12}" dt="2022-01-04T19:24:38.235" v="8339" actId="1076"/>
      <pc:docMkLst>
        <pc:docMk/>
      </pc:docMkLst>
      <pc:sldChg chg="modSp mod">
        <pc:chgData name="Nguyen Chi Son" userId="606856d02e9d83ac" providerId="LiveId" clId="{E7EF6AEB-BA8E-4587-9525-13AD8EB08D12}" dt="2022-01-04T13:36:15.275" v="63" actId="20577"/>
        <pc:sldMkLst>
          <pc:docMk/>
          <pc:sldMk cId="2922349590" sldId="256"/>
        </pc:sldMkLst>
        <pc:spChg chg="mod">
          <ac:chgData name="Nguyen Chi Son" userId="606856d02e9d83ac" providerId="LiveId" clId="{E7EF6AEB-BA8E-4587-9525-13AD8EB08D12}" dt="2022-01-04T13:36:15.275" v="63" actId="20577"/>
          <ac:spMkLst>
            <pc:docMk/>
            <pc:sldMk cId="2922349590" sldId="256"/>
            <ac:spMk id="5" creationId="{3A9CE0EE-E8A7-485D-B7B9-01588BB75C9D}"/>
          </ac:spMkLst>
        </pc:spChg>
        <pc:spChg chg="mod">
          <ac:chgData name="Nguyen Chi Son" userId="606856d02e9d83ac" providerId="LiveId" clId="{E7EF6AEB-BA8E-4587-9525-13AD8EB08D12}" dt="2022-01-04T13:36:06.861" v="46" actId="20577"/>
          <ac:spMkLst>
            <pc:docMk/>
            <pc:sldMk cId="2922349590" sldId="256"/>
            <ac:spMk id="136" creationId="{C574B640-0199-463F-87CA-8E3956B46E10}"/>
          </ac:spMkLst>
        </pc:spChg>
      </pc:sldChg>
      <pc:sldChg chg="modSp mod">
        <pc:chgData name="Nguyen Chi Son" userId="606856d02e9d83ac" providerId="LiveId" clId="{E7EF6AEB-BA8E-4587-9525-13AD8EB08D12}" dt="2022-01-04T14:25:30.551" v="1594" actId="20577"/>
        <pc:sldMkLst>
          <pc:docMk/>
          <pc:sldMk cId="3319126272" sldId="622"/>
        </pc:sldMkLst>
        <pc:spChg chg="mod">
          <ac:chgData name="Nguyen Chi Son" userId="606856d02e9d83ac" providerId="LiveId" clId="{E7EF6AEB-BA8E-4587-9525-13AD8EB08D12}" dt="2022-01-04T14:25:30.551" v="1594" actId="20577"/>
          <ac:spMkLst>
            <pc:docMk/>
            <pc:sldMk cId="3319126272" sldId="622"/>
            <ac:spMk id="2" creationId="{DAF08EC2-5D0D-48D9-855C-A59C0E5ED55B}"/>
          </ac:spMkLst>
        </pc:spChg>
      </pc:sldChg>
      <pc:sldChg chg="modSp mod">
        <pc:chgData name="Nguyen Chi Son" userId="606856d02e9d83ac" providerId="LiveId" clId="{E7EF6AEB-BA8E-4587-9525-13AD8EB08D12}" dt="2022-01-04T13:36:57.305" v="210" actId="1035"/>
        <pc:sldMkLst>
          <pc:docMk/>
          <pc:sldMk cId="1033004166" sldId="675"/>
        </pc:sldMkLst>
        <pc:spChg chg="mod">
          <ac:chgData name="Nguyen Chi Son" userId="606856d02e9d83ac" providerId="LiveId" clId="{E7EF6AEB-BA8E-4587-9525-13AD8EB08D12}" dt="2022-01-04T13:36:52.586" v="188" actId="20577"/>
          <ac:spMkLst>
            <pc:docMk/>
            <pc:sldMk cId="1033004166" sldId="675"/>
            <ac:spMk id="2" creationId="{DAF08EC2-5D0D-48D9-855C-A59C0E5ED55B}"/>
          </ac:spMkLst>
        </pc:spChg>
        <pc:spChg chg="mod">
          <ac:chgData name="Nguyen Chi Son" userId="606856d02e9d83ac" providerId="LiveId" clId="{E7EF6AEB-BA8E-4587-9525-13AD8EB08D12}" dt="2022-01-04T13:36:57.305" v="210" actId="1035"/>
          <ac:spMkLst>
            <pc:docMk/>
            <pc:sldMk cId="1033004166" sldId="675"/>
            <ac:spMk id="3" creationId="{8CD51C9F-FCB0-4185-93E6-835FC05E1B10}"/>
          </ac:spMkLst>
        </pc:spChg>
      </pc:sldChg>
      <pc:sldChg chg="addSp delSp modSp mod">
        <pc:chgData name="Nguyen Chi Son" userId="606856d02e9d83ac" providerId="LiveId" clId="{E7EF6AEB-BA8E-4587-9525-13AD8EB08D12}" dt="2022-01-04T14:20:45.766" v="952" actId="1076"/>
        <pc:sldMkLst>
          <pc:docMk/>
          <pc:sldMk cId="470225863" sldId="691"/>
        </pc:sldMkLst>
        <pc:spChg chg="mod">
          <ac:chgData name="Nguyen Chi Son" userId="606856d02e9d83ac" providerId="LiveId" clId="{E7EF6AEB-BA8E-4587-9525-13AD8EB08D12}" dt="2022-01-04T13:44:53.115" v="735" actId="20577"/>
          <ac:spMkLst>
            <pc:docMk/>
            <pc:sldMk cId="470225863" sldId="691"/>
            <ac:spMk id="2" creationId="{BA8A6260-CA4B-46A9-A06E-C71EE59E6992}"/>
          </ac:spMkLst>
        </pc:spChg>
        <pc:spChg chg="mod">
          <ac:chgData name="Nguyen Chi Son" userId="606856d02e9d83ac" providerId="LiveId" clId="{E7EF6AEB-BA8E-4587-9525-13AD8EB08D12}" dt="2022-01-04T14:20:37.910" v="950" actId="1076"/>
          <ac:spMkLst>
            <pc:docMk/>
            <pc:sldMk cId="470225863" sldId="691"/>
            <ac:spMk id="8" creationId="{3CBECDDA-DD7D-40DE-BAEC-AE6A41C5FC24}"/>
          </ac:spMkLst>
        </pc:spChg>
        <pc:spChg chg="add mod">
          <ac:chgData name="Nguyen Chi Son" userId="606856d02e9d83ac" providerId="LiveId" clId="{E7EF6AEB-BA8E-4587-9525-13AD8EB08D12}" dt="2022-01-04T14:20:40.525" v="951" actId="1076"/>
          <ac:spMkLst>
            <pc:docMk/>
            <pc:sldMk cId="470225863" sldId="691"/>
            <ac:spMk id="9" creationId="{8826F070-D5B0-4ECB-9256-68CEFEA84977}"/>
          </ac:spMkLst>
        </pc:spChg>
        <pc:spChg chg="add mod">
          <ac:chgData name="Nguyen Chi Son" userId="606856d02e9d83ac" providerId="LiveId" clId="{E7EF6AEB-BA8E-4587-9525-13AD8EB08D12}" dt="2022-01-04T14:20:45.766" v="952" actId="1076"/>
          <ac:spMkLst>
            <pc:docMk/>
            <pc:sldMk cId="470225863" sldId="691"/>
            <ac:spMk id="11" creationId="{72086FFA-A4E4-43D5-877C-B63DBE3E10B8}"/>
          </ac:spMkLst>
        </pc:spChg>
        <pc:picChg chg="add mod">
          <ac:chgData name="Nguyen Chi Son" userId="606856d02e9d83ac" providerId="LiveId" clId="{E7EF6AEB-BA8E-4587-9525-13AD8EB08D12}" dt="2022-01-04T14:20:35.422" v="949" actId="408"/>
          <ac:picMkLst>
            <pc:docMk/>
            <pc:sldMk cId="470225863" sldId="691"/>
            <ac:picMk id="4" creationId="{7EB7A1DA-ADC3-4D55-ACE6-EB1AB9694667}"/>
          </ac:picMkLst>
        </pc:picChg>
        <pc:picChg chg="del">
          <ac:chgData name="Nguyen Chi Son" userId="606856d02e9d83ac" providerId="LiveId" clId="{E7EF6AEB-BA8E-4587-9525-13AD8EB08D12}" dt="2022-01-04T13:37:07.976" v="211" actId="478"/>
          <ac:picMkLst>
            <pc:docMk/>
            <pc:sldMk cId="470225863" sldId="691"/>
            <ac:picMk id="6" creationId="{E60DAABF-DA31-4B77-AA30-EA46129E4E17}"/>
          </ac:picMkLst>
        </pc:picChg>
        <pc:picChg chg="add mod">
          <ac:chgData name="Nguyen Chi Son" userId="606856d02e9d83ac" providerId="LiveId" clId="{E7EF6AEB-BA8E-4587-9525-13AD8EB08D12}" dt="2022-01-04T14:20:30.374" v="948" actId="1076"/>
          <ac:picMkLst>
            <pc:docMk/>
            <pc:sldMk cId="470225863" sldId="691"/>
            <ac:picMk id="7" creationId="{B69685B3-442D-4C2C-BC47-BBA225FAF066}"/>
          </ac:picMkLst>
        </pc:picChg>
        <pc:picChg chg="del">
          <ac:chgData name="Nguyen Chi Son" userId="606856d02e9d83ac" providerId="LiveId" clId="{E7EF6AEB-BA8E-4587-9525-13AD8EB08D12}" dt="2022-01-04T13:37:08.538" v="212" actId="478"/>
          <ac:picMkLst>
            <pc:docMk/>
            <pc:sldMk cId="470225863" sldId="691"/>
            <ac:picMk id="10" creationId="{C4EB751C-FC18-4000-837F-174F47DB714B}"/>
          </ac:picMkLst>
        </pc:picChg>
        <pc:picChg chg="add mod modCrop">
          <ac:chgData name="Nguyen Chi Son" userId="606856d02e9d83ac" providerId="LiveId" clId="{E7EF6AEB-BA8E-4587-9525-13AD8EB08D12}" dt="2022-01-04T14:20:23.104" v="946" actId="1076"/>
          <ac:picMkLst>
            <pc:docMk/>
            <pc:sldMk cId="470225863" sldId="691"/>
            <ac:picMk id="13" creationId="{6E7A1011-0E67-4AA3-B8A1-FBA342BAEBED}"/>
          </ac:picMkLst>
        </pc:picChg>
        <pc:picChg chg="add del mod">
          <ac:chgData name="Nguyen Chi Son" userId="606856d02e9d83ac" providerId="LiveId" clId="{E7EF6AEB-BA8E-4587-9525-13AD8EB08D12}" dt="2022-01-04T14:19:58.396" v="934" actId="478"/>
          <ac:picMkLst>
            <pc:docMk/>
            <pc:sldMk cId="470225863" sldId="691"/>
            <ac:picMk id="1026" creationId="{B016C63C-86F8-4DF8-BED7-61274A93088D}"/>
          </ac:picMkLst>
        </pc:picChg>
      </pc:sldChg>
      <pc:sldChg chg="addSp delSp modSp mod modAnim">
        <pc:chgData name="Nguyen Chi Son" userId="606856d02e9d83ac" providerId="LiveId" clId="{E7EF6AEB-BA8E-4587-9525-13AD8EB08D12}" dt="2022-01-04T14:24:36.124" v="1536" actId="20577"/>
        <pc:sldMkLst>
          <pc:docMk/>
          <pc:sldMk cId="3964383563" sldId="722"/>
        </pc:sldMkLst>
        <pc:spChg chg="add mod">
          <ac:chgData name="Nguyen Chi Son" userId="606856d02e9d83ac" providerId="LiveId" clId="{E7EF6AEB-BA8E-4587-9525-13AD8EB08D12}" dt="2022-01-04T14:22:56.077" v="1364" actId="20577"/>
          <ac:spMkLst>
            <pc:docMk/>
            <pc:sldMk cId="3964383563" sldId="722"/>
            <ac:spMk id="8" creationId="{E86F1C73-114E-4535-882A-4E6BDD248A96}"/>
          </ac:spMkLst>
        </pc:spChg>
        <pc:spChg chg="add mod">
          <ac:chgData name="Nguyen Chi Son" userId="606856d02e9d83ac" providerId="LiveId" clId="{E7EF6AEB-BA8E-4587-9525-13AD8EB08D12}" dt="2022-01-04T14:24:36.124" v="1536" actId="20577"/>
          <ac:spMkLst>
            <pc:docMk/>
            <pc:sldMk cId="3964383563" sldId="722"/>
            <ac:spMk id="11" creationId="{2DABA96D-F810-408D-BF47-00AB309AACE6}"/>
          </ac:spMkLst>
        </pc:spChg>
        <pc:spChg chg="add mod">
          <ac:chgData name="Nguyen Chi Son" userId="606856d02e9d83ac" providerId="LiveId" clId="{E7EF6AEB-BA8E-4587-9525-13AD8EB08D12}" dt="2022-01-04T14:22:43.500" v="1275" actId="1076"/>
          <ac:spMkLst>
            <pc:docMk/>
            <pc:sldMk cId="3964383563" sldId="722"/>
            <ac:spMk id="12" creationId="{2B7E9FC3-2682-4544-A879-4409F8B8BA41}"/>
          </ac:spMkLst>
        </pc:spChg>
        <pc:spChg chg="mod">
          <ac:chgData name="Nguyen Chi Son" userId="606856d02e9d83ac" providerId="LiveId" clId="{E7EF6AEB-BA8E-4587-9525-13AD8EB08D12}" dt="2022-01-04T14:22:34.484" v="1273" actId="1035"/>
          <ac:spMkLst>
            <pc:docMk/>
            <pc:sldMk cId="3964383563" sldId="722"/>
            <ac:spMk id="14" creationId="{A530074C-9975-4D4F-AC15-005B11433C74}"/>
          </ac:spMkLst>
        </pc:spChg>
        <pc:spChg chg="mod">
          <ac:chgData name="Nguyen Chi Son" userId="606856d02e9d83ac" providerId="LiveId" clId="{E7EF6AEB-BA8E-4587-9525-13AD8EB08D12}" dt="2022-01-04T14:22:34.484" v="1273" actId="1035"/>
          <ac:spMkLst>
            <pc:docMk/>
            <pc:sldMk cId="3964383563" sldId="722"/>
            <ac:spMk id="15" creationId="{EC5263CE-BE2F-44C4-BD89-2666D2873C33}"/>
          </ac:spMkLst>
        </pc:spChg>
        <pc:spChg chg="mod">
          <ac:chgData name="Nguyen Chi Son" userId="606856d02e9d83ac" providerId="LiveId" clId="{E7EF6AEB-BA8E-4587-9525-13AD8EB08D12}" dt="2022-01-04T14:22:10.098" v="1116" actId="20577"/>
          <ac:spMkLst>
            <pc:docMk/>
            <pc:sldMk cId="3964383563" sldId="722"/>
            <ac:spMk id="19" creationId="{9C339D16-68E4-43C4-A62E-D0146138D23B}"/>
          </ac:spMkLst>
        </pc:spChg>
        <pc:picChg chg="del">
          <ac:chgData name="Nguyen Chi Son" userId="606856d02e9d83ac" providerId="LiveId" clId="{E7EF6AEB-BA8E-4587-9525-13AD8EB08D12}" dt="2022-01-04T14:22:11.713" v="1117" actId="478"/>
          <ac:picMkLst>
            <pc:docMk/>
            <pc:sldMk cId="3964383563" sldId="722"/>
            <ac:picMk id="7" creationId="{527DD534-EEF8-4ED1-A171-951E7AB10652}"/>
          </ac:picMkLst>
        </pc:picChg>
        <pc:picChg chg="add mod">
          <ac:chgData name="Nguyen Chi Son" userId="606856d02e9d83ac" providerId="LiveId" clId="{E7EF6AEB-BA8E-4587-9525-13AD8EB08D12}" dt="2022-01-04T14:22:43.500" v="1275" actId="1076"/>
          <ac:picMkLst>
            <pc:docMk/>
            <pc:sldMk cId="3964383563" sldId="722"/>
            <ac:picMk id="10" creationId="{7667FC2E-E650-4B39-937E-0463DA4243DD}"/>
          </ac:picMkLst>
        </pc:picChg>
      </pc:sldChg>
      <pc:sldChg chg="del">
        <pc:chgData name="Nguyen Chi Son" userId="606856d02e9d83ac" providerId="LiveId" clId="{E7EF6AEB-BA8E-4587-9525-13AD8EB08D12}" dt="2022-01-04T14:33:25.585" v="1695" actId="47"/>
        <pc:sldMkLst>
          <pc:docMk/>
          <pc:sldMk cId="51380808" sldId="746"/>
        </pc:sldMkLst>
      </pc:sldChg>
      <pc:sldChg chg="addSp delSp modSp mod">
        <pc:chgData name="Nguyen Chi Son" userId="606856d02e9d83ac" providerId="LiveId" clId="{E7EF6AEB-BA8E-4587-9525-13AD8EB08D12}" dt="2022-01-04T14:28:13.731" v="1694" actId="1035"/>
        <pc:sldMkLst>
          <pc:docMk/>
          <pc:sldMk cId="3267194069" sldId="747"/>
        </pc:sldMkLst>
        <pc:spChg chg="mod">
          <ac:chgData name="Nguyen Chi Son" userId="606856d02e9d83ac" providerId="LiveId" clId="{E7EF6AEB-BA8E-4587-9525-13AD8EB08D12}" dt="2022-01-04T14:28:08.639" v="1676" actId="20577"/>
          <ac:spMkLst>
            <pc:docMk/>
            <pc:sldMk cId="3267194069" sldId="747"/>
            <ac:spMk id="2" creationId="{BA8A6260-CA4B-46A9-A06E-C71EE59E6992}"/>
          </ac:spMkLst>
        </pc:spChg>
        <pc:spChg chg="del">
          <ac:chgData name="Nguyen Chi Son" userId="606856d02e9d83ac" providerId="LiveId" clId="{E7EF6AEB-BA8E-4587-9525-13AD8EB08D12}" dt="2022-01-04T14:26:14.487" v="1596" actId="478"/>
          <ac:spMkLst>
            <pc:docMk/>
            <pc:sldMk cId="3267194069" sldId="747"/>
            <ac:spMk id="8" creationId="{3CBECDDA-DD7D-40DE-BAEC-AE6A41C5FC24}"/>
          </ac:spMkLst>
        </pc:spChg>
        <pc:picChg chg="add mod">
          <ac:chgData name="Nguyen Chi Son" userId="606856d02e9d83ac" providerId="LiveId" clId="{E7EF6AEB-BA8E-4587-9525-13AD8EB08D12}" dt="2022-01-04T14:28:13.731" v="1694" actId="1035"/>
          <ac:picMkLst>
            <pc:docMk/>
            <pc:sldMk cId="3267194069" sldId="747"/>
            <ac:picMk id="4" creationId="{3CBDA1E3-644F-4AE2-87DE-4AD95E99ADB2}"/>
          </ac:picMkLst>
        </pc:picChg>
        <pc:picChg chg="del">
          <ac:chgData name="Nguyen Chi Son" userId="606856d02e9d83ac" providerId="LiveId" clId="{E7EF6AEB-BA8E-4587-9525-13AD8EB08D12}" dt="2022-01-04T14:25:33.860" v="1595" actId="478"/>
          <ac:picMkLst>
            <pc:docMk/>
            <pc:sldMk cId="3267194069" sldId="747"/>
            <ac:picMk id="9" creationId="{C38C869F-BFDF-46BB-97AF-76F256B3894B}"/>
          </ac:picMkLst>
        </pc:picChg>
      </pc:sldChg>
      <pc:sldChg chg="add del">
        <pc:chgData name="Nguyen Chi Son" userId="606856d02e9d83ac" providerId="LiveId" clId="{E7EF6AEB-BA8E-4587-9525-13AD8EB08D12}" dt="2022-01-04T14:21:46.074" v="971" actId="47"/>
        <pc:sldMkLst>
          <pc:docMk/>
          <pc:sldMk cId="752567401" sldId="748"/>
        </pc:sldMkLst>
      </pc:sldChg>
      <pc:sldChg chg="addSp delSp modSp add mod">
        <pc:chgData name="Nguyen Chi Son" userId="606856d02e9d83ac" providerId="LiveId" clId="{E7EF6AEB-BA8E-4587-9525-13AD8EB08D12}" dt="2022-01-04T14:21:33.604" v="970" actId="408"/>
        <pc:sldMkLst>
          <pc:docMk/>
          <pc:sldMk cId="1335251601" sldId="749"/>
        </pc:sldMkLst>
        <pc:spChg chg="mod">
          <ac:chgData name="Nguyen Chi Son" userId="606856d02e9d83ac" providerId="LiveId" clId="{E7EF6AEB-BA8E-4587-9525-13AD8EB08D12}" dt="2022-01-04T14:21:17.414" v="965" actId="1076"/>
          <ac:spMkLst>
            <pc:docMk/>
            <pc:sldMk cId="1335251601" sldId="749"/>
            <ac:spMk id="8" creationId="{3CBECDDA-DD7D-40DE-BAEC-AE6A41C5FC24}"/>
          </ac:spMkLst>
        </pc:spChg>
        <pc:spChg chg="mod">
          <ac:chgData name="Nguyen Chi Son" userId="606856d02e9d83ac" providerId="LiveId" clId="{E7EF6AEB-BA8E-4587-9525-13AD8EB08D12}" dt="2022-01-04T14:21:19.686" v="966" actId="1076"/>
          <ac:spMkLst>
            <pc:docMk/>
            <pc:sldMk cId="1335251601" sldId="749"/>
            <ac:spMk id="9" creationId="{8826F070-D5B0-4ECB-9256-68CEFEA84977}"/>
          </ac:spMkLst>
        </pc:spChg>
        <pc:spChg chg="mod">
          <ac:chgData name="Nguyen Chi Son" userId="606856d02e9d83ac" providerId="LiveId" clId="{E7EF6AEB-BA8E-4587-9525-13AD8EB08D12}" dt="2022-01-04T14:21:22.780" v="967" actId="1076"/>
          <ac:spMkLst>
            <pc:docMk/>
            <pc:sldMk cId="1335251601" sldId="749"/>
            <ac:spMk id="11" creationId="{72086FFA-A4E4-43D5-877C-B63DBE3E10B8}"/>
          </ac:spMkLst>
        </pc:spChg>
        <pc:picChg chg="del">
          <ac:chgData name="Nguyen Chi Son" userId="606856d02e9d83ac" providerId="LiveId" clId="{E7EF6AEB-BA8E-4587-9525-13AD8EB08D12}" dt="2022-01-04T13:53:46.419" v="835" actId="478"/>
          <ac:picMkLst>
            <pc:docMk/>
            <pc:sldMk cId="1335251601" sldId="749"/>
            <ac:picMk id="4" creationId="{7EB7A1DA-ADC3-4D55-ACE6-EB1AB9694667}"/>
          </ac:picMkLst>
        </pc:picChg>
        <pc:picChg chg="add mod modCrop">
          <ac:chgData name="Nguyen Chi Son" userId="606856d02e9d83ac" providerId="LiveId" clId="{E7EF6AEB-BA8E-4587-9525-13AD8EB08D12}" dt="2022-01-04T14:21:12.684" v="963" actId="554"/>
          <ac:picMkLst>
            <pc:docMk/>
            <pc:sldMk cId="1335251601" sldId="749"/>
            <ac:picMk id="5" creationId="{B4B0EC0B-7920-42B1-BB7C-402848169C9B}"/>
          </ac:picMkLst>
        </pc:picChg>
        <pc:picChg chg="del">
          <ac:chgData name="Nguyen Chi Son" userId="606856d02e9d83ac" providerId="LiveId" clId="{E7EF6AEB-BA8E-4587-9525-13AD8EB08D12}" dt="2022-01-04T13:53:47.044" v="836" actId="478"/>
          <ac:picMkLst>
            <pc:docMk/>
            <pc:sldMk cId="1335251601" sldId="749"/>
            <ac:picMk id="7" creationId="{B69685B3-442D-4C2C-BC47-BBA225FAF066}"/>
          </ac:picMkLst>
        </pc:picChg>
        <pc:picChg chg="add mod">
          <ac:chgData name="Nguyen Chi Son" userId="606856d02e9d83ac" providerId="LiveId" clId="{E7EF6AEB-BA8E-4587-9525-13AD8EB08D12}" dt="2022-01-04T14:21:33.604" v="970" actId="408"/>
          <ac:picMkLst>
            <pc:docMk/>
            <pc:sldMk cId="1335251601" sldId="749"/>
            <ac:picMk id="10" creationId="{415FB898-43A7-4E93-9651-A46D26E65843}"/>
          </ac:picMkLst>
        </pc:picChg>
        <pc:picChg chg="add mod">
          <ac:chgData name="Nguyen Chi Son" userId="606856d02e9d83ac" providerId="LiveId" clId="{E7EF6AEB-BA8E-4587-9525-13AD8EB08D12}" dt="2022-01-04T14:21:29.565" v="969" actId="1076"/>
          <ac:picMkLst>
            <pc:docMk/>
            <pc:sldMk cId="1335251601" sldId="749"/>
            <ac:picMk id="13" creationId="{62A8A23A-A2C0-4F04-98EB-050A856BBEBA}"/>
          </ac:picMkLst>
        </pc:picChg>
        <pc:picChg chg="del">
          <ac:chgData name="Nguyen Chi Son" userId="606856d02e9d83ac" providerId="LiveId" clId="{E7EF6AEB-BA8E-4587-9525-13AD8EB08D12}" dt="2022-01-04T13:53:45.997" v="834" actId="478"/>
          <ac:picMkLst>
            <pc:docMk/>
            <pc:sldMk cId="1335251601" sldId="749"/>
            <ac:picMk id="1026" creationId="{B016C63C-86F8-4DF8-BED7-61274A93088D}"/>
          </ac:picMkLst>
        </pc:picChg>
        <pc:picChg chg="add del">
          <ac:chgData name="Nguyen Chi Son" userId="606856d02e9d83ac" providerId="LiveId" clId="{E7EF6AEB-BA8E-4587-9525-13AD8EB08D12}" dt="2022-01-04T13:55:10.688" v="920"/>
          <ac:picMkLst>
            <pc:docMk/>
            <pc:sldMk cId="1335251601" sldId="749"/>
            <ac:picMk id="2050" creationId="{BF764BD0-1A52-49D4-8169-E41D977F112F}"/>
          </ac:picMkLst>
        </pc:picChg>
      </pc:sldChg>
      <pc:sldChg chg="modSp add mod">
        <pc:chgData name="Nguyen Chi Son" userId="606856d02e9d83ac" providerId="LiveId" clId="{E7EF6AEB-BA8E-4587-9525-13AD8EB08D12}" dt="2022-01-04T14:33:50.735" v="1823" actId="1035"/>
        <pc:sldMkLst>
          <pc:docMk/>
          <pc:sldMk cId="3650864165" sldId="750"/>
        </pc:sldMkLst>
        <pc:spChg chg="mod">
          <ac:chgData name="Nguyen Chi Son" userId="606856d02e9d83ac" providerId="LiveId" clId="{E7EF6AEB-BA8E-4587-9525-13AD8EB08D12}" dt="2022-01-04T14:33:44.918" v="1801" actId="20577"/>
          <ac:spMkLst>
            <pc:docMk/>
            <pc:sldMk cId="3650864165" sldId="750"/>
            <ac:spMk id="2" creationId="{DAF08EC2-5D0D-48D9-855C-A59C0E5ED55B}"/>
          </ac:spMkLst>
        </pc:spChg>
        <pc:spChg chg="mod">
          <ac:chgData name="Nguyen Chi Son" userId="606856d02e9d83ac" providerId="LiveId" clId="{E7EF6AEB-BA8E-4587-9525-13AD8EB08D12}" dt="2022-01-04T14:33:50.735" v="1823" actId="1035"/>
          <ac:spMkLst>
            <pc:docMk/>
            <pc:sldMk cId="3650864165" sldId="750"/>
            <ac:spMk id="3" creationId="{8CD51C9F-FCB0-4185-93E6-835FC05E1B10}"/>
          </ac:spMkLst>
        </pc:spChg>
      </pc:sldChg>
      <pc:sldChg chg="addSp delSp modSp add mod">
        <pc:chgData name="Nguyen Chi Son" userId="606856d02e9d83ac" providerId="LiveId" clId="{E7EF6AEB-BA8E-4587-9525-13AD8EB08D12}" dt="2022-01-04T15:08:38.720" v="4807" actId="1076"/>
        <pc:sldMkLst>
          <pc:docMk/>
          <pc:sldMk cId="3436966872" sldId="751"/>
        </pc:sldMkLst>
        <pc:spChg chg="mod">
          <ac:chgData name="Nguyen Chi Son" userId="606856d02e9d83ac" providerId="LiveId" clId="{E7EF6AEB-BA8E-4587-9525-13AD8EB08D12}" dt="2022-01-04T14:41:16.928" v="2360" actId="20577"/>
          <ac:spMkLst>
            <pc:docMk/>
            <pc:sldMk cId="3436966872" sldId="751"/>
            <ac:spMk id="2" creationId="{BA8A6260-CA4B-46A9-A06E-C71EE59E6992}"/>
          </ac:spMkLst>
        </pc:spChg>
        <pc:spChg chg="add mod">
          <ac:chgData name="Nguyen Chi Son" userId="606856d02e9d83ac" providerId="LiveId" clId="{E7EF6AEB-BA8E-4587-9525-13AD8EB08D12}" dt="2022-01-04T14:37:55.315" v="2328" actId="1036"/>
          <ac:spMkLst>
            <pc:docMk/>
            <pc:sldMk cId="3436966872" sldId="751"/>
            <ac:spMk id="5" creationId="{5FCB6675-D220-43C6-AA0B-F5516442E11D}"/>
          </ac:spMkLst>
        </pc:spChg>
        <pc:spChg chg="add del mod">
          <ac:chgData name="Nguyen Chi Son" userId="606856d02e9d83ac" providerId="LiveId" clId="{E7EF6AEB-BA8E-4587-9525-13AD8EB08D12}" dt="2022-01-04T14:39:14.302" v="2348" actId="478"/>
          <ac:spMkLst>
            <pc:docMk/>
            <pc:sldMk cId="3436966872" sldId="751"/>
            <ac:spMk id="7" creationId="{01D0E921-EBC6-4F7A-83A8-7008DB49EBC4}"/>
          </ac:spMkLst>
        </pc:spChg>
        <pc:picChg chg="del">
          <ac:chgData name="Nguyen Chi Son" userId="606856d02e9d83ac" providerId="LiveId" clId="{E7EF6AEB-BA8E-4587-9525-13AD8EB08D12}" dt="2022-01-04T14:33:55.714" v="1825" actId="478"/>
          <ac:picMkLst>
            <pc:docMk/>
            <pc:sldMk cId="3436966872" sldId="751"/>
            <ac:picMk id="4" creationId="{3CBDA1E3-644F-4AE2-87DE-4AD95E99ADB2}"/>
          </ac:picMkLst>
        </pc:picChg>
        <pc:picChg chg="add mod">
          <ac:chgData name="Nguyen Chi Son" userId="606856d02e9d83ac" providerId="LiveId" clId="{E7EF6AEB-BA8E-4587-9525-13AD8EB08D12}" dt="2022-01-04T15:08:38.720" v="4807" actId="1076"/>
          <ac:picMkLst>
            <pc:docMk/>
            <pc:sldMk cId="3436966872" sldId="751"/>
            <ac:picMk id="6" creationId="{D0BDBCB4-707C-43CE-931D-64180D957F7B}"/>
          </ac:picMkLst>
        </pc:picChg>
        <pc:picChg chg="add mod">
          <ac:chgData name="Nguyen Chi Son" userId="606856d02e9d83ac" providerId="LiveId" clId="{E7EF6AEB-BA8E-4587-9525-13AD8EB08D12}" dt="2022-01-04T14:40:25.465" v="2354" actId="1076"/>
          <ac:picMkLst>
            <pc:docMk/>
            <pc:sldMk cId="3436966872" sldId="751"/>
            <ac:picMk id="3074" creationId="{A1C279AF-79C4-4051-B123-E9D2732A0C21}"/>
          </ac:picMkLst>
        </pc:picChg>
      </pc:sldChg>
      <pc:sldChg chg="addSp delSp modSp add mod">
        <pc:chgData name="Nguyen Chi Son" userId="606856d02e9d83ac" providerId="LiveId" clId="{E7EF6AEB-BA8E-4587-9525-13AD8EB08D12}" dt="2022-01-04T15:01:39.772" v="4787" actId="1076"/>
        <pc:sldMkLst>
          <pc:docMk/>
          <pc:sldMk cId="2207813376" sldId="752"/>
        </pc:sldMkLst>
        <pc:spChg chg="mod">
          <ac:chgData name="Nguyen Chi Son" userId="606856d02e9d83ac" providerId="LiveId" clId="{E7EF6AEB-BA8E-4587-9525-13AD8EB08D12}" dt="2022-01-04T14:44:27.918" v="3514" actId="20577"/>
          <ac:spMkLst>
            <pc:docMk/>
            <pc:sldMk cId="2207813376" sldId="752"/>
            <ac:spMk id="2" creationId="{BA8A6260-CA4B-46A9-A06E-C71EE59E6992}"/>
          </ac:spMkLst>
        </pc:spChg>
        <pc:spChg chg="mod">
          <ac:chgData name="Nguyen Chi Son" userId="606856d02e9d83ac" providerId="LiveId" clId="{E7EF6AEB-BA8E-4587-9525-13AD8EB08D12}" dt="2022-01-04T15:01:21.637" v="4781" actId="1076"/>
          <ac:spMkLst>
            <pc:docMk/>
            <pc:sldMk cId="2207813376" sldId="752"/>
            <ac:spMk id="5" creationId="{5FCB6675-D220-43C6-AA0B-F5516442E11D}"/>
          </ac:spMkLst>
        </pc:spChg>
        <pc:spChg chg="add mod">
          <ac:chgData name="Nguyen Chi Son" userId="606856d02e9d83ac" providerId="LiveId" clId="{E7EF6AEB-BA8E-4587-9525-13AD8EB08D12}" dt="2022-01-04T15:01:39.772" v="4787" actId="1076"/>
          <ac:spMkLst>
            <pc:docMk/>
            <pc:sldMk cId="2207813376" sldId="752"/>
            <ac:spMk id="7" creationId="{29173375-2B80-44C2-B311-A0CEA888BCFE}"/>
          </ac:spMkLst>
        </pc:spChg>
        <pc:picChg chg="del">
          <ac:chgData name="Nguyen Chi Son" userId="606856d02e9d83ac" providerId="LiveId" clId="{E7EF6AEB-BA8E-4587-9525-13AD8EB08D12}" dt="2022-01-04T14:40:37.834" v="2356" actId="478"/>
          <ac:picMkLst>
            <pc:docMk/>
            <pc:sldMk cId="2207813376" sldId="752"/>
            <ac:picMk id="6" creationId="{D0BDBCB4-707C-43CE-931D-64180D957F7B}"/>
          </ac:picMkLst>
        </pc:picChg>
        <pc:picChg chg="del">
          <ac:chgData name="Nguyen Chi Son" userId="606856d02e9d83ac" providerId="LiveId" clId="{E7EF6AEB-BA8E-4587-9525-13AD8EB08D12}" dt="2022-01-04T14:40:38.297" v="2357" actId="478"/>
          <ac:picMkLst>
            <pc:docMk/>
            <pc:sldMk cId="2207813376" sldId="752"/>
            <ac:picMk id="3074" creationId="{A1C279AF-79C4-4051-B123-E9D2732A0C21}"/>
          </ac:picMkLst>
        </pc:picChg>
        <pc:picChg chg="add mod">
          <ac:chgData name="Nguyen Chi Son" userId="606856d02e9d83ac" providerId="LiveId" clId="{E7EF6AEB-BA8E-4587-9525-13AD8EB08D12}" dt="2022-01-04T15:01:02.701" v="4776" actId="1076"/>
          <ac:picMkLst>
            <pc:docMk/>
            <pc:sldMk cId="2207813376" sldId="752"/>
            <ac:picMk id="4098" creationId="{D38CE19D-4AA2-4C4E-83CD-3CBF6D1D7523}"/>
          </ac:picMkLst>
        </pc:picChg>
        <pc:picChg chg="add mod">
          <ac:chgData name="Nguyen Chi Son" userId="606856d02e9d83ac" providerId="LiveId" clId="{E7EF6AEB-BA8E-4587-9525-13AD8EB08D12}" dt="2022-01-04T15:01:34.453" v="4785" actId="1076"/>
          <ac:picMkLst>
            <pc:docMk/>
            <pc:sldMk cId="2207813376" sldId="752"/>
            <ac:picMk id="4100" creationId="{52861F21-E9C5-4CDF-AA81-4D13515989BA}"/>
          </ac:picMkLst>
        </pc:picChg>
      </pc:sldChg>
      <pc:sldChg chg="addSp modSp add modAnim">
        <pc:chgData name="Nguyen Chi Son" userId="606856d02e9d83ac" providerId="LiveId" clId="{E7EF6AEB-BA8E-4587-9525-13AD8EB08D12}" dt="2022-01-04T14:43:23.103" v="3174" actId="20577"/>
        <pc:sldMkLst>
          <pc:docMk/>
          <pc:sldMk cId="1058621928" sldId="753"/>
        </pc:sldMkLst>
        <pc:spChg chg="mod">
          <ac:chgData name="Nguyen Chi Son" userId="606856d02e9d83ac" providerId="LiveId" clId="{E7EF6AEB-BA8E-4587-9525-13AD8EB08D12}" dt="2022-01-04T14:42:46.415" v="2884" actId="20577"/>
          <ac:spMkLst>
            <pc:docMk/>
            <pc:sldMk cId="1058621928" sldId="753"/>
            <ac:spMk id="8" creationId="{E86F1C73-114E-4535-882A-4E6BDD248A96}"/>
          </ac:spMkLst>
        </pc:spChg>
        <pc:spChg chg="add mod">
          <ac:chgData name="Nguyen Chi Son" userId="606856d02e9d83ac" providerId="LiveId" clId="{E7EF6AEB-BA8E-4587-9525-13AD8EB08D12}" dt="2022-01-04T14:43:11.071" v="3064" actId="20577"/>
          <ac:spMkLst>
            <pc:docMk/>
            <pc:sldMk cId="1058621928" sldId="753"/>
            <ac:spMk id="13" creationId="{C9A206A8-2B66-4548-9099-3F2498D51108}"/>
          </ac:spMkLst>
        </pc:spChg>
        <pc:spChg chg="mod">
          <ac:chgData name="Nguyen Chi Son" userId="606856d02e9d83ac" providerId="LiveId" clId="{E7EF6AEB-BA8E-4587-9525-13AD8EB08D12}" dt="2022-01-04T14:42:03.637" v="2680" actId="20577"/>
          <ac:spMkLst>
            <pc:docMk/>
            <pc:sldMk cId="1058621928" sldId="753"/>
            <ac:spMk id="14" creationId="{A530074C-9975-4D4F-AC15-005B11433C74}"/>
          </ac:spMkLst>
        </pc:spChg>
        <pc:spChg chg="add mod">
          <ac:chgData name="Nguyen Chi Son" userId="606856d02e9d83ac" providerId="LiveId" clId="{E7EF6AEB-BA8E-4587-9525-13AD8EB08D12}" dt="2022-01-04T14:43:23.103" v="3174" actId="20577"/>
          <ac:spMkLst>
            <pc:docMk/>
            <pc:sldMk cId="1058621928" sldId="753"/>
            <ac:spMk id="17" creationId="{618BD33E-6EAC-475E-A201-1F19B442E18E}"/>
          </ac:spMkLst>
        </pc:spChg>
        <pc:spChg chg="add mod">
          <ac:chgData name="Nguyen Chi Son" userId="606856d02e9d83ac" providerId="LiveId" clId="{E7EF6AEB-BA8E-4587-9525-13AD8EB08D12}" dt="2022-01-04T14:42:52.992" v="2886" actId="1076"/>
          <ac:spMkLst>
            <pc:docMk/>
            <pc:sldMk cId="1058621928" sldId="753"/>
            <ac:spMk id="18" creationId="{FD9A0B06-7583-4A0C-AAFD-6B18194B0B3F}"/>
          </ac:spMkLst>
        </pc:spChg>
        <pc:spChg chg="mod">
          <ac:chgData name="Nguyen Chi Son" userId="606856d02e9d83ac" providerId="LiveId" clId="{E7EF6AEB-BA8E-4587-9525-13AD8EB08D12}" dt="2022-01-04T14:42:17.607" v="2756" actId="20577"/>
          <ac:spMkLst>
            <pc:docMk/>
            <pc:sldMk cId="1058621928" sldId="753"/>
            <ac:spMk id="19" creationId="{9C339D16-68E4-43C4-A62E-D0146138D23B}"/>
          </ac:spMkLst>
        </pc:spChg>
        <pc:picChg chg="add mod">
          <ac:chgData name="Nguyen Chi Son" userId="606856d02e9d83ac" providerId="LiveId" clId="{E7EF6AEB-BA8E-4587-9525-13AD8EB08D12}" dt="2022-01-04T14:42:52.992" v="2886" actId="1076"/>
          <ac:picMkLst>
            <pc:docMk/>
            <pc:sldMk cId="1058621928" sldId="753"/>
            <ac:picMk id="16" creationId="{0EE283B1-C85A-4092-AAB8-8195305196F9}"/>
          </ac:picMkLst>
        </pc:picChg>
      </pc:sldChg>
      <pc:sldChg chg="delSp modSp add modAnim">
        <pc:chgData name="Nguyen Chi Son" userId="606856d02e9d83ac" providerId="LiveId" clId="{E7EF6AEB-BA8E-4587-9525-13AD8EB08D12}" dt="2022-01-04T14:43:53.404" v="3382" actId="20577"/>
        <pc:sldMkLst>
          <pc:docMk/>
          <pc:sldMk cId="709018180" sldId="754"/>
        </pc:sldMkLst>
        <pc:spChg chg="del">
          <ac:chgData name="Nguyen Chi Son" userId="606856d02e9d83ac" providerId="LiveId" clId="{E7EF6AEB-BA8E-4587-9525-13AD8EB08D12}" dt="2022-01-04T14:43:28.478" v="3176" actId="478"/>
          <ac:spMkLst>
            <pc:docMk/>
            <pc:sldMk cId="709018180" sldId="754"/>
            <ac:spMk id="8" creationId="{E86F1C73-114E-4535-882A-4E6BDD248A96}"/>
          </ac:spMkLst>
        </pc:spChg>
        <pc:spChg chg="del">
          <ac:chgData name="Nguyen Chi Son" userId="606856d02e9d83ac" providerId="LiveId" clId="{E7EF6AEB-BA8E-4587-9525-13AD8EB08D12}" dt="2022-01-04T14:43:28.478" v="3176" actId="478"/>
          <ac:spMkLst>
            <pc:docMk/>
            <pc:sldMk cId="709018180" sldId="754"/>
            <ac:spMk id="11" creationId="{2DABA96D-F810-408D-BF47-00AB309AACE6}"/>
          </ac:spMkLst>
        </pc:spChg>
        <pc:spChg chg="del">
          <ac:chgData name="Nguyen Chi Son" userId="606856d02e9d83ac" providerId="LiveId" clId="{E7EF6AEB-BA8E-4587-9525-13AD8EB08D12}" dt="2022-01-04T14:43:28.478" v="3176" actId="478"/>
          <ac:spMkLst>
            <pc:docMk/>
            <pc:sldMk cId="709018180" sldId="754"/>
            <ac:spMk id="12" creationId="{2B7E9FC3-2682-4544-A879-4409F8B8BA41}"/>
          </ac:spMkLst>
        </pc:spChg>
        <pc:spChg chg="del">
          <ac:chgData name="Nguyen Chi Son" userId="606856d02e9d83ac" providerId="LiveId" clId="{E7EF6AEB-BA8E-4587-9525-13AD8EB08D12}" dt="2022-01-04T14:43:28.478" v="3176" actId="478"/>
          <ac:spMkLst>
            <pc:docMk/>
            <pc:sldMk cId="709018180" sldId="754"/>
            <ac:spMk id="13" creationId="{C9A206A8-2B66-4548-9099-3F2498D51108}"/>
          </ac:spMkLst>
        </pc:spChg>
        <pc:spChg chg="del">
          <ac:chgData name="Nguyen Chi Son" userId="606856d02e9d83ac" providerId="LiveId" clId="{E7EF6AEB-BA8E-4587-9525-13AD8EB08D12}" dt="2022-01-04T14:43:28.478" v="3176" actId="478"/>
          <ac:spMkLst>
            <pc:docMk/>
            <pc:sldMk cId="709018180" sldId="754"/>
            <ac:spMk id="17" creationId="{618BD33E-6EAC-475E-A201-1F19B442E18E}"/>
          </ac:spMkLst>
        </pc:spChg>
        <pc:spChg chg="del">
          <ac:chgData name="Nguyen Chi Son" userId="606856d02e9d83ac" providerId="LiveId" clId="{E7EF6AEB-BA8E-4587-9525-13AD8EB08D12}" dt="2022-01-04T14:43:28.478" v="3176" actId="478"/>
          <ac:spMkLst>
            <pc:docMk/>
            <pc:sldMk cId="709018180" sldId="754"/>
            <ac:spMk id="18" creationId="{FD9A0B06-7583-4A0C-AAFD-6B18194B0B3F}"/>
          </ac:spMkLst>
        </pc:spChg>
        <pc:spChg chg="mod">
          <ac:chgData name="Nguyen Chi Son" userId="606856d02e9d83ac" providerId="LiveId" clId="{E7EF6AEB-BA8E-4587-9525-13AD8EB08D12}" dt="2022-01-04T14:43:53.404" v="3382" actId="20577"/>
          <ac:spMkLst>
            <pc:docMk/>
            <pc:sldMk cId="709018180" sldId="754"/>
            <ac:spMk id="19" creationId="{9C339D16-68E4-43C4-A62E-D0146138D23B}"/>
          </ac:spMkLst>
        </pc:spChg>
        <pc:picChg chg="del">
          <ac:chgData name="Nguyen Chi Son" userId="606856d02e9d83ac" providerId="LiveId" clId="{E7EF6AEB-BA8E-4587-9525-13AD8EB08D12}" dt="2022-01-04T14:43:28.478" v="3176" actId="478"/>
          <ac:picMkLst>
            <pc:docMk/>
            <pc:sldMk cId="709018180" sldId="754"/>
            <ac:picMk id="10" creationId="{7667FC2E-E650-4B39-937E-0463DA4243DD}"/>
          </ac:picMkLst>
        </pc:picChg>
        <pc:picChg chg="del">
          <ac:chgData name="Nguyen Chi Son" userId="606856d02e9d83ac" providerId="LiveId" clId="{E7EF6AEB-BA8E-4587-9525-13AD8EB08D12}" dt="2022-01-04T14:43:28.478" v="3176" actId="478"/>
          <ac:picMkLst>
            <pc:docMk/>
            <pc:sldMk cId="709018180" sldId="754"/>
            <ac:picMk id="16" creationId="{0EE283B1-C85A-4092-AAB8-8195305196F9}"/>
          </ac:picMkLst>
        </pc:picChg>
      </pc:sldChg>
      <pc:sldChg chg="addSp delSp modSp add mod">
        <pc:chgData name="Nguyen Chi Son" userId="606856d02e9d83ac" providerId="LiveId" clId="{E7EF6AEB-BA8E-4587-9525-13AD8EB08D12}" dt="2022-01-04T15:02:22.822" v="4805" actId="1035"/>
        <pc:sldMkLst>
          <pc:docMk/>
          <pc:sldMk cId="2854865858" sldId="755"/>
        </pc:sldMkLst>
        <pc:spChg chg="mod">
          <ac:chgData name="Nguyen Chi Son" userId="606856d02e9d83ac" providerId="LiveId" clId="{E7EF6AEB-BA8E-4587-9525-13AD8EB08D12}" dt="2022-01-04T15:02:22.822" v="4805" actId="1035"/>
          <ac:spMkLst>
            <pc:docMk/>
            <pc:sldMk cId="2854865858" sldId="755"/>
            <ac:spMk id="5" creationId="{5FCB6675-D220-43C6-AA0B-F5516442E11D}"/>
          </ac:spMkLst>
        </pc:spChg>
        <pc:spChg chg="mod">
          <ac:chgData name="Nguyen Chi Son" userId="606856d02e9d83ac" providerId="LiveId" clId="{E7EF6AEB-BA8E-4587-9525-13AD8EB08D12}" dt="2022-01-04T15:02:22.822" v="4805" actId="1035"/>
          <ac:spMkLst>
            <pc:docMk/>
            <pc:sldMk cId="2854865858" sldId="755"/>
            <ac:spMk id="7" creationId="{29173375-2B80-44C2-B311-A0CEA888BCFE}"/>
          </ac:spMkLst>
        </pc:spChg>
        <pc:picChg chg="del">
          <ac:chgData name="Nguyen Chi Son" userId="606856d02e9d83ac" providerId="LiveId" clId="{E7EF6AEB-BA8E-4587-9525-13AD8EB08D12}" dt="2022-01-04T14:53:52.067" v="4076" actId="478"/>
          <ac:picMkLst>
            <pc:docMk/>
            <pc:sldMk cId="2854865858" sldId="755"/>
            <ac:picMk id="4098" creationId="{D38CE19D-4AA2-4C4E-83CD-3CBF6D1D7523}"/>
          </ac:picMkLst>
        </pc:picChg>
        <pc:picChg chg="del">
          <ac:chgData name="Nguyen Chi Son" userId="606856d02e9d83ac" providerId="LiveId" clId="{E7EF6AEB-BA8E-4587-9525-13AD8EB08D12}" dt="2022-01-04T14:53:54.164" v="4077" actId="478"/>
          <ac:picMkLst>
            <pc:docMk/>
            <pc:sldMk cId="2854865858" sldId="755"/>
            <ac:picMk id="4100" creationId="{52861F21-E9C5-4CDF-AA81-4D13515989BA}"/>
          </ac:picMkLst>
        </pc:picChg>
        <pc:picChg chg="add mod">
          <ac:chgData name="Nguyen Chi Son" userId="606856d02e9d83ac" providerId="LiveId" clId="{E7EF6AEB-BA8E-4587-9525-13AD8EB08D12}" dt="2022-01-04T15:01:50.284" v="4790" actId="1076"/>
          <ac:picMkLst>
            <pc:docMk/>
            <pc:sldMk cId="2854865858" sldId="755"/>
            <ac:picMk id="5122" creationId="{CF762C25-6925-4BEB-9481-486CEFA0A7C1}"/>
          </ac:picMkLst>
        </pc:picChg>
        <pc:picChg chg="add mod">
          <ac:chgData name="Nguyen Chi Son" userId="606856d02e9d83ac" providerId="LiveId" clId="{E7EF6AEB-BA8E-4587-9525-13AD8EB08D12}" dt="2022-01-04T15:02:02.740" v="4794" actId="1076"/>
          <ac:picMkLst>
            <pc:docMk/>
            <pc:sldMk cId="2854865858" sldId="755"/>
            <ac:picMk id="5124" creationId="{558BC4D8-AE6D-4B3B-9CDC-979D9E9584DD}"/>
          </ac:picMkLst>
        </pc:picChg>
      </pc:sldChg>
      <pc:sldChg chg="modSp add">
        <pc:chgData name="Nguyen Chi Son" userId="606856d02e9d83ac" providerId="LiveId" clId="{E7EF6AEB-BA8E-4587-9525-13AD8EB08D12}" dt="2022-01-04T15:10:31.817" v="5325" actId="20577"/>
        <pc:sldMkLst>
          <pc:docMk/>
          <pc:sldMk cId="3015010201" sldId="756"/>
        </pc:sldMkLst>
        <pc:spChg chg="mod">
          <ac:chgData name="Nguyen Chi Son" userId="606856d02e9d83ac" providerId="LiveId" clId="{E7EF6AEB-BA8E-4587-9525-13AD8EB08D12}" dt="2022-01-04T15:10:10.715" v="5122" actId="20577"/>
          <ac:spMkLst>
            <pc:docMk/>
            <pc:sldMk cId="3015010201" sldId="756"/>
            <ac:spMk id="8" creationId="{E86F1C73-114E-4535-882A-4E6BDD248A96}"/>
          </ac:spMkLst>
        </pc:spChg>
        <pc:spChg chg="mod">
          <ac:chgData name="Nguyen Chi Son" userId="606856d02e9d83ac" providerId="LiveId" clId="{E7EF6AEB-BA8E-4587-9525-13AD8EB08D12}" dt="2022-01-04T15:10:31.817" v="5325" actId="20577"/>
          <ac:spMkLst>
            <pc:docMk/>
            <pc:sldMk cId="3015010201" sldId="756"/>
            <ac:spMk id="13" creationId="{C9A206A8-2B66-4548-9099-3F2498D51108}"/>
          </ac:spMkLst>
        </pc:spChg>
        <pc:spChg chg="mod">
          <ac:chgData name="Nguyen Chi Son" userId="606856d02e9d83ac" providerId="LiveId" clId="{E7EF6AEB-BA8E-4587-9525-13AD8EB08D12}" dt="2022-01-04T15:09:49.844" v="4937" actId="20577"/>
          <ac:spMkLst>
            <pc:docMk/>
            <pc:sldMk cId="3015010201" sldId="756"/>
            <ac:spMk id="19" creationId="{9C339D16-68E4-43C4-A62E-D0146138D23B}"/>
          </ac:spMkLst>
        </pc:spChg>
      </pc:sldChg>
      <pc:sldChg chg="delSp modSp add modAnim">
        <pc:chgData name="Nguyen Chi Son" userId="606856d02e9d83ac" providerId="LiveId" clId="{E7EF6AEB-BA8E-4587-9525-13AD8EB08D12}" dt="2022-01-04T15:10:54.417" v="5469" actId="478"/>
        <pc:sldMkLst>
          <pc:docMk/>
          <pc:sldMk cId="4140275113" sldId="757"/>
        </pc:sldMkLst>
        <pc:spChg chg="del">
          <ac:chgData name="Nguyen Chi Son" userId="606856d02e9d83ac" providerId="LiveId" clId="{E7EF6AEB-BA8E-4587-9525-13AD8EB08D12}" dt="2022-01-04T15:10:54.417" v="5469" actId="478"/>
          <ac:spMkLst>
            <pc:docMk/>
            <pc:sldMk cId="4140275113" sldId="757"/>
            <ac:spMk id="8" creationId="{E86F1C73-114E-4535-882A-4E6BDD248A96}"/>
          </ac:spMkLst>
        </pc:spChg>
        <pc:spChg chg="del">
          <ac:chgData name="Nguyen Chi Son" userId="606856d02e9d83ac" providerId="LiveId" clId="{E7EF6AEB-BA8E-4587-9525-13AD8EB08D12}" dt="2022-01-04T15:10:54.417" v="5469" actId="478"/>
          <ac:spMkLst>
            <pc:docMk/>
            <pc:sldMk cId="4140275113" sldId="757"/>
            <ac:spMk id="11" creationId="{2DABA96D-F810-408D-BF47-00AB309AACE6}"/>
          </ac:spMkLst>
        </pc:spChg>
        <pc:spChg chg="del">
          <ac:chgData name="Nguyen Chi Son" userId="606856d02e9d83ac" providerId="LiveId" clId="{E7EF6AEB-BA8E-4587-9525-13AD8EB08D12}" dt="2022-01-04T15:10:54.417" v="5469" actId="478"/>
          <ac:spMkLst>
            <pc:docMk/>
            <pc:sldMk cId="4140275113" sldId="757"/>
            <ac:spMk id="12" creationId="{2B7E9FC3-2682-4544-A879-4409F8B8BA41}"/>
          </ac:spMkLst>
        </pc:spChg>
        <pc:spChg chg="del">
          <ac:chgData name="Nguyen Chi Son" userId="606856d02e9d83ac" providerId="LiveId" clId="{E7EF6AEB-BA8E-4587-9525-13AD8EB08D12}" dt="2022-01-04T15:10:54.417" v="5469" actId="478"/>
          <ac:spMkLst>
            <pc:docMk/>
            <pc:sldMk cId="4140275113" sldId="757"/>
            <ac:spMk id="13" creationId="{C9A206A8-2B66-4548-9099-3F2498D51108}"/>
          </ac:spMkLst>
        </pc:spChg>
        <pc:spChg chg="del">
          <ac:chgData name="Nguyen Chi Son" userId="606856d02e9d83ac" providerId="LiveId" clId="{E7EF6AEB-BA8E-4587-9525-13AD8EB08D12}" dt="2022-01-04T15:10:54.417" v="5469" actId="478"/>
          <ac:spMkLst>
            <pc:docMk/>
            <pc:sldMk cId="4140275113" sldId="757"/>
            <ac:spMk id="17" creationId="{618BD33E-6EAC-475E-A201-1F19B442E18E}"/>
          </ac:spMkLst>
        </pc:spChg>
        <pc:spChg chg="del">
          <ac:chgData name="Nguyen Chi Son" userId="606856d02e9d83ac" providerId="LiveId" clId="{E7EF6AEB-BA8E-4587-9525-13AD8EB08D12}" dt="2022-01-04T15:10:54.417" v="5469" actId="478"/>
          <ac:spMkLst>
            <pc:docMk/>
            <pc:sldMk cId="4140275113" sldId="757"/>
            <ac:spMk id="18" creationId="{FD9A0B06-7583-4A0C-AAFD-6B18194B0B3F}"/>
          </ac:spMkLst>
        </pc:spChg>
        <pc:spChg chg="mod">
          <ac:chgData name="Nguyen Chi Son" userId="606856d02e9d83ac" providerId="LiveId" clId="{E7EF6AEB-BA8E-4587-9525-13AD8EB08D12}" dt="2022-01-04T15:10:51.633" v="5468" actId="20577"/>
          <ac:spMkLst>
            <pc:docMk/>
            <pc:sldMk cId="4140275113" sldId="757"/>
            <ac:spMk id="19" creationId="{9C339D16-68E4-43C4-A62E-D0146138D23B}"/>
          </ac:spMkLst>
        </pc:spChg>
        <pc:picChg chg="del">
          <ac:chgData name="Nguyen Chi Son" userId="606856d02e9d83ac" providerId="LiveId" clId="{E7EF6AEB-BA8E-4587-9525-13AD8EB08D12}" dt="2022-01-04T15:10:54.417" v="5469" actId="478"/>
          <ac:picMkLst>
            <pc:docMk/>
            <pc:sldMk cId="4140275113" sldId="757"/>
            <ac:picMk id="10" creationId="{7667FC2E-E650-4B39-937E-0463DA4243DD}"/>
          </ac:picMkLst>
        </pc:picChg>
        <pc:picChg chg="del">
          <ac:chgData name="Nguyen Chi Son" userId="606856d02e9d83ac" providerId="LiveId" clId="{E7EF6AEB-BA8E-4587-9525-13AD8EB08D12}" dt="2022-01-04T15:10:54.417" v="5469" actId="478"/>
          <ac:picMkLst>
            <pc:docMk/>
            <pc:sldMk cId="4140275113" sldId="757"/>
            <ac:picMk id="16" creationId="{0EE283B1-C85A-4092-AAB8-8195305196F9}"/>
          </ac:picMkLst>
        </pc:picChg>
      </pc:sldChg>
      <pc:sldChg chg="addSp delSp modSp add mod">
        <pc:chgData name="Nguyen Chi Son" userId="606856d02e9d83ac" providerId="LiveId" clId="{E7EF6AEB-BA8E-4587-9525-13AD8EB08D12}" dt="2022-01-04T15:15:12.028" v="5942" actId="1076"/>
        <pc:sldMkLst>
          <pc:docMk/>
          <pc:sldMk cId="3136042662" sldId="758"/>
        </pc:sldMkLst>
        <pc:spChg chg="mod">
          <ac:chgData name="Nguyen Chi Son" userId="606856d02e9d83ac" providerId="LiveId" clId="{E7EF6AEB-BA8E-4587-9525-13AD8EB08D12}" dt="2022-01-04T15:13:34.854" v="5851" actId="20577"/>
          <ac:spMkLst>
            <pc:docMk/>
            <pc:sldMk cId="3136042662" sldId="758"/>
            <ac:spMk id="2" creationId="{BA8A6260-CA4B-46A9-A06E-C71EE59E6992}"/>
          </ac:spMkLst>
        </pc:spChg>
        <pc:spChg chg="mod">
          <ac:chgData name="Nguyen Chi Son" userId="606856d02e9d83ac" providerId="LiveId" clId="{E7EF6AEB-BA8E-4587-9525-13AD8EB08D12}" dt="2022-01-04T15:15:07.316" v="5940" actId="1076"/>
          <ac:spMkLst>
            <pc:docMk/>
            <pc:sldMk cId="3136042662" sldId="758"/>
            <ac:spMk id="5" creationId="{5FCB6675-D220-43C6-AA0B-F5516442E11D}"/>
          </ac:spMkLst>
        </pc:spChg>
        <pc:spChg chg="mod">
          <ac:chgData name="Nguyen Chi Son" userId="606856d02e9d83ac" providerId="LiveId" clId="{E7EF6AEB-BA8E-4587-9525-13AD8EB08D12}" dt="2022-01-04T15:15:12.028" v="5942" actId="1076"/>
          <ac:spMkLst>
            <pc:docMk/>
            <pc:sldMk cId="3136042662" sldId="758"/>
            <ac:spMk id="7" creationId="{29173375-2B80-44C2-B311-A0CEA888BCFE}"/>
          </ac:spMkLst>
        </pc:spChg>
        <pc:picChg chg="del">
          <ac:chgData name="Nguyen Chi Son" userId="606856d02e9d83ac" providerId="LiveId" clId="{E7EF6AEB-BA8E-4587-9525-13AD8EB08D12}" dt="2022-01-04T15:13:36.803" v="5852" actId="478"/>
          <ac:picMkLst>
            <pc:docMk/>
            <pc:sldMk cId="3136042662" sldId="758"/>
            <ac:picMk id="5122" creationId="{CF762C25-6925-4BEB-9481-486CEFA0A7C1}"/>
          </ac:picMkLst>
        </pc:picChg>
        <pc:picChg chg="del">
          <ac:chgData name="Nguyen Chi Son" userId="606856d02e9d83ac" providerId="LiveId" clId="{E7EF6AEB-BA8E-4587-9525-13AD8EB08D12}" dt="2022-01-04T15:13:37.243" v="5853" actId="478"/>
          <ac:picMkLst>
            <pc:docMk/>
            <pc:sldMk cId="3136042662" sldId="758"/>
            <ac:picMk id="5124" creationId="{558BC4D8-AE6D-4B3B-9CDC-979D9E9584DD}"/>
          </ac:picMkLst>
        </pc:picChg>
        <pc:picChg chg="add mod">
          <ac:chgData name="Nguyen Chi Son" userId="606856d02e9d83ac" providerId="LiveId" clId="{E7EF6AEB-BA8E-4587-9525-13AD8EB08D12}" dt="2022-01-04T15:15:02.252" v="5939" actId="1076"/>
          <ac:picMkLst>
            <pc:docMk/>
            <pc:sldMk cId="3136042662" sldId="758"/>
            <ac:picMk id="6146" creationId="{A2112EDE-A22A-425D-BB8F-CCD0F640E3FE}"/>
          </ac:picMkLst>
        </pc:picChg>
        <pc:picChg chg="add mod">
          <ac:chgData name="Nguyen Chi Son" userId="606856d02e9d83ac" providerId="LiveId" clId="{E7EF6AEB-BA8E-4587-9525-13AD8EB08D12}" dt="2022-01-04T15:15:00.532" v="5938" actId="1076"/>
          <ac:picMkLst>
            <pc:docMk/>
            <pc:sldMk cId="3136042662" sldId="758"/>
            <ac:picMk id="6148" creationId="{CA950E15-DD63-44A8-A3B8-84C0C1934EA9}"/>
          </ac:picMkLst>
        </pc:picChg>
      </pc:sldChg>
      <pc:sldChg chg="modSp add">
        <pc:chgData name="Nguyen Chi Son" userId="606856d02e9d83ac" providerId="LiveId" clId="{E7EF6AEB-BA8E-4587-9525-13AD8EB08D12}" dt="2022-01-04T15:16:29.428" v="6595" actId="20577"/>
        <pc:sldMkLst>
          <pc:docMk/>
          <pc:sldMk cId="1870878217" sldId="759"/>
        </pc:sldMkLst>
        <pc:spChg chg="mod">
          <ac:chgData name="Nguyen Chi Son" userId="606856d02e9d83ac" providerId="LiveId" clId="{E7EF6AEB-BA8E-4587-9525-13AD8EB08D12}" dt="2022-01-04T15:16:08.669" v="6418" actId="20577"/>
          <ac:spMkLst>
            <pc:docMk/>
            <pc:sldMk cId="1870878217" sldId="759"/>
            <ac:spMk id="8" creationId="{E86F1C73-114E-4535-882A-4E6BDD248A96}"/>
          </ac:spMkLst>
        </pc:spChg>
        <pc:spChg chg="mod">
          <ac:chgData name="Nguyen Chi Son" userId="606856d02e9d83ac" providerId="LiveId" clId="{E7EF6AEB-BA8E-4587-9525-13AD8EB08D12}" dt="2022-01-04T15:16:29.428" v="6595" actId="20577"/>
          <ac:spMkLst>
            <pc:docMk/>
            <pc:sldMk cId="1870878217" sldId="759"/>
            <ac:spMk id="13" creationId="{C9A206A8-2B66-4548-9099-3F2498D51108}"/>
          </ac:spMkLst>
        </pc:spChg>
        <pc:spChg chg="mod">
          <ac:chgData name="Nguyen Chi Son" userId="606856d02e9d83ac" providerId="LiveId" clId="{E7EF6AEB-BA8E-4587-9525-13AD8EB08D12}" dt="2022-01-04T15:15:41.274" v="6170" actId="20577"/>
          <ac:spMkLst>
            <pc:docMk/>
            <pc:sldMk cId="1870878217" sldId="759"/>
            <ac:spMk id="19" creationId="{9C339D16-68E4-43C4-A62E-D0146138D23B}"/>
          </ac:spMkLst>
        </pc:spChg>
      </pc:sldChg>
      <pc:sldChg chg="modSp add mod">
        <pc:chgData name="Nguyen Chi Son" userId="606856d02e9d83ac" providerId="LiveId" clId="{E7EF6AEB-BA8E-4587-9525-13AD8EB08D12}" dt="2022-01-04T15:17:18.748" v="6667" actId="1036"/>
        <pc:sldMkLst>
          <pc:docMk/>
          <pc:sldMk cId="3920108429" sldId="760"/>
        </pc:sldMkLst>
        <pc:spChg chg="mod">
          <ac:chgData name="Nguyen Chi Son" userId="606856d02e9d83ac" providerId="LiveId" clId="{E7EF6AEB-BA8E-4587-9525-13AD8EB08D12}" dt="2022-01-04T15:17:14.500" v="6648" actId="20577"/>
          <ac:spMkLst>
            <pc:docMk/>
            <pc:sldMk cId="3920108429" sldId="760"/>
            <ac:spMk id="2" creationId="{DAF08EC2-5D0D-48D9-855C-A59C0E5ED55B}"/>
          </ac:spMkLst>
        </pc:spChg>
        <pc:spChg chg="mod">
          <ac:chgData name="Nguyen Chi Son" userId="606856d02e9d83ac" providerId="LiveId" clId="{E7EF6AEB-BA8E-4587-9525-13AD8EB08D12}" dt="2022-01-04T15:17:18.748" v="6667" actId="1036"/>
          <ac:spMkLst>
            <pc:docMk/>
            <pc:sldMk cId="3920108429" sldId="760"/>
            <ac:spMk id="3" creationId="{8CD51C9F-FCB0-4185-93E6-835FC05E1B10}"/>
          </ac:spMkLst>
        </pc:spChg>
      </pc:sldChg>
      <pc:sldChg chg="addSp delSp modSp add mod">
        <pc:chgData name="Nguyen Chi Son" userId="606856d02e9d83ac" providerId="LiveId" clId="{E7EF6AEB-BA8E-4587-9525-13AD8EB08D12}" dt="2022-01-04T19:11:20.282" v="6955" actId="1076"/>
        <pc:sldMkLst>
          <pc:docMk/>
          <pc:sldMk cId="2383046546" sldId="761"/>
        </pc:sldMkLst>
        <pc:spChg chg="mod">
          <ac:chgData name="Nguyen Chi Son" userId="606856d02e9d83ac" providerId="LiveId" clId="{E7EF6AEB-BA8E-4587-9525-13AD8EB08D12}" dt="2022-01-04T18:40:47.299" v="6857" actId="20577"/>
          <ac:spMkLst>
            <pc:docMk/>
            <pc:sldMk cId="2383046546" sldId="761"/>
            <ac:spMk id="2" creationId="{BA8A6260-CA4B-46A9-A06E-C71EE59E6992}"/>
          </ac:spMkLst>
        </pc:spChg>
        <pc:spChg chg="del">
          <ac:chgData name="Nguyen Chi Son" userId="606856d02e9d83ac" providerId="LiveId" clId="{E7EF6AEB-BA8E-4587-9525-13AD8EB08D12}" dt="2022-01-04T18:49:53.610" v="6858" actId="478"/>
          <ac:spMkLst>
            <pc:docMk/>
            <pc:sldMk cId="2383046546" sldId="761"/>
            <ac:spMk id="5" creationId="{5FCB6675-D220-43C6-AA0B-F5516442E11D}"/>
          </ac:spMkLst>
        </pc:spChg>
        <pc:spChg chg="mod">
          <ac:chgData name="Nguyen Chi Son" userId="606856d02e9d83ac" providerId="LiveId" clId="{E7EF6AEB-BA8E-4587-9525-13AD8EB08D12}" dt="2022-01-04T19:11:20.282" v="6955" actId="1076"/>
          <ac:spMkLst>
            <pc:docMk/>
            <pc:sldMk cId="2383046546" sldId="761"/>
            <ac:spMk id="7" creationId="{29173375-2B80-44C2-B311-A0CEA888BCFE}"/>
          </ac:spMkLst>
        </pc:spChg>
        <pc:picChg chg="add mod">
          <ac:chgData name="Nguyen Chi Son" userId="606856d02e9d83ac" providerId="LiveId" clId="{E7EF6AEB-BA8E-4587-9525-13AD8EB08D12}" dt="2022-01-04T19:11:09.665" v="6951" actId="1076"/>
          <ac:picMkLst>
            <pc:docMk/>
            <pc:sldMk cId="2383046546" sldId="761"/>
            <ac:picMk id="4" creationId="{5AC4D369-5BB2-45EC-89EA-745A6D8AA132}"/>
          </ac:picMkLst>
        </pc:picChg>
        <pc:picChg chg="add mod">
          <ac:chgData name="Nguyen Chi Son" userId="606856d02e9d83ac" providerId="LiveId" clId="{E7EF6AEB-BA8E-4587-9525-13AD8EB08D12}" dt="2022-01-04T19:11:16.900" v="6954" actId="1076"/>
          <ac:picMkLst>
            <pc:docMk/>
            <pc:sldMk cId="2383046546" sldId="761"/>
            <ac:picMk id="8" creationId="{2587AFAF-3D32-4E7E-BDF7-BBC34451D971}"/>
          </ac:picMkLst>
        </pc:picChg>
        <pc:picChg chg="del">
          <ac:chgData name="Nguyen Chi Son" userId="606856d02e9d83ac" providerId="LiveId" clId="{E7EF6AEB-BA8E-4587-9525-13AD8EB08D12}" dt="2022-01-04T18:39:52.714" v="6669" actId="478"/>
          <ac:picMkLst>
            <pc:docMk/>
            <pc:sldMk cId="2383046546" sldId="761"/>
            <ac:picMk id="6146" creationId="{A2112EDE-A22A-425D-BB8F-CCD0F640E3FE}"/>
          </ac:picMkLst>
        </pc:picChg>
        <pc:picChg chg="del">
          <ac:chgData name="Nguyen Chi Son" userId="606856d02e9d83ac" providerId="LiveId" clId="{E7EF6AEB-BA8E-4587-9525-13AD8EB08D12}" dt="2022-01-04T18:39:53.167" v="6670" actId="478"/>
          <ac:picMkLst>
            <pc:docMk/>
            <pc:sldMk cId="2383046546" sldId="761"/>
            <ac:picMk id="6148" creationId="{CA950E15-DD63-44A8-A3B8-84C0C1934EA9}"/>
          </ac:picMkLst>
        </pc:picChg>
      </pc:sldChg>
      <pc:sldChg chg="addSp delSp modSp add mod">
        <pc:chgData name="Nguyen Chi Son" userId="606856d02e9d83ac" providerId="LiveId" clId="{E7EF6AEB-BA8E-4587-9525-13AD8EB08D12}" dt="2022-01-04T19:22:21.676" v="7772" actId="207"/>
        <pc:sldMkLst>
          <pc:docMk/>
          <pc:sldMk cId="469802586" sldId="762"/>
        </pc:sldMkLst>
        <pc:spChg chg="del">
          <ac:chgData name="Nguyen Chi Son" userId="606856d02e9d83ac" providerId="LiveId" clId="{E7EF6AEB-BA8E-4587-9525-13AD8EB08D12}" dt="2022-01-04T18:53:05.972" v="6868" actId="478"/>
          <ac:spMkLst>
            <pc:docMk/>
            <pc:sldMk cId="469802586" sldId="762"/>
            <ac:spMk id="7" creationId="{29173375-2B80-44C2-B311-A0CEA888BCFE}"/>
          </ac:spMkLst>
        </pc:spChg>
        <pc:spChg chg="add mod">
          <ac:chgData name="Nguyen Chi Son" userId="606856d02e9d83ac" providerId="LiveId" clId="{E7EF6AEB-BA8E-4587-9525-13AD8EB08D12}" dt="2022-01-04T19:22:21.676" v="7772" actId="207"/>
          <ac:spMkLst>
            <pc:docMk/>
            <pc:sldMk cId="469802586" sldId="762"/>
            <ac:spMk id="13" creationId="{9A9FCE27-68A0-4CD6-9A0A-AAD7F49C1EE7}"/>
          </ac:spMkLst>
        </pc:spChg>
        <pc:spChg chg="add mod">
          <ac:chgData name="Nguyen Chi Son" userId="606856d02e9d83ac" providerId="LiveId" clId="{E7EF6AEB-BA8E-4587-9525-13AD8EB08D12}" dt="2022-01-04T19:22:21.676" v="7772" actId="207"/>
          <ac:spMkLst>
            <pc:docMk/>
            <pc:sldMk cId="469802586" sldId="762"/>
            <ac:spMk id="15" creationId="{8EEF8DB7-66AD-469F-BF1C-D82121B6A89E}"/>
          </ac:spMkLst>
        </pc:spChg>
        <pc:picChg chg="del">
          <ac:chgData name="Nguyen Chi Son" userId="606856d02e9d83ac" providerId="LiveId" clId="{E7EF6AEB-BA8E-4587-9525-13AD8EB08D12}" dt="2022-01-04T18:53:04.231" v="6866" actId="478"/>
          <ac:picMkLst>
            <pc:docMk/>
            <pc:sldMk cId="469802586" sldId="762"/>
            <ac:picMk id="4" creationId="{5AC4D369-5BB2-45EC-89EA-745A6D8AA132}"/>
          </ac:picMkLst>
        </pc:picChg>
        <pc:picChg chg="add del mod">
          <ac:chgData name="Nguyen Chi Son" userId="606856d02e9d83ac" providerId="LiveId" clId="{E7EF6AEB-BA8E-4587-9525-13AD8EB08D12}" dt="2022-01-04T19:12:29.222" v="6970" actId="478"/>
          <ac:picMkLst>
            <pc:docMk/>
            <pc:sldMk cId="469802586" sldId="762"/>
            <ac:picMk id="5" creationId="{7A389434-028F-4E33-B5D0-6EE71A65F301}"/>
          </ac:picMkLst>
        </pc:picChg>
        <pc:picChg chg="del">
          <ac:chgData name="Nguyen Chi Son" userId="606856d02e9d83ac" providerId="LiveId" clId="{E7EF6AEB-BA8E-4587-9525-13AD8EB08D12}" dt="2022-01-04T18:53:04.684" v="6867" actId="478"/>
          <ac:picMkLst>
            <pc:docMk/>
            <pc:sldMk cId="469802586" sldId="762"/>
            <ac:picMk id="8" creationId="{2587AFAF-3D32-4E7E-BDF7-BBC34451D971}"/>
          </ac:picMkLst>
        </pc:picChg>
        <pc:picChg chg="add mod modCrop">
          <ac:chgData name="Nguyen Chi Son" userId="606856d02e9d83ac" providerId="LiveId" clId="{E7EF6AEB-BA8E-4587-9525-13AD8EB08D12}" dt="2022-01-04T19:21:59.091" v="7766" actId="732"/>
          <ac:picMkLst>
            <pc:docMk/>
            <pc:sldMk cId="469802586" sldId="762"/>
            <ac:picMk id="9" creationId="{AEB13373-9EFA-4041-8D50-D1D9134A0583}"/>
          </ac:picMkLst>
        </pc:picChg>
        <pc:picChg chg="add del mod">
          <ac:chgData name="Nguyen Chi Son" userId="606856d02e9d83ac" providerId="LiveId" clId="{E7EF6AEB-BA8E-4587-9525-13AD8EB08D12}" dt="2022-01-04T19:15:13.690" v="7185" actId="478"/>
          <ac:picMkLst>
            <pc:docMk/>
            <pc:sldMk cId="469802586" sldId="762"/>
            <ac:picMk id="11" creationId="{3F991ADD-BC37-4E16-A3D8-269A46B4E88F}"/>
          </ac:picMkLst>
        </pc:picChg>
        <pc:picChg chg="add del mod">
          <ac:chgData name="Nguyen Chi Son" userId="606856d02e9d83ac" providerId="LiveId" clId="{E7EF6AEB-BA8E-4587-9525-13AD8EB08D12}" dt="2022-01-04T19:14:59.172" v="7179" actId="478"/>
          <ac:picMkLst>
            <pc:docMk/>
            <pc:sldMk cId="469802586" sldId="762"/>
            <ac:picMk id="7170" creationId="{7C1C6DE9-8311-4A13-85B3-AAC8ACD5954A}"/>
          </ac:picMkLst>
        </pc:picChg>
        <pc:picChg chg="add mod">
          <ac:chgData name="Nguyen Chi Son" userId="606856d02e9d83ac" providerId="LiveId" clId="{E7EF6AEB-BA8E-4587-9525-13AD8EB08D12}" dt="2022-01-04T19:21:50.483" v="7764" actId="1076"/>
          <ac:picMkLst>
            <pc:docMk/>
            <pc:sldMk cId="469802586" sldId="762"/>
            <ac:picMk id="7172" creationId="{A2E0FA87-54EC-4E16-9C42-CDEAEC7027B0}"/>
          </ac:picMkLst>
        </pc:picChg>
      </pc:sldChg>
      <pc:sldChg chg="addSp delSp modSp add mod">
        <pc:chgData name="Nguyen Chi Son" userId="606856d02e9d83ac" providerId="LiveId" clId="{E7EF6AEB-BA8E-4587-9525-13AD8EB08D12}" dt="2022-01-04T19:22:25.772" v="7773" actId="207"/>
        <pc:sldMkLst>
          <pc:docMk/>
          <pc:sldMk cId="1300236136" sldId="763"/>
        </pc:sldMkLst>
        <pc:spChg chg="add mod">
          <ac:chgData name="Nguyen Chi Son" userId="606856d02e9d83ac" providerId="LiveId" clId="{E7EF6AEB-BA8E-4587-9525-13AD8EB08D12}" dt="2022-01-04T19:22:25.772" v="7773" actId="207"/>
          <ac:spMkLst>
            <pc:docMk/>
            <pc:sldMk cId="1300236136" sldId="763"/>
            <ac:spMk id="7" creationId="{CFE0408D-3FBB-49CC-99FF-A04C4BBEC0AA}"/>
          </ac:spMkLst>
        </pc:spChg>
        <pc:spChg chg="add del mod">
          <ac:chgData name="Nguyen Chi Son" userId="606856d02e9d83ac" providerId="LiveId" clId="{E7EF6AEB-BA8E-4587-9525-13AD8EB08D12}" dt="2022-01-04T19:21:40.661" v="7762" actId="1076"/>
          <ac:spMkLst>
            <pc:docMk/>
            <pc:sldMk cId="1300236136" sldId="763"/>
            <ac:spMk id="10" creationId="{63BDD013-EDBE-44FB-91A5-487BB4B3A517}"/>
          </ac:spMkLst>
        </pc:spChg>
        <pc:picChg chg="add mod modCrop">
          <ac:chgData name="Nguyen Chi Son" userId="606856d02e9d83ac" providerId="LiveId" clId="{E7EF6AEB-BA8E-4587-9525-13AD8EB08D12}" dt="2022-01-04T19:21:45.700" v="7763" actId="1076"/>
          <ac:picMkLst>
            <pc:docMk/>
            <pc:sldMk cId="1300236136" sldId="763"/>
            <ac:picMk id="4" creationId="{53408815-182D-438F-8137-8E6A9E3308E8}"/>
          </ac:picMkLst>
        </pc:picChg>
        <pc:picChg chg="mod">
          <ac:chgData name="Nguyen Chi Son" userId="606856d02e9d83ac" providerId="LiveId" clId="{E7EF6AEB-BA8E-4587-9525-13AD8EB08D12}" dt="2022-01-04T19:21:31.564" v="7759" actId="1076"/>
          <ac:picMkLst>
            <pc:docMk/>
            <pc:sldMk cId="1300236136" sldId="763"/>
            <ac:picMk id="5" creationId="{7A389434-028F-4E33-B5D0-6EE71A65F301}"/>
          </ac:picMkLst>
        </pc:picChg>
        <pc:picChg chg="del">
          <ac:chgData name="Nguyen Chi Son" userId="606856d02e9d83ac" providerId="LiveId" clId="{E7EF6AEB-BA8E-4587-9525-13AD8EB08D12}" dt="2022-01-04T19:17:50.901" v="7382" actId="478"/>
          <ac:picMkLst>
            <pc:docMk/>
            <pc:sldMk cId="1300236136" sldId="763"/>
            <ac:picMk id="9" creationId="{AEB13373-9EFA-4041-8D50-D1D9134A0583}"/>
          </ac:picMkLst>
        </pc:picChg>
        <pc:picChg chg="mod">
          <ac:chgData name="Nguyen Chi Son" userId="606856d02e9d83ac" providerId="LiveId" clId="{E7EF6AEB-BA8E-4587-9525-13AD8EB08D12}" dt="2022-01-04T19:21:45.700" v="7763" actId="1076"/>
          <ac:picMkLst>
            <pc:docMk/>
            <pc:sldMk cId="1300236136" sldId="763"/>
            <ac:picMk id="11" creationId="{3F991ADD-BC37-4E16-A3D8-269A46B4E88F}"/>
          </ac:picMkLst>
        </pc:picChg>
        <pc:picChg chg="del">
          <ac:chgData name="Nguyen Chi Son" userId="606856d02e9d83ac" providerId="LiveId" clId="{E7EF6AEB-BA8E-4587-9525-13AD8EB08D12}" dt="2022-01-04T19:17:50.447" v="7381" actId="478"/>
          <ac:picMkLst>
            <pc:docMk/>
            <pc:sldMk cId="1300236136" sldId="763"/>
            <ac:picMk id="7170" creationId="{7C1C6DE9-8311-4A13-85B3-AAC8ACD5954A}"/>
          </ac:picMkLst>
        </pc:picChg>
      </pc:sldChg>
      <pc:sldChg chg="modSp add">
        <pc:chgData name="Nguyen Chi Son" userId="606856d02e9d83ac" providerId="LiveId" clId="{E7EF6AEB-BA8E-4587-9525-13AD8EB08D12}" dt="2022-01-04T19:23:40.812" v="8143" actId="20577"/>
        <pc:sldMkLst>
          <pc:docMk/>
          <pc:sldMk cId="1998499092" sldId="764"/>
        </pc:sldMkLst>
        <pc:spChg chg="mod">
          <ac:chgData name="Nguyen Chi Son" userId="606856d02e9d83ac" providerId="LiveId" clId="{E7EF6AEB-BA8E-4587-9525-13AD8EB08D12}" dt="2022-01-04T19:23:26.187" v="8049" actId="20577"/>
          <ac:spMkLst>
            <pc:docMk/>
            <pc:sldMk cId="1998499092" sldId="764"/>
            <ac:spMk id="8" creationId="{E86F1C73-114E-4535-882A-4E6BDD248A96}"/>
          </ac:spMkLst>
        </pc:spChg>
        <pc:spChg chg="mod">
          <ac:chgData name="Nguyen Chi Son" userId="606856d02e9d83ac" providerId="LiveId" clId="{E7EF6AEB-BA8E-4587-9525-13AD8EB08D12}" dt="2022-01-04T19:23:40.812" v="8143" actId="20577"/>
          <ac:spMkLst>
            <pc:docMk/>
            <pc:sldMk cId="1998499092" sldId="764"/>
            <ac:spMk id="13" creationId="{C9A206A8-2B66-4548-9099-3F2498D51108}"/>
          </ac:spMkLst>
        </pc:spChg>
        <pc:spChg chg="mod">
          <ac:chgData name="Nguyen Chi Son" userId="606856d02e9d83ac" providerId="LiveId" clId="{E7EF6AEB-BA8E-4587-9525-13AD8EB08D12}" dt="2022-01-04T19:23:07.922" v="7919" actId="20577"/>
          <ac:spMkLst>
            <pc:docMk/>
            <pc:sldMk cId="1998499092" sldId="764"/>
            <ac:spMk id="19" creationId="{9C339D16-68E4-43C4-A62E-D0146138D23B}"/>
          </ac:spMkLst>
        </pc:spChg>
      </pc:sldChg>
      <pc:sldChg chg="addSp modSp add mod">
        <pc:chgData name="Nguyen Chi Son" userId="606856d02e9d83ac" providerId="LiveId" clId="{E7EF6AEB-BA8E-4587-9525-13AD8EB08D12}" dt="2022-01-04T19:24:38.235" v="8339" actId="1076"/>
        <pc:sldMkLst>
          <pc:docMk/>
          <pc:sldMk cId="2536392238" sldId="765"/>
        </pc:sldMkLst>
        <pc:spChg chg="mod">
          <ac:chgData name="Nguyen Chi Son" userId="606856d02e9d83ac" providerId="LiveId" clId="{E7EF6AEB-BA8E-4587-9525-13AD8EB08D12}" dt="2022-01-04T19:24:10.165" v="8335" actId="1036"/>
          <ac:spMkLst>
            <pc:docMk/>
            <pc:sldMk cId="2536392238" sldId="765"/>
            <ac:spMk id="14" creationId="{A530074C-9975-4D4F-AC15-005B11433C74}"/>
          </ac:spMkLst>
        </pc:spChg>
        <pc:spChg chg="mod">
          <ac:chgData name="Nguyen Chi Son" userId="606856d02e9d83ac" providerId="LiveId" clId="{E7EF6AEB-BA8E-4587-9525-13AD8EB08D12}" dt="2022-01-04T19:24:10.165" v="8335" actId="1036"/>
          <ac:spMkLst>
            <pc:docMk/>
            <pc:sldMk cId="2536392238" sldId="765"/>
            <ac:spMk id="15" creationId="{EC5263CE-BE2F-44C4-BD89-2666D2873C33}"/>
          </ac:spMkLst>
        </pc:spChg>
        <pc:spChg chg="mod">
          <ac:chgData name="Nguyen Chi Son" userId="606856d02e9d83ac" providerId="LiveId" clId="{E7EF6AEB-BA8E-4587-9525-13AD8EB08D12}" dt="2022-01-04T19:24:04.907" v="8302" actId="20577"/>
          <ac:spMkLst>
            <pc:docMk/>
            <pc:sldMk cId="2536392238" sldId="765"/>
            <ac:spMk id="19" creationId="{9C339D16-68E4-43C4-A62E-D0146138D23B}"/>
          </ac:spMkLst>
        </pc:spChg>
        <pc:picChg chg="add mod">
          <ac:chgData name="Nguyen Chi Son" userId="606856d02e9d83ac" providerId="LiveId" clId="{E7EF6AEB-BA8E-4587-9525-13AD8EB08D12}" dt="2022-01-04T19:24:38.235" v="8339" actId="1076"/>
          <ac:picMkLst>
            <pc:docMk/>
            <pc:sldMk cId="2536392238" sldId="765"/>
            <ac:picMk id="3" creationId="{968646DA-85FA-475E-9D4F-45F53D6DCFD9}"/>
          </ac:picMkLst>
        </pc:picChg>
      </pc:sldChg>
    </pc:docChg>
  </pc:docChgLst>
  <pc:docChgLst>
    <pc:chgData name="Nguyen Chi Son" userId="606856d02e9d83ac" providerId="LiveId" clId="{A20FFAEB-C06C-41C1-801F-38417500390D}"/>
    <pc:docChg chg="undo redo custSel addSld delSld modSld">
      <pc:chgData name="Nguyen Chi Son" userId="606856d02e9d83ac" providerId="LiveId" clId="{A20FFAEB-C06C-41C1-801F-38417500390D}" dt="2022-05-14T14:48:21.604" v="10186"/>
      <pc:docMkLst>
        <pc:docMk/>
      </pc:docMkLst>
      <pc:sldChg chg="modSp mod">
        <pc:chgData name="Nguyen Chi Son" userId="606856d02e9d83ac" providerId="LiveId" clId="{A20FFAEB-C06C-41C1-801F-38417500390D}" dt="2022-05-13T19:43:18.486" v="47" actId="20577"/>
        <pc:sldMkLst>
          <pc:docMk/>
          <pc:sldMk cId="2922349590" sldId="256"/>
        </pc:sldMkLst>
        <pc:spChg chg="mod">
          <ac:chgData name="Nguyen Chi Son" userId="606856d02e9d83ac" providerId="LiveId" clId="{A20FFAEB-C06C-41C1-801F-38417500390D}" dt="2022-05-13T19:43:18.486" v="47" actId="20577"/>
          <ac:spMkLst>
            <pc:docMk/>
            <pc:sldMk cId="2922349590" sldId="256"/>
            <ac:spMk id="136" creationId="{C574B640-0199-463F-87CA-8E3956B46E10}"/>
          </ac:spMkLst>
        </pc:spChg>
      </pc:sldChg>
      <pc:sldChg chg="modSp mod">
        <pc:chgData name="Nguyen Chi Son" userId="606856d02e9d83ac" providerId="LiveId" clId="{A20FFAEB-C06C-41C1-801F-38417500390D}" dt="2022-05-14T07:47:51.311" v="4683" actId="20577"/>
        <pc:sldMkLst>
          <pc:docMk/>
          <pc:sldMk cId="3319126272" sldId="622"/>
        </pc:sldMkLst>
        <pc:spChg chg="mod">
          <ac:chgData name="Nguyen Chi Son" userId="606856d02e9d83ac" providerId="LiveId" clId="{A20FFAEB-C06C-41C1-801F-38417500390D}" dt="2022-05-14T07:47:51.311" v="4683" actId="20577"/>
          <ac:spMkLst>
            <pc:docMk/>
            <pc:sldMk cId="3319126272" sldId="622"/>
            <ac:spMk id="2" creationId="{DAF08EC2-5D0D-48D9-855C-A59C0E5ED55B}"/>
          </ac:spMkLst>
        </pc:spChg>
      </pc:sldChg>
      <pc:sldChg chg="modSp mod">
        <pc:chgData name="Nguyen Chi Son" userId="606856d02e9d83ac" providerId="LiveId" clId="{A20FFAEB-C06C-41C1-801F-38417500390D}" dt="2022-05-13T19:43:26.501" v="91" actId="20577"/>
        <pc:sldMkLst>
          <pc:docMk/>
          <pc:sldMk cId="1033004166" sldId="675"/>
        </pc:sldMkLst>
        <pc:spChg chg="mod">
          <ac:chgData name="Nguyen Chi Son" userId="606856d02e9d83ac" providerId="LiveId" clId="{A20FFAEB-C06C-41C1-801F-38417500390D}" dt="2022-05-13T19:43:26.501" v="91" actId="20577"/>
          <ac:spMkLst>
            <pc:docMk/>
            <pc:sldMk cId="1033004166" sldId="675"/>
            <ac:spMk id="2" creationId="{DAF08EC2-5D0D-48D9-855C-A59C0E5ED55B}"/>
          </ac:spMkLst>
        </pc:spChg>
      </pc:sldChg>
      <pc:sldChg chg="addSp delSp modSp mod delAnim">
        <pc:chgData name="Nguyen Chi Son" userId="606856d02e9d83ac" providerId="LiveId" clId="{A20FFAEB-C06C-41C1-801F-38417500390D}" dt="2022-05-13T19:58:59.423" v="473" actId="1076"/>
        <pc:sldMkLst>
          <pc:docMk/>
          <pc:sldMk cId="1219282801" sldId="781"/>
        </pc:sldMkLst>
        <pc:spChg chg="mod">
          <ac:chgData name="Nguyen Chi Son" userId="606856d02e9d83ac" providerId="LiveId" clId="{A20FFAEB-C06C-41C1-801F-38417500390D}" dt="2022-05-13T19:45:30.754" v="345" actId="20577"/>
          <ac:spMkLst>
            <pc:docMk/>
            <pc:sldMk cId="1219282801" sldId="781"/>
            <ac:spMk id="2" creationId="{BA8A6260-CA4B-46A9-A06E-C71EE59E6992}"/>
          </ac:spMkLst>
        </pc:spChg>
        <pc:spChg chg="add del mod">
          <ac:chgData name="Nguyen Chi Son" userId="606856d02e9d83ac" providerId="LiveId" clId="{A20FFAEB-C06C-41C1-801F-38417500390D}" dt="2022-05-13T19:54:56.362" v="370" actId="478"/>
          <ac:spMkLst>
            <pc:docMk/>
            <pc:sldMk cId="1219282801" sldId="781"/>
            <ac:spMk id="12" creationId="{14D6E1D2-D812-E8D7-7136-EE0B496AD3A4}"/>
          </ac:spMkLst>
        </pc:spChg>
        <pc:spChg chg="add mod">
          <ac:chgData name="Nguyen Chi Son" userId="606856d02e9d83ac" providerId="LiveId" clId="{A20FFAEB-C06C-41C1-801F-38417500390D}" dt="2022-05-13T19:58:47.447" v="449" actId="1076"/>
          <ac:spMkLst>
            <pc:docMk/>
            <pc:sldMk cId="1219282801" sldId="781"/>
            <ac:spMk id="15" creationId="{D4A11C5C-895C-BC35-F8FA-178D9F3E9B51}"/>
          </ac:spMkLst>
        </pc:spChg>
        <pc:spChg chg="add mod">
          <ac:chgData name="Nguyen Chi Son" userId="606856d02e9d83ac" providerId="LiveId" clId="{A20FFAEB-C06C-41C1-801F-38417500390D}" dt="2022-05-13T19:58:59.423" v="473" actId="1076"/>
          <ac:spMkLst>
            <pc:docMk/>
            <pc:sldMk cId="1219282801" sldId="781"/>
            <ac:spMk id="16" creationId="{07A27192-83D3-669D-5A55-49EE6A7FB5CE}"/>
          </ac:spMkLst>
        </pc:spChg>
        <pc:spChg chg="del">
          <ac:chgData name="Nguyen Chi Son" userId="606856d02e9d83ac" providerId="LiveId" clId="{A20FFAEB-C06C-41C1-801F-38417500390D}" dt="2022-05-13T19:43:31.591" v="94" actId="478"/>
          <ac:spMkLst>
            <pc:docMk/>
            <pc:sldMk cId="1219282801" sldId="781"/>
            <ac:spMk id="22" creationId="{55D724EA-7150-898C-440D-DC2E56266347}"/>
          </ac:spMkLst>
        </pc:spChg>
        <pc:spChg chg="del mod">
          <ac:chgData name="Nguyen Chi Son" userId="606856d02e9d83ac" providerId="LiveId" clId="{A20FFAEB-C06C-41C1-801F-38417500390D}" dt="2022-05-13T19:51:49.576" v="355" actId="478"/>
          <ac:spMkLst>
            <pc:docMk/>
            <pc:sldMk cId="1219282801" sldId="781"/>
            <ac:spMk id="23" creationId="{8BAAF0F3-0638-D42B-1670-DAD82F3A1B1F}"/>
          </ac:spMkLst>
        </pc:spChg>
        <pc:grpChg chg="del">
          <ac:chgData name="Nguyen Chi Son" userId="606856d02e9d83ac" providerId="LiveId" clId="{A20FFAEB-C06C-41C1-801F-38417500390D}" dt="2022-05-13T19:43:29.186" v="92" actId="478"/>
          <ac:grpSpMkLst>
            <pc:docMk/>
            <pc:sldMk cId="1219282801" sldId="781"/>
            <ac:grpSpMk id="7" creationId="{1A79CF66-6DE7-6CF9-AB58-C67996C76204}"/>
          </ac:grpSpMkLst>
        </pc:grpChg>
        <pc:picChg chg="add del mod">
          <ac:chgData name="Nguyen Chi Son" userId="606856d02e9d83ac" providerId="LiveId" clId="{A20FFAEB-C06C-41C1-801F-38417500390D}" dt="2022-05-13T19:56:50.607" v="371" actId="478"/>
          <ac:picMkLst>
            <pc:docMk/>
            <pc:sldMk cId="1219282801" sldId="781"/>
            <ac:picMk id="5" creationId="{25C07370-DB6D-149E-4316-6F8473B16D55}"/>
          </ac:picMkLst>
        </pc:picChg>
        <pc:picChg chg="del">
          <ac:chgData name="Nguyen Chi Son" userId="606856d02e9d83ac" providerId="LiveId" clId="{A20FFAEB-C06C-41C1-801F-38417500390D}" dt="2022-05-13T19:43:29.633" v="93" actId="478"/>
          <ac:picMkLst>
            <pc:docMk/>
            <pc:sldMk cId="1219282801" sldId="781"/>
            <ac:picMk id="8" creationId="{A77A0A51-9EF0-B599-872F-7656FF835321}"/>
          </ac:picMkLst>
        </pc:picChg>
        <pc:picChg chg="add mod">
          <ac:chgData name="Nguyen Chi Son" userId="606856d02e9d83ac" providerId="LiveId" clId="{A20FFAEB-C06C-41C1-801F-38417500390D}" dt="2022-05-13T19:57:17.872" v="377" actId="1076"/>
          <ac:picMkLst>
            <pc:docMk/>
            <pc:sldMk cId="1219282801" sldId="781"/>
            <ac:picMk id="10" creationId="{3FC4DF97-796F-FA5B-90BC-E5A4DF111A52}"/>
          </ac:picMkLst>
        </pc:picChg>
        <pc:picChg chg="add mod">
          <ac:chgData name="Nguyen Chi Son" userId="606856d02e9d83ac" providerId="LiveId" clId="{A20FFAEB-C06C-41C1-801F-38417500390D}" dt="2022-05-13T19:57:15.407" v="376" actId="1076"/>
          <ac:picMkLst>
            <pc:docMk/>
            <pc:sldMk cId="1219282801" sldId="781"/>
            <ac:picMk id="1026" creationId="{B7E3BCBB-E0ED-6C94-733B-A4B4D663A38B}"/>
          </ac:picMkLst>
        </pc:picChg>
      </pc:sldChg>
      <pc:sldChg chg="addSp delSp modSp mod">
        <pc:chgData name="Nguyen Chi Son" userId="606856d02e9d83ac" providerId="LiveId" clId="{A20FFAEB-C06C-41C1-801F-38417500390D}" dt="2022-05-14T07:52:10.021" v="4747" actId="1076"/>
        <pc:sldMkLst>
          <pc:docMk/>
          <pc:sldMk cId="3014091475" sldId="782"/>
        </pc:sldMkLst>
        <pc:spChg chg="mod">
          <ac:chgData name="Nguyen Chi Son" userId="606856d02e9d83ac" providerId="LiveId" clId="{A20FFAEB-C06C-41C1-801F-38417500390D}" dt="2022-05-14T07:51:38.662" v="4741" actId="20577"/>
          <ac:spMkLst>
            <pc:docMk/>
            <pc:sldMk cId="3014091475" sldId="782"/>
            <ac:spMk id="2" creationId="{BA8A6260-CA4B-46A9-A06E-C71EE59E6992}"/>
          </ac:spMkLst>
        </pc:spChg>
        <pc:spChg chg="del">
          <ac:chgData name="Nguyen Chi Son" userId="606856d02e9d83ac" providerId="LiveId" clId="{A20FFAEB-C06C-41C1-801F-38417500390D}" dt="2022-05-14T07:51:57.368" v="4742" actId="478"/>
          <ac:spMkLst>
            <pc:docMk/>
            <pc:sldMk cId="3014091475" sldId="782"/>
            <ac:spMk id="21" creationId="{425AB926-2872-8554-BFA0-0E01F8BD9EAC}"/>
          </ac:spMkLst>
        </pc:spChg>
        <pc:picChg chg="add mod">
          <ac:chgData name="Nguyen Chi Son" userId="606856d02e9d83ac" providerId="LiveId" clId="{A20FFAEB-C06C-41C1-801F-38417500390D}" dt="2022-05-14T07:52:10.021" v="4747" actId="1076"/>
          <ac:picMkLst>
            <pc:docMk/>
            <pc:sldMk cId="3014091475" sldId="782"/>
            <ac:picMk id="4" creationId="{D35BBBE6-C81C-0FA2-0597-FD36892A762F}"/>
          </ac:picMkLst>
        </pc:picChg>
        <pc:picChg chg="del">
          <ac:chgData name="Nguyen Chi Son" userId="606856d02e9d83ac" providerId="LiveId" clId="{A20FFAEB-C06C-41C1-801F-38417500390D}" dt="2022-05-14T07:47:54.748" v="4684" actId="478"/>
          <ac:picMkLst>
            <pc:docMk/>
            <pc:sldMk cId="3014091475" sldId="782"/>
            <ac:picMk id="19" creationId="{2B9FB28B-4704-4E44-AC92-17712A49E53F}"/>
          </ac:picMkLst>
        </pc:picChg>
      </pc:sldChg>
      <pc:sldChg chg="addSp delSp modSp del mod modAnim">
        <pc:chgData name="Nguyen Chi Son" userId="606856d02e9d83ac" providerId="LiveId" clId="{A20FFAEB-C06C-41C1-801F-38417500390D}" dt="2022-05-14T09:20:56.706" v="8303" actId="47"/>
        <pc:sldMkLst>
          <pc:docMk/>
          <pc:sldMk cId="838600339" sldId="830"/>
        </pc:sldMkLst>
        <pc:spChg chg="mod">
          <ac:chgData name="Nguyen Chi Son" userId="606856d02e9d83ac" providerId="LiveId" clId="{A20FFAEB-C06C-41C1-801F-38417500390D}" dt="2022-05-14T07:52:47.335" v="4754" actId="20577"/>
          <ac:spMkLst>
            <pc:docMk/>
            <pc:sldMk cId="838600339" sldId="830"/>
            <ac:spMk id="2" creationId="{BA8A6260-CA4B-46A9-A06E-C71EE59E6992}"/>
          </ac:spMkLst>
        </pc:spChg>
        <pc:spChg chg="add mod">
          <ac:chgData name="Nguyen Chi Son" userId="606856d02e9d83ac" providerId="LiveId" clId="{A20FFAEB-C06C-41C1-801F-38417500390D}" dt="2022-05-14T08:17:53.610" v="4825" actId="1036"/>
          <ac:spMkLst>
            <pc:docMk/>
            <pc:sldMk cId="838600339" sldId="830"/>
            <ac:spMk id="7" creationId="{C710B3F8-E21A-B88C-63BC-63A5A6271176}"/>
          </ac:spMkLst>
        </pc:spChg>
        <pc:spChg chg="del mod">
          <ac:chgData name="Nguyen Chi Son" userId="606856d02e9d83ac" providerId="LiveId" clId="{A20FFAEB-C06C-41C1-801F-38417500390D}" dt="2022-05-14T07:53:22.759" v="4761" actId="478"/>
          <ac:spMkLst>
            <pc:docMk/>
            <pc:sldMk cId="838600339" sldId="830"/>
            <ac:spMk id="21" creationId="{425AB926-2872-8554-BFA0-0E01F8BD9EAC}"/>
          </ac:spMkLst>
        </pc:spChg>
        <pc:graphicFrameChg chg="add mod">
          <ac:chgData name="Nguyen Chi Son" userId="606856d02e9d83ac" providerId="LiveId" clId="{A20FFAEB-C06C-41C1-801F-38417500390D}" dt="2022-05-14T08:29:00.362" v="6023"/>
          <ac:graphicFrameMkLst>
            <pc:docMk/>
            <pc:sldMk cId="838600339" sldId="830"/>
            <ac:graphicFrameMk id="8" creationId="{02E869A1-81BD-3ACF-C858-FE137EE6B7D9}"/>
          </ac:graphicFrameMkLst>
        </pc:graphicFrameChg>
        <pc:graphicFrameChg chg="add mod">
          <ac:chgData name="Nguyen Chi Son" userId="606856d02e9d83ac" providerId="LiveId" clId="{A20FFAEB-C06C-41C1-801F-38417500390D}" dt="2022-05-14T08:17:53.610" v="4825" actId="1036"/>
          <ac:graphicFrameMkLst>
            <pc:docMk/>
            <pc:sldMk cId="838600339" sldId="830"/>
            <ac:graphicFrameMk id="9" creationId="{8287A551-C328-1063-4AC3-056B98ABDF25}"/>
          </ac:graphicFrameMkLst>
        </pc:graphicFrameChg>
        <pc:picChg chg="add mod">
          <ac:chgData name="Nguyen Chi Son" userId="606856d02e9d83ac" providerId="LiveId" clId="{A20FFAEB-C06C-41C1-801F-38417500390D}" dt="2022-05-14T08:17:53.610" v="4825" actId="1036"/>
          <ac:picMkLst>
            <pc:docMk/>
            <pc:sldMk cId="838600339" sldId="830"/>
            <ac:picMk id="4" creationId="{B443117E-F654-98E5-5292-39D48032FF0F}"/>
          </ac:picMkLst>
        </pc:picChg>
        <pc:picChg chg="del">
          <ac:chgData name="Nguyen Chi Son" userId="606856d02e9d83ac" providerId="LiveId" clId="{A20FFAEB-C06C-41C1-801F-38417500390D}" dt="2022-05-14T07:52:49.403" v="4755" actId="478"/>
          <ac:picMkLst>
            <pc:docMk/>
            <pc:sldMk cId="838600339" sldId="830"/>
            <ac:picMk id="6" creationId="{A3300116-4B1F-6E31-DBDF-D9C872DFDFC0}"/>
          </ac:picMkLst>
        </pc:picChg>
      </pc:sldChg>
      <pc:sldChg chg="del">
        <pc:chgData name="Nguyen Chi Son" userId="606856d02e9d83ac" providerId="LiveId" clId="{A20FFAEB-C06C-41C1-801F-38417500390D}" dt="2022-05-14T08:19:33.377" v="4826" actId="47"/>
        <pc:sldMkLst>
          <pc:docMk/>
          <pc:sldMk cId="2716760091" sldId="831"/>
        </pc:sldMkLst>
      </pc:sldChg>
      <pc:sldChg chg="del">
        <pc:chgData name="Nguyen Chi Son" userId="606856d02e9d83ac" providerId="LiveId" clId="{A20FFAEB-C06C-41C1-801F-38417500390D}" dt="2022-05-14T08:19:33.377" v="4826" actId="47"/>
        <pc:sldMkLst>
          <pc:docMk/>
          <pc:sldMk cId="1200193823" sldId="832"/>
        </pc:sldMkLst>
      </pc:sldChg>
      <pc:sldChg chg="del">
        <pc:chgData name="Nguyen Chi Son" userId="606856d02e9d83ac" providerId="LiveId" clId="{A20FFAEB-C06C-41C1-801F-38417500390D}" dt="2022-05-14T08:19:33.377" v="4826" actId="47"/>
        <pc:sldMkLst>
          <pc:docMk/>
          <pc:sldMk cId="2496222901" sldId="834"/>
        </pc:sldMkLst>
      </pc:sldChg>
      <pc:sldChg chg="del">
        <pc:chgData name="Nguyen Chi Son" userId="606856d02e9d83ac" providerId="LiveId" clId="{A20FFAEB-C06C-41C1-801F-38417500390D}" dt="2022-05-14T08:19:33.377" v="4826" actId="47"/>
        <pc:sldMkLst>
          <pc:docMk/>
          <pc:sldMk cId="649689337" sldId="835"/>
        </pc:sldMkLst>
      </pc:sldChg>
      <pc:sldChg chg="del">
        <pc:chgData name="Nguyen Chi Son" userId="606856d02e9d83ac" providerId="LiveId" clId="{A20FFAEB-C06C-41C1-801F-38417500390D}" dt="2022-05-14T08:19:33.377" v="4826" actId="47"/>
        <pc:sldMkLst>
          <pc:docMk/>
          <pc:sldMk cId="1683730622" sldId="836"/>
        </pc:sldMkLst>
      </pc:sldChg>
      <pc:sldChg chg="addSp delSp modSp add mod modAnim">
        <pc:chgData name="Nguyen Chi Son" userId="606856d02e9d83ac" providerId="LiveId" clId="{A20FFAEB-C06C-41C1-801F-38417500390D}" dt="2022-05-13T20:30:13.773" v="1033" actId="1076"/>
        <pc:sldMkLst>
          <pc:docMk/>
          <pc:sldMk cId="3990194128" sldId="837"/>
        </pc:sldMkLst>
        <pc:spChg chg="add del mod">
          <ac:chgData name="Nguyen Chi Son" userId="606856d02e9d83ac" providerId="LiveId" clId="{A20FFAEB-C06C-41C1-801F-38417500390D}" dt="2022-05-13T19:59:03.741" v="475"/>
          <ac:spMkLst>
            <pc:docMk/>
            <pc:sldMk cId="3990194128" sldId="837"/>
            <ac:spMk id="8" creationId="{F66ECD3B-309E-0A7E-43DE-4ED67DACDC27}"/>
          </ac:spMkLst>
        </pc:spChg>
        <pc:spChg chg="add mod">
          <ac:chgData name="Nguyen Chi Son" userId="606856d02e9d83ac" providerId="LiveId" clId="{A20FFAEB-C06C-41C1-801F-38417500390D}" dt="2022-05-13T20:30:13.773" v="1033" actId="1076"/>
          <ac:spMkLst>
            <pc:docMk/>
            <pc:sldMk cId="3990194128" sldId="837"/>
            <ac:spMk id="9" creationId="{39E9E660-7C77-522F-DE95-48D46FE6197C}"/>
          </ac:spMkLst>
        </pc:spChg>
        <pc:spChg chg="add mod">
          <ac:chgData name="Nguyen Chi Son" userId="606856d02e9d83ac" providerId="LiveId" clId="{A20FFAEB-C06C-41C1-801F-38417500390D}" dt="2022-05-13T20:01:11.021" v="742" actId="1076"/>
          <ac:spMkLst>
            <pc:docMk/>
            <pc:sldMk cId="3990194128" sldId="837"/>
            <ac:spMk id="11" creationId="{C1E0E65F-66DE-EE13-FFB8-F7640F4B8074}"/>
          </ac:spMkLst>
        </pc:spChg>
        <pc:picChg chg="add mod">
          <ac:chgData name="Nguyen Chi Son" userId="606856d02e9d83ac" providerId="LiveId" clId="{A20FFAEB-C06C-41C1-801F-38417500390D}" dt="2022-05-13T20:00:58.724" v="739" actId="1035"/>
          <ac:picMkLst>
            <pc:docMk/>
            <pc:sldMk cId="3990194128" sldId="837"/>
            <ac:picMk id="3" creationId="{A7784BE9-059B-61B7-4F0A-7B0D6A9F7BA0}"/>
          </ac:picMkLst>
        </pc:picChg>
        <pc:picChg chg="add mod">
          <ac:chgData name="Nguyen Chi Son" userId="606856d02e9d83ac" providerId="LiveId" clId="{A20FFAEB-C06C-41C1-801F-38417500390D}" dt="2022-05-13T20:00:58.724" v="739" actId="1035"/>
          <ac:picMkLst>
            <pc:docMk/>
            <pc:sldMk cId="3990194128" sldId="837"/>
            <ac:picMk id="5" creationId="{F94D2062-3C40-ECEF-7014-64496B04A0F7}"/>
          </ac:picMkLst>
        </pc:picChg>
        <pc:picChg chg="del">
          <ac:chgData name="Nguyen Chi Son" userId="606856d02e9d83ac" providerId="LiveId" clId="{A20FFAEB-C06C-41C1-801F-38417500390D}" dt="2022-05-13T19:57:24.955" v="380" actId="478"/>
          <ac:picMkLst>
            <pc:docMk/>
            <pc:sldMk cId="3990194128" sldId="837"/>
            <ac:picMk id="10" creationId="{3FC4DF97-796F-FA5B-90BC-E5A4DF111A52}"/>
          </ac:picMkLst>
        </pc:picChg>
        <pc:picChg chg="del">
          <ac:chgData name="Nguyen Chi Son" userId="606856d02e9d83ac" providerId="LiveId" clId="{A20FFAEB-C06C-41C1-801F-38417500390D}" dt="2022-05-13T19:57:24.293" v="379" actId="478"/>
          <ac:picMkLst>
            <pc:docMk/>
            <pc:sldMk cId="3990194128" sldId="837"/>
            <ac:picMk id="1026" creationId="{B7E3BCBB-E0ED-6C94-733B-A4B4D663A38B}"/>
          </ac:picMkLst>
        </pc:picChg>
      </pc:sldChg>
      <pc:sldChg chg="addSp delSp modSp add mod delAnim modAnim">
        <pc:chgData name="Nguyen Chi Son" userId="606856d02e9d83ac" providerId="LiveId" clId="{A20FFAEB-C06C-41C1-801F-38417500390D}" dt="2022-05-14T14:42:42.711" v="10074"/>
        <pc:sldMkLst>
          <pc:docMk/>
          <pc:sldMk cId="3073020842" sldId="838"/>
        </pc:sldMkLst>
        <pc:spChg chg="mod">
          <ac:chgData name="Nguyen Chi Son" userId="606856d02e9d83ac" providerId="LiveId" clId="{A20FFAEB-C06C-41C1-801F-38417500390D}" dt="2022-05-13T20:32:08.308" v="1193" actId="20577"/>
          <ac:spMkLst>
            <pc:docMk/>
            <pc:sldMk cId="3073020842" sldId="838"/>
            <ac:spMk id="2" creationId="{BA8A6260-CA4B-46A9-A06E-C71EE59E6992}"/>
          </ac:spMkLst>
        </pc:spChg>
        <pc:spChg chg="mod">
          <ac:chgData name="Nguyen Chi Son" userId="606856d02e9d83ac" providerId="LiveId" clId="{A20FFAEB-C06C-41C1-801F-38417500390D}" dt="2022-05-13T21:07:30.475" v="4494" actId="20577"/>
          <ac:spMkLst>
            <pc:docMk/>
            <pc:sldMk cId="3073020842" sldId="838"/>
            <ac:spMk id="9" creationId="{39E9E660-7C77-522F-DE95-48D46FE6197C}"/>
          </ac:spMkLst>
        </pc:spChg>
        <pc:spChg chg="add del mod">
          <ac:chgData name="Nguyen Chi Son" userId="606856d02e9d83ac" providerId="LiveId" clId="{A20FFAEB-C06C-41C1-801F-38417500390D}" dt="2022-05-13T20:40:42.913" v="1769" actId="478"/>
          <ac:spMkLst>
            <pc:docMk/>
            <pc:sldMk cId="3073020842" sldId="838"/>
            <ac:spMk id="10" creationId="{DCD70531-EBD5-52E4-8733-7E13A4539F8B}"/>
          </ac:spMkLst>
        </pc:spChg>
        <pc:spChg chg="del">
          <ac:chgData name="Nguyen Chi Son" userId="606856d02e9d83ac" providerId="LiveId" clId="{A20FFAEB-C06C-41C1-801F-38417500390D}" dt="2022-05-13T20:01:20.143" v="746" actId="478"/>
          <ac:spMkLst>
            <pc:docMk/>
            <pc:sldMk cId="3073020842" sldId="838"/>
            <ac:spMk id="11" creationId="{C1E0E65F-66DE-EE13-FFB8-F7640F4B8074}"/>
          </ac:spMkLst>
        </pc:spChg>
        <pc:spChg chg="add mod">
          <ac:chgData name="Nguyen Chi Son" userId="606856d02e9d83ac" providerId="LiveId" clId="{A20FFAEB-C06C-41C1-801F-38417500390D}" dt="2022-05-13T20:44:44.537" v="1863" actId="208"/>
          <ac:spMkLst>
            <pc:docMk/>
            <pc:sldMk cId="3073020842" sldId="838"/>
            <ac:spMk id="15" creationId="{72BE1BCB-91E5-4377-94D5-7C5633456C68}"/>
          </ac:spMkLst>
        </pc:spChg>
        <pc:spChg chg="add mod">
          <ac:chgData name="Nguyen Chi Son" userId="606856d02e9d83ac" providerId="LiveId" clId="{A20FFAEB-C06C-41C1-801F-38417500390D}" dt="2022-05-13T20:44:40.098" v="1862" actId="207"/>
          <ac:spMkLst>
            <pc:docMk/>
            <pc:sldMk cId="3073020842" sldId="838"/>
            <ac:spMk id="16" creationId="{C17162AC-2C3E-E998-414F-3C08828EEFEB}"/>
          </ac:spMkLst>
        </pc:spChg>
        <pc:spChg chg="add mod">
          <ac:chgData name="Nguyen Chi Son" userId="606856d02e9d83ac" providerId="LiveId" clId="{A20FFAEB-C06C-41C1-801F-38417500390D}" dt="2022-05-13T20:46:17.328" v="1873" actId="208"/>
          <ac:spMkLst>
            <pc:docMk/>
            <pc:sldMk cId="3073020842" sldId="838"/>
            <ac:spMk id="17" creationId="{750021E6-A520-57AA-36CB-172ABEBA946D}"/>
          </ac:spMkLst>
        </pc:spChg>
        <pc:spChg chg="add mod">
          <ac:chgData name="Nguyen Chi Son" userId="606856d02e9d83ac" providerId="LiveId" clId="{A20FFAEB-C06C-41C1-801F-38417500390D}" dt="2022-05-13T20:46:13.601" v="1872" actId="207"/>
          <ac:spMkLst>
            <pc:docMk/>
            <pc:sldMk cId="3073020842" sldId="838"/>
            <ac:spMk id="18" creationId="{1FE021FF-F7EC-517E-121A-238D1F95663B}"/>
          </ac:spMkLst>
        </pc:spChg>
        <pc:graphicFrameChg chg="add mod">
          <ac:chgData name="Nguyen Chi Son" userId="606856d02e9d83ac" providerId="LiveId" clId="{A20FFAEB-C06C-41C1-801F-38417500390D}" dt="2022-05-13T21:06:21.670" v="4489" actId="1076"/>
          <ac:graphicFrameMkLst>
            <pc:docMk/>
            <pc:sldMk cId="3073020842" sldId="838"/>
            <ac:graphicFrameMk id="12" creationId="{3C3222F4-BC6C-9F16-A27B-B97DAAD4DAE2}"/>
          </ac:graphicFrameMkLst>
        </pc:graphicFrameChg>
        <pc:graphicFrameChg chg="add mod">
          <ac:chgData name="Nguyen Chi Son" userId="606856d02e9d83ac" providerId="LiveId" clId="{A20FFAEB-C06C-41C1-801F-38417500390D}" dt="2022-05-13T21:06:07.246" v="4484" actId="1076"/>
          <ac:graphicFrameMkLst>
            <pc:docMk/>
            <pc:sldMk cId="3073020842" sldId="838"/>
            <ac:graphicFrameMk id="13" creationId="{7D1229C9-3CFB-AF8E-0502-E7F42594D1C1}"/>
          </ac:graphicFrameMkLst>
        </pc:graphicFrameChg>
        <pc:graphicFrameChg chg="add mod">
          <ac:chgData name="Nguyen Chi Son" userId="606856d02e9d83ac" providerId="LiveId" clId="{A20FFAEB-C06C-41C1-801F-38417500390D}" dt="2022-05-13T21:05:47.142" v="4465" actId="1076"/>
          <ac:graphicFrameMkLst>
            <pc:docMk/>
            <pc:sldMk cId="3073020842" sldId="838"/>
            <ac:graphicFrameMk id="19" creationId="{D582D283-B517-E780-A0D9-61E6027E5EFC}"/>
          </ac:graphicFrameMkLst>
        </pc:graphicFrameChg>
        <pc:graphicFrameChg chg="add mod">
          <ac:chgData name="Nguyen Chi Son" userId="606856d02e9d83ac" providerId="LiveId" clId="{A20FFAEB-C06C-41C1-801F-38417500390D}" dt="2022-05-13T21:06:19.126" v="4488" actId="1076"/>
          <ac:graphicFrameMkLst>
            <pc:docMk/>
            <pc:sldMk cId="3073020842" sldId="838"/>
            <ac:graphicFrameMk id="20" creationId="{BDD2A105-2FA1-9CFA-BE14-2C9B28158A0F}"/>
          </ac:graphicFrameMkLst>
        </pc:graphicFrameChg>
        <pc:picChg chg="del">
          <ac:chgData name="Nguyen Chi Son" userId="606856d02e9d83ac" providerId="LiveId" clId="{A20FFAEB-C06C-41C1-801F-38417500390D}" dt="2022-05-13T20:01:17.483" v="744" actId="478"/>
          <ac:picMkLst>
            <pc:docMk/>
            <pc:sldMk cId="3073020842" sldId="838"/>
            <ac:picMk id="3" creationId="{A7784BE9-059B-61B7-4F0A-7B0D6A9F7BA0}"/>
          </ac:picMkLst>
        </pc:picChg>
        <pc:picChg chg="del">
          <ac:chgData name="Nguyen Chi Son" userId="606856d02e9d83ac" providerId="LiveId" clId="{A20FFAEB-C06C-41C1-801F-38417500390D}" dt="2022-05-13T20:01:17.953" v="745" actId="478"/>
          <ac:picMkLst>
            <pc:docMk/>
            <pc:sldMk cId="3073020842" sldId="838"/>
            <ac:picMk id="5" creationId="{F94D2062-3C40-ECEF-7014-64496B04A0F7}"/>
          </ac:picMkLst>
        </pc:picChg>
        <pc:picChg chg="add mod">
          <ac:chgData name="Nguyen Chi Son" userId="606856d02e9d83ac" providerId="LiveId" clId="{A20FFAEB-C06C-41C1-801F-38417500390D}" dt="2022-05-13T20:44:19.214" v="1859" actId="1076"/>
          <ac:picMkLst>
            <pc:docMk/>
            <pc:sldMk cId="3073020842" sldId="838"/>
            <ac:picMk id="6" creationId="{580170E7-444D-2AFF-9169-8A509B273087}"/>
          </ac:picMkLst>
        </pc:picChg>
        <pc:cxnChg chg="add mod">
          <ac:chgData name="Nguyen Chi Son" userId="606856d02e9d83ac" providerId="LiveId" clId="{A20FFAEB-C06C-41C1-801F-38417500390D}" dt="2022-05-13T20:46:40.992" v="1874" actId="208"/>
          <ac:cxnSpMkLst>
            <pc:docMk/>
            <pc:sldMk cId="3073020842" sldId="838"/>
            <ac:cxnSpMk id="8" creationId="{2BEA21A4-D00F-0EB9-1CFB-8E1F8E509279}"/>
          </ac:cxnSpMkLst>
        </pc:cxnChg>
      </pc:sldChg>
      <pc:sldChg chg="addSp delSp modSp add mod delAnim modAnim">
        <pc:chgData name="Nguyen Chi Son" userId="606856d02e9d83ac" providerId="LiveId" clId="{A20FFAEB-C06C-41C1-801F-38417500390D}" dt="2022-05-14T14:43:34.327" v="10087"/>
        <pc:sldMkLst>
          <pc:docMk/>
          <pc:sldMk cId="2469390445" sldId="839"/>
        </pc:sldMkLst>
        <pc:spChg chg="mod">
          <ac:chgData name="Nguyen Chi Son" userId="606856d02e9d83ac" providerId="LiveId" clId="{A20FFAEB-C06C-41C1-801F-38417500390D}" dt="2022-05-13T20:53:49.871" v="2685" actId="20577"/>
          <ac:spMkLst>
            <pc:docMk/>
            <pc:sldMk cId="2469390445" sldId="839"/>
            <ac:spMk id="10" creationId="{CA7A7645-A7F6-FF0F-6CE7-F7954F96AD24}"/>
          </ac:spMkLst>
        </pc:spChg>
        <pc:spChg chg="mod">
          <ac:chgData name="Nguyen Chi Son" userId="606856d02e9d83ac" providerId="LiveId" clId="{A20FFAEB-C06C-41C1-801F-38417500390D}" dt="2022-05-13T20:49:21.889" v="2427" actId="1036"/>
          <ac:spMkLst>
            <pc:docMk/>
            <pc:sldMk cId="2469390445" sldId="839"/>
            <ac:spMk id="11" creationId="{0E84CBE1-4AB0-CA68-65C2-AC68692AACAA}"/>
          </ac:spMkLst>
        </pc:spChg>
        <pc:spChg chg="mod">
          <ac:chgData name="Nguyen Chi Son" userId="606856d02e9d83ac" providerId="LiveId" clId="{A20FFAEB-C06C-41C1-801F-38417500390D}" dt="2022-05-13T20:53:38.212" v="2662" actId="122"/>
          <ac:spMkLst>
            <pc:docMk/>
            <pc:sldMk cId="2469390445" sldId="839"/>
            <ac:spMk id="12" creationId="{5B8A6D26-E571-DC15-930E-F272FC43E0DD}"/>
          </ac:spMkLst>
        </pc:spChg>
        <pc:spChg chg="mod">
          <ac:chgData name="Nguyen Chi Son" userId="606856d02e9d83ac" providerId="LiveId" clId="{A20FFAEB-C06C-41C1-801F-38417500390D}" dt="2022-05-13T20:49:21.889" v="2427" actId="1036"/>
          <ac:spMkLst>
            <pc:docMk/>
            <pc:sldMk cId="2469390445" sldId="839"/>
            <ac:spMk id="13" creationId="{1E14587E-DEDE-55E8-CE0F-8FA8A72C11BC}"/>
          </ac:spMkLst>
        </pc:spChg>
        <pc:spChg chg="mod">
          <ac:chgData name="Nguyen Chi Son" userId="606856d02e9d83ac" providerId="LiveId" clId="{A20FFAEB-C06C-41C1-801F-38417500390D}" dt="2022-05-13T21:00:03.005" v="3913" actId="57"/>
          <ac:spMkLst>
            <pc:docMk/>
            <pc:sldMk cId="2469390445" sldId="839"/>
            <ac:spMk id="19" creationId="{9C339D16-68E4-43C4-A62E-D0146138D23B}"/>
          </ac:spMkLst>
        </pc:spChg>
        <pc:graphicFrameChg chg="add mod">
          <ac:chgData name="Nguyen Chi Son" userId="606856d02e9d83ac" providerId="LiveId" clId="{A20FFAEB-C06C-41C1-801F-38417500390D}" dt="2022-05-13T20:49:49.262" v="2453" actId="1076"/>
          <ac:graphicFrameMkLst>
            <pc:docMk/>
            <pc:sldMk cId="2469390445" sldId="839"/>
            <ac:graphicFrameMk id="8" creationId="{8BF6DC18-F4EB-8D5E-8089-0B12B64D162A}"/>
          </ac:graphicFrameMkLst>
        </pc:graphicFrameChg>
        <pc:graphicFrameChg chg="add mod">
          <ac:chgData name="Nguyen Chi Son" userId="606856d02e9d83ac" providerId="LiveId" clId="{A20FFAEB-C06C-41C1-801F-38417500390D}" dt="2022-05-13T20:51:19.381" v="2592" actId="1036"/>
          <ac:graphicFrameMkLst>
            <pc:docMk/>
            <pc:sldMk cId="2469390445" sldId="839"/>
            <ac:graphicFrameMk id="14" creationId="{9697F263-F3A4-64F1-443A-56CEA12BC2A9}"/>
          </ac:graphicFrameMkLst>
        </pc:graphicFrameChg>
        <pc:graphicFrameChg chg="add del mod">
          <ac:chgData name="Nguyen Chi Son" userId="606856d02e9d83ac" providerId="LiveId" clId="{A20FFAEB-C06C-41C1-801F-38417500390D}" dt="2022-05-13T20:53:36.085" v="2660" actId="478"/>
          <ac:graphicFrameMkLst>
            <pc:docMk/>
            <pc:sldMk cId="2469390445" sldId="839"/>
            <ac:graphicFrameMk id="15" creationId="{091618B0-9F23-57D9-8B68-E4789136099F}"/>
          </ac:graphicFrameMkLst>
        </pc:graphicFrameChg>
        <pc:graphicFrameChg chg="add mod">
          <ac:chgData name="Nguyen Chi Son" userId="606856d02e9d83ac" providerId="LiveId" clId="{A20FFAEB-C06C-41C1-801F-38417500390D}" dt="2022-05-13T20:54:03.199" v="2689"/>
          <ac:graphicFrameMkLst>
            <pc:docMk/>
            <pc:sldMk cId="2469390445" sldId="839"/>
            <ac:graphicFrameMk id="16" creationId="{DFEA72EA-8808-FF40-B6AE-B176099AD99F}"/>
          </ac:graphicFrameMkLst>
        </pc:graphicFrameChg>
      </pc:sldChg>
      <pc:sldChg chg="addSp delSp modSp add mod delAnim modAnim">
        <pc:chgData name="Nguyen Chi Son" userId="606856d02e9d83ac" providerId="LiveId" clId="{A20FFAEB-C06C-41C1-801F-38417500390D}" dt="2022-05-14T14:44:05.885" v="10102"/>
        <pc:sldMkLst>
          <pc:docMk/>
          <pc:sldMk cId="3897746557" sldId="840"/>
        </pc:sldMkLst>
        <pc:spChg chg="mod">
          <ac:chgData name="Nguyen Chi Son" userId="606856d02e9d83ac" providerId="LiveId" clId="{A20FFAEB-C06C-41C1-801F-38417500390D}" dt="2022-05-13T20:55:40.987" v="3173" actId="20577"/>
          <ac:spMkLst>
            <pc:docMk/>
            <pc:sldMk cId="3897746557" sldId="840"/>
            <ac:spMk id="10" creationId="{CA7A7645-A7F6-FF0F-6CE7-F7954F96AD24}"/>
          </ac:spMkLst>
        </pc:spChg>
        <pc:spChg chg="mod">
          <ac:chgData name="Nguyen Chi Son" userId="606856d02e9d83ac" providerId="LiveId" clId="{A20FFAEB-C06C-41C1-801F-38417500390D}" dt="2022-05-13T20:58:55.814" v="3592" actId="58"/>
          <ac:spMkLst>
            <pc:docMk/>
            <pc:sldMk cId="3897746557" sldId="840"/>
            <ac:spMk id="12" creationId="{5B8A6D26-E571-DC15-930E-F272FC43E0DD}"/>
          </ac:spMkLst>
        </pc:spChg>
        <pc:spChg chg="mod">
          <ac:chgData name="Nguyen Chi Son" userId="606856d02e9d83ac" providerId="LiveId" clId="{A20FFAEB-C06C-41C1-801F-38417500390D}" dt="2022-05-13T20:55:32.639" v="3171" actId="58"/>
          <ac:spMkLst>
            <pc:docMk/>
            <pc:sldMk cId="3897746557" sldId="840"/>
            <ac:spMk id="19" creationId="{9C339D16-68E4-43C4-A62E-D0146138D23B}"/>
          </ac:spMkLst>
        </pc:spChg>
        <pc:graphicFrameChg chg="del">
          <ac:chgData name="Nguyen Chi Son" userId="606856d02e9d83ac" providerId="LiveId" clId="{A20FFAEB-C06C-41C1-801F-38417500390D}" dt="2022-05-13T20:55:48.583" v="3175" actId="478"/>
          <ac:graphicFrameMkLst>
            <pc:docMk/>
            <pc:sldMk cId="3897746557" sldId="840"/>
            <ac:graphicFrameMk id="14" creationId="{9697F263-F3A4-64F1-443A-56CEA12BC2A9}"/>
          </ac:graphicFrameMkLst>
        </pc:graphicFrameChg>
        <pc:graphicFrameChg chg="add mod">
          <ac:chgData name="Nguyen Chi Son" userId="606856d02e9d83ac" providerId="LiveId" clId="{A20FFAEB-C06C-41C1-801F-38417500390D}" dt="2022-05-13T20:56:54.603" v="3336" actId="1076"/>
          <ac:graphicFrameMkLst>
            <pc:docMk/>
            <pc:sldMk cId="3897746557" sldId="840"/>
            <ac:graphicFrameMk id="15" creationId="{6F053F35-99AA-78B5-2D3C-A36A9D04BEBC}"/>
          </ac:graphicFrameMkLst>
        </pc:graphicFrameChg>
        <pc:graphicFrameChg chg="add mod">
          <ac:chgData name="Nguyen Chi Son" userId="606856d02e9d83ac" providerId="LiveId" clId="{A20FFAEB-C06C-41C1-801F-38417500390D}" dt="2022-05-13T20:58:02.525" v="3469" actId="1035"/>
          <ac:graphicFrameMkLst>
            <pc:docMk/>
            <pc:sldMk cId="3897746557" sldId="840"/>
            <ac:graphicFrameMk id="17" creationId="{DCD19DAF-C82B-BC32-286A-58219B7A73F8}"/>
          </ac:graphicFrameMkLst>
        </pc:graphicFrameChg>
      </pc:sldChg>
      <pc:sldChg chg="addSp delSp modSp add mod delAnim modAnim">
        <pc:chgData name="Nguyen Chi Son" userId="606856d02e9d83ac" providerId="LiveId" clId="{A20FFAEB-C06C-41C1-801F-38417500390D}" dt="2022-05-14T14:44:55.812" v="10121"/>
        <pc:sldMkLst>
          <pc:docMk/>
          <pc:sldMk cId="652079318" sldId="841"/>
        </pc:sldMkLst>
        <pc:spChg chg="mod">
          <ac:chgData name="Nguyen Chi Son" userId="606856d02e9d83ac" providerId="LiveId" clId="{A20FFAEB-C06C-41C1-801F-38417500390D}" dt="2022-05-13T21:08:41.757" v="4558" actId="20577"/>
          <ac:spMkLst>
            <pc:docMk/>
            <pc:sldMk cId="652079318" sldId="841"/>
            <ac:spMk id="10" creationId="{CA7A7645-A7F6-FF0F-6CE7-F7954F96AD24}"/>
          </ac:spMkLst>
        </pc:spChg>
        <pc:spChg chg="mod">
          <ac:chgData name="Nguyen Chi Son" userId="606856d02e9d83ac" providerId="LiveId" clId="{A20FFAEB-C06C-41C1-801F-38417500390D}" dt="2022-05-13T21:01:01.171" v="4218" actId="1036"/>
          <ac:spMkLst>
            <pc:docMk/>
            <pc:sldMk cId="652079318" sldId="841"/>
            <ac:spMk id="11" creationId="{0E84CBE1-4AB0-CA68-65C2-AC68692AACAA}"/>
          </ac:spMkLst>
        </pc:spChg>
        <pc:spChg chg="mod">
          <ac:chgData name="Nguyen Chi Son" userId="606856d02e9d83ac" providerId="LiveId" clId="{A20FFAEB-C06C-41C1-801F-38417500390D}" dt="2022-05-13T21:05:03.019" v="4452" actId="20577"/>
          <ac:spMkLst>
            <pc:docMk/>
            <pc:sldMk cId="652079318" sldId="841"/>
            <ac:spMk id="12" creationId="{5B8A6D26-E571-DC15-930E-F272FC43E0DD}"/>
          </ac:spMkLst>
        </pc:spChg>
        <pc:spChg chg="mod">
          <ac:chgData name="Nguyen Chi Son" userId="606856d02e9d83ac" providerId="LiveId" clId="{A20FFAEB-C06C-41C1-801F-38417500390D}" dt="2022-05-13T21:01:01.171" v="4218" actId="1036"/>
          <ac:spMkLst>
            <pc:docMk/>
            <pc:sldMk cId="652079318" sldId="841"/>
            <ac:spMk id="13" creationId="{1E14587E-DEDE-55E8-CE0F-8FA8A72C11BC}"/>
          </ac:spMkLst>
        </pc:spChg>
        <pc:spChg chg="mod">
          <ac:chgData name="Nguyen Chi Son" userId="606856d02e9d83ac" providerId="LiveId" clId="{A20FFAEB-C06C-41C1-801F-38417500390D}" dt="2022-05-13T21:10:28.542" v="4636" actId="20577"/>
          <ac:spMkLst>
            <pc:docMk/>
            <pc:sldMk cId="652079318" sldId="841"/>
            <ac:spMk id="19" creationId="{9C339D16-68E4-43C4-A62E-D0146138D23B}"/>
          </ac:spMkLst>
        </pc:spChg>
        <pc:graphicFrameChg chg="mod">
          <ac:chgData name="Nguyen Chi Son" userId="606856d02e9d83ac" providerId="LiveId" clId="{A20FFAEB-C06C-41C1-801F-38417500390D}" dt="2022-05-13T21:09:08.841" v="4585" actId="1037"/>
          <ac:graphicFrameMkLst>
            <pc:docMk/>
            <pc:sldMk cId="652079318" sldId="841"/>
            <ac:graphicFrameMk id="8" creationId="{8BF6DC18-F4EB-8D5E-8089-0B12B64D162A}"/>
          </ac:graphicFrameMkLst>
        </pc:graphicFrameChg>
        <pc:graphicFrameChg chg="add mod">
          <ac:chgData name="Nguyen Chi Son" userId="606856d02e9d83ac" providerId="LiveId" clId="{A20FFAEB-C06C-41C1-801F-38417500390D}" dt="2022-05-13T21:05:13.460" v="4460" actId="1035"/>
          <ac:graphicFrameMkLst>
            <pc:docMk/>
            <pc:sldMk cId="652079318" sldId="841"/>
            <ac:graphicFrameMk id="14" creationId="{A58B1220-7B6F-2496-1DB9-A27C41A441DE}"/>
          </ac:graphicFrameMkLst>
        </pc:graphicFrameChg>
        <pc:graphicFrameChg chg="mod">
          <ac:chgData name="Nguyen Chi Son" userId="606856d02e9d83ac" providerId="LiveId" clId="{A20FFAEB-C06C-41C1-801F-38417500390D}" dt="2022-05-13T21:05:07.297" v="4455" actId="1036"/>
          <ac:graphicFrameMkLst>
            <pc:docMk/>
            <pc:sldMk cId="652079318" sldId="841"/>
            <ac:graphicFrameMk id="15" creationId="{6F053F35-99AA-78B5-2D3C-A36A9D04BEBC}"/>
          </ac:graphicFrameMkLst>
        </pc:graphicFrameChg>
        <pc:graphicFrameChg chg="mod">
          <ac:chgData name="Nguyen Chi Son" userId="606856d02e9d83ac" providerId="LiveId" clId="{A20FFAEB-C06C-41C1-801F-38417500390D}" dt="2022-05-13T21:09:14.891" v="4622" actId="1035"/>
          <ac:graphicFrameMkLst>
            <pc:docMk/>
            <pc:sldMk cId="652079318" sldId="841"/>
            <ac:graphicFrameMk id="16" creationId="{DFEA72EA-8808-FF40-B6AE-B176099AD99F}"/>
          </ac:graphicFrameMkLst>
        </pc:graphicFrameChg>
        <pc:graphicFrameChg chg="del mod">
          <ac:chgData name="Nguyen Chi Son" userId="606856d02e9d83ac" providerId="LiveId" clId="{A20FFAEB-C06C-41C1-801F-38417500390D}" dt="2022-05-13T21:01:22.053" v="4281" actId="478"/>
          <ac:graphicFrameMkLst>
            <pc:docMk/>
            <pc:sldMk cId="652079318" sldId="841"/>
            <ac:graphicFrameMk id="17" creationId="{DCD19DAF-C82B-BC32-286A-58219B7A73F8}"/>
          </ac:graphicFrameMkLst>
        </pc:graphicFrameChg>
        <pc:graphicFrameChg chg="add mod">
          <ac:chgData name="Nguyen Chi Son" userId="606856d02e9d83ac" providerId="LiveId" clId="{A20FFAEB-C06C-41C1-801F-38417500390D}" dt="2022-05-13T21:09:44.132" v="4632" actId="1076"/>
          <ac:graphicFrameMkLst>
            <pc:docMk/>
            <pc:sldMk cId="652079318" sldId="841"/>
            <ac:graphicFrameMk id="20" creationId="{3F652070-A0CF-CCB7-3CDE-6B0D593D77C0}"/>
          </ac:graphicFrameMkLst>
        </pc:graphicFrameChg>
        <pc:picChg chg="add mod modCrop">
          <ac:chgData name="Nguyen Chi Son" userId="606856d02e9d83ac" providerId="LiveId" clId="{A20FFAEB-C06C-41C1-801F-38417500390D}" dt="2022-05-13T21:09:46.389" v="4633" actId="1076"/>
          <ac:picMkLst>
            <pc:docMk/>
            <pc:sldMk cId="652079318" sldId="841"/>
            <ac:picMk id="18" creationId="{272A8555-91DE-613A-4E45-953D748366FE}"/>
          </ac:picMkLst>
        </pc:picChg>
      </pc:sldChg>
      <pc:sldChg chg="addSp delSp modSp add mod delAnim modAnim">
        <pc:chgData name="Nguyen Chi Son" userId="606856d02e9d83ac" providerId="LiveId" clId="{A20FFAEB-C06C-41C1-801F-38417500390D}" dt="2022-05-14T14:45:27.798" v="10141"/>
        <pc:sldMkLst>
          <pc:docMk/>
          <pc:sldMk cId="733565035" sldId="842"/>
        </pc:sldMkLst>
        <pc:spChg chg="mod">
          <ac:chgData name="Nguyen Chi Son" userId="606856d02e9d83ac" providerId="LiveId" clId="{A20FFAEB-C06C-41C1-801F-38417500390D}" dt="2022-05-14T14:45:22.072" v="10139" actId="20577"/>
          <ac:spMkLst>
            <pc:docMk/>
            <pc:sldMk cId="733565035" sldId="842"/>
            <ac:spMk id="10" creationId="{CA7A7645-A7F6-FF0F-6CE7-F7954F96AD24}"/>
          </ac:spMkLst>
        </pc:spChg>
        <pc:spChg chg="mod">
          <ac:chgData name="Nguyen Chi Son" userId="606856d02e9d83ac" providerId="LiveId" clId="{A20FFAEB-C06C-41C1-801F-38417500390D}" dt="2022-05-14T08:24:26.230" v="5735" actId="1036"/>
          <ac:spMkLst>
            <pc:docMk/>
            <pc:sldMk cId="733565035" sldId="842"/>
            <ac:spMk id="11" creationId="{0E84CBE1-4AB0-CA68-65C2-AC68692AACAA}"/>
          </ac:spMkLst>
        </pc:spChg>
        <pc:spChg chg="mod">
          <ac:chgData name="Nguyen Chi Son" userId="606856d02e9d83ac" providerId="LiveId" clId="{A20FFAEB-C06C-41C1-801F-38417500390D}" dt="2022-05-14T08:26:22.650" v="5961" actId="20577"/>
          <ac:spMkLst>
            <pc:docMk/>
            <pc:sldMk cId="733565035" sldId="842"/>
            <ac:spMk id="12" creationId="{5B8A6D26-E571-DC15-930E-F272FC43E0DD}"/>
          </ac:spMkLst>
        </pc:spChg>
        <pc:spChg chg="mod">
          <ac:chgData name="Nguyen Chi Son" userId="606856d02e9d83ac" providerId="LiveId" clId="{A20FFAEB-C06C-41C1-801F-38417500390D}" dt="2022-05-14T08:24:26.230" v="5735" actId="1036"/>
          <ac:spMkLst>
            <pc:docMk/>
            <pc:sldMk cId="733565035" sldId="842"/>
            <ac:spMk id="13" creationId="{1E14587E-DEDE-55E8-CE0F-8FA8A72C11BC}"/>
          </ac:spMkLst>
        </pc:spChg>
        <pc:spChg chg="mod">
          <ac:chgData name="Nguyen Chi Son" userId="606856d02e9d83ac" providerId="LiveId" clId="{A20FFAEB-C06C-41C1-801F-38417500390D}" dt="2022-05-14T08:24:20.222" v="5712" actId="20577"/>
          <ac:spMkLst>
            <pc:docMk/>
            <pc:sldMk cId="733565035" sldId="842"/>
            <ac:spMk id="19" creationId="{9C339D16-68E4-43C4-A62E-D0146138D23B}"/>
          </ac:spMkLst>
        </pc:spChg>
        <pc:graphicFrameChg chg="mod">
          <ac:chgData name="Nguyen Chi Son" userId="606856d02e9d83ac" providerId="LiveId" clId="{A20FFAEB-C06C-41C1-801F-38417500390D}" dt="2022-05-14T14:33:14.124" v="9944" actId="1076"/>
          <ac:graphicFrameMkLst>
            <pc:docMk/>
            <pc:sldMk cId="733565035" sldId="842"/>
            <ac:graphicFrameMk id="8" creationId="{8BF6DC18-F4EB-8D5E-8089-0B12B64D162A}"/>
          </ac:graphicFrameMkLst>
        </pc:graphicFrameChg>
        <pc:graphicFrameChg chg="del">
          <ac:chgData name="Nguyen Chi Son" userId="606856d02e9d83ac" providerId="LiveId" clId="{A20FFAEB-C06C-41C1-801F-38417500390D}" dt="2022-05-14T08:21:46.383" v="5583" actId="478"/>
          <ac:graphicFrameMkLst>
            <pc:docMk/>
            <pc:sldMk cId="733565035" sldId="842"/>
            <ac:graphicFrameMk id="14" creationId="{A58B1220-7B6F-2496-1DB9-A27C41A441DE}"/>
          </ac:graphicFrameMkLst>
        </pc:graphicFrameChg>
        <pc:graphicFrameChg chg="mod">
          <ac:chgData name="Nguyen Chi Son" userId="606856d02e9d83ac" providerId="LiveId" clId="{A20FFAEB-C06C-41C1-801F-38417500390D}" dt="2022-05-14T14:29:25.685" v="9940"/>
          <ac:graphicFrameMkLst>
            <pc:docMk/>
            <pc:sldMk cId="733565035" sldId="842"/>
            <ac:graphicFrameMk id="15" creationId="{6F053F35-99AA-78B5-2D3C-A36A9D04BEBC}"/>
          </ac:graphicFrameMkLst>
        </pc:graphicFrameChg>
        <pc:graphicFrameChg chg="del">
          <ac:chgData name="Nguyen Chi Son" userId="606856d02e9d83ac" providerId="LiveId" clId="{A20FFAEB-C06C-41C1-801F-38417500390D}" dt="2022-05-14T08:21:47.786" v="5585" actId="478"/>
          <ac:graphicFrameMkLst>
            <pc:docMk/>
            <pc:sldMk cId="733565035" sldId="842"/>
            <ac:graphicFrameMk id="16" creationId="{DFEA72EA-8808-FF40-B6AE-B176099AD99F}"/>
          </ac:graphicFrameMkLst>
        </pc:graphicFrameChg>
        <pc:graphicFrameChg chg="del">
          <ac:chgData name="Nguyen Chi Son" userId="606856d02e9d83ac" providerId="LiveId" clId="{A20FFAEB-C06C-41C1-801F-38417500390D}" dt="2022-05-14T08:21:48.243" v="5586" actId="478"/>
          <ac:graphicFrameMkLst>
            <pc:docMk/>
            <pc:sldMk cId="733565035" sldId="842"/>
            <ac:graphicFrameMk id="20" creationId="{3F652070-A0CF-CCB7-3CDE-6B0D593D77C0}"/>
          </ac:graphicFrameMkLst>
        </pc:graphicFrameChg>
        <pc:picChg chg="add mod">
          <ac:chgData name="Nguyen Chi Son" userId="606856d02e9d83ac" providerId="LiveId" clId="{A20FFAEB-C06C-41C1-801F-38417500390D}" dt="2022-05-14T08:24:20.688" v="5714" actId="14100"/>
          <ac:picMkLst>
            <pc:docMk/>
            <pc:sldMk cId="733565035" sldId="842"/>
            <ac:picMk id="17" creationId="{2CA33DB2-5C67-5EEA-7907-9F1D56B57AAE}"/>
          </ac:picMkLst>
        </pc:picChg>
        <pc:picChg chg="del">
          <ac:chgData name="Nguyen Chi Son" userId="606856d02e9d83ac" providerId="LiveId" clId="{A20FFAEB-C06C-41C1-801F-38417500390D}" dt="2022-05-14T08:21:47.160" v="5584" actId="478"/>
          <ac:picMkLst>
            <pc:docMk/>
            <pc:sldMk cId="733565035" sldId="842"/>
            <ac:picMk id="18" creationId="{272A8555-91DE-613A-4E45-953D748366FE}"/>
          </ac:picMkLst>
        </pc:picChg>
      </pc:sldChg>
      <pc:sldChg chg="addSp delSp modSp add mod delAnim modAnim">
        <pc:chgData name="Nguyen Chi Son" userId="606856d02e9d83ac" providerId="LiveId" clId="{A20FFAEB-C06C-41C1-801F-38417500390D}" dt="2022-05-14T14:45:38.790" v="10144"/>
        <pc:sldMkLst>
          <pc:docMk/>
          <pc:sldMk cId="2177373405" sldId="843"/>
        </pc:sldMkLst>
        <pc:spChg chg="mod">
          <ac:chgData name="Nguyen Chi Son" userId="606856d02e9d83ac" providerId="LiveId" clId="{A20FFAEB-C06C-41C1-801F-38417500390D}" dt="2022-05-14T08:27:55.785" v="5985" actId="20577"/>
          <ac:spMkLst>
            <pc:docMk/>
            <pc:sldMk cId="2177373405" sldId="843"/>
            <ac:spMk id="10" creationId="{CA7A7645-A7F6-FF0F-6CE7-F7954F96AD24}"/>
          </ac:spMkLst>
        </pc:spChg>
        <pc:spChg chg="mod">
          <ac:chgData name="Nguyen Chi Son" userId="606856d02e9d83ac" providerId="LiveId" clId="{A20FFAEB-C06C-41C1-801F-38417500390D}" dt="2022-05-14T08:29:57.454" v="6031" actId="20577"/>
          <ac:spMkLst>
            <pc:docMk/>
            <pc:sldMk cId="2177373405" sldId="843"/>
            <ac:spMk id="12" creationId="{5B8A6D26-E571-DC15-930E-F272FC43E0DD}"/>
          </ac:spMkLst>
        </pc:spChg>
        <pc:graphicFrameChg chg="del">
          <ac:chgData name="Nguyen Chi Son" userId="606856d02e9d83ac" providerId="LiveId" clId="{A20FFAEB-C06C-41C1-801F-38417500390D}" dt="2022-05-14T08:27:50.590" v="5967" actId="478"/>
          <ac:graphicFrameMkLst>
            <pc:docMk/>
            <pc:sldMk cId="2177373405" sldId="843"/>
            <ac:graphicFrameMk id="8" creationId="{8BF6DC18-F4EB-8D5E-8089-0B12B64D162A}"/>
          </ac:graphicFrameMkLst>
        </pc:graphicFrameChg>
        <pc:graphicFrameChg chg="add mod">
          <ac:chgData name="Nguyen Chi Son" userId="606856d02e9d83ac" providerId="LiveId" clId="{A20FFAEB-C06C-41C1-801F-38417500390D}" dt="2022-05-14T08:29:01.549" v="6024"/>
          <ac:graphicFrameMkLst>
            <pc:docMk/>
            <pc:sldMk cId="2177373405" sldId="843"/>
            <ac:graphicFrameMk id="14" creationId="{A2661A13-4751-8005-D73E-AF5205EAEACD}"/>
          </ac:graphicFrameMkLst>
        </pc:graphicFrameChg>
        <pc:graphicFrameChg chg="del">
          <ac:chgData name="Nguyen Chi Son" userId="606856d02e9d83ac" providerId="LiveId" clId="{A20FFAEB-C06C-41C1-801F-38417500390D}" dt="2022-05-14T08:28:30.597" v="5992" actId="478"/>
          <ac:graphicFrameMkLst>
            <pc:docMk/>
            <pc:sldMk cId="2177373405" sldId="843"/>
            <ac:graphicFrameMk id="15" creationId="{6F053F35-99AA-78B5-2D3C-A36A9D04BEBC}"/>
          </ac:graphicFrameMkLst>
        </pc:graphicFrameChg>
        <pc:graphicFrameChg chg="add mod">
          <ac:chgData name="Nguyen Chi Son" userId="606856d02e9d83ac" providerId="LiveId" clId="{A20FFAEB-C06C-41C1-801F-38417500390D}" dt="2022-05-14T08:29:59.242" v="6032" actId="1076"/>
          <ac:graphicFrameMkLst>
            <pc:docMk/>
            <pc:sldMk cId="2177373405" sldId="843"/>
            <ac:graphicFrameMk id="16" creationId="{E5F56957-7EAC-6E2E-C86B-2EFB67643BFE}"/>
          </ac:graphicFrameMkLst>
        </pc:graphicFrameChg>
      </pc:sldChg>
      <pc:sldChg chg="delSp modSp add mod delAnim modAnim">
        <pc:chgData name="Nguyen Chi Son" userId="606856d02e9d83ac" providerId="LiveId" clId="{A20FFAEB-C06C-41C1-801F-38417500390D}" dt="2022-05-14T14:45:47.973" v="10147"/>
        <pc:sldMkLst>
          <pc:docMk/>
          <pc:sldMk cId="1462173169" sldId="844"/>
        </pc:sldMkLst>
        <pc:spChg chg="mod">
          <ac:chgData name="Nguyen Chi Son" userId="606856d02e9d83ac" providerId="LiveId" clId="{A20FFAEB-C06C-41C1-801F-38417500390D}" dt="2022-05-14T14:36:00.305" v="9986" actId="57"/>
          <ac:spMkLst>
            <pc:docMk/>
            <pc:sldMk cId="1462173169" sldId="844"/>
            <ac:spMk id="10" creationId="{CA7A7645-A7F6-FF0F-6CE7-F7954F96AD24}"/>
          </ac:spMkLst>
        </pc:spChg>
        <pc:spChg chg="mod">
          <ac:chgData name="Nguyen Chi Son" userId="606856d02e9d83ac" providerId="LiveId" clId="{A20FFAEB-C06C-41C1-801F-38417500390D}" dt="2022-05-14T08:34:32.051" v="6226" actId="20577"/>
          <ac:spMkLst>
            <pc:docMk/>
            <pc:sldMk cId="1462173169" sldId="844"/>
            <ac:spMk id="12" creationId="{5B8A6D26-E571-DC15-930E-F272FC43E0DD}"/>
          </ac:spMkLst>
        </pc:spChg>
        <pc:graphicFrameChg chg="del mod">
          <ac:chgData name="Nguyen Chi Son" userId="606856d02e9d83ac" providerId="LiveId" clId="{A20FFAEB-C06C-41C1-801F-38417500390D}" dt="2022-05-14T14:35:01.917" v="9972" actId="478"/>
          <ac:graphicFrameMkLst>
            <pc:docMk/>
            <pc:sldMk cId="1462173169" sldId="844"/>
            <ac:graphicFrameMk id="14" creationId="{A2661A13-4751-8005-D73E-AF5205EAEACD}"/>
          </ac:graphicFrameMkLst>
        </pc:graphicFrameChg>
        <pc:graphicFrameChg chg="mod">
          <ac:chgData name="Nguyen Chi Son" userId="606856d02e9d83ac" providerId="LiveId" clId="{A20FFAEB-C06C-41C1-801F-38417500390D}" dt="2022-05-14T14:36:03.730" v="9987" actId="1076"/>
          <ac:graphicFrameMkLst>
            <pc:docMk/>
            <pc:sldMk cId="1462173169" sldId="844"/>
            <ac:graphicFrameMk id="16" creationId="{E5F56957-7EAC-6E2E-C86B-2EFB67643BFE}"/>
          </ac:graphicFrameMkLst>
        </pc:graphicFrameChg>
      </pc:sldChg>
      <pc:sldChg chg="add del">
        <pc:chgData name="Nguyen Chi Son" userId="606856d02e9d83ac" providerId="LiveId" clId="{A20FFAEB-C06C-41C1-801F-38417500390D}" dt="2022-05-14T08:27:59.763" v="5987"/>
        <pc:sldMkLst>
          <pc:docMk/>
          <pc:sldMk cId="3348932287" sldId="844"/>
        </pc:sldMkLst>
      </pc:sldChg>
      <pc:sldChg chg="delSp modSp add mod delAnim modAnim">
        <pc:chgData name="Nguyen Chi Son" userId="606856d02e9d83ac" providerId="LiveId" clId="{A20FFAEB-C06C-41C1-801F-38417500390D}" dt="2022-05-14T14:46:29.597" v="10162"/>
        <pc:sldMkLst>
          <pc:docMk/>
          <pc:sldMk cId="942798405" sldId="845"/>
        </pc:sldMkLst>
        <pc:spChg chg="mod">
          <ac:chgData name="Nguyen Chi Son" userId="606856d02e9d83ac" providerId="LiveId" clId="{A20FFAEB-C06C-41C1-801F-38417500390D}" dt="2022-05-14T14:46:24.737" v="10160" actId="122"/>
          <ac:spMkLst>
            <pc:docMk/>
            <pc:sldMk cId="942798405" sldId="845"/>
            <ac:spMk id="10" creationId="{CA7A7645-A7F6-FF0F-6CE7-F7954F96AD24}"/>
          </ac:spMkLst>
        </pc:spChg>
        <pc:spChg chg="mod">
          <ac:chgData name="Nguyen Chi Son" userId="606856d02e9d83ac" providerId="LiveId" clId="{A20FFAEB-C06C-41C1-801F-38417500390D}" dt="2022-05-14T08:39:16.660" v="6549" actId="122"/>
          <ac:spMkLst>
            <pc:docMk/>
            <pc:sldMk cId="942798405" sldId="845"/>
            <ac:spMk id="12" creationId="{5B8A6D26-E571-DC15-930E-F272FC43E0DD}"/>
          </ac:spMkLst>
        </pc:spChg>
        <pc:graphicFrameChg chg="del mod">
          <ac:chgData name="Nguyen Chi Son" userId="606856d02e9d83ac" providerId="LiveId" clId="{A20FFAEB-C06C-41C1-801F-38417500390D}" dt="2022-05-14T14:46:23.343" v="10159" actId="478"/>
          <ac:graphicFrameMkLst>
            <pc:docMk/>
            <pc:sldMk cId="942798405" sldId="845"/>
            <ac:graphicFrameMk id="14" creationId="{A2661A13-4751-8005-D73E-AF5205EAEACD}"/>
          </ac:graphicFrameMkLst>
        </pc:graphicFrameChg>
        <pc:graphicFrameChg chg="del">
          <ac:chgData name="Nguyen Chi Son" userId="606856d02e9d83ac" providerId="LiveId" clId="{A20FFAEB-C06C-41C1-801F-38417500390D}" dt="2022-05-14T08:38:54.196" v="6516" actId="478"/>
          <ac:graphicFrameMkLst>
            <pc:docMk/>
            <pc:sldMk cId="942798405" sldId="845"/>
            <ac:graphicFrameMk id="16" creationId="{E5F56957-7EAC-6E2E-C86B-2EFB67643BFE}"/>
          </ac:graphicFrameMkLst>
        </pc:graphicFrameChg>
      </pc:sldChg>
      <pc:sldChg chg="addSp delSp modSp add mod delAnim modAnim">
        <pc:chgData name="Nguyen Chi Son" userId="606856d02e9d83ac" providerId="LiveId" clId="{A20FFAEB-C06C-41C1-801F-38417500390D}" dt="2022-05-14T14:46:37.989" v="10165"/>
        <pc:sldMkLst>
          <pc:docMk/>
          <pc:sldMk cId="2040469783" sldId="846"/>
        </pc:sldMkLst>
        <pc:spChg chg="mod">
          <ac:chgData name="Nguyen Chi Son" userId="606856d02e9d83ac" providerId="LiveId" clId="{A20FFAEB-C06C-41C1-801F-38417500390D}" dt="2022-05-14T08:39:25.445" v="6572" actId="20577"/>
          <ac:spMkLst>
            <pc:docMk/>
            <pc:sldMk cId="2040469783" sldId="846"/>
            <ac:spMk id="10" creationId="{CA7A7645-A7F6-FF0F-6CE7-F7954F96AD24}"/>
          </ac:spMkLst>
        </pc:spChg>
        <pc:spChg chg="mod">
          <ac:chgData name="Nguyen Chi Son" userId="606856d02e9d83ac" providerId="LiveId" clId="{A20FFAEB-C06C-41C1-801F-38417500390D}" dt="2022-05-14T08:39:49.659" v="6599" actId="20577"/>
          <ac:spMkLst>
            <pc:docMk/>
            <pc:sldMk cId="2040469783" sldId="846"/>
            <ac:spMk id="12" creationId="{5B8A6D26-E571-DC15-930E-F272FC43E0DD}"/>
          </ac:spMkLst>
        </pc:spChg>
        <pc:graphicFrameChg chg="del">
          <ac:chgData name="Nguyen Chi Son" userId="606856d02e9d83ac" providerId="LiveId" clId="{A20FFAEB-C06C-41C1-801F-38417500390D}" dt="2022-05-14T08:39:31.323" v="6573" actId="478"/>
          <ac:graphicFrameMkLst>
            <pc:docMk/>
            <pc:sldMk cId="2040469783" sldId="846"/>
            <ac:graphicFrameMk id="14" creationId="{A2661A13-4751-8005-D73E-AF5205EAEACD}"/>
          </ac:graphicFrameMkLst>
        </pc:graphicFrameChg>
        <pc:graphicFrameChg chg="add mod">
          <ac:chgData name="Nguyen Chi Son" userId="606856d02e9d83ac" providerId="LiveId" clId="{A20FFAEB-C06C-41C1-801F-38417500390D}" dt="2022-05-14T08:39:38.979" v="6577"/>
          <ac:graphicFrameMkLst>
            <pc:docMk/>
            <pc:sldMk cId="2040469783" sldId="846"/>
            <ac:graphicFrameMk id="15" creationId="{0B3982A4-3084-184F-03AC-70014B5EC046}"/>
          </ac:graphicFrameMkLst>
        </pc:graphicFrameChg>
        <pc:graphicFrameChg chg="add mod">
          <ac:chgData name="Nguyen Chi Son" userId="606856d02e9d83ac" providerId="LiveId" clId="{A20FFAEB-C06C-41C1-801F-38417500390D}" dt="2022-05-14T08:43:48.092" v="6606" actId="1076"/>
          <ac:graphicFrameMkLst>
            <pc:docMk/>
            <pc:sldMk cId="2040469783" sldId="846"/>
            <ac:graphicFrameMk id="16" creationId="{FF69AFC4-C84C-2689-53A5-A2D5E2F725FB}"/>
          </ac:graphicFrameMkLst>
        </pc:graphicFrameChg>
      </pc:sldChg>
      <pc:sldChg chg="addSp delSp modSp add mod delAnim modAnim">
        <pc:chgData name="Nguyen Chi Son" userId="606856d02e9d83ac" providerId="LiveId" clId="{A20FFAEB-C06C-41C1-801F-38417500390D}" dt="2022-05-14T14:47:01.125" v="10170"/>
        <pc:sldMkLst>
          <pc:docMk/>
          <pc:sldMk cId="4284804324" sldId="847"/>
        </pc:sldMkLst>
        <pc:spChg chg="del">
          <ac:chgData name="Nguyen Chi Son" userId="606856d02e9d83ac" providerId="LiveId" clId="{A20FFAEB-C06C-41C1-801F-38417500390D}" dt="2022-05-14T08:45:45.543" v="7118" actId="478"/>
          <ac:spMkLst>
            <pc:docMk/>
            <pc:sldMk cId="4284804324" sldId="847"/>
            <ac:spMk id="10" creationId="{CA7A7645-A7F6-FF0F-6CE7-F7954F96AD24}"/>
          </ac:spMkLst>
        </pc:spChg>
        <pc:spChg chg="del">
          <ac:chgData name="Nguyen Chi Son" userId="606856d02e9d83ac" providerId="LiveId" clId="{A20FFAEB-C06C-41C1-801F-38417500390D}" dt="2022-05-14T08:45:45.543" v="7118" actId="478"/>
          <ac:spMkLst>
            <pc:docMk/>
            <pc:sldMk cId="4284804324" sldId="847"/>
            <ac:spMk id="11" creationId="{0E84CBE1-4AB0-CA68-65C2-AC68692AACAA}"/>
          </ac:spMkLst>
        </pc:spChg>
        <pc:spChg chg="del">
          <ac:chgData name="Nguyen Chi Son" userId="606856d02e9d83ac" providerId="LiveId" clId="{A20FFAEB-C06C-41C1-801F-38417500390D}" dt="2022-05-14T08:45:45.543" v="7118" actId="478"/>
          <ac:spMkLst>
            <pc:docMk/>
            <pc:sldMk cId="4284804324" sldId="847"/>
            <ac:spMk id="12" creationId="{5B8A6D26-E571-DC15-930E-F272FC43E0DD}"/>
          </ac:spMkLst>
        </pc:spChg>
        <pc:spChg chg="del">
          <ac:chgData name="Nguyen Chi Son" userId="606856d02e9d83ac" providerId="LiveId" clId="{A20FFAEB-C06C-41C1-801F-38417500390D}" dt="2022-05-14T08:45:45.543" v="7118" actId="478"/>
          <ac:spMkLst>
            <pc:docMk/>
            <pc:sldMk cId="4284804324" sldId="847"/>
            <ac:spMk id="13" creationId="{1E14587E-DEDE-55E8-CE0F-8FA8A72C11BC}"/>
          </ac:spMkLst>
        </pc:spChg>
        <pc:spChg chg="add mod">
          <ac:chgData name="Nguyen Chi Son" userId="606856d02e9d83ac" providerId="LiveId" clId="{A20FFAEB-C06C-41C1-801F-38417500390D}" dt="2022-05-14T14:36:28.133" v="9991" actId="20577"/>
          <ac:spMkLst>
            <pc:docMk/>
            <pc:sldMk cId="4284804324" sldId="847"/>
            <ac:spMk id="18" creationId="{8A56A9B8-D43D-B5DC-C69F-287334BC36D9}"/>
          </ac:spMkLst>
        </pc:spChg>
        <pc:spChg chg="mod">
          <ac:chgData name="Nguyen Chi Son" userId="606856d02e9d83ac" providerId="LiveId" clId="{A20FFAEB-C06C-41C1-801F-38417500390D}" dt="2022-05-14T08:59:59.541" v="7937" actId="20577"/>
          <ac:spMkLst>
            <pc:docMk/>
            <pc:sldMk cId="4284804324" sldId="847"/>
            <ac:spMk id="19" creationId="{9C339D16-68E4-43C4-A62E-D0146138D23B}"/>
          </ac:spMkLst>
        </pc:spChg>
        <pc:spChg chg="add mod">
          <ac:chgData name="Nguyen Chi Son" userId="606856d02e9d83ac" providerId="LiveId" clId="{A20FFAEB-C06C-41C1-801F-38417500390D}" dt="2022-05-14T09:25:57.405" v="8355" actId="1035"/>
          <ac:spMkLst>
            <pc:docMk/>
            <pc:sldMk cId="4284804324" sldId="847"/>
            <ac:spMk id="20" creationId="{4BDCF57C-F5CD-8238-8566-F0A8407D4D22}"/>
          </ac:spMkLst>
        </pc:spChg>
        <pc:spChg chg="add mod">
          <ac:chgData name="Nguyen Chi Son" userId="606856d02e9d83ac" providerId="LiveId" clId="{A20FFAEB-C06C-41C1-801F-38417500390D}" dt="2022-05-14T09:33:44.728" v="8636" actId="20577"/>
          <ac:spMkLst>
            <pc:docMk/>
            <pc:sldMk cId="4284804324" sldId="847"/>
            <ac:spMk id="21" creationId="{70DA585C-2526-E1F7-213D-DA7109D5DCDA}"/>
          </ac:spMkLst>
        </pc:spChg>
        <pc:spChg chg="add mod">
          <ac:chgData name="Nguyen Chi Son" userId="606856d02e9d83ac" providerId="LiveId" clId="{A20FFAEB-C06C-41C1-801F-38417500390D}" dt="2022-05-14T09:25:57.405" v="8355" actId="1035"/>
          <ac:spMkLst>
            <pc:docMk/>
            <pc:sldMk cId="4284804324" sldId="847"/>
            <ac:spMk id="22" creationId="{AED92D8A-18B8-3D62-BB38-9E2C200C99D1}"/>
          </ac:spMkLst>
        </pc:spChg>
        <pc:graphicFrameChg chg="del">
          <ac:chgData name="Nguyen Chi Son" userId="606856d02e9d83ac" providerId="LiveId" clId="{A20FFAEB-C06C-41C1-801F-38417500390D}" dt="2022-05-14T08:45:45.543" v="7118" actId="478"/>
          <ac:graphicFrameMkLst>
            <pc:docMk/>
            <pc:sldMk cId="4284804324" sldId="847"/>
            <ac:graphicFrameMk id="15" creationId="{0B3982A4-3084-184F-03AC-70014B5EC046}"/>
          </ac:graphicFrameMkLst>
        </pc:graphicFrameChg>
        <pc:graphicFrameChg chg="del">
          <ac:chgData name="Nguyen Chi Son" userId="606856d02e9d83ac" providerId="LiveId" clId="{A20FFAEB-C06C-41C1-801F-38417500390D}" dt="2022-05-14T08:45:45.543" v="7118" actId="478"/>
          <ac:graphicFrameMkLst>
            <pc:docMk/>
            <pc:sldMk cId="4284804324" sldId="847"/>
            <ac:graphicFrameMk id="16" creationId="{FF69AFC4-C84C-2689-53A5-A2D5E2F725FB}"/>
          </ac:graphicFrameMkLst>
        </pc:graphicFrameChg>
        <pc:graphicFrameChg chg="add del mod">
          <ac:chgData name="Nguyen Chi Son" userId="606856d02e9d83ac" providerId="LiveId" clId="{A20FFAEB-C06C-41C1-801F-38417500390D}" dt="2022-05-14T09:22:48.396" v="8313" actId="478"/>
          <ac:graphicFrameMkLst>
            <pc:docMk/>
            <pc:sldMk cId="4284804324" sldId="847"/>
            <ac:graphicFrameMk id="23" creationId="{1B2ACD37-4C2E-2B15-A07A-713042FE7D95}"/>
          </ac:graphicFrameMkLst>
        </pc:graphicFrameChg>
        <pc:graphicFrameChg chg="add del mod">
          <ac:chgData name="Nguyen Chi Son" userId="606856d02e9d83ac" providerId="LiveId" clId="{A20FFAEB-C06C-41C1-801F-38417500390D}" dt="2022-05-14T09:29:47.748" v="8356" actId="478"/>
          <ac:graphicFrameMkLst>
            <pc:docMk/>
            <pc:sldMk cId="4284804324" sldId="847"/>
            <ac:graphicFrameMk id="24" creationId="{EC7692E9-8A9D-01E9-68B9-087F3CA61E4C}"/>
          </ac:graphicFrameMkLst>
        </pc:graphicFrameChg>
        <pc:picChg chg="add mod">
          <ac:chgData name="Nguyen Chi Son" userId="606856d02e9d83ac" providerId="LiveId" clId="{A20FFAEB-C06C-41C1-801F-38417500390D}" dt="2022-05-14T08:49:28.675" v="7896" actId="1035"/>
          <ac:picMkLst>
            <pc:docMk/>
            <pc:sldMk cId="4284804324" sldId="847"/>
            <ac:picMk id="14" creationId="{8E5E9AC8-27B9-B0D4-70B2-AE3936E438B3}"/>
          </ac:picMkLst>
        </pc:picChg>
        <pc:picChg chg="del">
          <ac:chgData name="Nguyen Chi Son" userId="606856d02e9d83ac" providerId="LiveId" clId="{A20FFAEB-C06C-41C1-801F-38417500390D}" dt="2022-05-14T08:44:21.728" v="6608" actId="478"/>
          <ac:picMkLst>
            <pc:docMk/>
            <pc:sldMk cId="4284804324" sldId="847"/>
            <ac:picMk id="17" creationId="{2CA33DB2-5C67-5EEA-7907-9F1D56B57AAE}"/>
          </ac:picMkLst>
        </pc:picChg>
      </pc:sldChg>
      <pc:sldChg chg="addSp delSp modSp add mod addAnim delAnim modAnim">
        <pc:chgData name="Nguyen Chi Son" userId="606856d02e9d83ac" providerId="LiveId" clId="{A20FFAEB-C06C-41C1-801F-38417500390D}" dt="2022-05-14T14:45:01.173" v="10122"/>
        <pc:sldMkLst>
          <pc:docMk/>
          <pc:sldMk cId="3077750142" sldId="848"/>
        </pc:sldMkLst>
        <pc:spChg chg="mod">
          <ac:chgData name="Nguyen Chi Son" userId="606856d02e9d83ac" providerId="LiveId" clId="{A20FFAEB-C06C-41C1-801F-38417500390D}" dt="2022-05-14T14:34:55.650" v="9971" actId="20577"/>
          <ac:spMkLst>
            <pc:docMk/>
            <pc:sldMk cId="3077750142" sldId="848"/>
            <ac:spMk id="7" creationId="{C710B3F8-E21A-B88C-63BC-63A5A6271176}"/>
          </ac:spMkLst>
        </pc:spChg>
        <pc:spChg chg="add mod">
          <ac:chgData name="Nguyen Chi Son" userId="606856d02e9d83ac" providerId="LiveId" clId="{A20FFAEB-C06C-41C1-801F-38417500390D}" dt="2022-05-14T09:05:17.329" v="8075" actId="571"/>
          <ac:spMkLst>
            <pc:docMk/>
            <pc:sldMk cId="3077750142" sldId="848"/>
            <ac:spMk id="11" creationId="{9E04B86E-3660-4D4C-CF2C-FD4D1CFA8B43}"/>
          </ac:spMkLst>
        </pc:spChg>
        <pc:graphicFrameChg chg="del">
          <ac:chgData name="Nguyen Chi Son" userId="606856d02e9d83ac" providerId="LiveId" clId="{A20FFAEB-C06C-41C1-801F-38417500390D}" dt="2022-05-14T09:02:06.822" v="7950" actId="478"/>
          <ac:graphicFrameMkLst>
            <pc:docMk/>
            <pc:sldMk cId="3077750142" sldId="848"/>
            <ac:graphicFrameMk id="8" creationId="{02E869A1-81BD-3ACF-C858-FE137EE6B7D9}"/>
          </ac:graphicFrameMkLst>
        </pc:graphicFrameChg>
        <pc:graphicFrameChg chg="add del mod">
          <ac:chgData name="Nguyen Chi Son" userId="606856d02e9d83ac" providerId="LiveId" clId="{A20FFAEB-C06C-41C1-801F-38417500390D}" dt="2022-05-14T09:05:53.036" v="8101" actId="478"/>
          <ac:graphicFrameMkLst>
            <pc:docMk/>
            <pc:sldMk cId="3077750142" sldId="848"/>
            <ac:graphicFrameMk id="9" creationId="{8287A551-C328-1063-4AC3-056B98ABDF25}"/>
          </ac:graphicFrameMkLst>
        </pc:graphicFrameChg>
        <pc:graphicFrameChg chg="add del mod">
          <ac:chgData name="Nguyen Chi Son" userId="606856d02e9d83ac" providerId="LiveId" clId="{A20FFAEB-C06C-41C1-801F-38417500390D}" dt="2022-05-14T09:13:42.504" v="8150" actId="478"/>
          <ac:graphicFrameMkLst>
            <pc:docMk/>
            <pc:sldMk cId="3077750142" sldId="848"/>
            <ac:graphicFrameMk id="10" creationId="{CA7129F7-93C4-DC1C-C532-617DF72CF54A}"/>
          </ac:graphicFrameMkLst>
        </pc:graphicFrameChg>
        <pc:graphicFrameChg chg="add mod">
          <ac:chgData name="Nguyen Chi Son" userId="606856d02e9d83ac" providerId="LiveId" clId="{A20FFAEB-C06C-41C1-801F-38417500390D}" dt="2022-05-14T09:05:17.329" v="8075" actId="571"/>
          <ac:graphicFrameMkLst>
            <pc:docMk/>
            <pc:sldMk cId="3077750142" sldId="848"/>
            <ac:graphicFrameMk id="12" creationId="{7DBBB1AA-774E-38E2-D1F2-CC29339C8A10}"/>
          </ac:graphicFrameMkLst>
        </pc:graphicFrameChg>
        <pc:graphicFrameChg chg="add del mod">
          <ac:chgData name="Nguyen Chi Son" userId="606856d02e9d83ac" providerId="LiveId" clId="{A20FFAEB-C06C-41C1-801F-38417500390D}" dt="2022-05-14T09:14:10.534" v="8195" actId="478"/>
          <ac:graphicFrameMkLst>
            <pc:docMk/>
            <pc:sldMk cId="3077750142" sldId="848"/>
            <ac:graphicFrameMk id="13" creationId="{75C6C6E3-FDED-6B43-F7B6-17626531AE43}"/>
          </ac:graphicFrameMkLst>
        </pc:graphicFrameChg>
        <pc:graphicFrameChg chg="add mod">
          <ac:chgData name="Nguyen Chi Son" userId="606856d02e9d83ac" providerId="LiveId" clId="{A20FFAEB-C06C-41C1-801F-38417500390D}" dt="2022-05-14T14:27:53.550" v="9936" actId="1076"/>
          <ac:graphicFrameMkLst>
            <pc:docMk/>
            <pc:sldMk cId="3077750142" sldId="848"/>
            <ac:graphicFrameMk id="14" creationId="{1F58A96B-8CF2-2F7A-4931-063D346D309C}"/>
          </ac:graphicFrameMkLst>
        </pc:graphicFrameChg>
        <pc:graphicFrameChg chg="add del mod">
          <ac:chgData name="Nguyen Chi Son" userId="606856d02e9d83ac" providerId="LiveId" clId="{A20FFAEB-C06C-41C1-801F-38417500390D}" dt="2022-05-14T09:17:28.800" v="8283" actId="478"/>
          <ac:graphicFrameMkLst>
            <pc:docMk/>
            <pc:sldMk cId="3077750142" sldId="848"/>
            <ac:graphicFrameMk id="15" creationId="{7999BFA0-E7FD-785E-1A8A-AD62198A96EC}"/>
          </ac:graphicFrameMkLst>
        </pc:graphicFrameChg>
        <pc:graphicFrameChg chg="add del mod">
          <ac:chgData name="Nguyen Chi Son" userId="606856d02e9d83ac" providerId="LiveId" clId="{A20FFAEB-C06C-41C1-801F-38417500390D}" dt="2022-05-14T09:20:39.867" v="8296" actId="478"/>
          <ac:graphicFrameMkLst>
            <pc:docMk/>
            <pc:sldMk cId="3077750142" sldId="848"/>
            <ac:graphicFrameMk id="16" creationId="{F591A882-213A-D40C-8D4D-D90EF37118FE}"/>
          </ac:graphicFrameMkLst>
        </pc:graphicFrameChg>
        <pc:graphicFrameChg chg="add mod">
          <ac:chgData name="Nguyen Chi Son" userId="606856d02e9d83ac" providerId="LiveId" clId="{A20FFAEB-C06C-41C1-801F-38417500390D}" dt="2022-05-14T14:27:55.622" v="9937" actId="1076"/>
          <ac:graphicFrameMkLst>
            <pc:docMk/>
            <pc:sldMk cId="3077750142" sldId="848"/>
            <ac:graphicFrameMk id="17" creationId="{4E5524C7-92AA-6C68-F65E-0C5B20B21214}"/>
          </ac:graphicFrameMkLst>
        </pc:graphicFrameChg>
        <pc:picChg chg="mod">
          <ac:chgData name="Nguyen Chi Son" userId="606856d02e9d83ac" providerId="LiveId" clId="{A20FFAEB-C06C-41C1-801F-38417500390D}" dt="2022-05-14T09:15:00.935" v="8229" actId="1035"/>
          <ac:picMkLst>
            <pc:docMk/>
            <pc:sldMk cId="3077750142" sldId="848"/>
            <ac:picMk id="4" creationId="{B443117E-F654-98E5-5292-39D48032FF0F}"/>
          </ac:picMkLst>
        </pc:picChg>
      </pc:sldChg>
      <pc:sldChg chg="addSp delSp modSp add mod delAnim modAnim">
        <pc:chgData name="Nguyen Chi Son" userId="606856d02e9d83ac" providerId="LiveId" clId="{A20FFAEB-C06C-41C1-801F-38417500390D}" dt="2022-05-14T14:47:50.948" v="10179"/>
        <pc:sldMkLst>
          <pc:docMk/>
          <pc:sldMk cId="1431900210" sldId="849"/>
        </pc:sldMkLst>
        <pc:spChg chg="add mod">
          <ac:chgData name="Nguyen Chi Son" userId="606856d02e9d83ac" providerId="LiveId" clId="{A20FFAEB-C06C-41C1-801F-38417500390D}" dt="2022-05-14T14:37:32.479" v="10003"/>
          <ac:spMkLst>
            <pc:docMk/>
            <pc:sldMk cId="1431900210" sldId="849"/>
            <ac:spMk id="15" creationId="{34D25703-676C-85C4-AB69-681E9AF61C64}"/>
          </ac:spMkLst>
        </pc:spChg>
        <pc:spChg chg="del mod">
          <ac:chgData name="Nguyen Chi Son" userId="606856d02e9d83ac" providerId="LiveId" clId="{A20FFAEB-C06C-41C1-801F-38417500390D}" dt="2022-05-14T14:37:32.187" v="10002" actId="478"/>
          <ac:spMkLst>
            <pc:docMk/>
            <pc:sldMk cId="1431900210" sldId="849"/>
            <ac:spMk id="18" creationId="{8A56A9B8-D43D-B5DC-C69F-287334BC36D9}"/>
          </ac:spMkLst>
        </pc:spChg>
        <pc:spChg chg="mod">
          <ac:chgData name="Nguyen Chi Son" userId="606856d02e9d83ac" providerId="LiveId" clId="{A20FFAEB-C06C-41C1-801F-38417500390D}" dt="2022-05-14T14:11:59.607" v="9041" actId="122"/>
          <ac:spMkLst>
            <pc:docMk/>
            <pc:sldMk cId="1431900210" sldId="849"/>
            <ac:spMk id="21" creationId="{70DA585C-2526-E1F7-213D-DA7109D5DCDA}"/>
          </ac:spMkLst>
        </pc:spChg>
        <pc:graphicFrameChg chg="add del mod">
          <ac:chgData name="Nguyen Chi Son" userId="606856d02e9d83ac" providerId="LiveId" clId="{A20FFAEB-C06C-41C1-801F-38417500390D}" dt="2022-05-14T14:37:32.187" v="10002" actId="478"/>
          <ac:graphicFrameMkLst>
            <pc:docMk/>
            <pc:sldMk cId="1431900210" sldId="849"/>
            <ac:graphicFrameMk id="10" creationId="{28394190-1918-5852-986E-53C473E4315C}"/>
          </ac:graphicFrameMkLst>
        </pc:graphicFrameChg>
        <pc:graphicFrameChg chg="add del mod">
          <ac:chgData name="Nguyen Chi Son" userId="606856d02e9d83ac" providerId="LiveId" clId="{A20FFAEB-C06C-41C1-801F-38417500390D}" dt="2022-05-14T14:10:54.027" v="8962" actId="478"/>
          <ac:graphicFrameMkLst>
            <pc:docMk/>
            <pc:sldMk cId="1431900210" sldId="849"/>
            <ac:graphicFrameMk id="11" creationId="{889A9CD7-2E48-8816-DCDC-DB0CF7682885}"/>
          </ac:graphicFrameMkLst>
        </pc:graphicFrameChg>
        <pc:graphicFrameChg chg="add del mod">
          <ac:chgData name="Nguyen Chi Son" userId="606856d02e9d83ac" providerId="LiveId" clId="{A20FFAEB-C06C-41C1-801F-38417500390D}" dt="2022-05-14T14:37:32.187" v="10002" actId="478"/>
          <ac:graphicFrameMkLst>
            <pc:docMk/>
            <pc:sldMk cId="1431900210" sldId="849"/>
            <ac:graphicFrameMk id="12" creationId="{3E92CDC4-2BE4-1CC4-F144-7AF7D08A3968}"/>
          </ac:graphicFrameMkLst>
        </pc:graphicFrameChg>
        <pc:graphicFrameChg chg="add mod">
          <ac:chgData name="Nguyen Chi Son" userId="606856d02e9d83ac" providerId="LiveId" clId="{A20FFAEB-C06C-41C1-801F-38417500390D}" dt="2022-05-14T14:12:24.921" v="9047" actId="1076"/>
          <ac:graphicFrameMkLst>
            <pc:docMk/>
            <pc:sldMk cId="1431900210" sldId="849"/>
            <ac:graphicFrameMk id="13" creationId="{F241F17C-8CF2-81ED-DBCF-A468808D989D}"/>
          </ac:graphicFrameMkLst>
        </pc:graphicFrameChg>
        <pc:graphicFrameChg chg="add mod">
          <ac:chgData name="Nguyen Chi Son" userId="606856d02e9d83ac" providerId="LiveId" clId="{A20FFAEB-C06C-41C1-801F-38417500390D}" dt="2022-05-14T14:37:32.479" v="10003"/>
          <ac:graphicFrameMkLst>
            <pc:docMk/>
            <pc:sldMk cId="1431900210" sldId="849"/>
            <ac:graphicFrameMk id="16" creationId="{B59E3266-D6A8-E0E8-3340-3D165D243957}"/>
          </ac:graphicFrameMkLst>
        </pc:graphicFrameChg>
      </pc:sldChg>
      <pc:sldChg chg="addSp delSp modSp add mod delAnim modAnim">
        <pc:chgData name="Nguyen Chi Son" userId="606856d02e9d83ac" providerId="LiveId" clId="{A20FFAEB-C06C-41C1-801F-38417500390D}" dt="2022-05-14T14:47:32.917" v="10175"/>
        <pc:sldMkLst>
          <pc:docMk/>
          <pc:sldMk cId="1020004565" sldId="850"/>
        </pc:sldMkLst>
        <pc:spChg chg="mod">
          <ac:chgData name="Nguyen Chi Son" userId="606856d02e9d83ac" providerId="LiveId" clId="{A20FFAEB-C06C-41C1-801F-38417500390D}" dt="2022-05-14T14:47:27.953" v="10173" actId="20577"/>
          <ac:spMkLst>
            <pc:docMk/>
            <pc:sldMk cId="1020004565" sldId="850"/>
            <ac:spMk id="18" creationId="{8A56A9B8-D43D-B5DC-C69F-287334BC36D9}"/>
          </ac:spMkLst>
        </pc:spChg>
        <pc:spChg chg="mod">
          <ac:chgData name="Nguyen Chi Son" userId="606856d02e9d83ac" providerId="LiveId" clId="{A20FFAEB-C06C-41C1-801F-38417500390D}" dt="2022-05-14T14:12:55.965" v="9062" actId="20577"/>
          <ac:spMkLst>
            <pc:docMk/>
            <pc:sldMk cId="1020004565" sldId="850"/>
            <ac:spMk id="21" creationId="{70DA585C-2526-E1F7-213D-DA7109D5DCDA}"/>
          </ac:spMkLst>
        </pc:spChg>
        <pc:graphicFrameChg chg="del">
          <ac:chgData name="Nguyen Chi Son" userId="606856d02e9d83ac" providerId="LiveId" clId="{A20FFAEB-C06C-41C1-801F-38417500390D}" dt="2022-05-14T14:36:47.033" v="9992" actId="478"/>
          <ac:graphicFrameMkLst>
            <pc:docMk/>
            <pc:sldMk cId="1020004565" sldId="850"/>
            <ac:graphicFrameMk id="10" creationId="{28394190-1918-5852-986E-53C473E4315C}"/>
          </ac:graphicFrameMkLst>
        </pc:graphicFrameChg>
        <pc:graphicFrameChg chg="del mod">
          <ac:chgData name="Nguyen Chi Son" userId="606856d02e9d83ac" providerId="LiveId" clId="{A20FFAEB-C06C-41C1-801F-38417500390D}" dt="2022-05-14T14:47:26.737" v="10172" actId="478"/>
          <ac:graphicFrameMkLst>
            <pc:docMk/>
            <pc:sldMk cId="1020004565" sldId="850"/>
            <ac:graphicFrameMk id="12" creationId="{3E92CDC4-2BE4-1CC4-F144-7AF7D08A3968}"/>
          </ac:graphicFrameMkLst>
        </pc:graphicFrameChg>
        <pc:graphicFrameChg chg="del">
          <ac:chgData name="Nguyen Chi Son" userId="606856d02e9d83ac" providerId="LiveId" clId="{A20FFAEB-C06C-41C1-801F-38417500390D}" dt="2022-05-14T14:12:54.145" v="9060" actId="478"/>
          <ac:graphicFrameMkLst>
            <pc:docMk/>
            <pc:sldMk cId="1020004565" sldId="850"/>
            <ac:graphicFrameMk id="13" creationId="{F241F17C-8CF2-81ED-DBCF-A468808D989D}"/>
          </ac:graphicFrameMkLst>
        </pc:graphicFrameChg>
        <pc:graphicFrameChg chg="add mod">
          <ac:chgData name="Nguyen Chi Son" userId="606856d02e9d83ac" providerId="LiveId" clId="{A20FFAEB-C06C-41C1-801F-38417500390D}" dt="2022-05-14T14:39:47.164" v="10023"/>
          <ac:graphicFrameMkLst>
            <pc:docMk/>
            <pc:sldMk cId="1020004565" sldId="850"/>
            <ac:graphicFrameMk id="15" creationId="{E56A2F56-DB89-BAB3-FB9D-93D9F0187F07}"/>
          </ac:graphicFrameMkLst>
        </pc:graphicFrameChg>
      </pc:sldChg>
      <pc:sldChg chg="modSp add del mod">
        <pc:chgData name="Nguyen Chi Son" userId="606856d02e9d83ac" providerId="LiveId" clId="{A20FFAEB-C06C-41C1-801F-38417500390D}" dt="2022-05-14T14:10:15.981" v="8906" actId="47"/>
        <pc:sldMkLst>
          <pc:docMk/>
          <pc:sldMk cId="3813959500" sldId="850"/>
        </pc:sldMkLst>
        <pc:spChg chg="mod">
          <ac:chgData name="Nguyen Chi Son" userId="606856d02e9d83ac" providerId="LiveId" clId="{A20FFAEB-C06C-41C1-801F-38417500390D}" dt="2022-05-14T14:10:11.244" v="8905" actId="20577"/>
          <ac:spMkLst>
            <pc:docMk/>
            <pc:sldMk cId="3813959500" sldId="850"/>
            <ac:spMk id="18" creationId="{8A56A9B8-D43D-B5DC-C69F-287334BC36D9}"/>
          </ac:spMkLst>
        </pc:spChg>
        <pc:graphicFrameChg chg="mod">
          <ac:chgData name="Nguyen Chi Son" userId="606856d02e9d83ac" providerId="LiveId" clId="{A20FFAEB-C06C-41C1-801F-38417500390D}" dt="2022-05-14T14:10:02.264" v="8902" actId="1076"/>
          <ac:graphicFrameMkLst>
            <pc:docMk/>
            <pc:sldMk cId="3813959500" sldId="850"/>
            <ac:graphicFrameMk id="10" creationId="{28394190-1918-5852-986E-53C473E4315C}"/>
          </ac:graphicFrameMkLst>
        </pc:graphicFrameChg>
      </pc:sldChg>
      <pc:sldChg chg="delSp modSp add mod delAnim modAnim">
        <pc:chgData name="Nguyen Chi Son" userId="606856d02e9d83ac" providerId="LiveId" clId="{A20FFAEB-C06C-41C1-801F-38417500390D}" dt="2022-05-14T14:48:10.092" v="10184"/>
        <pc:sldMkLst>
          <pc:docMk/>
          <pc:sldMk cId="2949126800" sldId="851"/>
        </pc:sldMkLst>
        <pc:spChg chg="mod">
          <ac:chgData name="Nguyen Chi Son" userId="606856d02e9d83ac" providerId="LiveId" clId="{A20FFAEB-C06C-41C1-801F-38417500390D}" dt="2022-05-14T14:40:26.065" v="10036" actId="20577"/>
          <ac:spMkLst>
            <pc:docMk/>
            <pc:sldMk cId="2949126800" sldId="851"/>
            <ac:spMk id="18" creationId="{8A56A9B8-D43D-B5DC-C69F-287334BC36D9}"/>
          </ac:spMkLst>
        </pc:spChg>
        <pc:spChg chg="mod">
          <ac:chgData name="Nguyen Chi Son" userId="606856d02e9d83ac" providerId="LiveId" clId="{A20FFAEB-C06C-41C1-801F-38417500390D}" dt="2022-05-14T14:40:34.309" v="10039" actId="20577"/>
          <ac:spMkLst>
            <pc:docMk/>
            <pc:sldMk cId="2949126800" sldId="851"/>
            <ac:spMk id="21" creationId="{70DA585C-2526-E1F7-213D-DA7109D5DCDA}"/>
          </ac:spMkLst>
        </pc:spChg>
        <pc:graphicFrameChg chg="del">
          <ac:chgData name="Nguyen Chi Son" userId="606856d02e9d83ac" providerId="LiveId" clId="{A20FFAEB-C06C-41C1-801F-38417500390D}" dt="2022-05-14T14:14:42.466" v="9162" actId="478"/>
          <ac:graphicFrameMkLst>
            <pc:docMk/>
            <pc:sldMk cId="2949126800" sldId="851"/>
            <ac:graphicFrameMk id="10" creationId="{28394190-1918-5852-986E-53C473E4315C}"/>
          </ac:graphicFrameMkLst>
        </pc:graphicFrameChg>
        <pc:graphicFrameChg chg="del">
          <ac:chgData name="Nguyen Chi Son" userId="606856d02e9d83ac" providerId="LiveId" clId="{A20FFAEB-C06C-41C1-801F-38417500390D}" dt="2022-05-14T14:14:41.925" v="9161" actId="478"/>
          <ac:graphicFrameMkLst>
            <pc:docMk/>
            <pc:sldMk cId="2949126800" sldId="851"/>
            <ac:graphicFrameMk id="12" creationId="{3E92CDC4-2BE4-1CC4-F144-7AF7D08A3968}"/>
          </ac:graphicFrameMkLst>
        </pc:graphicFrameChg>
        <pc:graphicFrameChg chg="del">
          <ac:chgData name="Nguyen Chi Son" userId="606856d02e9d83ac" providerId="LiveId" clId="{A20FFAEB-C06C-41C1-801F-38417500390D}" dt="2022-05-14T14:15:25.855" v="9400" actId="478"/>
          <ac:graphicFrameMkLst>
            <pc:docMk/>
            <pc:sldMk cId="2949126800" sldId="851"/>
            <ac:graphicFrameMk id="13" creationId="{F241F17C-8CF2-81ED-DBCF-A468808D989D}"/>
          </ac:graphicFrameMkLst>
        </pc:graphicFrameChg>
      </pc:sldChg>
      <pc:sldChg chg="addSp delSp modSp add del mod delAnim modAnim">
        <pc:chgData name="Nguyen Chi Son" userId="606856d02e9d83ac" providerId="LiveId" clId="{A20FFAEB-C06C-41C1-801F-38417500390D}" dt="2022-05-14T14:40:36.086" v="10040" actId="47"/>
        <pc:sldMkLst>
          <pc:docMk/>
          <pc:sldMk cId="194955580" sldId="852"/>
        </pc:sldMkLst>
        <pc:spChg chg="mod">
          <ac:chgData name="Nguyen Chi Son" userId="606856d02e9d83ac" providerId="LiveId" clId="{A20FFAEB-C06C-41C1-801F-38417500390D}" dt="2022-05-14T14:40:12.670" v="10030" actId="122"/>
          <ac:spMkLst>
            <pc:docMk/>
            <pc:sldMk cId="194955580" sldId="852"/>
            <ac:spMk id="18" creationId="{8A56A9B8-D43D-B5DC-C69F-287334BC36D9}"/>
          </ac:spMkLst>
        </pc:spChg>
        <pc:spChg chg="mod">
          <ac:chgData name="Nguyen Chi Son" userId="606856d02e9d83ac" providerId="LiveId" clId="{A20FFAEB-C06C-41C1-801F-38417500390D}" dt="2022-05-14T14:40:16.734" v="10033" actId="122"/>
          <ac:spMkLst>
            <pc:docMk/>
            <pc:sldMk cId="194955580" sldId="852"/>
            <ac:spMk id="21" creationId="{70DA585C-2526-E1F7-213D-DA7109D5DCDA}"/>
          </ac:spMkLst>
        </pc:spChg>
        <pc:graphicFrameChg chg="add del mod">
          <ac:chgData name="Nguyen Chi Son" userId="606856d02e9d83ac" providerId="LiveId" clId="{A20FFAEB-C06C-41C1-801F-38417500390D}" dt="2022-05-14T14:40:07.651" v="10027" actId="478"/>
          <ac:graphicFrameMkLst>
            <pc:docMk/>
            <pc:sldMk cId="194955580" sldId="852"/>
            <ac:graphicFrameMk id="10" creationId="{F2147AC6-6ACF-0E77-7AD5-47A47CBE73F3}"/>
          </ac:graphicFrameMkLst>
        </pc:graphicFrameChg>
        <pc:graphicFrameChg chg="add del mod">
          <ac:chgData name="Nguyen Chi Son" userId="606856d02e9d83ac" providerId="LiveId" clId="{A20FFAEB-C06C-41C1-801F-38417500390D}" dt="2022-05-14T14:40:07.651" v="10027" actId="478"/>
          <ac:graphicFrameMkLst>
            <pc:docMk/>
            <pc:sldMk cId="194955580" sldId="852"/>
            <ac:graphicFrameMk id="11" creationId="{1BDC9A82-90E8-7FA4-114C-7A49F82521B9}"/>
          </ac:graphicFrameMkLst>
        </pc:graphicFrameChg>
        <pc:graphicFrameChg chg="add del mod">
          <ac:chgData name="Nguyen Chi Son" userId="606856d02e9d83ac" providerId="LiveId" clId="{A20FFAEB-C06C-41C1-801F-38417500390D}" dt="2022-05-14T14:40:07.651" v="10027" actId="478"/>
          <ac:graphicFrameMkLst>
            <pc:docMk/>
            <pc:sldMk cId="194955580" sldId="852"/>
            <ac:graphicFrameMk id="12" creationId="{29031C5C-6B88-AAB1-46A3-3985F4966120}"/>
          </ac:graphicFrameMkLst>
        </pc:graphicFrameChg>
        <pc:graphicFrameChg chg="add del mod">
          <ac:chgData name="Nguyen Chi Son" userId="606856d02e9d83ac" providerId="LiveId" clId="{A20FFAEB-C06C-41C1-801F-38417500390D}" dt="2022-05-14T14:40:13.582" v="10031" actId="478"/>
          <ac:graphicFrameMkLst>
            <pc:docMk/>
            <pc:sldMk cId="194955580" sldId="852"/>
            <ac:graphicFrameMk id="13" creationId="{1A0366D2-A0B8-A54B-60F1-920C4700A3C3}"/>
          </ac:graphicFrameMkLst>
        </pc:graphicFrameChg>
      </pc:sldChg>
      <pc:sldChg chg="addSp modSp add mod modAnim">
        <pc:chgData name="Nguyen Chi Son" userId="606856d02e9d83ac" providerId="LiveId" clId="{A20FFAEB-C06C-41C1-801F-38417500390D}" dt="2022-05-14T14:48:21.604" v="10186"/>
        <pc:sldMkLst>
          <pc:docMk/>
          <pc:sldMk cId="1922622774" sldId="853"/>
        </pc:sldMkLst>
        <pc:spChg chg="mod">
          <ac:chgData name="Nguyen Chi Son" userId="606856d02e9d83ac" providerId="LiveId" clId="{A20FFAEB-C06C-41C1-801F-38417500390D}" dt="2022-05-14T14:40:39.792" v="10041" actId="20577"/>
          <ac:spMkLst>
            <pc:docMk/>
            <pc:sldMk cId="1922622774" sldId="853"/>
            <ac:spMk id="18" creationId="{8A56A9B8-D43D-B5DC-C69F-287334BC36D9}"/>
          </ac:spMkLst>
        </pc:spChg>
        <pc:spChg chg="mod">
          <ac:chgData name="Nguyen Chi Son" userId="606856d02e9d83ac" providerId="LiveId" clId="{A20FFAEB-C06C-41C1-801F-38417500390D}" dt="2022-05-14T14:40:45.722" v="10046" actId="6549"/>
          <ac:spMkLst>
            <pc:docMk/>
            <pc:sldMk cId="1922622774" sldId="853"/>
            <ac:spMk id="21" creationId="{70DA585C-2526-E1F7-213D-DA7109D5DCDA}"/>
          </ac:spMkLst>
        </pc:spChg>
        <pc:graphicFrameChg chg="mod">
          <ac:chgData name="Nguyen Chi Son" userId="606856d02e9d83ac" providerId="LiveId" clId="{A20FFAEB-C06C-41C1-801F-38417500390D}" dt="2022-05-14T14:41:03.041" v="10056" actId="1036"/>
          <ac:graphicFrameMkLst>
            <pc:docMk/>
            <pc:sldMk cId="1922622774" sldId="853"/>
            <ac:graphicFrameMk id="10" creationId="{F2147AC6-6ACF-0E77-7AD5-47A47CBE73F3}"/>
          </ac:graphicFrameMkLst>
        </pc:graphicFrameChg>
        <pc:graphicFrameChg chg="mod">
          <ac:chgData name="Nguyen Chi Son" userId="606856d02e9d83ac" providerId="LiveId" clId="{A20FFAEB-C06C-41C1-801F-38417500390D}" dt="2022-05-14T14:41:21.151" v="10063" actId="1076"/>
          <ac:graphicFrameMkLst>
            <pc:docMk/>
            <pc:sldMk cId="1922622774" sldId="853"/>
            <ac:graphicFrameMk id="11" creationId="{1BDC9A82-90E8-7FA4-114C-7A49F82521B9}"/>
          </ac:graphicFrameMkLst>
        </pc:graphicFrameChg>
        <pc:graphicFrameChg chg="mod">
          <ac:chgData name="Nguyen Chi Son" userId="606856d02e9d83ac" providerId="LiveId" clId="{A20FFAEB-C06C-41C1-801F-38417500390D}" dt="2022-05-14T14:41:22.359" v="10064" actId="1076"/>
          <ac:graphicFrameMkLst>
            <pc:docMk/>
            <pc:sldMk cId="1922622774" sldId="853"/>
            <ac:graphicFrameMk id="12" creationId="{29031C5C-6B88-AAB1-46A3-3985F4966120}"/>
          </ac:graphicFrameMkLst>
        </pc:graphicFrameChg>
        <pc:graphicFrameChg chg="mod">
          <ac:chgData name="Nguyen Chi Son" userId="606856d02e9d83ac" providerId="LiveId" clId="{A20FFAEB-C06C-41C1-801F-38417500390D}" dt="2022-05-14T14:42:20.915" v="10073"/>
          <ac:graphicFrameMkLst>
            <pc:docMk/>
            <pc:sldMk cId="1922622774" sldId="853"/>
            <ac:graphicFrameMk id="13" creationId="{1A0366D2-A0B8-A54B-60F1-920C4700A3C3}"/>
          </ac:graphicFrameMkLst>
        </pc:graphicFrameChg>
        <pc:cxnChg chg="add mod">
          <ac:chgData name="Nguyen Chi Son" userId="606856d02e9d83ac" providerId="LiveId" clId="{A20FFAEB-C06C-41C1-801F-38417500390D}" dt="2022-05-14T14:41:54.863" v="10071" actId="14100"/>
          <ac:cxnSpMkLst>
            <pc:docMk/>
            <pc:sldMk cId="1922622774" sldId="853"/>
            <ac:cxnSpMk id="3" creationId="{92C65C49-75A6-D2A9-08E9-14DDF3E4EAF4}"/>
          </ac:cxnSpMkLst>
        </pc:cxnChg>
        <pc:cxnChg chg="add mod">
          <ac:chgData name="Nguyen Chi Son" userId="606856d02e9d83ac" providerId="LiveId" clId="{A20FFAEB-C06C-41C1-801F-38417500390D}" dt="2022-05-14T14:41:51.992" v="10070" actId="14100"/>
          <ac:cxnSpMkLst>
            <pc:docMk/>
            <pc:sldMk cId="1922622774" sldId="853"/>
            <ac:cxnSpMk id="15" creationId="{3704C9B4-2A75-9AA4-0372-1808E7DF435E}"/>
          </ac:cxnSpMkLst>
        </pc:cxnChg>
      </pc:sldChg>
    </pc:docChg>
  </pc:docChgLst>
  <pc:docChgLst>
    <pc:chgData name="Nguyen Chi Son" userId="606856d02e9d83ac" providerId="LiveId" clId="{D20242F0-AA47-435F-A548-56B78DEB68A9}"/>
    <pc:docChg chg="undo custSel addSld delSld modSld sldOrd">
      <pc:chgData name="Nguyen Chi Son" userId="606856d02e9d83ac" providerId="LiveId" clId="{D20242F0-AA47-435F-A548-56B78DEB68A9}" dt="2022-05-20T11:15:59" v="7065"/>
      <pc:docMkLst>
        <pc:docMk/>
      </pc:docMkLst>
      <pc:sldChg chg="modSp mod">
        <pc:chgData name="Nguyen Chi Son" userId="606856d02e9d83ac" providerId="LiveId" clId="{D20242F0-AA47-435F-A548-56B78DEB68A9}" dt="2022-05-20T07:21:44.993" v="30" actId="20577"/>
        <pc:sldMkLst>
          <pc:docMk/>
          <pc:sldMk cId="2922349590" sldId="256"/>
        </pc:sldMkLst>
        <pc:spChg chg="mod">
          <ac:chgData name="Nguyen Chi Son" userId="606856d02e9d83ac" providerId="LiveId" clId="{D20242F0-AA47-435F-A548-56B78DEB68A9}" dt="2022-05-20T07:21:44.993" v="30" actId="20577"/>
          <ac:spMkLst>
            <pc:docMk/>
            <pc:sldMk cId="2922349590" sldId="256"/>
            <ac:spMk id="136" creationId="{C574B640-0199-463F-87CA-8E3956B46E10}"/>
          </ac:spMkLst>
        </pc:spChg>
      </pc:sldChg>
      <pc:sldChg chg="modSp mod">
        <pc:chgData name="Nguyen Chi Son" userId="606856d02e9d83ac" providerId="LiveId" clId="{D20242F0-AA47-435F-A548-56B78DEB68A9}" dt="2022-05-20T07:35:50.186" v="1409" actId="20577"/>
        <pc:sldMkLst>
          <pc:docMk/>
          <pc:sldMk cId="3319126272" sldId="622"/>
        </pc:sldMkLst>
        <pc:spChg chg="mod">
          <ac:chgData name="Nguyen Chi Son" userId="606856d02e9d83ac" providerId="LiveId" clId="{D20242F0-AA47-435F-A548-56B78DEB68A9}" dt="2022-05-20T07:35:50.186" v="1409" actId="20577"/>
          <ac:spMkLst>
            <pc:docMk/>
            <pc:sldMk cId="3319126272" sldId="622"/>
            <ac:spMk id="2" creationId="{DAF08EC2-5D0D-48D9-855C-A59C0E5ED55B}"/>
          </ac:spMkLst>
        </pc:spChg>
      </pc:sldChg>
      <pc:sldChg chg="modSp mod">
        <pc:chgData name="Nguyen Chi Son" userId="606856d02e9d83ac" providerId="LiveId" clId="{D20242F0-AA47-435F-A548-56B78DEB68A9}" dt="2022-05-20T07:21:54.868" v="56" actId="20577"/>
        <pc:sldMkLst>
          <pc:docMk/>
          <pc:sldMk cId="1033004166" sldId="675"/>
        </pc:sldMkLst>
        <pc:spChg chg="mod">
          <ac:chgData name="Nguyen Chi Son" userId="606856d02e9d83ac" providerId="LiveId" clId="{D20242F0-AA47-435F-A548-56B78DEB68A9}" dt="2022-05-20T07:21:54.868" v="56" actId="20577"/>
          <ac:spMkLst>
            <pc:docMk/>
            <pc:sldMk cId="1033004166" sldId="675"/>
            <ac:spMk id="2" creationId="{DAF08EC2-5D0D-48D9-855C-A59C0E5ED55B}"/>
          </ac:spMkLst>
        </pc:spChg>
      </pc:sldChg>
      <pc:sldChg chg="addSp delSp modSp mod">
        <pc:chgData name="Nguyen Chi Son" userId="606856d02e9d83ac" providerId="LiveId" clId="{D20242F0-AA47-435F-A548-56B78DEB68A9}" dt="2022-05-20T07:45:32.337" v="1594" actId="1076"/>
        <pc:sldMkLst>
          <pc:docMk/>
          <pc:sldMk cId="3014091475" sldId="782"/>
        </pc:sldMkLst>
        <pc:spChg chg="mod">
          <ac:chgData name="Nguyen Chi Son" userId="606856d02e9d83ac" providerId="LiveId" clId="{D20242F0-AA47-435F-A548-56B78DEB68A9}" dt="2022-05-20T07:36:47.025" v="1587" actId="20577"/>
          <ac:spMkLst>
            <pc:docMk/>
            <pc:sldMk cId="3014091475" sldId="782"/>
            <ac:spMk id="2" creationId="{BA8A6260-CA4B-46A9-A06E-C71EE59E6992}"/>
          </ac:spMkLst>
        </pc:spChg>
        <pc:spChg chg="del">
          <ac:chgData name="Nguyen Chi Son" userId="606856d02e9d83ac" providerId="LiveId" clId="{D20242F0-AA47-435F-A548-56B78DEB68A9}" dt="2022-05-20T07:45:29.876" v="1593" actId="478"/>
          <ac:spMkLst>
            <pc:docMk/>
            <pc:sldMk cId="3014091475" sldId="782"/>
            <ac:spMk id="8" creationId="{C7D0BECE-FA04-2CAB-BF44-2E1DB7B0E0D5}"/>
          </ac:spMkLst>
        </pc:spChg>
        <pc:picChg chg="del">
          <ac:chgData name="Nguyen Chi Son" userId="606856d02e9d83ac" providerId="LiveId" clId="{D20242F0-AA47-435F-A548-56B78DEB68A9}" dt="2022-05-20T07:35:54.028" v="1410" actId="478"/>
          <ac:picMkLst>
            <pc:docMk/>
            <pc:sldMk cId="3014091475" sldId="782"/>
            <ac:picMk id="4" creationId="{A16CABB9-43CF-08BC-83CC-8C0879867248}"/>
          </ac:picMkLst>
        </pc:picChg>
        <pc:picChg chg="add mod">
          <ac:chgData name="Nguyen Chi Son" userId="606856d02e9d83ac" providerId="LiveId" clId="{D20242F0-AA47-435F-A548-56B78DEB68A9}" dt="2022-05-20T07:45:32.337" v="1594" actId="1076"/>
          <ac:picMkLst>
            <pc:docMk/>
            <pc:sldMk cId="3014091475" sldId="782"/>
            <ac:picMk id="5" creationId="{AA4208F4-211A-0DCD-2D56-84326C70DC42}"/>
          </ac:picMkLst>
        </pc:picChg>
        <pc:picChg chg="del">
          <ac:chgData name="Nguyen Chi Son" userId="606856d02e9d83ac" providerId="LiveId" clId="{D20242F0-AA47-435F-A548-56B78DEB68A9}" dt="2022-05-20T07:35:54.028" v="1410" actId="478"/>
          <ac:picMkLst>
            <pc:docMk/>
            <pc:sldMk cId="3014091475" sldId="782"/>
            <ac:picMk id="6" creationId="{60F7CAA7-EDDF-C5BA-38B8-EB76EB41D887}"/>
          </ac:picMkLst>
        </pc:picChg>
        <pc:picChg chg="del">
          <ac:chgData name="Nguyen Chi Son" userId="606856d02e9d83ac" providerId="LiveId" clId="{D20242F0-AA47-435F-A548-56B78DEB68A9}" dt="2022-05-20T07:35:54.028" v="1410" actId="478"/>
          <ac:picMkLst>
            <pc:docMk/>
            <pc:sldMk cId="3014091475" sldId="782"/>
            <ac:picMk id="11" creationId="{F9DC9CA3-F792-92CC-F1AD-D02FB43AACD0}"/>
          </ac:picMkLst>
        </pc:picChg>
      </pc:sldChg>
      <pc:sldChg chg="addSp delSp modSp mod">
        <pc:chgData name="Nguyen Chi Son" userId="606856d02e9d83ac" providerId="LiveId" clId="{D20242F0-AA47-435F-A548-56B78DEB68A9}" dt="2022-05-20T07:32:08.282" v="639" actId="1076"/>
        <pc:sldMkLst>
          <pc:docMk/>
          <pc:sldMk cId="4090454743" sldId="854"/>
        </pc:sldMkLst>
        <pc:spChg chg="mod">
          <ac:chgData name="Nguyen Chi Son" userId="606856d02e9d83ac" providerId="LiveId" clId="{D20242F0-AA47-435F-A548-56B78DEB68A9}" dt="2022-05-20T07:32:01.011" v="638" actId="58"/>
          <ac:spMkLst>
            <pc:docMk/>
            <pc:sldMk cId="4090454743" sldId="854"/>
            <ac:spMk id="2" creationId="{BA8A6260-CA4B-46A9-A06E-C71EE59E6992}"/>
          </ac:spMkLst>
        </pc:spChg>
        <pc:spChg chg="del mod">
          <ac:chgData name="Nguyen Chi Son" userId="606856d02e9d83ac" providerId="LiveId" clId="{D20242F0-AA47-435F-A548-56B78DEB68A9}" dt="2022-05-20T07:31:55.629" v="637" actId="478"/>
          <ac:spMkLst>
            <pc:docMk/>
            <pc:sldMk cId="4090454743" sldId="854"/>
            <ac:spMk id="15" creationId="{AC426AE2-7F47-0E3D-BB54-38C12BD20D73}"/>
          </ac:spMkLst>
        </pc:spChg>
        <pc:graphicFrameChg chg="del">
          <ac:chgData name="Nguyen Chi Son" userId="606856d02e9d83ac" providerId="LiveId" clId="{D20242F0-AA47-435F-A548-56B78DEB68A9}" dt="2022-05-20T07:31:41.982" v="635" actId="478"/>
          <ac:graphicFrameMkLst>
            <pc:docMk/>
            <pc:sldMk cId="4090454743" sldId="854"/>
            <ac:graphicFrameMk id="9" creationId="{786A72E9-F6BF-1EB6-4466-D8522AC66303}"/>
          </ac:graphicFrameMkLst>
        </pc:graphicFrameChg>
        <pc:graphicFrameChg chg="mod">
          <ac:chgData name="Nguyen Chi Son" userId="606856d02e9d83ac" providerId="LiveId" clId="{D20242F0-AA47-435F-A548-56B78DEB68A9}" dt="2022-05-20T07:32:08.282" v="639" actId="1076"/>
          <ac:graphicFrameMkLst>
            <pc:docMk/>
            <pc:sldMk cId="4090454743" sldId="854"/>
            <ac:graphicFrameMk id="12" creationId="{84185084-70EC-EBD8-5111-9144DBB85E1F}"/>
          </ac:graphicFrameMkLst>
        </pc:graphicFrameChg>
        <pc:graphicFrameChg chg="add mod">
          <ac:chgData name="Nguyen Chi Son" userId="606856d02e9d83ac" providerId="LiveId" clId="{D20242F0-AA47-435F-A548-56B78DEB68A9}" dt="2022-05-20T07:32:08.282" v="639" actId="1076"/>
          <ac:graphicFrameMkLst>
            <pc:docMk/>
            <pc:sldMk cId="4090454743" sldId="854"/>
            <ac:graphicFrameMk id="16" creationId="{D483CCB7-4CCA-0032-63B9-7342789D705F}"/>
          </ac:graphicFrameMkLst>
        </pc:graphicFrameChg>
        <pc:graphicFrameChg chg="add mod">
          <ac:chgData name="Nguyen Chi Son" userId="606856d02e9d83ac" providerId="LiveId" clId="{D20242F0-AA47-435F-A548-56B78DEB68A9}" dt="2022-05-20T07:32:08.282" v="639" actId="1076"/>
          <ac:graphicFrameMkLst>
            <pc:docMk/>
            <pc:sldMk cId="4090454743" sldId="854"/>
            <ac:graphicFrameMk id="17" creationId="{E63F3566-614F-4B24-14CC-8CC106DA0952}"/>
          </ac:graphicFrameMkLst>
        </pc:graphicFrameChg>
        <pc:picChg chg="del">
          <ac:chgData name="Nguyen Chi Son" userId="606856d02e9d83ac" providerId="LiveId" clId="{D20242F0-AA47-435F-A548-56B78DEB68A9}" dt="2022-05-20T07:21:58.780" v="57" actId="478"/>
          <ac:picMkLst>
            <pc:docMk/>
            <pc:sldMk cId="4090454743" sldId="854"/>
            <ac:picMk id="4" creationId="{CFEB2FE8-E1C7-BE0B-DBD7-6166589FCDF8}"/>
          </ac:picMkLst>
        </pc:picChg>
        <pc:picChg chg="add del mod ord">
          <ac:chgData name="Nguyen Chi Son" userId="606856d02e9d83ac" providerId="LiveId" clId="{D20242F0-AA47-435F-A548-56B78DEB68A9}" dt="2022-05-20T07:26:48.193" v="380" actId="478"/>
          <ac:picMkLst>
            <pc:docMk/>
            <pc:sldMk cId="4090454743" sldId="854"/>
            <ac:picMk id="5" creationId="{0222BEBE-68D7-E564-D503-A090F9B777F7}"/>
          </ac:picMkLst>
        </pc:picChg>
        <pc:picChg chg="add mod ord">
          <ac:chgData name="Nguyen Chi Son" userId="606856d02e9d83ac" providerId="LiveId" clId="{D20242F0-AA47-435F-A548-56B78DEB68A9}" dt="2022-05-20T07:32:08.282" v="639" actId="1076"/>
          <ac:picMkLst>
            <pc:docMk/>
            <pc:sldMk cId="4090454743" sldId="854"/>
            <ac:picMk id="8" creationId="{27D8CBAF-A2BC-C6D2-221A-47A267564E4C}"/>
          </ac:picMkLst>
        </pc:picChg>
        <pc:cxnChg chg="mod">
          <ac:chgData name="Nguyen Chi Son" userId="606856d02e9d83ac" providerId="LiveId" clId="{D20242F0-AA47-435F-A548-56B78DEB68A9}" dt="2022-05-20T07:32:08.282" v="639" actId="1076"/>
          <ac:cxnSpMkLst>
            <pc:docMk/>
            <pc:sldMk cId="4090454743" sldId="854"/>
            <ac:cxnSpMk id="11" creationId="{7C222C8C-65D6-D4BC-393F-FE48AF9AD69A}"/>
          </ac:cxnSpMkLst>
        </pc:cxnChg>
        <pc:cxnChg chg="add mod">
          <ac:chgData name="Nguyen Chi Son" userId="606856d02e9d83ac" providerId="LiveId" clId="{D20242F0-AA47-435F-A548-56B78DEB68A9}" dt="2022-05-20T07:32:08.282" v="639" actId="1076"/>
          <ac:cxnSpMkLst>
            <pc:docMk/>
            <pc:sldMk cId="4090454743" sldId="854"/>
            <ac:cxnSpMk id="14" creationId="{7C35BDA8-ACA2-295E-15FC-6EEA918DD5D7}"/>
          </ac:cxnSpMkLst>
        </pc:cxnChg>
      </pc:sldChg>
      <pc:sldChg chg="del">
        <pc:chgData name="Nguyen Chi Son" userId="606856d02e9d83ac" providerId="LiveId" clId="{D20242F0-AA47-435F-A548-56B78DEB68A9}" dt="2022-05-20T11:14:21.667" v="7043" actId="47"/>
        <pc:sldMkLst>
          <pc:docMk/>
          <pc:sldMk cId="388516391" sldId="865"/>
        </pc:sldMkLst>
      </pc:sldChg>
      <pc:sldChg chg="del">
        <pc:chgData name="Nguyen Chi Son" userId="606856d02e9d83ac" providerId="LiveId" clId="{D20242F0-AA47-435F-A548-56B78DEB68A9}" dt="2022-05-20T11:14:21.667" v="7043" actId="47"/>
        <pc:sldMkLst>
          <pc:docMk/>
          <pc:sldMk cId="3000388248" sldId="867"/>
        </pc:sldMkLst>
      </pc:sldChg>
      <pc:sldChg chg="del">
        <pc:chgData name="Nguyen Chi Son" userId="606856d02e9d83ac" providerId="LiveId" clId="{D20242F0-AA47-435F-A548-56B78DEB68A9}" dt="2022-05-20T11:14:21.667" v="7043" actId="47"/>
        <pc:sldMkLst>
          <pc:docMk/>
          <pc:sldMk cId="2384085377" sldId="868"/>
        </pc:sldMkLst>
      </pc:sldChg>
      <pc:sldChg chg="del">
        <pc:chgData name="Nguyen Chi Son" userId="606856d02e9d83ac" providerId="LiveId" clId="{D20242F0-AA47-435F-A548-56B78DEB68A9}" dt="2022-05-20T07:32:14.713" v="640" actId="47"/>
        <pc:sldMkLst>
          <pc:docMk/>
          <pc:sldMk cId="548628740" sldId="869"/>
        </pc:sldMkLst>
      </pc:sldChg>
      <pc:sldChg chg="del">
        <pc:chgData name="Nguyen Chi Son" userId="606856d02e9d83ac" providerId="LiveId" clId="{D20242F0-AA47-435F-A548-56B78DEB68A9}" dt="2022-05-20T07:32:14.713" v="640" actId="47"/>
        <pc:sldMkLst>
          <pc:docMk/>
          <pc:sldMk cId="121935262" sldId="870"/>
        </pc:sldMkLst>
      </pc:sldChg>
      <pc:sldChg chg="delSp modSp mod delAnim modAnim">
        <pc:chgData name="Nguyen Chi Son" userId="606856d02e9d83ac" providerId="LiveId" clId="{D20242F0-AA47-435F-A548-56B78DEB68A9}" dt="2022-05-20T07:34:34.868" v="1377" actId="1036"/>
        <pc:sldMkLst>
          <pc:docMk/>
          <pc:sldMk cId="3086765662" sldId="871"/>
        </pc:sldMkLst>
        <pc:spChg chg="mod">
          <ac:chgData name="Nguyen Chi Son" userId="606856d02e9d83ac" providerId="LiveId" clId="{D20242F0-AA47-435F-A548-56B78DEB68A9}" dt="2022-05-20T07:34:31.767" v="1357" actId="20577"/>
          <ac:spMkLst>
            <pc:docMk/>
            <pc:sldMk cId="3086765662" sldId="871"/>
            <ac:spMk id="19" creationId="{9C339D16-68E4-43C4-A62E-D0146138D23B}"/>
          </ac:spMkLst>
        </pc:spChg>
        <pc:spChg chg="mod">
          <ac:chgData name="Nguyen Chi Son" userId="606856d02e9d83ac" providerId="LiveId" clId="{D20242F0-AA47-435F-A548-56B78DEB68A9}" dt="2022-05-20T07:34:34.868" v="1377" actId="1036"/>
          <ac:spMkLst>
            <pc:docMk/>
            <pc:sldMk cId="3086765662" sldId="871"/>
            <ac:spMk id="20" creationId="{AA812A8D-1184-096F-7DA1-2E4382EF0D68}"/>
          </ac:spMkLst>
        </pc:spChg>
        <pc:spChg chg="mod">
          <ac:chgData name="Nguyen Chi Son" userId="606856d02e9d83ac" providerId="LiveId" clId="{D20242F0-AA47-435F-A548-56B78DEB68A9}" dt="2022-05-20T07:34:34.868" v="1377" actId="1036"/>
          <ac:spMkLst>
            <pc:docMk/>
            <pc:sldMk cId="3086765662" sldId="871"/>
            <ac:spMk id="21" creationId="{F9E2EBBC-7647-CD87-6AB5-DE097EE238A8}"/>
          </ac:spMkLst>
        </pc:spChg>
        <pc:graphicFrameChg chg="del">
          <ac:chgData name="Nguyen Chi Son" userId="606856d02e9d83ac" providerId="LiveId" clId="{D20242F0-AA47-435F-A548-56B78DEB68A9}" dt="2022-05-20T07:34:16.855" v="1336" actId="478"/>
          <ac:graphicFrameMkLst>
            <pc:docMk/>
            <pc:sldMk cId="3086765662" sldId="871"/>
            <ac:graphicFrameMk id="24" creationId="{FB77BF19-5456-3FB6-0AC9-F7B29C2DD414}"/>
          </ac:graphicFrameMkLst>
        </pc:graphicFrameChg>
        <pc:graphicFrameChg chg="del">
          <ac:chgData name="Nguyen Chi Son" userId="606856d02e9d83ac" providerId="LiveId" clId="{D20242F0-AA47-435F-A548-56B78DEB68A9}" dt="2022-05-20T07:32:17.383" v="642" actId="478"/>
          <ac:graphicFrameMkLst>
            <pc:docMk/>
            <pc:sldMk cId="3086765662" sldId="871"/>
            <ac:graphicFrameMk id="31" creationId="{7AA107CF-5F38-FD52-B990-E350F2B8460F}"/>
          </ac:graphicFrameMkLst>
        </pc:graphicFrameChg>
        <pc:graphicFrameChg chg="del">
          <ac:chgData name="Nguyen Chi Son" userId="606856d02e9d83ac" providerId="LiveId" clId="{D20242F0-AA47-435F-A548-56B78DEB68A9}" dt="2022-05-20T07:32:17.383" v="642" actId="478"/>
          <ac:graphicFrameMkLst>
            <pc:docMk/>
            <pc:sldMk cId="3086765662" sldId="871"/>
            <ac:graphicFrameMk id="32" creationId="{3682FE58-4F65-EB3D-1458-5241F0B40E17}"/>
          </ac:graphicFrameMkLst>
        </pc:graphicFrameChg>
        <pc:picChg chg="del">
          <ac:chgData name="Nguyen Chi Son" userId="606856d02e9d83ac" providerId="LiveId" clId="{D20242F0-AA47-435F-A548-56B78DEB68A9}" dt="2022-05-20T07:32:16.348" v="641" actId="478"/>
          <ac:picMkLst>
            <pc:docMk/>
            <pc:sldMk cId="3086765662" sldId="871"/>
            <ac:picMk id="3" creationId="{37DE4E77-E0D6-0EB9-3EE8-CBFBA1F2BE9D}"/>
          </ac:picMkLst>
        </pc:picChg>
        <pc:cxnChg chg="del">
          <ac:chgData name="Nguyen Chi Son" userId="606856d02e9d83ac" providerId="LiveId" clId="{D20242F0-AA47-435F-A548-56B78DEB68A9}" dt="2022-05-20T07:32:17.383" v="642" actId="478"/>
          <ac:cxnSpMkLst>
            <pc:docMk/>
            <pc:sldMk cId="3086765662" sldId="871"/>
            <ac:cxnSpMk id="25" creationId="{50F89B79-5515-1DB3-1208-7C9041CA80AF}"/>
          </ac:cxnSpMkLst>
        </pc:cxnChg>
        <pc:cxnChg chg="del">
          <ac:chgData name="Nguyen Chi Son" userId="606856d02e9d83ac" providerId="LiveId" clId="{D20242F0-AA47-435F-A548-56B78DEB68A9}" dt="2022-05-20T07:32:17.383" v="642" actId="478"/>
          <ac:cxnSpMkLst>
            <pc:docMk/>
            <pc:sldMk cId="3086765662" sldId="871"/>
            <ac:cxnSpMk id="30" creationId="{E7CD332A-0A42-4E64-8C45-6AAE8A8332DD}"/>
          </ac:cxnSpMkLst>
        </pc:cxnChg>
      </pc:sldChg>
      <pc:sldChg chg="del">
        <pc:chgData name="Nguyen Chi Son" userId="606856d02e9d83ac" providerId="LiveId" clId="{D20242F0-AA47-435F-A548-56B78DEB68A9}" dt="2022-05-20T07:35:45.265" v="1378" actId="47"/>
        <pc:sldMkLst>
          <pc:docMk/>
          <pc:sldMk cId="1648170604" sldId="872"/>
        </pc:sldMkLst>
      </pc:sldChg>
      <pc:sldChg chg="addSp delSp modSp add mod modAnim">
        <pc:chgData name="Nguyen Chi Son" userId="606856d02e9d83ac" providerId="LiveId" clId="{D20242F0-AA47-435F-A548-56B78DEB68A9}" dt="2022-05-20T11:14:34.510" v="7044"/>
        <pc:sldMkLst>
          <pc:docMk/>
          <pc:sldMk cId="2506950628" sldId="872"/>
        </pc:sldMkLst>
        <pc:spChg chg="mod">
          <ac:chgData name="Nguyen Chi Son" userId="606856d02e9d83ac" providerId="LiveId" clId="{D20242F0-AA47-435F-A548-56B78DEB68A9}" dt="2022-05-20T07:45:57.268" v="1705" actId="20577"/>
          <ac:spMkLst>
            <pc:docMk/>
            <pc:sldMk cId="2506950628" sldId="872"/>
            <ac:spMk id="2" creationId="{BA8A6260-CA4B-46A9-A06E-C71EE59E6992}"/>
          </ac:spMkLst>
        </pc:spChg>
        <pc:spChg chg="add mod">
          <ac:chgData name="Nguyen Chi Son" userId="606856d02e9d83ac" providerId="LiveId" clId="{D20242F0-AA47-435F-A548-56B78DEB68A9}" dt="2022-05-20T07:51:55.881" v="2374" actId="207"/>
          <ac:spMkLst>
            <pc:docMk/>
            <pc:sldMk cId="2506950628" sldId="872"/>
            <ac:spMk id="6" creationId="{22B44A60-A3AF-E8B9-AE78-BC09081ABE7A}"/>
          </ac:spMkLst>
        </pc:spChg>
        <pc:picChg chg="add mod">
          <ac:chgData name="Nguyen Chi Son" userId="606856d02e9d83ac" providerId="LiveId" clId="{D20242F0-AA47-435F-A548-56B78DEB68A9}" dt="2022-05-20T07:51:21.677" v="2360" actId="1076"/>
          <ac:picMkLst>
            <pc:docMk/>
            <pc:sldMk cId="2506950628" sldId="872"/>
            <ac:picMk id="4" creationId="{C40A8EA7-2C08-FC81-CC4E-CB3EA9C582EB}"/>
          </ac:picMkLst>
        </pc:picChg>
        <pc:picChg chg="del">
          <ac:chgData name="Nguyen Chi Son" userId="606856d02e9d83ac" providerId="LiveId" clId="{D20242F0-AA47-435F-A548-56B78DEB68A9}" dt="2022-05-20T07:45:37.541" v="1596" actId="478"/>
          <ac:picMkLst>
            <pc:docMk/>
            <pc:sldMk cId="2506950628" sldId="872"/>
            <ac:picMk id="5" creationId="{AA4208F4-211A-0DCD-2D56-84326C70DC42}"/>
          </ac:picMkLst>
        </pc:picChg>
      </pc:sldChg>
      <pc:sldChg chg="addSp delSp modSp add mod ord delAnim modAnim">
        <pc:chgData name="Nguyen Chi Son" userId="606856d02e9d83ac" providerId="LiveId" clId="{D20242F0-AA47-435F-A548-56B78DEB68A9}" dt="2022-05-20T11:15:55.687" v="7064"/>
        <pc:sldMkLst>
          <pc:docMk/>
          <pc:sldMk cId="499882432" sldId="873"/>
        </pc:sldMkLst>
        <pc:spChg chg="mod">
          <ac:chgData name="Nguyen Chi Son" userId="606856d02e9d83ac" providerId="LiveId" clId="{D20242F0-AA47-435F-A548-56B78DEB68A9}" dt="2022-05-20T11:04:48.237" v="6282" actId="20577"/>
          <ac:spMkLst>
            <pc:docMk/>
            <pc:sldMk cId="499882432" sldId="873"/>
            <ac:spMk id="2" creationId="{BA8A6260-CA4B-46A9-A06E-C71EE59E6992}"/>
          </ac:spMkLst>
        </pc:spChg>
        <pc:spChg chg="add del mod">
          <ac:chgData name="Nguyen Chi Son" userId="606856d02e9d83ac" providerId="LiveId" clId="{D20242F0-AA47-435F-A548-56B78DEB68A9}" dt="2022-05-20T11:04:51.174" v="6284" actId="478"/>
          <ac:spMkLst>
            <pc:docMk/>
            <pc:sldMk cId="499882432" sldId="873"/>
            <ac:spMk id="5" creationId="{959DC5CC-5C06-2E1D-DB4B-4A2D84680265}"/>
          </ac:spMkLst>
        </pc:spChg>
        <pc:spChg chg="add mod">
          <ac:chgData name="Nguyen Chi Son" userId="606856d02e9d83ac" providerId="LiveId" clId="{D20242F0-AA47-435F-A548-56B78DEB68A9}" dt="2022-05-20T11:10:12.364" v="6837" actId="1035"/>
          <ac:spMkLst>
            <pc:docMk/>
            <pc:sldMk cId="499882432" sldId="873"/>
            <ac:spMk id="8" creationId="{0831C987-DC47-5C6B-746B-7FEAB2752CE3}"/>
          </ac:spMkLst>
        </pc:spChg>
        <pc:spChg chg="add mod">
          <ac:chgData name="Nguyen Chi Son" userId="606856d02e9d83ac" providerId="LiveId" clId="{D20242F0-AA47-435F-A548-56B78DEB68A9}" dt="2022-05-20T11:10:12.364" v="6837" actId="1035"/>
          <ac:spMkLst>
            <pc:docMk/>
            <pc:sldMk cId="499882432" sldId="873"/>
            <ac:spMk id="9" creationId="{EE987414-9DE2-B91C-C5D3-84DCF352B7FF}"/>
          </ac:spMkLst>
        </pc:spChg>
        <pc:graphicFrameChg chg="add del mod">
          <ac:chgData name="Nguyen Chi Son" userId="606856d02e9d83ac" providerId="LiveId" clId="{D20242F0-AA47-435F-A548-56B78DEB68A9}" dt="2022-05-20T11:04:50.183" v="6283" actId="478"/>
          <ac:graphicFrameMkLst>
            <pc:docMk/>
            <pc:sldMk cId="499882432" sldId="873"/>
            <ac:graphicFrameMk id="4" creationId="{9F944A12-054C-546A-6BEF-80C1FF78F081}"/>
          </ac:graphicFrameMkLst>
        </pc:graphicFrameChg>
        <pc:picChg chg="del">
          <ac:chgData name="Nguyen Chi Son" userId="606856d02e9d83ac" providerId="LiveId" clId="{D20242F0-AA47-435F-A548-56B78DEB68A9}" dt="2022-05-20T07:52:05.958" v="2376" actId="478"/>
          <ac:picMkLst>
            <pc:docMk/>
            <pc:sldMk cId="499882432" sldId="873"/>
            <ac:picMk id="5" creationId="{AA4208F4-211A-0DCD-2D56-84326C70DC42}"/>
          </ac:picMkLst>
        </pc:picChg>
        <pc:picChg chg="add mod">
          <ac:chgData name="Nguyen Chi Son" userId="606856d02e9d83ac" providerId="LiveId" clId="{D20242F0-AA47-435F-A548-56B78DEB68A9}" dt="2022-05-20T11:10:12.364" v="6837" actId="1035"/>
          <ac:picMkLst>
            <pc:docMk/>
            <pc:sldMk cId="499882432" sldId="873"/>
            <ac:picMk id="6" creationId="{E5485768-8C13-3D1C-2F8B-29C1C018B05F}"/>
          </ac:picMkLst>
        </pc:picChg>
        <pc:picChg chg="add mod">
          <ac:chgData name="Nguyen Chi Son" userId="606856d02e9d83ac" providerId="LiveId" clId="{D20242F0-AA47-435F-A548-56B78DEB68A9}" dt="2022-05-20T11:10:12.364" v="6837" actId="1035"/>
          <ac:picMkLst>
            <pc:docMk/>
            <pc:sldMk cId="499882432" sldId="873"/>
            <ac:picMk id="1026" creationId="{30D9A3F8-9A52-63DD-52D1-F65A5436F766}"/>
          </ac:picMkLst>
        </pc:picChg>
      </pc:sldChg>
      <pc:sldChg chg="modSp add mod">
        <pc:chgData name="Nguyen Chi Son" userId="606856d02e9d83ac" providerId="LiveId" clId="{D20242F0-AA47-435F-A548-56B78DEB68A9}" dt="2022-05-20T11:02:10.099" v="6001" actId="20577"/>
        <pc:sldMkLst>
          <pc:docMk/>
          <pc:sldMk cId="265803386" sldId="874"/>
        </pc:sldMkLst>
        <pc:spChg chg="mod">
          <ac:chgData name="Nguyen Chi Son" userId="606856d02e9d83ac" providerId="LiveId" clId="{D20242F0-AA47-435F-A548-56B78DEB68A9}" dt="2022-05-20T11:02:10.099" v="6001" actId="20577"/>
          <ac:spMkLst>
            <pc:docMk/>
            <pc:sldMk cId="265803386" sldId="874"/>
            <ac:spMk id="2" creationId="{DAF08EC2-5D0D-48D9-855C-A59C0E5ED55B}"/>
          </ac:spMkLst>
        </pc:spChg>
        <pc:spChg chg="mod">
          <ac:chgData name="Nguyen Chi Son" userId="606856d02e9d83ac" providerId="LiveId" clId="{D20242F0-AA47-435F-A548-56B78DEB68A9}" dt="2022-05-20T11:02:03.575" v="5951" actId="20577"/>
          <ac:spMkLst>
            <pc:docMk/>
            <pc:sldMk cId="265803386" sldId="874"/>
            <ac:spMk id="3" creationId="{8CD51C9F-FCB0-4185-93E6-835FC05E1B10}"/>
          </ac:spMkLst>
        </pc:spChg>
      </pc:sldChg>
      <pc:sldChg chg="addSp modSp add mod modAnim">
        <pc:chgData name="Nguyen Chi Son" userId="606856d02e9d83ac" providerId="LiveId" clId="{D20242F0-AA47-435F-A548-56B78DEB68A9}" dt="2022-05-20T08:35:21.337" v="2998" actId="1036"/>
        <pc:sldMkLst>
          <pc:docMk/>
          <pc:sldMk cId="1193280490" sldId="875"/>
        </pc:sldMkLst>
        <pc:spChg chg="mod">
          <ac:chgData name="Nguyen Chi Son" userId="606856d02e9d83ac" providerId="LiveId" clId="{D20242F0-AA47-435F-A548-56B78DEB68A9}" dt="2022-05-20T08:32:42.305" v="2849" actId="20577"/>
          <ac:spMkLst>
            <pc:docMk/>
            <pc:sldMk cId="1193280490" sldId="875"/>
            <ac:spMk id="19" creationId="{9C339D16-68E4-43C4-A62E-D0146138D23B}"/>
          </ac:spMkLst>
        </pc:spChg>
        <pc:spChg chg="mod">
          <ac:chgData name="Nguyen Chi Son" userId="606856d02e9d83ac" providerId="LiveId" clId="{D20242F0-AA47-435F-A548-56B78DEB68A9}" dt="2022-05-20T08:35:18.369" v="2982" actId="1036"/>
          <ac:spMkLst>
            <pc:docMk/>
            <pc:sldMk cId="1193280490" sldId="875"/>
            <ac:spMk id="20" creationId="{AA812A8D-1184-096F-7DA1-2E4382EF0D68}"/>
          </ac:spMkLst>
        </pc:spChg>
        <pc:spChg chg="mod">
          <ac:chgData name="Nguyen Chi Son" userId="606856d02e9d83ac" providerId="LiveId" clId="{D20242F0-AA47-435F-A548-56B78DEB68A9}" dt="2022-05-20T08:35:18.369" v="2982" actId="1036"/>
          <ac:spMkLst>
            <pc:docMk/>
            <pc:sldMk cId="1193280490" sldId="875"/>
            <ac:spMk id="21" creationId="{F9E2EBBC-7647-CD87-6AB5-DE097EE238A8}"/>
          </ac:spMkLst>
        </pc:spChg>
        <pc:picChg chg="add mod">
          <ac:chgData name="Nguyen Chi Son" userId="606856d02e9d83ac" providerId="LiveId" clId="{D20242F0-AA47-435F-A548-56B78DEB68A9}" dt="2022-05-20T08:35:21.337" v="2998" actId="1036"/>
          <ac:picMkLst>
            <pc:docMk/>
            <pc:sldMk cId="1193280490" sldId="875"/>
            <ac:picMk id="1026" creationId="{1201A7C3-A1DB-467A-3390-7E545F105B64}"/>
          </ac:picMkLst>
        </pc:picChg>
        <pc:picChg chg="add mod">
          <ac:chgData name="Nguyen Chi Son" userId="606856d02e9d83ac" providerId="LiveId" clId="{D20242F0-AA47-435F-A548-56B78DEB68A9}" dt="2022-05-20T08:35:21.337" v="2998" actId="1036"/>
          <ac:picMkLst>
            <pc:docMk/>
            <pc:sldMk cId="1193280490" sldId="875"/>
            <ac:picMk id="1028" creationId="{C574933C-A5A8-8C1E-C0CA-86C3ED2AE062}"/>
          </ac:picMkLst>
        </pc:picChg>
      </pc:sldChg>
      <pc:sldChg chg="addSp delSp modSp add mod modAnim">
        <pc:chgData name="Nguyen Chi Son" userId="606856d02e9d83ac" providerId="LiveId" clId="{D20242F0-AA47-435F-A548-56B78DEB68A9}" dt="2022-05-20T11:14:45.791" v="7046"/>
        <pc:sldMkLst>
          <pc:docMk/>
          <pc:sldMk cId="2252974847" sldId="876"/>
        </pc:sldMkLst>
        <pc:spChg chg="mod">
          <ac:chgData name="Nguyen Chi Son" userId="606856d02e9d83ac" providerId="LiveId" clId="{D20242F0-AA47-435F-A548-56B78DEB68A9}" dt="2022-05-20T08:36:38.952" v="3337" actId="20577"/>
          <ac:spMkLst>
            <pc:docMk/>
            <pc:sldMk cId="2252974847" sldId="876"/>
            <ac:spMk id="19" creationId="{9C339D16-68E4-43C4-A62E-D0146138D23B}"/>
          </ac:spMkLst>
        </pc:spChg>
        <pc:spChg chg="mod">
          <ac:chgData name="Nguyen Chi Son" userId="606856d02e9d83ac" providerId="LiveId" clId="{D20242F0-AA47-435F-A548-56B78DEB68A9}" dt="2022-05-20T08:36:45.171" v="3367" actId="1035"/>
          <ac:spMkLst>
            <pc:docMk/>
            <pc:sldMk cId="2252974847" sldId="876"/>
            <ac:spMk id="20" creationId="{AA812A8D-1184-096F-7DA1-2E4382EF0D68}"/>
          </ac:spMkLst>
        </pc:spChg>
        <pc:spChg chg="mod">
          <ac:chgData name="Nguyen Chi Son" userId="606856d02e9d83ac" providerId="LiveId" clId="{D20242F0-AA47-435F-A548-56B78DEB68A9}" dt="2022-05-20T08:38:13.941" v="3615" actId="20577"/>
          <ac:spMkLst>
            <pc:docMk/>
            <pc:sldMk cId="2252974847" sldId="876"/>
            <ac:spMk id="21" creationId="{F9E2EBBC-7647-CD87-6AB5-DE097EE238A8}"/>
          </ac:spMkLst>
        </pc:spChg>
        <pc:picChg chg="add mod">
          <ac:chgData name="Nguyen Chi Son" userId="606856d02e9d83ac" providerId="LiveId" clId="{D20242F0-AA47-435F-A548-56B78DEB68A9}" dt="2022-05-20T08:36:29.036" v="3298" actId="1076"/>
          <ac:picMkLst>
            <pc:docMk/>
            <pc:sldMk cId="2252974847" sldId="876"/>
            <ac:picMk id="3" creationId="{B9C073E3-8021-4252-2A49-B22BF6F3C096}"/>
          </ac:picMkLst>
        </pc:picChg>
        <pc:picChg chg="del">
          <ac:chgData name="Nguyen Chi Son" userId="606856d02e9d83ac" providerId="LiveId" clId="{D20242F0-AA47-435F-A548-56B78DEB68A9}" dt="2022-05-20T08:35:35.255" v="3000" actId="478"/>
          <ac:picMkLst>
            <pc:docMk/>
            <pc:sldMk cId="2252974847" sldId="876"/>
            <ac:picMk id="1026" creationId="{1201A7C3-A1DB-467A-3390-7E545F105B64}"/>
          </ac:picMkLst>
        </pc:picChg>
        <pc:picChg chg="del">
          <ac:chgData name="Nguyen Chi Son" userId="606856d02e9d83ac" providerId="LiveId" clId="{D20242F0-AA47-435F-A548-56B78DEB68A9}" dt="2022-05-20T08:35:35.607" v="3001" actId="478"/>
          <ac:picMkLst>
            <pc:docMk/>
            <pc:sldMk cId="2252974847" sldId="876"/>
            <ac:picMk id="1028" creationId="{C574933C-A5A8-8C1E-C0CA-86C3ED2AE062}"/>
          </ac:picMkLst>
        </pc:picChg>
      </pc:sldChg>
      <pc:sldChg chg="addSp delSp modSp add del mod delAnim modAnim">
        <pc:chgData name="Nguyen Chi Son" userId="606856d02e9d83ac" providerId="LiveId" clId="{D20242F0-AA47-435F-A548-56B78DEB68A9}" dt="2022-05-20T08:59:11.265" v="5037" actId="47"/>
        <pc:sldMkLst>
          <pc:docMk/>
          <pc:sldMk cId="1197157281" sldId="877"/>
        </pc:sldMkLst>
        <pc:spChg chg="add mod">
          <ac:chgData name="Nguyen Chi Son" userId="606856d02e9d83ac" providerId="LiveId" clId="{D20242F0-AA47-435F-A548-56B78DEB68A9}" dt="2022-05-20T08:43:55.398" v="4627" actId="20577"/>
          <ac:spMkLst>
            <pc:docMk/>
            <pc:sldMk cId="1197157281" sldId="877"/>
            <ac:spMk id="7" creationId="{A080DEFD-489E-988C-0BFE-BBFE71500792}"/>
          </ac:spMkLst>
        </pc:spChg>
        <pc:spChg chg="add mod">
          <ac:chgData name="Nguyen Chi Son" userId="606856d02e9d83ac" providerId="LiveId" clId="{D20242F0-AA47-435F-A548-56B78DEB68A9}" dt="2022-05-20T08:40:46.806" v="4390" actId="1035"/>
          <ac:spMkLst>
            <pc:docMk/>
            <pc:sldMk cId="1197157281" sldId="877"/>
            <ac:spMk id="8" creationId="{244A0E4D-9B81-4897-807D-E1D9457208B5}"/>
          </ac:spMkLst>
        </pc:spChg>
        <pc:spChg chg="add mod">
          <ac:chgData name="Nguyen Chi Son" userId="606856d02e9d83ac" providerId="LiveId" clId="{D20242F0-AA47-435F-A548-56B78DEB68A9}" dt="2022-05-20T08:42:46.074" v="4584" actId="20577"/>
          <ac:spMkLst>
            <pc:docMk/>
            <pc:sldMk cId="1197157281" sldId="877"/>
            <ac:spMk id="10" creationId="{9C465F6D-1B7D-9313-CFF2-AE1334FABFC4}"/>
          </ac:spMkLst>
        </pc:spChg>
        <pc:spChg chg="add mod">
          <ac:chgData name="Nguyen Chi Son" userId="606856d02e9d83ac" providerId="LiveId" clId="{D20242F0-AA47-435F-A548-56B78DEB68A9}" dt="2022-05-20T08:40:46.806" v="4390" actId="1035"/>
          <ac:spMkLst>
            <pc:docMk/>
            <pc:sldMk cId="1197157281" sldId="877"/>
            <ac:spMk id="11" creationId="{2E9206E3-6687-E70E-6A4F-C896033B4B0B}"/>
          </ac:spMkLst>
        </pc:spChg>
        <pc:spChg chg="mod">
          <ac:chgData name="Nguyen Chi Son" userId="606856d02e9d83ac" providerId="LiveId" clId="{D20242F0-AA47-435F-A548-56B78DEB68A9}" dt="2022-05-20T08:40:16.729" v="4381" actId="20577"/>
          <ac:spMkLst>
            <pc:docMk/>
            <pc:sldMk cId="1197157281" sldId="877"/>
            <ac:spMk id="19" creationId="{9C339D16-68E4-43C4-A62E-D0146138D23B}"/>
          </ac:spMkLst>
        </pc:spChg>
        <pc:spChg chg="del">
          <ac:chgData name="Nguyen Chi Son" userId="606856d02e9d83ac" providerId="LiveId" clId="{D20242F0-AA47-435F-A548-56B78DEB68A9}" dt="2022-05-20T08:38:36.487" v="3618" actId="478"/>
          <ac:spMkLst>
            <pc:docMk/>
            <pc:sldMk cId="1197157281" sldId="877"/>
            <ac:spMk id="20" creationId="{AA812A8D-1184-096F-7DA1-2E4382EF0D68}"/>
          </ac:spMkLst>
        </pc:spChg>
        <pc:spChg chg="del">
          <ac:chgData name="Nguyen Chi Son" userId="606856d02e9d83ac" providerId="LiveId" clId="{D20242F0-AA47-435F-A548-56B78DEB68A9}" dt="2022-05-20T08:38:36.487" v="3618" actId="478"/>
          <ac:spMkLst>
            <pc:docMk/>
            <pc:sldMk cId="1197157281" sldId="877"/>
            <ac:spMk id="21" creationId="{F9E2EBBC-7647-CD87-6AB5-DE097EE238A8}"/>
          </ac:spMkLst>
        </pc:spChg>
        <pc:graphicFrameChg chg="add mod">
          <ac:chgData name="Nguyen Chi Son" userId="606856d02e9d83ac" providerId="LiveId" clId="{D20242F0-AA47-435F-A548-56B78DEB68A9}" dt="2022-05-20T08:43:59.976" v="4628" actId="1076"/>
          <ac:graphicFrameMkLst>
            <pc:docMk/>
            <pc:sldMk cId="1197157281" sldId="877"/>
            <ac:graphicFrameMk id="12" creationId="{11900353-71AA-6E9A-0ECA-B65BE49CBCAA}"/>
          </ac:graphicFrameMkLst>
        </pc:graphicFrameChg>
        <pc:graphicFrameChg chg="add mod">
          <ac:chgData name="Nguyen Chi Son" userId="606856d02e9d83ac" providerId="LiveId" clId="{D20242F0-AA47-435F-A548-56B78DEB68A9}" dt="2022-05-20T08:43:25.352" v="4589" actId="1076"/>
          <ac:graphicFrameMkLst>
            <pc:docMk/>
            <pc:sldMk cId="1197157281" sldId="877"/>
            <ac:graphicFrameMk id="13" creationId="{EFF5A6C2-47F1-E82D-C354-A84B737F8D9B}"/>
          </ac:graphicFrameMkLst>
        </pc:graphicFrameChg>
        <pc:graphicFrameChg chg="add del mod">
          <ac:chgData name="Nguyen Chi Son" userId="606856d02e9d83ac" providerId="LiveId" clId="{D20242F0-AA47-435F-A548-56B78DEB68A9}" dt="2022-05-20T08:42:22.379" v="4558" actId="478"/>
          <ac:graphicFrameMkLst>
            <pc:docMk/>
            <pc:sldMk cId="1197157281" sldId="877"/>
            <ac:graphicFrameMk id="14" creationId="{24DBFC74-13A9-CAA6-0947-C24F22855F6A}"/>
          </ac:graphicFrameMkLst>
        </pc:graphicFrameChg>
        <pc:graphicFrameChg chg="add mod">
          <ac:chgData name="Nguyen Chi Son" userId="606856d02e9d83ac" providerId="LiveId" clId="{D20242F0-AA47-435F-A548-56B78DEB68A9}" dt="2022-05-20T08:44:46.819" v="4634"/>
          <ac:graphicFrameMkLst>
            <pc:docMk/>
            <pc:sldMk cId="1197157281" sldId="877"/>
            <ac:graphicFrameMk id="15" creationId="{79A607D1-B587-4835-EBCC-8F984B9458BB}"/>
          </ac:graphicFrameMkLst>
        </pc:graphicFrameChg>
        <pc:picChg chg="del">
          <ac:chgData name="Nguyen Chi Son" userId="606856d02e9d83ac" providerId="LiveId" clId="{D20242F0-AA47-435F-A548-56B78DEB68A9}" dt="2022-05-20T08:38:35.112" v="3617" actId="478"/>
          <ac:picMkLst>
            <pc:docMk/>
            <pc:sldMk cId="1197157281" sldId="877"/>
            <ac:picMk id="3" creationId="{B9C073E3-8021-4252-2A49-B22BF6F3C096}"/>
          </ac:picMkLst>
        </pc:picChg>
      </pc:sldChg>
      <pc:sldChg chg="addSp delSp modSp add mod delAnim modAnim">
        <pc:chgData name="Nguyen Chi Son" userId="606856d02e9d83ac" providerId="LiveId" clId="{D20242F0-AA47-435F-A548-56B78DEB68A9}" dt="2022-05-20T11:15:29.626" v="7058"/>
        <pc:sldMkLst>
          <pc:docMk/>
          <pc:sldMk cId="2807470781" sldId="878"/>
        </pc:sldMkLst>
        <pc:spChg chg="mod">
          <ac:chgData name="Nguyen Chi Son" userId="606856d02e9d83ac" providerId="LiveId" clId="{D20242F0-AA47-435F-A548-56B78DEB68A9}" dt="2022-05-20T08:59:04.677" v="5036" actId="1036"/>
          <ac:spMkLst>
            <pc:docMk/>
            <pc:sldMk cId="2807470781" sldId="878"/>
            <ac:spMk id="7" creationId="{A080DEFD-489E-988C-0BFE-BBFE71500792}"/>
          </ac:spMkLst>
        </pc:spChg>
        <pc:spChg chg="mod">
          <ac:chgData name="Nguyen Chi Son" userId="606856d02e9d83ac" providerId="LiveId" clId="{D20242F0-AA47-435F-A548-56B78DEB68A9}" dt="2022-05-20T08:59:04.677" v="5036" actId="1036"/>
          <ac:spMkLst>
            <pc:docMk/>
            <pc:sldMk cId="2807470781" sldId="878"/>
            <ac:spMk id="8" creationId="{244A0E4D-9B81-4897-807D-E1D9457208B5}"/>
          </ac:spMkLst>
        </pc:spChg>
        <pc:spChg chg="mod">
          <ac:chgData name="Nguyen Chi Son" userId="606856d02e9d83ac" providerId="LiveId" clId="{D20242F0-AA47-435F-A548-56B78DEB68A9}" dt="2022-05-20T08:59:04.677" v="5036" actId="1036"/>
          <ac:spMkLst>
            <pc:docMk/>
            <pc:sldMk cId="2807470781" sldId="878"/>
            <ac:spMk id="10" creationId="{9C465F6D-1B7D-9313-CFF2-AE1334FABFC4}"/>
          </ac:spMkLst>
        </pc:spChg>
        <pc:spChg chg="mod">
          <ac:chgData name="Nguyen Chi Son" userId="606856d02e9d83ac" providerId="LiveId" clId="{D20242F0-AA47-435F-A548-56B78DEB68A9}" dt="2022-05-20T08:59:04.677" v="5036" actId="1036"/>
          <ac:spMkLst>
            <pc:docMk/>
            <pc:sldMk cId="2807470781" sldId="878"/>
            <ac:spMk id="11" creationId="{2E9206E3-6687-E70E-6A4F-C896033B4B0B}"/>
          </ac:spMkLst>
        </pc:spChg>
        <pc:spChg chg="mod">
          <ac:chgData name="Nguyen Chi Son" userId="606856d02e9d83ac" providerId="LiveId" clId="{D20242F0-AA47-435F-A548-56B78DEB68A9}" dt="2022-05-20T08:47:01.585" v="4698" actId="20577"/>
          <ac:spMkLst>
            <pc:docMk/>
            <pc:sldMk cId="2807470781" sldId="878"/>
            <ac:spMk id="19" creationId="{9C339D16-68E4-43C4-A62E-D0146138D23B}"/>
          </ac:spMkLst>
        </pc:spChg>
        <pc:graphicFrameChg chg="mod">
          <ac:chgData name="Nguyen Chi Son" userId="606856d02e9d83ac" providerId="LiveId" clId="{D20242F0-AA47-435F-A548-56B78DEB68A9}" dt="2022-05-20T08:59:04.677" v="5036" actId="1036"/>
          <ac:graphicFrameMkLst>
            <pc:docMk/>
            <pc:sldMk cId="2807470781" sldId="878"/>
            <ac:graphicFrameMk id="12" creationId="{11900353-71AA-6E9A-0ECA-B65BE49CBCAA}"/>
          </ac:graphicFrameMkLst>
        </pc:graphicFrameChg>
        <pc:graphicFrameChg chg="mod">
          <ac:chgData name="Nguyen Chi Son" userId="606856d02e9d83ac" providerId="LiveId" clId="{D20242F0-AA47-435F-A548-56B78DEB68A9}" dt="2022-05-20T08:59:04.677" v="5036" actId="1036"/>
          <ac:graphicFrameMkLst>
            <pc:docMk/>
            <pc:sldMk cId="2807470781" sldId="878"/>
            <ac:graphicFrameMk id="13" creationId="{EFF5A6C2-47F1-E82D-C354-A84B737F8D9B}"/>
          </ac:graphicFrameMkLst>
        </pc:graphicFrameChg>
        <pc:graphicFrameChg chg="del mod">
          <ac:chgData name="Nguyen Chi Son" userId="606856d02e9d83ac" providerId="LiveId" clId="{D20242F0-AA47-435F-A548-56B78DEB68A9}" dt="2022-05-20T08:54:38.955" v="4869" actId="478"/>
          <ac:graphicFrameMkLst>
            <pc:docMk/>
            <pc:sldMk cId="2807470781" sldId="878"/>
            <ac:graphicFrameMk id="15" creationId="{79A607D1-B587-4835-EBCC-8F984B9458BB}"/>
          </ac:graphicFrameMkLst>
        </pc:graphicFrameChg>
        <pc:graphicFrameChg chg="add mod">
          <ac:chgData name="Nguyen Chi Son" userId="606856d02e9d83ac" providerId="LiveId" clId="{D20242F0-AA47-435F-A548-56B78DEB68A9}" dt="2022-05-20T08:52:06.673" v="4737" actId="1076"/>
          <ac:graphicFrameMkLst>
            <pc:docMk/>
            <pc:sldMk cId="2807470781" sldId="878"/>
            <ac:graphicFrameMk id="25" creationId="{E304FA1F-962E-BB2C-3DBD-7BE03B5A2FF6}"/>
          </ac:graphicFrameMkLst>
        </pc:graphicFrameChg>
        <pc:graphicFrameChg chg="add mod">
          <ac:chgData name="Nguyen Chi Son" userId="606856d02e9d83ac" providerId="LiveId" clId="{D20242F0-AA47-435F-A548-56B78DEB68A9}" dt="2022-05-20T08:52:15.585" v="4741" actId="1076"/>
          <ac:graphicFrameMkLst>
            <pc:docMk/>
            <pc:sldMk cId="2807470781" sldId="878"/>
            <ac:graphicFrameMk id="26" creationId="{465D2AD2-348D-06FE-96EB-4D8E973F8F8C}"/>
          </ac:graphicFrameMkLst>
        </pc:graphicFrameChg>
        <pc:graphicFrameChg chg="add mod">
          <ac:chgData name="Nguyen Chi Son" userId="606856d02e9d83ac" providerId="LiveId" clId="{D20242F0-AA47-435F-A548-56B78DEB68A9}" dt="2022-05-20T08:52:24.041" v="4745" actId="1076"/>
          <ac:graphicFrameMkLst>
            <pc:docMk/>
            <pc:sldMk cId="2807470781" sldId="878"/>
            <ac:graphicFrameMk id="27" creationId="{CEA9C906-3722-C50B-F586-11CC1DA2490C}"/>
          </ac:graphicFrameMkLst>
        </pc:graphicFrameChg>
        <pc:graphicFrameChg chg="add mod">
          <ac:chgData name="Nguyen Chi Son" userId="606856d02e9d83ac" providerId="LiveId" clId="{D20242F0-AA47-435F-A548-56B78DEB68A9}" dt="2022-05-20T08:56:08.309" v="4883" actId="571"/>
          <ac:graphicFrameMkLst>
            <pc:docMk/>
            <pc:sldMk cId="2807470781" sldId="878"/>
            <ac:graphicFrameMk id="29" creationId="{1B6BE0AF-E78D-AF07-A798-8FD8C9EFB5DB}"/>
          </ac:graphicFrameMkLst>
        </pc:graphicFrameChg>
        <pc:graphicFrameChg chg="add del mod">
          <ac:chgData name="Nguyen Chi Son" userId="606856d02e9d83ac" providerId="LiveId" clId="{D20242F0-AA47-435F-A548-56B78DEB68A9}" dt="2022-05-20T08:57:56.757" v="4943" actId="478"/>
          <ac:graphicFrameMkLst>
            <pc:docMk/>
            <pc:sldMk cId="2807470781" sldId="878"/>
            <ac:graphicFrameMk id="33" creationId="{9A8337D5-E5FF-D5D7-82B1-5BE46506EC92}"/>
          </ac:graphicFrameMkLst>
        </pc:graphicFrameChg>
        <pc:picChg chg="add mod">
          <ac:chgData name="Nguyen Chi Son" userId="606856d02e9d83ac" providerId="LiveId" clId="{D20242F0-AA47-435F-A548-56B78DEB68A9}" dt="2022-05-20T08:46:44.632" v="4678" actId="1076"/>
          <ac:picMkLst>
            <pc:docMk/>
            <pc:sldMk cId="2807470781" sldId="878"/>
            <ac:picMk id="2050" creationId="{83B8755A-A0D8-E70B-1A01-42E3EEE4B589}"/>
          </ac:picMkLst>
        </pc:picChg>
        <pc:cxnChg chg="add mod">
          <ac:chgData name="Nguyen Chi Son" userId="606856d02e9d83ac" providerId="LiveId" clId="{D20242F0-AA47-435F-A548-56B78DEB68A9}" dt="2022-05-20T08:51:35.321" v="4730" actId="208"/>
          <ac:cxnSpMkLst>
            <pc:docMk/>
            <pc:sldMk cId="2807470781" sldId="878"/>
            <ac:cxnSpMk id="14" creationId="{32D7CA2C-F8D6-BE13-D48B-5FA5D9433803}"/>
          </ac:cxnSpMkLst>
        </pc:cxnChg>
        <pc:cxnChg chg="add mod">
          <ac:chgData name="Nguyen Chi Son" userId="606856d02e9d83ac" providerId="LiveId" clId="{D20242F0-AA47-435F-A548-56B78DEB68A9}" dt="2022-05-20T08:51:35.321" v="4730" actId="208"/>
          <ac:cxnSpMkLst>
            <pc:docMk/>
            <pc:sldMk cId="2807470781" sldId="878"/>
            <ac:cxnSpMk id="16" creationId="{EB7F06F7-A66B-A1CB-A87A-BC5FBD07F023}"/>
          </ac:cxnSpMkLst>
        </pc:cxnChg>
        <pc:cxnChg chg="add mod">
          <ac:chgData name="Nguyen Chi Son" userId="606856d02e9d83ac" providerId="LiveId" clId="{D20242F0-AA47-435F-A548-56B78DEB68A9}" dt="2022-05-20T08:51:35.321" v="4730" actId="208"/>
          <ac:cxnSpMkLst>
            <pc:docMk/>
            <pc:sldMk cId="2807470781" sldId="878"/>
            <ac:cxnSpMk id="22" creationId="{4C2DE7AD-BBFB-63E1-6DE0-334A641B00DD}"/>
          </ac:cxnSpMkLst>
        </pc:cxnChg>
        <pc:cxnChg chg="add mod">
          <ac:chgData name="Nguyen Chi Son" userId="606856d02e9d83ac" providerId="LiveId" clId="{D20242F0-AA47-435F-A548-56B78DEB68A9}" dt="2022-05-20T08:56:08.309" v="4883" actId="571"/>
          <ac:cxnSpMkLst>
            <pc:docMk/>
            <pc:sldMk cId="2807470781" sldId="878"/>
            <ac:cxnSpMk id="28" creationId="{4A7EB32E-4A1E-E2FD-5FC4-CA17A37123AC}"/>
          </ac:cxnSpMkLst>
        </pc:cxnChg>
        <pc:cxnChg chg="add mod">
          <ac:chgData name="Nguyen Chi Son" userId="606856d02e9d83ac" providerId="LiveId" clId="{D20242F0-AA47-435F-A548-56B78DEB68A9}" dt="2022-05-20T08:59:04.677" v="5036" actId="1036"/>
          <ac:cxnSpMkLst>
            <pc:docMk/>
            <pc:sldMk cId="2807470781" sldId="878"/>
            <ac:cxnSpMk id="30" creationId="{50A9BD6F-B616-1CEC-02A4-2DF1A3ED3833}"/>
          </ac:cxnSpMkLst>
        </pc:cxnChg>
      </pc:sldChg>
      <pc:sldChg chg="addSp delSp modSp add mod modAnim">
        <pc:chgData name="Nguyen Chi Son" userId="606856d02e9d83ac" providerId="LiveId" clId="{D20242F0-AA47-435F-A548-56B78DEB68A9}" dt="2022-05-20T11:15:44.500" v="7061"/>
        <pc:sldMkLst>
          <pc:docMk/>
          <pc:sldMk cId="1325680507" sldId="879"/>
        </pc:sldMkLst>
        <pc:spChg chg="mod">
          <ac:chgData name="Nguyen Chi Son" userId="606856d02e9d83ac" providerId="LiveId" clId="{D20242F0-AA47-435F-A548-56B78DEB68A9}" dt="2022-05-20T09:01:26.332" v="5227" actId="20577"/>
          <ac:spMkLst>
            <pc:docMk/>
            <pc:sldMk cId="1325680507" sldId="879"/>
            <ac:spMk id="7" creationId="{A080DEFD-489E-988C-0BFE-BBFE71500792}"/>
          </ac:spMkLst>
        </pc:spChg>
        <pc:spChg chg="mod">
          <ac:chgData name="Nguyen Chi Son" userId="606856d02e9d83ac" providerId="LiveId" clId="{D20242F0-AA47-435F-A548-56B78DEB68A9}" dt="2022-05-20T09:01:19.958" v="5223" actId="122"/>
          <ac:spMkLst>
            <pc:docMk/>
            <pc:sldMk cId="1325680507" sldId="879"/>
            <ac:spMk id="10" creationId="{9C465F6D-1B7D-9313-CFF2-AE1334FABFC4}"/>
          </ac:spMkLst>
        </pc:spChg>
        <pc:graphicFrameChg chg="mod">
          <ac:chgData name="Nguyen Chi Son" userId="606856d02e9d83ac" providerId="LiveId" clId="{D20242F0-AA47-435F-A548-56B78DEB68A9}" dt="2022-05-20T09:01:29.968" v="5228" actId="1076"/>
          <ac:graphicFrameMkLst>
            <pc:docMk/>
            <pc:sldMk cId="1325680507" sldId="879"/>
            <ac:graphicFrameMk id="12" creationId="{11900353-71AA-6E9A-0ECA-B65BE49CBCAA}"/>
          </ac:graphicFrameMkLst>
        </pc:graphicFrameChg>
        <pc:graphicFrameChg chg="mod">
          <ac:chgData name="Nguyen Chi Son" userId="606856d02e9d83ac" providerId="LiveId" clId="{D20242F0-AA47-435F-A548-56B78DEB68A9}" dt="2022-05-20T09:01:21.534" v="5224" actId="1076"/>
          <ac:graphicFrameMkLst>
            <pc:docMk/>
            <pc:sldMk cId="1325680507" sldId="879"/>
            <ac:graphicFrameMk id="13" creationId="{EFF5A6C2-47F1-E82D-C354-A84B737F8D9B}"/>
          </ac:graphicFrameMkLst>
        </pc:graphicFrameChg>
        <pc:cxnChg chg="add del mod">
          <ac:chgData name="Nguyen Chi Son" userId="606856d02e9d83ac" providerId="LiveId" clId="{D20242F0-AA47-435F-A548-56B78DEB68A9}" dt="2022-05-20T09:01:29.968" v="5228" actId="1076"/>
          <ac:cxnSpMkLst>
            <pc:docMk/>
            <pc:sldMk cId="1325680507" sldId="879"/>
            <ac:cxnSpMk id="30" creationId="{50A9BD6F-B616-1CEC-02A4-2DF1A3ED3833}"/>
          </ac:cxnSpMkLst>
        </pc:cxnChg>
      </pc:sldChg>
      <pc:sldChg chg="delSp modSp add mod delAnim modAnim">
        <pc:chgData name="Nguyen Chi Son" userId="606856d02e9d83ac" providerId="LiveId" clId="{D20242F0-AA47-435F-A548-56B78DEB68A9}" dt="2022-05-20T11:15:51.078" v="7063"/>
        <pc:sldMkLst>
          <pc:docMk/>
          <pc:sldMk cId="1878154910" sldId="880"/>
        </pc:sldMkLst>
        <pc:spChg chg="del">
          <ac:chgData name="Nguyen Chi Son" userId="606856d02e9d83ac" providerId="LiveId" clId="{D20242F0-AA47-435F-A548-56B78DEB68A9}" dt="2022-05-20T09:05:08.316" v="5929" actId="478"/>
          <ac:spMkLst>
            <pc:docMk/>
            <pc:sldMk cId="1878154910" sldId="880"/>
            <ac:spMk id="7" creationId="{A080DEFD-489E-988C-0BFE-BBFE71500792}"/>
          </ac:spMkLst>
        </pc:spChg>
        <pc:spChg chg="mod">
          <ac:chgData name="Nguyen Chi Son" userId="606856d02e9d83ac" providerId="LiveId" clId="{D20242F0-AA47-435F-A548-56B78DEB68A9}" dt="2022-05-20T11:02:31.256" v="6027" actId="1035"/>
          <ac:spMkLst>
            <pc:docMk/>
            <pc:sldMk cId="1878154910" sldId="880"/>
            <ac:spMk id="8" creationId="{244A0E4D-9B81-4897-807D-E1D9457208B5}"/>
          </ac:spMkLst>
        </pc:spChg>
        <pc:spChg chg="mod">
          <ac:chgData name="Nguyen Chi Son" userId="606856d02e9d83ac" providerId="LiveId" clId="{D20242F0-AA47-435F-A548-56B78DEB68A9}" dt="2022-05-20T11:02:31.256" v="6027" actId="1035"/>
          <ac:spMkLst>
            <pc:docMk/>
            <pc:sldMk cId="1878154910" sldId="880"/>
            <ac:spMk id="10" creationId="{9C465F6D-1B7D-9313-CFF2-AE1334FABFC4}"/>
          </ac:spMkLst>
        </pc:spChg>
        <pc:spChg chg="del">
          <ac:chgData name="Nguyen Chi Son" userId="606856d02e9d83ac" providerId="LiveId" clId="{D20242F0-AA47-435F-A548-56B78DEB68A9}" dt="2022-05-20T09:05:08.316" v="5929" actId="478"/>
          <ac:spMkLst>
            <pc:docMk/>
            <pc:sldMk cId="1878154910" sldId="880"/>
            <ac:spMk id="11" creationId="{2E9206E3-6687-E70E-6A4F-C896033B4B0B}"/>
          </ac:spMkLst>
        </pc:spChg>
        <pc:spChg chg="mod">
          <ac:chgData name="Nguyen Chi Son" userId="606856d02e9d83ac" providerId="LiveId" clId="{D20242F0-AA47-435F-A548-56B78DEB68A9}" dt="2022-05-20T11:02:17.545" v="6002" actId="20577"/>
          <ac:spMkLst>
            <pc:docMk/>
            <pc:sldMk cId="1878154910" sldId="880"/>
            <ac:spMk id="19" creationId="{9C339D16-68E4-43C4-A62E-D0146138D23B}"/>
          </ac:spMkLst>
        </pc:spChg>
        <pc:graphicFrameChg chg="del">
          <ac:chgData name="Nguyen Chi Son" userId="606856d02e9d83ac" providerId="LiveId" clId="{D20242F0-AA47-435F-A548-56B78DEB68A9}" dt="2022-05-20T09:05:08.316" v="5929" actId="478"/>
          <ac:graphicFrameMkLst>
            <pc:docMk/>
            <pc:sldMk cId="1878154910" sldId="880"/>
            <ac:graphicFrameMk id="12" creationId="{11900353-71AA-6E9A-0ECA-B65BE49CBCAA}"/>
          </ac:graphicFrameMkLst>
        </pc:graphicFrameChg>
        <pc:graphicFrameChg chg="del">
          <ac:chgData name="Nguyen Chi Son" userId="606856d02e9d83ac" providerId="LiveId" clId="{D20242F0-AA47-435F-A548-56B78DEB68A9}" dt="2022-05-20T09:05:05.061" v="5928" actId="478"/>
          <ac:graphicFrameMkLst>
            <pc:docMk/>
            <pc:sldMk cId="1878154910" sldId="880"/>
            <ac:graphicFrameMk id="13" creationId="{EFF5A6C2-47F1-E82D-C354-A84B737F8D9B}"/>
          </ac:graphicFrameMkLst>
        </pc:graphicFrameChg>
        <pc:graphicFrameChg chg="del">
          <ac:chgData name="Nguyen Chi Son" userId="606856d02e9d83ac" providerId="LiveId" clId="{D20242F0-AA47-435F-A548-56B78DEB68A9}" dt="2022-05-20T09:03:15.002" v="5231" actId="478"/>
          <ac:graphicFrameMkLst>
            <pc:docMk/>
            <pc:sldMk cId="1878154910" sldId="880"/>
            <ac:graphicFrameMk id="25" creationId="{E304FA1F-962E-BB2C-3DBD-7BE03B5A2FF6}"/>
          </ac:graphicFrameMkLst>
        </pc:graphicFrameChg>
        <pc:graphicFrameChg chg="del">
          <ac:chgData name="Nguyen Chi Son" userId="606856d02e9d83ac" providerId="LiveId" clId="{D20242F0-AA47-435F-A548-56B78DEB68A9}" dt="2022-05-20T09:03:15.002" v="5231" actId="478"/>
          <ac:graphicFrameMkLst>
            <pc:docMk/>
            <pc:sldMk cId="1878154910" sldId="880"/>
            <ac:graphicFrameMk id="26" creationId="{465D2AD2-348D-06FE-96EB-4D8E973F8F8C}"/>
          </ac:graphicFrameMkLst>
        </pc:graphicFrameChg>
        <pc:graphicFrameChg chg="del">
          <ac:chgData name="Nguyen Chi Son" userId="606856d02e9d83ac" providerId="LiveId" clId="{D20242F0-AA47-435F-A548-56B78DEB68A9}" dt="2022-05-20T09:03:15.002" v="5231" actId="478"/>
          <ac:graphicFrameMkLst>
            <pc:docMk/>
            <pc:sldMk cId="1878154910" sldId="880"/>
            <ac:graphicFrameMk id="27" creationId="{CEA9C906-3722-C50B-F586-11CC1DA2490C}"/>
          </ac:graphicFrameMkLst>
        </pc:graphicFrameChg>
        <pc:picChg chg="del">
          <ac:chgData name="Nguyen Chi Son" userId="606856d02e9d83ac" providerId="LiveId" clId="{D20242F0-AA47-435F-A548-56B78DEB68A9}" dt="2022-05-20T09:03:12.897" v="5230" actId="478"/>
          <ac:picMkLst>
            <pc:docMk/>
            <pc:sldMk cId="1878154910" sldId="880"/>
            <ac:picMk id="2050" creationId="{83B8755A-A0D8-E70B-1A01-42E3EEE4B589}"/>
          </ac:picMkLst>
        </pc:picChg>
        <pc:cxnChg chg="del">
          <ac:chgData name="Nguyen Chi Son" userId="606856d02e9d83ac" providerId="LiveId" clId="{D20242F0-AA47-435F-A548-56B78DEB68A9}" dt="2022-05-20T09:03:15.002" v="5231" actId="478"/>
          <ac:cxnSpMkLst>
            <pc:docMk/>
            <pc:sldMk cId="1878154910" sldId="880"/>
            <ac:cxnSpMk id="14" creationId="{32D7CA2C-F8D6-BE13-D48B-5FA5D9433803}"/>
          </ac:cxnSpMkLst>
        </pc:cxnChg>
        <pc:cxnChg chg="del">
          <ac:chgData name="Nguyen Chi Son" userId="606856d02e9d83ac" providerId="LiveId" clId="{D20242F0-AA47-435F-A548-56B78DEB68A9}" dt="2022-05-20T09:03:15.002" v="5231" actId="478"/>
          <ac:cxnSpMkLst>
            <pc:docMk/>
            <pc:sldMk cId="1878154910" sldId="880"/>
            <ac:cxnSpMk id="16" creationId="{EB7F06F7-A66B-A1CB-A87A-BC5FBD07F023}"/>
          </ac:cxnSpMkLst>
        </pc:cxnChg>
        <pc:cxnChg chg="del">
          <ac:chgData name="Nguyen Chi Son" userId="606856d02e9d83ac" providerId="LiveId" clId="{D20242F0-AA47-435F-A548-56B78DEB68A9}" dt="2022-05-20T09:03:15.002" v="5231" actId="478"/>
          <ac:cxnSpMkLst>
            <pc:docMk/>
            <pc:sldMk cId="1878154910" sldId="880"/>
            <ac:cxnSpMk id="22" creationId="{4C2DE7AD-BBFB-63E1-6DE0-334A641B00DD}"/>
          </ac:cxnSpMkLst>
        </pc:cxnChg>
        <pc:cxnChg chg="del">
          <ac:chgData name="Nguyen Chi Son" userId="606856d02e9d83ac" providerId="LiveId" clId="{D20242F0-AA47-435F-A548-56B78DEB68A9}" dt="2022-05-20T09:05:08.316" v="5929" actId="478"/>
          <ac:cxnSpMkLst>
            <pc:docMk/>
            <pc:sldMk cId="1878154910" sldId="880"/>
            <ac:cxnSpMk id="30" creationId="{50A9BD6F-B616-1CEC-02A4-2DF1A3ED3833}"/>
          </ac:cxnSpMkLst>
        </pc:cxnChg>
      </pc:sldChg>
      <pc:sldChg chg="modSp add ord modAnim">
        <pc:chgData name="Nguyen Chi Son" userId="606856d02e9d83ac" providerId="LiveId" clId="{D20242F0-AA47-435F-A548-56B78DEB68A9}" dt="2022-05-20T11:14:37.401" v="7045"/>
        <pc:sldMkLst>
          <pc:docMk/>
          <pc:sldMk cId="3029192842" sldId="881"/>
        </pc:sldMkLst>
        <pc:spChg chg="mod">
          <ac:chgData name="Nguyen Chi Son" userId="606856d02e9d83ac" providerId="LiveId" clId="{D20242F0-AA47-435F-A548-56B78DEB68A9}" dt="2022-05-20T11:02:57.937" v="6039" actId="20577"/>
          <ac:spMkLst>
            <pc:docMk/>
            <pc:sldMk cId="3029192842" sldId="881"/>
            <ac:spMk id="5" creationId="{959DC5CC-5C06-2E1D-DB4B-4A2D84680265}"/>
          </ac:spMkLst>
        </pc:spChg>
      </pc:sldChg>
      <pc:sldChg chg="addSp delSp modSp add mod modAnim">
        <pc:chgData name="Nguyen Chi Son" userId="606856d02e9d83ac" providerId="LiveId" clId="{D20242F0-AA47-435F-A548-56B78DEB68A9}" dt="2022-05-20T11:15:59" v="7065"/>
        <pc:sldMkLst>
          <pc:docMk/>
          <pc:sldMk cId="2473169954" sldId="882"/>
        </pc:sldMkLst>
        <pc:spChg chg="mod">
          <ac:chgData name="Nguyen Chi Son" userId="606856d02e9d83ac" providerId="LiveId" clId="{D20242F0-AA47-435F-A548-56B78DEB68A9}" dt="2022-05-20T11:10:22.879" v="6890" actId="20577"/>
          <ac:spMkLst>
            <pc:docMk/>
            <pc:sldMk cId="2473169954" sldId="882"/>
            <ac:spMk id="2" creationId="{BA8A6260-CA4B-46A9-A06E-C71EE59E6992}"/>
          </ac:spMkLst>
        </pc:spChg>
        <pc:spChg chg="mod">
          <ac:chgData name="Nguyen Chi Son" userId="606856d02e9d83ac" providerId="LiveId" clId="{D20242F0-AA47-435F-A548-56B78DEB68A9}" dt="2022-05-20T11:14:16.011" v="7042" actId="555"/>
          <ac:spMkLst>
            <pc:docMk/>
            <pc:sldMk cId="2473169954" sldId="882"/>
            <ac:spMk id="8" creationId="{0831C987-DC47-5C6B-746B-7FEAB2752CE3}"/>
          </ac:spMkLst>
        </pc:spChg>
        <pc:spChg chg="mod">
          <ac:chgData name="Nguyen Chi Son" userId="606856d02e9d83ac" providerId="LiveId" clId="{D20242F0-AA47-435F-A548-56B78DEB68A9}" dt="2022-05-20T11:14:16.011" v="7042" actId="555"/>
          <ac:spMkLst>
            <pc:docMk/>
            <pc:sldMk cId="2473169954" sldId="882"/>
            <ac:spMk id="9" creationId="{EE987414-9DE2-B91C-C5D3-84DCF352B7FF}"/>
          </ac:spMkLst>
        </pc:spChg>
        <pc:picChg chg="del">
          <ac:chgData name="Nguyen Chi Son" userId="606856d02e9d83ac" providerId="LiveId" clId="{D20242F0-AA47-435F-A548-56B78DEB68A9}" dt="2022-05-20T11:10:37.817" v="6891" actId="478"/>
          <ac:picMkLst>
            <pc:docMk/>
            <pc:sldMk cId="2473169954" sldId="882"/>
            <ac:picMk id="6" creationId="{E5485768-8C13-3D1C-2F8B-29C1C018B05F}"/>
          </ac:picMkLst>
        </pc:picChg>
        <pc:picChg chg="del">
          <ac:chgData name="Nguyen Chi Son" userId="606856d02e9d83ac" providerId="LiveId" clId="{D20242F0-AA47-435F-A548-56B78DEB68A9}" dt="2022-05-20T11:10:38.270" v="6892" actId="478"/>
          <ac:picMkLst>
            <pc:docMk/>
            <pc:sldMk cId="2473169954" sldId="882"/>
            <ac:picMk id="1026" creationId="{30D9A3F8-9A52-63DD-52D1-F65A5436F766}"/>
          </ac:picMkLst>
        </pc:picChg>
        <pc:picChg chg="add mod">
          <ac:chgData name="Nguyen Chi Son" userId="606856d02e9d83ac" providerId="LiveId" clId="{D20242F0-AA47-435F-A548-56B78DEB68A9}" dt="2022-05-20T11:13:50.918" v="7034" actId="1076"/>
          <ac:picMkLst>
            <pc:docMk/>
            <pc:sldMk cId="2473169954" sldId="882"/>
            <ac:picMk id="2050" creationId="{273FEC68-3B82-B790-F718-20BBCFB89C9F}"/>
          </ac:picMkLst>
        </pc:picChg>
        <pc:picChg chg="add mod">
          <ac:chgData name="Nguyen Chi Son" userId="606856d02e9d83ac" providerId="LiveId" clId="{D20242F0-AA47-435F-A548-56B78DEB68A9}" dt="2022-05-20T11:13:53.371" v="7035" actId="1076"/>
          <ac:picMkLst>
            <pc:docMk/>
            <pc:sldMk cId="2473169954" sldId="882"/>
            <ac:picMk id="2052" creationId="{8A642861-3817-7F27-0B94-D072C2C18502}"/>
          </ac:picMkLst>
        </pc:picChg>
      </pc:sldChg>
    </pc:docChg>
  </pc:docChgLst>
  <pc:docChgLst>
    <pc:chgData name="Nguyen Chi Son" userId="606856d02e9d83ac" providerId="LiveId" clId="{83B5CC54-D964-450A-A380-D48B46F9BC73}"/>
    <pc:docChg chg="addSld delSld modSld">
      <pc:chgData name="Nguyen Chi Son" userId="606856d02e9d83ac" providerId="LiveId" clId="{83B5CC54-D964-450A-A380-D48B46F9BC73}" dt="2021-03-30T12:23:10.857" v="173"/>
      <pc:docMkLst>
        <pc:docMk/>
      </pc:docMkLst>
      <pc:sldChg chg="modTransition">
        <pc:chgData name="Nguyen Chi Son" userId="606856d02e9d83ac" providerId="LiveId" clId="{83B5CC54-D964-450A-A380-D48B46F9BC73}" dt="2021-03-30T03:33:24.743" v="9"/>
        <pc:sldMkLst>
          <pc:docMk/>
          <pc:sldMk cId="2922349590" sldId="256"/>
        </pc:sldMkLst>
      </pc:sldChg>
      <pc:sldChg chg="add del setBg">
        <pc:chgData name="Nguyen Chi Son" userId="606856d02e9d83ac" providerId="LiveId" clId="{83B5CC54-D964-450A-A380-D48B46F9BC73}" dt="2021-03-30T12:23:10.857" v="173"/>
        <pc:sldMkLst>
          <pc:docMk/>
          <pc:sldMk cId="0" sldId="257"/>
        </pc:sldMkLst>
      </pc:sldChg>
      <pc:sldChg chg="modTransition">
        <pc:chgData name="Nguyen Chi Son" userId="606856d02e9d83ac" providerId="LiveId" clId="{83B5CC54-D964-450A-A380-D48B46F9BC73}" dt="2021-03-30T03:33:24.743" v="9"/>
        <pc:sldMkLst>
          <pc:docMk/>
          <pc:sldMk cId="545819995" sldId="285"/>
        </pc:sldMkLst>
      </pc:sldChg>
      <pc:sldChg chg="modTransition">
        <pc:chgData name="Nguyen Chi Son" userId="606856d02e9d83ac" providerId="LiveId" clId="{83B5CC54-D964-450A-A380-D48B46F9BC73}" dt="2021-03-30T03:33:24.743" v="9"/>
        <pc:sldMkLst>
          <pc:docMk/>
          <pc:sldMk cId="803455691" sldId="286"/>
        </pc:sldMkLst>
      </pc:sldChg>
      <pc:sldChg chg="modSp modTransition modAnim">
        <pc:chgData name="Nguyen Chi Son" userId="606856d02e9d83ac" providerId="LiveId" clId="{83B5CC54-D964-450A-A380-D48B46F9BC73}" dt="2021-03-30T03:34:34.679" v="62" actId="20577"/>
        <pc:sldMkLst>
          <pc:docMk/>
          <pc:sldMk cId="1089127959" sldId="287"/>
        </pc:sldMkLst>
        <pc:spChg chg="mod">
          <ac:chgData name="Nguyen Chi Son" userId="606856d02e9d83ac" providerId="LiveId" clId="{83B5CC54-D964-450A-A380-D48B46F9BC73}" dt="2021-03-30T03:34:34.679" v="62" actId="20577"/>
          <ac:spMkLst>
            <pc:docMk/>
            <pc:sldMk cId="1089127959" sldId="287"/>
            <ac:spMk id="96" creationId="{67D4E9BA-307D-40F8-A176-0B1CB4790984}"/>
          </ac:spMkLst>
        </pc:spChg>
      </pc:sldChg>
      <pc:sldChg chg="addSp modSp mod modTransition modAnim">
        <pc:chgData name="Nguyen Chi Son" userId="606856d02e9d83ac" providerId="LiveId" clId="{83B5CC54-D964-450A-A380-D48B46F9BC73}" dt="2021-03-30T03:37:08.413" v="171"/>
        <pc:sldMkLst>
          <pc:docMk/>
          <pc:sldMk cId="865346601" sldId="288"/>
        </pc:sldMkLst>
        <pc:spChg chg="add mod">
          <ac:chgData name="Nguyen Chi Son" userId="606856d02e9d83ac" providerId="LiveId" clId="{83B5CC54-D964-450A-A380-D48B46F9BC73}" dt="2021-03-30T03:37:04.116" v="170" actId="1076"/>
          <ac:spMkLst>
            <pc:docMk/>
            <pc:sldMk cId="865346601" sldId="288"/>
            <ac:spMk id="151" creationId="{E8A1F23C-B9CD-4609-AA5E-877854871A59}"/>
          </ac:spMkLst>
        </pc:spChg>
      </pc:sldChg>
      <pc:sldChg chg="modTransition">
        <pc:chgData name="Nguyen Chi Son" userId="606856d02e9d83ac" providerId="LiveId" clId="{83B5CC54-D964-450A-A380-D48B46F9BC73}" dt="2021-03-30T03:33:24.743" v="9"/>
        <pc:sldMkLst>
          <pc:docMk/>
          <pc:sldMk cId="3911041858" sldId="289"/>
        </pc:sldMkLst>
      </pc:sldChg>
      <pc:sldChg chg="modTransition">
        <pc:chgData name="Nguyen Chi Son" userId="606856d02e9d83ac" providerId="LiveId" clId="{83B5CC54-D964-450A-A380-D48B46F9BC73}" dt="2021-03-30T03:33:24.743" v="9"/>
        <pc:sldMkLst>
          <pc:docMk/>
          <pc:sldMk cId="1323769493" sldId="290"/>
        </pc:sldMkLst>
      </pc:sldChg>
      <pc:sldChg chg="modTransition">
        <pc:chgData name="Nguyen Chi Son" userId="606856d02e9d83ac" providerId="LiveId" clId="{83B5CC54-D964-450A-A380-D48B46F9BC73}" dt="2021-03-30T03:33:24.743" v="9"/>
        <pc:sldMkLst>
          <pc:docMk/>
          <pc:sldMk cId="474543356" sldId="291"/>
        </pc:sldMkLst>
      </pc:sldChg>
      <pc:sldChg chg="modTransition">
        <pc:chgData name="Nguyen Chi Son" userId="606856d02e9d83ac" providerId="LiveId" clId="{83B5CC54-D964-450A-A380-D48B46F9BC73}" dt="2021-03-30T03:33:24.743" v="9"/>
        <pc:sldMkLst>
          <pc:docMk/>
          <pc:sldMk cId="1066337925" sldId="292"/>
        </pc:sldMkLst>
      </pc:sldChg>
      <pc:sldChg chg="modTransition">
        <pc:chgData name="Nguyen Chi Son" userId="606856d02e9d83ac" providerId="LiveId" clId="{83B5CC54-D964-450A-A380-D48B46F9BC73}" dt="2021-03-30T03:33:24.743" v="9"/>
        <pc:sldMkLst>
          <pc:docMk/>
          <pc:sldMk cId="3202271339" sldId="293"/>
        </pc:sldMkLst>
      </pc:sldChg>
      <pc:sldChg chg="modTransition">
        <pc:chgData name="Nguyen Chi Son" userId="606856d02e9d83ac" providerId="LiveId" clId="{83B5CC54-D964-450A-A380-D48B46F9BC73}" dt="2021-03-30T03:33:24.743" v="9"/>
        <pc:sldMkLst>
          <pc:docMk/>
          <pc:sldMk cId="3118415587" sldId="294"/>
        </pc:sldMkLst>
      </pc:sldChg>
      <pc:sldChg chg="modSp mod modTransition">
        <pc:chgData name="Nguyen Chi Son" userId="606856d02e9d83ac" providerId="LiveId" clId="{83B5CC54-D964-450A-A380-D48B46F9BC73}" dt="2021-03-30T03:33:24.743" v="9"/>
        <pc:sldMkLst>
          <pc:docMk/>
          <pc:sldMk cId="1787147001" sldId="295"/>
        </pc:sldMkLst>
        <pc:grpChg chg="mod">
          <ac:chgData name="Nguyen Chi Son" userId="606856d02e9d83ac" providerId="LiveId" clId="{83B5CC54-D964-450A-A380-D48B46F9BC73}" dt="2021-03-30T03:32:52.727" v="5" actId="1076"/>
          <ac:grpSpMkLst>
            <pc:docMk/>
            <pc:sldMk cId="1787147001" sldId="295"/>
            <ac:grpSpMk id="31" creationId="{55BCB9D0-E6D1-427E-8229-3DA36591D4E9}"/>
          </ac:grpSpMkLst>
        </pc:grpChg>
        <pc:picChg chg="mod modCrop">
          <ac:chgData name="Nguyen Chi Son" userId="606856d02e9d83ac" providerId="LiveId" clId="{83B5CC54-D964-450A-A380-D48B46F9BC73}" dt="2021-03-30T03:32:56.962" v="8" actId="1076"/>
          <ac:picMkLst>
            <pc:docMk/>
            <pc:sldMk cId="1787147001" sldId="295"/>
            <ac:picMk id="5" creationId="{ACBAD275-8DF4-411D-9242-56BC55967052}"/>
          </ac:picMkLst>
        </pc:picChg>
      </pc:sldChg>
      <pc:sldChg chg="modTransition">
        <pc:chgData name="Nguyen Chi Son" userId="606856d02e9d83ac" providerId="LiveId" clId="{83B5CC54-D964-450A-A380-D48B46F9BC73}" dt="2021-03-30T03:33:24.743" v="9"/>
        <pc:sldMkLst>
          <pc:docMk/>
          <pc:sldMk cId="2396549877" sldId="296"/>
        </pc:sldMkLst>
      </pc:sldChg>
      <pc:sldChg chg="modTransition">
        <pc:chgData name="Nguyen Chi Son" userId="606856d02e9d83ac" providerId="LiveId" clId="{83B5CC54-D964-450A-A380-D48B46F9BC73}" dt="2021-03-30T03:33:24.743" v="9"/>
        <pc:sldMkLst>
          <pc:docMk/>
          <pc:sldMk cId="3511912938" sldId="298"/>
        </pc:sldMkLst>
      </pc:sldChg>
      <pc:sldChg chg="modTransition">
        <pc:chgData name="Nguyen Chi Son" userId="606856d02e9d83ac" providerId="LiveId" clId="{83B5CC54-D964-450A-A380-D48B46F9BC73}" dt="2021-03-30T03:33:24.743" v="9"/>
        <pc:sldMkLst>
          <pc:docMk/>
          <pc:sldMk cId="990179661" sldId="299"/>
        </pc:sldMkLst>
      </pc:sldChg>
      <pc:sldChg chg="modTransition">
        <pc:chgData name="Nguyen Chi Son" userId="606856d02e9d83ac" providerId="LiveId" clId="{83B5CC54-D964-450A-A380-D48B46F9BC73}" dt="2021-03-30T03:33:24.743" v="9"/>
        <pc:sldMkLst>
          <pc:docMk/>
          <pc:sldMk cId="2890249241" sldId="300"/>
        </pc:sldMkLst>
      </pc:sldChg>
      <pc:sldChg chg="modTransition">
        <pc:chgData name="Nguyen Chi Son" userId="606856d02e9d83ac" providerId="LiveId" clId="{83B5CC54-D964-450A-A380-D48B46F9BC73}" dt="2021-03-30T03:33:24.743" v="9"/>
        <pc:sldMkLst>
          <pc:docMk/>
          <pc:sldMk cId="1633053431" sldId="301"/>
        </pc:sldMkLst>
      </pc:sldChg>
    </pc:docChg>
  </pc:docChgLst>
  <pc:docChgLst>
    <pc:chgData name="Nguyen Chi Son" userId="606856d02e9d83ac" providerId="LiveId" clId="{60F999BA-B899-40E7-9C9A-BEACEE2AA221}"/>
    <pc:docChg chg="undo custSel addSld delSld modSld">
      <pc:chgData name="Nguyen Chi Son" userId="606856d02e9d83ac" providerId="LiveId" clId="{60F999BA-B899-40E7-9C9A-BEACEE2AA221}" dt="2021-10-13T18:42:17.773" v="7843"/>
      <pc:docMkLst>
        <pc:docMk/>
      </pc:docMkLst>
      <pc:sldChg chg="modSp mod">
        <pc:chgData name="Nguyen Chi Son" userId="606856d02e9d83ac" providerId="LiveId" clId="{60F999BA-B899-40E7-9C9A-BEACEE2AA221}" dt="2021-10-13T14:40:54.966" v="60" actId="20577"/>
        <pc:sldMkLst>
          <pc:docMk/>
          <pc:sldMk cId="2922349590" sldId="256"/>
        </pc:sldMkLst>
        <pc:spChg chg="mod">
          <ac:chgData name="Nguyen Chi Son" userId="606856d02e9d83ac" providerId="LiveId" clId="{60F999BA-B899-40E7-9C9A-BEACEE2AA221}" dt="2021-10-13T14:40:54.966" v="60" actId="20577"/>
          <ac:spMkLst>
            <pc:docMk/>
            <pc:sldMk cId="2922349590" sldId="256"/>
            <ac:spMk id="136" creationId="{C574B640-0199-463F-87CA-8E3956B46E10}"/>
          </ac:spMkLst>
        </pc:spChg>
      </pc:sldChg>
      <pc:sldChg chg="modSp mod">
        <pc:chgData name="Nguyen Chi Son" userId="606856d02e9d83ac" providerId="LiveId" clId="{60F999BA-B899-40E7-9C9A-BEACEE2AA221}" dt="2021-10-13T14:41:09.174" v="105" actId="20577"/>
        <pc:sldMkLst>
          <pc:docMk/>
          <pc:sldMk cId="2812505328" sldId="362"/>
        </pc:sldMkLst>
        <pc:spChg chg="mod">
          <ac:chgData name="Nguyen Chi Son" userId="606856d02e9d83ac" providerId="LiveId" clId="{60F999BA-B899-40E7-9C9A-BEACEE2AA221}" dt="2021-10-13T14:41:09.174" v="105" actId="20577"/>
          <ac:spMkLst>
            <pc:docMk/>
            <pc:sldMk cId="2812505328" sldId="362"/>
            <ac:spMk id="2" creationId="{DAF08EC2-5D0D-48D9-855C-A59C0E5ED55B}"/>
          </ac:spMkLst>
        </pc:spChg>
      </pc:sldChg>
      <pc:sldChg chg="addSp delSp modSp mod">
        <pc:chgData name="Nguyen Chi Son" userId="606856d02e9d83ac" providerId="LiveId" clId="{60F999BA-B899-40E7-9C9A-BEACEE2AA221}" dt="2021-10-13T15:01:05.877" v="788" actId="14100"/>
        <pc:sldMkLst>
          <pc:docMk/>
          <pc:sldMk cId="3298182474" sldId="547"/>
        </pc:sldMkLst>
        <pc:spChg chg="mod">
          <ac:chgData name="Nguyen Chi Son" userId="606856d02e9d83ac" providerId="LiveId" clId="{60F999BA-B899-40E7-9C9A-BEACEE2AA221}" dt="2021-10-13T14:42:41.834" v="276" actId="20577"/>
          <ac:spMkLst>
            <pc:docMk/>
            <pc:sldMk cId="3298182474" sldId="547"/>
            <ac:spMk id="2" creationId="{BA8A6260-CA4B-46A9-A06E-C71EE59E6992}"/>
          </ac:spMkLst>
        </pc:spChg>
        <pc:spChg chg="mod">
          <ac:chgData name="Nguyen Chi Son" userId="606856d02e9d83ac" providerId="LiveId" clId="{60F999BA-B899-40E7-9C9A-BEACEE2AA221}" dt="2021-10-13T15:00:01.772" v="710" actId="207"/>
          <ac:spMkLst>
            <pc:docMk/>
            <pc:sldMk cId="3298182474" sldId="547"/>
            <ac:spMk id="7" creationId="{CF632240-EE73-4E45-BA66-6CA6C40409AF}"/>
          </ac:spMkLst>
        </pc:spChg>
        <pc:spChg chg="add mod">
          <ac:chgData name="Nguyen Chi Son" userId="606856d02e9d83ac" providerId="LiveId" clId="{60F999BA-B899-40E7-9C9A-BEACEE2AA221}" dt="2021-10-13T14:58:26.800" v="667" actId="1076"/>
          <ac:spMkLst>
            <pc:docMk/>
            <pc:sldMk cId="3298182474" sldId="547"/>
            <ac:spMk id="11" creationId="{6CF40600-D82A-4EA1-B2FB-E5E7F6990C86}"/>
          </ac:spMkLst>
        </pc:spChg>
        <pc:spChg chg="del">
          <ac:chgData name="Nguyen Chi Son" userId="606856d02e9d83ac" providerId="LiveId" clId="{60F999BA-B899-40E7-9C9A-BEACEE2AA221}" dt="2021-10-13T14:42:50.132" v="277" actId="478"/>
          <ac:spMkLst>
            <pc:docMk/>
            <pc:sldMk cId="3298182474" sldId="547"/>
            <ac:spMk id="12" creationId="{C106BD37-AB41-4F88-BF97-4F33395FC606}"/>
          </ac:spMkLst>
        </pc:spChg>
        <pc:spChg chg="add mod">
          <ac:chgData name="Nguyen Chi Son" userId="606856d02e9d83ac" providerId="LiveId" clId="{60F999BA-B899-40E7-9C9A-BEACEE2AA221}" dt="2021-10-13T15:00:00.362" v="709" actId="207"/>
          <ac:spMkLst>
            <pc:docMk/>
            <pc:sldMk cId="3298182474" sldId="547"/>
            <ac:spMk id="13" creationId="{28811683-A380-4293-A052-4ED20B00D3A1}"/>
          </ac:spMkLst>
        </pc:spChg>
        <pc:spChg chg="del">
          <ac:chgData name="Nguyen Chi Son" userId="606856d02e9d83ac" providerId="LiveId" clId="{60F999BA-B899-40E7-9C9A-BEACEE2AA221}" dt="2021-10-13T14:42:51.454" v="278" actId="478"/>
          <ac:spMkLst>
            <pc:docMk/>
            <pc:sldMk cId="3298182474" sldId="547"/>
            <ac:spMk id="15" creationId="{6A857EF1-52D9-4D64-A14C-EECC953EA1B1}"/>
          </ac:spMkLst>
        </pc:spChg>
        <pc:spChg chg="add del mod">
          <ac:chgData name="Nguyen Chi Son" userId="606856d02e9d83ac" providerId="LiveId" clId="{60F999BA-B899-40E7-9C9A-BEACEE2AA221}" dt="2021-10-13T14:58:37.212" v="671" actId="478"/>
          <ac:spMkLst>
            <pc:docMk/>
            <pc:sldMk cId="3298182474" sldId="547"/>
            <ac:spMk id="16" creationId="{BDBA5994-7E9D-4346-AE1F-9F6F101384DD}"/>
          </ac:spMkLst>
        </pc:spChg>
        <pc:spChg chg="add mod">
          <ac:chgData name="Nguyen Chi Son" userId="606856d02e9d83ac" providerId="LiveId" clId="{60F999BA-B899-40E7-9C9A-BEACEE2AA221}" dt="2021-10-13T15:00:05.475" v="712" actId="1076"/>
          <ac:spMkLst>
            <pc:docMk/>
            <pc:sldMk cId="3298182474" sldId="547"/>
            <ac:spMk id="17" creationId="{4F6F8A7E-D9F4-452F-9557-F3D4BA22C727}"/>
          </ac:spMkLst>
        </pc:spChg>
        <pc:spChg chg="add del mod">
          <ac:chgData name="Nguyen Chi Son" userId="606856d02e9d83ac" providerId="LiveId" clId="{60F999BA-B899-40E7-9C9A-BEACEE2AA221}" dt="2021-10-13T15:00:08.115" v="713" actId="478"/>
          <ac:spMkLst>
            <pc:docMk/>
            <pc:sldMk cId="3298182474" sldId="547"/>
            <ac:spMk id="18" creationId="{72F76C20-5B2F-4DB4-8DDF-A3F290C255AB}"/>
          </ac:spMkLst>
        </pc:spChg>
        <pc:spChg chg="add mod">
          <ac:chgData name="Nguyen Chi Son" userId="606856d02e9d83ac" providerId="LiveId" clId="{60F999BA-B899-40E7-9C9A-BEACEE2AA221}" dt="2021-10-13T14:58:24.316" v="666" actId="1076"/>
          <ac:spMkLst>
            <pc:docMk/>
            <pc:sldMk cId="3298182474" sldId="547"/>
            <ac:spMk id="19" creationId="{7FE1E98E-9EB8-4F5F-8FF4-F0994BDBABA4}"/>
          </ac:spMkLst>
        </pc:spChg>
        <pc:spChg chg="add mod">
          <ac:chgData name="Nguyen Chi Son" userId="606856d02e9d83ac" providerId="LiveId" clId="{60F999BA-B899-40E7-9C9A-BEACEE2AA221}" dt="2021-10-13T14:59:54.105" v="708" actId="1076"/>
          <ac:spMkLst>
            <pc:docMk/>
            <pc:sldMk cId="3298182474" sldId="547"/>
            <ac:spMk id="20" creationId="{143F37B3-25FF-439F-8BAD-3AFBA9141796}"/>
          </ac:spMkLst>
        </pc:spChg>
        <pc:spChg chg="add mod">
          <ac:chgData name="Nguyen Chi Son" userId="606856d02e9d83ac" providerId="LiveId" clId="{60F999BA-B899-40E7-9C9A-BEACEE2AA221}" dt="2021-10-13T14:59:54.105" v="708" actId="1076"/>
          <ac:spMkLst>
            <pc:docMk/>
            <pc:sldMk cId="3298182474" sldId="547"/>
            <ac:spMk id="21" creationId="{DD6D4EC0-C256-49A3-88C2-B0E1DB9BC5B4}"/>
          </ac:spMkLst>
        </pc:spChg>
        <pc:spChg chg="add mod">
          <ac:chgData name="Nguyen Chi Son" userId="606856d02e9d83ac" providerId="LiveId" clId="{60F999BA-B899-40E7-9C9A-BEACEE2AA221}" dt="2021-10-13T14:59:54.105" v="708" actId="1076"/>
          <ac:spMkLst>
            <pc:docMk/>
            <pc:sldMk cId="3298182474" sldId="547"/>
            <ac:spMk id="27" creationId="{44AB2BCC-4DCB-4EB3-9205-7EB5543B0915}"/>
          </ac:spMkLst>
        </pc:spChg>
        <pc:spChg chg="add mod">
          <ac:chgData name="Nguyen Chi Son" userId="606856d02e9d83ac" providerId="LiveId" clId="{60F999BA-B899-40E7-9C9A-BEACEE2AA221}" dt="2021-10-13T15:00:30.535" v="747" actId="1076"/>
          <ac:spMkLst>
            <pc:docMk/>
            <pc:sldMk cId="3298182474" sldId="547"/>
            <ac:spMk id="29" creationId="{74D1074E-AE41-4D7A-BA25-FED2D288FBB5}"/>
          </ac:spMkLst>
        </pc:spChg>
        <pc:spChg chg="add mod">
          <ac:chgData name="Nguyen Chi Son" userId="606856d02e9d83ac" providerId="LiveId" clId="{60F999BA-B899-40E7-9C9A-BEACEE2AA221}" dt="2021-10-13T15:00:37.574" v="750" actId="571"/>
          <ac:spMkLst>
            <pc:docMk/>
            <pc:sldMk cId="3298182474" sldId="547"/>
            <ac:spMk id="31" creationId="{B6F6047F-E0AD-49CA-9FC9-DEBE8FF45B22}"/>
          </ac:spMkLst>
        </pc:spChg>
        <pc:spChg chg="add mod">
          <ac:chgData name="Nguyen Chi Son" userId="606856d02e9d83ac" providerId="LiveId" clId="{60F999BA-B899-40E7-9C9A-BEACEE2AA221}" dt="2021-10-13T15:00:40.136" v="751" actId="571"/>
          <ac:spMkLst>
            <pc:docMk/>
            <pc:sldMk cId="3298182474" sldId="547"/>
            <ac:spMk id="32" creationId="{B8C18685-FBD3-4D04-82D7-33D5E390FEEC}"/>
          </ac:spMkLst>
        </pc:spChg>
        <pc:spChg chg="add mod">
          <ac:chgData name="Nguyen Chi Son" userId="606856d02e9d83ac" providerId="LiveId" clId="{60F999BA-B899-40E7-9C9A-BEACEE2AA221}" dt="2021-10-13T15:00:44.698" v="780" actId="20577"/>
          <ac:spMkLst>
            <pc:docMk/>
            <pc:sldMk cId="3298182474" sldId="547"/>
            <ac:spMk id="33" creationId="{6332ADD6-DFA1-4414-A64E-B4B7F2D9C4B8}"/>
          </ac:spMkLst>
        </pc:spChg>
        <pc:picChg chg="add mod">
          <ac:chgData name="Nguyen Chi Son" userId="606856d02e9d83ac" providerId="LiveId" clId="{60F999BA-B899-40E7-9C9A-BEACEE2AA221}" dt="2021-10-13T14:57:00.232" v="646" actId="1076"/>
          <ac:picMkLst>
            <pc:docMk/>
            <pc:sldMk cId="3298182474" sldId="547"/>
            <ac:picMk id="4" creationId="{47BC5398-1CE7-40CC-8792-8C62286B0656}"/>
          </ac:picMkLst>
        </pc:picChg>
        <pc:picChg chg="del">
          <ac:chgData name="Nguyen Chi Son" userId="606856d02e9d83ac" providerId="LiveId" clId="{60F999BA-B899-40E7-9C9A-BEACEE2AA221}" dt="2021-10-13T14:41:00.700" v="61" actId="478"/>
          <ac:picMkLst>
            <pc:docMk/>
            <pc:sldMk cId="3298182474" sldId="547"/>
            <ac:picMk id="5" creationId="{371D989D-9381-4EC7-968F-C1B4B4A1F422}"/>
          </ac:picMkLst>
        </pc:picChg>
        <pc:picChg chg="del">
          <ac:chgData name="Nguyen Chi Son" userId="606856d02e9d83ac" providerId="LiveId" clId="{60F999BA-B899-40E7-9C9A-BEACEE2AA221}" dt="2021-10-13T14:41:01.903" v="63" actId="478"/>
          <ac:picMkLst>
            <pc:docMk/>
            <pc:sldMk cId="3298182474" sldId="547"/>
            <ac:picMk id="8" creationId="{6534B307-162E-4B93-8C1D-B5D922FE1591}"/>
          </ac:picMkLst>
        </pc:picChg>
        <pc:picChg chg="del">
          <ac:chgData name="Nguyen Chi Son" userId="606856d02e9d83ac" providerId="LiveId" clId="{60F999BA-B899-40E7-9C9A-BEACEE2AA221}" dt="2021-10-13T14:41:01.309" v="62" actId="478"/>
          <ac:picMkLst>
            <pc:docMk/>
            <pc:sldMk cId="3298182474" sldId="547"/>
            <ac:picMk id="14" creationId="{15FDF2F8-67A2-4D5D-81E5-ACC31B9C223D}"/>
          </ac:picMkLst>
        </pc:picChg>
        <pc:cxnChg chg="add mod">
          <ac:chgData name="Nguyen Chi Son" userId="606856d02e9d83ac" providerId="LiveId" clId="{60F999BA-B899-40E7-9C9A-BEACEE2AA221}" dt="2021-10-13T14:58:19.025" v="663" actId="1076"/>
          <ac:cxnSpMkLst>
            <pc:docMk/>
            <pc:sldMk cId="3298182474" sldId="547"/>
            <ac:cxnSpMk id="9" creationId="{7D473569-4A2F-41F8-80E9-ACF2AC9F9418}"/>
          </ac:cxnSpMkLst>
        </pc:cxnChg>
        <pc:cxnChg chg="add mod">
          <ac:chgData name="Nguyen Chi Son" userId="606856d02e9d83ac" providerId="LiveId" clId="{60F999BA-B899-40E7-9C9A-BEACEE2AA221}" dt="2021-10-13T14:59:54.105" v="708" actId="1076"/>
          <ac:cxnSpMkLst>
            <pc:docMk/>
            <pc:sldMk cId="3298182474" sldId="547"/>
            <ac:cxnSpMk id="22" creationId="{35DB3A1A-55BF-4347-AF3E-D8FEF37B3F1B}"/>
          </ac:cxnSpMkLst>
        </pc:cxnChg>
        <pc:cxnChg chg="add mod">
          <ac:chgData name="Nguyen Chi Son" userId="606856d02e9d83ac" providerId="LiveId" clId="{60F999BA-B899-40E7-9C9A-BEACEE2AA221}" dt="2021-10-13T14:59:54.105" v="708" actId="1076"/>
          <ac:cxnSpMkLst>
            <pc:docMk/>
            <pc:sldMk cId="3298182474" sldId="547"/>
            <ac:cxnSpMk id="24" creationId="{683B5B64-5BE7-4653-878F-C7E4FF80A855}"/>
          </ac:cxnSpMkLst>
        </pc:cxnChg>
        <pc:cxnChg chg="add mod">
          <ac:chgData name="Nguyen Chi Son" userId="606856d02e9d83ac" providerId="LiveId" clId="{60F999BA-B899-40E7-9C9A-BEACEE2AA221}" dt="2021-10-13T15:01:02.705" v="787" actId="14100"/>
          <ac:cxnSpMkLst>
            <pc:docMk/>
            <pc:sldMk cId="3298182474" sldId="547"/>
            <ac:cxnSpMk id="30" creationId="{84475446-947B-4AFA-B971-C09C08B5A29B}"/>
          </ac:cxnSpMkLst>
        </pc:cxnChg>
        <pc:cxnChg chg="add mod">
          <ac:chgData name="Nguyen Chi Son" userId="606856d02e9d83ac" providerId="LiveId" clId="{60F999BA-B899-40E7-9C9A-BEACEE2AA221}" dt="2021-10-13T15:01:05.877" v="788" actId="14100"/>
          <ac:cxnSpMkLst>
            <pc:docMk/>
            <pc:sldMk cId="3298182474" sldId="547"/>
            <ac:cxnSpMk id="34" creationId="{210D1D64-FAED-42F7-8C70-62844553A7FB}"/>
          </ac:cxnSpMkLst>
        </pc:cxnChg>
      </pc:sldChg>
      <pc:sldChg chg="addSp delSp modSp mod">
        <pc:chgData name="Nguyen Chi Son" userId="606856d02e9d83ac" providerId="LiveId" clId="{60F999BA-B899-40E7-9C9A-BEACEE2AA221}" dt="2021-10-13T18:41:27.773" v="7809" actId="1076"/>
        <pc:sldMkLst>
          <pc:docMk/>
          <pc:sldMk cId="3023646297" sldId="614"/>
        </pc:sldMkLst>
        <pc:spChg chg="mod">
          <ac:chgData name="Nguyen Chi Son" userId="606856d02e9d83ac" providerId="LiveId" clId="{60F999BA-B899-40E7-9C9A-BEACEE2AA221}" dt="2021-10-13T16:02:06.053" v="4672" actId="20577"/>
          <ac:spMkLst>
            <pc:docMk/>
            <pc:sldMk cId="3023646297" sldId="614"/>
            <ac:spMk id="2" creationId="{BA8A6260-CA4B-46A9-A06E-C71EE59E6992}"/>
          </ac:spMkLst>
        </pc:spChg>
        <pc:spChg chg="add mod">
          <ac:chgData name="Nguyen Chi Son" userId="606856d02e9d83ac" providerId="LiveId" clId="{60F999BA-B899-40E7-9C9A-BEACEE2AA221}" dt="2021-10-13T18:41:27.773" v="7809" actId="1076"/>
          <ac:spMkLst>
            <pc:docMk/>
            <pc:sldMk cId="3023646297" sldId="614"/>
            <ac:spMk id="10" creationId="{745A3F19-618D-4648-B35D-B4E959951563}"/>
          </ac:spMkLst>
        </pc:spChg>
        <pc:graphicFrameChg chg="del">
          <ac:chgData name="Nguyen Chi Son" userId="606856d02e9d83ac" providerId="LiveId" clId="{60F999BA-B899-40E7-9C9A-BEACEE2AA221}" dt="2021-10-13T16:01:27.586" v="4382" actId="478"/>
          <ac:graphicFrameMkLst>
            <pc:docMk/>
            <pc:sldMk cId="3023646297" sldId="614"/>
            <ac:graphicFrameMk id="3" creationId="{5E466E66-F729-422C-B556-7F16DC921A34}"/>
          </ac:graphicFrameMkLst>
        </pc:graphicFrameChg>
        <pc:picChg chg="del">
          <ac:chgData name="Nguyen Chi Son" userId="606856d02e9d83ac" providerId="LiveId" clId="{60F999BA-B899-40E7-9C9A-BEACEE2AA221}" dt="2021-10-13T16:01:28.273" v="4383" actId="478"/>
          <ac:picMkLst>
            <pc:docMk/>
            <pc:sldMk cId="3023646297" sldId="614"/>
            <ac:picMk id="5" creationId="{06172EDA-468B-46C2-A8D2-9DDDEB9905FE}"/>
          </ac:picMkLst>
        </pc:picChg>
        <pc:picChg chg="add mod modCrop">
          <ac:chgData name="Nguyen Chi Son" userId="606856d02e9d83ac" providerId="LiveId" clId="{60F999BA-B899-40E7-9C9A-BEACEE2AA221}" dt="2021-10-13T18:41:27.773" v="7809" actId="1076"/>
          <ac:picMkLst>
            <pc:docMk/>
            <pc:sldMk cId="3023646297" sldId="614"/>
            <ac:picMk id="6" creationId="{6E5649AD-F9DB-4AA5-8B18-5BE0099A68F6}"/>
          </ac:picMkLst>
        </pc:picChg>
        <pc:picChg chg="del">
          <ac:chgData name="Nguyen Chi Son" userId="606856d02e9d83ac" providerId="LiveId" clId="{60F999BA-B899-40E7-9C9A-BEACEE2AA221}" dt="2021-10-13T16:01:28.742" v="4384" actId="478"/>
          <ac:picMkLst>
            <pc:docMk/>
            <pc:sldMk cId="3023646297" sldId="614"/>
            <ac:picMk id="8" creationId="{3FED42E0-3ED2-4125-9CF5-06B2CD2294CC}"/>
          </ac:picMkLst>
        </pc:picChg>
        <pc:picChg chg="add mod">
          <ac:chgData name="Nguyen Chi Son" userId="606856d02e9d83ac" providerId="LiveId" clId="{60F999BA-B899-40E7-9C9A-BEACEE2AA221}" dt="2021-10-13T18:41:27.773" v="7809" actId="1076"/>
          <ac:picMkLst>
            <pc:docMk/>
            <pc:sldMk cId="3023646297" sldId="614"/>
            <ac:picMk id="9" creationId="{7112C3ED-24FA-4C1A-87CD-8E01D87269A5}"/>
          </ac:picMkLst>
        </pc:picChg>
      </pc:sldChg>
      <pc:sldChg chg="modSp mod">
        <pc:chgData name="Nguyen Chi Son" userId="606856d02e9d83ac" providerId="LiveId" clId="{60F999BA-B899-40E7-9C9A-BEACEE2AA221}" dt="2021-10-13T15:21:23.461" v="4381" actId="20577"/>
        <pc:sldMkLst>
          <pc:docMk/>
          <pc:sldMk cId="3607990327" sldId="616"/>
        </pc:sldMkLst>
        <pc:spChg chg="mod">
          <ac:chgData name="Nguyen Chi Son" userId="606856d02e9d83ac" providerId="LiveId" clId="{60F999BA-B899-40E7-9C9A-BEACEE2AA221}" dt="2021-10-13T15:21:23.461" v="4381" actId="20577"/>
          <ac:spMkLst>
            <pc:docMk/>
            <pc:sldMk cId="3607990327" sldId="616"/>
            <ac:spMk id="2" creationId="{DAF08EC2-5D0D-48D9-855C-A59C0E5ED55B}"/>
          </ac:spMkLst>
        </pc:spChg>
      </pc:sldChg>
      <pc:sldChg chg="del">
        <pc:chgData name="Nguyen Chi Son" userId="606856d02e9d83ac" providerId="LiveId" clId="{60F999BA-B899-40E7-9C9A-BEACEE2AA221}" dt="2021-10-13T18:39:46.095" v="7708" actId="47"/>
        <pc:sldMkLst>
          <pc:docMk/>
          <pc:sldMk cId="2132589863" sldId="717"/>
        </pc:sldMkLst>
      </pc:sldChg>
      <pc:sldChg chg="del">
        <pc:chgData name="Nguyen Chi Son" userId="606856d02e9d83ac" providerId="LiveId" clId="{60F999BA-B899-40E7-9C9A-BEACEE2AA221}" dt="2021-10-13T18:39:46.095" v="7708" actId="47"/>
        <pc:sldMkLst>
          <pc:docMk/>
          <pc:sldMk cId="523868378" sldId="721"/>
        </pc:sldMkLst>
      </pc:sldChg>
      <pc:sldChg chg="del">
        <pc:chgData name="Nguyen Chi Son" userId="606856d02e9d83ac" providerId="LiveId" clId="{60F999BA-B899-40E7-9C9A-BEACEE2AA221}" dt="2021-10-13T18:39:46.095" v="7708" actId="47"/>
        <pc:sldMkLst>
          <pc:docMk/>
          <pc:sldMk cId="973533013" sldId="722"/>
        </pc:sldMkLst>
      </pc:sldChg>
      <pc:sldChg chg="del">
        <pc:chgData name="Nguyen Chi Son" userId="606856d02e9d83ac" providerId="LiveId" clId="{60F999BA-B899-40E7-9C9A-BEACEE2AA221}" dt="2021-10-13T18:39:46.095" v="7708" actId="47"/>
        <pc:sldMkLst>
          <pc:docMk/>
          <pc:sldMk cId="2704005240" sldId="723"/>
        </pc:sldMkLst>
      </pc:sldChg>
      <pc:sldChg chg="addSp delSp modSp add mod delAnim modAnim">
        <pc:chgData name="Nguyen Chi Son" userId="606856d02e9d83ac" providerId="LiveId" clId="{60F999BA-B899-40E7-9C9A-BEACEE2AA221}" dt="2021-10-13T18:42:17.773" v="7843"/>
        <pc:sldMkLst>
          <pc:docMk/>
          <pc:sldMk cId="2463127679" sldId="724"/>
        </pc:sldMkLst>
        <pc:spChg chg="add mod">
          <ac:chgData name="Nguyen Chi Son" userId="606856d02e9d83ac" providerId="LiveId" clId="{60F999BA-B899-40E7-9C9A-BEACEE2AA221}" dt="2021-10-13T18:40:17.914" v="7732" actId="1036"/>
          <ac:spMkLst>
            <pc:docMk/>
            <pc:sldMk cId="2463127679" sldId="724"/>
            <ac:spMk id="10" creationId="{2DEA87A2-0D95-48D5-B5DC-A79069C3756A}"/>
          </ac:spMkLst>
        </pc:spChg>
        <pc:spChg chg="add mod">
          <ac:chgData name="Nguyen Chi Son" userId="606856d02e9d83ac" providerId="LiveId" clId="{60F999BA-B899-40E7-9C9A-BEACEE2AA221}" dt="2021-10-13T18:40:17.914" v="7732" actId="1036"/>
          <ac:spMkLst>
            <pc:docMk/>
            <pc:sldMk cId="2463127679" sldId="724"/>
            <ac:spMk id="11" creationId="{A7C1F49B-1C63-47D1-82ED-903D01476FE3}"/>
          </ac:spMkLst>
        </pc:spChg>
        <pc:spChg chg="add mod">
          <ac:chgData name="Nguyen Chi Son" userId="606856d02e9d83ac" providerId="LiveId" clId="{60F999BA-B899-40E7-9C9A-BEACEE2AA221}" dt="2021-10-13T18:40:17.914" v="7732" actId="1036"/>
          <ac:spMkLst>
            <pc:docMk/>
            <pc:sldMk cId="2463127679" sldId="724"/>
            <ac:spMk id="12" creationId="{7F5DC5B2-858D-4AB4-A0A5-D6C8E4A33B2C}"/>
          </ac:spMkLst>
        </pc:spChg>
        <pc:spChg chg="add mod">
          <ac:chgData name="Nguyen Chi Son" userId="606856d02e9d83ac" providerId="LiveId" clId="{60F999BA-B899-40E7-9C9A-BEACEE2AA221}" dt="2021-10-13T18:40:17.914" v="7732" actId="1036"/>
          <ac:spMkLst>
            <pc:docMk/>
            <pc:sldMk cId="2463127679" sldId="724"/>
            <ac:spMk id="13" creationId="{93A94681-C6E7-4B84-94D3-A2F86D722163}"/>
          </ac:spMkLst>
        </pc:spChg>
        <pc:spChg chg="mod">
          <ac:chgData name="Nguyen Chi Son" userId="606856d02e9d83ac" providerId="LiveId" clId="{60F999BA-B899-40E7-9C9A-BEACEE2AA221}" dt="2021-10-13T18:40:17.914" v="7732" actId="1036"/>
          <ac:spMkLst>
            <pc:docMk/>
            <pc:sldMk cId="2463127679" sldId="724"/>
            <ac:spMk id="14" creationId="{A530074C-9975-4D4F-AC15-005B11433C74}"/>
          </ac:spMkLst>
        </pc:spChg>
        <pc:spChg chg="mod">
          <ac:chgData name="Nguyen Chi Son" userId="606856d02e9d83ac" providerId="LiveId" clId="{60F999BA-B899-40E7-9C9A-BEACEE2AA221}" dt="2021-10-13T18:40:17.914" v="7732" actId="1036"/>
          <ac:spMkLst>
            <pc:docMk/>
            <pc:sldMk cId="2463127679" sldId="724"/>
            <ac:spMk id="15" creationId="{EC5263CE-BE2F-44C4-BD89-2666D2873C33}"/>
          </ac:spMkLst>
        </pc:spChg>
        <pc:spChg chg="mod">
          <ac:chgData name="Nguyen Chi Son" userId="606856d02e9d83ac" providerId="LiveId" clId="{60F999BA-B899-40E7-9C9A-BEACEE2AA221}" dt="2021-10-13T15:02:34.538" v="1110" actId="20577"/>
          <ac:spMkLst>
            <pc:docMk/>
            <pc:sldMk cId="2463127679" sldId="724"/>
            <ac:spMk id="19" creationId="{9C339D16-68E4-43C4-A62E-D0146138D23B}"/>
          </ac:spMkLst>
        </pc:spChg>
        <pc:picChg chg="del">
          <ac:chgData name="Nguyen Chi Son" userId="606856d02e9d83ac" providerId="LiveId" clId="{60F999BA-B899-40E7-9C9A-BEACEE2AA221}" dt="2021-10-13T15:01:50.371" v="790" actId="478"/>
          <ac:picMkLst>
            <pc:docMk/>
            <pc:sldMk cId="2463127679" sldId="724"/>
            <ac:picMk id="3" creationId="{73B6171E-2343-4611-9FBE-7A60F5BED847}"/>
          </ac:picMkLst>
        </pc:picChg>
        <pc:picChg chg="add mod">
          <ac:chgData name="Nguyen Chi Son" userId="606856d02e9d83ac" providerId="LiveId" clId="{60F999BA-B899-40E7-9C9A-BEACEE2AA221}" dt="2021-10-13T18:40:13.941" v="7711" actId="1076"/>
          <ac:picMkLst>
            <pc:docMk/>
            <pc:sldMk cId="2463127679" sldId="724"/>
            <ac:picMk id="4" creationId="{A558A3FA-5866-4BA7-953A-111C1ACED532}"/>
          </ac:picMkLst>
        </pc:picChg>
        <pc:cxnChg chg="add mod">
          <ac:chgData name="Nguyen Chi Son" userId="606856d02e9d83ac" providerId="LiveId" clId="{60F999BA-B899-40E7-9C9A-BEACEE2AA221}" dt="2021-10-13T18:40:17.914" v="7732" actId="1036"/>
          <ac:cxnSpMkLst>
            <pc:docMk/>
            <pc:sldMk cId="2463127679" sldId="724"/>
            <ac:cxnSpMk id="16" creationId="{3221896F-54A6-443F-A329-08714C1B97A2}"/>
          </ac:cxnSpMkLst>
        </pc:cxnChg>
        <pc:cxnChg chg="add mod">
          <ac:chgData name="Nguyen Chi Son" userId="606856d02e9d83ac" providerId="LiveId" clId="{60F999BA-B899-40E7-9C9A-BEACEE2AA221}" dt="2021-10-13T18:40:17.914" v="7732" actId="1036"/>
          <ac:cxnSpMkLst>
            <pc:docMk/>
            <pc:sldMk cId="2463127679" sldId="724"/>
            <ac:cxnSpMk id="17" creationId="{9DFDC775-7AC4-4AA5-892A-5BB66FBFC45B}"/>
          </ac:cxnSpMkLst>
        </pc:cxnChg>
        <pc:cxnChg chg="add mod">
          <ac:chgData name="Nguyen Chi Son" userId="606856d02e9d83ac" providerId="LiveId" clId="{60F999BA-B899-40E7-9C9A-BEACEE2AA221}" dt="2021-10-13T18:40:17.914" v="7732" actId="1036"/>
          <ac:cxnSpMkLst>
            <pc:docMk/>
            <pc:sldMk cId="2463127679" sldId="724"/>
            <ac:cxnSpMk id="18" creationId="{FEC8261C-6E9E-473D-8237-002E0E7BE896}"/>
          </ac:cxnSpMkLst>
        </pc:cxnChg>
      </pc:sldChg>
      <pc:sldChg chg="addSp delSp modSp add mod modAnim">
        <pc:chgData name="Nguyen Chi Son" userId="606856d02e9d83ac" providerId="LiveId" clId="{60F999BA-B899-40E7-9C9A-BEACEE2AA221}" dt="2021-10-13T18:40:46.887" v="7798"/>
        <pc:sldMkLst>
          <pc:docMk/>
          <pc:sldMk cId="2868942840" sldId="725"/>
        </pc:sldMkLst>
        <pc:spChg chg="del">
          <ac:chgData name="Nguyen Chi Son" userId="606856d02e9d83ac" providerId="LiveId" clId="{60F999BA-B899-40E7-9C9A-BEACEE2AA221}" dt="2021-10-13T15:13:40.845" v="2212" actId="478"/>
          <ac:spMkLst>
            <pc:docMk/>
            <pc:sldMk cId="2868942840" sldId="725"/>
            <ac:spMk id="10" creationId="{2DEA87A2-0D95-48D5-B5DC-A79069C3756A}"/>
          </ac:spMkLst>
        </pc:spChg>
        <pc:spChg chg="del">
          <ac:chgData name="Nguyen Chi Son" userId="606856d02e9d83ac" providerId="LiveId" clId="{60F999BA-B899-40E7-9C9A-BEACEE2AA221}" dt="2021-10-13T15:13:40.845" v="2212" actId="478"/>
          <ac:spMkLst>
            <pc:docMk/>
            <pc:sldMk cId="2868942840" sldId="725"/>
            <ac:spMk id="11" creationId="{A7C1F49B-1C63-47D1-82ED-903D01476FE3}"/>
          </ac:spMkLst>
        </pc:spChg>
        <pc:spChg chg="del">
          <ac:chgData name="Nguyen Chi Son" userId="606856d02e9d83ac" providerId="LiveId" clId="{60F999BA-B899-40E7-9C9A-BEACEE2AA221}" dt="2021-10-13T15:13:40.845" v="2212" actId="478"/>
          <ac:spMkLst>
            <pc:docMk/>
            <pc:sldMk cId="2868942840" sldId="725"/>
            <ac:spMk id="12" creationId="{7F5DC5B2-858D-4AB4-A0A5-D6C8E4A33B2C}"/>
          </ac:spMkLst>
        </pc:spChg>
        <pc:spChg chg="del">
          <ac:chgData name="Nguyen Chi Son" userId="606856d02e9d83ac" providerId="LiveId" clId="{60F999BA-B899-40E7-9C9A-BEACEE2AA221}" dt="2021-10-13T15:13:40.845" v="2212" actId="478"/>
          <ac:spMkLst>
            <pc:docMk/>
            <pc:sldMk cId="2868942840" sldId="725"/>
            <ac:spMk id="13" creationId="{93A94681-C6E7-4B84-94D3-A2F86D722163}"/>
          </ac:spMkLst>
        </pc:spChg>
        <pc:spChg chg="mod">
          <ac:chgData name="Nguyen Chi Son" userId="606856d02e9d83ac" providerId="LiveId" clId="{60F999BA-B899-40E7-9C9A-BEACEE2AA221}" dt="2021-10-13T18:40:41.137" v="7794" actId="1035"/>
          <ac:spMkLst>
            <pc:docMk/>
            <pc:sldMk cId="2868942840" sldId="725"/>
            <ac:spMk id="14" creationId="{A530074C-9975-4D4F-AC15-005B11433C74}"/>
          </ac:spMkLst>
        </pc:spChg>
        <pc:spChg chg="mod">
          <ac:chgData name="Nguyen Chi Son" userId="606856d02e9d83ac" providerId="LiveId" clId="{60F999BA-B899-40E7-9C9A-BEACEE2AA221}" dt="2021-10-13T18:40:41.137" v="7794" actId="1035"/>
          <ac:spMkLst>
            <pc:docMk/>
            <pc:sldMk cId="2868942840" sldId="725"/>
            <ac:spMk id="15" creationId="{EC5263CE-BE2F-44C4-BD89-2666D2873C33}"/>
          </ac:spMkLst>
        </pc:spChg>
        <pc:spChg chg="mod">
          <ac:chgData name="Nguyen Chi Son" userId="606856d02e9d83ac" providerId="LiveId" clId="{60F999BA-B899-40E7-9C9A-BEACEE2AA221}" dt="2021-10-13T15:14:15.071" v="2347" actId="20577"/>
          <ac:spMkLst>
            <pc:docMk/>
            <pc:sldMk cId="2868942840" sldId="725"/>
            <ac:spMk id="19" creationId="{9C339D16-68E4-43C4-A62E-D0146138D23B}"/>
          </ac:spMkLst>
        </pc:spChg>
        <pc:picChg chg="add mod">
          <ac:chgData name="Nguyen Chi Son" userId="606856d02e9d83ac" providerId="LiveId" clId="{60F999BA-B899-40E7-9C9A-BEACEE2AA221}" dt="2021-10-13T18:40:38.380" v="7780" actId="1076"/>
          <ac:picMkLst>
            <pc:docMk/>
            <pc:sldMk cId="2868942840" sldId="725"/>
            <ac:picMk id="3" creationId="{4818A5A8-BB5C-4F76-B135-B9B1023DFA0D}"/>
          </ac:picMkLst>
        </pc:picChg>
        <pc:picChg chg="del">
          <ac:chgData name="Nguyen Chi Son" userId="606856d02e9d83ac" providerId="LiveId" clId="{60F999BA-B899-40E7-9C9A-BEACEE2AA221}" dt="2021-10-13T15:11:59.831" v="1546" actId="478"/>
          <ac:picMkLst>
            <pc:docMk/>
            <pc:sldMk cId="2868942840" sldId="725"/>
            <ac:picMk id="4" creationId="{A558A3FA-5866-4BA7-953A-111C1ACED532}"/>
          </ac:picMkLst>
        </pc:picChg>
        <pc:cxnChg chg="del">
          <ac:chgData name="Nguyen Chi Son" userId="606856d02e9d83ac" providerId="LiveId" clId="{60F999BA-B899-40E7-9C9A-BEACEE2AA221}" dt="2021-10-13T15:13:40.845" v="2212" actId="478"/>
          <ac:cxnSpMkLst>
            <pc:docMk/>
            <pc:sldMk cId="2868942840" sldId="725"/>
            <ac:cxnSpMk id="16" creationId="{3221896F-54A6-443F-A329-08714C1B97A2}"/>
          </ac:cxnSpMkLst>
        </pc:cxnChg>
        <pc:cxnChg chg="del">
          <ac:chgData name="Nguyen Chi Son" userId="606856d02e9d83ac" providerId="LiveId" clId="{60F999BA-B899-40E7-9C9A-BEACEE2AA221}" dt="2021-10-13T15:13:40.845" v="2212" actId="478"/>
          <ac:cxnSpMkLst>
            <pc:docMk/>
            <pc:sldMk cId="2868942840" sldId="725"/>
            <ac:cxnSpMk id="17" creationId="{9DFDC775-7AC4-4AA5-892A-5BB66FBFC45B}"/>
          </ac:cxnSpMkLst>
        </pc:cxnChg>
        <pc:cxnChg chg="del">
          <ac:chgData name="Nguyen Chi Son" userId="606856d02e9d83ac" providerId="LiveId" clId="{60F999BA-B899-40E7-9C9A-BEACEE2AA221}" dt="2021-10-13T15:13:40.845" v="2212" actId="478"/>
          <ac:cxnSpMkLst>
            <pc:docMk/>
            <pc:sldMk cId="2868942840" sldId="725"/>
            <ac:cxnSpMk id="18" creationId="{FEC8261C-6E9E-473D-8237-002E0E7BE896}"/>
          </ac:cxnSpMkLst>
        </pc:cxnChg>
      </pc:sldChg>
      <pc:sldChg chg="addSp delSp modSp add mod modAnim">
        <pc:chgData name="Nguyen Chi Son" userId="606856d02e9d83ac" providerId="LiveId" clId="{60F999BA-B899-40E7-9C9A-BEACEE2AA221}" dt="2021-10-13T18:41:02.129" v="7803"/>
        <pc:sldMkLst>
          <pc:docMk/>
          <pc:sldMk cId="1177629376" sldId="726"/>
        </pc:sldMkLst>
        <pc:spChg chg="mod">
          <ac:chgData name="Nguyen Chi Son" userId="606856d02e9d83ac" providerId="LiveId" clId="{60F999BA-B899-40E7-9C9A-BEACEE2AA221}" dt="2021-10-13T15:17:36.198" v="3253" actId="20577"/>
          <ac:spMkLst>
            <pc:docMk/>
            <pc:sldMk cId="1177629376" sldId="726"/>
            <ac:spMk id="14" creationId="{A530074C-9975-4D4F-AC15-005B11433C74}"/>
          </ac:spMkLst>
        </pc:spChg>
        <pc:spChg chg="mod">
          <ac:chgData name="Nguyen Chi Son" userId="606856d02e9d83ac" providerId="LiveId" clId="{60F999BA-B899-40E7-9C9A-BEACEE2AA221}" dt="2021-10-13T15:17:21.064" v="3198" actId="1035"/>
          <ac:spMkLst>
            <pc:docMk/>
            <pc:sldMk cId="1177629376" sldId="726"/>
            <ac:spMk id="15" creationId="{EC5263CE-BE2F-44C4-BD89-2666D2873C33}"/>
          </ac:spMkLst>
        </pc:spChg>
        <pc:spChg chg="mod">
          <ac:chgData name="Nguyen Chi Son" userId="606856d02e9d83ac" providerId="LiveId" clId="{60F999BA-B899-40E7-9C9A-BEACEE2AA221}" dt="2021-10-13T15:14:59.656" v="2569" actId="20577"/>
          <ac:spMkLst>
            <pc:docMk/>
            <pc:sldMk cId="1177629376" sldId="726"/>
            <ac:spMk id="19" creationId="{9C339D16-68E4-43C4-A62E-D0146138D23B}"/>
          </ac:spMkLst>
        </pc:spChg>
        <pc:picChg chg="del">
          <ac:chgData name="Nguyen Chi Son" userId="606856d02e9d83ac" providerId="LiveId" clId="{60F999BA-B899-40E7-9C9A-BEACEE2AA221}" dt="2021-10-13T15:14:48.990" v="2460" actId="478"/>
          <ac:picMkLst>
            <pc:docMk/>
            <pc:sldMk cId="1177629376" sldId="726"/>
            <ac:picMk id="3" creationId="{4818A5A8-BB5C-4F76-B135-B9B1023DFA0D}"/>
          </ac:picMkLst>
        </pc:picChg>
        <pc:picChg chg="add mod">
          <ac:chgData name="Nguyen Chi Son" userId="606856d02e9d83ac" providerId="LiveId" clId="{60F999BA-B899-40E7-9C9A-BEACEE2AA221}" dt="2021-10-13T18:40:55.945" v="7800" actId="1076"/>
          <ac:picMkLst>
            <pc:docMk/>
            <pc:sldMk cId="1177629376" sldId="726"/>
            <ac:picMk id="7" creationId="{5B5856EF-5D22-4A80-B895-E063EEE61C63}"/>
          </ac:picMkLst>
        </pc:picChg>
        <pc:picChg chg="add mod">
          <ac:chgData name="Nguyen Chi Son" userId="606856d02e9d83ac" providerId="LiveId" clId="{60F999BA-B899-40E7-9C9A-BEACEE2AA221}" dt="2021-10-13T18:40:56.960" v="7801" actId="1076"/>
          <ac:picMkLst>
            <pc:docMk/>
            <pc:sldMk cId="1177629376" sldId="726"/>
            <ac:picMk id="8" creationId="{72DB94CC-9F5D-4E3F-BDAB-04C0666BDCE9}"/>
          </ac:picMkLst>
        </pc:picChg>
      </pc:sldChg>
      <pc:sldChg chg="delSp modSp add mod modAnim">
        <pc:chgData name="Nguyen Chi Son" userId="606856d02e9d83ac" providerId="LiveId" clId="{60F999BA-B899-40E7-9C9A-BEACEE2AA221}" dt="2021-10-13T15:21:10.612" v="4311" actId="5793"/>
        <pc:sldMkLst>
          <pc:docMk/>
          <pc:sldMk cId="2298416066" sldId="727"/>
        </pc:sldMkLst>
        <pc:spChg chg="mod">
          <ac:chgData name="Nguyen Chi Son" userId="606856d02e9d83ac" providerId="LiveId" clId="{60F999BA-B899-40E7-9C9A-BEACEE2AA221}" dt="2021-10-13T15:21:09.471" v="4310" actId="5793"/>
          <ac:spMkLst>
            <pc:docMk/>
            <pc:sldMk cId="2298416066" sldId="727"/>
            <ac:spMk id="14" creationId="{A530074C-9975-4D4F-AC15-005B11433C74}"/>
          </ac:spMkLst>
        </pc:spChg>
        <pc:spChg chg="mod">
          <ac:chgData name="Nguyen Chi Son" userId="606856d02e9d83ac" providerId="LiveId" clId="{60F999BA-B899-40E7-9C9A-BEACEE2AA221}" dt="2021-10-13T15:18:19.803" v="3293" actId="1036"/>
          <ac:spMkLst>
            <pc:docMk/>
            <pc:sldMk cId="2298416066" sldId="727"/>
            <ac:spMk id="15" creationId="{EC5263CE-BE2F-44C4-BD89-2666D2873C33}"/>
          </ac:spMkLst>
        </pc:spChg>
        <pc:spChg chg="mod">
          <ac:chgData name="Nguyen Chi Son" userId="606856d02e9d83ac" providerId="LiveId" clId="{60F999BA-B899-40E7-9C9A-BEACEE2AA221}" dt="2021-10-13T15:20:02.924" v="4104" actId="20577"/>
          <ac:spMkLst>
            <pc:docMk/>
            <pc:sldMk cId="2298416066" sldId="727"/>
            <ac:spMk id="19" creationId="{9C339D16-68E4-43C4-A62E-D0146138D23B}"/>
          </ac:spMkLst>
        </pc:spChg>
        <pc:picChg chg="del">
          <ac:chgData name="Nguyen Chi Son" userId="606856d02e9d83ac" providerId="LiveId" clId="{60F999BA-B899-40E7-9C9A-BEACEE2AA221}" dt="2021-10-13T15:18:16.078" v="3259" actId="478"/>
          <ac:picMkLst>
            <pc:docMk/>
            <pc:sldMk cId="2298416066" sldId="727"/>
            <ac:picMk id="7" creationId="{5B5856EF-5D22-4A80-B895-E063EEE61C63}"/>
          </ac:picMkLst>
        </pc:picChg>
        <pc:picChg chg="del">
          <ac:chgData name="Nguyen Chi Son" userId="606856d02e9d83ac" providerId="LiveId" clId="{60F999BA-B899-40E7-9C9A-BEACEE2AA221}" dt="2021-10-13T15:18:16.526" v="3260" actId="478"/>
          <ac:picMkLst>
            <pc:docMk/>
            <pc:sldMk cId="2298416066" sldId="727"/>
            <ac:picMk id="8" creationId="{72DB94CC-9F5D-4E3F-BDAB-04C0666BDCE9}"/>
          </ac:picMkLst>
        </pc:picChg>
      </pc:sldChg>
      <pc:sldChg chg="addSp delSp modSp add mod modAnim">
        <pc:chgData name="Nguyen Chi Son" userId="606856d02e9d83ac" providerId="LiveId" clId="{60F999BA-B899-40E7-9C9A-BEACEE2AA221}" dt="2021-10-13T18:42:03.456" v="7841"/>
        <pc:sldMkLst>
          <pc:docMk/>
          <pc:sldMk cId="311276449" sldId="728"/>
        </pc:sldMkLst>
        <pc:spChg chg="del">
          <ac:chgData name="Nguyen Chi Son" userId="606856d02e9d83ac" providerId="LiveId" clId="{60F999BA-B899-40E7-9C9A-BEACEE2AA221}" dt="2021-10-13T17:12:13.192" v="5619" actId="478"/>
          <ac:spMkLst>
            <pc:docMk/>
            <pc:sldMk cId="311276449" sldId="728"/>
            <ac:spMk id="10" creationId="{2DEA87A2-0D95-48D5-B5DC-A79069C3756A}"/>
          </ac:spMkLst>
        </pc:spChg>
        <pc:spChg chg="del">
          <ac:chgData name="Nguyen Chi Son" userId="606856d02e9d83ac" providerId="LiveId" clId="{60F999BA-B899-40E7-9C9A-BEACEE2AA221}" dt="2021-10-13T17:12:13.192" v="5619" actId="478"/>
          <ac:spMkLst>
            <pc:docMk/>
            <pc:sldMk cId="311276449" sldId="728"/>
            <ac:spMk id="11" creationId="{A7C1F49B-1C63-47D1-82ED-903D01476FE3}"/>
          </ac:spMkLst>
        </pc:spChg>
        <pc:spChg chg="del">
          <ac:chgData name="Nguyen Chi Son" userId="606856d02e9d83ac" providerId="LiveId" clId="{60F999BA-B899-40E7-9C9A-BEACEE2AA221}" dt="2021-10-13T17:12:13.192" v="5619" actId="478"/>
          <ac:spMkLst>
            <pc:docMk/>
            <pc:sldMk cId="311276449" sldId="728"/>
            <ac:spMk id="12" creationId="{7F5DC5B2-858D-4AB4-A0A5-D6C8E4A33B2C}"/>
          </ac:spMkLst>
        </pc:spChg>
        <pc:spChg chg="del">
          <ac:chgData name="Nguyen Chi Son" userId="606856d02e9d83ac" providerId="LiveId" clId="{60F999BA-B899-40E7-9C9A-BEACEE2AA221}" dt="2021-10-13T17:12:13.192" v="5619" actId="478"/>
          <ac:spMkLst>
            <pc:docMk/>
            <pc:sldMk cId="311276449" sldId="728"/>
            <ac:spMk id="13" creationId="{93A94681-C6E7-4B84-94D3-A2F86D722163}"/>
          </ac:spMkLst>
        </pc:spChg>
        <pc:spChg chg="mod">
          <ac:chgData name="Nguyen Chi Son" userId="606856d02e9d83ac" providerId="LiveId" clId="{60F999BA-B899-40E7-9C9A-BEACEE2AA221}" dt="2021-10-13T18:41:51.018" v="7836" actId="1036"/>
          <ac:spMkLst>
            <pc:docMk/>
            <pc:sldMk cId="311276449" sldId="728"/>
            <ac:spMk id="14" creationId="{A530074C-9975-4D4F-AC15-005B11433C74}"/>
          </ac:spMkLst>
        </pc:spChg>
        <pc:spChg chg="mod">
          <ac:chgData name="Nguyen Chi Son" userId="606856d02e9d83ac" providerId="LiveId" clId="{60F999BA-B899-40E7-9C9A-BEACEE2AA221}" dt="2021-10-13T18:41:51.018" v="7836" actId="1036"/>
          <ac:spMkLst>
            <pc:docMk/>
            <pc:sldMk cId="311276449" sldId="728"/>
            <ac:spMk id="15" creationId="{EC5263CE-BE2F-44C4-BD89-2666D2873C33}"/>
          </ac:spMkLst>
        </pc:spChg>
        <pc:spChg chg="mod">
          <ac:chgData name="Nguyen Chi Son" userId="606856d02e9d83ac" providerId="LiveId" clId="{60F999BA-B899-40E7-9C9A-BEACEE2AA221}" dt="2021-10-13T17:11:53.383" v="5613" actId="20577"/>
          <ac:spMkLst>
            <pc:docMk/>
            <pc:sldMk cId="311276449" sldId="728"/>
            <ac:spMk id="19" creationId="{9C339D16-68E4-43C4-A62E-D0146138D23B}"/>
          </ac:spMkLst>
        </pc:spChg>
        <pc:picChg chg="add mod">
          <ac:chgData name="Nguyen Chi Son" userId="606856d02e9d83ac" providerId="LiveId" clId="{60F999BA-B899-40E7-9C9A-BEACEE2AA221}" dt="2021-10-13T18:41:47.631" v="7815" actId="1076"/>
          <ac:picMkLst>
            <pc:docMk/>
            <pc:sldMk cId="311276449" sldId="728"/>
            <ac:picMk id="3" creationId="{1436765C-A498-4D45-A33D-A2757ED786A0}"/>
          </ac:picMkLst>
        </pc:picChg>
        <pc:picChg chg="del">
          <ac:chgData name="Nguyen Chi Son" userId="606856d02e9d83ac" providerId="LiveId" clId="{60F999BA-B899-40E7-9C9A-BEACEE2AA221}" dt="2021-10-13T17:11:54.858" v="5614" actId="478"/>
          <ac:picMkLst>
            <pc:docMk/>
            <pc:sldMk cId="311276449" sldId="728"/>
            <ac:picMk id="4" creationId="{A558A3FA-5866-4BA7-953A-111C1ACED532}"/>
          </ac:picMkLst>
        </pc:picChg>
        <pc:cxnChg chg="del">
          <ac:chgData name="Nguyen Chi Son" userId="606856d02e9d83ac" providerId="LiveId" clId="{60F999BA-B899-40E7-9C9A-BEACEE2AA221}" dt="2021-10-13T17:12:13.192" v="5619" actId="478"/>
          <ac:cxnSpMkLst>
            <pc:docMk/>
            <pc:sldMk cId="311276449" sldId="728"/>
            <ac:cxnSpMk id="16" creationId="{3221896F-54A6-443F-A329-08714C1B97A2}"/>
          </ac:cxnSpMkLst>
        </pc:cxnChg>
        <pc:cxnChg chg="del">
          <ac:chgData name="Nguyen Chi Son" userId="606856d02e9d83ac" providerId="LiveId" clId="{60F999BA-B899-40E7-9C9A-BEACEE2AA221}" dt="2021-10-13T17:12:13.192" v="5619" actId="478"/>
          <ac:cxnSpMkLst>
            <pc:docMk/>
            <pc:sldMk cId="311276449" sldId="728"/>
            <ac:cxnSpMk id="17" creationId="{9DFDC775-7AC4-4AA5-892A-5BB66FBFC45B}"/>
          </ac:cxnSpMkLst>
        </pc:cxnChg>
        <pc:cxnChg chg="del">
          <ac:chgData name="Nguyen Chi Son" userId="606856d02e9d83ac" providerId="LiveId" clId="{60F999BA-B899-40E7-9C9A-BEACEE2AA221}" dt="2021-10-13T17:12:13.192" v="5619" actId="478"/>
          <ac:cxnSpMkLst>
            <pc:docMk/>
            <pc:sldMk cId="311276449" sldId="728"/>
            <ac:cxnSpMk id="18" creationId="{FEC8261C-6E9E-473D-8237-002E0E7BE896}"/>
          </ac:cxnSpMkLst>
        </pc:cxnChg>
      </pc:sldChg>
      <pc:sldChg chg="delSp modSp add mod modAnim">
        <pc:chgData name="Nguyen Chi Son" userId="606856d02e9d83ac" providerId="LiveId" clId="{60F999BA-B899-40E7-9C9A-BEACEE2AA221}" dt="2021-10-13T18:39:41.324" v="7707" actId="20577"/>
        <pc:sldMkLst>
          <pc:docMk/>
          <pc:sldMk cId="2416830813" sldId="729"/>
        </pc:sldMkLst>
        <pc:spChg chg="mod">
          <ac:chgData name="Nguyen Chi Son" userId="606856d02e9d83ac" providerId="LiveId" clId="{60F999BA-B899-40E7-9C9A-BEACEE2AA221}" dt="2021-10-13T18:39:41.324" v="7707" actId="20577"/>
          <ac:spMkLst>
            <pc:docMk/>
            <pc:sldMk cId="2416830813" sldId="729"/>
            <ac:spMk id="14" creationId="{A530074C-9975-4D4F-AC15-005B11433C74}"/>
          </ac:spMkLst>
        </pc:spChg>
        <pc:spChg chg="mod">
          <ac:chgData name="Nguyen Chi Son" userId="606856d02e9d83ac" providerId="LiveId" clId="{60F999BA-B899-40E7-9C9A-BEACEE2AA221}" dt="2021-10-13T18:38:12.811" v="7417" actId="1035"/>
          <ac:spMkLst>
            <pc:docMk/>
            <pc:sldMk cId="2416830813" sldId="729"/>
            <ac:spMk id="15" creationId="{EC5263CE-BE2F-44C4-BD89-2666D2873C33}"/>
          </ac:spMkLst>
        </pc:spChg>
        <pc:spChg chg="mod">
          <ac:chgData name="Nguyen Chi Son" userId="606856d02e9d83ac" providerId="LiveId" clId="{60F999BA-B899-40E7-9C9A-BEACEE2AA221}" dt="2021-10-13T18:38:08.342" v="7396" actId="20577"/>
          <ac:spMkLst>
            <pc:docMk/>
            <pc:sldMk cId="2416830813" sldId="729"/>
            <ac:spMk id="19" creationId="{9C339D16-68E4-43C4-A62E-D0146138D23B}"/>
          </ac:spMkLst>
        </pc:spChg>
        <pc:picChg chg="del">
          <ac:chgData name="Nguyen Chi Son" userId="606856d02e9d83ac" providerId="LiveId" clId="{60F999BA-B899-40E7-9C9A-BEACEE2AA221}" dt="2021-10-13T17:14:00.752" v="6077" actId="478"/>
          <ac:picMkLst>
            <pc:docMk/>
            <pc:sldMk cId="2416830813" sldId="729"/>
            <ac:picMk id="3" creationId="{1436765C-A498-4D45-A33D-A2757ED786A0}"/>
          </ac:picMkLst>
        </pc:picChg>
      </pc:sldChg>
      <pc:sldChg chg="addSp delSp modSp add mod modAnim">
        <pc:chgData name="Nguyen Chi Son" userId="606856d02e9d83ac" providerId="LiveId" clId="{60F999BA-B899-40E7-9C9A-BEACEE2AA221}" dt="2021-10-13T18:41:57.161" v="7837"/>
        <pc:sldMkLst>
          <pc:docMk/>
          <pc:sldMk cId="3158567965" sldId="730"/>
        </pc:sldMkLst>
        <pc:spChg chg="mod">
          <ac:chgData name="Nguyen Chi Son" userId="606856d02e9d83ac" providerId="LiveId" clId="{60F999BA-B899-40E7-9C9A-BEACEE2AA221}" dt="2021-10-13T18:41:35.750" v="7811" actId="14100"/>
          <ac:spMkLst>
            <pc:docMk/>
            <pc:sldMk cId="3158567965" sldId="730"/>
            <ac:spMk id="10" creationId="{745A3F19-618D-4648-B35D-B4E959951563}"/>
          </ac:spMkLst>
        </pc:spChg>
        <pc:picChg chg="del">
          <ac:chgData name="Nguyen Chi Son" userId="606856d02e9d83ac" providerId="LiveId" clId="{60F999BA-B899-40E7-9C9A-BEACEE2AA221}" dt="2021-10-13T18:33:13.410" v="6262" actId="478"/>
          <ac:picMkLst>
            <pc:docMk/>
            <pc:sldMk cId="3158567965" sldId="730"/>
            <ac:picMk id="6" creationId="{6E5649AD-F9DB-4AA5-8B18-5BE0099A68F6}"/>
          </ac:picMkLst>
        </pc:picChg>
        <pc:picChg chg="add mod">
          <ac:chgData name="Nguyen Chi Son" userId="606856d02e9d83ac" providerId="LiveId" clId="{60F999BA-B899-40E7-9C9A-BEACEE2AA221}" dt="2021-10-13T18:41:31.883" v="7810" actId="1076"/>
          <ac:picMkLst>
            <pc:docMk/>
            <pc:sldMk cId="3158567965" sldId="730"/>
            <ac:picMk id="7" creationId="{8EE1225A-993F-4941-81D1-A07D57E19AC4}"/>
          </ac:picMkLst>
        </pc:picChg>
        <pc:picChg chg="del">
          <ac:chgData name="Nguyen Chi Son" userId="606856d02e9d83ac" providerId="LiveId" clId="{60F999BA-B899-40E7-9C9A-BEACEE2AA221}" dt="2021-10-13T18:33:12.488" v="6261" actId="478"/>
          <ac:picMkLst>
            <pc:docMk/>
            <pc:sldMk cId="3158567965" sldId="730"/>
            <ac:picMk id="9" creationId="{7112C3ED-24FA-4C1A-87CD-8E01D87269A5}"/>
          </ac:picMkLst>
        </pc:picChg>
      </pc:sldChg>
    </pc:docChg>
  </pc:docChgLst>
  <pc:docChgLst>
    <pc:chgData name="Nguyen Chi Son" userId="606856d02e9d83ac" providerId="LiveId" clId="{B9933BE9-D93C-4302-ABAE-07341CE1953F}"/>
    <pc:docChg chg="undo custSel addSld delSld modSld sldOrd">
      <pc:chgData name="Nguyen Chi Son" userId="606856d02e9d83ac" providerId="LiveId" clId="{B9933BE9-D93C-4302-ABAE-07341CE1953F}" dt="2021-10-21T12:52:24.994" v="4925"/>
      <pc:docMkLst>
        <pc:docMk/>
      </pc:docMkLst>
      <pc:sldChg chg="modSp mod">
        <pc:chgData name="Nguyen Chi Son" userId="606856d02e9d83ac" providerId="LiveId" clId="{B9933BE9-D93C-4302-ABAE-07341CE1953F}" dt="2021-10-21T10:19:16.673" v="60" actId="20577"/>
        <pc:sldMkLst>
          <pc:docMk/>
          <pc:sldMk cId="2922349590" sldId="256"/>
        </pc:sldMkLst>
        <pc:spChg chg="mod">
          <ac:chgData name="Nguyen Chi Son" userId="606856d02e9d83ac" providerId="LiveId" clId="{B9933BE9-D93C-4302-ABAE-07341CE1953F}" dt="2021-10-21T10:19:16.673" v="60" actId="20577"/>
          <ac:spMkLst>
            <pc:docMk/>
            <pc:sldMk cId="2922349590" sldId="256"/>
            <ac:spMk id="136" creationId="{C574B640-0199-463F-87CA-8E3956B46E10}"/>
          </ac:spMkLst>
        </pc:spChg>
      </pc:sldChg>
      <pc:sldChg chg="modSp mod">
        <pc:chgData name="Nguyen Chi Son" userId="606856d02e9d83ac" providerId="LiveId" clId="{B9933BE9-D93C-4302-ABAE-07341CE1953F}" dt="2021-10-21T10:28:02.118" v="134" actId="1036"/>
        <pc:sldMkLst>
          <pc:docMk/>
          <pc:sldMk cId="2812505328" sldId="362"/>
        </pc:sldMkLst>
        <pc:spChg chg="mod">
          <ac:chgData name="Nguyen Chi Son" userId="606856d02e9d83ac" providerId="LiveId" clId="{B9933BE9-D93C-4302-ABAE-07341CE1953F}" dt="2021-10-21T10:27:57.923" v="114" actId="20577"/>
          <ac:spMkLst>
            <pc:docMk/>
            <pc:sldMk cId="2812505328" sldId="362"/>
            <ac:spMk id="2" creationId="{DAF08EC2-5D0D-48D9-855C-A59C0E5ED55B}"/>
          </ac:spMkLst>
        </pc:spChg>
        <pc:spChg chg="mod">
          <ac:chgData name="Nguyen Chi Son" userId="606856d02e9d83ac" providerId="LiveId" clId="{B9933BE9-D93C-4302-ABAE-07341CE1953F}" dt="2021-10-21T10:28:02.118" v="134" actId="1036"/>
          <ac:spMkLst>
            <pc:docMk/>
            <pc:sldMk cId="2812505328" sldId="362"/>
            <ac:spMk id="3" creationId="{8CD51C9F-FCB0-4185-93E6-835FC05E1B10}"/>
          </ac:spMkLst>
        </pc:spChg>
      </pc:sldChg>
      <pc:sldChg chg="addSp delSp modSp mod modAnim">
        <pc:chgData name="Nguyen Chi Son" userId="606856d02e9d83ac" providerId="LiveId" clId="{B9933BE9-D93C-4302-ABAE-07341CE1953F}" dt="2021-10-21T12:51:50.863" v="4914"/>
        <pc:sldMkLst>
          <pc:docMk/>
          <pc:sldMk cId="3298182474" sldId="547"/>
        </pc:sldMkLst>
        <pc:spChg chg="mod">
          <ac:chgData name="Nguyen Chi Son" userId="606856d02e9d83ac" providerId="LiveId" clId="{B9933BE9-D93C-4302-ABAE-07341CE1953F}" dt="2021-10-21T10:28:48.883" v="357" actId="20577"/>
          <ac:spMkLst>
            <pc:docMk/>
            <pc:sldMk cId="3298182474" sldId="547"/>
            <ac:spMk id="2" creationId="{BA8A6260-CA4B-46A9-A06E-C71EE59E6992}"/>
          </ac:spMkLst>
        </pc:spChg>
        <pc:spChg chg="add mod">
          <ac:chgData name="Nguyen Chi Son" userId="606856d02e9d83ac" providerId="LiveId" clId="{B9933BE9-D93C-4302-ABAE-07341CE1953F}" dt="2021-10-21T10:32:03.807" v="442" actId="1076"/>
          <ac:spMkLst>
            <pc:docMk/>
            <pc:sldMk cId="3298182474" sldId="547"/>
            <ac:spMk id="3" creationId="{76F82E2E-440A-47F1-B76E-F412A71F90EB}"/>
          </ac:spMkLst>
        </pc:spChg>
        <pc:spChg chg="add mod">
          <ac:chgData name="Nguyen Chi Son" userId="606856d02e9d83ac" providerId="LiveId" clId="{B9933BE9-D93C-4302-ABAE-07341CE1953F}" dt="2021-10-21T10:31:06.411" v="374" actId="1076"/>
          <ac:spMkLst>
            <pc:docMk/>
            <pc:sldMk cId="3298182474" sldId="547"/>
            <ac:spMk id="6" creationId="{55EFE2C7-A145-4398-9A1C-6B0F4661F8B5}"/>
          </ac:spMkLst>
        </pc:spChg>
        <pc:spChg chg="add mod">
          <ac:chgData name="Nguyen Chi Son" userId="606856d02e9d83ac" providerId="LiveId" clId="{B9933BE9-D93C-4302-ABAE-07341CE1953F}" dt="2021-10-21T10:31:09.011" v="375" actId="1076"/>
          <ac:spMkLst>
            <pc:docMk/>
            <pc:sldMk cId="3298182474" sldId="547"/>
            <ac:spMk id="9" creationId="{940A03D4-1663-4B1B-BD24-DB95182683B6}"/>
          </ac:spMkLst>
        </pc:spChg>
        <pc:spChg chg="add mod">
          <ac:chgData name="Nguyen Chi Son" userId="606856d02e9d83ac" providerId="LiveId" clId="{B9933BE9-D93C-4302-ABAE-07341CE1953F}" dt="2021-10-21T10:31:35.606" v="432" actId="1076"/>
          <ac:spMkLst>
            <pc:docMk/>
            <pc:sldMk cId="3298182474" sldId="547"/>
            <ac:spMk id="11" creationId="{24C579D8-713A-48FF-9310-0BBFB1E70CF9}"/>
          </ac:spMkLst>
        </pc:spChg>
        <pc:spChg chg="add mod">
          <ac:chgData name="Nguyen Chi Son" userId="606856d02e9d83ac" providerId="LiveId" clId="{B9933BE9-D93C-4302-ABAE-07341CE1953F}" dt="2021-10-21T10:32:06.578" v="443" actId="1076"/>
          <ac:spMkLst>
            <pc:docMk/>
            <pc:sldMk cId="3298182474" sldId="547"/>
            <ac:spMk id="12" creationId="{B5A5D473-5A99-43C5-BC71-12F1F9A55AB9}"/>
          </ac:spMkLst>
        </pc:spChg>
        <pc:spChg chg="del">
          <ac:chgData name="Nguyen Chi Son" userId="606856d02e9d83ac" providerId="LiveId" clId="{B9933BE9-D93C-4302-ABAE-07341CE1953F}" dt="2021-10-21T10:30:09.777" v="359" actId="478"/>
          <ac:spMkLst>
            <pc:docMk/>
            <pc:sldMk cId="3298182474" sldId="547"/>
            <ac:spMk id="23" creationId="{A3CA9D35-35B6-493F-8590-514DBA6E36B8}"/>
          </ac:spMkLst>
        </pc:spChg>
        <pc:picChg chg="del">
          <ac:chgData name="Nguyen Chi Son" userId="606856d02e9d83ac" providerId="LiveId" clId="{B9933BE9-D93C-4302-ABAE-07341CE1953F}" dt="2021-10-21T10:28:03.422" v="135" actId="478"/>
          <ac:picMkLst>
            <pc:docMk/>
            <pc:sldMk cId="3298182474" sldId="547"/>
            <ac:picMk id="5" creationId="{821B5B6B-81D4-426D-93FD-20B341166DF1}"/>
          </ac:picMkLst>
        </pc:picChg>
        <pc:picChg chg="add mod">
          <ac:chgData name="Nguyen Chi Son" userId="606856d02e9d83ac" providerId="LiveId" clId="{B9933BE9-D93C-4302-ABAE-07341CE1953F}" dt="2021-10-21T10:30:51.470" v="370" actId="1076"/>
          <ac:picMkLst>
            <pc:docMk/>
            <pc:sldMk cId="3298182474" sldId="547"/>
            <ac:picMk id="7" creationId="{CA9794F1-FC74-4C14-8FF2-8866B9A959FE}"/>
          </ac:picMkLst>
        </pc:picChg>
        <pc:picChg chg="add mod">
          <ac:chgData name="Nguyen Chi Son" userId="606856d02e9d83ac" providerId="LiveId" clId="{B9933BE9-D93C-4302-ABAE-07341CE1953F}" dt="2021-10-21T10:30:53.689" v="371" actId="1076"/>
          <ac:picMkLst>
            <pc:docMk/>
            <pc:sldMk cId="3298182474" sldId="547"/>
            <ac:picMk id="8" creationId="{0975FEB6-36A7-47EC-A4A9-1C71BBCA8BA0}"/>
          </ac:picMkLst>
        </pc:picChg>
        <pc:picChg chg="add mod modCrop">
          <ac:chgData name="Nguyen Chi Son" userId="606856d02e9d83ac" providerId="LiveId" clId="{B9933BE9-D93C-4302-ABAE-07341CE1953F}" dt="2021-10-21T10:31:02.006" v="373" actId="732"/>
          <ac:picMkLst>
            <pc:docMk/>
            <pc:sldMk cId="3298182474" sldId="547"/>
            <ac:picMk id="10" creationId="{B31058C9-8D04-499C-802B-3828E3A63511}"/>
          </ac:picMkLst>
        </pc:picChg>
      </pc:sldChg>
      <pc:sldChg chg="delSp modSp del mod ord modAnim">
        <pc:chgData name="Nguyen Chi Son" userId="606856d02e9d83ac" providerId="LiveId" clId="{B9933BE9-D93C-4302-ABAE-07341CE1953F}" dt="2021-10-21T12:51:30.850" v="4902" actId="47"/>
        <pc:sldMkLst>
          <pc:docMk/>
          <pc:sldMk cId="2463127679" sldId="724"/>
        </pc:sldMkLst>
        <pc:spChg chg="mod">
          <ac:chgData name="Nguyen Chi Son" userId="606856d02e9d83ac" providerId="LiveId" clId="{B9933BE9-D93C-4302-ABAE-07341CE1953F}" dt="2021-10-21T10:39:43.368" v="1248" actId="20577"/>
          <ac:spMkLst>
            <pc:docMk/>
            <pc:sldMk cId="2463127679" sldId="724"/>
            <ac:spMk id="14" creationId="{A530074C-9975-4D4F-AC15-005B11433C74}"/>
          </ac:spMkLst>
        </pc:spChg>
        <pc:spChg chg="mod">
          <ac:chgData name="Nguyen Chi Son" userId="606856d02e9d83ac" providerId="LiveId" clId="{B9933BE9-D93C-4302-ABAE-07341CE1953F}" dt="2021-10-21T10:38:40.598" v="860" actId="1035"/>
          <ac:spMkLst>
            <pc:docMk/>
            <pc:sldMk cId="2463127679" sldId="724"/>
            <ac:spMk id="15" creationId="{EC5263CE-BE2F-44C4-BD89-2666D2873C33}"/>
          </ac:spMkLst>
        </pc:spChg>
        <pc:spChg chg="mod">
          <ac:chgData name="Nguyen Chi Son" userId="606856d02e9d83ac" providerId="LiveId" clId="{B9933BE9-D93C-4302-ABAE-07341CE1953F}" dt="2021-10-21T10:36:34.649" v="813" actId="20577"/>
          <ac:spMkLst>
            <pc:docMk/>
            <pc:sldMk cId="2463127679" sldId="724"/>
            <ac:spMk id="19" creationId="{9C339D16-68E4-43C4-A62E-D0146138D23B}"/>
          </ac:spMkLst>
        </pc:spChg>
        <pc:picChg chg="del">
          <ac:chgData name="Nguyen Chi Son" userId="606856d02e9d83ac" providerId="LiveId" clId="{B9933BE9-D93C-4302-ABAE-07341CE1953F}" dt="2021-10-21T10:36:07.270" v="549" actId="478"/>
          <ac:picMkLst>
            <pc:docMk/>
            <pc:sldMk cId="2463127679" sldId="724"/>
            <ac:picMk id="1026" creationId="{5F3BA7E9-CF62-4E51-B340-307E3E6AE458}"/>
          </ac:picMkLst>
        </pc:picChg>
        <pc:picChg chg="del">
          <ac:chgData name="Nguyen Chi Son" userId="606856d02e9d83ac" providerId="LiveId" clId="{B9933BE9-D93C-4302-ABAE-07341CE1953F}" dt="2021-10-21T10:36:06.770" v="548" actId="478"/>
          <ac:picMkLst>
            <pc:docMk/>
            <pc:sldMk cId="2463127679" sldId="724"/>
            <ac:picMk id="1028" creationId="{8D596280-D22C-42BE-A1AC-717684001CB4}"/>
          </ac:picMkLst>
        </pc:picChg>
      </pc:sldChg>
      <pc:sldChg chg="del">
        <pc:chgData name="Nguyen Chi Son" userId="606856d02e9d83ac" providerId="LiveId" clId="{B9933BE9-D93C-4302-ABAE-07341CE1953F}" dt="2021-10-21T12:51:30.850" v="4902" actId="47"/>
        <pc:sldMkLst>
          <pc:docMk/>
          <pc:sldMk cId="2797674271" sldId="731"/>
        </pc:sldMkLst>
      </pc:sldChg>
      <pc:sldChg chg="del">
        <pc:chgData name="Nguyen Chi Son" userId="606856d02e9d83ac" providerId="LiveId" clId="{B9933BE9-D93C-4302-ABAE-07341CE1953F}" dt="2021-10-21T12:51:30.850" v="4902" actId="47"/>
        <pc:sldMkLst>
          <pc:docMk/>
          <pc:sldMk cId="3493183879" sldId="732"/>
        </pc:sldMkLst>
      </pc:sldChg>
      <pc:sldChg chg="addSp delSp modSp add mod delAnim modAnim">
        <pc:chgData name="Nguyen Chi Son" userId="606856d02e9d83ac" providerId="LiveId" clId="{B9933BE9-D93C-4302-ABAE-07341CE1953F}" dt="2021-10-21T12:51:54.771" v="4915"/>
        <pc:sldMkLst>
          <pc:docMk/>
          <pc:sldMk cId="1577087421" sldId="733"/>
        </pc:sldMkLst>
        <pc:spChg chg="mod">
          <ac:chgData name="Nguyen Chi Son" userId="606856d02e9d83ac" providerId="LiveId" clId="{B9933BE9-D93C-4302-ABAE-07341CE1953F}" dt="2021-10-21T10:35:55.308" v="544" actId="1035"/>
          <ac:spMkLst>
            <pc:docMk/>
            <pc:sldMk cId="1577087421" sldId="733"/>
            <ac:spMk id="3" creationId="{76F82E2E-440A-47F1-B76E-F412A71F90EB}"/>
          </ac:spMkLst>
        </pc:spChg>
        <pc:spChg chg="mod">
          <ac:chgData name="Nguyen Chi Son" userId="606856d02e9d83ac" providerId="LiveId" clId="{B9933BE9-D93C-4302-ABAE-07341CE1953F}" dt="2021-10-21T10:35:51.427" v="540" actId="1076"/>
          <ac:spMkLst>
            <pc:docMk/>
            <pc:sldMk cId="1577087421" sldId="733"/>
            <ac:spMk id="6" creationId="{55EFE2C7-A145-4398-9A1C-6B0F4661F8B5}"/>
          </ac:spMkLst>
        </pc:spChg>
        <pc:spChg chg="mod">
          <ac:chgData name="Nguyen Chi Son" userId="606856d02e9d83ac" providerId="LiveId" clId="{B9933BE9-D93C-4302-ABAE-07341CE1953F}" dt="2021-10-21T10:34:44.485" v="496" actId="20577"/>
          <ac:spMkLst>
            <pc:docMk/>
            <pc:sldMk cId="1577087421" sldId="733"/>
            <ac:spMk id="9" creationId="{940A03D4-1663-4B1B-BD24-DB95182683B6}"/>
          </ac:spMkLst>
        </pc:spChg>
        <pc:spChg chg="mod">
          <ac:chgData name="Nguyen Chi Son" userId="606856d02e9d83ac" providerId="LiveId" clId="{B9933BE9-D93C-4302-ABAE-07341CE1953F}" dt="2021-10-21T10:47:55.151" v="2252" actId="20577"/>
          <ac:spMkLst>
            <pc:docMk/>
            <pc:sldMk cId="1577087421" sldId="733"/>
            <ac:spMk id="11" creationId="{24C579D8-713A-48FF-9310-0BBFB1E70CF9}"/>
          </ac:spMkLst>
        </pc:spChg>
        <pc:spChg chg="mod">
          <ac:chgData name="Nguyen Chi Son" userId="606856d02e9d83ac" providerId="LiveId" clId="{B9933BE9-D93C-4302-ABAE-07341CE1953F}" dt="2021-10-21T10:35:56.714" v="545" actId="1076"/>
          <ac:spMkLst>
            <pc:docMk/>
            <pc:sldMk cId="1577087421" sldId="733"/>
            <ac:spMk id="12" creationId="{B5A5D473-5A99-43C5-BC71-12F1F9A55AB9}"/>
          </ac:spMkLst>
        </pc:spChg>
        <pc:picChg chg="del">
          <ac:chgData name="Nguyen Chi Son" userId="606856d02e9d83ac" providerId="LiveId" clId="{B9933BE9-D93C-4302-ABAE-07341CE1953F}" dt="2021-10-21T10:32:21.769" v="455" actId="478"/>
          <ac:picMkLst>
            <pc:docMk/>
            <pc:sldMk cId="1577087421" sldId="733"/>
            <ac:picMk id="7" creationId="{CA9794F1-FC74-4C14-8FF2-8866B9A959FE}"/>
          </ac:picMkLst>
        </pc:picChg>
        <pc:picChg chg="del">
          <ac:chgData name="Nguyen Chi Son" userId="606856d02e9d83ac" providerId="LiveId" clId="{B9933BE9-D93C-4302-ABAE-07341CE1953F}" dt="2021-10-21T10:32:22.957" v="457" actId="478"/>
          <ac:picMkLst>
            <pc:docMk/>
            <pc:sldMk cId="1577087421" sldId="733"/>
            <ac:picMk id="8" creationId="{0975FEB6-36A7-47EC-A4A9-1C71BBCA8BA0}"/>
          </ac:picMkLst>
        </pc:picChg>
        <pc:picChg chg="del">
          <ac:chgData name="Nguyen Chi Son" userId="606856d02e9d83ac" providerId="LiveId" clId="{B9933BE9-D93C-4302-ABAE-07341CE1953F}" dt="2021-10-21T10:32:22.488" v="456" actId="478"/>
          <ac:picMkLst>
            <pc:docMk/>
            <pc:sldMk cId="1577087421" sldId="733"/>
            <ac:picMk id="10" creationId="{B31058C9-8D04-499C-802B-3828E3A63511}"/>
          </ac:picMkLst>
        </pc:picChg>
        <pc:picChg chg="add mod">
          <ac:chgData name="Nguyen Chi Son" userId="606856d02e9d83ac" providerId="LiveId" clId="{B9933BE9-D93C-4302-ABAE-07341CE1953F}" dt="2021-10-21T10:35:46.812" v="538" actId="554"/>
          <ac:picMkLst>
            <pc:docMk/>
            <pc:sldMk cId="1577087421" sldId="733"/>
            <ac:picMk id="1026" creationId="{3968F22B-61B1-45F5-AB38-17E441D6DEF4}"/>
          </ac:picMkLst>
        </pc:picChg>
        <pc:picChg chg="add mod">
          <ac:chgData name="Nguyen Chi Son" userId="606856d02e9d83ac" providerId="LiveId" clId="{B9933BE9-D93C-4302-ABAE-07341CE1953F}" dt="2021-10-21T10:35:46.812" v="538" actId="554"/>
          <ac:picMkLst>
            <pc:docMk/>
            <pc:sldMk cId="1577087421" sldId="733"/>
            <ac:picMk id="1028" creationId="{912B3134-F1F0-4914-95D0-585901072259}"/>
          </ac:picMkLst>
        </pc:picChg>
        <pc:picChg chg="add mod">
          <ac:chgData name="Nguyen Chi Son" userId="606856d02e9d83ac" providerId="LiveId" clId="{B9933BE9-D93C-4302-ABAE-07341CE1953F}" dt="2021-10-21T10:35:46.812" v="538" actId="554"/>
          <ac:picMkLst>
            <pc:docMk/>
            <pc:sldMk cId="1577087421" sldId="733"/>
            <ac:picMk id="1030" creationId="{2EA41A39-CAE4-4322-8D53-0B1CC6E1BB5E}"/>
          </ac:picMkLst>
        </pc:picChg>
      </pc:sldChg>
      <pc:sldChg chg="modSp add del mod">
        <pc:chgData name="Nguyen Chi Son" userId="606856d02e9d83ac" providerId="LiveId" clId="{B9933BE9-D93C-4302-ABAE-07341CE1953F}" dt="2021-10-21T12:51:30.850" v="4902" actId="47"/>
        <pc:sldMkLst>
          <pc:docMk/>
          <pc:sldMk cId="882845768" sldId="734"/>
        </pc:sldMkLst>
        <pc:spChg chg="mod">
          <ac:chgData name="Nguyen Chi Son" userId="606856d02e9d83ac" providerId="LiveId" clId="{B9933BE9-D93C-4302-ABAE-07341CE1953F}" dt="2021-10-21T10:43:07.542" v="1299" actId="20577"/>
          <ac:spMkLst>
            <pc:docMk/>
            <pc:sldMk cId="882845768" sldId="734"/>
            <ac:spMk id="2" creationId="{DAF08EC2-5D0D-48D9-855C-A59C0E5ED55B}"/>
          </ac:spMkLst>
        </pc:spChg>
        <pc:spChg chg="mod">
          <ac:chgData name="Nguyen Chi Son" userId="606856d02e9d83ac" providerId="LiveId" clId="{B9933BE9-D93C-4302-ABAE-07341CE1953F}" dt="2021-10-21T10:43:01.529" v="1250" actId="20577"/>
          <ac:spMkLst>
            <pc:docMk/>
            <pc:sldMk cId="882845768" sldId="734"/>
            <ac:spMk id="3" creationId="{8CD51C9F-FCB0-4185-93E6-835FC05E1B10}"/>
          </ac:spMkLst>
        </pc:spChg>
      </pc:sldChg>
      <pc:sldChg chg="addSp modSp add mod modAnim">
        <pc:chgData name="Nguyen Chi Son" userId="606856d02e9d83ac" providerId="LiveId" clId="{B9933BE9-D93C-4302-ABAE-07341CE1953F}" dt="2021-10-21T10:47:35.042" v="2246" actId="1035"/>
        <pc:sldMkLst>
          <pc:docMk/>
          <pc:sldMk cId="2862655" sldId="735"/>
        </pc:sldMkLst>
        <pc:spChg chg="add mod">
          <ac:chgData name="Nguyen Chi Son" userId="606856d02e9d83ac" providerId="LiveId" clId="{B9933BE9-D93C-4302-ABAE-07341CE1953F}" dt="2021-10-21T10:47:16.692" v="2208" actId="20577"/>
          <ac:spMkLst>
            <pc:docMk/>
            <pc:sldMk cId="2862655" sldId="735"/>
            <ac:spMk id="6" creationId="{C46FE161-0675-4130-AC73-7A4EB0898A13}"/>
          </ac:spMkLst>
        </pc:spChg>
        <pc:spChg chg="add mod">
          <ac:chgData name="Nguyen Chi Son" userId="606856d02e9d83ac" providerId="LiveId" clId="{B9933BE9-D93C-4302-ABAE-07341CE1953F}" dt="2021-10-21T10:47:35.042" v="2246" actId="1035"/>
          <ac:spMkLst>
            <pc:docMk/>
            <pc:sldMk cId="2862655" sldId="735"/>
            <ac:spMk id="8" creationId="{00BE6DA2-4C66-4DA0-9432-E2CA5D74107B}"/>
          </ac:spMkLst>
        </pc:spChg>
        <pc:spChg chg="add mod">
          <ac:chgData name="Nguyen Chi Son" userId="606856d02e9d83ac" providerId="LiveId" clId="{B9933BE9-D93C-4302-ABAE-07341CE1953F}" dt="2021-10-21T10:46:48.584" v="1976" actId="1076"/>
          <ac:spMkLst>
            <pc:docMk/>
            <pc:sldMk cId="2862655" sldId="735"/>
            <ac:spMk id="10" creationId="{1B2C6E1D-C5EF-4F05-A2E0-477E1722F2C9}"/>
          </ac:spMkLst>
        </pc:spChg>
        <pc:spChg chg="mod">
          <ac:chgData name="Nguyen Chi Son" userId="606856d02e9d83ac" providerId="LiveId" clId="{B9933BE9-D93C-4302-ABAE-07341CE1953F}" dt="2021-10-21T10:46:31.811" v="1974" actId="20577"/>
          <ac:spMkLst>
            <pc:docMk/>
            <pc:sldMk cId="2862655" sldId="735"/>
            <ac:spMk id="14" creationId="{A530074C-9975-4D4F-AC15-005B11433C74}"/>
          </ac:spMkLst>
        </pc:spChg>
        <pc:spChg chg="mod">
          <ac:chgData name="Nguyen Chi Son" userId="606856d02e9d83ac" providerId="LiveId" clId="{B9933BE9-D93C-4302-ABAE-07341CE1953F}" dt="2021-10-21T10:45:20.634" v="1507" actId="20577"/>
          <ac:spMkLst>
            <pc:docMk/>
            <pc:sldMk cId="2862655" sldId="735"/>
            <ac:spMk id="19" creationId="{9C339D16-68E4-43C4-A62E-D0146138D23B}"/>
          </ac:spMkLst>
        </pc:spChg>
        <pc:picChg chg="add mod">
          <ac:chgData name="Nguyen Chi Son" userId="606856d02e9d83ac" providerId="LiveId" clId="{B9933BE9-D93C-4302-ABAE-07341CE1953F}" dt="2021-10-21T10:46:48.584" v="1976" actId="1076"/>
          <ac:picMkLst>
            <pc:docMk/>
            <pc:sldMk cId="2862655" sldId="735"/>
            <ac:picMk id="7" creationId="{890478F5-109F-442F-B7FD-E9697E0E7015}"/>
          </ac:picMkLst>
        </pc:picChg>
      </pc:sldChg>
      <pc:sldChg chg="delSp modSp add modAnim">
        <pc:chgData name="Nguyen Chi Son" userId="606856d02e9d83ac" providerId="LiveId" clId="{B9933BE9-D93C-4302-ABAE-07341CE1953F}" dt="2021-10-21T10:50:43.742" v="3043" actId="478"/>
        <pc:sldMkLst>
          <pc:docMk/>
          <pc:sldMk cId="2820191260" sldId="736"/>
        </pc:sldMkLst>
        <pc:spChg chg="del">
          <ac:chgData name="Nguyen Chi Son" userId="606856d02e9d83ac" providerId="LiveId" clId="{B9933BE9-D93C-4302-ABAE-07341CE1953F}" dt="2021-10-21T10:50:43.742" v="3043" actId="478"/>
          <ac:spMkLst>
            <pc:docMk/>
            <pc:sldMk cId="2820191260" sldId="736"/>
            <ac:spMk id="6" creationId="{C46FE161-0675-4130-AC73-7A4EB0898A13}"/>
          </ac:spMkLst>
        </pc:spChg>
        <pc:spChg chg="del">
          <ac:chgData name="Nguyen Chi Son" userId="606856d02e9d83ac" providerId="LiveId" clId="{B9933BE9-D93C-4302-ABAE-07341CE1953F}" dt="2021-10-21T10:50:43.742" v="3043" actId="478"/>
          <ac:spMkLst>
            <pc:docMk/>
            <pc:sldMk cId="2820191260" sldId="736"/>
            <ac:spMk id="8" creationId="{00BE6DA2-4C66-4DA0-9432-E2CA5D74107B}"/>
          </ac:spMkLst>
        </pc:spChg>
        <pc:spChg chg="del">
          <ac:chgData name="Nguyen Chi Son" userId="606856d02e9d83ac" providerId="LiveId" clId="{B9933BE9-D93C-4302-ABAE-07341CE1953F}" dt="2021-10-21T10:50:43.742" v="3043" actId="478"/>
          <ac:spMkLst>
            <pc:docMk/>
            <pc:sldMk cId="2820191260" sldId="736"/>
            <ac:spMk id="10" creationId="{1B2C6E1D-C5EF-4F05-A2E0-477E1722F2C9}"/>
          </ac:spMkLst>
        </pc:spChg>
        <pc:spChg chg="mod">
          <ac:chgData name="Nguyen Chi Son" userId="606856d02e9d83ac" providerId="LiveId" clId="{B9933BE9-D93C-4302-ABAE-07341CE1953F}" dt="2021-10-21T10:49:56.579" v="3042" actId="20577"/>
          <ac:spMkLst>
            <pc:docMk/>
            <pc:sldMk cId="2820191260" sldId="736"/>
            <ac:spMk id="14" creationId="{A530074C-9975-4D4F-AC15-005B11433C74}"/>
          </ac:spMkLst>
        </pc:spChg>
        <pc:spChg chg="mod">
          <ac:chgData name="Nguyen Chi Son" userId="606856d02e9d83ac" providerId="LiveId" clId="{B9933BE9-D93C-4302-ABAE-07341CE1953F}" dt="2021-10-21T10:48:34.930" v="2548" actId="20577"/>
          <ac:spMkLst>
            <pc:docMk/>
            <pc:sldMk cId="2820191260" sldId="736"/>
            <ac:spMk id="19" creationId="{9C339D16-68E4-43C4-A62E-D0146138D23B}"/>
          </ac:spMkLst>
        </pc:spChg>
        <pc:picChg chg="del">
          <ac:chgData name="Nguyen Chi Son" userId="606856d02e9d83ac" providerId="LiveId" clId="{B9933BE9-D93C-4302-ABAE-07341CE1953F}" dt="2021-10-21T10:50:43.742" v="3043" actId="478"/>
          <ac:picMkLst>
            <pc:docMk/>
            <pc:sldMk cId="2820191260" sldId="736"/>
            <ac:picMk id="7" creationId="{890478F5-109F-442F-B7FD-E9697E0E7015}"/>
          </ac:picMkLst>
        </pc:picChg>
      </pc:sldChg>
      <pc:sldChg chg="addSp modSp add mod modAnim">
        <pc:chgData name="Nguyen Chi Son" userId="606856d02e9d83ac" providerId="LiveId" clId="{B9933BE9-D93C-4302-ABAE-07341CE1953F}" dt="2021-10-21T12:52:16.685" v="4921"/>
        <pc:sldMkLst>
          <pc:docMk/>
          <pc:sldMk cId="94835632" sldId="737"/>
        </pc:sldMkLst>
        <pc:spChg chg="mod">
          <ac:chgData name="Nguyen Chi Son" userId="606856d02e9d83ac" providerId="LiveId" clId="{B9933BE9-D93C-4302-ABAE-07341CE1953F}" dt="2021-10-21T10:54:41.322" v="4301" actId="20577"/>
          <ac:spMkLst>
            <pc:docMk/>
            <pc:sldMk cId="94835632" sldId="737"/>
            <ac:spMk id="14" creationId="{A530074C-9975-4D4F-AC15-005B11433C74}"/>
          </ac:spMkLst>
        </pc:spChg>
        <pc:spChg chg="mod">
          <ac:chgData name="Nguyen Chi Son" userId="606856d02e9d83ac" providerId="LiveId" clId="{B9933BE9-D93C-4302-ABAE-07341CE1953F}" dt="2021-10-21T10:51:50.253" v="3589" actId="1035"/>
          <ac:spMkLst>
            <pc:docMk/>
            <pc:sldMk cId="94835632" sldId="737"/>
            <ac:spMk id="15" creationId="{EC5263CE-BE2F-44C4-BD89-2666D2873C33}"/>
          </ac:spMkLst>
        </pc:spChg>
        <pc:spChg chg="mod">
          <ac:chgData name="Nguyen Chi Son" userId="606856d02e9d83ac" providerId="LiveId" clId="{B9933BE9-D93C-4302-ABAE-07341CE1953F}" dt="2021-10-21T10:51:42.682" v="3531" actId="20577"/>
          <ac:spMkLst>
            <pc:docMk/>
            <pc:sldMk cId="94835632" sldId="737"/>
            <ac:spMk id="19" creationId="{9C339D16-68E4-43C4-A62E-D0146138D23B}"/>
          </ac:spMkLst>
        </pc:spChg>
        <pc:picChg chg="add mod">
          <ac:chgData name="Nguyen Chi Son" userId="606856d02e9d83ac" providerId="LiveId" clId="{B9933BE9-D93C-4302-ABAE-07341CE1953F}" dt="2021-10-21T10:55:22.756" v="4312" actId="1076"/>
          <ac:picMkLst>
            <pc:docMk/>
            <pc:sldMk cId="94835632" sldId="737"/>
            <ac:picMk id="3" creationId="{305430CC-D8D1-4829-9E4A-312CD889083B}"/>
          </ac:picMkLst>
        </pc:picChg>
        <pc:picChg chg="add mod">
          <ac:chgData name="Nguyen Chi Son" userId="606856d02e9d83ac" providerId="LiveId" clId="{B9933BE9-D93C-4302-ABAE-07341CE1953F}" dt="2021-10-21T10:55:23.956" v="4313" actId="1076"/>
          <ac:picMkLst>
            <pc:docMk/>
            <pc:sldMk cId="94835632" sldId="737"/>
            <ac:picMk id="5" creationId="{788BFE3E-389D-442D-801B-2822038AFD32}"/>
          </ac:picMkLst>
        </pc:picChg>
      </pc:sldChg>
      <pc:sldChg chg="addSp delSp modSp add mod modAnim">
        <pc:chgData name="Nguyen Chi Son" userId="606856d02e9d83ac" providerId="LiveId" clId="{B9933BE9-D93C-4302-ABAE-07341CE1953F}" dt="2021-10-21T12:52:24.994" v="4925"/>
        <pc:sldMkLst>
          <pc:docMk/>
          <pc:sldMk cId="726114726" sldId="738"/>
        </pc:sldMkLst>
        <pc:spChg chg="mod">
          <ac:chgData name="Nguyen Chi Son" userId="606856d02e9d83ac" providerId="LiveId" clId="{B9933BE9-D93C-4302-ABAE-07341CE1953F}" dt="2021-10-21T12:51:07.275" v="4901" actId="20577"/>
          <ac:spMkLst>
            <pc:docMk/>
            <pc:sldMk cId="726114726" sldId="738"/>
            <ac:spMk id="14" creationId="{A530074C-9975-4D4F-AC15-005B11433C74}"/>
          </ac:spMkLst>
        </pc:spChg>
        <pc:spChg chg="mod">
          <ac:chgData name="Nguyen Chi Son" userId="606856d02e9d83ac" providerId="LiveId" clId="{B9933BE9-D93C-4302-ABAE-07341CE1953F}" dt="2021-10-21T12:51:41.890" v="4913" actId="1035"/>
          <ac:spMkLst>
            <pc:docMk/>
            <pc:sldMk cId="726114726" sldId="738"/>
            <ac:spMk id="15" creationId="{EC5263CE-BE2F-44C4-BD89-2666D2873C33}"/>
          </ac:spMkLst>
        </pc:spChg>
        <pc:spChg chg="mod">
          <ac:chgData name="Nguyen Chi Son" userId="606856d02e9d83ac" providerId="LiveId" clId="{B9933BE9-D93C-4302-ABAE-07341CE1953F}" dt="2021-10-21T12:47:45.951" v="4565" actId="20577"/>
          <ac:spMkLst>
            <pc:docMk/>
            <pc:sldMk cId="726114726" sldId="738"/>
            <ac:spMk id="19" creationId="{9C339D16-68E4-43C4-A62E-D0146138D23B}"/>
          </ac:spMkLst>
        </pc:spChg>
        <pc:picChg chg="del">
          <ac:chgData name="Nguyen Chi Son" userId="606856d02e9d83ac" providerId="LiveId" clId="{B9933BE9-D93C-4302-ABAE-07341CE1953F}" dt="2021-10-21T12:47:12.308" v="4315" actId="478"/>
          <ac:picMkLst>
            <pc:docMk/>
            <pc:sldMk cId="726114726" sldId="738"/>
            <ac:picMk id="3" creationId="{305430CC-D8D1-4829-9E4A-312CD889083B}"/>
          </ac:picMkLst>
        </pc:picChg>
        <pc:picChg chg="add del mod">
          <ac:chgData name="Nguyen Chi Son" userId="606856d02e9d83ac" providerId="LiveId" clId="{B9933BE9-D93C-4302-ABAE-07341CE1953F}" dt="2021-10-21T12:50:07.436" v="4570" actId="478"/>
          <ac:picMkLst>
            <pc:docMk/>
            <pc:sldMk cId="726114726" sldId="738"/>
            <ac:picMk id="4" creationId="{EB7977A1-E521-4E1C-A329-29CB3F4C5EB9}"/>
          </ac:picMkLst>
        </pc:picChg>
        <pc:picChg chg="del">
          <ac:chgData name="Nguyen Chi Son" userId="606856d02e9d83ac" providerId="LiveId" clId="{B9933BE9-D93C-4302-ABAE-07341CE1953F}" dt="2021-10-21T12:47:14.064" v="4316" actId="478"/>
          <ac:picMkLst>
            <pc:docMk/>
            <pc:sldMk cId="726114726" sldId="738"/>
            <ac:picMk id="5" creationId="{788BFE3E-389D-442D-801B-2822038AFD32}"/>
          </ac:picMkLst>
        </pc:picChg>
        <pc:picChg chg="add mod">
          <ac:chgData name="Nguyen Chi Son" userId="606856d02e9d83ac" providerId="LiveId" clId="{B9933BE9-D93C-4302-ABAE-07341CE1953F}" dt="2021-10-21T12:51:38.297" v="4904" actId="1076"/>
          <ac:picMkLst>
            <pc:docMk/>
            <pc:sldMk cId="726114726" sldId="738"/>
            <ac:picMk id="7" creationId="{5C78A684-D86B-4842-B652-94C1200BDF46}"/>
          </ac:picMkLst>
        </pc:picChg>
      </pc:sldChg>
    </pc:docChg>
  </pc:docChgLst>
  <pc:docChgLst>
    <pc:chgData name="Nguyen Chi Son" userId="606856d02e9d83ac" providerId="LiveId" clId="{DE131E17-2CEB-49E6-B296-21C59D96C1A2}"/>
    <pc:docChg chg="undo custSel addSld delSld modSld">
      <pc:chgData name="Nguyen Chi Son" userId="606856d02e9d83ac" providerId="LiveId" clId="{DE131E17-2CEB-49E6-B296-21C59D96C1A2}" dt="2022-05-13T03:33:37.602" v="5908"/>
      <pc:docMkLst>
        <pc:docMk/>
      </pc:docMkLst>
      <pc:sldChg chg="modSp mod">
        <pc:chgData name="Nguyen Chi Son" userId="606856d02e9d83ac" providerId="LiveId" clId="{DE131E17-2CEB-49E6-B296-21C59D96C1A2}" dt="2022-05-13T00:26:09.423" v="38" actId="20577"/>
        <pc:sldMkLst>
          <pc:docMk/>
          <pc:sldMk cId="2922349590" sldId="256"/>
        </pc:sldMkLst>
        <pc:spChg chg="mod">
          <ac:chgData name="Nguyen Chi Son" userId="606856d02e9d83ac" providerId="LiveId" clId="{DE131E17-2CEB-49E6-B296-21C59D96C1A2}" dt="2022-05-13T00:26:09.423" v="38" actId="20577"/>
          <ac:spMkLst>
            <pc:docMk/>
            <pc:sldMk cId="2922349590" sldId="256"/>
            <ac:spMk id="136" creationId="{C574B640-0199-463F-87CA-8E3956B46E10}"/>
          </ac:spMkLst>
        </pc:spChg>
      </pc:sldChg>
      <pc:sldChg chg="modSp mod">
        <pc:chgData name="Nguyen Chi Son" userId="606856d02e9d83ac" providerId="LiveId" clId="{DE131E17-2CEB-49E6-B296-21C59D96C1A2}" dt="2022-05-13T01:03:07.178" v="548" actId="1035"/>
        <pc:sldMkLst>
          <pc:docMk/>
          <pc:sldMk cId="3319126272" sldId="622"/>
        </pc:sldMkLst>
        <pc:spChg chg="mod">
          <ac:chgData name="Nguyen Chi Son" userId="606856d02e9d83ac" providerId="LiveId" clId="{DE131E17-2CEB-49E6-B296-21C59D96C1A2}" dt="2022-05-13T01:03:02.765" v="530" actId="20577"/>
          <ac:spMkLst>
            <pc:docMk/>
            <pc:sldMk cId="3319126272" sldId="622"/>
            <ac:spMk id="2" creationId="{DAF08EC2-5D0D-48D9-855C-A59C0E5ED55B}"/>
          </ac:spMkLst>
        </pc:spChg>
        <pc:spChg chg="mod">
          <ac:chgData name="Nguyen Chi Son" userId="606856d02e9d83ac" providerId="LiveId" clId="{DE131E17-2CEB-49E6-B296-21C59D96C1A2}" dt="2022-05-13T01:03:07.178" v="548" actId="1035"/>
          <ac:spMkLst>
            <pc:docMk/>
            <pc:sldMk cId="3319126272" sldId="622"/>
            <ac:spMk id="3" creationId="{8CD51C9F-FCB0-4185-93E6-835FC05E1B10}"/>
          </ac:spMkLst>
        </pc:spChg>
      </pc:sldChg>
      <pc:sldChg chg="modSp mod">
        <pc:chgData name="Nguyen Chi Son" userId="606856d02e9d83ac" providerId="LiveId" clId="{DE131E17-2CEB-49E6-B296-21C59D96C1A2}" dt="2022-05-13T00:26:31.973" v="92" actId="1036"/>
        <pc:sldMkLst>
          <pc:docMk/>
          <pc:sldMk cId="1033004166" sldId="675"/>
        </pc:sldMkLst>
        <pc:spChg chg="mod">
          <ac:chgData name="Nguyen Chi Son" userId="606856d02e9d83ac" providerId="LiveId" clId="{DE131E17-2CEB-49E6-B296-21C59D96C1A2}" dt="2022-05-13T00:26:27.375" v="71" actId="20577"/>
          <ac:spMkLst>
            <pc:docMk/>
            <pc:sldMk cId="1033004166" sldId="675"/>
            <ac:spMk id="2" creationId="{DAF08EC2-5D0D-48D9-855C-A59C0E5ED55B}"/>
          </ac:spMkLst>
        </pc:spChg>
        <pc:spChg chg="mod">
          <ac:chgData name="Nguyen Chi Son" userId="606856d02e9d83ac" providerId="LiveId" clId="{DE131E17-2CEB-49E6-B296-21C59D96C1A2}" dt="2022-05-13T00:26:31.973" v="92" actId="1036"/>
          <ac:spMkLst>
            <pc:docMk/>
            <pc:sldMk cId="1033004166" sldId="675"/>
            <ac:spMk id="3" creationId="{8CD51C9F-FCB0-4185-93E6-835FC05E1B10}"/>
          </ac:spMkLst>
        </pc:spChg>
      </pc:sldChg>
      <pc:sldChg chg="addSp delSp modSp mod">
        <pc:chgData name="Nguyen Chi Son" userId="606856d02e9d83ac" providerId="LiveId" clId="{DE131E17-2CEB-49E6-B296-21C59D96C1A2}" dt="2022-05-13T01:02:17.277" v="504" actId="1076"/>
        <pc:sldMkLst>
          <pc:docMk/>
          <pc:sldMk cId="1219282801" sldId="781"/>
        </pc:sldMkLst>
        <pc:spChg chg="mod">
          <ac:chgData name="Nguyen Chi Son" userId="606856d02e9d83ac" providerId="LiveId" clId="{DE131E17-2CEB-49E6-B296-21C59D96C1A2}" dt="2022-05-13T01:01:17.698" v="497" actId="20577"/>
          <ac:spMkLst>
            <pc:docMk/>
            <pc:sldMk cId="1219282801" sldId="781"/>
            <ac:spMk id="2" creationId="{BA8A6260-CA4B-46A9-A06E-C71EE59E6992}"/>
          </ac:spMkLst>
        </pc:spChg>
        <pc:spChg chg="del">
          <ac:chgData name="Nguyen Chi Son" userId="606856d02e9d83ac" providerId="LiveId" clId="{DE131E17-2CEB-49E6-B296-21C59D96C1A2}" dt="2022-05-13T00:26:37.396" v="94" actId="478"/>
          <ac:spMkLst>
            <pc:docMk/>
            <pc:sldMk cId="1219282801" sldId="781"/>
            <ac:spMk id="19" creationId="{39E0EABF-EE70-EE00-5057-8F5016221B93}"/>
          </ac:spMkLst>
        </pc:spChg>
        <pc:spChg chg="del">
          <ac:chgData name="Nguyen Chi Son" userId="606856d02e9d83ac" providerId="LiveId" clId="{DE131E17-2CEB-49E6-B296-21C59D96C1A2}" dt="2022-05-13T00:26:37.396" v="94" actId="478"/>
          <ac:spMkLst>
            <pc:docMk/>
            <pc:sldMk cId="1219282801" sldId="781"/>
            <ac:spMk id="20" creationId="{E04C24A6-F497-2C2C-DF6D-104323203BC9}"/>
          </ac:spMkLst>
        </pc:spChg>
        <pc:spChg chg="del">
          <ac:chgData name="Nguyen Chi Son" userId="606856d02e9d83ac" providerId="LiveId" clId="{DE131E17-2CEB-49E6-B296-21C59D96C1A2}" dt="2022-05-13T00:26:37.396" v="94" actId="478"/>
          <ac:spMkLst>
            <pc:docMk/>
            <pc:sldMk cId="1219282801" sldId="781"/>
            <ac:spMk id="21" creationId="{428D360F-7A1A-8638-8EF5-48F1DFAE2DD1}"/>
          </ac:spMkLst>
        </pc:spChg>
        <pc:spChg chg="mod">
          <ac:chgData name="Nguyen Chi Son" userId="606856d02e9d83ac" providerId="LiveId" clId="{DE131E17-2CEB-49E6-B296-21C59D96C1A2}" dt="2022-05-13T01:02:17.277" v="504" actId="1076"/>
          <ac:spMkLst>
            <pc:docMk/>
            <pc:sldMk cId="1219282801" sldId="781"/>
            <ac:spMk id="22" creationId="{55D724EA-7150-898C-440D-DC2E56266347}"/>
          </ac:spMkLst>
        </pc:spChg>
        <pc:spChg chg="add mod">
          <ac:chgData name="Nguyen Chi Son" userId="606856d02e9d83ac" providerId="LiveId" clId="{DE131E17-2CEB-49E6-B296-21C59D96C1A2}" dt="2022-05-13T01:00:14.943" v="284" actId="1076"/>
          <ac:spMkLst>
            <pc:docMk/>
            <pc:sldMk cId="1219282801" sldId="781"/>
            <ac:spMk id="23" creationId="{8BAAF0F3-0638-D42B-1670-DAD82F3A1B1F}"/>
          </ac:spMkLst>
        </pc:spChg>
        <pc:spChg chg="add del mod">
          <ac:chgData name="Nguyen Chi Son" userId="606856d02e9d83ac" providerId="LiveId" clId="{DE131E17-2CEB-49E6-B296-21C59D96C1A2}" dt="2022-05-13T01:01:02.756" v="343" actId="478"/>
          <ac:spMkLst>
            <pc:docMk/>
            <pc:sldMk cId="1219282801" sldId="781"/>
            <ac:spMk id="24" creationId="{D387E43B-056D-9961-D756-A3498C48E2DA}"/>
          </ac:spMkLst>
        </pc:spChg>
        <pc:grpChg chg="add mod">
          <ac:chgData name="Nguyen Chi Son" userId="606856d02e9d83ac" providerId="LiveId" clId="{DE131E17-2CEB-49E6-B296-21C59D96C1A2}" dt="2022-05-13T01:01:43.078" v="502" actId="1076"/>
          <ac:grpSpMkLst>
            <pc:docMk/>
            <pc:sldMk cId="1219282801" sldId="781"/>
            <ac:grpSpMk id="7" creationId="{1A79CF66-6DE7-6CF9-AB58-C67996C76204}"/>
          </ac:grpSpMkLst>
        </pc:grpChg>
        <pc:grpChg chg="del">
          <ac:chgData name="Nguyen Chi Son" userId="606856d02e9d83ac" providerId="LiveId" clId="{DE131E17-2CEB-49E6-B296-21C59D96C1A2}" dt="2022-05-13T00:26:35.478" v="93" actId="478"/>
          <ac:grpSpMkLst>
            <pc:docMk/>
            <pc:sldMk cId="1219282801" sldId="781"/>
            <ac:grpSpMk id="16" creationId="{D4276E5D-D1BA-7C47-C2B1-C8219461DA60}"/>
          </ac:grpSpMkLst>
        </pc:grpChg>
        <pc:graphicFrameChg chg="del">
          <ac:chgData name="Nguyen Chi Son" userId="606856d02e9d83ac" providerId="LiveId" clId="{DE131E17-2CEB-49E6-B296-21C59D96C1A2}" dt="2022-05-13T00:26:37.396" v="94" actId="478"/>
          <ac:graphicFrameMkLst>
            <pc:docMk/>
            <pc:sldMk cId="1219282801" sldId="781"/>
            <ac:graphicFrameMk id="9" creationId="{F36DA388-4413-A3F7-73A6-F9CF32B78706}"/>
          </ac:graphicFrameMkLst>
        </pc:graphicFrameChg>
        <pc:graphicFrameChg chg="del">
          <ac:chgData name="Nguyen Chi Son" userId="606856d02e9d83ac" providerId="LiveId" clId="{DE131E17-2CEB-49E6-B296-21C59D96C1A2}" dt="2022-05-13T00:26:37.396" v="94" actId="478"/>
          <ac:graphicFrameMkLst>
            <pc:docMk/>
            <pc:sldMk cId="1219282801" sldId="781"/>
            <ac:graphicFrameMk id="17" creationId="{D4C7C2BD-A0C8-B614-2144-EE92F6666219}"/>
          </ac:graphicFrameMkLst>
        </pc:graphicFrameChg>
        <pc:graphicFrameChg chg="del">
          <ac:chgData name="Nguyen Chi Son" userId="606856d02e9d83ac" providerId="LiveId" clId="{DE131E17-2CEB-49E6-B296-21C59D96C1A2}" dt="2022-05-13T00:26:37.396" v="94" actId="478"/>
          <ac:graphicFrameMkLst>
            <pc:docMk/>
            <pc:sldMk cId="1219282801" sldId="781"/>
            <ac:graphicFrameMk id="18" creationId="{74FFEF5B-7719-1CE8-2561-C199DFAFD03E}"/>
          </ac:graphicFrameMkLst>
        </pc:graphicFrameChg>
        <pc:picChg chg="add mod modCrop">
          <ac:chgData name="Nguyen Chi Son" userId="606856d02e9d83ac" providerId="LiveId" clId="{DE131E17-2CEB-49E6-B296-21C59D96C1A2}" dt="2022-05-13T00:57:14.477" v="247" actId="164"/>
          <ac:picMkLst>
            <pc:docMk/>
            <pc:sldMk cId="1219282801" sldId="781"/>
            <ac:picMk id="4" creationId="{95759B6C-734D-CACD-E2B6-2B6AF3731262}"/>
          </ac:picMkLst>
        </pc:picChg>
        <pc:picChg chg="add mod modCrop">
          <ac:chgData name="Nguyen Chi Son" userId="606856d02e9d83ac" providerId="LiveId" clId="{DE131E17-2CEB-49E6-B296-21C59D96C1A2}" dt="2022-05-13T00:57:14.477" v="247" actId="164"/>
          <ac:picMkLst>
            <pc:docMk/>
            <pc:sldMk cId="1219282801" sldId="781"/>
            <ac:picMk id="6" creationId="{D242F97E-636A-D2FE-189B-4969C8632E74}"/>
          </ac:picMkLst>
        </pc:picChg>
        <pc:picChg chg="mod modCrop">
          <ac:chgData name="Nguyen Chi Son" userId="606856d02e9d83ac" providerId="LiveId" clId="{DE131E17-2CEB-49E6-B296-21C59D96C1A2}" dt="2022-05-13T01:01:38.270" v="501" actId="1076"/>
          <ac:picMkLst>
            <pc:docMk/>
            <pc:sldMk cId="1219282801" sldId="781"/>
            <ac:picMk id="8" creationId="{A77A0A51-9EF0-B599-872F-7656FF835321}"/>
          </ac:picMkLst>
        </pc:picChg>
      </pc:sldChg>
      <pc:sldChg chg="addSp delSp modSp mod">
        <pc:chgData name="Nguyen Chi Son" userId="606856d02e9d83ac" providerId="LiveId" clId="{DE131E17-2CEB-49E6-B296-21C59D96C1A2}" dt="2022-05-13T01:09:30.058" v="1415" actId="1076"/>
        <pc:sldMkLst>
          <pc:docMk/>
          <pc:sldMk cId="3014091475" sldId="782"/>
        </pc:sldMkLst>
        <pc:spChg chg="mod">
          <ac:chgData name="Nguyen Chi Son" userId="606856d02e9d83ac" providerId="LiveId" clId="{DE131E17-2CEB-49E6-B296-21C59D96C1A2}" dt="2022-05-13T01:04:09.010" v="863" actId="20577"/>
          <ac:spMkLst>
            <pc:docMk/>
            <pc:sldMk cId="3014091475" sldId="782"/>
            <ac:spMk id="2" creationId="{BA8A6260-CA4B-46A9-A06E-C71EE59E6992}"/>
          </ac:spMkLst>
        </pc:spChg>
        <pc:spChg chg="mod">
          <ac:chgData name="Nguyen Chi Son" userId="606856d02e9d83ac" providerId="LiveId" clId="{DE131E17-2CEB-49E6-B296-21C59D96C1A2}" dt="2022-05-13T01:09:30.058" v="1415" actId="1076"/>
          <ac:spMkLst>
            <pc:docMk/>
            <pc:sldMk cId="3014091475" sldId="782"/>
            <ac:spMk id="21" creationId="{425AB926-2872-8554-BFA0-0E01F8BD9EAC}"/>
          </ac:spMkLst>
        </pc:spChg>
        <pc:spChg chg="del">
          <ac:chgData name="Nguyen Chi Son" userId="606856d02e9d83ac" providerId="LiveId" clId="{DE131E17-2CEB-49E6-B296-21C59D96C1A2}" dt="2022-05-13T01:03:10.608" v="549" actId="478"/>
          <ac:spMkLst>
            <pc:docMk/>
            <pc:sldMk cId="3014091475" sldId="782"/>
            <ac:spMk id="24" creationId="{FC9CEA46-495D-BC8F-DBC4-D2DDB97BF596}"/>
          </ac:spMkLst>
        </pc:spChg>
        <pc:spChg chg="del">
          <ac:chgData name="Nguyen Chi Son" userId="606856d02e9d83ac" providerId="LiveId" clId="{DE131E17-2CEB-49E6-B296-21C59D96C1A2}" dt="2022-05-13T01:03:10.608" v="549" actId="478"/>
          <ac:spMkLst>
            <pc:docMk/>
            <pc:sldMk cId="3014091475" sldId="782"/>
            <ac:spMk id="26" creationId="{CEE52A54-881D-E69D-54D3-3CF96C55A5BB}"/>
          </ac:spMkLst>
        </pc:spChg>
        <pc:spChg chg="del">
          <ac:chgData name="Nguyen Chi Son" userId="606856d02e9d83ac" providerId="LiveId" clId="{DE131E17-2CEB-49E6-B296-21C59D96C1A2}" dt="2022-05-13T01:03:10.608" v="549" actId="478"/>
          <ac:spMkLst>
            <pc:docMk/>
            <pc:sldMk cId="3014091475" sldId="782"/>
            <ac:spMk id="27" creationId="{4D6C33DE-5DCD-AE29-EC90-1DD15337576A}"/>
          </ac:spMkLst>
        </pc:spChg>
        <pc:spChg chg="del">
          <ac:chgData name="Nguyen Chi Son" userId="606856d02e9d83ac" providerId="LiveId" clId="{DE131E17-2CEB-49E6-B296-21C59D96C1A2}" dt="2022-05-13T01:03:10.608" v="549" actId="478"/>
          <ac:spMkLst>
            <pc:docMk/>
            <pc:sldMk cId="3014091475" sldId="782"/>
            <ac:spMk id="28" creationId="{806412A8-F6E0-0450-F828-82D3AE56F892}"/>
          </ac:spMkLst>
        </pc:spChg>
        <pc:spChg chg="del">
          <ac:chgData name="Nguyen Chi Son" userId="606856d02e9d83ac" providerId="LiveId" clId="{DE131E17-2CEB-49E6-B296-21C59D96C1A2}" dt="2022-05-13T01:03:10.608" v="549" actId="478"/>
          <ac:spMkLst>
            <pc:docMk/>
            <pc:sldMk cId="3014091475" sldId="782"/>
            <ac:spMk id="36" creationId="{5E6ADA4D-CE1A-D929-80E1-DC482445615A}"/>
          </ac:spMkLst>
        </pc:spChg>
        <pc:spChg chg="del">
          <ac:chgData name="Nguyen Chi Son" userId="606856d02e9d83ac" providerId="LiveId" clId="{DE131E17-2CEB-49E6-B296-21C59D96C1A2}" dt="2022-05-13T01:03:10.608" v="549" actId="478"/>
          <ac:spMkLst>
            <pc:docMk/>
            <pc:sldMk cId="3014091475" sldId="782"/>
            <ac:spMk id="37" creationId="{F4D49C95-A65E-DBFA-A8C0-63FFD8F3202D}"/>
          </ac:spMkLst>
        </pc:spChg>
        <pc:spChg chg="del">
          <ac:chgData name="Nguyen Chi Son" userId="606856d02e9d83ac" providerId="LiveId" clId="{DE131E17-2CEB-49E6-B296-21C59D96C1A2}" dt="2022-05-13T01:03:10.608" v="549" actId="478"/>
          <ac:spMkLst>
            <pc:docMk/>
            <pc:sldMk cId="3014091475" sldId="782"/>
            <ac:spMk id="41" creationId="{C532BD09-BE20-71C2-875A-ECAF37F618A1}"/>
          </ac:spMkLst>
        </pc:spChg>
        <pc:spChg chg="del">
          <ac:chgData name="Nguyen Chi Son" userId="606856d02e9d83ac" providerId="LiveId" clId="{DE131E17-2CEB-49E6-B296-21C59D96C1A2}" dt="2022-05-13T01:03:10.608" v="549" actId="478"/>
          <ac:spMkLst>
            <pc:docMk/>
            <pc:sldMk cId="3014091475" sldId="782"/>
            <ac:spMk id="42" creationId="{B3F7CCE8-8224-8584-5BCA-EF3D599B55C7}"/>
          </ac:spMkLst>
        </pc:spChg>
        <pc:spChg chg="del">
          <ac:chgData name="Nguyen Chi Son" userId="606856d02e9d83ac" providerId="LiveId" clId="{DE131E17-2CEB-49E6-B296-21C59D96C1A2}" dt="2022-05-13T01:03:10.608" v="549" actId="478"/>
          <ac:spMkLst>
            <pc:docMk/>
            <pc:sldMk cId="3014091475" sldId="782"/>
            <ac:spMk id="43" creationId="{EADADA49-EEE7-179A-A5F6-587939402AEC}"/>
          </ac:spMkLst>
        </pc:spChg>
        <pc:spChg chg="del">
          <ac:chgData name="Nguyen Chi Son" userId="606856d02e9d83ac" providerId="LiveId" clId="{DE131E17-2CEB-49E6-B296-21C59D96C1A2}" dt="2022-05-13T01:03:10.608" v="549" actId="478"/>
          <ac:spMkLst>
            <pc:docMk/>
            <pc:sldMk cId="3014091475" sldId="782"/>
            <ac:spMk id="50" creationId="{9497CFEB-CE86-22F6-3CB6-9EF6FBDD57CE}"/>
          </ac:spMkLst>
        </pc:spChg>
        <pc:graphicFrameChg chg="del">
          <ac:chgData name="Nguyen Chi Son" userId="606856d02e9d83ac" providerId="LiveId" clId="{DE131E17-2CEB-49E6-B296-21C59D96C1A2}" dt="2022-05-13T01:03:11.497" v="550" actId="478"/>
          <ac:graphicFrameMkLst>
            <pc:docMk/>
            <pc:sldMk cId="3014091475" sldId="782"/>
            <ac:graphicFrameMk id="20" creationId="{929F31DF-C580-187C-006F-C9927E35706C}"/>
          </ac:graphicFrameMkLst>
        </pc:graphicFrameChg>
        <pc:graphicFrameChg chg="del">
          <ac:chgData name="Nguyen Chi Son" userId="606856d02e9d83ac" providerId="LiveId" clId="{DE131E17-2CEB-49E6-B296-21C59D96C1A2}" dt="2022-05-13T01:03:10.608" v="549" actId="478"/>
          <ac:graphicFrameMkLst>
            <pc:docMk/>
            <pc:sldMk cId="3014091475" sldId="782"/>
            <ac:graphicFrameMk id="44" creationId="{A24FFF87-5E20-A5EC-2393-85FDA62E2635}"/>
          </ac:graphicFrameMkLst>
        </pc:graphicFrameChg>
        <pc:picChg chg="add mod">
          <ac:chgData name="Nguyen Chi Son" userId="606856d02e9d83ac" providerId="LiveId" clId="{DE131E17-2CEB-49E6-B296-21C59D96C1A2}" dt="2022-05-13T01:09:26.722" v="1414" actId="1076"/>
          <ac:picMkLst>
            <pc:docMk/>
            <pc:sldMk cId="3014091475" sldId="782"/>
            <ac:picMk id="19" creationId="{2B9FB28B-4704-4E44-AC92-17712A49E53F}"/>
          </ac:picMkLst>
        </pc:picChg>
        <pc:picChg chg="del">
          <ac:chgData name="Nguyen Chi Son" userId="606856d02e9d83ac" providerId="LiveId" clId="{DE131E17-2CEB-49E6-B296-21C59D96C1A2}" dt="2022-05-13T01:03:10.608" v="549" actId="478"/>
          <ac:picMkLst>
            <pc:docMk/>
            <pc:sldMk cId="3014091475" sldId="782"/>
            <ac:picMk id="25" creationId="{5BBA4A62-FCCF-BF6D-52E7-2D3E83A4DE0C}"/>
          </ac:picMkLst>
        </pc:picChg>
        <pc:cxnChg chg="del">
          <ac:chgData name="Nguyen Chi Son" userId="606856d02e9d83ac" providerId="LiveId" clId="{DE131E17-2CEB-49E6-B296-21C59D96C1A2}" dt="2022-05-13T01:03:10.608" v="549" actId="478"/>
          <ac:cxnSpMkLst>
            <pc:docMk/>
            <pc:sldMk cId="3014091475" sldId="782"/>
            <ac:cxnSpMk id="23" creationId="{BCD23D5E-5EC9-3550-907C-0FAAC99950FA}"/>
          </ac:cxnSpMkLst>
        </pc:cxnChg>
        <pc:cxnChg chg="del">
          <ac:chgData name="Nguyen Chi Son" userId="606856d02e9d83ac" providerId="LiveId" clId="{DE131E17-2CEB-49E6-B296-21C59D96C1A2}" dt="2022-05-13T01:03:10.608" v="549" actId="478"/>
          <ac:cxnSpMkLst>
            <pc:docMk/>
            <pc:sldMk cId="3014091475" sldId="782"/>
            <ac:cxnSpMk id="38" creationId="{53C36F27-9D9E-208B-C22F-03D49CE4443E}"/>
          </ac:cxnSpMkLst>
        </pc:cxnChg>
      </pc:sldChg>
      <pc:sldChg chg="del">
        <pc:chgData name="Nguyen Chi Son" userId="606856d02e9d83ac" providerId="LiveId" clId="{DE131E17-2CEB-49E6-B296-21C59D96C1A2}" dt="2022-05-13T03:25:27.474" v="5655" actId="47"/>
        <pc:sldMkLst>
          <pc:docMk/>
          <pc:sldMk cId="2420333236" sldId="800"/>
        </pc:sldMkLst>
      </pc:sldChg>
      <pc:sldChg chg="del">
        <pc:chgData name="Nguyen Chi Son" userId="606856d02e9d83ac" providerId="LiveId" clId="{DE131E17-2CEB-49E6-B296-21C59D96C1A2}" dt="2022-05-13T03:25:27.474" v="5655" actId="47"/>
        <pc:sldMkLst>
          <pc:docMk/>
          <pc:sldMk cId="2582018195" sldId="801"/>
        </pc:sldMkLst>
      </pc:sldChg>
      <pc:sldChg chg="delSp del mod">
        <pc:chgData name="Nguyen Chi Son" userId="606856d02e9d83ac" providerId="LiveId" clId="{DE131E17-2CEB-49E6-B296-21C59D96C1A2}" dt="2022-05-13T01:02:40.726" v="507" actId="47"/>
        <pc:sldMkLst>
          <pc:docMk/>
          <pc:sldMk cId="3151879484" sldId="809"/>
        </pc:sldMkLst>
        <pc:spChg chg="del">
          <ac:chgData name="Nguyen Chi Son" userId="606856d02e9d83ac" providerId="LiveId" clId="{DE131E17-2CEB-49E6-B296-21C59D96C1A2}" dt="2022-05-13T01:02:32.307" v="506" actId="478"/>
          <ac:spMkLst>
            <pc:docMk/>
            <pc:sldMk cId="3151879484" sldId="809"/>
            <ac:spMk id="8" creationId="{635ECAB3-1C35-1C87-33BE-F5E8AC256FCD}"/>
          </ac:spMkLst>
        </pc:spChg>
        <pc:spChg chg="del">
          <ac:chgData name="Nguyen Chi Son" userId="606856d02e9d83ac" providerId="LiveId" clId="{DE131E17-2CEB-49E6-B296-21C59D96C1A2}" dt="2022-05-13T01:02:32.307" v="506" actId="478"/>
          <ac:spMkLst>
            <pc:docMk/>
            <pc:sldMk cId="3151879484" sldId="809"/>
            <ac:spMk id="13" creationId="{4F6A4772-4664-FFBC-15E4-A2DB3B10F52D}"/>
          </ac:spMkLst>
        </pc:spChg>
        <pc:spChg chg="del">
          <ac:chgData name="Nguyen Chi Son" userId="606856d02e9d83ac" providerId="LiveId" clId="{DE131E17-2CEB-49E6-B296-21C59D96C1A2}" dt="2022-05-13T01:02:32.307" v="506" actId="478"/>
          <ac:spMkLst>
            <pc:docMk/>
            <pc:sldMk cId="3151879484" sldId="809"/>
            <ac:spMk id="14" creationId="{6AED6BA2-E724-C363-C3EB-A119985EBBA8}"/>
          </ac:spMkLst>
        </pc:spChg>
        <pc:spChg chg="del">
          <ac:chgData name="Nguyen Chi Son" userId="606856d02e9d83ac" providerId="LiveId" clId="{DE131E17-2CEB-49E6-B296-21C59D96C1A2}" dt="2022-05-13T01:02:32.307" v="506" actId="478"/>
          <ac:spMkLst>
            <pc:docMk/>
            <pc:sldMk cId="3151879484" sldId="809"/>
            <ac:spMk id="15" creationId="{49119AC2-4658-57E6-D4E6-59DA5E62E0F8}"/>
          </ac:spMkLst>
        </pc:spChg>
        <pc:graphicFrameChg chg="del">
          <ac:chgData name="Nguyen Chi Son" userId="606856d02e9d83ac" providerId="LiveId" clId="{DE131E17-2CEB-49E6-B296-21C59D96C1A2}" dt="2022-05-13T01:02:32.307" v="506" actId="478"/>
          <ac:graphicFrameMkLst>
            <pc:docMk/>
            <pc:sldMk cId="3151879484" sldId="809"/>
            <ac:graphicFrameMk id="6" creationId="{2BF36108-61B8-A82C-5CF6-0354B64020E6}"/>
          </ac:graphicFrameMkLst>
        </pc:graphicFrameChg>
        <pc:graphicFrameChg chg="del">
          <ac:chgData name="Nguyen Chi Son" userId="606856d02e9d83ac" providerId="LiveId" clId="{DE131E17-2CEB-49E6-B296-21C59D96C1A2}" dt="2022-05-13T01:02:32.307" v="506" actId="478"/>
          <ac:graphicFrameMkLst>
            <pc:docMk/>
            <pc:sldMk cId="3151879484" sldId="809"/>
            <ac:graphicFrameMk id="10" creationId="{D6B9BE29-FE56-DA09-67D4-E9838A81E440}"/>
          </ac:graphicFrameMkLst>
        </pc:graphicFrameChg>
        <pc:graphicFrameChg chg="del">
          <ac:chgData name="Nguyen Chi Son" userId="606856d02e9d83ac" providerId="LiveId" clId="{DE131E17-2CEB-49E6-B296-21C59D96C1A2}" dt="2022-05-13T01:02:32.307" v="506" actId="478"/>
          <ac:graphicFrameMkLst>
            <pc:docMk/>
            <pc:sldMk cId="3151879484" sldId="809"/>
            <ac:graphicFrameMk id="12" creationId="{FC179D6D-5BA2-F69A-8935-25A09490738E}"/>
          </ac:graphicFrameMkLst>
        </pc:graphicFrameChg>
        <pc:picChg chg="del">
          <ac:chgData name="Nguyen Chi Son" userId="606856d02e9d83ac" providerId="LiveId" clId="{DE131E17-2CEB-49E6-B296-21C59D96C1A2}" dt="2022-05-13T01:02:30.810" v="505" actId="478"/>
          <ac:picMkLst>
            <pc:docMk/>
            <pc:sldMk cId="3151879484" sldId="809"/>
            <ac:picMk id="7" creationId="{B0B572AF-FEC1-2FBE-689A-CF45CE9FB2D8}"/>
          </ac:picMkLst>
        </pc:picChg>
      </pc:sldChg>
      <pc:sldChg chg="del">
        <pc:chgData name="Nguyen Chi Son" userId="606856d02e9d83ac" providerId="LiveId" clId="{DE131E17-2CEB-49E6-B296-21C59D96C1A2}" dt="2022-05-13T03:25:27.474" v="5655" actId="47"/>
        <pc:sldMkLst>
          <pc:docMk/>
          <pc:sldMk cId="3660016765" sldId="810"/>
        </pc:sldMkLst>
      </pc:sldChg>
      <pc:sldChg chg="del">
        <pc:chgData name="Nguyen Chi Son" userId="606856d02e9d83ac" providerId="LiveId" clId="{DE131E17-2CEB-49E6-B296-21C59D96C1A2}" dt="2022-05-13T03:25:27.474" v="5655" actId="47"/>
        <pc:sldMkLst>
          <pc:docMk/>
          <pc:sldMk cId="741517295" sldId="811"/>
        </pc:sldMkLst>
      </pc:sldChg>
      <pc:sldChg chg="del">
        <pc:chgData name="Nguyen Chi Son" userId="606856d02e9d83ac" providerId="LiveId" clId="{DE131E17-2CEB-49E6-B296-21C59D96C1A2}" dt="2022-05-13T03:25:27.474" v="5655" actId="47"/>
        <pc:sldMkLst>
          <pc:docMk/>
          <pc:sldMk cId="88451268" sldId="812"/>
        </pc:sldMkLst>
      </pc:sldChg>
      <pc:sldChg chg="del">
        <pc:chgData name="Nguyen Chi Son" userId="606856d02e9d83ac" providerId="LiveId" clId="{DE131E17-2CEB-49E6-B296-21C59D96C1A2}" dt="2022-05-13T03:25:27.474" v="5655" actId="47"/>
        <pc:sldMkLst>
          <pc:docMk/>
          <pc:sldMk cId="1152862462" sldId="813"/>
        </pc:sldMkLst>
      </pc:sldChg>
      <pc:sldChg chg="del">
        <pc:chgData name="Nguyen Chi Son" userId="606856d02e9d83ac" providerId="LiveId" clId="{DE131E17-2CEB-49E6-B296-21C59D96C1A2}" dt="2022-05-13T03:25:27.474" v="5655" actId="47"/>
        <pc:sldMkLst>
          <pc:docMk/>
          <pc:sldMk cId="1896799062" sldId="814"/>
        </pc:sldMkLst>
      </pc:sldChg>
      <pc:sldChg chg="del">
        <pc:chgData name="Nguyen Chi Son" userId="606856d02e9d83ac" providerId="LiveId" clId="{DE131E17-2CEB-49E6-B296-21C59D96C1A2}" dt="2022-05-13T03:25:27.474" v="5655" actId="47"/>
        <pc:sldMkLst>
          <pc:docMk/>
          <pc:sldMk cId="3282336197" sldId="815"/>
        </pc:sldMkLst>
      </pc:sldChg>
      <pc:sldChg chg="del">
        <pc:chgData name="Nguyen Chi Son" userId="606856d02e9d83ac" providerId="LiveId" clId="{DE131E17-2CEB-49E6-B296-21C59D96C1A2}" dt="2022-05-13T03:25:27.474" v="5655" actId="47"/>
        <pc:sldMkLst>
          <pc:docMk/>
          <pc:sldMk cId="3541577497" sldId="817"/>
        </pc:sldMkLst>
      </pc:sldChg>
      <pc:sldChg chg="del">
        <pc:chgData name="Nguyen Chi Son" userId="606856d02e9d83ac" providerId="LiveId" clId="{DE131E17-2CEB-49E6-B296-21C59D96C1A2}" dt="2022-05-13T03:25:27.474" v="5655" actId="47"/>
        <pc:sldMkLst>
          <pc:docMk/>
          <pc:sldMk cId="3977683269" sldId="818"/>
        </pc:sldMkLst>
      </pc:sldChg>
      <pc:sldChg chg="del">
        <pc:chgData name="Nguyen Chi Son" userId="606856d02e9d83ac" providerId="LiveId" clId="{DE131E17-2CEB-49E6-B296-21C59D96C1A2}" dt="2022-05-13T03:25:27.474" v="5655" actId="47"/>
        <pc:sldMkLst>
          <pc:docMk/>
          <pc:sldMk cId="2452262777" sldId="819"/>
        </pc:sldMkLst>
      </pc:sldChg>
      <pc:sldChg chg="del">
        <pc:chgData name="Nguyen Chi Son" userId="606856d02e9d83ac" providerId="LiveId" clId="{DE131E17-2CEB-49E6-B296-21C59D96C1A2}" dt="2022-05-13T03:25:27.474" v="5655" actId="47"/>
        <pc:sldMkLst>
          <pc:docMk/>
          <pc:sldMk cId="4114116366" sldId="822"/>
        </pc:sldMkLst>
      </pc:sldChg>
      <pc:sldChg chg="del">
        <pc:chgData name="Nguyen Chi Son" userId="606856d02e9d83ac" providerId="LiveId" clId="{DE131E17-2CEB-49E6-B296-21C59D96C1A2}" dt="2022-05-13T03:25:27.474" v="5655" actId="47"/>
        <pc:sldMkLst>
          <pc:docMk/>
          <pc:sldMk cId="2038862627" sldId="823"/>
        </pc:sldMkLst>
      </pc:sldChg>
      <pc:sldChg chg="del">
        <pc:chgData name="Nguyen Chi Son" userId="606856d02e9d83ac" providerId="LiveId" clId="{DE131E17-2CEB-49E6-B296-21C59D96C1A2}" dt="2022-05-13T03:25:27.474" v="5655" actId="47"/>
        <pc:sldMkLst>
          <pc:docMk/>
          <pc:sldMk cId="3830709042" sldId="824"/>
        </pc:sldMkLst>
      </pc:sldChg>
      <pc:sldChg chg="del">
        <pc:chgData name="Nguyen Chi Son" userId="606856d02e9d83ac" providerId="LiveId" clId="{DE131E17-2CEB-49E6-B296-21C59D96C1A2}" dt="2022-05-13T03:25:27.474" v="5655" actId="47"/>
        <pc:sldMkLst>
          <pc:docMk/>
          <pc:sldMk cId="3706217874" sldId="825"/>
        </pc:sldMkLst>
      </pc:sldChg>
      <pc:sldChg chg="del">
        <pc:chgData name="Nguyen Chi Son" userId="606856d02e9d83ac" providerId="LiveId" clId="{DE131E17-2CEB-49E6-B296-21C59D96C1A2}" dt="2022-05-13T03:25:27.474" v="5655" actId="47"/>
        <pc:sldMkLst>
          <pc:docMk/>
          <pc:sldMk cId="708831908" sldId="826"/>
        </pc:sldMkLst>
      </pc:sldChg>
      <pc:sldChg chg="del">
        <pc:chgData name="Nguyen Chi Son" userId="606856d02e9d83ac" providerId="LiveId" clId="{DE131E17-2CEB-49E6-B296-21C59D96C1A2}" dt="2022-05-13T03:25:27.474" v="5655" actId="47"/>
        <pc:sldMkLst>
          <pc:docMk/>
          <pc:sldMk cId="176765850" sldId="827"/>
        </pc:sldMkLst>
      </pc:sldChg>
      <pc:sldChg chg="del">
        <pc:chgData name="Nguyen Chi Son" userId="606856d02e9d83ac" providerId="LiveId" clId="{DE131E17-2CEB-49E6-B296-21C59D96C1A2}" dt="2022-05-13T03:25:27.474" v="5655" actId="47"/>
        <pc:sldMkLst>
          <pc:docMk/>
          <pc:sldMk cId="1740394861" sldId="828"/>
        </pc:sldMkLst>
      </pc:sldChg>
      <pc:sldChg chg="del">
        <pc:chgData name="Nguyen Chi Son" userId="606856d02e9d83ac" providerId="LiveId" clId="{DE131E17-2CEB-49E6-B296-21C59D96C1A2}" dt="2022-05-13T03:25:27.474" v="5655" actId="47"/>
        <pc:sldMkLst>
          <pc:docMk/>
          <pc:sldMk cId="1451218854" sldId="829"/>
        </pc:sldMkLst>
      </pc:sldChg>
      <pc:sldChg chg="addSp delSp modSp add mod">
        <pc:chgData name="Nguyen Chi Son" userId="606856d02e9d83ac" providerId="LiveId" clId="{DE131E17-2CEB-49E6-B296-21C59D96C1A2}" dt="2022-05-13T02:04:51.068" v="1998" actId="1076"/>
        <pc:sldMkLst>
          <pc:docMk/>
          <pc:sldMk cId="838600339" sldId="830"/>
        </pc:sldMkLst>
        <pc:spChg chg="mod">
          <ac:chgData name="Nguyen Chi Son" userId="606856d02e9d83ac" providerId="LiveId" clId="{DE131E17-2CEB-49E6-B296-21C59D96C1A2}" dt="2022-05-13T02:04:37.401" v="1996" actId="57"/>
          <ac:spMkLst>
            <pc:docMk/>
            <pc:sldMk cId="838600339" sldId="830"/>
            <ac:spMk id="2" creationId="{BA8A6260-CA4B-46A9-A06E-C71EE59E6992}"/>
          </ac:spMkLst>
        </pc:spChg>
        <pc:spChg chg="mod">
          <ac:chgData name="Nguyen Chi Son" userId="606856d02e9d83ac" providerId="LiveId" clId="{DE131E17-2CEB-49E6-B296-21C59D96C1A2}" dt="2022-05-13T02:04:51.068" v="1998" actId="1076"/>
          <ac:spMkLst>
            <pc:docMk/>
            <pc:sldMk cId="838600339" sldId="830"/>
            <ac:spMk id="21" creationId="{425AB926-2872-8554-BFA0-0E01F8BD9EAC}"/>
          </ac:spMkLst>
        </pc:spChg>
        <pc:picChg chg="add del mod">
          <ac:chgData name="Nguyen Chi Son" userId="606856d02e9d83ac" providerId="LiveId" clId="{DE131E17-2CEB-49E6-B296-21C59D96C1A2}" dt="2022-05-13T01:19:19.354" v="1631" actId="478"/>
          <ac:picMkLst>
            <pc:docMk/>
            <pc:sldMk cId="838600339" sldId="830"/>
            <ac:picMk id="4" creationId="{063AC145-435F-C349-626F-0ED52A84EABE}"/>
          </ac:picMkLst>
        </pc:picChg>
        <pc:picChg chg="add mod">
          <ac:chgData name="Nguyen Chi Son" userId="606856d02e9d83ac" providerId="LiveId" clId="{DE131E17-2CEB-49E6-B296-21C59D96C1A2}" dt="2022-05-13T02:04:48.629" v="1997" actId="1076"/>
          <ac:picMkLst>
            <pc:docMk/>
            <pc:sldMk cId="838600339" sldId="830"/>
            <ac:picMk id="6" creationId="{A3300116-4B1F-6E31-DBDF-D9C872DFDFC0}"/>
          </ac:picMkLst>
        </pc:picChg>
        <pc:picChg chg="del">
          <ac:chgData name="Nguyen Chi Son" userId="606856d02e9d83ac" providerId="LiveId" clId="{DE131E17-2CEB-49E6-B296-21C59D96C1A2}" dt="2022-05-13T01:13:56.156" v="1417" actId="478"/>
          <ac:picMkLst>
            <pc:docMk/>
            <pc:sldMk cId="838600339" sldId="830"/>
            <ac:picMk id="19" creationId="{2B9FB28B-4704-4E44-AC92-17712A49E53F}"/>
          </ac:picMkLst>
        </pc:picChg>
      </pc:sldChg>
      <pc:sldChg chg="addSp delSp modSp add mod">
        <pc:chgData name="Nguyen Chi Son" userId="606856d02e9d83ac" providerId="LiveId" clId="{DE131E17-2CEB-49E6-B296-21C59D96C1A2}" dt="2022-05-13T02:10:55.063" v="2231" actId="1037"/>
        <pc:sldMkLst>
          <pc:docMk/>
          <pc:sldMk cId="2716760091" sldId="831"/>
        </pc:sldMkLst>
        <pc:spChg chg="mod">
          <ac:chgData name="Nguyen Chi Son" userId="606856d02e9d83ac" providerId="LiveId" clId="{DE131E17-2CEB-49E6-B296-21C59D96C1A2}" dt="2022-05-13T02:05:35.461" v="2059" actId="20577"/>
          <ac:spMkLst>
            <pc:docMk/>
            <pc:sldMk cId="2716760091" sldId="831"/>
            <ac:spMk id="2" creationId="{BA8A6260-CA4B-46A9-A06E-C71EE59E6992}"/>
          </ac:spMkLst>
        </pc:spChg>
        <pc:spChg chg="add mod">
          <ac:chgData name="Nguyen Chi Son" userId="606856d02e9d83ac" providerId="LiveId" clId="{DE131E17-2CEB-49E6-B296-21C59D96C1A2}" dt="2022-05-13T02:10:08.914" v="2199" actId="1076"/>
          <ac:spMkLst>
            <pc:docMk/>
            <pc:sldMk cId="2716760091" sldId="831"/>
            <ac:spMk id="5" creationId="{E629B508-C132-3A42-1F50-CCC3681717B4}"/>
          </ac:spMkLst>
        </pc:spChg>
        <pc:spChg chg="mod">
          <ac:chgData name="Nguyen Chi Son" userId="606856d02e9d83ac" providerId="LiveId" clId="{DE131E17-2CEB-49E6-B296-21C59D96C1A2}" dt="2022-05-13T02:10:01.442" v="2198" actId="1076"/>
          <ac:spMkLst>
            <pc:docMk/>
            <pc:sldMk cId="2716760091" sldId="831"/>
            <ac:spMk id="21" creationId="{425AB926-2872-8554-BFA0-0E01F8BD9EAC}"/>
          </ac:spMkLst>
        </pc:spChg>
        <pc:graphicFrameChg chg="add mod">
          <ac:chgData name="Nguyen Chi Son" userId="606856d02e9d83ac" providerId="LiveId" clId="{DE131E17-2CEB-49E6-B296-21C59D96C1A2}" dt="2022-05-13T02:10:52.472" v="2229" actId="1037"/>
          <ac:graphicFrameMkLst>
            <pc:docMk/>
            <pc:sldMk cId="2716760091" sldId="831"/>
            <ac:graphicFrameMk id="7" creationId="{19B2E392-A65F-C5A5-00FA-E0D13F6E8B3B}"/>
          </ac:graphicFrameMkLst>
        </pc:graphicFrameChg>
        <pc:graphicFrameChg chg="add mod">
          <ac:chgData name="Nguyen Chi Son" userId="606856d02e9d83ac" providerId="LiveId" clId="{DE131E17-2CEB-49E6-B296-21C59D96C1A2}" dt="2022-05-13T02:10:52.472" v="2229" actId="1037"/>
          <ac:graphicFrameMkLst>
            <pc:docMk/>
            <pc:sldMk cId="2716760091" sldId="831"/>
            <ac:graphicFrameMk id="8" creationId="{3BC6E15A-8B49-64EF-2E21-6EDD121D3EAE}"/>
          </ac:graphicFrameMkLst>
        </pc:graphicFrameChg>
        <pc:graphicFrameChg chg="add mod">
          <ac:chgData name="Nguyen Chi Son" userId="606856d02e9d83ac" providerId="LiveId" clId="{DE131E17-2CEB-49E6-B296-21C59D96C1A2}" dt="2022-05-13T02:10:52.472" v="2229" actId="1037"/>
          <ac:graphicFrameMkLst>
            <pc:docMk/>
            <pc:sldMk cId="2716760091" sldId="831"/>
            <ac:graphicFrameMk id="9" creationId="{1AE1D563-442D-407E-9FCE-FBB8688B9B98}"/>
          </ac:graphicFrameMkLst>
        </pc:graphicFrameChg>
        <pc:graphicFrameChg chg="add mod">
          <ac:chgData name="Nguyen Chi Son" userId="606856d02e9d83ac" providerId="LiveId" clId="{DE131E17-2CEB-49E6-B296-21C59D96C1A2}" dt="2022-05-13T02:10:55.063" v="2231" actId="1037"/>
          <ac:graphicFrameMkLst>
            <pc:docMk/>
            <pc:sldMk cId="2716760091" sldId="831"/>
            <ac:graphicFrameMk id="10" creationId="{55E3FF54-9DAF-0B92-9A34-F179E559301A}"/>
          </ac:graphicFrameMkLst>
        </pc:graphicFrameChg>
        <pc:graphicFrameChg chg="add mod">
          <ac:chgData name="Nguyen Chi Son" userId="606856d02e9d83ac" providerId="LiveId" clId="{DE131E17-2CEB-49E6-B296-21C59D96C1A2}" dt="2022-05-13T02:10:55.063" v="2231" actId="1037"/>
          <ac:graphicFrameMkLst>
            <pc:docMk/>
            <pc:sldMk cId="2716760091" sldId="831"/>
            <ac:graphicFrameMk id="11" creationId="{787C63D1-1B8A-A781-412A-E6FB991E9623}"/>
          </ac:graphicFrameMkLst>
        </pc:graphicFrameChg>
        <pc:graphicFrameChg chg="add mod">
          <ac:chgData name="Nguyen Chi Son" userId="606856d02e9d83ac" providerId="LiveId" clId="{DE131E17-2CEB-49E6-B296-21C59D96C1A2}" dt="2022-05-13T02:10:55.063" v="2231" actId="1037"/>
          <ac:graphicFrameMkLst>
            <pc:docMk/>
            <pc:sldMk cId="2716760091" sldId="831"/>
            <ac:graphicFrameMk id="12" creationId="{B97D7F0F-46CE-C286-2747-AA667348BBEE}"/>
          </ac:graphicFrameMkLst>
        </pc:graphicFrameChg>
        <pc:picChg chg="del">
          <ac:chgData name="Nguyen Chi Son" userId="606856d02e9d83ac" providerId="LiveId" clId="{DE131E17-2CEB-49E6-B296-21C59D96C1A2}" dt="2022-05-13T02:04:59.629" v="2000" actId="478"/>
          <ac:picMkLst>
            <pc:docMk/>
            <pc:sldMk cId="2716760091" sldId="831"/>
            <ac:picMk id="6" creationId="{A3300116-4B1F-6E31-DBDF-D9C872DFDFC0}"/>
          </ac:picMkLst>
        </pc:picChg>
      </pc:sldChg>
      <pc:sldChg chg="addSp delSp modSp add mod delAnim modAnim">
        <pc:chgData name="Nguyen Chi Son" userId="606856d02e9d83ac" providerId="LiveId" clId="{DE131E17-2CEB-49E6-B296-21C59D96C1A2}" dt="2022-05-13T03:25:50.149" v="5659"/>
        <pc:sldMkLst>
          <pc:docMk/>
          <pc:sldMk cId="1200193823" sldId="832"/>
        </pc:sldMkLst>
        <pc:spChg chg="add mod">
          <ac:chgData name="Nguyen Chi Son" userId="606856d02e9d83ac" providerId="LiveId" clId="{DE131E17-2CEB-49E6-B296-21C59D96C1A2}" dt="2022-05-13T02:55:26.140" v="2651" actId="20577"/>
          <ac:spMkLst>
            <pc:docMk/>
            <pc:sldMk cId="1200193823" sldId="832"/>
            <ac:spMk id="10" creationId="{CA7A7645-A7F6-FF0F-6CE7-F7954F96AD24}"/>
          </ac:spMkLst>
        </pc:spChg>
        <pc:spChg chg="add mod">
          <ac:chgData name="Nguyen Chi Son" userId="606856d02e9d83ac" providerId="LiveId" clId="{DE131E17-2CEB-49E6-B296-21C59D96C1A2}" dt="2022-05-13T02:55:14.401" v="2648" actId="1035"/>
          <ac:spMkLst>
            <pc:docMk/>
            <pc:sldMk cId="1200193823" sldId="832"/>
            <ac:spMk id="11" creationId="{0E84CBE1-4AB0-CA68-65C2-AC68692AACAA}"/>
          </ac:spMkLst>
        </pc:spChg>
        <pc:spChg chg="add mod">
          <ac:chgData name="Nguyen Chi Son" userId="606856d02e9d83ac" providerId="LiveId" clId="{DE131E17-2CEB-49E6-B296-21C59D96C1A2}" dt="2022-05-13T02:58:33.790" v="2921" actId="20577"/>
          <ac:spMkLst>
            <pc:docMk/>
            <pc:sldMk cId="1200193823" sldId="832"/>
            <ac:spMk id="12" creationId="{5B8A6D26-E571-DC15-930E-F272FC43E0DD}"/>
          </ac:spMkLst>
        </pc:spChg>
        <pc:spChg chg="add mod">
          <ac:chgData name="Nguyen Chi Son" userId="606856d02e9d83ac" providerId="LiveId" clId="{DE131E17-2CEB-49E6-B296-21C59D96C1A2}" dt="2022-05-13T02:55:14.401" v="2648" actId="1035"/>
          <ac:spMkLst>
            <pc:docMk/>
            <pc:sldMk cId="1200193823" sldId="832"/>
            <ac:spMk id="13" creationId="{1E14587E-DEDE-55E8-CE0F-8FA8A72C11BC}"/>
          </ac:spMkLst>
        </pc:spChg>
        <pc:spChg chg="del">
          <ac:chgData name="Nguyen Chi Son" userId="606856d02e9d83ac" providerId="LiveId" clId="{DE131E17-2CEB-49E6-B296-21C59D96C1A2}" dt="2022-05-13T02:52:56.679" v="2233" actId="478"/>
          <ac:spMkLst>
            <pc:docMk/>
            <pc:sldMk cId="1200193823" sldId="832"/>
            <ac:spMk id="17" creationId="{8D2FAFB8-D2F8-FAF6-0203-2CDBE543D601}"/>
          </ac:spMkLst>
        </pc:spChg>
        <pc:spChg chg="del">
          <ac:chgData name="Nguyen Chi Son" userId="606856d02e9d83ac" providerId="LiveId" clId="{DE131E17-2CEB-49E6-B296-21C59D96C1A2}" dt="2022-05-13T02:52:56.679" v="2233" actId="478"/>
          <ac:spMkLst>
            <pc:docMk/>
            <pc:sldMk cId="1200193823" sldId="832"/>
            <ac:spMk id="18" creationId="{3431909F-68C2-30C2-C986-033CB7BD278B}"/>
          </ac:spMkLst>
        </pc:spChg>
        <pc:spChg chg="mod">
          <ac:chgData name="Nguyen Chi Son" userId="606856d02e9d83ac" providerId="LiveId" clId="{DE131E17-2CEB-49E6-B296-21C59D96C1A2}" dt="2022-05-13T02:55:03.952" v="2618" actId="20577"/>
          <ac:spMkLst>
            <pc:docMk/>
            <pc:sldMk cId="1200193823" sldId="832"/>
            <ac:spMk id="19" creationId="{9C339D16-68E4-43C4-A62E-D0146138D23B}"/>
          </ac:spMkLst>
        </pc:spChg>
        <pc:spChg chg="del">
          <ac:chgData name="Nguyen Chi Son" userId="606856d02e9d83ac" providerId="LiveId" clId="{DE131E17-2CEB-49E6-B296-21C59D96C1A2}" dt="2022-05-13T02:52:56.679" v="2233" actId="478"/>
          <ac:spMkLst>
            <pc:docMk/>
            <pc:sldMk cId="1200193823" sldId="832"/>
            <ac:spMk id="20" creationId="{2A075A00-5E6D-58F1-AC4E-F6D3BABB2326}"/>
          </ac:spMkLst>
        </pc:spChg>
        <pc:spChg chg="del">
          <ac:chgData name="Nguyen Chi Son" userId="606856d02e9d83ac" providerId="LiveId" clId="{DE131E17-2CEB-49E6-B296-21C59D96C1A2}" dt="2022-05-13T02:52:56.679" v="2233" actId="478"/>
          <ac:spMkLst>
            <pc:docMk/>
            <pc:sldMk cId="1200193823" sldId="832"/>
            <ac:spMk id="21" creationId="{677772C1-7229-6733-3B64-50D22D18E871}"/>
          </ac:spMkLst>
        </pc:spChg>
        <pc:picChg chg="del">
          <ac:chgData name="Nguyen Chi Son" userId="606856d02e9d83ac" providerId="LiveId" clId="{DE131E17-2CEB-49E6-B296-21C59D96C1A2}" dt="2022-05-13T02:52:56.679" v="2233" actId="478"/>
          <ac:picMkLst>
            <pc:docMk/>
            <pc:sldMk cId="1200193823" sldId="832"/>
            <ac:picMk id="16" creationId="{1FCB3711-B41B-3E36-425A-1A3112F0888F}"/>
          </ac:picMkLst>
        </pc:picChg>
      </pc:sldChg>
      <pc:sldChg chg="add del">
        <pc:chgData name="Nguyen Chi Son" userId="606856d02e9d83ac" providerId="LiveId" clId="{DE131E17-2CEB-49E6-B296-21C59D96C1A2}" dt="2022-05-13T03:25:59.421" v="5660" actId="47"/>
        <pc:sldMkLst>
          <pc:docMk/>
          <pc:sldMk cId="3029577027" sldId="833"/>
        </pc:sldMkLst>
      </pc:sldChg>
      <pc:sldChg chg="modSp add mod modAnim">
        <pc:chgData name="Nguyen Chi Son" userId="606856d02e9d83ac" providerId="LiveId" clId="{DE131E17-2CEB-49E6-B296-21C59D96C1A2}" dt="2022-05-13T03:26:10.861" v="5664"/>
        <pc:sldMkLst>
          <pc:docMk/>
          <pc:sldMk cId="2496222901" sldId="834"/>
        </pc:sldMkLst>
        <pc:spChg chg="mod">
          <ac:chgData name="Nguyen Chi Son" userId="606856d02e9d83ac" providerId="LiveId" clId="{DE131E17-2CEB-49E6-B296-21C59D96C1A2}" dt="2022-05-13T03:03:27.120" v="3604" actId="1035"/>
          <ac:spMkLst>
            <pc:docMk/>
            <pc:sldMk cId="2496222901" sldId="834"/>
            <ac:spMk id="10" creationId="{CA7A7645-A7F6-FF0F-6CE7-F7954F96AD24}"/>
          </ac:spMkLst>
        </pc:spChg>
        <pc:spChg chg="mod">
          <ac:chgData name="Nguyen Chi Son" userId="606856d02e9d83ac" providerId="LiveId" clId="{DE131E17-2CEB-49E6-B296-21C59D96C1A2}" dt="2022-05-13T03:03:27.120" v="3604" actId="1035"/>
          <ac:spMkLst>
            <pc:docMk/>
            <pc:sldMk cId="2496222901" sldId="834"/>
            <ac:spMk id="11" creationId="{0E84CBE1-4AB0-CA68-65C2-AC68692AACAA}"/>
          </ac:spMkLst>
        </pc:spChg>
        <pc:spChg chg="mod">
          <ac:chgData name="Nguyen Chi Son" userId="606856d02e9d83ac" providerId="LiveId" clId="{DE131E17-2CEB-49E6-B296-21C59D96C1A2}" dt="2022-05-13T03:03:27.120" v="3604" actId="1035"/>
          <ac:spMkLst>
            <pc:docMk/>
            <pc:sldMk cId="2496222901" sldId="834"/>
            <ac:spMk id="12" creationId="{5B8A6D26-E571-DC15-930E-F272FC43E0DD}"/>
          </ac:spMkLst>
        </pc:spChg>
        <pc:spChg chg="mod">
          <ac:chgData name="Nguyen Chi Son" userId="606856d02e9d83ac" providerId="LiveId" clId="{DE131E17-2CEB-49E6-B296-21C59D96C1A2}" dt="2022-05-13T03:03:27.120" v="3604" actId="1035"/>
          <ac:spMkLst>
            <pc:docMk/>
            <pc:sldMk cId="2496222901" sldId="834"/>
            <ac:spMk id="13" creationId="{1E14587E-DEDE-55E8-CE0F-8FA8A72C11BC}"/>
          </ac:spMkLst>
        </pc:spChg>
        <pc:spChg chg="mod">
          <ac:chgData name="Nguyen Chi Son" userId="606856d02e9d83ac" providerId="LiveId" clId="{DE131E17-2CEB-49E6-B296-21C59D96C1A2}" dt="2022-05-13T03:02:47.621" v="3272" actId="20577"/>
          <ac:spMkLst>
            <pc:docMk/>
            <pc:sldMk cId="2496222901" sldId="834"/>
            <ac:spMk id="19" creationId="{9C339D16-68E4-43C4-A62E-D0146138D23B}"/>
          </ac:spMkLst>
        </pc:spChg>
      </pc:sldChg>
      <pc:sldChg chg="addSp modSp add mod modAnim">
        <pc:chgData name="Nguyen Chi Son" userId="606856d02e9d83ac" providerId="LiveId" clId="{DE131E17-2CEB-49E6-B296-21C59D96C1A2}" dt="2022-05-13T03:33:37.602" v="5908"/>
        <pc:sldMkLst>
          <pc:docMk/>
          <pc:sldMk cId="649689337" sldId="835"/>
        </pc:sldMkLst>
        <pc:spChg chg="mod">
          <ac:chgData name="Nguyen Chi Son" userId="606856d02e9d83ac" providerId="LiveId" clId="{DE131E17-2CEB-49E6-B296-21C59D96C1A2}" dt="2022-05-13T03:32:17.134" v="5891" actId="20577"/>
          <ac:spMkLst>
            <pc:docMk/>
            <pc:sldMk cId="649689337" sldId="835"/>
            <ac:spMk id="10" creationId="{CA7A7645-A7F6-FF0F-6CE7-F7954F96AD24}"/>
          </ac:spMkLst>
        </pc:spChg>
        <pc:spChg chg="mod">
          <ac:chgData name="Nguyen Chi Son" userId="606856d02e9d83ac" providerId="LiveId" clId="{DE131E17-2CEB-49E6-B296-21C59D96C1A2}" dt="2022-05-13T03:07:23.427" v="4417" actId="1035"/>
          <ac:spMkLst>
            <pc:docMk/>
            <pc:sldMk cId="649689337" sldId="835"/>
            <ac:spMk id="11" creationId="{0E84CBE1-4AB0-CA68-65C2-AC68692AACAA}"/>
          </ac:spMkLst>
        </pc:spChg>
        <pc:spChg chg="mod">
          <ac:chgData name="Nguyen Chi Son" userId="606856d02e9d83ac" providerId="LiveId" clId="{DE131E17-2CEB-49E6-B296-21C59D96C1A2}" dt="2022-05-13T03:07:23.427" v="4417" actId="1035"/>
          <ac:spMkLst>
            <pc:docMk/>
            <pc:sldMk cId="649689337" sldId="835"/>
            <ac:spMk id="12" creationId="{5B8A6D26-E571-DC15-930E-F272FC43E0DD}"/>
          </ac:spMkLst>
        </pc:spChg>
        <pc:spChg chg="mod">
          <ac:chgData name="Nguyen Chi Son" userId="606856d02e9d83ac" providerId="LiveId" clId="{DE131E17-2CEB-49E6-B296-21C59D96C1A2}" dt="2022-05-13T03:07:23.427" v="4417" actId="1035"/>
          <ac:spMkLst>
            <pc:docMk/>
            <pc:sldMk cId="649689337" sldId="835"/>
            <ac:spMk id="13" creationId="{1E14587E-DEDE-55E8-CE0F-8FA8A72C11BC}"/>
          </ac:spMkLst>
        </pc:spChg>
        <pc:spChg chg="add mod">
          <ac:chgData name="Nguyen Chi Son" userId="606856d02e9d83ac" providerId="LiveId" clId="{DE131E17-2CEB-49E6-B296-21C59D96C1A2}" dt="2022-05-13T03:32:41.474" v="5892" actId="1076"/>
          <ac:spMkLst>
            <pc:docMk/>
            <pc:sldMk cId="649689337" sldId="835"/>
            <ac:spMk id="16" creationId="{34DE1EF3-C00C-7101-F845-C8B67EA0C340}"/>
          </ac:spMkLst>
        </pc:spChg>
        <pc:spChg chg="mod">
          <ac:chgData name="Nguyen Chi Son" userId="606856d02e9d83ac" providerId="LiveId" clId="{DE131E17-2CEB-49E6-B296-21C59D96C1A2}" dt="2022-05-13T03:04:25.822" v="3891" actId="20577"/>
          <ac:spMkLst>
            <pc:docMk/>
            <pc:sldMk cId="649689337" sldId="835"/>
            <ac:spMk id="19" creationId="{9C339D16-68E4-43C4-A62E-D0146138D23B}"/>
          </ac:spMkLst>
        </pc:spChg>
        <pc:cxnChg chg="add mod">
          <ac:chgData name="Nguyen Chi Son" userId="606856d02e9d83ac" providerId="LiveId" clId="{DE131E17-2CEB-49E6-B296-21C59D96C1A2}" dt="2022-05-13T03:32:41.474" v="5892" actId="1076"/>
          <ac:cxnSpMkLst>
            <pc:docMk/>
            <pc:sldMk cId="649689337" sldId="835"/>
            <ac:cxnSpMk id="8" creationId="{A9BDD529-2810-1735-1FED-93CADBCE96EE}"/>
          </ac:cxnSpMkLst>
        </pc:cxnChg>
        <pc:cxnChg chg="add mod">
          <ac:chgData name="Nguyen Chi Son" userId="606856d02e9d83ac" providerId="LiveId" clId="{DE131E17-2CEB-49E6-B296-21C59D96C1A2}" dt="2022-05-13T03:32:41.474" v="5892" actId="1076"/>
          <ac:cxnSpMkLst>
            <pc:docMk/>
            <pc:sldMk cId="649689337" sldId="835"/>
            <ac:cxnSpMk id="14" creationId="{AC77C708-E796-E613-1FC3-A750D59F7052}"/>
          </ac:cxnSpMkLst>
        </pc:cxnChg>
        <pc:cxnChg chg="add mod">
          <ac:chgData name="Nguyen Chi Son" userId="606856d02e9d83ac" providerId="LiveId" clId="{DE131E17-2CEB-49E6-B296-21C59D96C1A2}" dt="2022-05-13T03:32:41.474" v="5892" actId="1076"/>
          <ac:cxnSpMkLst>
            <pc:docMk/>
            <pc:sldMk cId="649689337" sldId="835"/>
            <ac:cxnSpMk id="15" creationId="{89877F6E-A773-1175-3899-45D03E2DA578}"/>
          </ac:cxnSpMkLst>
        </pc:cxnChg>
        <pc:cxnChg chg="add mod">
          <ac:chgData name="Nguyen Chi Son" userId="606856d02e9d83ac" providerId="LiveId" clId="{DE131E17-2CEB-49E6-B296-21C59D96C1A2}" dt="2022-05-13T03:32:41.474" v="5892" actId="1076"/>
          <ac:cxnSpMkLst>
            <pc:docMk/>
            <pc:sldMk cId="649689337" sldId="835"/>
            <ac:cxnSpMk id="17" creationId="{DCB5F7C0-95B7-AEC9-9A0B-6FA63DAEE5D9}"/>
          </ac:cxnSpMkLst>
        </pc:cxnChg>
        <pc:cxnChg chg="add mod ord">
          <ac:chgData name="Nguyen Chi Son" userId="606856d02e9d83ac" providerId="LiveId" clId="{DE131E17-2CEB-49E6-B296-21C59D96C1A2}" dt="2022-05-13T03:32:41.474" v="5892" actId="1076"/>
          <ac:cxnSpMkLst>
            <pc:docMk/>
            <pc:sldMk cId="649689337" sldId="835"/>
            <ac:cxnSpMk id="18" creationId="{93FE59EA-7961-BCFC-A973-028CD3F28BA0}"/>
          </ac:cxnSpMkLst>
        </pc:cxnChg>
        <pc:cxnChg chg="add mod">
          <ac:chgData name="Nguyen Chi Son" userId="606856d02e9d83ac" providerId="LiveId" clId="{DE131E17-2CEB-49E6-B296-21C59D96C1A2}" dt="2022-05-13T03:32:41.474" v="5892" actId="1076"/>
          <ac:cxnSpMkLst>
            <pc:docMk/>
            <pc:sldMk cId="649689337" sldId="835"/>
            <ac:cxnSpMk id="20" creationId="{1EE1F858-3786-D09F-672D-BC31C9D3373B}"/>
          </ac:cxnSpMkLst>
        </pc:cxnChg>
      </pc:sldChg>
      <pc:sldChg chg="addSp delSp modSp add mod modAnim">
        <pc:chgData name="Nguyen Chi Son" userId="606856d02e9d83ac" providerId="LiveId" clId="{DE131E17-2CEB-49E6-B296-21C59D96C1A2}" dt="2022-05-13T03:28:09.787" v="5695"/>
        <pc:sldMkLst>
          <pc:docMk/>
          <pc:sldMk cId="1683730622" sldId="836"/>
        </pc:sldMkLst>
        <pc:spChg chg="add mod">
          <ac:chgData name="Nguyen Chi Son" userId="606856d02e9d83ac" providerId="LiveId" clId="{DE131E17-2CEB-49E6-B296-21C59D96C1A2}" dt="2022-05-13T03:23:25.705" v="5589" actId="1076"/>
          <ac:spMkLst>
            <pc:docMk/>
            <pc:sldMk cId="1683730622" sldId="836"/>
            <ac:spMk id="2" creationId="{9FEF3E90-3D7A-5061-57B0-83C47BCD9271}"/>
          </ac:spMkLst>
        </pc:spChg>
        <pc:spChg chg="add mod">
          <ac:chgData name="Nguyen Chi Son" userId="606856d02e9d83ac" providerId="LiveId" clId="{DE131E17-2CEB-49E6-B296-21C59D96C1A2}" dt="2022-05-13T03:26:59.773" v="5679" actId="20577"/>
          <ac:spMkLst>
            <pc:docMk/>
            <pc:sldMk cId="1683730622" sldId="836"/>
            <ac:spMk id="8" creationId="{6ED820A3-61F5-633B-5CD6-99B5283A2632}"/>
          </ac:spMkLst>
        </pc:spChg>
        <pc:spChg chg="del">
          <ac:chgData name="Nguyen Chi Son" userId="606856d02e9d83ac" providerId="LiveId" clId="{DE131E17-2CEB-49E6-B296-21C59D96C1A2}" dt="2022-05-13T03:09:04.129" v="4419" actId="478"/>
          <ac:spMkLst>
            <pc:docMk/>
            <pc:sldMk cId="1683730622" sldId="836"/>
            <ac:spMk id="10" creationId="{CA7A7645-A7F6-FF0F-6CE7-F7954F96AD24}"/>
          </ac:spMkLst>
        </pc:spChg>
        <pc:spChg chg="del">
          <ac:chgData name="Nguyen Chi Son" userId="606856d02e9d83ac" providerId="LiveId" clId="{DE131E17-2CEB-49E6-B296-21C59D96C1A2}" dt="2022-05-13T03:09:04.129" v="4419" actId="478"/>
          <ac:spMkLst>
            <pc:docMk/>
            <pc:sldMk cId="1683730622" sldId="836"/>
            <ac:spMk id="11" creationId="{0E84CBE1-4AB0-CA68-65C2-AC68692AACAA}"/>
          </ac:spMkLst>
        </pc:spChg>
        <pc:spChg chg="del">
          <ac:chgData name="Nguyen Chi Son" userId="606856d02e9d83ac" providerId="LiveId" clId="{DE131E17-2CEB-49E6-B296-21C59D96C1A2}" dt="2022-05-13T03:09:04.129" v="4419" actId="478"/>
          <ac:spMkLst>
            <pc:docMk/>
            <pc:sldMk cId="1683730622" sldId="836"/>
            <ac:spMk id="12" creationId="{5B8A6D26-E571-DC15-930E-F272FC43E0DD}"/>
          </ac:spMkLst>
        </pc:spChg>
        <pc:spChg chg="del">
          <ac:chgData name="Nguyen Chi Son" userId="606856d02e9d83ac" providerId="LiveId" clId="{DE131E17-2CEB-49E6-B296-21C59D96C1A2}" dt="2022-05-13T03:09:04.129" v="4419" actId="478"/>
          <ac:spMkLst>
            <pc:docMk/>
            <pc:sldMk cId="1683730622" sldId="836"/>
            <ac:spMk id="13" creationId="{1E14587E-DEDE-55E8-CE0F-8FA8A72C11BC}"/>
          </ac:spMkLst>
        </pc:spChg>
        <pc:spChg chg="add mod">
          <ac:chgData name="Nguyen Chi Son" userId="606856d02e9d83ac" providerId="LiveId" clId="{DE131E17-2CEB-49E6-B296-21C59D96C1A2}" dt="2022-05-13T03:10:21.688" v="4940" actId="1036"/>
          <ac:spMkLst>
            <pc:docMk/>
            <pc:sldMk cId="1683730622" sldId="836"/>
            <ac:spMk id="14" creationId="{0ED29669-34DD-5A4E-EC58-9C00699DD204}"/>
          </ac:spMkLst>
        </pc:spChg>
        <pc:spChg chg="add mod">
          <ac:chgData name="Nguyen Chi Son" userId="606856d02e9d83ac" providerId="LiveId" clId="{DE131E17-2CEB-49E6-B296-21C59D96C1A2}" dt="2022-05-13T03:17:49.823" v="5442" actId="20577"/>
          <ac:spMkLst>
            <pc:docMk/>
            <pc:sldMk cId="1683730622" sldId="836"/>
            <ac:spMk id="15" creationId="{F0A0B9BD-0209-C55E-E6ED-C72CAD5ABFA8}"/>
          </ac:spMkLst>
        </pc:spChg>
        <pc:spChg chg="add mod">
          <ac:chgData name="Nguyen Chi Son" userId="606856d02e9d83ac" providerId="LiveId" clId="{DE131E17-2CEB-49E6-B296-21C59D96C1A2}" dt="2022-05-13T03:10:21.688" v="4940" actId="1036"/>
          <ac:spMkLst>
            <pc:docMk/>
            <pc:sldMk cId="1683730622" sldId="836"/>
            <ac:spMk id="16" creationId="{EC32CD34-DDF5-52E8-8C3C-EC7DB9DE7F60}"/>
          </ac:spMkLst>
        </pc:spChg>
        <pc:spChg chg="mod">
          <ac:chgData name="Nguyen Chi Son" userId="606856d02e9d83ac" providerId="LiveId" clId="{DE131E17-2CEB-49E6-B296-21C59D96C1A2}" dt="2022-05-13T03:10:11.064" v="4924" actId="57"/>
          <ac:spMkLst>
            <pc:docMk/>
            <pc:sldMk cId="1683730622" sldId="836"/>
            <ac:spMk id="19" creationId="{9C339D16-68E4-43C4-A62E-D0146138D23B}"/>
          </ac:spMkLst>
        </pc:spChg>
        <pc:spChg chg="add mod">
          <ac:chgData name="Nguyen Chi Son" userId="606856d02e9d83ac" providerId="LiveId" clId="{DE131E17-2CEB-49E6-B296-21C59D96C1A2}" dt="2022-05-13T03:24:12.102" v="5595" actId="14100"/>
          <ac:spMkLst>
            <pc:docMk/>
            <pc:sldMk cId="1683730622" sldId="836"/>
            <ac:spMk id="23" creationId="{ECFD2584-D160-B820-3921-DF15A7306B04}"/>
          </ac:spMkLst>
        </pc:spChg>
        <pc:spChg chg="add mod">
          <ac:chgData name="Nguyen Chi Son" userId="606856d02e9d83ac" providerId="LiveId" clId="{DE131E17-2CEB-49E6-B296-21C59D96C1A2}" dt="2022-05-13T03:24:25.142" v="5635" actId="14100"/>
          <ac:spMkLst>
            <pc:docMk/>
            <pc:sldMk cId="1683730622" sldId="836"/>
            <ac:spMk id="24" creationId="{9115A0A7-7D4F-8E37-802D-EA14CB7573BB}"/>
          </ac:spMkLst>
        </pc:spChg>
        <pc:spChg chg="add mod">
          <ac:chgData name="Nguyen Chi Son" userId="606856d02e9d83ac" providerId="LiveId" clId="{DE131E17-2CEB-49E6-B296-21C59D96C1A2}" dt="2022-05-13T03:24:51.886" v="5646" actId="1076"/>
          <ac:spMkLst>
            <pc:docMk/>
            <pc:sldMk cId="1683730622" sldId="836"/>
            <ac:spMk id="25" creationId="{CEC959CD-3417-0D14-56DF-6634EBDF537B}"/>
          </ac:spMkLst>
        </pc:spChg>
        <pc:spChg chg="add mod">
          <ac:chgData name="Nguyen Chi Son" userId="606856d02e9d83ac" providerId="LiveId" clId="{DE131E17-2CEB-49E6-B296-21C59D96C1A2}" dt="2022-05-13T03:25:06.461" v="5653" actId="1076"/>
          <ac:spMkLst>
            <pc:docMk/>
            <pc:sldMk cId="1683730622" sldId="836"/>
            <ac:spMk id="26" creationId="{870ED43F-B1B3-C3AA-CEBD-2D84F18830FE}"/>
          </ac:spMkLst>
        </pc:spChg>
        <pc:graphicFrameChg chg="add mod">
          <ac:chgData name="Nguyen Chi Son" userId="606856d02e9d83ac" providerId="LiveId" clId="{DE131E17-2CEB-49E6-B296-21C59D96C1A2}" dt="2022-05-13T03:12:10.060" v="4963" actId="1076"/>
          <ac:graphicFrameMkLst>
            <pc:docMk/>
            <pc:sldMk cId="1683730622" sldId="836"/>
            <ac:graphicFrameMk id="17" creationId="{CB52F174-13FE-A941-8364-EDC4335A5531}"/>
          </ac:graphicFrameMkLst>
        </pc:graphicFrameChg>
        <pc:graphicFrameChg chg="add mod">
          <ac:chgData name="Nguyen Chi Son" userId="606856d02e9d83ac" providerId="LiveId" clId="{DE131E17-2CEB-49E6-B296-21C59D96C1A2}" dt="2022-05-13T03:17:39.714" v="5437" actId="1035"/>
          <ac:graphicFrameMkLst>
            <pc:docMk/>
            <pc:sldMk cId="1683730622" sldId="836"/>
            <ac:graphicFrameMk id="18" creationId="{63C2A697-AAAD-1A83-5282-D11107869B91}"/>
          </ac:graphicFrameMkLst>
        </pc:graphicFrameChg>
        <pc:graphicFrameChg chg="add mod">
          <ac:chgData name="Nguyen Chi Son" userId="606856d02e9d83ac" providerId="LiveId" clId="{DE131E17-2CEB-49E6-B296-21C59D96C1A2}" dt="2022-05-13T03:17:52.354" v="5444" actId="1035"/>
          <ac:graphicFrameMkLst>
            <pc:docMk/>
            <pc:sldMk cId="1683730622" sldId="836"/>
            <ac:graphicFrameMk id="20" creationId="{9ECCBF80-D084-A499-923D-F9A41662DF9D}"/>
          </ac:graphicFrameMkLst>
        </pc:graphicFrameChg>
        <pc:cxnChg chg="add mod">
          <ac:chgData name="Nguyen Chi Son" userId="606856d02e9d83ac" providerId="LiveId" clId="{DE131E17-2CEB-49E6-B296-21C59D96C1A2}" dt="2022-05-13T03:23:25.705" v="5589" actId="1076"/>
          <ac:cxnSpMkLst>
            <pc:docMk/>
            <pc:sldMk cId="1683730622" sldId="836"/>
            <ac:cxnSpMk id="4" creationId="{7E315ECF-686D-FE94-DE18-E1071594A606}"/>
          </ac:cxnSpMkLst>
        </pc:cxnChg>
        <pc:cxnChg chg="add mod">
          <ac:chgData name="Nguyen Chi Son" userId="606856d02e9d83ac" providerId="LiveId" clId="{DE131E17-2CEB-49E6-B296-21C59D96C1A2}" dt="2022-05-13T03:23:25.705" v="5589" actId="1076"/>
          <ac:cxnSpMkLst>
            <pc:docMk/>
            <pc:sldMk cId="1683730622" sldId="836"/>
            <ac:cxnSpMk id="6" creationId="{C0CB7565-7327-1E45-5940-3EF2D197C129}"/>
          </ac:cxnSpMkLst>
        </pc:cxnChg>
        <pc:cxnChg chg="add mod ord">
          <ac:chgData name="Nguyen Chi Son" userId="606856d02e9d83ac" providerId="LiveId" clId="{DE131E17-2CEB-49E6-B296-21C59D96C1A2}" dt="2022-05-13T03:25:14.785" v="5654" actId="693"/>
          <ac:cxnSpMkLst>
            <pc:docMk/>
            <pc:sldMk cId="1683730622" sldId="836"/>
            <ac:cxnSpMk id="22" creationId="{DB916FA6-68FF-B644-D912-5D3B43A03DBE}"/>
          </ac:cxnSpMkLst>
        </pc:cxnChg>
      </pc:sldChg>
    </pc:docChg>
  </pc:docChgLst>
  <pc:docChgLst>
    <pc:chgData name="Nguyen Chi Son" userId="606856d02e9d83ac" providerId="LiveId" clId="{21569076-EAF4-4DD5-8793-BEC07B191E86}"/>
    <pc:docChg chg="undo custSel addSld delSld modSld sldOrd">
      <pc:chgData name="Nguyen Chi Son" userId="606856d02e9d83ac" providerId="LiveId" clId="{21569076-EAF4-4DD5-8793-BEC07B191E86}" dt="2021-09-02T08:36:35.405" v="2175"/>
      <pc:docMkLst>
        <pc:docMk/>
      </pc:docMkLst>
      <pc:sldChg chg="modSp mod">
        <pc:chgData name="Nguyen Chi Son" userId="606856d02e9d83ac" providerId="LiveId" clId="{21569076-EAF4-4DD5-8793-BEC07B191E86}" dt="2021-09-02T07:23:58.896" v="49" actId="20577"/>
        <pc:sldMkLst>
          <pc:docMk/>
          <pc:sldMk cId="2922349590" sldId="256"/>
        </pc:sldMkLst>
        <pc:spChg chg="mod">
          <ac:chgData name="Nguyen Chi Son" userId="606856d02e9d83ac" providerId="LiveId" clId="{21569076-EAF4-4DD5-8793-BEC07B191E86}" dt="2021-09-02T07:23:58.896" v="49" actId="20577"/>
          <ac:spMkLst>
            <pc:docMk/>
            <pc:sldMk cId="2922349590" sldId="256"/>
            <ac:spMk id="136" creationId="{C574B640-0199-463F-87CA-8E3956B46E10}"/>
          </ac:spMkLst>
        </pc:spChg>
      </pc:sldChg>
      <pc:sldChg chg="modSp mod">
        <pc:chgData name="Nguyen Chi Son" userId="606856d02e9d83ac" providerId="LiveId" clId="{21569076-EAF4-4DD5-8793-BEC07B191E86}" dt="2021-09-02T07:24:08.794" v="116" actId="20577"/>
        <pc:sldMkLst>
          <pc:docMk/>
          <pc:sldMk cId="2812505328" sldId="362"/>
        </pc:sldMkLst>
        <pc:spChg chg="mod">
          <ac:chgData name="Nguyen Chi Son" userId="606856d02e9d83ac" providerId="LiveId" clId="{21569076-EAF4-4DD5-8793-BEC07B191E86}" dt="2021-09-02T07:24:08.794" v="116" actId="20577"/>
          <ac:spMkLst>
            <pc:docMk/>
            <pc:sldMk cId="2812505328" sldId="362"/>
            <ac:spMk id="2" creationId="{DAF08EC2-5D0D-48D9-855C-A59C0E5ED55B}"/>
          </ac:spMkLst>
        </pc:spChg>
      </pc:sldChg>
      <pc:sldChg chg="modSp mod">
        <pc:chgData name="Nguyen Chi Son" userId="606856d02e9d83ac" providerId="LiveId" clId="{21569076-EAF4-4DD5-8793-BEC07B191E86}" dt="2021-09-02T07:42:48.098" v="478" actId="20577"/>
        <pc:sldMkLst>
          <pc:docMk/>
          <pc:sldMk cId="3904192345" sldId="502"/>
        </pc:sldMkLst>
        <pc:spChg chg="mod">
          <ac:chgData name="Nguyen Chi Son" userId="606856d02e9d83ac" providerId="LiveId" clId="{21569076-EAF4-4DD5-8793-BEC07B191E86}" dt="2021-09-02T07:42:48.098" v="478" actId="20577"/>
          <ac:spMkLst>
            <pc:docMk/>
            <pc:sldMk cId="3904192345" sldId="502"/>
            <ac:spMk id="2" creationId="{DAF08EC2-5D0D-48D9-855C-A59C0E5ED55B}"/>
          </ac:spMkLst>
        </pc:spChg>
      </pc:sldChg>
      <pc:sldChg chg="modSp mod">
        <pc:chgData name="Nguyen Chi Son" userId="606856d02e9d83ac" providerId="LiveId" clId="{21569076-EAF4-4DD5-8793-BEC07B191E86}" dt="2021-09-02T08:20:28.735" v="918" actId="20577"/>
        <pc:sldMkLst>
          <pc:docMk/>
          <pc:sldMk cId="402592958" sldId="540"/>
        </pc:sldMkLst>
        <pc:spChg chg="mod">
          <ac:chgData name="Nguyen Chi Son" userId="606856d02e9d83ac" providerId="LiveId" clId="{21569076-EAF4-4DD5-8793-BEC07B191E86}" dt="2021-09-02T08:20:28.735" v="918" actId="20577"/>
          <ac:spMkLst>
            <pc:docMk/>
            <pc:sldMk cId="402592958" sldId="540"/>
            <ac:spMk id="3" creationId="{8CD51C9F-FCB0-4185-93E6-835FC05E1B10}"/>
          </ac:spMkLst>
        </pc:spChg>
      </pc:sldChg>
      <pc:sldChg chg="addSp delSp modSp mod">
        <pc:chgData name="Nguyen Chi Son" userId="606856d02e9d83ac" providerId="LiveId" clId="{21569076-EAF4-4DD5-8793-BEC07B191E86}" dt="2021-09-02T07:42:33.580" v="414" actId="1076"/>
        <pc:sldMkLst>
          <pc:docMk/>
          <pc:sldMk cId="3298182474" sldId="547"/>
        </pc:sldMkLst>
        <pc:spChg chg="mod">
          <ac:chgData name="Nguyen Chi Son" userId="606856d02e9d83ac" providerId="LiveId" clId="{21569076-EAF4-4DD5-8793-BEC07B191E86}" dt="2021-09-02T07:39:38.715" v="409" actId="20577"/>
          <ac:spMkLst>
            <pc:docMk/>
            <pc:sldMk cId="3298182474" sldId="547"/>
            <ac:spMk id="2" creationId="{BA8A6260-CA4B-46A9-A06E-C71EE59E6992}"/>
          </ac:spMkLst>
        </pc:spChg>
        <pc:spChg chg="del">
          <ac:chgData name="Nguyen Chi Son" userId="606856d02e9d83ac" providerId="LiveId" clId="{21569076-EAF4-4DD5-8793-BEC07B191E86}" dt="2021-09-02T07:39:41.405" v="410" actId="478"/>
          <ac:spMkLst>
            <pc:docMk/>
            <pc:sldMk cId="3298182474" sldId="547"/>
            <ac:spMk id="6" creationId="{B3F8CA32-1402-4A26-97CE-93BF5A5072FC}"/>
          </ac:spMkLst>
        </pc:spChg>
        <pc:spChg chg="del">
          <ac:chgData name="Nguyen Chi Son" userId="606856d02e9d83ac" providerId="LiveId" clId="{21569076-EAF4-4DD5-8793-BEC07B191E86}" dt="2021-09-02T07:39:41.405" v="410" actId="478"/>
          <ac:spMkLst>
            <pc:docMk/>
            <pc:sldMk cId="3298182474" sldId="547"/>
            <ac:spMk id="21" creationId="{5B1E9942-812A-41D7-930F-3B230D4E3E73}"/>
          </ac:spMkLst>
        </pc:spChg>
        <pc:spChg chg="del">
          <ac:chgData name="Nguyen Chi Son" userId="606856d02e9d83ac" providerId="LiveId" clId="{21569076-EAF4-4DD5-8793-BEC07B191E86}" dt="2021-09-02T07:39:41.405" v="410" actId="478"/>
          <ac:spMkLst>
            <pc:docMk/>
            <pc:sldMk cId="3298182474" sldId="547"/>
            <ac:spMk id="22" creationId="{1990C08C-B225-479A-999E-092EEBE02639}"/>
          </ac:spMkLst>
        </pc:spChg>
        <pc:picChg chg="add mod">
          <ac:chgData name="Nguyen Chi Son" userId="606856d02e9d83ac" providerId="LiveId" clId="{21569076-EAF4-4DD5-8793-BEC07B191E86}" dt="2021-09-02T07:42:33.580" v="414" actId="1076"/>
          <ac:picMkLst>
            <pc:docMk/>
            <pc:sldMk cId="3298182474" sldId="547"/>
            <ac:picMk id="4" creationId="{888C3101-599A-43C4-BE73-EE570CB96363}"/>
          </ac:picMkLst>
        </pc:picChg>
        <pc:picChg chg="del">
          <ac:chgData name="Nguyen Chi Son" userId="606856d02e9d83ac" providerId="LiveId" clId="{21569076-EAF4-4DD5-8793-BEC07B191E86}" dt="2021-09-02T07:36:09.225" v="117" actId="478"/>
          <ac:picMkLst>
            <pc:docMk/>
            <pc:sldMk cId="3298182474" sldId="547"/>
            <ac:picMk id="16" creationId="{44CF574D-D45E-4893-A108-F78E01BD5EB5}"/>
          </ac:picMkLst>
        </pc:picChg>
        <pc:picChg chg="del">
          <ac:chgData name="Nguyen Chi Son" userId="606856d02e9d83ac" providerId="LiveId" clId="{21569076-EAF4-4DD5-8793-BEC07B191E86}" dt="2021-09-02T07:36:10.696" v="118" actId="478"/>
          <ac:picMkLst>
            <pc:docMk/>
            <pc:sldMk cId="3298182474" sldId="547"/>
            <ac:picMk id="20" creationId="{6ABC7493-612A-4BC6-9C3C-33C7887D47D0}"/>
          </ac:picMkLst>
        </pc:picChg>
      </pc:sldChg>
      <pc:sldChg chg="del">
        <pc:chgData name="Nguyen Chi Son" userId="606856d02e9d83ac" providerId="LiveId" clId="{21569076-EAF4-4DD5-8793-BEC07B191E86}" dt="2021-09-02T08:20:25.448" v="916" actId="47"/>
        <pc:sldMkLst>
          <pc:docMk/>
          <pc:sldMk cId="3213348296" sldId="549"/>
        </pc:sldMkLst>
      </pc:sldChg>
      <pc:sldChg chg="addSp delSp modSp mod">
        <pc:chgData name="Nguyen Chi Son" userId="606856d02e9d83ac" providerId="LiveId" clId="{21569076-EAF4-4DD5-8793-BEC07B191E86}" dt="2021-09-02T08:17:48.227" v="740" actId="1076"/>
        <pc:sldMkLst>
          <pc:docMk/>
          <pc:sldMk cId="2951639226" sldId="592"/>
        </pc:sldMkLst>
        <pc:spChg chg="add mod">
          <ac:chgData name="Nguyen Chi Son" userId="606856d02e9d83ac" providerId="LiveId" clId="{21569076-EAF4-4DD5-8793-BEC07B191E86}" dt="2021-09-02T08:17:46.130" v="739" actId="1076"/>
          <ac:spMkLst>
            <pc:docMk/>
            <pc:sldMk cId="2951639226" sldId="592"/>
            <ac:spMk id="6" creationId="{8D6FE5CB-38A3-4192-BA67-2F814BE96A09}"/>
          </ac:spMkLst>
        </pc:spChg>
        <pc:spChg chg="mod">
          <ac:chgData name="Nguyen Chi Son" userId="606856d02e9d83ac" providerId="LiveId" clId="{21569076-EAF4-4DD5-8793-BEC07B191E86}" dt="2021-09-02T07:43:13.777" v="613" actId="20577"/>
          <ac:spMkLst>
            <pc:docMk/>
            <pc:sldMk cId="2951639226" sldId="592"/>
            <ac:spMk id="9" creationId="{9F4BC261-4781-4DFE-BA2B-77EE6F751C48}"/>
          </ac:spMkLst>
        </pc:spChg>
        <pc:spChg chg="del">
          <ac:chgData name="Nguyen Chi Son" userId="606856d02e9d83ac" providerId="LiveId" clId="{21569076-EAF4-4DD5-8793-BEC07B191E86}" dt="2021-09-02T07:42:57.117" v="480" actId="478"/>
          <ac:spMkLst>
            <pc:docMk/>
            <pc:sldMk cId="2951639226" sldId="592"/>
            <ac:spMk id="13" creationId="{6D2DFB58-1EB9-4656-85EA-F3D4AAB8D17D}"/>
          </ac:spMkLst>
        </pc:spChg>
        <pc:spChg chg="del">
          <ac:chgData name="Nguyen Chi Son" userId="606856d02e9d83ac" providerId="LiveId" clId="{21569076-EAF4-4DD5-8793-BEC07B191E86}" dt="2021-09-02T07:42:57.117" v="480" actId="478"/>
          <ac:spMkLst>
            <pc:docMk/>
            <pc:sldMk cId="2951639226" sldId="592"/>
            <ac:spMk id="14" creationId="{EA7B24C5-7359-49E6-B944-40457B92B206}"/>
          </ac:spMkLst>
        </pc:spChg>
        <pc:spChg chg="del">
          <ac:chgData name="Nguyen Chi Son" userId="606856d02e9d83ac" providerId="LiveId" clId="{21569076-EAF4-4DD5-8793-BEC07B191E86}" dt="2021-09-02T07:42:57.117" v="480" actId="478"/>
          <ac:spMkLst>
            <pc:docMk/>
            <pc:sldMk cId="2951639226" sldId="592"/>
            <ac:spMk id="15" creationId="{AC396071-B616-4E73-9573-E630D0D3B265}"/>
          </ac:spMkLst>
        </pc:spChg>
        <pc:spChg chg="del">
          <ac:chgData name="Nguyen Chi Son" userId="606856d02e9d83ac" providerId="LiveId" clId="{21569076-EAF4-4DD5-8793-BEC07B191E86}" dt="2021-09-02T07:42:57.117" v="480" actId="478"/>
          <ac:spMkLst>
            <pc:docMk/>
            <pc:sldMk cId="2951639226" sldId="592"/>
            <ac:spMk id="19" creationId="{F29950DC-B3ED-4401-97C0-DAC4A4B93272}"/>
          </ac:spMkLst>
        </pc:spChg>
        <pc:spChg chg="del">
          <ac:chgData name="Nguyen Chi Son" userId="606856d02e9d83ac" providerId="LiveId" clId="{21569076-EAF4-4DD5-8793-BEC07B191E86}" dt="2021-09-02T07:42:57.117" v="480" actId="478"/>
          <ac:spMkLst>
            <pc:docMk/>
            <pc:sldMk cId="2951639226" sldId="592"/>
            <ac:spMk id="22" creationId="{9B70231E-81A3-49E8-9FC2-611FABACFA81}"/>
          </ac:spMkLst>
        </pc:spChg>
        <pc:spChg chg="add mod">
          <ac:chgData name="Nguyen Chi Son" userId="606856d02e9d83ac" providerId="LiveId" clId="{21569076-EAF4-4DD5-8793-BEC07B191E86}" dt="2021-09-02T08:17:46.130" v="739" actId="1076"/>
          <ac:spMkLst>
            <pc:docMk/>
            <pc:sldMk cId="2951639226" sldId="592"/>
            <ac:spMk id="24" creationId="{4A948F33-FF49-4DF5-9262-65FA8E715A7D}"/>
          </ac:spMkLst>
        </pc:spChg>
        <pc:spChg chg="add mod">
          <ac:chgData name="Nguyen Chi Son" userId="606856d02e9d83ac" providerId="LiveId" clId="{21569076-EAF4-4DD5-8793-BEC07B191E86}" dt="2021-09-02T08:17:46.130" v="739" actId="1076"/>
          <ac:spMkLst>
            <pc:docMk/>
            <pc:sldMk cId="2951639226" sldId="592"/>
            <ac:spMk id="25" creationId="{555E8CB5-CE9F-4BFE-AD4E-ECA8CCF0BBCC}"/>
          </ac:spMkLst>
        </pc:spChg>
        <pc:spChg chg="add mod">
          <ac:chgData name="Nguyen Chi Son" userId="606856d02e9d83ac" providerId="LiveId" clId="{21569076-EAF4-4DD5-8793-BEC07B191E86}" dt="2021-09-02T08:17:46.130" v="739" actId="1076"/>
          <ac:spMkLst>
            <pc:docMk/>
            <pc:sldMk cId="2951639226" sldId="592"/>
            <ac:spMk id="26" creationId="{7644B3CE-D22A-489D-8198-C3C2141E95F6}"/>
          </ac:spMkLst>
        </pc:spChg>
        <pc:spChg chg="add mod">
          <ac:chgData name="Nguyen Chi Son" userId="606856d02e9d83ac" providerId="LiveId" clId="{21569076-EAF4-4DD5-8793-BEC07B191E86}" dt="2021-09-02T08:17:46.130" v="739" actId="1076"/>
          <ac:spMkLst>
            <pc:docMk/>
            <pc:sldMk cId="2951639226" sldId="592"/>
            <ac:spMk id="33" creationId="{37E638B8-C3E9-43AA-898A-CC66425AD216}"/>
          </ac:spMkLst>
        </pc:spChg>
        <pc:spChg chg="add mod">
          <ac:chgData name="Nguyen Chi Son" userId="606856d02e9d83ac" providerId="LiveId" clId="{21569076-EAF4-4DD5-8793-BEC07B191E86}" dt="2021-09-02T08:17:46.130" v="739" actId="1076"/>
          <ac:spMkLst>
            <pc:docMk/>
            <pc:sldMk cId="2951639226" sldId="592"/>
            <ac:spMk id="34" creationId="{41D2D6B1-2031-4F6E-A756-166A493115A1}"/>
          </ac:spMkLst>
        </pc:spChg>
        <pc:picChg chg="del">
          <ac:chgData name="Nguyen Chi Son" userId="606856d02e9d83ac" providerId="LiveId" clId="{21569076-EAF4-4DD5-8793-BEC07B191E86}" dt="2021-09-02T07:42:51.508" v="479" actId="478"/>
          <ac:picMkLst>
            <pc:docMk/>
            <pc:sldMk cId="2951639226" sldId="592"/>
            <ac:picMk id="3" creationId="{CE7BCD2E-8D13-4F30-8536-E673F1B2577F}"/>
          </ac:picMkLst>
        </pc:picChg>
        <pc:picChg chg="add mod modCrop">
          <ac:chgData name="Nguyen Chi Son" userId="606856d02e9d83ac" providerId="LiveId" clId="{21569076-EAF4-4DD5-8793-BEC07B191E86}" dt="2021-09-02T08:17:46.130" v="739" actId="1076"/>
          <ac:picMkLst>
            <pc:docMk/>
            <pc:sldMk cId="2951639226" sldId="592"/>
            <ac:picMk id="4" creationId="{7162C1D9-552D-48F2-BA5B-294CA5A02E0F}"/>
          </ac:picMkLst>
        </pc:picChg>
        <pc:picChg chg="del">
          <ac:chgData name="Nguyen Chi Son" userId="606856d02e9d83ac" providerId="LiveId" clId="{21569076-EAF4-4DD5-8793-BEC07B191E86}" dt="2021-09-02T07:42:57.117" v="480" actId="478"/>
          <ac:picMkLst>
            <pc:docMk/>
            <pc:sldMk cId="2951639226" sldId="592"/>
            <ac:picMk id="5" creationId="{1CF0CE51-E2DC-4A9A-A3AD-980262697A57}"/>
          </ac:picMkLst>
        </pc:picChg>
        <pc:picChg chg="add mod modCrop">
          <ac:chgData name="Nguyen Chi Son" userId="606856d02e9d83ac" providerId="LiveId" clId="{21569076-EAF4-4DD5-8793-BEC07B191E86}" dt="2021-09-02T08:17:46.130" v="739" actId="1076"/>
          <ac:picMkLst>
            <pc:docMk/>
            <pc:sldMk cId="2951639226" sldId="592"/>
            <ac:picMk id="17" creationId="{B1EB683D-80A5-466B-AF56-2E3EBC15D8A1}"/>
          </ac:picMkLst>
        </pc:picChg>
        <pc:picChg chg="del">
          <ac:chgData name="Nguyen Chi Son" userId="606856d02e9d83ac" providerId="LiveId" clId="{21569076-EAF4-4DD5-8793-BEC07B191E86}" dt="2021-09-02T07:42:57.117" v="480" actId="478"/>
          <ac:picMkLst>
            <pc:docMk/>
            <pc:sldMk cId="2951639226" sldId="592"/>
            <ac:picMk id="21" creationId="{A71EC9E4-11E7-47BF-BA14-D6253B31E9D4}"/>
          </ac:picMkLst>
        </pc:picChg>
        <pc:picChg chg="add mod modCrop">
          <ac:chgData name="Nguyen Chi Son" userId="606856d02e9d83ac" providerId="LiveId" clId="{21569076-EAF4-4DD5-8793-BEC07B191E86}" dt="2021-09-02T08:17:48.227" v="740" actId="1076"/>
          <ac:picMkLst>
            <pc:docMk/>
            <pc:sldMk cId="2951639226" sldId="592"/>
            <ac:picMk id="23" creationId="{FC8FB38F-983C-4801-B4C2-E17C3FF0A954}"/>
          </ac:picMkLst>
        </pc:picChg>
        <pc:cxnChg chg="add mod">
          <ac:chgData name="Nguyen Chi Son" userId="606856d02e9d83ac" providerId="LiveId" clId="{21569076-EAF4-4DD5-8793-BEC07B191E86}" dt="2021-09-02T08:17:46.130" v="739" actId="1076"/>
          <ac:cxnSpMkLst>
            <pc:docMk/>
            <pc:sldMk cId="2951639226" sldId="592"/>
            <ac:cxnSpMk id="8" creationId="{98F3AF01-7EA2-49D0-85DD-D66A8AE665D1}"/>
          </ac:cxnSpMkLst>
        </pc:cxnChg>
        <pc:cxnChg chg="del">
          <ac:chgData name="Nguyen Chi Son" userId="606856d02e9d83ac" providerId="LiveId" clId="{21569076-EAF4-4DD5-8793-BEC07B191E86}" dt="2021-09-02T07:42:57.117" v="480" actId="478"/>
          <ac:cxnSpMkLst>
            <pc:docMk/>
            <pc:sldMk cId="2951639226" sldId="592"/>
            <ac:cxnSpMk id="16" creationId="{95C596FD-ACE6-4F76-9290-49C8059ECEDB}"/>
          </ac:cxnSpMkLst>
        </pc:cxnChg>
        <pc:cxnChg chg="del">
          <ac:chgData name="Nguyen Chi Son" userId="606856d02e9d83ac" providerId="LiveId" clId="{21569076-EAF4-4DD5-8793-BEC07B191E86}" dt="2021-09-02T07:42:57.117" v="480" actId="478"/>
          <ac:cxnSpMkLst>
            <pc:docMk/>
            <pc:sldMk cId="2951639226" sldId="592"/>
            <ac:cxnSpMk id="18" creationId="{4865D118-6138-4E0B-B5DC-AC614C884FED}"/>
          </ac:cxnSpMkLst>
        </pc:cxnChg>
        <pc:cxnChg chg="del">
          <ac:chgData name="Nguyen Chi Son" userId="606856d02e9d83ac" providerId="LiveId" clId="{21569076-EAF4-4DD5-8793-BEC07B191E86}" dt="2021-09-02T07:42:57.117" v="480" actId="478"/>
          <ac:cxnSpMkLst>
            <pc:docMk/>
            <pc:sldMk cId="2951639226" sldId="592"/>
            <ac:cxnSpMk id="20" creationId="{21CEAE5E-DC23-438D-A43E-D6E31F73FDEC}"/>
          </ac:cxnSpMkLst>
        </pc:cxnChg>
        <pc:cxnChg chg="add del mod">
          <ac:chgData name="Nguyen Chi Son" userId="606856d02e9d83ac" providerId="LiveId" clId="{21569076-EAF4-4DD5-8793-BEC07B191E86}" dt="2021-09-02T08:15:31.626" v="716" actId="478"/>
          <ac:cxnSpMkLst>
            <pc:docMk/>
            <pc:sldMk cId="2951639226" sldId="592"/>
            <ac:cxnSpMk id="29" creationId="{F799272E-3121-4752-A69C-AC28F2493ED7}"/>
          </ac:cxnSpMkLst>
        </pc:cxnChg>
        <pc:cxnChg chg="add mod">
          <ac:chgData name="Nguyen Chi Son" userId="606856d02e9d83ac" providerId="LiveId" clId="{21569076-EAF4-4DD5-8793-BEC07B191E86}" dt="2021-09-02T08:17:46.130" v="739" actId="1076"/>
          <ac:cxnSpMkLst>
            <pc:docMk/>
            <pc:sldMk cId="2951639226" sldId="592"/>
            <ac:cxnSpMk id="31" creationId="{F84D07EF-C876-4F4F-8954-A0056097E8E6}"/>
          </ac:cxnSpMkLst>
        </pc:cxnChg>
      </pc:sldChg>
      <pc:sldChg chg="del">
        <pc:chgData name="Nguyen Chi Son" userId="606856d02e9d83ac" providerId="LiveId" clId="{21569076-EAF4-4DD5-8793-BEC07B191E86}" dt="2021-09-02T08:20:25.448" v="916" actId="47"/>
        <pc:sldMkLst>
          <pc:docMk/>
          <pc:sldMk cId="1291980650" sldId="594"/>
        </pc:sldMkLst>
      </pc:sldChg>
      <pc:sldChg chg="delSp modSp mod modAnim">
        <pc:chgData name="Nguyen Chi Son" userId="606856d02e9d83ac" providerId="LiveId" clId="{21569076-EAF4-4DD5-8793-BEC07B191E86}" dt="2021-09-02T08:35:50.962" v="2171" actId="1035"/>
        <pc:sldMkLst>
          <pc:docMk/>
          <pc:sldMk cId="1953741841" sldId="596"/>
        </pc:sldMkLst>
        <pc:spChg chg="mod">
          <ac:chgData name="Nguyen Chi Son" userId="606856d02e9d83ac" providerId="LiveId" clId="{21569076-EAF4-4DD5-8793-BEC07B191E86}" dt="2021-09-02T08:24:45.737" v="1493" actId="20577"/>
          <ac:spMkLst>
            <pc:docMk/>
            <pc:sldMk cId="1953741841" sldId="596"/>
            <ac:spMk id="2" creationId="{BA8A6260-CA4B-46A9-A06E-C71EE59E6992}"/>
          </ac:spMkLst>
        </pc:spChg>
        <pc:spChg chg="mod">
          <ac:chgData name="Nguyen Chi Son" userId="606856d02e9d83ac" providerId="LiveId" clId="{21569076-EAF4-4DD5-8793-BEC07B191E86}" dt="2021-09-02T08:35:50.962" v="2171" actId="1035"/>
          <ac:spMkLst>
            <pc:docMk/>
            <pc:sldMk cId="1953741841" sldId="596"/>
            <ac:spMk id="4" creationId="{0D159DDA-BA49-4E92-817D-8988A85A5610}"/>
          </ac:spMkLst>
        </pc:spChg>
        <pc:spChg chg="mod">
          <ac:chgData name="Nguyen Chi Son" userId="606856d02e9d83ac" providerId="LiveId" clId="{21569076-EAF4-4DD5-8793-BEC07B191E86}" dt="2021-09-02T08:35:50.962" v="2171" actId="1035"/>
          <ac:spMkLst>
            <pc:docMk/>
            <pc:sldMk cId="1953741841" sldId="596"/>
            <ac:spMk id="5" creationId="{34B18095-2B84-439E-80AD-AC5D4586BEAA}"/>
          </ac:spMkLst>
        </pc:spChg>
        <pc:spChg chg="mod">
          <ac:chgData name="Nguyen Chi Son" userId="606856d02e9d83ac" providerId="LiveId" clId="{21569076-EAF4-4DD5-8793-BEC07B191E86}" dt="2021-09-02T08:35:50.962" v="2171" actId="1035"/>
          <ac:spMkLst>
            <pc:docMk/>
            <pc:sldMk cId="1953741841" sldId="596"/>
            <ac:spMk id="11" creationId="{BB94417D-BA64-41A3-A335-F1084FC4EAAB}"/>
          </ac:spMkLst>
        </pc:spChg>
        <pc:spChg chg="mod">
          <ac:chgData name="Nguyen Chi Son" userId="606856d02e9d83ac" providerId="LiveId" clId="{21569076-EAF4-4DD5-8793-BEC07B191E86}" dt="2021-09-02T08:35:50.962" v="2171" actId="1035"/>
          <ac:spMkLst>
            <pc:docMk/>
            <pc:sldMk cId="1953741841" sldId="596"/>
            <ac:spMk id="14" creationId="{47690167-AC03-4A6E-8A65-B47A2BE69ACA}"/>
          </ac:spMkLst>
        </pc:spChg>
        <pc:picChg chg="del">
          <ac:chgData name="Nguyen Chi Son" userId="606856d02e9d83ac" providerId="LiveId" clId="{21569076-EAF4-4DD5-8793-BEC07B191E86}" dt="2021-09-02T08:20:31.583" v="919" actId="478"/>
          <ac:picMkLst>
            <pc:docMk/>
            <pc:sldMk cId="1953741841" sldId="596"/>
            <ac:picMk id="9" creationId="{3F727A10-4353-4AE1-8948-DA1301CFFEB4}"/>
          </ac:picMkLst>
        </pc:picChg>
      </pc:sldChg>
      <pc:sldChg chg="del">
        <pc:chgData name="Nguyen Chi Son" userId="606856d02e9d83ac" providerId="LiveId" clId="{21569076-EAF4-4DD5-8793-BEC07B191E86}" dt="2021-09-02T07:42:41.572" v="415" actId="47"/>
        <pc:sldMkLst>
          <pc:docMk/>
          <pc:sldMk cId="3916721958" sldId="597"/>
        </pc:sldMkLst>
      </pc:sldChg>
      <pc:sldChg chg="del">
        <pc:chgData name="Nguyen Chi Son" userId="606856d02e9d83ac" providerId="LiveId" clId="{21569076-EAF4-4DD5-8793-BEC07B191E86}" dt="2021-09-02T08:20:33.116" v="920" actId="47"/>
        <pc:sldMkLst>
          <pc:docMk/>
          <pc:sldMk cId="3670058632" sldId="598"/>
        </pc:sldMkLst>
      </pc:sldChg>
      <pc:sldChg chg="del">
        <pc:chgData name="Nguyen Chi Son" userId="606856d02e9d83ac" providerId="LiveId" clId="{21569076-EAF4-4DD5-8793-BEC07B191E86}" dt="2021-09-02T08:20:34.147" v="921" actId="47"/>
        <pc:sldMkLst>
          <pc:docMk/>
          <pc:sldMk cId="2490626851" sldId="599"/>
        </pc:sldMkLst>
      </pc:sldChg>
      <pc:sldChg chg="addSp delSp modSp add mod modAnim">
        <pc:chgData name="Nguyen Chi Son" userId="606856d02e9d83ac" providerId="LiveId" clId="{21569076-EAF4-4DD5-8793-BEC07B191E86}" dt="2021-09-02T08:36:07.016" v="2172"/>
        <pc:sldMkLst>
          <pc:docMk/>
          <pc:sldMk cId="2257398000" sldId="600"/>
        </pc:sldMkLst>
        <pc:spChg chg="del">
          <ac:chgData name="Nguyen Chi Son" userId="606856d02e9d83ac" providerId="LiveId" clId="{21569076-EAF4-4DD5-8793-BEC07B191E86}" dt="2021-09-02T08:18:24.594" v="742" actId="478"/>
          <ac:spMkLst>
            <pc:docMk/>
            <pc:sldMk cId="2257398000" sldId="600"/>
            <ac:spMk id="6" creationId="{8D6FE5CB-38A3-4192-BA67-2F814BE96A09}"/>
          </ac:spMkLst>
        </pc:spChg>
        <pc:spChg chg="del">
          <ac:chgData name="Nguyen Chi Son" userId="606856d02e9d83ac" providerId="LiveId" clId="{21569076-EAF4-4DD5-8793-BEC07B191E86}" dt="2021-09-02T08:18:24.594" v="742" actId="478"/>
          <ac:spMkLst>
            <pc:docMk/>
            <pc:sldMk cId="2257398000" sldId="600"/>
            <ac:spMk id="24" creationId="{4A948F33-FF49-4DF5-9262-65FA8E715A7D}"/>
          </ac:spMkLst>
        </pc:spChg>
        <pc:spChg chg="del">
          <ac:chgData name="Nguyen Chi Son" userId="606856d02e9d83ac" providerId="LiveId" clId="{21569076-EAF4-4DD5-8793-BEC07B191E86}" dt="2021-09-02T08:18:24.594" v="742" actId="478"/>
          <ac:spMkLst>
            <pc:docMk/>
            <pc:sldMk cId="2257398000" sldId="600"/>
            <ac:spMk id="25" creationId="{555E8CB5-CE9F-4BFE-AD4E-ECA8CCF0BBCC}"/>
          </ac:spMkLst>
        </pc:spChg>
        <pc:spChg chg="del">
          <ac:chgData name="Nguyen Chi Son" userId="606856d02e9d83ac" providerId="LiveId" clId="{21569076-EAF4-4DD5-8793-BEC07B191E86}" dt="2021-09-02T08:18:24.594" v="742" actId="478"/>
          <ac:spMkLst>
            <pc:docMk/>
            <pc:sldMk cId="2257398000" sldId="600"/>
            <ac:spMk id="26" creationId="{7644B3CE-D22A-489D-8198-C3C2141E95F6}"/>
          </ac:spMkLst>
        </pc:spChg>
        <pc:spChg chg="del">
          <ac:chgData name="Nguyen Chi Son" userId="606856d02e9d83ac" providerId="LiveId" clId="{21569076-EAF4-4DD5-8793-BEC07B191E86}" dt="2021-09-02T08:18:24.594" v="742" actId="478"/>
          <ac:spMkLst>
            <pc:docMk/>
            <pc:sldMk cId="2257398000" sldId="600"/>
            <ac:spMk id="33" creationId="{37E638B8-C3E9-43AA-898A-CC66425AD216}"/>
          </ac:spMkLst>
        </pc:spChg>
        <pc:spChg chg="del">
          <ac:chgData name="Nguyen Chi Son" userId="606856d02e9d83ac" providerId="LiveId" clId="{21569076-EAF4-4DD5-8793-BEC07B191E86}" dt="2021-09-02T08:18:24.594" v="742" actId="478"/>
          <ac:spMkLst>
            <pc:docMk/>
            <pc:sldMk cId="2257398000" sldId="600"/>
            <ac:spMk id="34" creationId="{41D2D6B1-2031-4F6E-A756-166A493115A1}"/>
          </ac:spMkLst>
        </pc:spChg>
        <pc:graphicFrameChg chg="add mod modGraphic">
          <ac:chgData name="Nguyen Chi Son" userId="606856d02e9d83ac" providerId="LiveId" clId="{21569076-EAF4-4DD5-8793-BEC07B191E86}" dt="2021-09-02T08:20:18.861" v="915" actId="2084"/>
          <ac:graphicFrameMkLst>
            <pc:docMk/>
            <pc:sldMk cId="2257398000" sldId="600"/>
            <ac:graphicFrameMk id="2" creationId="{1C30D0EC-778A-41DE-BD71-20DC685CF78C}"/>
          </ac:graphicFrameMkLst>
        </pc:graphicFrameChg>
        <pc:picChg chg="del">
          <ac:chgData name="Nguyen Chi Son" userId="606856d02e9d83ac" providerId="LiveId" clId="{21569076-EAF4-4DD5-8793-BEC07B191E86}" dt="2021-09-02T08:18:24.594" v="742" actId="478"/>
          <ac:picMkLst>
            <pc:docMk/>
            <pc:sldMk cId="2257398000" sldId="600"/>
            <ac:picMk id="4" creationId="{7162C1D9-552D-48F2-BA5B-294CA5A02E0F}"/>
          </ac:picMkLst>
        </pc:picChg>
        <pc:picChg chg="del">
          <ac:chgData name="Nguyen Chi Son" userId="606856d02e9d83ac" providerId="LiveId" clId="{21569076-EAF4-4DD5-8793-BEC07B191E86}" dt="2021-09-02T08:18:24.594" v="742" actId="478"/>
          <ac:picMkLst>
            <pc:docMk/>
            <pc:sldMk cId="2257398000" sldId="600"/>
            <ac:picMk id="17" creationId="{B1EB683D-80A5-466B-AF56-2E3EBC15D8A1}"/>
          </ac:picMkLst>
        </pc:picChg>
        <pc:picChg chg="del">
          <ac:chgData name="Nguyen Chi Son" userId="606856d02e9d83ac" providerId="LiveId" clId="{21569076-EAF4-4DD5-8793-BEC07B191E86}" dt="2021-09-02T08:18:24.594" v="742" actId="478"/>
          <ac:picMkLst>
            <pc:docMk/>
            <pc:sldMk cId="2257398000" sldId="600"/>
            <ac:picMk id="23" creationId="{FC8FB38F-983C-4801-B4C2-E17C3FF0A954}"/>
          </ac:picMkLst>
        </pc:picChg>
        <pc:cxnChg chg="del">
          <ac:chgData name="Nguyen Chi Son" userId="606856d02e9d83ac" providerId="LiveId" clId="{21569076-EAF4-4DD5-8793-BEC07B191E86}" dt="2021-09-02T08:18:24.594" v="742" actId="478"/>
          <ac:cxnSpMkLst>
            <pc:docMk/>
            <pc:sldMk cId="2257398000" sldId="600"/>
            <ac:cxnSpMk id="8" creationId="{98F3AF01-7EA2-49D0-85DD-D66A8AE665D1}"/>
          </ac:cxnSpMkLst>
        </pc:cxnChg>
        <pc:cxnChg chg="del">
          <ac:chgData name="Nguyen Chi Son" userId="606856d02e9d83ac" providerId="LiveId" clId="{21569076-EAF4-4DD5-8793-BEC07B191E86}" dt="2021-09-02T08:18:24.594" v="742" actId="478"/>
          <ac:cxnSpMkLst>
            <pc:docMk/>
            <pc:sldMk cId="2257398000" sldId="600"/>
            <ac:cxnSpMk id="31" creationId="{F84D07EF-C876-4F4F-8954-A0056097E8E6}"/>
          </ac:cxnSpMkLst>
        </pc:cxnChg>
      </pc:sldChg>
      <pc:sldChg chg="addSp delSp modSp add mod ord modAnim">
        <pc:chgData name="Nguyen Chi Son" userId="606856d02e9d83ac" providerId="LiveId" clId="{21569076-EAF4-4DD5-8793-BEC07B191E86}" dt="2021-09-02T08:36:35.405" v="2175"/>
        <pc:sldMkLst>
          <pc:docMk/>
          <pc:sldMk cId="1368910658" sldId="601"/>
        </pc:sldMkLst>
        <pc:spChg chg="mod">
          <ac:chgData name="Nguyen Chi Son" userId="606856d02e9d83ac" providerId="LiveId" clId="{21569076-EAF4-4DD5-8793-BEC07B191E86}" dt="2021-09-02T08:22:10.248" v="1329" actId="20577"/>
          <ac:spMkLst>
            <pc:docMk/>
            <pc:sldMk cId="1368910658" sldId="601"/>
            <ac:spMk id="9" creationId="{9F4BC261-4781-4DFE-BA2B-77EE6F751C48}"/>
          </ac:spMkLst>
        </pc:spChg>
        <pc:graphicFrameChg chg="del">
          <ac:chgData name="Nguyen Chi Son" userId="606856d02e9d83ac" providerId="LiveId" clId="{21569076-EAF4-4DD5-8793-BEC07B191E86}" dt="2021-09-02T08:22:20.082" v="1330" actId="478"/>
          <ac:graphicFrameMkLst>
            <pc:docMk/>
            <pc:sldMk cId="1368910658" sldId="601"/>
            <ac:graphicFrameMk id="2" creationId="{1C30D0EC-778A-41DE-BD71-20DC685CF78C}"/>
          </ac:graphicFrameMkLst>
        </pc:graphicFrameChg>
        <pc:picChg chg="add mod">
          <ac:chgData name="Nguyen Chi Son" userId="606856d02e9d83ac" providerId="LiveId" clId="{21569076-EAF4-4DD5-8793-BEC07B191E86}" dt="2021-09-02T08:22:26.890" v="1336" actId="1076"/>
          <ac:picMkLst>
            <pc:docMk/>
            <pc:sldMk cId="1368910658" sldId="601"/>
            <ac:picMk id="4" creationId="{C0750555-2930-455A-B83B-416010BE0C3A}"/>
          </ac:picMkLst>
        </pc:picChg>
      </pc:sldChg>
      <pc:sldChg chg="addSp modSp add mod">
        <pc:chgData name="Nguyen Chi Son" userId="606856d02e9d83ac" providerId="LiveId" clId="{21569076-EAF4-4DD5-8793-BEC07B191E86}" dt="2021-09-02T08:35:44.177" v="2132" actId="1036"/>
        <pc:sldMkLst>
          <pc:docMk/>
          <pc:sldMk cId="29285270" sldId="602"/>
        </pc:sldMkLst>
        <pc:spChg chg="mod">
          <ac:chgData name="Nguyen Chi Son" userId="606856d02e9d83ac" providerId="LiveId" clId="{21569076-EAF4-4DD5-8793-BEC07B191E86}" dt="2021-09-02T08:27:29.285" v="1941" actId="20577"/>
          <ac:spMkLst>
            <pc:docMk/>
            <pc:sldMk cId="29285270" sldId="602"/>
            <ac:spMk id="2" creationId="{BA8A6260-CA4B-46A9-A06E-C71EE59E6992}"/>
          </ac:spMkLst>
        </pc:spChg>
        <pc:spChg chg="mod">
          <ac:chgData name="Nguyen Chi Son" userId="606856d02e9d83ac" providerId="LiveId" clId="{21569076-EAF4-4DD5-8793-BEC07B191E86}" dt="2021-09-02T08:35:44.177" v="2132" actId="1036"/>
          <ac:spMkLst>
            <pc:docMk/>
            <pc:sldMk cId="29285270" sldId="602"/>
            <ac:spMk id="4" creationId="{0D159DDA-BA49-4E92-817D-8988A85A5610}"/>
          </ac:spMkLst>
        </pc:spChg>
        <pc:spChg chg="mod">
          <ac:chgData name="Nguyen Chi Son" userId="606856d02e9d83ac" providerId="LiveId" clId="{21569076-EAF4-4DD5-8793-BEC07B191E86}" dt="2021-09-02T08:35:44.177" v="2132" actId="1036"/>
          <ac:spMkLst>
            <pc:docMk/>
            <pc:sldMk cId="29285270" sldId="602"/>
            <ac:spMk id="5" creationId="{34B18095-2B84-439E-80AD-AC5D4586BEAA}"/>
          </ac:spMkLst>
        </pc:spChg>
        <pc:spChg chg="mod">
          <ac:chgData name="Nguyen Chi Son" userId="606856d02e9d83ac" providerId="LiveId" clId="{21569076-EAF4-4DD5-8793-BEC07B191E86}" dt="2021-09-02T08:35:44.177" v="2132" actId="1036"/>
          <ac:spMkLst>
            <pc:docMk/>
            <pc:sldMk cId="29285270" sldId="602"/>
            <ac:spMk id="11" creationId="{BB94417D-BA64-41A3-A335-F1084FC4EAAB}"/>
          </ac:spMkLst>
        </pc:spChg>
        <pc:spChg chg="mod">
          <ac:chgData name="Nguyen Chi Son" userId="606856d02e9d83ac" providerId="LiveId" clId="{21569076-EAF4-4DD5-8793-BEC07B191E86}" dt="2021-09-02T08:35:44.177" v="2132" actId="1036"/>
          <ac:spMkLst>
            <pc:docMk/>
            <pc:sldMk cId="29285270" sldId="602"/>
            <ac:spMk id="14" creationId="{47690167-AC03-4A6E-8A65-B47A2BE69ACA}"/>
          </ac:spMkLst>
        </pc:spChg>
        <pc:picChg chg="add mod">
          <ac:chgData name="Nguyen Chi Son" userId="606856d02e9d83ac" providerId="LiveId" clId="{21569076-EAF4-4DD5-8793-BEC07B191E86}" dt="2021-09-02T08:35:39.958" v="2106" actId="1076"/>
          <ac:picMkLst>
            <pc:docMk/>
            <pc:sldMk cId="29285270" sldId="602"/>
            <ac:picMk id="6" creationId="{F98D7CAC-E7B1-4E99-B1A6-0AA060803C45}"/>
          </ac:picMkLst>
        </pc:picChg>
      </pc:sldChg>
    </pc:docChg>
  </pc:docChgLst>
  <pc:docChgLst>
    <pc:chgData name="Nguyen Chi Son" userId="606856d02e9d83ac" providerId="LiveId" clId="{145B304D-1C20-482D-9A32-B3E890201964}"/>
    <pc:docChg chg="undo custSel addSld delSld modSld">
      <pc:chgData name="Nguyen Chi Son" userId="606856d02e9d83ac" providerId="LiveId" clId="{145B304D-1C20-482D-9A32-B3E890201964}" dt="2021-10-13T11:28:59.032" v="3829" actId="20577"/>
      <pc:docMkLst>
        <pc:docMk/>
      </pc:docMkLst>
      <pc:sldChg chg="modSp mod">
        <pc:chgData name="Nguyen Chi Son" userId="606856d02e9d83ac" providerId="LiveId" clId="{145B304D-1C20-482D-9A32-B3E890201964}" dt="2021-10-13T10:23:30.366" v="50" actId="255"/>
        <pc:sldMkLst>
          <pc:docMk/>
          <pc:sldMk cId="2922349590" sldId="256"/>
        </pc:sldMkLst>
        <pc:spChg chg="mod">
          <ac:chgData name="Nguyen Chi Son" userId="606856d02e9d83ac" providerId="LiveId" clId="{145B304D-1C20-482D-9A32-B3E890201964}" dt="2021-10-13T10:23:30.366" v="50" actId="255"/>
          <ac:spMkLst>
            <pc:docMk/>
            <pc:sldMk cId="2922349590" sldId="256"/>
            <ac:spMk id="136" creationId="{C574B640-0199-463F-87CA-8E3956B46E10}"/>
          </ac:spMkLst>
        </pc:spChg>
      </pc:sldChg>
      <pc:sldChg chg="modSp mod">
        <pc:chgData name="Nguyen Chi Son" userId="606856d02e9d83ac" providerId="LiveId" clId="{145B304D-1C20-482D-9A32-B3E890201964}" dt="2021-10-13T10:23:42.801" v="97" actId="20577"/>
        <pc:sldMkLst>
          <pc:docMk/>
          <pc:sldMk cId="2812505328" sldId="362"/>
        </pc:sldMkLst>
        <pc:spChg chg="mod">
          <ac:chgData name="Nguyen Chi Son" userId="606856d02e9d83ac" providerId="LiveId" clId="{145B304D-1C20-482D-9A32-B3E890201964}" dt="2021-10-13T10:23:42.801" v="97" actId="20577"/>
          <ac:spMkLst>
            <pc:docMk/>
            <pc:sldMk cId="2812505328" sldId="362"/>
            <ac:spMk id="2" creationId="{DAF08EC2-5D0D-48D9-855C-A59C0E5ED55B}"/>
          </ac:spMkLst>
        </pc:spChg>
      </pc:sldChg>
      <pc:sldChg chg="addSp delSp modSp mod">
        <pc:chgData name="Nguyen Chi Son" userId="606856d02e9d83ac" providerId="LiveId" clId="{145B304D-1C20-482D-9A32-B3E890201964}" dt="2021-10-13T10:31:56.159" v="917" actId="20577"/>
        <pc:sldMkLst>
          <pc:docMk/>
          <pc:sldMk cId="3298182474" sldId="547"/>
        </pc:sldMkLst>
        <pc:spChg chg="mod">
          <ac:chgData name="Nguyen Chi Son" userId="606856d02e9d83ac" providerId="LiveId" clId="{145B304D-1C20-482D-9A32-B3E890201964}" dt="2021-10-13T10:24:18.391" v="275" actId="20577"/>
          <ac:spMkLst>
            <pc:docMk/>
            <pc:sldMk cId="3298182474" sldId="547"/>
            <ac:spMk id="2" creationId="{BA8A6260-CA4B-46A9-A06E-C71EE59E6992}"/>
          </ac:spMkLst>
        </pc:spChg>
        <pc:spChg chg="mod">
          <ac:chgData name="Nguyen Chi Son" userId="606856d02e9d83ac" providerId="LiveId" clId="{145B304D-1C20-482D-9A32-B3E890201964}" dt="2021-10-13T10:31:30.190" v="900" actId="207"/>
          <ac:spMkLst>
            <pc:docMk/>
            <pc:sldMk cId="3298182474" sldId="547"/>
            <ac:spMk id="7" creationId="{CF632240-EE73-4E45-BA66-6CA6C40409AF}"/>
          </ac:spMkLst>
        </pc:spChg>
        <pc:spChg chg="del">
          <ac:chgData name="Nguyen Chi Son" userId="606856d02e9d83ac" providerId="LiveId" clId="{145B304D-1C20-482D-9A32-B3E890201964}" dt="2021-10-13T10:23:48.693" v="102" actId="478"/>
          <ac:spMkLst>
            <pc:docMk/>
            <pc:sldMk cId="3298182474" sldId="547"/>
            <ac:spMk id="11" creationId="{0E59A2E7-621A-42C1-8E81-C8083687088B}"/>
          </ac:spMkLst>
        </pc:spChg>
        <pc:spChg chg="add mod">
          <ac:chgData name="Nguyen Chi Son" userId="606856d02e9d83ac" providerId="LiveId" clId="{145B304D-1C20-482D-9A32-B3E890201964}" dt="2021-10-13T10:31:39.791" v="902" actId="207"/>
          <ac:spMkLst>
            <pc:docMk/>
            <pc:sldMk cId="3298182474" sldId="547"/>
            <ac:spMk id="12" creationId="{C106BD37-AB41-4F88-BF97-4F33395FC606}"/>
          </ac:spMkLst>
        </pc:spChg>
        <pc:spChg chg="del">
          <ac:chgData name="Nguyen Chi Son" userId="606856d02e9d83ac" providerId="LiveId" clId="{145B304D-1C20-482D-9A32-B3E890201964}" dt="2021-10-13T10:23:47.637" v="101" actId="478"/>
          <ac:spMkLst>
            <pc:docMk/>
            <pc:sldMk cId="3298182474" sldId="547"/>
            <ac:spMk id="13" creationId="{A1F05AB6-6F21-4D52-B849-E0B5A3D4629A}"/>
          </ac:spMkLst>
        </pc:spChg>
        <pc:spChg chg="add mod">
          <ac:chgData name="Nguyen Chi Son" userId="606856d02e9d83ac" providerId="LiveId" clId="{145B304D-1C20-482D-9A32-B3E890201964}" dt="2021-10-13T10:31:56.159" v="917" actId="20577"/>
          <ac:spMkLst>
            <pc:docMk/>
            <pc:sldMk cId="3298182474" sldId="547"/>
            <ac:spMk id="15" creationId="{6A857EF1-52D9-4D64-A14C-EECC953EA1B1}"/>
          </ac:spMkLst>
        </pc:spChg>
        <pc:picChg chg="add del mod">
          <ac:chgData name="Nguyen Chi Son" userId="606856d02e9d83ac" providerId="LiveId" clId="{145B304D-1C20-482D-9A32-B3E890201964}" dt="2021-10-13T10:26:05.825" v="498" actId="478"/>
          <ac:picMkLst>
            <pc:docMk/>
            <pc:sldMk cId="3298182474" sldId="547"/>
            <ac:picMk id="3" creationId="{01E9D3E6-AD52-4C90-AB7A-FADE3D882BB2}"/>
          </ac:picMkLst>
        </pc:picChg>
        <pc:picChg chg="add mod modCrop">
          <ac:chgData name="Nguyen Chi Son" userId="606856d02e9d83ac" providerId="LiveId" clId="{145B304D-1C20-482D-9A32-B3E890201964}" dt="2021-10-13T10:30:37.761" v="884" actId="1076"/>
          <ac:picMkLst>
            <pc:docMk/>
            <pc:sldMk cId="3298182474" sldId="547"/>
            <ac:picMk id="5" creationId="{371D989D-9381-4EC7-968F-C1B4B4A1F422}"/>
          </ac:picMkLst>
        </pc:picChg>
        <pc:picChg chg="add mod modCrop">
          <ac:chgData name="Nguyen Chi Son" userId="606856d02e9d83ac" providerId="LiveId" clId="{145B304D-1C20-482D-9A32-B3E890201964}" dt="2021-10-13T10:30:45.483" v="889" actId="1076"/>
          <ac:picMkLst>
            <pc:docMk/>
            <pc:sldMk cId="3298182474" sldId="547"/>
            <ac:picMk id="8" creationId="{6534B307-162E-4B93-8C1D-B5D922FE1591}"/>
          </ac:picMkLst>
        </pc:picChg>
        <pc:picChg chg="add mod">
          <ac:chgData name="Nguyen Chi Son" userId="606856d02e9d83ac" providerId="LiveId" clId="{145B304D-1C20-482D-9A32-B3E890201964}" dt="2021-10-13T10:30:47.280" v="890" actId="1076"/>
          <ac:picMkLst>
            <pc:docMk/>
            <pc:sldMk cId="3298182474" sldId="547"/>
            <ac:picMk id="14" creationId="{15FDF2F8-67A2-4D5D-81E5-ACC31B9C223D}"/>
          </ac:picMkLst>
        </pc:picChg>
        <pc:picChg chg="del">
          <ac:chgData name="Nguyen Chi Son" userId="606856d02e9d83ac" providerId="LiveId" clId="{145B304D-1C20-482D-9A32-B3E890201964}" dt="2021-10-13T10:23:45.675" v="98" actId="478"/>
          <ac:picMkLst>
            <pc:docMk/>
            <pc:sldMk cId="3298182474" sldId="547"/>
            <ac:picMk id="1026" creationId="{738B9090-97ED-476D-B3D4-DB890F7DEF89}"/>
          </ac:picMkLst>
        </pc:picChg>
        <pc:picChg chg="del">
          <ac:chgData name="Nguyen Chi Son" userId="606856d02e9d83ac" providerId="LiveId" clId="{145B304D-1C20-482D-9A32-B3E890201964}" dt="2021-10-13T10:23:46.112" v="99" actId="478"/>
          <ac:picMkLst>
            <pc:docMk/>
            <pc:sldMk cId="3298182474" sldId="547"/>
            <ac:picMk id="1028" creationId="{58F1461E-FC0D-4DA4-B5E8-799D8B592AE5}"/>
          </ac:picMkLst>
        </pc:picChg>
        <pc:picChg chg="del">
          <ac:chgData name="Nguyen Chi Son" userId="606856d02e9d83ac" providerId="LiveId" clId="{145B304D-1C20-482D-9A32-B3E890201964}" dt="2021-10-13T10:23:46.518" v="100" actId="478"/>
          <ac:picMkLst>
            <pc:docMk/>
            <pc:sldMk cId="3298182474" sldId="547"/>
            <ac:picMk id="1030" creationId="{102AA4A5-BA3D-4ED1-BCC6-2F941822B4D1}"/>
          </ac:picMkLst>
        </pc:picChg>
      </pc:sldChg>
      <pc:sldChg chg="addSp delSp modSp mod">
        <pc:chgData name="Nguyen Chi Son" userId="606856d02e9d83ac" providerId="LiveId" clId="{145B304D-1C20-482D-9A32-B3E890201964}" dt="2021-10-13T10:48:26.403" v="2299" actId="1035"/>
        <pc:sldMkLst>
          <pc:docMk/>
          <pc:sldMk cId="3023646297" sldId="614"/>
        </pc:sldMkLst>
        <pc:spChg chg="mod">
          <ac:chgData name="Nguyen Chi Son" userId="606856d02e9d83ac" providerId="LiveId" clId="{145B304D-1C20-482D-9A32-B3E890201964}" dt="2021-10-13T10:33:29.709" v="1144" actId="20577"/>
          <ac:spMkLst>
            <pc:docMk/>
            <pc:sldMk cId="3023646297" sldId="614"/>
            <ac:spMk id="2" creationId="{BA8A6260-CA4B-46A9-A06E-C71EE59E6992}"/>
          </ac:spMkLst>
        </pc:spChg>
        <pc:spChg chg="del">
          <ac:chgData name="Nguyen Chi Son" userId="606856d02e9d83ac" providerId="LiveId" clId="{145B304D-1C20-482D-9A32-B3E890201964}" dt="2021-10-13T10:33:34.398" v="1145" actId="478"/>
          <ac:spMkLst>
            <pc:docMk/>
            <pc:sldMk cId="3023646297" sldId="614"/>
            <ac:spMk id="9" creationId="{0A435016-268D-49D1-8B57-6BD98FB8EBD9}"/>
          </ac:spMkLst>
        </pc:spChg>
        <pc:graphicFrameChg chg="add mod modGraphic">
          <ac:chgData name="Nguyen Chi Son" userId="606856d02e9d83ac" providerId="LiveId" clId="{145B304D-1C20-482D-9A32-B3E890201964}" dt="2021-10-13T10:48:22.079" v="2275" actId="1035"/>
          <ac:graphicFrameMkLst>
            <pc:docMk/>
            <pc:sldMk cId="3023646297" sldId="614"/>
            <ac:graphicFrameMk id="3" creationId="{5E466E66-F729-422C-B556-7F16DC921A34}"/>
          </ac:graphicFrameMkLst>
        </pc:graphicFrameChg>
        <pc:picChg chg="add mod">
          <ac:chgData name="Nguyen Chi Son" userId="606856d02e9d83ac" providerId="LiveId" clId="{145B304D-1C20-482D-9A32-B3E890201964}" dt="2021-10-13T10:48:25.199" v="2289" actId="1035"/>
          <ac:picMkLst>
            <pc:docMk/>
            <pc:sldMk cId="3023646297" sldId="614"/>
            <ac:picMk id="5" creationId="{06172EDA-468B-46C2-A8D2-9DDDEB9905FE}"/>
          </ac:picMkLst>
        </pc:picChg>
        <pc:picChg chg="del">
          <ac:chgData name="Nguyen Chi Son" userId="606856d02e9d83ac" providerId="LiveId" clId="{145B304D-1C20-482D-9A32-B3E890201964}" dt="2021-10-13T10:32:34.776" v="961" actId="478"/>
          <ac:picMkLst>
            <pc:docMk/>
            <pc:sldMk cId="3023646297" sldId="614"/>
            <ac:picMk id="6" creationId="{F4ADB876-31CA-4F54-9853-F72A623A5823}"/>
          </ac:picMkLst>
        </pc:picChg>
        <pc:picChg chg="add mod">
          <ac:chgData name="Nguyen Chi Son" userId="606856d02e9d83ac" providerId="LiveId" clId="{145B304D-1C20-482D-9A32-B3E890201964}" dt="2021-10-13T10:48:26.403" v="2299" actId="1035"/>
          <ac:picMkLst>
            <pc:docMk/>
            <pc:sldMk cId="3023646297" sldId="614"/>
            <ac:picMk id="8" creationId="{3FED42E0-3ED2-4125-9CF5-06B2CD2294CC}"/>
          </ac:picMkLst>
        </pc:picChg>
      </pc:sldChg>
      <pc:sldChg chg="modSp mod">
        <pc:chgData name="Nguyen Chi Son" userId="606856d02e9d83ac" providerId="LiveId" clId="{145B304D-1C20-482D-9A32-B3E890201964}" dt="2021-10-13T10:32:24.280" v="960" actId="20577"/>
        <pc:sldMkLst>
          <pc:docMk/>
          <pc:sldMk cId="3607990327" sldId="616"/>
        </pc:sldMkLst>
        <pc:spChg chg="mod">
          <ac:chgData name="Nguyen Chi Son" userId="606856d02e9d83ac" providerId="LiveId" clId="{145B304D-1C20-482D-9A32-B3E890201964}" dt="2021-10-13T10:32:24.280" v="960" actId="20577"/>
          <ac:spMkLst>
            <pc:docMk/>
            <pc:sldMk cId="3607990327" sldId="616"/>
            <ac:spMk id="2" creationId="{DAF08EC2-5D0D-48D9-855C-A59C0E5ED55B}"/>
          </ac:spMkLst>
        </pc:spChg>
      </pc:sldChg>
      <pc:sldChg chg="del">
        <pc:chgData name="Nguyen Chi Son" userId="606856d02e9d83ac" providerId="LiveId" clId="{145B304D-1C20-482D-9A32-B3E890201964}" dt="2021-10-13T10:32:16.432" v="918" actId="47"/>
        <pc:sldMkLst>
          <pc:docMk/>
          <pc:sldMk cId="3964383563" sldId="716"/>
        </pc:sldMkLst>
      </pc:sldChg>
      <pc:sldChg chg="addSp modSp mod modAnim">
        <pc:chgData name="Nguyen Chi Son" userId="606856d02e9d83ac" providerId="LiveId" clId="{145B304D-1C20-482D-9A32-B3E890201964}" dt="2021-10-13T10:57:00.502" v="3824"/>
        <pc:sldMkLst>
          <pc:docMk/>
          <pc:sldMk cId="2132589863" sldId="717"/>
        </pc:sldMkLst>
        <pc:spChg chg="mod">
          <ac:chgData name="Nguyen Chi Son" userId="606856d02e9d83ac" providerId="LiveId" clId="{145B304D-1C20-482D-9A32-B3E890201964}" dt="2021-10-13T10:56:52.544" v="3820" actId="1036"/>
          <ac:spMkLst>
            <pc:docMk/>
            <pc:sldMk cId="2132589863" sldId="717"/>
            <ac:spMk id="14" creationId="{A530074C-9975-4D4F-AC15-005B11433C74}"/>
          </ac:spMkLst>
        </pc:spChg>
        <pc:spChg chg="mod">
          <ac:chgData name="Nguyen Chi Son" userId="606856d02e9d83ac" providerId="LiveId" clId="{145B304D-1C20-482D-9A32-B3E890201964}" dt="2021-10-13T10:56:52.544" v="3820" actId="1036"/>
          <ac:spMkLst>
            <pc:docMk/>
            <pc:sldMk cId="2132589863" sldId="717"/>
            <ac:spMk id="15" creationId="{EC5263CE-BE2F-44C4-BD89-2666D2873C33}"/>
          </ac:spMkLst>
        </pc:spChg>
        <pc:spChg chg="mod">
          <ac:chgData name="Nguyen Chi Son" userId="606856d02e9d83ac" providerId="LiveId" clId="{145B304D-1C20-482D-9A32-B3E890201964}" dt="2021-10-13T10:49:49.233" v="2470" actId="20577"/>
          <ac:spMkLst>
            <pc:docMk/>
            <pc:sldMk cId="2132589863" sldId="717"/>
            <ac:spMk id="19" creationId="{9C339D16-68E4-43C4-A62E-D0146138D23B}"/>
          </ac:spMkLst>
        </pc:spChg>
        <pc:picChg chg="add mod">
          <ac:chgData name="Nguyen Chi Son" userId="606856d02e9d83ac" providerId="LiveId" clId="{145B304D-1C20-482D-9A32-B3E890201964}" dt="2021-10-13T10:56:45.740" v="3801" actId="1076"/>
          <ac:picMkLst>
            <pc:docMk/>
            <pc:sldMk cId="2132589863" sldId="717"/>
            <ac:picMk id="3" creationId="{73B6171E-2343-4611-9FBE-7A60F5BED847}"/>
          </ac:picMkLst>
        </pc:picChg>
      </pc:sldChg>
      <pc:sldChg chg="del">
        <pc:chgData name="Nguyen Chi Son" userId="606856d02e9d83ac" providerId="LiveId" clId="{145B304D-1C20-482D-9A32-B3E890201964}" dt="2021-10-13T10:56:03.716" v="3746" actId="47"/>
        <pc:sldMkLst>
          <pc:docMk/>
          <pc:sldMk cId="2563395140" sldId="718"/>
        </pc:sldMkLst>
      </pc:sldChg>
      <pc:sldChg chg="del">
        <pc:chgData name="Nguyen Chi Son" userId="606856d02e9d83ac" providerId="LiveId" clId="{145B304D-1C20-482D-9A32-B3E890201964}" dt="2021-10-13T10:56:03.716" v="3746" actId="47"/>
        <pc:sldMkLst>
          <pc:docMk/>
          <pc:sldMk cId="1775800129" sldId="719"/>
        </pc:sldMkLst>
      </pc:sldChg>
      <pc:sldChg chg="del">
        <pc:chgData name="Nguyen Chi Son" userId="606856d02e9d83ac" providerId="LiveId" clId="{145B304D-1C20-482D-9A32-B3E890201964}" dt="2021-10-13T10:56:03.716" v="3746" actId="47"/>
        <pc:sldMkLst>
          <pc:docMk/>
          <pc:sldMk cId="358649922" sldId="720"/>
        </pc:sldMkLst>
      </pc:sldChg>
      <pc:sldChg chg="addSp delSp modSp add mod">
        <pc:chgData name="Nguyen Chi Son" userId="606856d02e9d83ac" providerId="LiveId" clId="{145B304D-1C20-482D-9A32-B3E890201964}" dt="2021-10-13T10:48:42.720" v="2305" actId="1076"/>
        <pc:sldMkLst>
          <pc:docMk/>
          <pc:sldMk cId="523868378" sldId="721"/>
        </pc:sldMkLst>
        <pc:graphicFrameChg chg="mod modGraphic">
          <ac:chgData name="Nguyen Chi Son" userId="606856d02e9d83ac" providerId="LiveId" clId="{145B304D-1C20-482D-9A32-B3E890201964}" dt="2021-10-13T10:48:09.084" v="2259" actId="1036"/>
          <ac:graphicFrameMkLst>
            <pc:docMk/>
            <pc:sldMk cId="523868378" sldId="721"/>
            <ac:graphicFrameMk id="3" creationId="{5E466E66-F729-422C-B556-7F16DC921A34}"/>
          </ac:graphicFrameMkLst>
        </pc:graphicFrameChg>
        <pc:picChg chg="del">
          <ac:chgData name="Nguyen Chi Son" userId="606856d02e9d83ac" providerId="LiveId" clId="{145B304D-1C20-482D-9A32-B3E890201964}" dt="2021-10-13T10:39:31.834" v="1811" actId="478"/>
          <ac:picMkLst>
            <pc:docMk/>
            <pc:sldMk cId="523868378" sldId="721"/>
            <ac:picMk id="5" creationId="{06172EDA-468B-46C2-A8D2-9DDDEB9905FE}"/>
          </ac:picMkLst>
        </pc:picChg>
        <pc:picChg chg="add mod modCrop">
          <ac:chgData name="Nguyen Chi Son" userId="606856d02e9d83ac" providerId="LiveId" clId="{145B304D-1C20-482D-9A32-B3E890201964}" dt="2021-10-13T10:47:03.932" v="2223" actId="1076"/>
          <ac:picMkLst>
            <pc:docMk/>
            <pc:sldMk cId="523868378" sldId="721"/>
            <ac:picMk id="6" creationId="{FE5E96B5-BDDB-46D8-9C04-749B9CCE756E}"/>
          </ac:picMkLst>
        </pc:picChg>
        <pc:picChg chg="del">
          <ac:chgData name="Nguyen Chi Son" userId="606856d02e9d83ac" providerId="LiveId" clId="{145B304D-1C20-482D-9A32-B3E890201964}" dt="2021-10-13T10:40:44.885" v="1818" actId="478"/>
          <ac:picMkLst>
            <pc:docMk/>
            <pc:sldMk cId="523868378" sldId="721"/>
            <ac:picMk id="8" creationId="{3FED42E0-3ED2-4125-9CF5-06B2CD2294CC}"/>
          </ac:picMkLst>
        </pc:picChg>
        <pc:picChg chg="add del mod">
          <ac:chgData name="Nguyen Chi Son" userId="606856d02e9d83ac" providerId="LiveId" clId="{145B304D-1C20-482D-9A32-B3E890201964}" dt="2021-10-13T10:40:49.037" v="1821" actId="478"/>
          <ac:picMkLst>
            <pc:docMk/>
            <pc:sldMk cId="523868378" sldId="721"/>
            <ac:picMk id="9" creationId="{FECF958A-0017-4BB8-BDA9-1AA5D872CFE6}"/>
          </ac:picMkLst>
        </pc:picChg>
        <pc:picChg chg="add mod modCrop">
          <ac:chgData name="Nguyen Chi Son" userId="606856d02e9d83ac" providerId="LiveId" clId="{145B304D-1C20-482D-9A32-B3E890201964}" dt="2021-10-13T10:48:35.793" v="2303" actId="1076"/>
          <ac:picMkLst>
            <pc:docMk/>
            <pc:sldMk cId="523868378" sldId="721"/>
            <ac:picMk id="11" creationId="{41670401-6172-440A-BAC9-483BA171BB43}"/>
          </ac:picMkLst>
        </pc:picChg>
        <pc:picChg chg="add mod modCrop">
          <ac:chgData name="Nguyen Chi Son" userId="606856d02e9d83ac" providerId="LiveId" clId="{145B304D-1C20-482D-9A32-B3E890201964}" dt="2021-10-13T10:48:13.002" v="2261" actId="1076"/>
          <ac:picMkLst>
            <pc:docMk/>
            <pc:sldMk cId="523868378" sldId="721"/>
            <ac:picMk id="12" creationId="{0D2075D0-8274-4A39-9FAE-800F0FB18996}"/>
          </ac:picMkLst>
        </pc:picChg>
        <pc:picChg chg="add mod modCrop">
          <ac:chgData name="Nguyen Chi Son" userId="606856d02e9d83ac" providerId="LiveId" clId="{145B304D-1C20-482D-9A32-B3E890201964}" dt="2021-10-13T10:48:34.606" v="2302" actId="1076"/>
          <ac:picMkLst>
            <pc:docMk/>
            <pc:sldMk cId="523868378" sldId="721"/>
            <ac:picMk id="13" creationId="{BCB03F5E-12BF-42D9-B668-3693468ED3D9}"/>
          </ac:picMkLst>
        </pc:picChg>
        <pc:picChg chg="add mod">
          <ac:chgData name="Nguyen Chi Son" userId="606856d02e9d83ac" providerId="LiveId" clId="{145B304D-1C20-482D-9A32-B3E890201964}" dt="2021-10-13T10:48:42.720" v="2305" actId="1076"/>
          <ac:picMkLst>
            <pc:docMk/>
            <pc:sldMk cId="523868378" sldId="721"/>
            <ac:picMk id="14" creationId="{3E9AC703-FF55-40BF-ABB8-8BD35BD3255E}"/>
          </ac:picMkLst>
        </pc:picChg>
      </pc:sldChg>
      <pc:sldChg chg="addSp delSp modSp add mod">
        <pc:chgData name="Nguyen Chi Son" userId="606856d02e9d83ac" providerId="LiveId" clId="{145B304D-1C20-482D-9A32-B3E890201964}" dt="2021-10-13T11:28:59.032" v="3829" actId="20577"/>
        <pc:sldMkLst>
          <pc:docMk/>
          <pc:sldMk cId="973533013" sldId="722"/>
        </pc:sldMkLst>
        <pc:graphicFrameChg chg="modGraphic">
          <ac:chgData name="Nguyen Chi Son" userId="606856d02e9d83ac" providerId="LiveId" clId="{145B304D-1C20-482D-9A32-B3E890201964}" dt="2021-10-13T11:28:59.032" v="3829" actId="20577"/>
          <ac:graphicFrameMkLst>
            <pc:docMk/>
            <pc:sldMk cId="973533013" sldId="722"/>
            <ac:graphicFrameMk id="3" creationId="{5E466E66-F729-422C-B556-7F16DC921A34}"/>
          </ac:graphicFrameMkLst>
        </pc:graphicFrameChg>
        <pc:picChg chg="add del mod">
          <ac:chgData name="Nguyen Chi Son" userId="606856d02e9d83ac" providerId="LiveId" clId="{145B304D-1C20-482D-9A32-B3E890201964}" dt="2021-10-13T10:48:56.226" v="2307" actId="478"/>
          <ac:picMkLst>
            <pc:docMk/>
            <pc:sldMk cId="973533013" sldId="722"/>
            <ac:picMk id="5" creationId="{8AFE62F0-A3F3-4B42-8B22-4B60A7B06705}"/>
          </ac:picMkLst>
        </pc:picChg>
        <pc:picChg chg="del">
          <ac:chgData name="Nguyen Chi Son" userId="606856d02e9d83ac" providerId="LiveId" clId="{145B304D-1C20-482D-9A32-B3E890201964}" dt="2021-10-13T10:42:10.946" v="2062" actId="478"/>
          <ac:picMkLst>
            <pc:docMk/>
            <pc:sldMk cId="973533013" sldId="722"/>
            <ac:picMk id="6" creationId="{FE5E96B5-BDDB-46D8-9C04-749B9CCE756E}"/>
          </ac:picMkLst>
        </pc:picChg>
        <pc:picChg chg="add mod">
          <ac:chgData name="Nguyen Chi Son" userId="606856d02e9d83ac" providerId="LiveId" clId="{145B304D-1C20-482D-9A32-B3E890201964}" dt="2021-10-13T10:49:06.651" v="2311" actId="1076"/>
          <ac:picMkLst>
            <pc:docMk/>
            <pc:sldMk cId="973533013" sldId="722"/>
            <ac:picMk id="8" creationId="{26CD6554-A1BF-46F5-855B-9164A0F2D8CA}"/>
          </ac:picMkLst>
        </pc:picChg>
        <pc:picChg chg="add del mod">
          <ac:chgData name="Nguyen Chi Son" userId="606856d02e9d83ac" providerId="LiveId" clId="{145B304D-1C20-482D-9A32-B3E890201964}" dt="2021-10-13T10:45:13.387" v="2203" actId="478"/>
          <ac:picMkLst>
            <pc:docMk/>
            <pc:sldMk cId="973533013" sldId="722"/>
            <ac:picMk id="10" creationId="{2A6BCC3F-3B79-4DB0-AE6E-D6A49E415304}"/>
          </ac:picMkLst>
        </pc:picChg>
        <pc:picChg chg="del">
          <ac:chgData name="Nguyen Chi Son" userId="606856d02e9d83ac" providerId="LiveId" clId="{145B304D-1C20-482D-9A32-B3E890201964}" dt="2021-10-13T10:42:11.758" v="2063" actId="478"/>
          <ac:picMkLst>
            <pc:docMk/>
            <pc:sldMk cId="973533013" sldId="722"/>
            <ac:picMk id="11" creationId="{41670401-6172-440A-BAC9-483BA171BB43}"/>
          </ac:picMkLst>
        </pc:picChg>
        <pc:picChg chg="add mod">
          <ac:chgData name="Nguyen Chi Son" userId="606856d02e9d83ac" providerId="LiveId" clId="{145B304D-1C20-482D-9A32-B3E890201964}" dt="2021-10-13T10:49:18.943" v="2321" actId="1076"/>
          <ac:picMkLst>
            <pc:docMk/>
            <pc:sldMk cId="973533013" sldId="722"/>
            <ac:picMk id="13" creationId="{34298208-0085-4DF3-828C-C24EFB36FAC4}"/>
          </ac:picMkLst>
        </pc:picChg>
      </pc:sldChg>
      <pc:sldChg chg="addSp delSp modSp add mod modAnim">
        <pc:chgData name="Nguyen Chi Son" userId="606856d02e9d83ac" providerId="LiveId" clId="{145B304D-1C20-482D-9A32-B3E890201964}" dt="2021-10-13T10:57:08.265" v="3828"/>
        <pc:sldMkLst>
          <pc:docMk/>
          <pc:sldMk cId="2704005240" sldId="723"/>
        </pc:sldMkLst>
        <pc:spChg chg="mod">
          <ac:chgData name="Nguyen Chi Son" userId="606856d02e9d83ac" providerId="LiveId" clId="{145B304D-1C20-482D-9A32-B3E890201964}" dt="2021-10-13T10:54:58.172" v="3745" actId="20577"/>
          <ac:spMkLst>
            <pc:docMk/>
            <pc:sldMk cId="2704005240" sldId="723"/>
            <ac:spMk id="14" creationId="{A530074C-9975-4D4F-AC15-005B11433C74}"/>
          </ac:spMkLst>
        </pc:spChg>
        <pc:spChg chg="mod">
          <ac:chgData name="Nguyen Chi Son" userId="606856d02e9d83ac" providerId="LiveId" clId="{145B304D-1C20-482D-9A32-B3E890201964}" dt="2021-10-13T10:54:38.237" v="3711" actId="1036"/>
          <ac:spMkLst>
            <pc:docMk/>
            <pc:sldMk cId="2704005240" sldId="723"/>
            <ac:spMk id="15" creationId="{EC5263CE-BE2F-44C4-BD89-2666D2873C33}"/>
          </ac:spMkLst>
        </pc:spChg>
        <pc:spChg chg="mod">
          <ac:chgData name="Nguyen Chi Son" userId="606856d02e9d83ac" providerId="LiveId" clId="{145B304D-1C20-482D-9A32-B3E890201964}" dt="2021-10-13T10:51:26.195" v="2728" actId="20577"/>
          <ac:spMkLst>
            <pc:docMk/>
            <pc:sldMk cId="2704005240" sldId="723"/>
            <ac:spMk id="19" creationId="{9C339D16-68E4-43C4-A62E-D0146138D23B}"/>
          </ac:spMkLst>
        </pc:spChg>
        <pc:graphicFrameChg chg="add mod modGraphic">
          <ac:chgData name="Nguyen Chi Son" userId="606856d02e9d83ac" providerId="LiveId" clId="{145B304D-1C20-482D-9A32-B3E890201964}" dt="2021-10-13T10:54:34.212" v="3683" actId="1036"/>
          <ac:graphicFrameMkLst>
            <pc:docMk/>
            <pc:sldMk cId="2704005240" sldId="723"/>
            <ac:graphicFrameMk id="2" creationId="{E2F16E80-7B71-493D-A3B5-3A25BEBD4B3A}"/>
          </ac:graphicFrameMkLst>
        </pc:graphicFrameChg>
        <pc:picChg chg="del">
          <ac:chgData name="Nguyen Chi Son" userId="606856d02e9d83ac" providerId="LiveId" clId="{145B304D-1C20-482D-9A32-B3E890201964}" dt="2021-10-13T10:50:32.060" v="2583" actId="478"/>
          <ac:picMkLst>
            <pc:docMk/>
            <pc:sldMk cId="2704005240" sldId="723"/>
            <ac:picMk id="3" creationId="{73B6171E-2343-4611-9FBE-7A60F5BED847}"/>
          </ac:picMkLst>
        </pc:picChg>
      </pc:sldChg>
    </pc:docChg>
  </pc:docChgLst>
  <pc:docChgLst>
    <pc:chgData name="Nguyen Chi Son" userId="606856d02e9d83ac" providerId="LiveId" clId="{6C87C6BF-2A0E-41FE-8AD8-605C65027DD2}"/>
    <pc:docChg chg="undo redo custSel addSld delSld modSld sldOrd">
      <pc:chgData name="Nguyen Chi Son" userId="606856d02e9d83ac" providerId="LiveId" clId="{6C87C6BF-2A0E-41FE-8AD8-605C65027DD2}" dt="2021-11-01T05:25:30.711" v="3890" actId="207"/>
      <pc:docMkLst>
        <pc:docMk/>
      </pc:docMkLst>
      <pc:sldChg chg="modSp mod">
        <pc:chgData name="Nguyen Chi Son" userId="606856d02e9d83ac" providerId="LiveId" clId="{6C87C6BF-2A0E-41FE-8AD8-605C65027DD2}" dt="2021-10-30T03:37:36.051" v="100" actId="255"/>
        <pc:sldMkLst>
          <pc:docMk/>
          <pc:sldMk cId="2922349590" sldId="256"/>
        </pc:sldMkLst>
        <pc:spChg chg="mod">
          <ac:chgData name="Nguyen Chi Son" userId="606856d02e9d83ac" providerId="LiveId" clId="{6C87C6BF-2A0E-41FE-8AD8-605C65027DD2}" dt="2021-10-30T03:37:36.051" v="100" actId="255"/>
          <ac:spMkLst>
            <pc:docMk/>
            <pc:sldMk cId="2922349590" sldId="256"/>
            <ac:spMk id="136" creationId="{C574B640-0199-463F-87CA-8E3956B46E10}"/>
          </ac:spMkLst>
        </pc:spChg>
      </pc:sldChg>
      <pc:sldChg chg="modSp del mod">
        <pc:chgData name="Nguyen Chi Son" userId="606856d02e9d83ac" providerId="LiveId" clId="{6C87C6BF-2A0E-41FE-8AD8-605C65027DD2}" dt="2021-10-30T03:42:43.671" v="223" actId="47"/>
        <pc:sldMkLst>
          <pc:docMk/>
          <pc:sldMk cId="2812505328" sldId="362"/>
        </pc:sldMkLst>
        <pc:spChg chg="mod">
          <ac:chgData name="Nguyen Chi Son" userId="606856d02e9d83ac" providerId="LiveId" clId="{6C87C6BF-2A0E-41FE-8AD8-605C65027DD2}" dt="2021-10-30T03:37:54.252" v="199" actId="20577"/>
          <ac:spMkLst>
            <pc:docMk/>
            <pc:sldMk cId="2812505328" sldId="362"/>
            <ac:spMk id="2" creationId="{DAF08EC2-5D0D-48D9-855C-A59C0E5ED55B}"/>
          </ac:spMkLst>
        </pc:spChg>
        <pc:spChg chg="mod">
          <ac:chgData name="Nguyen Chi Son" userId="606856d02e9d83ac" providerId="LiveId" clId="{6C87C6BF-2A0E-41FE-8AD8-605C65027DD2}" dt="2021-10-30T03:37:57.638" v="218" actId="1036"/>
          <ac:spMkLst>
            <pc:docMk/>
            <pc:sldMk cId="2812505328" sldId="362"/>
            <ac:spMk id="3" creationId="{8CD51C9F-FCB0-4185-93E6-835FC05E1B10}"/>
          </ac:spMkLst>
        </pc:spChg>
      </pc:sldChg>
      <pc:sldChg chg="delSp del mod">
        <pc:chgData name="Nguyen Chi Son" userId="606856d02e9d83ac" providerId="LiveId" clId="{6C87C6BF-2A0E-41FE-8AD8-605C65027DD2}" dt="2021-10-30T03:46:18.480" v="706" actId="47"/>
        <pc:sldMkLst>
          <pc:docMk/>
          <pc:sldMk cId="3298182474" sldId="547"/>
        </pc:sldMkLst>
        <pc:picChg chg="del">
          <ac:chgData name="Nguyen Chi Son" userId="606856d02e9d83ac" providerId="LiveId" clId="{6C87C6BF-2A0E-41FE-8AD8-605C65027DD2}" dt="2021-10-30T03:38:01.240" v="219" actId="478"/>
          <ac:picMkLst>
            <pc:docMk/>
            <pc:sldMk cId="3298182474" sldId="547"/>
            <ac:picMk id="14" creationId="{E06644B1-37E8-4F9F-8ADB-21D6E82A5F0D}"/>
          </ac:picMkLst>
        </pc:picChg>
        <pc:picChg chg="del">
          <ac:chgData name="Nguyen Chi Son" userId="606856d02e9d83ac" providerId="LiveId" clId="{6C87C6BF-2A0E-41FE-8AD8-605C65027DD2}" dt="2021-10-30T03:38:01.740" v="220" actId="478"/>
          <ac:picMkLst>
            <pc:docMk/>
            <pc:sldMk cId="3298182474" sldId="547"/>
            <ac:picMk id="1026" creationId="{07A327FF-01E8-47BD-8FDF-C4CB28FB2F90}"/>
          </ac:picMkLst>
        </pc:picChg>
        <pc:picChg chg="del">
          <ac:chgData name="Nguyen Chi Son" userId="606856d02e9d83ac" providerId="LiveId" clId="{6C87C6BF-2A0E-41FE-8AD8-605C65027DD2}" dt="2021-10-30T03:38:02.224" v="221" actId="478"/>
          <ac:picMkLst>
            <pc:docMk/>
            <pc:sldMk cId="3298182474" sldId="547"/>
            <ac:picMk id="1030" creationId="{E9213D61-5228-4355-B978-B4656C77655F}"/>
          </ac:picMkLst>
        </pc:picChg>
      </pc:sldChg>
      <pc:sldChg chg="modSp add mod">
        <pc:chgData name="Nguyen Chi Son" userId="606856d02e9d83ac" providerId="LiveId" clId="{6C87C6BF-2A0E-41FE-8AD8-605C65027DD2}" dt="2021-10-30T03:56:23.320" v="2232" actId="20577"/>
        <pc:sldMkLst>
          <pc:docMk/>
          <pc:sldMk cId="3319126272" sldId="622"/>
        </pc:sldMkLst>
        <pc:spChg chg="mod">
          <ac:chgData name="Nguyen Chi Son" userId="606856d02e9d83ac" providerId="LiveId" clId="{6C87C6BF-2A0E-41FE-8AD8-605C65027DD2}" dt="2021-10-30T03:56:16.148" v="2224" actId="20577"/>
          <ac:spMkLst>
            <pc:docMk/>
            <pc:sldMk cId="3319126272" sldId="622"/>
            <ac:spMk id="2" creationId="{DAF08EC2-5D0D-48D9-855C-A59C0E5ED55B}"/>
          </ac:spMkLst>
        </pc:spChg>
        <pc:spChg chg="mod">
          <ac:chgData name="Nguyen Chi Son" userId="606856d02e9d83ac" providerId="LiveId" clId="{6C87C6BF-2A0E-41FE-8AD8-605C65027DD2}" dt="2021-10-30T03:56:23.320" v="2232" actId="20577"/>
          <ac:spMkLst>
            <pc:docMk/>
            <pc:sldMk cId="3319126272" sldId="622"/>
            <ac:spMk id="3" creationId="{8CD51C9F-FCB0-4185-93E6-835FC05E1B10}"/>
          </ac:spMkLst>
        </pc:spChg>
      </pc:sldChg>
      <pc:sldChg chg="modSp add mod">
        <pc:chgData name="Nguyen Chi Son" userId="606856d02e9d83ac" providerId="LiveId" clId="{6C87C6BF-2A0E-41FE-8AD8-605C65027DD2}" dt="2021-10-30T03:45:11.320" v="705" actId="20577"/>
        <pc:sldMkLst>
          <pc:docMk/>
          <pc:sldMk cId="213563098" sldId="623"/>
        </pc:sldMkLst>
        <pc:spChg chg="mod">
          <ac:chgData name="Nguyen Chi Son" userId="606856d02e9d83ac" providerId="LiveId" clId="{6C87C6BF-2A0E-41FE-8AD8-605C65027DD2}" dt="2021-10-30T03:45:11.320" v="705" actId="20577"/>
          <ac:spMkLst>
            <pc:docMk/>
            <pc:sldMk cId="213563098" sldId="623"/>
            <ac:spMk id="2" creationId="{BA8A6260-CA4B-46A9-A06E-C71EE59E6992}"/>
          </ac:spMkLst>
        </pc:spChg>
      </pc:sldChg>
      <pc:sldChg chg="add">
        <pc:chgData name="Nguyen Chi Son" userId="606856d02e9d83ac" providerId="LiveId" clId="{6C87C6BF-2A0E-41FE-8AD8-605C65027DD2}" dt="2021-10-30T03:42:41.437" v="222"/>
        <pc:sldMkLst>
          <pc:docMk/>
          <pc:sldMk cId="1033004166" sldId="675"/>
        </pc:sldMkLst>
      </pc:sldChg>
      <pc:sldChg chg="add">
        <pc:chgData name="Nguyen Chi Son" userId="606856d02e9d83ac" providerId="LiveId" clId="{6C87C6BF-2A0E-41FE-8AD8-605C65027DD2}" dt="2021-10-30T03:42:41.437" v="222"/>
        <pc:sldMkLst>
          <pc:docMk/>
          <pc:sldMk cId="470225863" sldId="691"/>
        </pc:sldMkLst>
      </pc:sldChg>
      <pc:sldChg chg="addSp modSp add mod modAnim">
        <pc:chgData name="Nguyen Chi Son" userId="606856d02e9d83ac" providerId="LiveId" clId="{6C87C6BF-2A0E-41FE-8AD8-605C65027DD2}" dt="2021-11-01T05:24:28.313" v="3870"/>
        <pc:sldMkLst>
          <pc:docMk/>
          <pc:sldMk cId="3964383563" sldId="722"/>
        </pc:sldMkLst>
        <pc:spChg chg="mod">
          <ac:chgData name="Nguyen Chi Son" userId="606856d02e9d83ac" providerId="LiveId" clId="{6C87C6BF-2A0E-41FE-8AD8-605C65027DD2}" dt="2021-11-01T05:21:53.046" v="3826" actId="1036"/>
          <ac:spMkLst>
            <pc:docMk/>
            <pc:sldMk cId="3964383563" sldId="722"/>
            <ac:spMk id="14" creationId="{A530074C-9975-4D4F-AC15-005B11433C74}"/>
          </ac:spMkLst>
        </pc:spChg>
        <pc:spChg chg="mod">
          <ac:chgData name="Nguyen Chi Son" userId="606856d02e9d83ac" providerId="LiveId" clId="{6C87C6BF-2A0E-41FE-8AD8-605C65027DD2}" dt="2021-11-01T05:21:53.046" v="3826" actId="1036"/>
          <ac:spMkLst>
            <pc:docMk/>
            <pc:sldMk cId="3964383563" sldId="722"/>
            <ac:spMk id="15" creationId="{EC5263CE-BE2F-44C4-BD89-2666D2873C33}"/>
          </ac:spMkLst>
        </pc:spChg>
        <pc:spChg chg="mod">
          <ac:chgData name="Nguyen Chi Son" userId="606856d02e9d83ac" providerId="LiveId" clId="{6C87C6BF-2A0E-41FE-8AD8-605C65027DD2}" dt="2021-10-30T03:43:41.539" v="356" actId="20577"/>
          <ac:spMkLst>
            <pc:docMk/>
            <pc:sldMk cId="3964383563" sldId="722"/>
            <ac:spMk id="19" creationId="{9C339D16-68E4-43C4-A62E-D0146138D23B}"/>
          </ac:spMkLst>
        </pc:spChg>
        <pc:picChg chg="add mod">
          <ac:chgData name="Nguyen Chi Son" userId="606856d02e9d83ac" providerId="LiveId" clId="{6C87C6BF-2A0E-41FE-8AD8-605C65027DD2}" dt="2021-11-01T05:21:58.979" v="3829" actId="1076"/>
          <ac:picMkLst>
            <pc:docMk/>
            <pc:sldMk cId="3964383563" sldId="722"/>
            <ac:picMk id="3" creationId="{55FAB2E2-1702-4C13-8FD9-FFB0DA86431D}"/>
          </ac:picMkLst>
        </pc:picChg>
      </pc:sldChg>
      <pc:sldChg chg="del">
        <pc:chgData name="Nguyen Chi Son" userId="606856d02e9d83ac" providerId="LiveId" clId="{6C87C6BF-2A0E-41FE-8AD8-605C65027DD2}" dt="2021-10-30T03:46:24.164" v="707" actId="47"/>
        <pc:sldMkLst>
          <pc:docMk/>
          <pc:sldMk cId="2862655" sldId="735"/>
        </pc:sldMkLst>
      </pc:sldChg>
      <pc:sldChg chg="del">
        <pc:chgData name="Nguyen Chi Son" userId="606856d02e9d83ac" providerId="LiveId" clId="{6C87C6BF-2A0E-41FE-8AD8-605C65027DD2}" dt="2021-10-30T04:36:11.230" v="3776" actId="47"/>
        <pc:sldMkLst>
          <pc:docMk/>
          <pc:sldMk cId="2820191260" sldId="736"/>
        </pc:sldMkLst>
      </pc:sldChg>
      <pc:sldChg chg="del">
        <pc:chgData name="Nguyen Chi Son" userId="606856d02e9d83ac" providerId="LiveId" clId="{6C87C6BF-2A0E-41FE-8AD8-605C65027DD2}" dt="2021-10-30T04:36:11.230" v="3776" actId="47"/>
        <pc:sldMkLst>
          <pc:docMk/>
          <pc:sldMk cId="94835632" sldId="737"/>
        </pc:sldMkLst>
      </pc:sldChg>
      <pc:sldChg chg="del">
        <pc:chgData name="Nguyen Chi Son" userId="606856d02e9d83ac" providerId="LiveId" clId="{6C87C6BF-2A0E-41FE-8AD8-605C65027DD2}" dt="2021-10-30T04:36:11.230" v="3776" actId="47"/>
        <pc:sldMkLst>
          <pc:docMk/>
          <pc:sldMk cId="2955621063" sldId="739"/>
        </pc:sldMkLst>
      </pc:sldChg>
      <pc:sldChg chg="del">
        <pc:chgData name="Nguyen Chi Son" userId="606856d02e9d83ac" providerId="LiveId" clId="{6C87C6BF-2A0E-41FE-8AD8-605C65027DD2}" dt="2021-10-30T04:36:11.230" v="3776" actId="47"/>
        <pc:sldMkLst>
          <pc:docMk/>
          <pc:sldMk cId="1285046139" sldId="740"/>
        </pc:sldMkLst>
      </pc:sldChg>
      <pc:sldChg chg="del">
        <pc:chgData name="Nguyen Chi Son" userId="606856d02e9d83ac" providerId="LiveId" clId="{6C87C6BF-2A0E-41FE-8AD8-605C65027DD2}" dt="2021-10-30T04:36:11.230" v="3776" actId="47"/>
        <pc:sldMkLst>
          <pc:docMk/>
          <pc:sldMk cId="446764494" sldId="741"/>
        </pc:sldMkLst>
      </pc:sldChg>
      <pc:sldChg chg="addSp delSp modSp add mod ord modAnim">
        <pc:chgData name="Nguyen Chi Son" userId="606856d02e9d83ac" providerId="LiveId" clId="{6C87C6BF-2A0E-41FE-8AD8-605C65027DD2}" dt="2021-11-01T05:24:33.680" v="3874"/>
        <pc:sldMkLst>
          <pc:docMk/>
          <pc:sldMk cId="4013739178" sldId="742"/>
        </pc:sldMkLst>
        <pc:spChg chg="mod">
          <ac:chgData name="Nguyen Chi Son" userId="606856d02e9d83ac" providerId="LiveId" clId="{6C87C6BF-2A0E-41FE-8AD8-605C65027DD2}" dt="2021-10-30T03:48:20.243" v="1428" actId="1036"/>
          <ac:spMkLst>
            <pc:docMk/>
            <pc:sldMk cId="4013739178" sldId="742"/>
            <ac:spMk id="14" creationId="{A530074C-9975-4D4F-AC15-005B11433C74}"/>
          </ac:spMkLst>
        </pc:spChg>
        <pc:spChg chg="mod">
          <ac:chgData name="Nguyen Chi Son" userId="606856d02e9d83ac" providerId="LiveId" clId="{6C87C6BF-2A0E-41FE-8AD8-605C65027DD2}" dt="2021-10-30T03:48:20.243" v="1428" actId="1036"/>
          <ac:spMkLst>
            <pc:docMk/>
            <pc:sldMk cId="4013739178" sldId="742"/>
            <ac:spMk id="15" creationId="{EC5263CE-BE2F-44C4-BD89-2666D2873C33}"/>
          </ac:spMkLst>
        </pc:spChg>
        <pc:spChg chg="mod">
          <ac:chgData name="Nguyen Chi Son" userId="606856d02e9d83ac" providerId="LiveId" clId="{6C87C6BF-2A0E-41FE-8AD8-605C65027DD2}" dt="2021-10-30T03:46:59.339" v="969" actId="20577"/>
          <ac:spMkLst>
            <pc:docMk/>
            <pc:sldMk cId="4013739178" sldId="742"/>
            <ac:spMk id="19" creationId="{9C339D16-68E4-43C4-A62E-D0146138D23B}"/>
          </ac:spMkLst>
        </pc:spChg>
        <pc:picChg chg="del">
          <ac:chgData name="Nguyen Chi Son" userId="606856d02e9d83ac" providerId="LiveId" clId="{6C87C6BF-2A0E-41FE-8AD8-605C65027DD2}" dt="2021-10-30T03:46:27.723" v="709" actId="478"/>
          <ac:picMkLst>
            <pc:docMk/>
            <pc:sldMk cId="4013739178" sldId="742"/>
            <ac:picMk id="3" creationId="{55FAB2E2-1702-4C13-8FD9-FFB0DA86431D}"/>
          </ac:picMkLst>
        </pc:picChg>
        <pc:picChg chg="add mod">
          <ac:chgData name="Nguyen Chi Son" userId="606856d02e9d83ac" providerId="LiveId" clId="{6C87C6BF-2A0E-41FE-8AD8-605C65027DD2}" dt="2021-11-01T05:22:07.948" v="3831" actId="1076"/>
          <ac:picMkLst>
            <pc:docMk/>
            <pc:sldMk cId="4013739178" sldId="742"/>
            <ac:picMk id="7" creationId="{6609A9CA-A64D-40EB-9FDB-C3C34C23806A}"/>
          </ac:picMkLst>
        </pc:picChg>
      </pc:sldChg>
      <pc:sldChg chg="addSp delSp modSp add mod modAnim">
        <pc:chgData name="Nguyen Chi Son" userId="606856d02e9d83ac" providerId="LiveId" clId="{6C87C6BF-2A0E-41FE-8AD8-605C65027DD2}" dt="2021-11-01T05:24:47.958" v="3879"/>
        <pc:sldMkLst>
          <pc:docMk/>
          <pc:sldMk cId="309858905" sldId="743"/>
        </pc:sldMkLst>
        <pc:spChg chg="mod">
          <ac:chgData name="Nguyen Chi Son" userId="606856d02e9d83ac" providerId="LiveId" clId="{6C87C6BF-2A0E-41FE-8AD8-605C65027DD2}" dt="2021-10-30T03:53:53.583" v="2141" actId="1035"/>
          <ac:spMkLst>
            <pc:docMk/>
            <pc:sldMk cId="309858905" sldId="743"/>
            <ac:spMk id="14" creationId="{A530074C-9975-4D4F-AC15-005B11433C74}"/>
          </ac:spMkLst>
        </pc:spChg>
        <pc:spChg chg="mod">
          <ac:chgData name="Nguyen Chi Son" userId="606856d02e9d83ac" providerId="LiveId" clId="{6C87C6BF-2A0E-41FE-8AD8-605C65027DD2}" dt="2021-10-30T03:53:53.583" v="2141" actId="1035"/>
          <ac:spMkLst>
            <pc:docMk/>
            <pc:sldMk cId="309858905" sldId="743"/>
            <ac:spMk id="15" creationId="{EC5263CE-BE2F-44C4-BD89-2666D2873C33}"/>
          </ac:spMkLst>
        </pc:spChg>
        <pc:spChg chg="mod">
          <ac:chgData name="Nguyen Chi Son" userId="606856d02e9d83ac" providerId="LiveId" clId="{6C87C6BF-2A0E-41FE-8AD8-605C65027DD2}" dt="2021-10-30T03:50:18.375" v="1793" actId="20577"/>
          <ac:spMkLst>
            <pc:docMk/>
            <pc:sldMk cId="309858905" sldId="743"/>
            <ac:spMk id="19" creationId="{9C339D16-68E4-43C4-A62E-D0146138D23B}"/>
          </ac:spMkLst>
        </pc:spChg>
        <pc:graphicFrameChg chg="add del mod modGraphic">
          <ac:chgData name="Nguyen Chi Son" userId="606856d02e9d83ac" providerId="LiveId" clId="{6C87C6BF-2A0E-41FE-8AD8-605C65027DD2}" dt="2021-10-30T03:54:21.192" v="2144" actId="478"/>
          <ac:graphicFrameMkLst>
            <pc:docMk/>
            <pc:sldMk cId="309858905" sldId="743"/>
            <ac:graphicFrameMk id="6" creationId="{32F22B11-9A34-4006-9D8E-E7A9E183C93E}"/>
          </ac:graphicFrameMkLst>
        </pc:graphicFrameChg>
        <pc:graphicFrameChg chg="add mod modGraphic">
          <ac:chgData name="Nguyen Chi Son" userId="606856d02e9d83ac" providerId="LiveId" clId="{6C87C6BF-2A0E-41FE-8AD8-605C65027DD2}" dt="2021-11-01T05:24:41.814" v="3876"/>
          <ac:graphicFrameMkLst>
            <pc:docMk/>
            <pc:sldMk cId="309858905" sldId="743"/>
            <ac:graphicFrameMk id="8" creationId="{8703949A-44FF-4B9C-80EE-71943A3A14FB}"/>
          </ac:graphicFrameMkLst>
        </pc:graphicFrameChg>
        <pc:graphicFrameChg chg="add mod modGraphic">
          <ac:chgData name="Nguyen Chi Son" userId="606856d02e9d83ac" providerId="LiveId" clId="{6C87C6BF-2A0E-41FE-8AD8-605C65027DD2}" dt="2021-11-01T05:24:41.814" v="3876"/>
          <ac:graphicFrameMkLst>
            <pc:docMk/>
            <pc:sldMk cId="309858905" sldId="743"/>
            <ac:graphicFrameMk id="10" creationId="{DCCF3FE7-0DE2-481B-A767-341ABC9BCBA6}"/>
          </ac:graphicFrameMkLst>
        </pc:graphicFrameChg>
        <pc:picChg chg="add mod">
          <ac:chgData name="Nguyen Chi Son" userId="606856d02e9d83ac" providerId="LiveId" clId="{6C87C6BF-2A0E-41FE-8AD8-605C65027DD2}" dt="2021-10-30T03:55:13.947" v="2149" actId="1076"/>
          <ac:picMkLst>
            <pc:docMk/>
            <pc:sldMk cId="309858905" sldId="743"/>
            <ac:picMk id="3" creationId="{B8827690-30FC-4B9D-AE97-087F78EECA92}"/>
          </ac:picMkLst>
        </pc:picChg>
        <pc:picChg chg="add mod">
          <ac:chgData name="Nguyen Chi Son" userId="606856d02e9d83ac" providerId="LiveId" clId="{6C87C6BF-2A0E-41FE-8AD8-605C65027DD2}" dt="2021-10-30T03:55:13.947" v="2149" actId="1076"/>
          <ac:picMkLst>
            <pc:docMk/>
            <pc:sldMk cId="309858905" sldId="743"/>
            <ac:picMk id="5" creationId="{517E8FCF-FAF1-4541-85E2-DBE9B5F861DE}"/>
          </ac:picMkLst>
        </pc:picChg>
        <pc:picChg chg="del">
          <ac:chgData name="Nguyen Chi Son" userId="606856d02e9d83ac" providerId="LiveId" clId="{6C87C6BF-2A0E-41FE-8AD8-605C65027DD2}" dt="2021-10-30T03:49:38.224" v="1435" actId="478"/>
          <ac:picMkLst>
            <pc:docMk/>
            <pc:sldMk cId="309858905" sldId="743"/>
            <ac:picMk id="7" creationId="{6609A9CA-A64D-40EB-9FDB-C3C34C23806A}"/>
          </ac:picMkLst>
        </pc:picChg>
      </pc:sldChg>
      <pc:sldChg chg="modSp add mod">
        <pc:chgData name="Nguyen Chi Son" userId="606856d02e9d83ac" providerId="LiveId" clId="{6C87C6BF-2A0E-41FE-8AD8-605C65027DD2}" dt="2021-10-30T03:56:39.179" v="2279" actId="20577"/>
        <pc:sldMkLst>
          <pc:docMk/>
          <pc:sldMk cId="4213716247" sldId="744"/>
        </pc:sldMkLst>
        <pc:spChg chg="mod">
          <ac:chgData name="Nguyen Chi Son" userId="606856d02e9d83ac" providerId="LiveId" clId="{6C87C6BF-2A0E-41FE-8AD8-605C65027DD2}" dt="2021-10-30T03:56:39.179" v="2279" actId="20577"/>
          <ac:spMkLst>
            <pc:docMk/>
            <pc:sldMk cId="4213716247" sldId="744"/>
            <ac:spMk id="2" creationId="{DAF08EC2-5D0D-48D9-855C-A59C0E5ED55B}"/>
          </ac:spMkLst>
        </pc:spChg>
        <pc:spChg chg="mod">
          <ac:chgData name="Nguyen Chi Son" userId="606856d02e9d83ac" providerId="LiveId" clId="{6C87C6BF-2A0E-41FE-8AD8-605C65027DD2}" dt="2021-10-30T03:56:33.960" v="2235" actId="20577"/>
          <ac:spMkLst>
            <pc:docMk/>
            <pc:sldMk cId="4213716247" sldId="744"/>
            <ac:spMk id="3" creationId="{8CD51C9F-FCB0-4185-93E6-835FC05E1B10}"/>
          </ac:spMkLst>
        </pc:spChg>
      </pc:sldChg>
      <pc:sldChg chg="addSp delSp modSp add mod">
        <pc:chgData name="Nguyen Chi Son" userId="606856d02e9d83ac" providerId="LiveId" clId="{6C87C6BF-2A0E-41FE-8AD8-605C65027DD2}" dt="2021-11-01T05:25:19.670" v="3887" actId="207"/>
        <pc:sldMkLst>
          <pc:docMk/>
          <pc:sldMk cId="2379730907" sldId="745"/>
        </pc:sldMkLst>
        <pc:spChg chg="mod">
          <ac:chgData name="Nguyen Chi Son" userId="606856d02e9d83ac" providerId="LiveId" clId="{6C87C6BF-2A0E-41FE-8AD8-605C65027DD2}" dt="2021-10-30T04:08:13.559" v="2449" actId="20577"/>
          <ac:spMkLst>
            <pc:docMk/>
            <pc:sldMk cId="2379730907" sldId="745"/>
            <ac:spMk id="2" creationId="{BA8A6260-CA4B-46A9-A06E-C71EE59E6992}"/>
          </ac:spMkLst>
        </pc:spChg>
        <pc:spChg chg="add mod">
          <ac:chgData name="Nguyen Chi Son" userId="606856d02e9d83ac" providerId="LiveId" clId="{6C87C6BF-2A0E-41FE-8AD8-605C65027DD2}" dt="2021-11-01T05:25:16.894" v="3886" actId="207"/>
          <ac:spMkLst>
            <pc:docMk/>
            <pc:sldMk cId="2379730907" sldId="745"/>
            <ac:spMk id="5" creationId="{7ECD27BE-C4AA-4650-B8F5-6B558C0E15D1}"/>
          </ac:spMkLst>
        </pc:spChg>
        <pc:spChg chg="add mod">
          <ac:chgData name="Nguyen Chi Son" userId="606856d02e9d83ac" providerId="LiveId" clId="{6C87C6BF-2A0E-41FE-8AD8-605C65027DD2}" dt="2021-11-01T05:25:19.670" v="3887" actId="207"/>
          <ac:spMkLst>
            <pc:docMk/>
            <pc:sldMk cId="2379730907" sldId="745"/>
            <ac:spMk id="7" creationId="{BA56FDBE-BFF6-4065-B509-D7BA45FDD73A}"/>
          </ac:spMkLst>
        </pc:spChg>
        <pc:picChg chg="del">
          <ac:chgData name="Nguyen Chi Son" userId="606856d02e9d83ac" providerId="LiveId" clId="{6C87C6BF-2A0E-41FE-8AD8-605C65027DD2}" dt="2021-10-30T04:08:15.282" v="2450" actId="478"/>
          <ac:picMkLst>
            <pc:docMk/>
            <pc:sldMk cId="2379730907" sldId="745"/>
            <ac:picMk id="4" creationId="{4CC9391A-E529-47AD-9FC1-2BFB4D078BC2}"/>
          </ac:picMkLst>
        </pc:picChg>
        <pc:picChg chg="del">
          <ac:chgData name="Nguyen Chi Son" userId="606856d02e9d83ac" providerId="LiveId" clId="{6C87C6BF-2A0E-41FE-8AD8-605C65027DD2}" dt="2021-10-30T04:08:15.970" v="2451" actId="478"/>
          <ac:picMkLst>
            <pc:docMk/>
            <pc:sldMk cId="2379730907" sldId="745"/>
            <ac:picMk id="6" creationId="{F5AED2C0-06F4-4871-95CA-26B8E09C9799}"/>
          </ac:picMkLst>
        </pc:picChg>
        <pc:picChg chg="add mod">
          <ac:chgData name="Nguyen Chi Son" userId="606856d02e9d83ac" providerId="LiveId" clId="{6C87C6BF-2A0E-41FE-8AD8-605C65027DD2}" dt="2021-11-01T05:22:30.024" v="3834" actId="1076"/>
          <ac:picMkLst>
            <pc:docMk/>
            <pc:sldMk cId="2379730907" sldId="745"/>
            <ac:picMk id="8" creationId="{80D05FE9-1BBF-49F4-A236-1F73C3A681D0}"/>
          </ac:picMkLst>
        </pc:picChg>
        <pc:picChg chg="add mod">
          <ac:chgData name="Nguyen Chi Son" userId="606856d02e9d83ac" providerId="LiveId" clId="{6C87C6BF-2A0E-41FE-8AD8-605C65027DD2}" dt="2021-11-01T05:22:28.353" v="3833" actId="1076"/>
          <ac:picMkLst>
            <pc:docMk/>
            <pc:sldMk cId="2379730907" sldId="745"/>
            <ac:picMk id="1026" creationId="{875F98AD-4CBE-49F7-A480-F28A64ECC84D}"/>
          </ac:picMkLst>
        </pc:picChg>
      </pc:sldChg>
      <pc:sldChg chg="addSp delSp modSp add mod modAnim">
        <pc:chgData name="Nguyen Chi Son" userId="606856d02e9d83ac" providerId="LiveId" clId="{6C87C6BF-2A0E-41FE-8AD8-605C65027DD2}" dt="2021-11-01T05:25:26.781" v="3889" actId="207"/>
        <pc:sldMkLst>
          <pc:docMk/>
          <pc:sldMk cId="998579383" sldId="746"/>
        </pc:sldMkLst>
        <pc:spChg chg="mod">
          <ac:chgData name="Nguyen Chi Son" userId="606856d02e9d83ac" providerId="LiveId" clId="{6C87C6BF-2A0E-41FE-8AD8-605C65027DD2}" dt="2021-11-01T05:25:24.038" v="3888" actId="207"/>
          <ac:spMkLst>
            <pc:docMk/>
            <pc:sldMk cId="998579383" sldId="746"/>
            <ac:spMk id="5" creationId="{7ECD27BE-C4AA-4650-B8F5-6B558C0E15D1}"/>
          </ac:spMkLst>
        </pc:spChg>
        <pc:spChg chg="mod">
          <ac:chgData name="Nguyen Chi Son" userId="606856d02e9d83ac" providerId="LiveId" clId="{6C87C6BF-2A0E-41FE-8AD8-605C65027DD2}" dt="2021-11-01T05:25:26.781" v="3889" actId="207"/>
          <ac:spMkLst>
            <pc:docMk/>
            <pc:sldMk cId="998579383" sldId="746"/>
            <ac:spMk id="7" creationId="{BA56FDBE-BFF6-4065-B509-D7BA45FDD73A}"/>
          </ac:spMkLst>
        </pc:spChg>
        <pc:picChg chg="del">
          <ac:chgData name="Nguyen Chi Son" userId="606856d02e9d83ac" providerId="LiveId" clId="{6C87C6BF-2A0E-41FE-8AD8-605C65027DD2}" dt="2021-10-30T04:29:52.797" v="2602" actId="478"/>
          <ac:picMkLst>
            <pc:docMk/>
            <pc:sldMk cId="998579383" sldId="746"/>
            <ac:picMk id="8" creationId="{80D05FE9-1BBF-49F4-A236-1F73C3A681D0}"/>
          </ac:picMkLst>
        </pc:picChg>
        <pc:picChg chg="del">
          <ac:chgData name="Nguyen Chi Son" userId="606856d02e9d83ac" providerId="LiveId" clId="{6C87C6BF-2A0E-41FE-8AD8-605C65027DD2}" dt="2021-10-30T04:29:53.454" v="2603" actId="478"/>
          <ac:picMkLst>
            <pc:docMk/>
            <pc:sldMk cId="998579383" sldId="746"/>
            <ac:picMk id="1026" creationId="{875F98AD-4CBE-49F7-A480-F28A64ECC84D}"/>
          </ac:picMkLst>
        </pc:picChg>
        <pc:picChg chg="add mod">
          <ac:chgData name="Nguyen Chi Son" userId="606856d02e9d83ac" providerId="LiveId" clId="{6C87C6BF-2A0E-41FE-8AD8-605C65027DD2}" dt="2021-11-01T05:23:05.086" v="3845" actId="14100"/>
          <ac:picMkLst>
            <pc:docMk/>
            <pc:sldMk cId="998579383" sldId="746"/>
            <ac:picMk id="2050" creationId="{A26AC7B0-2A76-4F72-89E6-149C1924AE49}"/>
          </ac:picMkLst>
        </pc:picChg>
        <pc:picChg chg="add mod">
          <ac:chgData name="Nguyen Chi Son" userId="606856d02e9d83ac" providerId="LiveId" clId="{6C87C6BF-2A0E-41FE-8AD8-605C65027DD2}" dt="2021-11-01T05:23:09.164" v="3846" actId="1076"/>
          <ac:picMkLst>
            <pc:docMk/>
            <pc:sldMk cId="998579383" sldId="746"/>
            <ac:picMk id="2052" creationId="{60A8FC11-2832-48A2-B543-A773337F5C93}"/>
          </ac:picMkLst>
        </pc:picChg>
      </pc:sldChg>
      <pc:sldChg chg="addSp delSp modSp add mod modAnim">
        <pc:chgData name="Nguyen Chi Son" userId="606856d02e9d83ac" providerId="LiveId" clId="{6C87C6BF-2A0E-41FE-8AD8-605C65027DD2}" dt="2021-11-01T05:25:30.711" v="3890" actId="207"/>
        <pc:sldMkLst>
          <pc:docMk/>
          <pc:sldMk cId="3232506973" sldId="747"/>
        </pc:sldMkLst>
        <pc:spChg chg="mod">
          <ac:chgData name="Nguyen Chi Son" userId="606856d02e9d83ac" providerId="LiveId" clId="{6C87C6BF-2A0E-41FE-8AD8-605C65027DD2}" dt="2021-11-01T05:25:30.711" v="3890" actId="207"/>
          <ac:spMkLst>
            <pc:docMk/>
            <pc:sldMk cId="3232506973" sldId="747"/>
            <ac:spMk id="5" creationId="{7ECD27BE-C4AA-4650-B8F5-6B558C0E15D1}"/>
          </ac:spMkLst>
        </pc:spChg>
        <pc:spChg chg="del">
          <ac:chgData name="Nguyen Chi Son" userId="606856d02e9d83ac" providerId="LiveId" clId="{6C87C6BF-2A0E-41FE-8AD8-605C65027DD2}" dt="2021-10-30T04:32:32.058" v="3111" actId="478"/>
          <ac:spMkLst>
            <pc:docMk/>
            <pc:sldMk cId="3232506973" sldId="747"/>
            <ac:spMk id="7" creationId="{BA56FDBE-BFF6-4065-B509-D7BA45FDD73A}"/>
          </ac:spMkLst>
        </pc:spChg>
        <pc:picChg chg="del">
          <ac:chgData name="Nguyen Chi Son" userId="606856d02e9d83ac" providerId="LiveId" clId="{6C87C6BF-2A0E-41FE-8AD8-605C65027DD2}" dt="2021-10-30T04:32:08.450" v="2894" actId="478"/>
          <ac:picMkLst>
            <pc:docMk/>
            <pc:sldMk cId="3232506973" sldId="747"/>
            <ac:picMk id="2050" creationId="{A26AC7B0-2A76-4F72-89E6-149C1924AE49}"/>
          </ac:picMkLst>
        </pc:picChg>
        <pc:picChg chg="del">
          <ac:chgData name="Nguyen Chi Son" userId="606856d02e9d83ac" providerId="LiveId" clId="{6C87C6BF-2A0E-41FE-8AD8-605C65027DD2}" dt="2021-10-30T04:32:08.965" v="2895" actId="478"/>
          <ac:picMkLst>
            <pc:docMk/>
            <pc:sldMk cId="3232506973" sldId="747"/>
            <ac:picMk id="2052" creationId="{60A8FC11-2832-48A2-B543-A773337F5C93}"/>
          </ac:picMkLst>
        </pc:picChg>
        <pc:picChg chg="add mod">
          <ac:chgData name="Nguyen Chi Son" userId="606856d02e9d83ac" providerId="LiveId" clId="{6C87C6BF-2A0E-41FE-8AD8-605C65027DD2}" dt="2021-11-01T05:23:39.200" v="3855" actId="1076"/>
          <ac:picMkLst>
            <pc:docMk/>
            <pc:sldMk cId="3232506973" sldId="747"/>
            <ac:picMk id="3074" creationId="{5BEA7686-1023-45E3-BA0E-376C7BE5A258}"/>
          </ac:picMkLst>
        </pc:picChg>
      </pc:sldChg>
      <pc:sldChg chg="addSp delSp modSp add mod modAnim">
        <pc:chgData name="Nguyen Chi Son" userId="606856d02e9d83ac" providerId="LiveId" clId="{6C87C6BF-2A0E-41FE-8AD8-605C65027DD2}" dt="2021-11-01T05:25:08.806" v="3885"/>
        <pc:sldMkLst>
          <pc:docMk/>
          <pc:sldMk cId="2754773967" sldId="748"/>
        </pc:sldMkLst>
        <pc:spChg chg="mod">
          <ac:chgData name="Nguyen Chi Son" userId="606856d02e9d83ac" providerId="LiveId" clId="{6C87C6BF-2A0E-41FE-8AD8-605C65027DD2}" dt="2021-11-01T05:24:15.848" v="3866" actId="1036"/>
          <ac:spMkLst>
            <pc:docMk/>
            <pc:sldMk cId="2754773967" sldId="748"/>
            <ac:spMk id="14" creationId="{A530074C-9975-4D4F-AC15-005B11433C74}"/>
          </ac:spMkLst>
        </pc:spChg>
        <pc:spChg chg="mod">
          <ac:chgData name="Nguyen Chi Son" userId="606856d02e9d83ac" providerId="LiveId" clId="{6C87C6BF-2A0E-41FE-8AD8-605C65027DD2}" dt="2021-11-01T05:24:15.848" v="3866" actId="1036"/>
          <ac:spMkLst>
            <pc:docMk/>
            <pc:sldMk cId="2754773967" sldId="748"/>
            <ac:spMk id="15" creationId="{EC5263CE-BE2F-44C4-BD89-2666D2873C33}"/>
          </ac:spMkLst>
        </pc:spChg>
        <pc:spChg chg="mod">
          <ac:chgData name="Nguyen Chi Son" userId="606856d02e9d83ac" providerId="LiveId" clId="{6C87C6BF-2A0E-41FE-8AD8-605C65027DD2}" dt="2021-10-30T04:35:24.963" v="3607"/>
          <ac:spMkLst>
            <pc:docMk/>
            <pc:sldMk cId="2754773967" sldId="748"/>
            <ac:spMk id="19" creationId="{9C339D16-68E4-43C4-A62E-D0146138D23B}"/>
          </ac:spMkLst>
        </pc:spChg>
        <pc:graphicFrameChg chg="del">
          <ac:chgData name="Nguyen Chi Son" userId="606856d02e9d83ac" providerId="LiveId" clId="{6C87C6BF-2A0E-41FE-8AD8-605C65027DD2}" dt="2021-10-30T04:36:03.336" v="3775" actId="478"/>
          <ac:graphicFrameMkLst>
            <pc:docMk/>
            <pc:sldMk cId="2754773967" sldId="748"/>
            <ac:graphicFrameMk id="8" creationId="{8703949A-44FF-4B9C-80EE-71943A3A14FB}"/>
          </ac:graphicFrameMkLst>
        </pc:graphicFrameChg>
        <pc:graphicFrameChg chg="del">
          <ac:chgData name="Nguyen Chi Son" userId="606856d02e9d83ac" providerId="LiveId" clId="{6C87C6BF-2A0E-41FE-8AD8-605C65027DD2}" dt="2021-10-30T04:36:03.336" v="3775" actId="478"/>
          <ac:graphicFrameMkLst>
            <pc:docMk/>
            <pc:sldMk cId="2754773967" sldId="748"/>
            <ac:graphicFrameMk id="10" creationId="{DCCF3FE7-0DE2-481B-A767-341ABC9BCBA6}"/>
          </ac:graphicFrameMkLst>
        </pc:graphicFrameChg>
        <pc:picChg chg="del">
          <ac:chgData name="Nguyen Chi Son" userId="606856d02e9d83ac" providerId="LiveId" clId="{6C87C6BF-2A0E-41FE-8AD8-605C65027DD2}" dt="2021-10-30T04:36:03.336" v="3775" actId="478"/>
          <ac:picMkLst>
            <pc:docMk/>
            <pc:sldMk cId="2754773967" sldId="748"/>
            <ac:picMk id="3" creationId="{B8827690-30FC-4B9D-AE97-087F78EECA92}"/>
          </ac:picMkLst>
        </pc:picChg>
        <pc:picChg chg="del">
          <ac:chgData name="Nguyen Chi Son" userId="606856d02e9d83ac" providerId="LiveId" clId="{6C87C6BF-2A0E-41FE-8AD8-605C65027DD2}" dt="2021-10-30T04:36:03.336" v="3775" actId="478"/>
          <ac:picMkLst>
            <pc:docMk/>
            <pc:sldMk cId="2754773967" sldId="748"/>
            <ac:picMk id="5" creationId="{517E8FCF-FAF1-4541-85E2-DBE9B5F861DE}"/>
          </ac:picMkLst>
        </pc:picChg>
        <pc:picChg chg="add mod">
          <ac:chgData name="Nguyen Chi Son" userId="606856d02e9d83ac" providerId="LiveId" clId="{6C87C6BF-2A0E-41FE-8AD8-605C65027DD2}" dt="2021-11-01T05:24:13.072" v="3861" actId="1076"/>
          <ac:picMkLst>
            <pc:docMk/>
            <pc:sldMk cId="2754773967" sldId="748"/>
            <ac:picMk id="4098" creationId="{78A34681-33BC-4117-9AD3-BE5AE36FDBDD}"/>
          </ac:picMkLst>
        </pc:picChg>
      </pc:sldChg>
    </pc:docChg>
  </pc:docChgLst>
  <pc:docChgLst>
    <pc:chgData name="Nguyen Chi Son" userId="606856d02e9d83ac" providerId="LiveId" clId="{71868D9A-B96F-428E-A575-98D8A1773808}"/>
    <pc:docChg chg="undo redo custSel addSld delSld modSld">
      <pc:chgData name="Nguyen Chi Son" userId="606856d02e9d83ac" providerId="LiveId" clId="{71868D9A-B96F-428E-A575-98D8A1773808}" dt="2022-02-28T15:52:27.885" v="10617"/>
      <pc:docMkLst>
        <pc:docMk/>
      </pc:docMkLst>
      <pc:sldChg chg="modSp mod">
        <pc:chgData name="Nguyen Chi Son" userId="606856d02e9d83ac" providerId="LiveId" clId="{71868D9A-B96F-428E-A575-98D8A1773808}" dt="2022-02-28T12:15:05.297" v="111" actId="255"/>
        <pc:sldMkLst>
          <pc:docMk/>
          <pc:sldMk cId="2922349590" sldId="256"/>
        </pc:sldMkLst>
        <pc:spChg chg="mod">
          <ac:chgData name="Nguyen Chi Son" userId="606856d02e9d83ac" providerId="LiveId" clId="{71868D9A-B96F-428E-A575-98D8A1773808}" dt="2022-02-28T12:15:05.297" v="111" actId="255"/>
          <ac:spMkLst>
            <pc:docMk/>
            <pc:sldMk cId="2922349590" sldId="256"/>
            <ac:spMk id="136" creationId="{C574B640-0199-463F-87CA-8E3956B46E10}"/>
          </ac:spMkLst>
        </pc:spChg>
      </pc:sldChg>
      <pc:sldChg chg="modSp mod">
        <pc:chgData name="Nguyen Chi Son" userId="606856d02e9d83ac" providerId="LiveId" clId="{71868D9A-B96F-428E-A575-98D8A1773808}" dt="2022-02-28T12:50:02.310" v="2738" actId="20577"/>
        <pc:sldMkLst>
          <pc:docMk/>
          <pc:sldMk cId="3319126272" sldId="622"/>
        </pc:sldMkLst>
        <pc:spChg chg="mod">
          <ac:chgData name="Nguyen Chi Son" userId="606856d02e9d83ac" providerId="LiveId" clId="{71868D9A-B96F-428E-A575-98D8A1773808}" dt="2022-02-28T12:50:02.310" v="2738" actId="20577"/>
          <ac:spMkLst>
            <pc:docMk/>
            <pc:sldMk cId="3319126272" sldId="622"/>
            <ac:spMk id="2" creationId="{DAF08EC2-5D0D-48D9-855C-A59C0E5ED55B}"/>
          </ac:spMkLst>
        </pc:spChg>
      </pc:sldChg>
      <pc:sldChg chg="modSp mod">
        <pc:chgData name="Nguyen Chi Son" userId="606856d02e9d83ac" providerId="LiveId" clId="{71868D9A-B96F-428E-A575-98D8A1773808}" dt="2022-02-28T12:15:25.859" v="211" actId="20577"/>
        <pc:sldMkLst>
          <pc:docMk/>
          <pc:sldMk cId="1033004166" sldId="675"/>
        </pc:sldMkLst>
        <pc:spChg chg="mod">
          <ac:chgData name="Nguyen Chi Son" userId="606856d02e9d83ac" providerId="LiveId" clId="{71868D9A-B96F-428E-A575-98D8A1773808}" dt="2022-02-28T12:15:25.859" v="211" actId="20577"/>
          <ac:spMkLst>
            <pc:docMk/>
            <pc:sldMk cId="1033004166" sldId="675"/>
            <ac:spMk id="2" creationId="{DAF08EC2-5D0D-48D9-855C-A59C0E5ED55B}"/>
          </ac:spMkLst>
        </pc:spChg>
      </pc:sldChg>
      <pc:sldChg chg="addSp delSp modSp mod">
        <pc:chgData name="Nguyen Chi Son" userId="606856d02e9d83ac" providerId="LiveId" clId="{71868D9A-B96F-428E-A575-98D8A1773808}" dt="2022-02-28T12:35:29.336" v="2602" actId="1076"/>
        <pc:sldMkLst>
          <pc:docMk/>
          <pc:sldMk cId="470225863" sldId="691"/>
        </pc:sldMkLst>
        <pc:spChg chg="mod">
          <ac:chgData name="Nguyen Chi Son" userId="606856d02e9d83ac" providerId="LiveId" clId="{71868D9A-B96F-428E-A575-98D8A1773808}" dt="2022-02-28T12:17:27.401" v="454" actId="20577"/>
          <ac:spMkLst>
            <pc:docMk/>
            <pc:sldMk cId="470225863" sldId="691"/>
            <ac:spMk id="2" creationId="{BA8A6260-CA4B-46A9-A06E-C71EE59E6992}"/>
          </ac:spMkLst>
        </pc:spChg>
        <pc:spChg chg="del">
          <ac:chgData name="Nguyen Chi Son" userId="606856d02e9d83ac" providerId="LiveId" clId="{71868D9A-B96F-428E-A575-98D8A1773808}" dt="2022-02-28T12:15:41.452" v="216" actId="478"/>
          <ac:spMkLst>
            <pc:docMk/>
            <pc:sldMk cId="470225863" sldId="691"/>
            <ac:spMk id="8" creationId="{3CBECDDA-DD7D-40DE-BAEC-AE6A41C5FC24}"/>
          </ac:spMkLst>
        </pc:spChg>
        <pc:spChg chg="del">
          <ac:chgData name="Nguyen Chi Son" userId="606856d02e9d83ac" providerId="LiveId" clId="{71868D9A-B96F-428E-A575-98D8A1773808}" dt="2022-02-28T12:15:40.296" v="215" actId="478"/>
          <ac:spMkLst>
            <pc:docMk/>
            <pc:sldMk cId="470225863" sldId="691"/>
            <ac:spMk id="9" creationId="{8826F070-D5B0-4ECB-9256-68CEFEA84977}"/>
          </ac:spMkLst>
        </pc:spChg>
        <pc:spChg chg="mod">
          <ac:chgData name="Nguyen Chi Son" userId="606856d02e9d83ac" providerId="LiveId" clId="{71868D9A-B96F-428E-A575-98D8A1773808}" dt="2022-02-28T12:35:29.336" v="2602" actId="1076"/>
          <ac:spMkLst>
            <pc:docMk/>
            <pc:sldMk cId="470225863" sldId="691"/>
            <ac:spMk id="11" creationId="{72086FFA-A4E4-43D5-877C-B63DBE3E10B8}"/>
          </ac:spMkLst>
        </pc:spChg>
        <pc:spChg chg="add del mod">
          <ac:chgData name="Nguyen Chi Son" userId="606856d02e9d83ac" providerId="LiveId" clId="{71868D9A-B96F-428E-A575-98D8A1773808}" dt="2022-02-28T12:21:11.081" v="649" actId="478"/>
          <ac:spMkLst>
            <pc:docMk/>
            <pc:sldMk cId="470225863" sldId="691"/>
            <ac:spMk id="15" creationId="{B9578E8C-5137-4A5D-B82C-0561A0391FE8}"/>
          </ac:spMkLst>
        </pc:spChg>
        <pc:picChg chg="del">
          <ac:chgData name="Nguyen Chi Son" userId="606856d02e9d83ac" providerId="LiveId" clId="{71868D9A-B96F-428E-A575-98D8A1773808}" dt="2022-02-28T12:15:38.780" v="213" actId="478"/>
          <ac:picMkLst>
            <pc:docMk/>
            <pc:sldMk cId="470225863" sldId="691"/>
            <ac:picMk id="4" creationId="{7EB7A1DA-ADC3-4D55-ACE6-EB1AB9694667}"/>
          </ac:picMkLst>
        </pc:picChg>
        <pc:picChg chg="add del mod">
          <ac:chgData name="Nguyen Chi Son" userId="606856d02e9d83ac" providerId="LiveId" clId="{71868D9A-B96F-428E-A575-98D8A1773808}" dt="2022-02-28T12:18:23.868" v="460" actId="478"/>
          <ac:picMkLst>
            <pc:docMk/>
            <pc:sldMk cId="470225863" sldId="691"/>
            <ac:picMk id="5" creationId="{A73421DF-F0B6-4859-BC84-DED4B876C19B}"/>
          </ac:picMkLst>
        </pc:picChg>
        <pc:picChg chg="del">
          <ac:chgData name="Nguyen Chi Son" userId="606856d02e9d83ac" providerId="LiveId" clId="{71868D9A-B96F-428E-A575-98D8A1773808}" dt="2022-02-28T12:15:39.233" v="214" actId="478"/>
          <ac:picMkLst>
            <pc:docMk/>
            <pc:sldMk cId="470225863" sldId="691"/>
            <ac:picMk id="7" creationId="{B69685B3-442D-4C2C-BC47-BBA225FAF066}"/>
          </ac:picMkLst>
        </pc:picChg>
        <pc:picChg chg="add mod">
          <ac:chgData name="Nguyen Chi Son" userId="606856d02e9d83ac" providerId="LiveId" clId="{71868D9A-B96F-428E-A575-98D8A1773808}" dt="2022-02-28T12:35:22.839" v="2600" actId="1076"/>
          <ac:picMkLst>
            <pc:docMk/>
            <pc:sldMk cId="470225863" sldId="691"/>
            <ac:picMk id="10" creationId="{6460EEBE-9CB4-4540-AB97-AE7CD11815FD}"/>
          </ac:picMkLst>
        </pc:picChg>
        <pc:picChg chg="del">
          <ac:chgData name="Nguyen Chi Son" userId="606856d02e9d83ac" providerId="LiveId" clId="{71868D9A-B96F-428E-A575-98D8A1773808}" dt="2022-02-28T12:15:38.327" v="212" actId="478"/>
          <ac:picMkLst>
            <pc:docMk/>
            <pc:sldMk cId="470225863" sldId="691"/>
            <ac:picMk id="13" creationId="{6E7A1011-0E67-4AA3-B8A1-FBA342BAEBED}"/>
          </ac:picMkLst>
        </pc:picChg>
        <pc:picChg chg="add del mod">
          <ac:chgData name="Nguyen Chi Son" userId="606856d02e9d83ac" providerId="LiveId" clId="{71868D9A-B96F-428E-A575-98D8A1773808}" dt="2022-02-28T12:21:11.081" v="649" actId="478"/>
          <ac:picMkLst>
            <pc:docMk/>
            <pc:sldMk cId="470225863" sldId="691"/>
            <ac:picMk id="14" creationId="{AFD28A0E-FC58-4349-8C3F-FD92725B469E}"/>
          </ac:picMkLst>
        </pc:picChg>
      </pc:sldChg>
      <pc:sldChg chg="delSp modSp mod modAnim">
        <pc:chgData name="Nguyen Chi Son" userId="606856d02e9d83ac" providerId="LiveId" clId="{71868D9A-B96F-428E-A575-98D8A1773808}" dt="2022-02-28T15:45:16.473" v="10511"/>
        <pc:sldMkLst>
          <pc:docMk/>
          <pc:sldMk cId="3964383563" sldId="722"/>
        </pc:sldMkLst>
        <pc:spChg chg="del">
          <ac:chgData name="Nguyen Chi Son" userId="606856d02e9d83ac" providerId="LiveId" clId="{71868D9A-B96F-428E-A575-98D8A1773808}" dt="2022-02-28T12:24:20.262" v="1276" actId="478"/>
          <ac:spMkLst>
            <pc:docMk/>
            <pc:sldMk cId="3964383563" sldId="722"/>
            <ac:spMk id="8" creationId="{E86F1C73-114E-4535-882A-4E6BDD248A96}"/>
          </ac:spMkLst>
        </pc:spChg>
        <pc:spChg chg="del">
          <ac:chgData name="Nguyen Chi Son" userId="606856d02e9d83ac" providerId="LiveId" clId="{71868D9A-B96F-428E-A575-98D8A1773808}" dt="2022-02-28T12:24:20.262" v="1276" actId="478"/>
          <ac:spMkLst>
            <pc:docMk/>
            <pc:sldMk cId="3964383563" sldId="722"/>
            <ac:spMk id="11" creationId="{2DABA96D-F810-408D-BF47-00AB309AACE6}"/>
          </ac:spMkLst>
        </pc:spChg>
        <pc:spChg chg="del">
          <ac:chgData name="Nguyen Chi Son" userId="606856d02e9d83ac" providerId="LiveId" clId="{71868D9A-B96F-428E-A575-98D8A1773808}" dt="2022-02-28T12:24:20.262" v="1276" actId="478"/>
          <ac:spMkLst>
            <pc:docMk/>
            <pc:sldMk cId="3964383563" sldId="722"/>
            <ac:spMk id="12" creationId="{2B7E9FC3-2682-4544-A879-4409F8B8BA41}"/>
          </ac:spMkLst>
        </pc:spChg>
        <pc:spChg chg="mod">
          <ac:chgData name="Nguyen Chi Son" userId="606856d02e9d83ac" providerId="LiveId" clId="{71868D9A-B96F-428E-A575-98D8A1773808}" dt="2022-02-28T12:33:05.235" v="2103" actId="1035"/>
          <ac:spMkLst>
            <pc:docMk/>
            <pc:sldMk cId="3964383563" sldId="722"/>
            <ac:spMk id="14" creationId="{A530074C-9975-4D4F-AC15-005B11433C74}"/>
          </ac:spMkLst>
        </pc:spChg>
        <pc:spChg chg="mod">
          <ac:chgData name="Nguyen Chi Son" userId="606856d02e9d83ac" providerId="LiveId" clId="{71868D9A-B96F-428E-A575-98D8A1773808}" dt="2022-02-28T12:33:05.235" v="2103" actId="1035"/>
          <ac:spMkLst>
            <pc:docMk/>
            <pc:sldMk cId="3964383563" sldId="722"/>
            <ac:spMk id="15" creationId="{EC5263CE-BE2F-44C4-BD89-2666D2873C33}"/>
          </ac:spMkLst>
        </pc:spChg>
        <pc:spChg chg="mod">
          <ac:chgData name="Nguyen Chi Son" userId="606856d02e9d83ac" providerId="LiveId" clId="{71868D9A-B96F-428E-A575-98D8A1773808}" dt="2022-02-28T12:29:34.238" v="1733" actId="20577"/>
          <ac:spMkLst>
            <pc:docMk/>
            <pc:sldMk cId="3964383563" sldId="722"/>
            <ac:spMk id="19" creationId="{9C339D16-68E4-43C4-A62E-D0146138D23B}"/>
          </ac:spMkLst>
        </pc:spChg>
        <pc:picChg chg="del">
          <ac:chgData name="Nguyen Chi Son" userId="606856d02e9d83ac" providerId="LiveId" clId="{71868D9A-B96F-428E-A575-98D8A1773808}" dt="2022-02-28T12:24:20.262" v="1276" actId="478"/>
          <ac:picMkLst>
            <pc:docMk/>
            <pc:sldMk cId="3964383563" sldId="722"/>
            <ac:picMk id="10" creationId="{7667FC2E-E650-4B39-937E-0463DA4243DD}"/>
          </ac:picMkLst>
        </pc:picChg>
      </pc:sldChg>
      <pc:sldChg chg="addSp delSp modSp mod modAnim">
        <pc:chgData name="Nguyen Chi Son" userId="606856d02e9d83ac" providerId="LiveId" clId="{71868D9A-B96F-428E-A575-98D8A1773808}" dt="2022-02-28T15:45:58.488" v="10522"/>
        <pc:sldMkLst>
          <pc:docMk/>
          <pc:sldMk cId="3267194069" sldId="747"/>
        </pc:sldMkLst>
        <pc:spChg chg="mod">
          <ac:chgData name="Nguyen Chi Son" userId="606856d02e9d83ac" providerId="LiveId" clId="{71868D9A-B96F-428E-A575-98D8A1773808}" dt="2022-02-28T12:57:01.880" v="3233" actId="20577"/>
          <ac:spMkLst>
            <pc:docMk/>
            <pc:sldMk cId="3267194069" sldId="747"/>
            <ac:spMk id="2" creationId="{BA8A6260-CA4B-46A9-A06E-C71EE59E6992}"/>
          </ac:spMkLst>
        </pc:spChg>
        <pc:spChg chg="add mod">
          <ac:chgData name="Nguyen Chi Son" userId="606856d02e9d83ac" providerId="LiveId" clId="{71868D9A-B96F-428E-A575-98D8A1773808}" dt="2022-02-28T12:57:54.099" v="3245" actId="1076"/>
          <ac:spMkLst>
            <pc:docMk/>
            <pc:sldMk cId="3267194069" sldId="747"/>
            <ac:spMk id="6" creationId="{88401D78-E8E5-4B33-952F-54CD58F78924}"/>
          </ac:spMkLst>
        </pc:spChg>
        <pc:graphicFrameChg chg="add mod">
          <ac:chgData name="Nguyen Chi Son" userId="606856d02e9d83ac" providerId="LiveId" clId="{71868D9A-B96F-428E-A575-98D8A1773808}" dt="2022-02-28T12:57:44.890" v="3244" actId="1035"/>
          <ac:graphicFrameMkLst>
            <pc:docMk/>
            <pc:sldMk cId="3267194069" sldId="747"/>
            <ac:graphicFrameMk id="7" creationId="{30144405-8259-4B39-A352-80FFBCC3E6B8}"/>
          </ac:graphicFrameMkLst>
        </pc:graphicFrameChg>
        <pc:picChg chg="del">
          <ac:chgData name="Nguyen Chi Son" userId="606856d02e9d83ac" providerId="LiveId" clId="{71868D9A-B96F-428E-A575-98D8A1773808}" dt="2022-02-28T12:50:04.548" v="2739" actId="478"/>
          <ac:picMkLst>
            <pc:docMk/>
            <pc:sldMk cId="3267194069" sldId="747"/>
            <ac:picMk id="4" creationId="{3CBDA1E3-644F-4AE2-87DE-4AD95E99ADB2}"/>
          </ac:picMkLst>
        </pc:picChg>
        <pc:picChg chg="add mod">
          <ac:chgData name="Nguyen Chi Son" userId="606856d02e9d83ac" providerId="LiveId" clId="{71868D9A-B96F-428E-A575-98D8A1773808}" dt="2022-02-28T12:58:18.839" v="3247" actId="1076"/>
          <ac:picMkLst>
            <pc:docMk/>
            <pc:sldMk cId="3267194069" sldId="747"/>
            <ac:picMk id="5" creationId="{6125E139-855A-4BA0-AD2B-A79823DD9B69}"/>
          </ac:picMkLst>
        </pc:picChg>
        <pc:cxnChg chg="add mod">
          <ac:chgData name="Nguyen Chi Son" userId="606856d02e9d83ac" providerId="LiveId" clId="{71868D9A-B96F-428E-A575-98D8A1773808}" dt="2022-02-28T12:58:58.107" v="3266" actId="1037"/>
          <ac:cxnSpMkLst>
            <pc:docMk/>
            <pc:sldMk cId="3267194069" sldId="747"/>
            <ac:cxnSpMk id="8" creationId="{A9572AD9-C560-44DE-8105-0849444B1D89}"/>
          </ac:cxnSpMkLst>
        </pc:cxnChg>
        <pc:cxnChg chg="add mod">
          <ac:chgData name="Nguyen Chi Son" userId="606856d02e9d83ac" providerId="LiveId" clId="{71868D9A-B96F-428E-A575-98D8A1773808}" dt="2022-02-28T12:59:12.231" v="3278" actId="1035"/>
          <ac:cxnSpMkLst>
            <pc:docMk/>
            <pc:sldMk cId="3267194069" sldId="747"/>
            <ac:cxnSpMk id="11" creationId="{9EF2F207-718D-472D-A591-3EAFCF068488}"/>
          </ac:cxnSpMkLst>
        </pc:cxnChg>
        <pc:cxnChg chg="add mod">
          <ac:chgData name="Nguyen Chi Son" userId="606856d02e9d83ac" providerId="LiveId" clId="{71868D9A-B96F-428E-A575-98D8A1773808}" dt="2022-02-28T12:59:27.522" v="3279" actId="571"/>
          <ac:cxnSpMkLst>
            <pc:docMk/>
            <pc:sldMk cId="3267194069" sldId="747"/>
            <ac:cxnSpMk id="15" creationId="{C68A5BEC-7557-45E3-8FEE-F61AD751AC76}"/>
          </ac:cxnSpMkLst>
        </pc:cxnChg>
      </pc:sldChg>
      <pc:sldChg chg="del">
        <pc:chgData name="Nguyen Chi Son" userId="606856d02e9d83ac" providerId="LiveId" clId="{71868D9A-B96F-428E-A575-98D8A1773808}" dt="2022-02-28T12:24:15.309" v="1275" actId="47"/>
        <pc:sldMkLst>
          <pc:docMk/>
          <pc:sldMk cId="1335251601" sldId="749"/>
        </pc:sldMkLst>
      </pc:sldChg>
      <pc:sldChg chg="modSp mod">
        <pc:chgData name="Nguyen Chi Son" userId="606856d02e9d83ac" providerId="LiveId" clId="{71868D9A-B96F-428E-A575-98D8A1773808}" dt="2022-02-28T13:02:47.082" v="3791" actId="20577"/>
        <pc:sldMkLst>
          <pc:docMk/>
          <pc:sldMk cId="3650864165" sldId="750"/>
        </pc:sldMkLst>
        <pc:spChg chg="mod">
          <ac:chgData name="Nguyen Chi Son" userId="606856d02e9d83ac" providerId="LiveId" clId="{71868D9A-B96F-428E-A575-98D8A1773808}" dt="2022-02-28T13:02:47.082" v="3791" actId="20577"/>
          <ac:spMkLst>
            <pc:docMk/>
            <pc:sldMk cId="3650864165" sldId="750"/>
            <ac:spMk id="2" creationId="{DAF08EC2-5D0D-48D9-855C-A59C0E5ED55B}"/>
          </ac:spMkLst>
        </pc:spChg>
      </pc:sldChg>
      <pc:sldChg chg="addSp delSp modSp mod">
        <pc:chgData name="Nguyen Chi Son" userId="606856d02e9d83ac" providerId="LiveId" clId="{71868D9A-B96F-428E-A575-98D8A1773808}" dt="2022-02-28T13:47:53.740" v="4323" actId="14100"/>
        <pc:sldMkLst>
          <pc:docMk/>
          <pc:sldMk cId="3436966872" sldId="751"/>
        </pc:sldMkLst>
        <pc:spChg chg="mod">
          <ac:chgData name="Nguyen Chi Son" userId="606856d02e9d83ac" providerId="LiveId" clId="{71868D9A-B96F-428E-A575-98D8A1773808}" dt="2022-02-28T13:03:50.747" v="3816" actId="20577"/>
          <ac:spMkLst>
            <pc:docMk/>
            <pc:sldMk cId="3436966872" sldId="751"/>
            <ac:spMk id="2" creationId="{BA8A6260-CA4B-46A9-A06E-C71EE59E6992}"/>
          </ac:spMkLst>
        </pc:spChg>
        <pc:spChg chg="mod">
          <ac:chgData name="Nguyen Chi Son" userId="606856d02e9d83ac" providerId="LiveId" clId="{71868D9A-B96F-428E-A575-98D8A1773808}" dt="2022-02-28T13:47:53.740" v="4323" actId="14100"/>
          <ac:spMkLst>
            <pc:docMk/>
            <pc:sldMk cId="3436966872" sldId="751"/>
            <ac:spMk id="5" creationId="{5FCB6675-D220-43C6-AA0B-F5516442E11D}"/>
          </ac:spMkLst>
        </pc:spChg>
        <pc:picChg chg="add mod modCrop">
          <ac:chgData name="Nguyen Chi Son" userId="606856d02e9d83ac" providerId="LiveId" clId="{71868D9A-B96F-428E-A575-98D8A1773808}" dt="2022-02-28T13:47:31.086" v="4306" actId="1076"/>
          <ac:picMkLst>
            <pc:docMk/>
            <pc:sldMk cId="3436966872" sldId="751"/>
            <ac:picMk id="4" creationId="{0151BF90-08BD-4CC0-A842-7CA08B416050}"/>
          </ac:picMkLst>
        </pc:picChg>
        <pc:picChg chg="del">
          <ac:chgData name="Nguyen Chi Son" userId="606856d02e9d83ac" providerId="LiveId" clId="{71868D9A-B96F-428E-A575-98D8A1773808}" dt="2022-02-28T13:02:50.459" v="3792" actId="478"/>
          <ac:picMkLst>
            <pc:docMk/>
            <pc:sldMk cId="3436966872" sldId="751"/>
            <ac:picMk id="6" creationId="{D0BDBCB4-707C-43CE-931D-64180D957F7B}"/>
          </ac:picMkLst>
        </pc:picChg>
        <pc:picChg chg="del">
          <ac:chgData name="Nguyen Chi Son" userId="606856d02e9d83ac" providerId="LiveId" clId="{71868D9A-B96F-428E-A575-98D8A1773808}" dt="2022-02-28T13:02:50.850" v="3793" actId="478"/>
          <ac:picMkLst>
            <pc:docMk/>
            <pc:sldMk cId="3436966872" sldId="751"/>
            <ac:picMk id="3074" creationId="{A1C279AF-79C4-4051-B123-E9D2732A0C21}"/>
          </ac:picMkLst>
        </pc:picChg>
      </pc:sldChg>
      <pc:sldChg chg="del">
        <pc:chgData name="Nguyen Chi Son" userId="606856d02e9d83ac" providerId="LiveId" clId="{71868D9A-B96F-428E-A575-98D8A1773808}" dt="2022-02-28T14:02:32.892" v="6100" actId="47"/>
        <pc:sldMkLst>
          <pc:docMk/>
          <pc:sldMk cId="2207813376" sldId="752"/>
        </pc:sldMkLst>
      </pc:sldChg>
      <pc:sldChg chg="del">
        <pc:chgData name="Nguyen Chi Son" userId="606856d02e9d83ac" providerId="LiveId" clId="{71868D9A-B96F-428E-A575-98D8A1773808}" dt="2022-02-28T13:49:30.441" v="4324" actId="47"/>
        <pc:sldMkLst>
          <pc:docMk/>
          <pc:sldMk cId="1058621928" sldId="753"/>
        </pc:sldMkLst>
      </pc:sldChg>
      <pc:sldChg chg="modSp del">
        <pc:chgData name="Nguyen Chi Son" userId="606856d02e9d83ac" providerId="LiveId" clId="{71868D9A-B96F-428E-A575-98D8A1773808}" dt="2022-02-28T13:50:14.229" v="4500" actId="47"/>
        <pc:sldMkLst>
          <pc:docMk/>
          <pc:sldMk cId="709018180" sldId="754"/>
        </pc:sldMkLst>
        <pc:spChg chg="mod">
          <ac:chgData name="Nguyen Chi Son" userId="606856d02e9d83ac" providerId="LiveId" clId="{71868D9A-B96F-428E-A575-98D8A1773808}" dt="2022-02-28T13:50:06.405" v="4498" actId="20577"/>
          <ac:spMkLst>
            <pc:docMk/>
            <pc:sldMk cId="709018180" sldId="754"/>
            <ac:spMk id="19" creationId="{9C339D16-68E4-43C4-A62E-D0146138D23B}"/>
          </ac:spMkLst>
        </pc:spChg>
      </pc:sldChg>
      <pc:sldChg chg="del">
        <pc:chgData name="Nguyen Chi Son" userId="606856d02e9d83ac" providerId="LiveId" clId="{71868D9A-B96F-428E-A575-98D8A1773808}" dt="2022-02-28T14:02:32.892" v="6100" actId="47"/>
        <pc:sldMkLst>
          <pc:docMk/>
          <pc:sldMk cId="2854865858" sldId="755"/>
        </pc:sldMkLst>
      </pc:sldChg>
      <pc:sldChg chg="del">
        <pc:chgData name="Nguyen Chi Son" userId="606856d02e9d83ac" providerId="LiveId" clId="{71868D9A-B96F-428E-A575-98D8A1773808}" dt="2022-02-28T14:02:32.892" v="6100" actId="47"/>
        <pc:sldMkLst>
          <pc:docMk/>
          <pc:sldMk cId="3015010201" sldId="756"/>
        </pc:sldMkLst>
      </pc:sldChg>
      <pc:sldChg chg="del">
        <pc:chgData name="Nguyen Chi Son" userId="606856d02e9d83ac" providerId="LiveId" clId="{71868D9A-B96F-428E-A575-98D8A1773808}" dt="2022-02-28T14:02:32.892" v="6100" actId="47"/>
        <pc:sldMkLst>
          <pc:docMk/>
          <pc:sldMk cId="4140275113" sldId="757"/>
        </pc:sldMkLst>
      </pc:sldChg>
      <pc:sldChg chg="del">
        <pc:chgData name="Nguyen Chi Son" userId="606856d02e9d83ac" providerId="LiveId" clId="{71868D9A-B96F-428E-A575-98D8A1773808}" dt="2022-02-28T14:02:32.892" v="6100" actId="47"/>
        <pc:sldMkLst>
          <pc:docMk/>
          <pc:sldMk cId="3136042662" sldId="758"/>
        </pc:sldMkLst>
      </pc:sldChg>
      <pc:sldChg chg="del">
        <pc:chgData name="Nguyen Chi Son" userId="606856d02e9d83ac" providerId="LiveId" clId="{71868D9A-B96F-428E-A575-98D8A1773808}" dt="2022-02-28T14:02:32.892" v="6100" actId="47"/>
        <pc:sldMkLst>
          <pc:docMk/>
          <pc:sldMk cId="1870878217" sldId="759"/>
        </pc:sldMkLst>
      </pc:sldChg>
      <pc:sldChg chg="modSp mod">
        <pc:chgData name="Nguyen Chi Son" userId="606856d02e9d83ac" providerId="LiveId" clId="{71868D9A-B96F-428E-A575-98D8A1773808}" dt="2022-02-28T14:02:38.686" v="6158" actId="20577"/>
        <pc:sldMkLst>
          <pc:docMk/>
          <pc:sldMk cId="3920108429" sldId="760"/>
        </pc:sldMkLst>
        <pc:spChg chg="mod">
          <ac:chgData name="Nguyen Chi Son" userId="606856d02e9d83ac" providerId="LiveId" clId="{71868D9A-B96F-428E-A575-98D8A1773808}" dt="2022-02-28T14:02:38.686" v="6158" actId="20577"/>
          <ac:spMkLst>
            <pc:docMk/>
            <pc:sldMk cId="3920108429" sldId="760"/>
            <ac:spMk id="2" creationId="{DAF08EC2-5D0D-48D9-855C-A59C0E5ED55B}"/>
          </ac:spMkLst>
        </pc:spChg>
      </pc:sldChg>
      <pc:sldChg chg="addSp delSp modSp mod delAnim modAnim">
        <pc:chgData name="Nguyen Chi Son" userId="606856d02e9d83ac" providerId="LiveId" clId="{71868D9A-B96F-428E-A575-98D8A1773808}" dt="2022-02-28T15:47:01.939" v="10548" actId="1076"/>
        <pc:sldMkLst>
          <pc:docMk/>
          <pc:sldMk cId="2383046546" sldId="761"/>
        </pc:sldMkLst>
        <pc:spChg chg="mod">
          <ac:chgData name="Nguyen Chi Son" userId="606856d02e9d83ac" providerId="LiveId" clId="{71868D9A-B96F-428E-A575-98D8A1773808}" dt="2022-02-28T14:03:22.899" v="6329" actId="20577"/>
          <ac:spMkLst>
            <pc:docMk/>
            <pc:sldMk cId="2383046546" sldId="761"/>
            <ac:spMk id="2" creationId="{BA8A6260-CA4B-46A9-A06E-C71EE59E6992}"/>
          </ac:spMkLst>
        </pc:spChg>
        <pc:spChg chg="mod">
          <ac:chgData name="Nguyen Chi Son" userId="606856d02e9d83ac" providerId="LiveId" clId="{71868D9A-B96F-428E-A575-98D8A1773808}" dt="2022-02-28T14:20:58.710" v="6497" actId="1076"/>
          <ac:spMkLst>
            <pc:docMk/>
            <pc:sldMk cId="2383046546" sldId="761"/>
            <ac:spMk id="7" creationId="{29173375-2B80-44C2-B311-A0CEA888BCFE}"/>
          </ac:spMkLst>
        </pc:spChg>
        <pc:spChg chg="add mod">
          <ac:chgData name="Nguyen Chi Son" userId="606856d02e9d83ac" providerId="LiveId" clId="{71868D9A-B96F-428E-A575-98D8A1773808}" dt="2022-02-28T14:21:27.928" v="6528" actId="1076"/>
          <ac:spMkLst>
            <pc:docMk/>
            <pc:sldMk cId="2383046546" sldId="761"/>
            <ac:spMk id="32" creationId="{E2D9150E-FABA-40EC-BC1A-676203E427EA}"/>
          </ac:spMkLst>
        </pc:spChg>
        <pc:spChg chg="add del mod">
          <ac:chgData name="Nguyen Chi Son" userId="606856d02e9d83ac" providerId="LiveId" clId="{71868D9A-B96F-428E-A575-98D8A1773808}" dt="2022-02-28T14:21:37.818" v="6531" actId="478"/>
          <ac:spMkLst>
            <pc:docMk/>
            <pc:sldMk cId="2383046546" sldId="761"/>
            <ac:spMk id="33" creationId="{2182E8CD-8F5D-4D32-A7F7-DB0A2ADF0DB4}"/>
          </ac:spMkLst>
        </pc:spChg>
        <pc:spChg chg="add mod">
          <ac:chgData name="Nguyen Chi Son" userId="606856d02e9d83ac" providerId="LiveId" clId="{71868D9A-B96F-428E-A575-98D8A1773808}" dt="2022-02-28T14:41:35.679" v="7465" actId="1076"/>
          <ac:spMkLst>
            <pc:docMk/>
            <pc:sldMk cId="2383046546" sldId="761"/>
            <ac:spMk id="35" creationId="{D5E0FFE8-2929-4B3D-A81D-C9CBC30FDC35}"/>
          </ac:spMkLst>
        </pc:spChg>
        <pc:spChg chg="add mod">
          <ac:chgData name="Nguyen Chi Son" userId="606856d02e9d83ac" providerId="LiveId" clId="{71868D9A-B96F-428E-A575-98D8A1773808}" dt="2022-02-28T14:41:39.210" v="7466" actId="1076"/>
          <ac:spMkLst>
            <pc:docMk/>
            <pc:sldMk cId="2383046546" sldId="761"/>
            <ac:spMk id="36" creationId="{F8E89F25-3C80-42AB-B129-D4076AE9D9A1}"/>
          </ac:spMkLst>
        </pc:spChg>
        <pc:spChg chg="add mod">
          <ac:chgData name="Nguyen Chi Son" userId="606856d02e9d83ac" providerId="LiveId" clId="{71868D9A-B96F-428E-A575-98D8A1773808}" dt="2022-02-28T15:46:57.361" v="10546" actId="1036"/>
          <ac:spMkLst>
            <pc:docMk/>
            <pc:sldMk cId="2383046546" sldId="761"/>
            <ac:spMk id="37" creationId="{B46EFD11-8D6E-42A3-86FB-7C6138C81450}"/>
          </ac:spMkLst>
        </pc:spChg>
        <pc:graphicFrameChg chg="add mod">
          <ac:chgData name="Nguyen Chi Son" userId="606856d02e9d83ac" providerId="LiveId" clId="{71868D9A-B96F-428E-A575-98D8A1773808}" dt="2022-02-28T14:20:43.586" v="6476" actId="1076"/>
          <ac:graphicFrameMkLst>
            <pc:docMk/>
            <pc:sldMk cId="2383046546" sldId="761"/>
            <ac:graphicFrameMk id="11" creationId="{29B1A0EA-0737-4E3D-8BD4-682A88A1B0F2}"/>
          </ac:graphicFrameMkLst>
        </pc:graphicFrameChg>
        <pc:graphicFrameChg chg="add mod">
          <ac:chgData name="Nguyen Chi Son" userId="606856d02e9d83ac" providerId="LiveId" clId="{71868D9A-B96F-428E-A575-98D8A1773808}" dt="2022-02-28T14:20:43.586" v="6476" actId="1076"/>
          <ac:graphicFrameMkLst>
            <pc:docMk/>
            <pc:sldMk cId="2383046546" sldId="761"/>
            <ac:graphicFrameMk id="12" creationId="{82E86795-DC76-49CF-8B99-4E347E0C5C11}"/>
          </ac:graphicFrameMkLst>
        </pc:graphicFrameChg>
        <pc:graphicFrameChg chg="add mod">
          <ac:chgData name="Nguyen Chi Son" userId="606856d02e9d83ac" providerId="LiveId" clId="{71868D9A-B96F-428E-A575-98D8A1773808}" dt="2022-02-28T14:20:43.586" v="6476" actId="1076"/>
          <ac:graphicFrameMkLst>
            <pc:docMk/>
            <pc:sldMk cId="2383046546" sldId="761"/>
            <ac:graphicFrameMk id="13" creationId="{BD9E950E-ED3A-4915-A7E7-FA6E6602B361}"/>
          </ac:graphicFrameMkLst>
        </pc:graphicFrameChg>
        <pc:graphicFrameChg chg="add del mod">
          <ac:chgData name="Nguyen Chi Son" userId="606856d02e9d83ac" providerId="LiveId" clId="{71868D9A-B96F-428E-A575-98D8A1773808}" dt="2022-02-28T14:19:07.667" v="6422" actId="478"/>
          <ac:graphicFrameMkLst>
            <pc:docMk/>
            <pc:sldMk cId="2383046546" sldId="761"/>
            <ac:graphicFrameMk id="17" creationId="{0C5E325A-1257-42DC-BC7D-B19399464572}"/>
          </ac:graphicFrameMkLst>
        </pc:graphicFrameChg>
        <pc:graphicFrameChg chg="add del mod">
          <ac:chgData name="Nguyen Chi Son" userId="606856d02e9d83ac" providerId="LiveId" clId="{71868D9A-B96F-428E-A575-98D8A1773808}" dt="2022-02-28T14:19:05.652" v="6421" actId="478"/>
          <ac:graphicFrameMkLst>
            <pc:docMk/>
            <pc:sldMk cId="2383046546" sldId="761"/>
            <ac:graphicFrameMk id="18" creationId="{950E0E35-22F4-44DD-9A5E-7889723AA9F0}"/>
          </ac:graphicFrameMkLst>
        </pc:graphicFrameChg>
        <pc:graphicFrameChg chg="add mod">
          <ac:chgData name="Nguyen Chi Son" userId="606856d02e9d83ac" providerId="LiveId" clId="{71868D9A-B96F-428E-A575-98D8A1773808}" dt="2022-02-28T14:20:39.617" v="6475" actId="1076"/>
          <ac:graphicFrameMkLst>
            <pc:docMk/>
            <pc:sldMk cId="2383046546" sldId="761"/>
            <ac:graphicFrameMk id="19" creationId="{08A802AE-9D51-4AF7-8F90-5E6D00E46E35}"/>
          </ac:graphicFrameMkLst>
        </pc:graphicFrameChg>
        <pc:graphicFrameChg chg="add mod">
          <ac:chgData name="Nguyen Chi Son" userId="606856d02e9d83ac" providerId="LiveId" clId="{71868D9A-B96F-428E-A575-98D8A1773808}" dt="2022-02-28T14:20:39.617" v="6475" actId="1076"/>
          <ac:graphicFrameMkLst>
            <pc:docMk/>
            <pc:sldMk cId="2383046546" sldId="761"/>
            <ac:graphicFrameMk id="22" creationId="{1C73BF65-5EEA-4CA6-80EE-3AD4C391E67D}"/>
          </ac:graphicFrameMkLst>
        </pc:graphicFrameChg>
        <pc:graphicFrameChg chg="add mod">
          <ac:chgData name="Nguyen Chi Son" userId="606856d02e9d83ac" providerId="LiveId" clId="{71868D9A-B96F-428E-A575-98D8A1773808}" dt="2022-02-28T14:20:39.617" v="6475" actId="1076"/>
          <ac:graphicFrameMkLst>
            <pc:docMk/>
            <pc:sldMk cId="2383046546" sldId="761"/>
            <ac:graphicFrameMk id="23" creationId="{3E80A017-660A-4474-9B03-04B465762B54}"/>
          </ac:graphicFrameMkLst>
        </pc:graphicFrameChg>
        <pc:graphicFrameChg chg="add mod">
          <ac:chgData name="Nguyen Chi Son" userId="606856d02e9d83ac" providerId="LiveId" clId="{71868D9A-B96F-428E-A575-98D8A1773808}" dt="2022-02-28T15:46:59.252" v="10547" actId="1076"/>
          <ac:graphicFrameMkLst>
            <pc:docMk/>
            <pc:sldMk cId="2383046546" sldId="761"/>
            <ac:graphicFrameMk id="26" creationId="{C6AE4851-2139-4111-BDB8-8DAD347BF466}"/>
          </ac:graphicFrameMkLst>
        </pc:graphicFrameChg>
        <pc:graphicFrameChg chg="add mod">
          <ac:chgData name="Nguyen Chi Son" userId="606856d02e9d83ac" providerId="LiveId" clId="{71868D9A-B96F-428E-A575-98D8A1773808}" dt="2022-02-28T15:46:57.361" v="10546" actId="1036"/>
          <ac:graphicFrameMkLst>
            <pc:docMk/>
            <pc:sldMk cId="2383046546" sldId="761"/>
            <ac:graphicFrameMk id="28" creationId="{D1135F64-BE36-4A83-B54C-7DEE19E0A556}"/>
          </ac:graphicFrameMkLst>
        </pc:graphicFrameChg>
        <pc:graphicFrameChg chg="add mod">
          <ac:chgData name="Nguyen Chi Son" userId="606856d02e9d83ac" providerId="LiveId" clId="{71868D9A-B96F-428E-A575-98D8A1773808}" dt="2022-02-28T15:47:01.939" v="10548" actId="1076"/>
          <ac:graphicFrameMkLst>
            <pc:docMk/>
            <pc:sldMk cId="2383046546" sldId="761"/>
            <ac:graphicFrameMk id="29" creationId="{D2DB1092-2ECD-4FDA-8C73-3A800611614A}"/>
          </ac:graphicFrameMkLst>
        </pc:graphicFrameChg>
        <pc:graphicFrameChg chg="add mod">
          <ac:chgData name="Nguyen Chi Son" userId="606856d02e9d83ac" providerId="LiveId" clId="{71868D9A-B96F-428E-A575-98D8A1773808}" dt="2022-02-28T15:46:57.361" v="10546" actId="1036"/>
          <ac:graphicFrameMkLst>
            <pc:docMk/>
            <pc:sldMk cId="2383046546" sldId="761"/>
            <ac:graphicFrameMk id="34" creationId="{78D18222-587A-4CD7-BD61-7FD99CACADC5}"/>
          </ac:graphicFrameMkLst>
        </pc:graphicFrameChg>
        <pc:picChg chg="del">
          <ac:chgData name="Nguyen Chi Son" userId="606856d02e9d83ac" providerId="LiveId" clId="{71868D9A-B96F-428E-A575-98D8A1773808}" dt="2022-02-28T14:02:41.797" v="6159" actId="478"/>
          <ac:picMkLst>
            <pc:docMk/>
            <pc:sldMk cId="2383046546" sldId="761"/>
            <ac:picMk id="4" creationId="{5AC4D369-5BB2-45EC-89EA-745A6D8AA132}"/>
          </ac:picMkLst>
        </pc:picChg>
        <pc:picChg chg="del">
          <ac:chgData name="Nguyen Chi Son" userId="606856d02e9d83ac" providerId="LiveId" clId="{71868D9A-B96F-428E-A575-98D8A1773808}" dt="2022-02-28T14:02:42.203" v="6160" actId="478"/>
          <ac:picMkLst>
            <pc:docMk/>
            <pc:sldMk cId="2383046546" sldId="761"/>
            <ac:picMk id="8" creationId="{2587AFAF-3D32-4E7E-BDF7-BBC34451D971}"/>
          </ac:picMkLst>
        </pc:picChg>
        <pc:cxnChg chg="add mod">
          <ac:chgData name="Nguyen Chi Son" userId="606856d02e9d83ac" providerId="LiveId" clId="{71868D9A-B96F-428E-A575-98D8A1773808}" dt="2022-02-28T14:20:43.586" v="6476" actId="1076"/>
          <ac:cxnSpMkLst>
            <pc:docMk/>
            <pc:sldMk cId="2383046546" sldId="761"/>
            <ac:cxnSpMk id="6" creationId="{436474C8-15FD-4488-995E-B03073955089}"/>
          </ac:cxnSpMkLst>
        </pc:cxnChg>
        <pc:cxnChg chg="add mod">
          <ac:chgData name="Nguyen Chi Son" userId="606856d02e9d83ac" providerId="LiveId" clId="{71868D9A-B96F-428E-A575-98D8A1773808}" dt="2022-02-28T14:20:43.586" v="6476" actId="1076"/>
          <ac:cxnSpMkLst>
            <pc:docMk/>
            <pc:sldMk cId="2383046546" sldId="761"/>
            <ac:cxnSpMk id="9" creationId="{482FF857-41BB-44C7-8596-42814F692433}"/>
          </ac:cxnSpMkLst>
        </pc:cxnChg>
        <pc:cxnChg chg="add mod">
          <ac:chgData name="Nguyen Chi Son" userId="606856d02e9d83ac" providerId="LiveId" clId="{71868D9A-B96F-428E-A575-98D8A1773808}" dt="2022-02-28T14:20:43.586" v="6476" actId="1076"/>
          <ac:cxnSpMkLst>
            <pc:docMk/>
            <pc:sldMk cId="2383046546" sldId="761"/>
            <ac:cxnSpMk id="14" creationId="{C0653C0A-8146-49E1-822A-272420FBA5CF}"/>
          </ac:cxnSpMkLst>
        </pc:cxnChg>
        <pc:cxnChg chg="add mod">
          <ac:chgData name="Nguyen Chi Son" userId="606856d02e9d83ac" providerId="LiveId" clId="{71868D9A-B96F-428E-A575-98D8A1773808}" dt="2022-02-28T14:20:39.617" v="6475" actId="1076"/>
          <ac:cxnSpMkLst>
            <pc:docMk/>
            <pc:sldMk cId="2383046546" sldId="761"/>
            <ac:cxnSpMk id="15" creationId="{07CB4F44-10A1-4BB9-904D-7784A2668594}"/>
          </ac:cxnSpMkLst>
        </pc:cxnChg>
        <pc:cxnChg chg="add mod">
          <ac:chgData name="Nguyen Chi Son" userId="606856d02e9d83ac" providerId="LiveId" clId="{71868D9A-B96F-428E-A575-98D8A1773808}" dt="2022-02-28T14:20:39.617" v="6475" actId="1076"/>
          <ac:cxnSpMkLst>
            <pc:docMk/>
            <pc:sldMk cId="2383046546" sldId="761"/>
            <ac:cxnSpMk id="16" creationId="{54EE2D80-25EA-4E27-A15F-1065ABAFE076}"/>
          </ac:cxnSpMkLst>
        </pc:cxnChg>
        <pc:cxnChg chg="add mod">
          <ac:chgData name="Nguyen Chi Son" userId="606856d02e9d83ac" providerId="LiveId" clId="{71868D9A-B96F-428E-A575-98D8A1773808}" dt="2022-02-28T14:20:39.617" v="6475" actId="1076"/>
          <ac:cxnSpMkLst>
            <pc:docMk/>
            <pc:sldMk cId="2383046546" sldId="761"/>
            <ac:cxnSpMk id="20" creationId="{296DD4CB-037E-4259-9A24-62FB36E82BE1}"/>
          </ac:cxnSpMkLst>
        </pc:cxnChg>
        <pc:cxnChg chg="add mod">
          <ac:chgData name="Nguyen Chi Son" userId="606856d02e9d83ac" providerId="LiveId" clId="{71868D9A-B96F-428E-A575-98D8A1773808}" dt="2022-02-28T15:46:57.361" v="10546" actId="1036"/>
          <ac:cxnSpMkLst>
            <pc:docMk/>
            <pc:sldMk cId="2383046546" sldId="761"/>
            <ac:cxnSpMk id="24" creationId="{FBCB7973-3BEA-4294-8CF0-28FEEE3E2179}"/>
          </ac:cxnSpMkLst>
        </pc:cxnChg>
        <pc:cxnChg chg="add mod">
          <ac:chgData name="Nguyen Chi Son" userId="606856d02e9d83ac" providerId="LiveId" clId="{71868D9A-B96F-428E-A575-98D8A1773808}" dt="2022-02-28T15:46:57.361" v="10546" actId="1036"/>
          <ac:cxnSpMkLst>
            <pc:docMk/>
            <pc:sldMk cId="2383046546" sldId="761"/>
            <ac:cxnSpMk id="25" creationId="{1BDEDB7E-FE60-487D-9FD9-92EAB3E3225E}"/>
          </ac:cxnSpMkLst>
        </pc:cxnChg>
        <pc:cxnChg chg="add mod">
          <ac:chgData name="Nguyen Chi Son" userId="606856d02e9d83ac" providerId="LiveId" clId="{71868D9A-B96F-428E-A575-98D8A1773808}" dt="2022-02-28T15:46:57.361" v="10546" actId="1036"/>
          <ac:cxnSpMkLst>
            <pc:docMk/>
            <pc:sldMk cId="2383046546" sldId="761"/>
            <ac:cxnSpMk id="27" creationId="{B34C57E5-EF0B-4F2D-9974-28F4136CA3BC}"/>
          </ac:cxnSpMkLst>
        </pc:cxnChg>
      </pc:sldChg>
      <pc:sldChg chg="del">
        <pc:chgData name="Nguyen Chi Son" userId="606856d02e9d83ac" providerId="LiveId" clId="{71868D9A-B96F-428E-A575-98D8A1773808}" dt="2022-02-28T14:48:08.969" v="8090" actId="47"/>
        <pc:sldMkLst>
          <pc:docMk/>
          <pc:sldMk cId="469802586" sldId="762"/>
        </pc:sldMkLst>
      </pc:sldChg>
      <pc:sldChg chg="del">
        <pc:chgData name="Nguyen Chi Son" userId="606856d02e9d83ac" providerId="LiveId" clId="{71868D9A-B96F-428E-A575-98D8A1773808}" dt="2022-02-28T14:48:08.969" v="8090" actId="47"/>
        <pc:sldMkLst>
          <pc:docMk/>
          <pc:sldMk cId="1300236136" sldId="763"/>
        </pc:sldMkLst>
      </pc:sldChg>
      <pc:sldChg chg="del">
        <pc:chgData name="Nguyen Chi Son" userId="606856d02e9d83ac" providerId="LiveId" clId="{71868D9A-B96F-428E-A575-98D8A1773808}" dt="2022-02-28T14:48:08.969" v="8090" actId="47"/>
        <pc:sldMkLst>
          <pc:docMk/>
          <pc:sldMk cId="1998499092" sldId="764"/>
        </pc:sldMkLst>
      </pc:sldChg>
      <pc:sldChg chg="del">
        <pc:chgData name="Nguyen Chi Son" userId="606856d02e9d83ac" providerId="LiveId" clId="{71868D9A-B96F-428E-A575-98D8A1773808}" dt="2022-02-28T14:48:08.969" v="8090" actId="47"/>
        <pc:sldMkLst>
          <pc:docMk/>
          <pc:sldMk cId="2536392238" sldId="765"/>
        </pc:sldMkLst>
      </pc:sldChg>
      <pc:sldChg chg="addSp delSp modSp add mod">
        <pc:chgData name="Nguyen Chi Son" userId="606856d02e9d83ac" providerId="LiveId" clId="{71868D9A-B96F-428E-A575-98D8A1773808}" dt="2022-02-28T12:36:03.246" v="2613" actId="1076"/>
        <pc:sldMkLst>
          <pc:docMk/>
          <pc:sldMk cId="2451759916" sldId="766"/>
        </pc:sldMkLst>
        <pc:spChg chg="mod">
          <ac:chgData name="Nguyen Chi Son" userId="606856d02e9d83ac" providerId="LiveId" clId="{71868D9A-B96F-428E-A575-98D8A1773808}" dt="2022-02-28T12:21:56.533" v="1009" actId="5793"/>
          <ac:spMkLst>
            <pc:docMk/>
            <pc:sldMk cId="2451759916" sldId="766"/>
            <ac:spMk id="2" creationId="{BA8A6260-CA4B-46A9-A06E-C71EE59E6992}"/>
          </ac:spMkLst>
        </pc:spChg>
        <pc:spChg chg="add mod">
          <ac:chgData name="Nguyen Chi Son" userId="606856d02e9d83ac" providerId="LiveId" clId="{71868D9A-B96F-428E-A575-98D8A1773808}" dt="2022-02-28T12:36:03.246" v="2613" actId="1076"/>
          <ac:spMkLst>
            <pc:docMk/>
            <pc:sldMk cId="2451759916" sldId="766"/>
            <ac:spMk id="7" creationId="{0CC00E93-BB17-4E55-85EE-79018D3027F6}"/>
          </ac:spMkLst>
        </pc:spChg>
        <pc:spChg chg="del">
          <ac:chgData name="Nguyen Chi Son" userId="606856d02e9d83ac" providerId="LiveId" clId="{71868D9A-B96F-428E-A575-98D8A1773808}" dt="2022-02-28T12:21:13.628" v="650" actId="478"/>
          <ac:spMkLst>
            <pc:docMk/>
            <pc:sldMk cId="2451759916" sldId="766"/>
            <ac:spMk id="11" creationId="{72086FFA-A4E4-43D5-877C-B63DBE3E10B8}"/>
          </ac:spMkLst>
        </pc:spChg>
        <pc:spChg chg="mod">
          <ac:chgData name="Nguyen Chi Son" userId="606856d02e9d83ac" providerId="LiveId" clId="{71868D9A-B96F-428E-A575-98D8A1773808}" dt="2022-02-28T12:36:03.246" v="2613" actId="1076"/>
          <ac:spMkLst>
            <pc:docMk/>
            <pc:sldMk cId="2451759916" sldId="766"/>
            <ac:spMk id="15" creationId="{B9578E8C-5137-4A5D-B82C-0561A0391FE8}"/>
          </ac:spMkLst>
        </pc:spChg>
        <pc:picChg chg="del">
          <ac:chgData name="Nguyen Chi Son" userId="606856d02e9d83ac" providerId="LiveId" clId="{71868D9A-B96F-428E-A575-98D8A1773808}" dt="2022-02-28T12:21:13.628" v="650" actId="478"/>
          <ac:picMkLst>
            <pc:docMk/>
            <pc:sldMk cId="2451759916" sldId="766"/>
            <ac:picMk id="10" creationId="{6460EEBE-9CB4-4540-AB97-AE7CD11815FD}"/>
          </ac:picMkLst>
        </pc:picChg>
        <pc:picChg chg="mod">
          <ac:chgData name="Nguyen Chi Son" userId="606856d02e9d83ac" providerId="LiveId" clId="{71868D9A-B96F-428E-A575-98D8A1773808}" dt="2022-02-28T12:36:03.246" v="2613" actId="1076"/>
          <ac:picMkLst>
            <pc:docMk/>
            <pc:sldMk cId="2451759916" sldId="766"/>
            <ac:picMk id="14" creationId="{AFD28A0E-FC58-4349-8C3F-FD92725B469E}"/>
          </ac:picMkLst>
        </pc:picChg>
      </pc:sldChg>
      <pc:sldChg chg="addSp delSp modSp add mod modAnim">
        <pc:chgData name="Nguyen Chi Son" userId="606856d02e9d83ac" providerId="LiveId" clId="{71868D9A-B96F-428E-A575-98D8A1773808}" dt="2022-02-28T15:45:49.317" v="10520"/>
        <pc:sldMkLst>
          <pc:docMk/>
          <pc:sldMk cId="2195649593" sldId="767"/>
        </pc:sldMkLst>
        <pc:spChg chg="add mod">
          <ac:chgData name="Nguyen Chi Son" userId="606856d02e9d83ac" providerId="LiveId" clId="{71868D9A-B96F-428E-A575-98D8A1773808}" dt="2022-02-28T12:49:22.203" v="2671" actId="207"/>
          <ac:spMkLst>
            <pc:docMk/>
            <pc:sldMk cId="2195649593" sldId="767"/>
            <ac:spMk id="13" creationId="{9D602503-7834-4569-82C0-493C7E65406D}"/>
          </ac:spMkLst>
        </pc:spChg>
        <pc:spChg chg="mod">
          <ac:chgData name="Nguyen Chi Son" userId="606856d02e9d83ac" providerId="LiveId" clId="{71868D9A-B96F-428E-A575-98D8A1773808}" dt="2022-02-28T12:49:45.453" v="2703" actId="1035"/>
          <ac:spMkLst>
            <pc:docMk/>
            <pc:sldMk cId="2195649593" sldId="767"/>
            <ac:spMk id="14" creationId="{A530074C-9975-4D4F-AC15-005B11433C74}"/>
          </ac:spMkLst>
        </pc:spChg>
        <pc:spChg chg="mod">
          <ac:chgData name="Nguyen Chi Son" userId="606856d02e9d83ac" providerId="LiveId" clId="{71868D9A-B96F-428E-A575-98D8A1773808}" dt="2022-02-28T12:58:24.706" v="3249" actId="1076"/>
          <ac:spMkLst>
            <pc:docMk/>
            <pc:sldMk cId="2195649593" sldId="767"/>
            <ac:spMk id="15" creationId="{EC5263CE-BE2F-44C4-BD89-2666D2873C33}"/>
          </ac:spMkLst>
        </pc:spChg>
        <pc:spChg chg="add mod">
          <ac:chgData name="Nguyen Chi Son" userId="606856d02e9d83ac" providerId="LiveId" clId="{71868D9A-B96F-428E-A575-98D8A1773808}" dt="2022-02-28T12:49:22.203" v="2671" actId="207"/>
          <ac:spMkLst>
            <pc:docMk/>
            <pc:sldMk cId="2195649593" sldId="767"/>
            <ac:spMk id="16" creationId="{8215A67C-9A11-4E50-998F-1EEBB7CD0C68}"/>
          </ac:spMkLst>
        </pc:spChg>
        <pc:spChg chg="add mod">
          <ac:chgData name="Nguyen Chi Son" userId="606856d02e9d83ac" providerId="LiveId" clId="{71868D9A-B96F-428E-A575-98D8A1773808}" dt="2022-02-28T12:48:15.547" v="2646" actId="571"/>
          <ac:spMkLst>
            <pc:docMk/>
            <pc:sldMk cId="2195649593" sldId="767"/>
            <ac:spMk id="18" creationId="{A835696D-BC80-4F95-8F95-27930C1917C6}"/>
          </ac:spMkLst>
        </pc:spChg>
        <pc:spChg chg="mod">
          <ac:chgData name="Nguyen Chi Son" userId="606856d02e9d83ac" providerId="LiveId" clId="{71868D9A-B96F-428E-A575-98D8A1773808}" dt="2022-02-28T12:34:00.118" v="2382" actId="20577"/>
          <ac:spMkLst>
            <pc:docMk/>
            <pc:sldMk cId="2195649593" sldId="767"/>
            <ac:spMk id="19" creationId="{9C339D16-68E4-43C4-A62E-D0146138D23B}"/>
          </ac:spMkLst>
        </pc:spChg>
        <pc:spChg chg="add mod">
          <ac:chgData name="Nguyen Chi Son" userId="606856d02e9d83ac" providerId="LiveId" clId="{71868D9A-B96F-428E-A575-98D8A1773808}" dt="2022-02-28T12:49:22.203" v="2671" actId="207"/>
          <ac:spMkLst>
            <pc:docMk/>
            <pc:sldMk cId="2195649593" sldId="767"/>
            <ac:spMk id="20" creationId="{5FC94566-0C67-4A70-BD39-C76A17C9F914}"/>
          </ac:spMkLst>
        </pc:spChg>
        <pc:spChg chg="add del mod">
          <ac:chgData name="Nguyen Chi Son" userId="606856d02e9d83ac" providerId="LiveId" clId="{71868D9A-B96F-428E-A575-98D8A1773808}" dt="2022-02-28T12:49:11.045" v="2669" actId="478"/>
          <ac:spMkLst>
            <pc:docMk/>
            <pc:sldMk cId="2195649593" sldId="767"/>
            <ac:spMk id="22" creationId="{67921BE0-BED2-49B8-9DD1-E13279CCABA7}"/>
          </ac:spMkLst>
        </pc:spChg>
        <pc:picChg chg="add mod">
          <ac:chgData name="Nguyen Chi Son" userId="606856d02e9d83ac" providerId="LiveId" clId="{71868D9A-B96F-428E-A575-98D8A1773808}" dt="2022-02-28T12:47:29.470" v="2627" actId="1076"/>
          <ac:picMkLst>
            <pc:docMk/>
            <pc:sldMk cId="2195649593" sldId="767"/>
            <ac:picMk id="3" creationId="{3902CD5E-3182-487D-AF87-1A8ACBF2AC4C}"/>
          </ac:picMkLst>
        </pc:picChg>
        <pc:picChg chg="add mod">
          <ac:chgData name="Nguyen Chi Son" userId="606856d02e9d83ac" providerId="LiveId" clId="{71868D9A-B96F-428E-A575-98D8A1773808}" dt="2022-02-28T12:48:15.547" v="2646" actId="571"/>
          <ac:picMkLst>
            <pc:docMk/>
            <pc:sldMk cId="2195649593" sldId="767"/>
            <ac:picMk id="17" creationId="{6D52C5CF-0A00-49B8-98CB-2953E5681246}"/>
          </ac:picMkLst>
        </pc:picChg>
        <pc:cxnChg chg="add mod">
          <ac:chgData name="Nguyen Chi Son" userId="606856d02e9d83ac" providerId="LiveId" clId="{71868D9A-B96F-428E-A575-98D8A1773808}" dt="2022-02-28T12:49:16.840" v="2670" actId="208"/>
          <ac:cxnSpMkLst>
            <pc:docMk/>
            <pc:sldMk cId="2195649593" sldId="767"/>
            <ac:cxnSpMk id="5" creationId="{312739AE-E7A0-4BEE-A955-CDB94F4F7769}"/>
          </ac:cxnSpMkLst>
        </pc:cxnChg>
        <pc:cxnChg chg="add mod">
          <ac:chgData name="Nguyen Chi Son" userId="606856d02e9d83ac" providerId="LiveId" clId="{71868D9A-B96F-428E-A575-98D8A1773808}" dt="2022-02-28T12:47:21.784" v="2625" actId="571"/>
          <ac:cxnSpMkLst>
            <pc:docMk/>
            <pc:sldMk cId="2195649593" sldId="767"/>
            <ac:cxnSpMk id="11" creationId="{45E66552-48FF-4E84-A513-46CD84F335C5}"/>
          </ac:cxnSpMkLst>
        </pc:cxnChg>
        <pc:cxnChg chg="add mod">
          <ac:chgData name="Nguyen Chi Son" userId="606856d02e9d83ac" providerId="LiveId" clId="{71868D9A-B96F-428E-A575-98D8A1773808}" dt="2022-02-28T12:49:16.840" v="2670" actId="208"/>
          <ac:cxnSpMkLst>
            <pc:docMk/>
            <pc:sldMk cId="2195649593" sldId="767"/>
            <ac:cxnSpMk id="21" creationId="{EC8F9ABF-8A51-4460-9291-D7DAA1083D5D}"/>
          </ac:cxnSpMkLst>
        </pc:cxnChg>
      </pc:sldChg>
      <pc:sldChg chg="modSp add del mod">
        <pc:chgData name="Nguyen Chi Son" userId="606856d02e9d83ac" providerId="LiveId" clId="{71868D9A-B96F-428E-A575-98D8A1773808}" dt="2022-02-28T12:32:59.345" v="2072" actId="47"/>
        <pc:sldMkLst>
          <pc:docMk/>
          <pc:sldMk cId="3403392536" sldId="767"/>
        </pc:sldMkLst>
        <pc:spChg chg="mod">
          <ac:chgData name="Nguyen Chi Son" userId="606856d02e9d83ac" providerId="LiveId" clId="{71868D9A-B96F-428E-A575-98D8A1773808}" dt="2022-02-28T12:32:42.845" v="2071" actId="20577"/>
          <ac:spMkLst>
            <pc:docMk/>
            <pc:sldMk cId="3403392536" sldId="767"/>
            <ac:spMk id="2" creationId="{BA8A6260-CA4B-46A9-A06E-C71EE59E6992}"/>
          </ac:spMkLst>
        </pc:spChg>
      </pc:sldChg>
      <pc:sldChg chg="addSp modSp add mod modAnim">
        <pc:chgData name="Nguyen Chi Son" userId="606856d02e9d83ac" providerId="LiveId" clId="{71868D9A-B96F-428E-A575-98D8A1773808}" dt="2022-02-28T15:46:10.644" v="10523"/>
        <pc:sldMkLst>
          <pc:docMk/>
          <pc:sldMk cId="3676216439" sldId="768"/>
        </pc:sldMkLst>
        <pc:spChg chg="mod">
          <ac:chgData name="Nguyen Chi Son" userId="606856d02e9d83ac" providerId="LiveId" clId="{71868D9A-B96F-428E-A575-98D8A1773808}" dt="2022-02-28T13:02:22.563" v="3682" actId="1035"/>
          <ac:spMkLst>
            <pc:docMk/>
            <pc:sldMk cId="3676216439" sldId="768"/>
            <ac:spMk id="14" creationId="{A530074C-9975-4D4F-AC15-005B11433C74}"/>
          </ac:spMkLst>
        </pc:spChg>
        <pc:spChg chg="mod">
          <ac:chgData name="Nguyen Chi Son" userId="606856d02e9d83ac" providerId="LiveId" clId="{71868D9A-B96F-428E-A575-98D8A1773808}" dt="2022-02-28T13:02:22.563" v="3682" actId="1035"/>
          <ac:spMkLst>
            <pc:docMk/>
            <pc:sldMk cId="3676216439" sldId="768"/>
            <ac:spMk id="15" creationId="{EC5263CE-BE2F-44C4-BD89-2666D2873C33}"/>
          </ac:spMkLst>
        </pc:spChg>
        <pc:spChg chg="mod">
          <ac:chgData name="Nguyen Chi Son" userId="606856d02e9d83ac" providerId="LiveId" clId="{71868D9A-B96F-428E-A575-98D8A1773808}" dt="2022-02-28T13:00:08.887" v="3449" actId="20577"/>
          <ac:spMkLst>
            <pc:docMk/>
            <pc:sldMk cId="3676216439" sldId="768"/>
            <ac:spMk id="19" creationId="{9C339D16-68E4-43C4-A62E-D0146138D23B}"/>
          </ac:spMkLst>
        </pc:spChg>
        <pc:picChg chg="add mod">
          <ac:chgData name="Nguyen Chi Son" userId="606856d02e9d83ac" providerId="LiveId" clId="{71868D9A-B96F-428E-A575-98D8A1773808}" dt="2022-02-28T13:02:19.224" v="3676" actId="1076"/>
          <ac:picMkLst>
            <pc:docMk/>
            <pc:sldMk cId="3676216439" sldId="768"/>
            <ac:picMk id="3" creationId="{C69F6F27-8CAD-4D4F-84DD-4FF11D7C03F2}"/>
          </ac:picMkLst>
        </pc:picChg>
      </pc:sldChg>
      <pc:sldChg chg="addSp delSp modSp add mod modAnim">
        <pc:chgData name="Nguyen Chi Son" userId="606856d02e9d83ac" providerId="LiveId" clId="{71868D9A-B96F-428E-A575-98D8A1773808}" dt="2022-02-28T15:46:35.971" v="10530"/>
        <pc:sldMkLst>
          <pc:docMk/>
          <pc:sldMk cId="1864116384" sldId="769"/>
        </pc:sldMkLst>
        <pc:spChg chg="mod">
          <ac:chgData name="Nguyen Chi Son" userId="606856d02e9d83ac" providerId="LiveId" clId="{71868D9A-B96F-428E-A575-98D8A1773808}" dt="2022-02-28T14:00:27.830" v="6074" actId="58"/>
          <ac:spMkLst>
            <pc:docMk/>
            <pc:sldMk cId="1864116384" sldId="769"/>
            <ac:spMk id="14" creationId="{A530074C-9975-4D4F-AC15-005B11433C74}"/>
          </ac:spMkLst>
        </pc:spChg>
        <pc:spChg chg="mod">
          <ac:chgData name="Nguyen Chi Son" userId="606856d02e9d83ac" providerId="LiveId" clId="{71868D9A-B96F-428E-A575-98D8A1773808}" dt="2022-02-28T13:56:54.924" v="5821" actId="1036"/>
          <ac:spMkLst>
            <pc:docMk/>
            <pc:sldMk cId="1864116384" sldId="769"/>
            <ac:spMk id="15" creationId="{EC5263CE-BE2F-44C4-BD89-2666D2873C33}"/>
          </ac:spMkLst>
        </pc:spChg>
        <pc:spChg chg="mod">
          <ac:chgData name="Nguyen Chi Son" userId="606856d02e9d83ac" providerId="LiveId" clId="{71868D9A-B96F-428E-A575-98D8A1773808}" dt="2022-02-28T13:53:22.183" v="5469" actId="20577"/>
          <ac:spMkLst>
            <pc:docMk/>
            <pc:sldMk cId="1864116384" sldId="769"/>
            <ac:spMk id="19" creationId="{9C339D16-68E4-43C4-A62E-D0146138D23B}"/>
          </ac:spMkLst>
        </pc:spChg>
        <pc:picChg chg="del">
          <ac:chgData name="Nguyen Chi Son" userId="606856d02e9d83ac" providerId="LiveId" clId="{71868D9A-B96F-428E-A575-98D8A1773808}" dt="2022-02-28T13:50:18.182" v="4502" actId="478"/>
          <ac:picMkLst>
            <pc:docMk/>
            <pc:sldMk cId="1864116384" sldId="769"/>
            <ac:picMk id="3" creationId="{C69F6F27-8CAD-4D4F-84DD-4FF11D7C03F2}"/>
          </ac:picMkLst>
        </pc:picChg>
        <pc:picChg chg="add mod">
          <ac:chgData name="Nguyen Chi Son" userId="606856d02e9d83ac" providerId="LiveId" clId="{71868D9A-B96F-428E-A575-98D8A1773808}" dt="2022-02-28T13:56:51.305" v="5808" actId="1076"/>
          <ac:picMkLst>
            <pc:docMk/>
            <pc:sldMk cId="1864116384" sldId="769"/>
            <ac:picMk id="4" creationId="{12C2BC57-4332-4B5C-AEAE-1EBEE679E629}"/>
          </ac:picMkLst>
        </pc:picChg>
        <pc:cxnChg chg="add del">
          <ac:chgData name="Nguyen Chi Son" userId="606856d02e9d83ac" providerId="LiveId" clId="{71868D9A-B96F-428E-A575-98D8A1773808}" dt="2022-02-28T14:00:54.131" v="6076" actId="11529"/>
          <ac:cxnSpMkLst>
            <pc:docMk/>
            <pc:sldMk cId="1864116384" sldId="769"/>
            <ac:cxnSpMk id="6" creationId="{15E1BCB3-192E-401A-81C9-0990EFE6912F}"/>
          </ac:cxnSpMkLst>
        </pc:cxnChg>
        <pc:cxnChg chg="add mod">
          <ac:chgData name="Nguyen Chi Son" userId="606856d02e9d83ac" providerId="LiveId" clId="{71868D9A-B96F-428E-A575-98D8A1773808}" dt="2022-02-28T14:01:57.833" v="6095" actId="1076"/>
          <ac:cxnSpMkLst>
            <pc:docMk/>
            <pc:sldMk cId="1864116384" sldId="769"/>
            <ac:cxnSpMk id="11" creationId="{560C9392-AC75-46C5-9792-80EA8BB1FBD3}"/>
          </ac:cxnSpMkLst>
        </pc:cxnChg>
        <pc:cxnChg chg="add mod">
          <ac:chgData name="Nguyen Chi Son" userId="606856d02e9d83ac" providerId="LiveId" clId="{71868D9A-B96F-428E-A575-98D8A1773808}" dt="2022-02-28T14:01:59.880" v="6096" actId="1076"/>
          <ac:cxnSpMkLst>
            <pc:docMk/>
            <pc:sldMk cId="1864116384" sldId="769"/>
            <ac:cxnSpMk id="16" creationId="{E68F970F-765B-40CD-89CE-DCBCB6074283}"/>
          </ac:cxnSpMkLst>
        </pc:cxnChg>
        <pc:cxnChg chg="add mod">
          <ac:chgData name="Nguyen Chi Son" userId="606856d02e9d83ac" providerId="LiveId" clId="{71868D9A-B96F-428E-A575-98D8A1773808}" dt="2022-02-28T14:01:47.302" v="6092" actId="571"/>
          <ac:cxnSpMkLst>
            <pc:docMk/>
            <pc:sldMk cId="1864116384" sldId="769"/>
            <ac:cxnSpMk id="20" creationId="{5D070EBD-CBC6-429F-A687-D120E97F9E1C}"/>
          </ac:cxnSpMkLst>
        </pc:cxnChg>
        <pc:cxnChg chg="add mod">
          <ac:chgData name="Nguyen Chi Son" userId="606856d02e9d83ac" providerId="LiveId" clId="{71868D9A-B96F-428E-A575-98D8A1773808}" dt="2022-02-28T14:02:06.583" v="6098" actId="14100"/>
          <ac:cxnSpMkLst>
            <pc:docMk/>
            <pc:sldMk cId="1864116384" sldId="769"/>
            <ac:cxnSpMk id="21" creationId="{F05A824D-06A2-48A4-94A3-E939AFAA8E16}"/>
          </ac:cxnSpMkLst>
        </pc:cxnChg>
      </pc:sldChg>
      <pc:sldChg chg="addSp modSp add modAnim">
        <pc:chgData name="Nguyen Chi Son" userId="606856d02e9d83ac" providerId="LiveId" clId="{71868D9A-B96F-428E-A575-98D8A1773808}" dt="2022-02-28T15:46:39.549" v="10531"/>
        <pc:sldMkLst>
          <pc:docMk/>
          <pc:sldMk cId="3542298664" sldId="770"/>
        </pc:sldMkLst>
        <pc:spChg chg="mod">
          <ac:chgData name="Nguyen Chi Son" userId="606856d02e9d83ac" providerId="LiveId" clId="{71868D9A-B96F-428E-A575-98D8A1773808}" dt="2022-02-28T14:00:14.605" v="6069" actId="58"/>
          <ac:spMkLst>
            <pc:docMk/>
            <pc:sldMk cId="3542298664" sldId="770"/>
            <ac:spMk id="14" creationId="{A530074C-9975-4D4F-AC15-005B11433C74}"/>
          </ac:spMkLst>
        </pc:spChg>
        <pc:cxnChg chg="add mod">
          <ac:chgData name="Nguyen Chi Son" userId="606856d02e9d83ac" providerId="LiveId" clId="{71868D9A-B96F-428E-A575-98D8A1773808}" dt="2022-02-28T14:02:15.096" v="6099"/>
          <ac:cxnSpMkLst>
            <pc:docMk/>
            <pc:sldMk cId="3542298664" sldId="770"/>
            <ac:cxnSpMk id="7" creationId="{EBCA6BD4-2A10-4740-B920-794AE3039FA8}"/>
          </ac:cxnSpMkLst>
        </pc:cxnChg>
        <pc:cxnChg chg="add mod">
          <ac:chgData name="Nguyen Chi Son" userId="606856d02e9d83ac" providerId="LiveId" clId="{71868D9A-B96F-428E-A575-98D8A1773808}" dt="2022-02-28T14:02:15.096" v="6099"/>
          <ac:cxnSpMkLst>
            <pc:docMk/>
            <pc:sldMk cId="3542298664" sldId="770"/>
            <ac:cxnSpMk id="8" creationId="{C43560C8-8EE1-4E2D-9EBD-82715F002EDF}"/>
          </ac:cxnSpMkLst>
        </pc:cxnChg>
        <pc:cxnChg chg="add mod">
          <ac:chgData name="Nguyen Chi Son" userId="606856d02e9d83ac" providerId="LiveId" clId="{71868D9A-B96F-428E-A575-98D8A1773808}" dt="2022-02-28T14:02:15.096" v="6099"/>
          <ac:cxnSpMkLst>
            <pc:docMk/>
            <pc:sldMk cId="3542298664" sldId="770"/>
            <ac:cxnSpMk id="10" creationId="{9247DD44-FE0E-4365-96B8-ED3902BE7160}"/>
          </ac:cxnSpMkLst>
        </pc:cxnChg>
      </pc:sldChg>
      <pc:sldChg chg="addSp delSp modSp add mod delAnim modAnim">
        <pc:chgData name="Nguyen Chi Son" userId="606856d02e9d83ac" providerId="LiveId" clId="{71868D9A-B96F-428E-A575-98D8A1773808}" dt="2022-02-28T15:47:32.515" v="10569" actId="1035"/>
        <pc:sldMkLst>
          <pc:docMk/>
          <pc:sldMk cId="1130125944" sldId="771"/>
        </pc:sldMkLst>
        <pc:spChg chg="mod">
          <ac:chgData name="Nguyen Chi Son" userId="606856d02e9d83ac" providerId="LiveId" clId="{71868D9A-B96F-428E-A575-98D8A1773808}" dt="2022-02-28T14:24:02.740" v="7034" actId="255"/>
          <ac:spMkLst>
            <pc:docMk/>
            <pc:sldMk cId="1130125944" sldId="771"/>
            <ac:spMk id="2" creationId="{BA8A6260-CA4B-46A9-A06E-C71EE59E6992}"/>
          </ac:spMkLst>
        </pc:spChg>
        <pc:spChg chg="del">
          <ac:chgData name="Nguyen Chi Son" userId="606856d02e9d83ac" providerId="LiveId" clId="{71868D9A-B96F-428E-A575-98D8A1773808}" dt="2022-02-28T14:23:50.943" v="7033" actId="478"/>
          <ac:spMkLst>
            <pc:docMk/>
            <pc:sldMk cId="1130125944" sldId="771"/>
            <ac:spMk id="7" creationId="{29173375-2B80-44C2-B311-A0CEA888BCFE}"/>
          </ac:spMkLst>
        </pc:spChg>
        <pc:spChg chg="add mod">
          <ac:chgData name="Nguyen Chi Son" userId="606856d02e9d83ac" providerId="LiveId" clId="{71868D9A-B96F-428E-A575-98D8A1773808}" dt="2022-02-28T15:47:28.343" v="10565" actId="14100"/>
          <ac:spMkLst>
            <pc:docMk/>
            <pc:sldMk cId="1130125944" sldId="771"/>
            <ac:spMk id="30" creationId="{DF4B2D90-92AB-459C-A168-CEA062091EEC}"/>
          </ac:spMkLst>
        </pc:spChg>
        <pc:spChg chg="del">
          <ac:chgData name="Nguyen Chi Son" userId="606856d02e9d83ac" providerId="LiveId" clId="{71868D9A-B96F-428E-A575-98D8A1773808}" dt="2022-02-28T14:23:50.943" v="7033" actId="478"/>
          <ac:spMkLst>
            <pc:docMk/>
            <pc:sldMk cId="1130125944" sldId="771"/>
            <ac:spMk id="32" creationId="{E2D9150E-FABA-40EC-BC1A-676203E427EA}"/>
          </ac:spMkLst>
        </pc:spChg>
        <pc:graphicFrameChg chg="del">
          <ac:chgData name="Nguyen Chi Son" userId="606856d02e9d83ac" providerId="LiveId" clId="{71868D9A-B96F-428E-A575-98D8A1773808}" dt="2022-02-28T14:23:50.943" v="7033" actId="478"/>
          <ac:graphicFrameMkLst>
            <pc:docMk/>
            <pc:sldMk cId="1130125944" sldId="771"/>
            <ac:graphicFrameMk id="11" creationId="{29B1A0EA-0737-4E3D-8BD4-682A88A1B0F2}"/>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12" creationId="{82E86795-DC76-49CF-8B99-4E347E0C5C11}"/>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13" creationId="{BD9E950E-ED3A-4915-A7E7-FA6E6602B361}"/>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19" creationId="{08A802AE-9D51-4AF7-8F90-5E6D00E46E35}"/>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2" creationId="{1C73BF65-5EEA-4CA6-80EE-3AD4C391E67D}"/>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3" creationId="{3E80A017-660A-4474-9B03-04B465762B54}"/>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6" creationId="{C6AE4851-2139-4111-BDB8-8DAD347BF466}"/>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8" creationId="{D1135F64-BE36-4A83-B54C-7DEE19E0A556}"/>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29" creationId="{D2DB1092-2ECD-4FDA-8C73-3A800611614A}"/>
          </ac:graphicFrameMkLst>
        </pc:graphicFrameChg>
        <pc:graphicFrameChg chg="add del mod">
          <ac:chgData name="Nguyen Chi Son" userId="606856d02e9d83ac" providerId="LiveId" clId="{71868D9A-B96F-428E-A575-98D8A1773808}" dt="2022-02-28T14:44:01.286" v="7554" actId="478"/>
          <ac:graphicFrameMkLst>
            <pc:docMk/>
            <pc:sldMk cId="1130125944" sldId="771"/>
            <ac:graphicFrameMk id="31" creationId="{70C07CA9-F4A1-485B-A780-4A69043F61B5}"/>
          </ac:graphicFrameMkLst>
        </pc:graphicFrameChg>
        <pc:graphicFrameChg chg="add mod">
          <ac:chgData name="Nguyen Chi Son" userId="606856d02e9d83ac" providerId="LiveId" clId="{71868D9A-B96F-428E-A575-98D8A1773808}" dt="2022-02-28T15:47:24.359" v="10564" actId="1038"/>
          <ac:graphicFrameMkLst>
            <pc:docMk/>
            <pc:sldMk cId="1130125944" sldId="771"/>
            <ac:graphicFrameMk id="33" creationId="{7DBC83DD-E872-4156-8867-E1F0AF153020}"/>
          </ac:graphicFrameMkLst>
        </pc:graphicFrameChg>
        <pc:graphicFrameChg chg="del">
          <ac:chgData name="Nguyen Chi Son" userId="606856d02e9d83ac" providerId="LiveId" clId="{71868D9A-B96F-428E-A575-98D8A1773808}" dt="2022-02-28T14:23:50.943" v="7033" actId="478"/>
          <ac:graphicFrameMkLst>
            <pc:docMk/>
            <pc:sldMk cId="1130125944" sldId="771"/>
            <ac:graphicFrameMk id="34" creationId="{78D18222-587A-4CD7-BD61-7FD99CACADC5}"/>
          </ac:graphicFrameMkLst>
        </pc:graphicFrameChg>
        <pc:graphicFrameChg chg="add mod">
          <ac:chgData name="Nguyen Chi Son" userId="606856d02e9d83ac" providerId="LiveId" clId="{71868D9A-B96F-428E-A575-98D8A1773808}" dt="2022-02-28T15:47:24.359" v="10564" actId="1038"/>
          <ac:graphicFrameMkLst>
            <pc:docMk/>
            <pc:sldMk cId="1130125944" sldId="771"/>
            <ac:graphicFrameMk id="35" creationId="{65EF8902-A268-4416-8E74-38409B9EEB80}"/>
          </ac:graphicFrameMkLst>
        </pc:graphicFrameChg>
        <pc:picChg chg="add mod">
          <ac:chgData name="Nguyen Chi Son" userId="606856d02e9d83ac" providerId="LiveId" clId="{71868D9A-B96F-428E-A575-98D8A1773808}" dt="2022-02-28T15:47:32.515" v="10569" actId="1035"/>
          <ac:picMkLst>
            <pc:docMk/>
            <pc:sldMk cId="1130125944" sldId="771"/>
            <ac:picMk id="4" creationId="{654D5115-87F6-4C86-B19E-634E2FE68695}"/>
          </ac:picMkLst>
        </pc:picChg>
        <pc:cxnChg chg="del">
          <ac:chgData name="Nguyen Chi Son" userId="606856d02e9d83ac" providerId="LiveId" clId="{71868D9A-B96F-428E-A575-98D8A1773808}" dt="2022-02-28T14:23:50.943" v="7033" actId="478"/>
          <ac:cxnSpMkLst>
            <pc:docMk/>
            <pc:sldMk cId="1130125944" sldId="771"/>
            <ac:cxnSpMk id="6" creationId="{436474C8-15FD-4488-995E-B03073955089}"/>
          </ac:cxnSpMkLst>
        </pc:cxnChg>
        <pc:cxnChg chg="del">
          <ac:chgData name="Nguyen Chi Son" userId="606856d02e9d83ac" providerId="LiveId" clId="{71868D9A-B96F-428E-A575-98D8A1773808}" dt="2022-02-28T14:23:50.943" v="7033" actId="478"/>
          <ac:cxnSpMkLst>
            <pc:docMk/>
            <pc:sldMk cId="1130125944" sldId="771"/>
            <ac:cxnSpMk id="9" creationId="{482FF857-41BB-44C7-8596-42814F692433}"/>
          </ac:cxnSpMkLst>
        </pc:cxnChg>
        <pc:cxnChg chg="del">
          <ac:chgData name="Nguyen Chi Son" userId="606856d02e9d83ac" providerId="LiveId" clId="{71868D9A-B96F-428E-A575-98D8A1773808}" dt="2022-02-28T14:23:50.943" v="7033" actId="478"/>
          <ac:cxnSpMkLst>
            <pc:docMk/>
            <pc:sldMk cId="1130125944" sldId="771"/>
            <ac:cxnSpMk id="14" creationId="{C0653C0A-8146-49E1-822A-272420FBA5CF}"/>
          </ac:cxnSpMkLst>
        </pc:cxnChg>
        <pc:cxnChg chg="del">
          <ac:chgData name="Nguyen Chi Son" userId="606856d02e9d83ac" providerId="LiveId" clId="{71868D9A-B96F-428E-A575-98D8A1773808}" dt="2022-02-28T14:23:50.943" v="7033" actId="478"/>
          <ac:cxnSpMkLst>
            <pc:docMk/>
            <pc:sldMk cId="1130125944" sldId="771"/>
            <ac:cxnSpMk id="15" creationId="{07CB4F44-10A1-4BB9-904D-7784A2668594}"/>
          </ac:cxnSpMkLst>
        </pc:cxnChg>
        <pc:cxnChg chg="del">
          <ac:chgData name="Nguyen Chi Son" userId="606856d02e9d83ac" providerId="LiveId" clId="{71868D9A-B96F-428E-A575-98D8A1773808}" dt="2022-02-28T14:23:50.943" v="7033" actId="478"/>
          <ac:cxnSpMkLst>
            <pc:docMk/>
            <pc:sldMk cId="1130125944" sldId="771"/>
            <ac:cxnSpMk id="16" creationId="{54EE2D80-25EA-4E27-A15F-1065ABAFE076}"/>
          </ac:cxnSpMkLst>
        </pc:cxnChg>
        <pc:cxnChg chg="del">
          <ac:chgData name="Nguyen Chi Son" userId="606856d02e9d83ac" providerId="LiveId" clId="{71868D9A-B96F-428E-A575-98D8A1773808}" dt="2022-02-28T14:23:50.943" v="7033" actId="478"/>
          <ac:cxnSpMkLst>
            <pc:docMk/>
            <pc:sldMk cId="1130125944" sldId="771"/>
            <ac:cxnSpMk id="20" creationId="{296DD4CB-037E-4259-9A24-62FB36E82BE1}"/>
          </ac:cxnSpMkLst>
        </pc:cxnChg>
        <pc:cxnChg chg="del">
          <ac:chgData name="Nguyen Chi Son" userId="606856d02e9d83ac" providerId="LiveId" clId="{71868D9A-B96F-428E-A575-98D8A1773808}" dt="2022-02-28T14:23:50.943" v="7033" actId="478"/>
          <ac:cxnSpMkLst>
            <pc:docMk/>
            <pc:sldMk cId="1130125944" sldId="771"/>
            <ac:cxnSpMk id="24" creationId="{FBCB7973-3BEA-4294-8CF0-28FEEE3E2179}"/>
          </ac:cxnSpMkLst>
        </pc:cxnChg>
        <pc:cxnChg chg="del">
          <ac:chgData name="Nguyen Chi Son" userId="606856d02e9d83ac" providerId="LiveId" clId="{71868D9A-B96F-428E-A575-98D8A1773808}" dt="2022-02-28T14:23:50.943" v="7033" actId="478"/>
          <ac:cxnSpMkLst>
            <pc:docMk/>
            <pc:sldMk cId="1130125944" sldId="771"/>
            <ac:cxnSpMk id="25" creationId="{1BDEDB7E-FE60-487D-9FD9-92EAB3E3225E}"/>
          </ac:cxnSpMkLst>
        </pc:cxnChg>
        <pc:cxnChg chg="del">
          <ac:chgData name="Nguyen Chi Son" userId="606856d02e9d83ac" providerId="LiveId" clId="{71868D9A-B96F-428E-A575-98D8A1773808}" dt="2022-02-28T14:23:50.943" v="7033" actId="478"/>
          <ac:cxnSpMkLst>
            <pc:docMk/>
            <pc:sldMk cId="1130125944" sldId="771"/>
            <ac:cxnSpMk id="27" creationId="{B34C57E5-EF0B-4F2D-9974-28F4136CA3BC}"/>
          </ac:cxnSpMkLst>
        </pc:cxnChg>
      </pc:sldChg>
      <pc:sldChg chg="addSp delSp modSp add mod modAnim">
        <pc:chgData name="Nguyen Chi Son" userId="606856d02e9d83ac" providerId="LiveId" clId="{71868D9A-B96F-428E-A575-98D8A1773808}" dt="2022-02-28T15:49:49.307" v="10597"/>
        <pc:sldMkLst>
          <pc:docMk/>
          <pc:sldMk cId="3104360816" sldId="772"/>
        </pc:sldMkLst>
        <pc:spChg chg="mod">
          <ac:chgData name="Nguyen Chi Son" userId="606856d02e9d83ac" providerId="LiveId" clId="{71868D9A-B96F-428E-A575-98D8A1773808}" dt="2022-02-28T15:24:57.284" v="9417" actId="20577"/>
          <ac:spMkLst>
            <pc:docMk/>
            <pc:sldMk cId="3104360816" sldId="772"/>
            <ac:spMk id="14" creationId="{A530074C-9975-4D4F-AC15-005B11433C74}"/>
          </ac:spMkLst>
        </pc:spChg>
        <pc:spChg chg="mod">
          <ac:chgData name="Nguyen Chi Son" userId="606856d02e9d83ac" providerId="LiveId" clId="{71868D9A-B96F-428E-A575-98D8A1773808}" dt="2022-02-28T15:25:12.846" v="9432" actId="1036"/>
          <ac:spMkLst>
            <pc:docMk/>
            <pc:sldMk cId="3104360816" sldId="772"/>
            <ac:spMk id="15" creationId="{EC5263CE-BE2F-44C4-BD89-2666D2873C33}"/>
          </ac:spMkLst>
        </pc:spChg>
        <pc:spChg chg="add mod">
          <ac:chgData name="Nguyen Chi Son" userId="606856d02e9d83ac" providerId="LiveId" clId="{71868D9A-B96F-428E-A575-98D8A1773808}" dt="2022-02-28T14:52:10.429" v="8548" actId="164"/>
          <ac:spMkLst>
            <pc:docMk/>
            <pc:sldMk cId="3104360816" sldId="772"/>
            <ac:spMk id="16" creationId="{32715466-30A7-4772-BBC7-6E8458601FCE}"/>
          </ac:spMkLst>
        </pc:spChg>
        <pc:spChg chg="add mod">
          <ac:chgData name="Nguyen Chi Son" userId="606856d02e9d83ac" providerId="LiveId" clId="{71868D9A-B96F-428E-A575-98D8A1773808}" dt="2022-02-28T14:52:10.429" v="8548" actId="164"/>
          <ac:spMkLst>
            <pc:docMk/>
            <pc:sldMk cId="3104360816" sldId="772"/>
            <ac:spMk id="17" creationId="{E51E099B-E3B3-4432-91B6-7B79B9EEA394}"/>
          </ac:spMkLst>
        </pc:spChg>
        <pc:spChg chg="add mod">
          <ac:chgData name="Nguyen Chi Son" userId="606856d02e9d83ac" providerId="LiveId" clId="{71868D9A-B96F-428E-A575-98D8A1773808}" dt="2022-02-28T14:52:10.429" v="8548" actId="164"/>
          <ac:spMkLst>
            <pc:docMk/>
            <pc:sldMk cId="3104360816" sldId="772"/>
            <ac:spMk id="18" creationId="{E4FAD7ED-D86A-475F-9C15-462C45F3628E}"/>
          </ac:spMkLst>
        </pc:spChg>
        <pc:spChg chg="mod">
          <ac:chgData name="Nguyen Chi Son" userId="606856d02e9d83ac" providerId="LiveId" clId="{71868D9A-B96F-428E-A575-98D8A1773808}" dt="2022-02-28T14:49:36.878" v="8487" actId="20577"/>
          <ac:spMkLst>
            <pc:docMk/>
            <pc:sldMk cId="3104360816" sldId="772"/>
            <ac:spMk id="19" creationId="{9C339D16-68E4-43C4-A62E-D0146138D23B}"/>
          </ac:spMkLst>
        </pc:spChg>
        <pc:spChg chg="add mod">
          <ac:chgData name="Nguyen Chi Son" userId="606856d02e9d83ac" providerId="LiveId" clId="{71868D9A-B96F-428E-A575-98D8A1773808}" dt="2022-02-28T14:52:10.429" v="8548" actId="164"/>
          <ac:spMkLst>
            <pc:docMk/>
            <pc:sldMk cId="3104360816" sldId="772"/>
            <ac:spMk id="20" creationId="{845D22E5-0F88-4068-B367-AD418964CC93}"/>
          </ac:spMkLst>
        </pc:spChg>
        <pc:spChg chg="add mod">
          <ac:chgData name="Nguyen Chi Son" userId="606856d02e9d83ac" providerId="LiveId" clId="{71868D9A-B96F-428E-A575-98D8A1773808}" dt="2022-02-28T15:27:27.268" v="10000" actId="1038"/>
          <ac:spMkLst>
            <pc:docMk/>
            <pc:sldMk cId="3104360816" sldId="772"/>
            <ac:spMk id="29" creationId="{3A01BC88-925B-4063-9C6D-BA2993E32551}"/>
          </ac:spMkLst>
        </pc:spChg>
        <pc:spChg chg="add mod">
          <ac:chgData name="Nguyen Chi Son" userId="606856d02e9d83ac" providerId="LiveId" clId="{71868D9A-B96F-428E-A575-98D8A1773808}" dt="2022-02-28T15:27:27.268" v="10000" actId="1038"/>
          <ac:spMkLst>
            <pc:docMk/>
            <pc:sldMk cId="3104360816" sldId="772"/>
            <ac:spMk id="30" creationId="{357808C8-4F1C-4791-808D-C23D75D864DB}"/>
          </ac:spMkLst>
        </pc:spChg>
        <pc:spChg chg="add mod">
          <ac:chgData name="Nguyen Chi Son" userId="606856d02e9d83ac" providerId="LiveId" clId="{71868D9A-B96F-428E-A575-98D8A1773808}" dt="2022-02-28T15:27:27.268" v="10000" actId="1038"/>
          <ac:spMkLst>
            <pc:docMk/>
            <pc:sldMk cId="3104360816" sldId="772"/>
            <ac:spMk id="31" creationId="{EA87ADBD-9D62-440A-898D-74B5100F668D}"/>
          </ac:spMkLst>
        </pc:spChg>
        <pc:spChg chg="add mod">
          <ac:chgData name="Nguyen Chi Son" userId="606856d02e9d83ac" providerId="LiveId" clId="{71868D9A-B96F-428E-A575-98D8A1773808}" dt="2022-02-28T15:27:36.218" v="10003" actId="1076"/>
          <ac:spMkLst>
            <pc:docMk/>
            <pc:sldMk cId="3104360816" sldId="772"/>
            <ac:spMk id="32" creationId="{7E59129F-4945-4879-B429-88820F814528}"/>
          </ac:spMkLst>
        </pc:spChg>
        <pc:spChg chg="add del mod">
          <ac:chgData name="Nguyen Chi Son" userId="606856d02e9d83ac" providerId="LiveId" clId="{71868D9A-B96F-428E-A575-98D8A1773808}" dt="2022-02-28T15:09:03.187" v="8985" actId="478"/>
          <ac:spMkLst>
            <pc:docMk/>
            <pc:sldMk cId="3104360816" sldId="772"/>
            <ac:spMk id="46" creationId="{7CCB938D-CECD-4C85-A4FA-5E04D3D8B33C}"/>
          </ac:spMkLst>
        </pc:spChg>
        <pc:spChg chg="add del mod">
          <ac:chgData name="Nguyen Chi Son" userId="606856d02e9d83ac" providerId="LiveId" clId="{71868D9A-B96F-428E-A575-98D8A1773808}" dt="2022-02-28T15:09:06.712" v="8988" actId="478"/>
          <ac:spMkLst>
            <pc:docMk/>
            <pc:sldMk cId="3104360816" sldId="772"/>
            <ac:spMk id="47" creationId="{67D352B7-60E8-45D5-9AFE-F4016BD0903C}"/>
          </ac:spMkLst>
        </pc:spChg>
        <pc:spChg chg="add del mod">
          <ac:chgData name="Nguyen Chi Son" userId="606856d02e9d83ac" providerId="LiveId" clId="{71868D9A-B96F-428E-A575-98D8A1773808}" dt="2022-02-28T15:09:04.942" v="8987" actId="478"/>
          <ac:spMkLst>
            <pc:docMk/>
            <pc:sldMk cId="3104360816" sldId="772"/>
            <ac:spMk id="48" creationId="{BEC546AA-89F6-480C-835E-9210D1E5EA1F}"/>
          </ac:spMkLst>
        </pc:spChg>
        <pc:spChg chg="add mod">
          <ac:chgData name="Nguyen Chi Son" userId="606856d02e9d83ac" providerId="LiveId" clId="{71868D9A-B96F-428E-A575-98D8A1773808}" dt="2022-02-28T15:05:49.823" v="8880" actId="571"/>
          <ac:spMkLst>
            <pc:docMk/>
            <pc:sldMk cId="3104360816" sldId="772"/>
            <ac:spMk id="50" creationId="{3D35E52B-C747-4701-95DD-44ED8BC0C708}"/>
          </ac:spMkLst>
        </pc:spChg>
        <pc:spChg chg="add del mod">
          <ac:chgData name="Nguyen Chi Son" userId="606856d02e9d83ac" providerId="LiveId" clId="{71868D9A-B96F-428E-A575-98D8A1773808}" dt="2022-02-28T15:08:42.075" v="8977" actId="478"/>
          <ac:spMkLst>
            <pc:docMk/>
            <pc:sldMk cId="3104360816" sldId="772"/>
            <ac:spMk id="53" creationId="{1AE917C1-5EFF-4EDA-9D2C-35F684EE413D}"/>
          </ac:spMkLst>
        </pc:spChg>
        <pc:spChg chg="add del mod">
          <ac:chgData name="Nguyen Chi Son" userId="606856d02e9d83ac" providerId="LiveId" clId="{71868D9A-B96F-428E-A575-98D8A1773808}" dt="2022-02-28T15:08:32.866" v="8972" actId="478"/>
          <ac:spMkLst>
            <pc:docMk/>
            <pc:sldMk cId="3104360816" sldId="772"/>
            <ac:spMk id="54" creationId="{13E7AD8E-7260-42EA-BB46-C775D4BAD0AB}"/>
          </ac:spMkLst>
        </pc:spChg>
        <pc:spChg chg="add mod">
          <ac:chgData name="Nguyen Chi Son" userId="606856d02e9d83ac" providerId="LiveId" clId="{71868D9A-B96F-428E-A575-98D8A1773808}" dt="2022-02-28T15:08:17.865" v="8965" actId="571"/>
          <ac:spMkLst>
            <pc:docMk/>
            <pc:sldMk cId="3104360816" sldId="772"/>
            <ac:spMk id="55" creationId="{1A532678-6EE7-4657-962A-56D5A6CC59C3}"/>
          </ac:spMkLst>
        </pc:spChg>
        <pc:spChg chg="add mod">
          <ac:chgData name="Nguyen Chi Son" userId="606856d02e9d83ac" providerId="LiveId" clId="{71868D9A-B96F-428E-A575-98D8A1773808}" dt="2022-02-28T15:08:17.865" v="8965" actId="571"/>
          <ac:spMkLst>
            <pc:docMk/>
            <pc:sldMk cId="3104360816" sldId="772"/>
            <ac:spMk id="56" creationId="{033533D3-DEFB-45CD-B90F-422F8B215A6A}"/>
          </ac:spMkLst>
        </pc:spChg>
        <pc:spChg chg="add mod">
          <ac:chgData name="Nguyen Chi Son" userId="606856d02e9d83ac" providerId="LiveId" clId="{71868D9A-B96F-428E-A575-98D8A1773808}" dt="2022-02-28T15:27:41.921" v="10012" actId="1037"/>
          <ac:spMkLst>
            <pc:docMk/>
            <pc:sldMk cId="3104360816" sldId="772"/>
            <ac:spMk id="65" creationId="{0B43D18E-99BE-4799-BD76-7026A8231750}"/>
          </ac:spMkLst>
        </pc:spChg>
        <pc:spChg chg="add mod">
          <ac:chgData name="Nguyen Chi Son" userId="606856d02e9d83ac" providerId="LiveId" clId="{71868D9A-B96F-428E-A575-98D8A1773808}" dt="2022-02-28T15:27:41.921" v="10012" actId="1037"/>
          <ac:spMkLst>
            <pc:docMk/>
            <pc:sldMk cId="3104360816" sldId="772"/>
            <ac:spMk id="66" creationId="{5A0E2851-FF10-4482-B203-C625269CEC73}"/>
          </ac:spMkLst>
        </pc:spChg>
        <pc:spChg chg="add mod ord">
          <ac:chgData name="Nguyen Chi Son" userId="606856d02e9d83ac" providerId="LiveId" clId="{71868D9A-B96F-428E-A575-98D8A1773808}" dt="2022-02-28T15:25:09.424" v="9423" actId="122"/>
          <ac:spMkLst>
            <pc:docMk/>
            <pc:sldMk cId="3104360816" sldId="772"/>
            <ac:spMk id="67" creationId="{8B8B3F4C-AD18-4B17-AFBF-B38A2C28BE45}"/>
          </ac:spMkLst>
        </pc:spChg>
        <pc:grpChg chg="add mod">
          <ac:chgData name="Nguyen Chi Son" userId="606856d02e9d83ac" providerId="LiveId" clId="{71868D9A-B96F-428E-A575-98D8A1773808}" dt="2022-02-28T14:52:08.632" v="8547" actId="164"/>
          <ac:grpSpMkLst>
            <pc:docMk/>
            <pc:sldMk cId="3104360816" sldId="772"/>
            <ac:grpSpMk id="6" creationId="{4332772B-3F33-4F02-AC32-136B2ADCE0D9}"/>
          </ac:grpSpMkLst>
        </pc:grpChg>
        <pc:grpChg chg="add mod">
          <ac:chgData name="Nguyen Chi Son" userId="606856d02e9d83ac" providerId="LiveId" clId="{71868D9A-B96F-428E-A575-98D8A1773808}" dt="2022-02-28T15:27:27.268" v="10000" actId="1038"/>
          <ac:grpSpMkLst>
            <pc:docMk/>
            <pc:sldMk cId="3104360816" sldId="772"/>
            <ac:grpSpMk id="11" creationId="{680CA062-775D-485F-8C51-6DE5A27DD089}"/>
          </ac:grpSpMkLst>
        </pc:grpChg>
        <pc:graphicFrameChg chg="add mod">
          <ac:chgData name="Nguyen Chi Son" userId="606856d02e9d83ac" providerId="LiveId" clId="{71868D9A-B96F-428E-A575-98D8A1773808}" dt="2022-02-28T15:24:45.238" v="9404" actId="1035"/>
          <ac:graphicFrameMkLst>
            <pc:docMk/>
            <pc:sldMk cId="3104360816" sldId="772"/>
            <ac:graphicFrameMk id="49" creationId="{CF94502E-DBB9-4811-880E-6094A0841FF5}"/>
          </ac:graphicFrameMkLst>
        </pc:graphicFrameChg>
        <pc:graphicFrameChg chg="add mod">
          <ac:chgData name="Nguyen Chi Son" userId="606856d02e9d83ac" providerId="LiveId" clId="{71868D9A-B96F-428E-A575-98D8A1773808}" dt="2022-02-28T15:25:04.221" v="9421" actId="1076"/>
          <ac:graphicFrameMkLst>
            <pc:docMk/>
            <pc:sldMk cId="3104360816" sldId="772"/>
            <ac:graphicFrameMk id="51" creationId="{F2E57F67-F168-4F48-9E23-958024A71282}"/>
          </ac:graphicFrameMkLst>
        </pc:graphicFrameChg>
        <pc:graphicFrameChg chg="add mod">
          <ac:chgData name="Nguyen Chi Son" userId="606856d02e9d83ac" providerId="LiveId" clId="{71868D9A-B96F-428E-A575-98D8A1773808}" dt="2022-02-28T15:08:17.568" v="8964" actId="571"/>
          <ac:graphicFrameMkLst>
            <pc:docMk/>
            <pc:sldMk cId="3104360816" sldId="772"/>
            <ac:graphicFrameMk id="57" creationId="{95880FF7-9F6E-4972-AD74-94C336E23ABE}"/>
          </ac:graphicFrameMkLst>
        </pc:graphicFrameChg>
        <pc:graphicFrameChg chg="add mod">
          <ac:chgData name="Nguyen Chi Son" userId="606856d02e9d83ac" providerId="LiveId" clId="{71868D9A-B96F-428E-A575-98D8A1773808}" dt="2022-02-28T15:27:41.921" v="10012" actId="1037"/>
          <ac:graphicFrameMkLst>
            <pc:docMk/>
            <pc:sldMk cId="3104360816" sldId="772"/>
            <ac:graphicFrameMk id="58" creationId="{2F6E6136-85BD-4ED7-B6B6-2D4AF8524DD8}"/>
          </ac:graphicFrameMkLst>
        </pc:graphicFrameChg>
        <pc:graphicFrameChg chg="add mod">
          <ac:chgData name="Nguyen Chi Son" userId="606856d02e9d83ac" providerId="LiveId" clId="{71868D9A-B96F-428E-A575-98D8A1773808}" dt="2022-02-28T15:27:41.921" v="10012" actId="1037"/>
          <ac:graphicFrameMkLst>
            <pc:docMk/>
            <pc:sldMk cId="3104360816" sldId="772"/>
            <ac:graphicFrameMk id="59" creationId="{2A0D49D3-BDBE-4B5D-B098-C3F5E461FF72}"/>
          </ac:graphicFrameMkLst>
        </pc:graphicFrameChg>
        <pc:graphicFrameChg chg="add mod">
          <ac:chgData name="Nguyen Chi Son" userId="606856d02e9d83ac" providerId="LiveId" clId="{71868D9A-B96F-428E-A575-98D8A1773808}" dt="2022-02-28T15:27:27.268" v="10000" actId="1038"/>
          <ac:graphicFrameMkLst>
            <pc:docMk/>
            <pc:sldMk cId="3104360816" sldId="772"/>
            <ac:graphicFrameMk id="60" creationId="{40047F94-B67C-4CE1-8450-5233F580703B}"/>
          </ac:graphicFrameMkLst>
        </pc:graphicFrameChg>
        <pc:graphicFrameChg chg="add mod">
          <ac:chgData name="Nguyen Chi Son" userId="606856d02e9d83ac" providerId="LiveId" clId="{71868D9A-B96F-428E-A575-98D8A1773808}" dt="2022-02-28T15:27:41.921" v="10012" actId="1037"/>
          <ac:graphicFrameMkLst>
            <pc:docMk/>
            <pc:sldMk cId="3104360816" sldId="772"/>
            <ac:graphicFrameMk id="61" creationId="{79AF5A9E-C209-4B30-8B01-BFA3065B1F4C}"/>
          </ac:graphicFrameMkLst>
        </pc:graphicFrameChg>
        <pc:graphicFrameChg chg="add mod">
          <ac:chgData name="Nguyen Chi Son" userId="606856d02e9d83ac" providerId="LiveId" clId="{71868D9A-B96F-428E-A575-98D8A1773808}" dt="2022-02-28T15:27:27.268" v="10000" actId="1038"/>
          <ac:graphicFrameMkLst>
            <pc:docMk/>
            <pc:sldMk cId="3104360816" sldId="772"/>
            <ac:graphicFrameMk id="62" creationId="{B42670C1-B63C-4C99-836D-96E55D57A2FF}"/>
          </ac:graphicFrameMkLst>
        </pc:graphicFrameChg>
        <pc:graphicFrameChg chg="add mod">
          <ac:chgData name="Nguyen Chi Son" userId="606856d02e9d83ac" providerId="LiveId" clId="{71868D9A-B96F-428E-A575-98D8A1773808}" dt="2022-02-28T15:27:27.268" v="10000" actId="1038"/>
          <ac:graphicFrameMkLst>
            <pc:docMk/>
            <pc:sldMk cId="3104360816" sldId="772"/>
            <ac:graphicFrameMk id="63" creationId="{2145E4FC-625C-494E-94CF-131C3AA407B1}"/>
          </ac:graphicFrameMkLst>
        </pc:graphicFrameChg>
        <pc:graphicFrameChg chg="add mod">
          <ac:chgData name="Nguyen Chi Son" userId="606856d02e9d83ac" providerId="LiveId" clId="{71868D9A-B96F-428E-A575-98D8A1773808}" dt="2022-02-28T15:27:27.268" v="10000" actId="1038"/>
          <ac:graphicFrameMkLst>
            <pc:docMk/>
            <pc:sldMk cId="3104360816" sldId="772"/>
            <ac:graphicFrameMk id="64" creationId="{5F7EF0D9-592F-4635-A7EF-600A32B57F37}"/>
          </ac:graphicFrameMkLst>
        </pc:graphicFrameChg>
        <pc:graphicFrameChg chg="add mod">
          <ac:chgData name="Nguyen Chi Son" userId="606856d02e9d83ac" providerId="LiveId" clId="{71868D9A-B96F-428E-A575-98D8A1773808}" dt="2022-02-28T15:25:08.018" v="9422" actId="1076"/>
          <ac:graphicFrameMkLst>
            <pc:docMk/>
            <pc:sldMk cId="3104360816" sldId="772"/>
            <ac:graphicFrameMk id="68" creationId="{C207C8EB-EB1A-40B0-B10F-E3D4EFA8F91C}"/>
          </ac:graphicFrameMkLst>
        </pc:graphicFrameChg>
        <pc:picChg chg="del">
          <ac:chgData name="Nguyen Chi Son" userId="606856d02e9d83ac" providerId="LiveId" clId="{71868D9A-B96F-428E-A575-98D8A1773808}" dt="2022-02-28T14:48:16.031" v="8092" actId="478"/>
          <ac:picMkLst>
            <pc:docMk/>
            <pc:sldMk cId="3104360816" sldId="772"/>
            <ac:picMk id="4" creationId="{12C2BC57-4332-4B5C-AEAE-1EBEE679E629}"/>
          </ac:picMkLst>
        </pc:picChg>
        <pc:cxnChg chg="add mod">
          <ac:chgData name="Nguyen Chi Son" userId="606856d02e9d83ac" providerId="LiveId" clId="{71868D9A-B96F-428E-A575-98D8A1773808}" dt="2022-02-28T14:52:10.429" v="8548" actId="164"/>
          <ac:cxnSpMkLst>
            <pc:docMk/>
            <pc:sldMk cId="3104360816" sldId="772"/>
            <ac:cxnSpMk id="3" creationId="{39998622-8444-48E2-BA8B-8FB8646ACF06}"/>
          </ac:cxnSpMkLst>
        </pc:cxnChg>
        <pc:cxnChg chg="del">
          <ac:chgData name="Nguyen Chi Son" userId="606856d02e9d83ac" providerId="LiveId" clId="{71868D9A-B96F-428E-A575-98D8A1773808}" dt="2022-02-28T14:48:17.531" v="8093" actId="478"/>
          <ac:cxnSpMkLst>
            <pc:docMk/>
            <pc:sldMk cId="3104360816" sldId="772"/>
            <ac:cxnSpMk id="7" creationId="{EBCA6BD4-2A10-4740-B920-794AE3039FA8}"/>
          </ac:cxnSpMkLst>
        </pc:cxnChg>
        <pc:cxnChg chg="del">
          <ac:chgData name="Nguyen Chi Son" userId="606856d02e9d83ac" providerId="LiveId" clId="{71868D9A-B96F-428E-A575-98D8A1773808}" dt="2022-02-28T14:48:17.531" v="8093" actId="478"/>
          <ac:cxnSpMkLst>
            <pc:docMk/>
            <pc:sldMk cId="3104360816" sldId="772"/>
            <ac:cxnSpMk id="8" creationId="{C43560C8-8EE1-4E2D-9EBD-82715F002EDF}"/>
          </ac:cxnSpMkLst>
        </pc:cxnChg>
        <pc:cxnChg chg="del">
          <ac:chgData name="Nguyen Chi Son" userId="606856d02e9d83ac" providerId="LiveId" clId="{71868D9A-B96F-428E-A575-98D8A1773808}" dt="2022-02-28T14:48:17.531" v="8093" actId="478"/>
          <ac:cxnSpMkLst>
            <pc:docMk/>
            <pc:sldMk cId="3104360816" sldId="772"/>
            <ac:cxnSpMk id="10" creationId="{9247DD44-FE0E-4365-96B8-ED3902BE7160}"/>
          </ac:cxnSpMkLst>
        </pc:cxnChg>
        <pc:cxnChg chg="add mod">
          <ac:chgData name="Nguyen Chi Son" userId="606856d02e9d83ac" providerId="LiveId" clId="{71868D9A-B96F-428E-A575-98D8A1773808}" dt="2022-02-28T14:50:24.976" v="8494" actId="571"/>
          <ac:cxnSpMkLst>
            <pc:docMk/>
            <pc:sldMk cId="3104360816" sldId="772"/>
            <ac:cxnSpMk id="12" creationId="{A4D151BE-1358-45BF-8BEE-B887388AC9AA}"/>
          </ac:cxnSpMkLst>
        </pc:cxnChg>
        <pc:cxnChg chg="add mod">
          <ac:chgData name="Nguyen Chi Son" userId="606856d02e9d83ac" providerId="LiveId" clId="{71868D9A-B96F-428E-A575-98D8A1773808}" dt="2022-02-28T14:52:10.429" v="8548" actId="164"/>
          <ac:cxnSpMkLst>
            <pc:docMk/>
            <pc:sldMk cId="3104360816" sldId="772"/>
            <ac:cxnSpMk id="13" creationId="{7927AC61-4DD2-4928-85DE-98087A026BE6}"/>
          </ac:cxnSpMkLst>
        </pc:cxnChg>
        <pc:cxnChg chg="add mod">
          <ac:chgData name="Nguyen Chi Son" userId="606856d02e9d83ac" providerId="LiveId" clId="{71868D9A-B96F-428E-A575-98D8A1773808}" dt="2022-02-28T15:27:27.268" v="10000" actId="1038"/>
          <ac:cxnSpMkLst>
            <pc:docMk/>
            <pc:sldMk cId="3104360816" sldId="772"/>
            <ac:cxnSpMk id="21" creationId="{BF8712F1-884A-4B85-9941-0D449FCD5469}"/>
          </ac:cxnSpMkLst>
        </pc:cxnChg>
        <pc:cxnChg chg="add mod">
          <ac:chgData name="Nguyen Chi Son" userId="606856d02e9d83ac" providerId="LiveId" clId="{71868D9A-B96F-428E-A575-98D8A1773808}" dt="2022-02-28T15:27:27.268" v="10000" actId="1038"/>
          <ac:cxnSpMkLst>
            <pc:docMk/>
            <pc:sldMk cId="3104360816" sldId="772"/>
            <ac:cxnSpMk id="24" creationId="{71810D76-9112-4889-BD67-BCC3B2039448}"/>
          </ac:cxnSpMkLst>
        </pc:cxnChg>
        <pc:cxnChg chg="add mod">
          <ac:chgData name="Nguyen Chi Son" userId="606856d02e9d83ac" providerId="LiveId" clId="{71868D9A-B96F-428E-A575-98D8A1773808}" dt="2022-02-28T15:27:27.268" v="10000" actId="1038"/>
          <ac:cxnSpMkLst>
            <pc:docMk/>
            <pc:sldMk cId="3104360816" sldId="772"/>
            <ac:cxnSpMk id="26" creationId="{A75596AF-23B3-4E15-91C2-9C0599F8CE16}"/>
          </ac:cxnSpMkLst>
        </pc:cxnChg>
        <pc:cxnChg chg="add mod">
          <ac:chgData name="Nguyen Chi Son" userId="606856d02e9d83ac" providerId="LiveId" clId="{71868D9A-B96F-428E-A575-98D8A1773808}" dt="2022-02-28T14:58:24.161" v="8587" actId="571"/>
          <ac:cxnSpMkLst>
            <pc:docMk/>
            <pc:sldMk cId="3104360816" sldId="772"/>
            <ac:cxnSpMk id="33" creationId="{3F27B301-76E3-49FE-887C-A249C3B66CAB}"/>
          </ac:cxnSpMkLst>
        </pc:cxnChg>
        <pc:cxnChg chg="add del mod">
          <ac:chgData name="Nguyen Chi Son" userId="606856d02e9d83ac" providerId="LiveId" clId="{71868D9A-B96F-428E-A575-98D8A1773808}" dt="2022-02-28T14:59:58.630" v="8641" actId="478"/>
          <ac:cxnSpMkLst>
            <pc:docMk/>
            <pc:sldMk cId="3104360816" sldId="772"/>
            <ac:cxnSpMk id="35" creationId="{CCCA7522-FD38-4C48-A5B3-508BB96133F8}"/>
          </ac:cxnSpMkLst>
        </pc:cxnChg>
        <pc:cxnChg chg="add mod">
          <ac:chgData name="Nguyen Chi Son" userId="606856d02e9d83ac" providerId="LiveId" clId="{71868D9A-B96F-428E-A575-98D8A1773808}" dt="2022-02-28T15:28:32.263" v="10013" actId="208"/>
          <ac:cxnSpMkLst>
            <pc:docMk/>
            <pc:sldMk cId="3104360816" sldId="772"/>
            <ac:cxnSpMk id="39" creationId="{C20F1E09-8656-4017-A610-0CC6AC20E7B9}"/>
          </ac:cxnSpMkLst>
        </pc:cxnChg>
        <pc:cxnChg chg="add mod">
          <ac:chgData name="Nguyen Chi Son" userId="606856d02e9d83ac" providerId="LiveId" clId="{71868D9A-B96F-428E-A575-98D8A1773808}" dt="2022-02-28T15:00:14.177" v="8645" actId="571"/>
          <ac:cxnSpMkLst>
            <pc:docMk/>
            <pc:sldMk cId="3104360816" sldId="772"/>
            <ac:cxnSpMk id="40" creationId="{57783AFE-DB44-40B1-8BFF-25BD48FA0CA2}"/>
          </ac:cxnSpMkLst>
        </pc:cxnChg>
        <pc:cxnChg chg="add mod">
          <ac:chgData name="Nguyen Chi Son" userId="606856d02e9d83ac" providerId="LiveId" clId="{71868D9A-B96F-428E-A575-98D8A1773808}" dt="2022-02-28T15:27:41.921" v="10012" actId="1037"/>
          <ac:cxnSpMkLst>
            <pc:docMk/>
            <pc:sldMk cId="3104360816" sldId="772"/>
            <ac:cxnSpMk id="41" creationId="{20252EFE-8FF7-43B6-9433-5646B214887E}"/>
          </ac:cxnSpMkLst>
        </pc:cxnChg>
        <pc:cxnChg chg="add mod">
          <ac:chgData name="Nguyen Chi Son" userId="606856d02e9d83ac" providerId="LiveId" clId="{71868D9A-B96F-428E-A575-98D8A1773808}" dt="2022-02-28T15:27:41.921" v="10012" actId="1037"/>
          <ac:cxnSpMkLst>
            <pc:docMk/>
            <pc:sldMk cId="3104360816" sldId="772"/>
            <ac:cxnSpMk id="42" creationId="{6681BC9C-8EE9-4B79-BB79-23BC904CDF8E}"/>
          </ac:cxnSpMkLst>
        </pc:cxnChg>
        <pc:cxnChg chg="add mod">
          <ac:chgData name="Nguyen Chi Son" userId="606856d02e9d83ac" providerId="LiveId" clId="{71868D9A-B96F-428E-A575-98D8A1773808}" dt="2022-02-28T15:27:27.268" v="10000" actId="1038"/>
          <ac:cxnSpMkLst>
            <pc:docMk/>
            <pc:sldMk cId="3104360816" sldId="772"/>
            <ac:cxnSpMk id="45" creationId="{72A6CF6B-3DF7-4EBE-91C3-1353ADBA2466}"/>
          </ac:cxnSpMkLst>
        </pc:cxnChg>
        <pc:cxnChg chg="add del mod">
          <ac:chgData name="Nguyen Chi Son" userId="606856d02e9d83ac" providerId="LiveId" clId="{71868D9A-B96F-428E-A575-98D8A1773808}" dt="2022-02-28T15:28:37.544" v="10014" actId="478"/>
          <ac:cxnSpMkLst>
            <pc:docMk/>
            <pc:sldMk cId="3104360816" sldId="772"/>
            <ac:cxnSpMk id="52" creationId="{DDC6A534-7D56-4864-9CCB-BEA125B6EDB0}"/>
          </ac:cxnSpMkLst>
        </pc:cxnChg>
      </pc:sldChg>
      <pc:sldChg chg="addSp delSp modSp add mod delAnim modAnim">
        <pc:chgData name="Nguyen Chi Son" userId="606856d02e9d83ac" providerId="LiveId" clId="{71868D9A-B96F-428E-A575-98D8A1773808}" dt="2022-02-28T15:52:27.885" v="10617"/>
        <pc:sldMkLst>
          <pc:docMk/>
          <pc:sldMk cId="1281092170" sldId="773"/>
        </pc:sldMkLst>
        <pc:spChg chg="add mod ord">
          <ac:chgData name="Nguyen Chi Son" userId="606856d02e9d83ac" providerId="LiveId" clId="{71868D9A-B96F-428E-A575-98D8A1773808}" dt="2022-02-28T15:44:34.662" v="10509" actId="1076"/>
          <ac:spMkLst>
            <pc:docMk/>
            <pc:sldMk cId="1281092170" sldId="773"/>
            <ac:spMk id="5" creationId="{9CE0447C-D6EB-4A33-B16F-3EFA6A5B11F3}"/>
          </ac:spMkLst>
        </pc:spChg>
        <pc:spChg chg="del mod">
          <ac:chgData name="Nguyen Chi Son" userId="606856d02e9d83ac" providerId="LiveId" clId="{71868D9A-B96F-428E-A575-98D8A1773808}" dt="2022-02-28T15:34:21.912" v="10076" actId="478"/>
          <ac:spMkLst>
            <pc:docMk/>
            <pc:sldMk cId="1281092170" sldId="773"/>
            <ac:spMk id="14" creationId="{A530074C-9975-4D4F-AC15-005B11433C74}"/>
          </ac:spMkLst>
        </pc:spChg>
        <pc:spChg chg="del mod">
          <ac:chgData name="Nguyen Chi Son" userId="606856d02e9d83ac" providerId="LiveId" clId="{71868D9A-B96F-428E-A575-98D8A1773808}" dt="2022-02-28T15:34:21.912" v="10076" actId="478"/>
          <ac:spMkLst>
            <pc:docMk/>
            <pc:sldMk cId="1281092170" sldId="773"/>
            <ac:spMk id="15" creationId="{EC5263CE-BE2F-44C4-BD89-2666D2873C33}"/>
          </ac:spMkLst>
        </pc:spChg>
        <pc:spChg chg="add mod ord">
          <ac:chgData name="Nguyen Chi Son" userId="606856d02e9d83ac" providerId="LiveId" clId="{71868D9A-B96F-428E-A575-98D8A1773808}" dt="2022-02-28T15:50:34.743" v="10602" actId="1038"/>
          <ac:spMkLst>
            <pc:docMk/>
            <pc:sldMk cId="1281092170" sldId="773"/>
            <ac:spMk id="16" creationId="{E48A0DDC-4BE8-4A26-A67E-3B646C4819D9}"/>
          </ac:spMkLst>
        </pc:spChg>
        <pc:spChg chg="add mod">
          <ac:chgData name="Nguyen Chi Son" userId="606856d02e9d83ac" providerId="LiveId" clId="{71868D9A-B96F-428E-A575-98D8A1773808}" dt="2022-02-28T15:44:34.662" v="10509" actId="1076"/>
          <ac:spMkLst>
            <pc:docMk/>
            <pc:sldMk cId="1281092170" sldId="773"/>
            <ac:spMk id="17" creationId="{36A31591-B1A7-4A97-AE21-0F8BB9333EE5}"/>
          </ac:spMkLst>
        </pc:spChg>
        <pc:spChg chg="mod">
          <ac:chgData name="Nguyen Chi Son" userId="606856d02e9d83ac" providerId="LiveId" clId="{71868D9A-B96F-428E-A575-98D8A1773808}" dt="2022-02-28T15:26:57.686" v="9937" actId="20577"/>
          <ac:spMkLst>
            <pc:docMk/>
            <pc:sldMk cId="1281092170" sldId="773"/>
            <ac:spMk id="19" creationId="{9C339D16-68E4-43C4-A62E-D0146138D23B}"/>
          </ac:spMkLst>
        </pc:spChg>
        <pc:spChg chg="mod">
          <ac:chgData name="Nguyen Chi Son" userId="606856d02e9d83ac" providerId="LiveId" clId="{71868D9A-B96F-428E-A575-98D8A1773808}" dt="2022-02-28T15:34:14.693" v="10074"/>
          <ac:spMkLst>
            <pc:docMk/>
            <pc:sldMk cId="1281092170" sldId="773"/>
            <ac:spMk id="22" creationId="{56574D77-2E2D-44D6-96CB-AC61E9DE41EB}"/>
          </ac:spMkLst>
        </pc:spChg>
        <pc:spChg chg="mod">
          <ac:chgData name="Nguyen Chi Son" userId="606856d02e9d83ac" providerId="LiveId" clId="{71868D9A-B96F-428E-A575-98D8A1773808}" dt="2022-02-28T15:34:14.693" v="10074"/>
          <ac:spMkLst>
            <pc:docMk/>
            <pc:sldMk cId="1281092170" sldId="773"/>
            <ac:spMk id="23" creationId="{F038726D-C541-4721-BB9E-3CEA9D29A57D}"/>
          </ac:spMkLst>
        </pc:spChg>
        <pc:spChg chg="mod">
          <ac:chgData name="Nguyen Chi Son" userId="606856d02e9d83ac" providerId="LiveId" clId="{71868D9A-B96F-428E-A575-98D8A1773808}" dt="2022-02-28T15:34:14.693" v="10074"/>
          <ac:spMkLst>
            <pc:docMk/>
            <pc:sldMk cId="1281092170" sldId="773"/>
            <ac:spMk id="24" creationId="{60E51B3B-E2DD-4B9E-84BD-E4DD00E26ACC}"/>
          </ac:spMkLst>
        </pc:spChg>
        <pc:spChg chg="mod">
          <ac:chgData name="Nguyen Chi Son" userId="606856d02e9d83ac" providerId="LiveId" clId="{71868D9A-B96F-428E-A575-98D8A1773808}" dt="2022-02-28T15:34:14.693" v="10074"/>
          <ac:spMkLst>
            <pc:docMk/>
            <pc:sldMk cId="1281092170" sldId="773"/>
            <ac:spMk id="25" creationId="{6D5D53C7-AB6B-4A8A-87D3-1939EC67F160}"/>
          </ac:spMkLst>
        </pc:spChg>
        <pc:spChg chg="add mod">
          <ac:chgData name="Nguyen Chi Son" userId="606856d02e9d83ac" providerId="LiveId" clId="{71868D9A-B96F-428E-A575-98D8A1773808}" dt="2022-02-28T15:44:34.662" v="10509" actId="1076"/>
          <ac:spMkLst>
            <pc:docMk/>
            <pc:sldMk cId="1281092170" sldId="773"/>
            <ac:spMk id="33" creationId="{9A863D92-4327-41FF-9AB2-8DF63AF00C92}"/>
          </ac:spMkLst>
        </pc:spChg>
        <pc:spChg chg="add mod">
          <ac:chgData name="Nguyen Chi Son" userId="606856d02e9d83ac" providerId="LiveId" clId="{71868D9A-B96F-428E-A575-98D8A1773808}" dt="2022-02-28T15:44:34.662" v="10509" actId="1076"/>
          <ac:spMkLst>
            <pc:docMk/>
            <pc:sldMk cId="1281092170" sldId="773"/>
            <ac:spMk id="34" creationId="{E93F2CE5-F4B0-4F83-B836-18EAD91412F6}"/>
          </ac:spMkLst>
        </pc:spChg>
        <pc:spChg chg="add mod">
          <ac:chgData name="Nguyen Chi Son" userId="606856d02e9d83ac" providerId="LiveId" clId="{71868D9A-B96F-428E-A575-98D8A1773808}" dt="2022-02-28T15:44:34.662" v="10509" actId="1076"/>
          <ac:spMkLst>
            <pc:docMk/>
            <pc:sldMk cId="1281092170" sldId="773"/>
            <ac:spMk id="35" creationId="{67AAC3C1-19AE-4ECA-B0EB-F21956CE5431}"/>
          </ac:spMkLst>
        </pc:spChg>
        <pc:spChg chg="add mod">
          <ac:chgData name="Nguyen Chi Son" userId="606856d02e9d83ac" providerId="LiveId" clId="{71868D9A-B96F-428E-A575-98D8A1773808}" dt="2022-02-28T15:38:28.805" v="10142" actId="571"/>
          <ac:spMkLst>
            <pc:docMk/>
            <pc:sldMk cId="1281092170" sldId="773"/>
            <ac:spMk id="36" creationId="{C46CA335-7C8D-424A-97D5-570DC23A481F}"/>
          </ac:spMkLst>
        </pc:spChg>
        <pc:spChg chg="add mod">
          <ac:chgData name="Nguyen Chi Son" userId="606856d02e9d83ac" providerId="LiveId" clId="{71868D9A-B96F-428E-A575-98D8A1773808}" dt="2022-02-28T15:44:34.662" v="10509" actId="1076"/>
          <ac:spMkLst>
            <pc:docMk/>
            <pc:sldMk cId="1281092170" sldId="773"/>
            <ac:spMk id="37" creationId="{52EB5A2E-D8E3-4D8A-AB62-27ABB0AEB037}"/>
          </ac:spMkLst>
        </pc:spChg>
        <pc:spChg chg="add mod">
          <ac:chgData name="Nguyen Chi Son" userId="606856d02e9d83ac" providerId="LiveId" clId="{71868D9A-B96F-428E-A575-98D8A1773808}" dt="2022-02-28T15:44:34.662" v="10509" actId="1076"/>
          <ac:spMkLst>
            <pc:docMk/>
            <pc:sldMk cId="1281092170" sldId="773"/>
            <ac:spMk id="38" creationId="{6AFEE81B-DA26-44E0-B883-8761BDDEA698}"/>
          </ac:spMkLst>
        </pc:spChg>
        <pc:spChg chg="add mod">
          <ac:chgData name="Nguyen Chi Son" userId="606856d02e9d83ac" providerId="LiveId" clId="{71868D9A-B96F-428E-A575-98D8A1773808}" dt="2022-02-28T15:44:34.662" v="10509" actId="1076"/>
          <ac:spMkLst>
            <pc:docMk/>
            <pc:sldMk cId="1281092170" sldId="773"/>
            <ac:spMk id="42" creationId="{DDE89BA6-E53D-46BD-B6BC-3B814C8265E9}"/>
          </ac:spMkLst>
        </pc:spChg>
        <pc:spChg chg="add del mod">
          <ac:chgData name="Nguyen Chi Son" userId="606856d02e9d83ac" providerId="LiveId" clId="{71868D9A-B96F-428E-A575-98D8A1773808}" dt="2022-02-28T15:40:07.879" v="10167" actId="478"/>
          <ac:spMkLst>
            <pc:docMk/>
            <pc:sldMk cId="1281092170" sldId="773"/>
            <ac:spMk id="43" creationId="{DBDE1E93-BCD4-4264-BCAF-AFF1975BE7DF}"/>
          </ac:spMkLst>
        </pc:spChg>
        <pc:spChg chg="add mod">
          <ac:chgData name="Nguyen Chi Son" userId="606856d02e9d83ac" providerId="LiveId" clId="{71868D9A-B96F-428E-A575-98D8A1773808}" dt="2022-02-28T15:44:19.585" v="10506" actId="1076"/>
          <ac:spMkLst>
            <pc:docMk/>
            <pc:sldMk cId="1281092170" sldId="773"/>
            <ac:spMk id="44" creationId="{B9129BAD-9CCB-4F3B-B0AD-630546B29EC3}"/>
          </ac:spMkLst>
        </pc:spChg>
        <pc:spChg chg="add mod">
          <ac:chgData name="Nguyen Chi Son" userId="606856d02e9d83ac" providerId="LiveId" clId="{71868D9A-B96F-428E-A575-98D8A1773808}" dt="2022-02-28T15:44:15.569" v="10504" actId="14100"/>
          <ac:spMkLst>
            <pc:docMk/>
            <pc:sldMk cId="1281092170" sldId="773"/>
            <ac:spMk id="45" creationId="{CA14B962-8242-438A-B039-CDD5B8CD84B2}"/>
          </ac:spMkLst>
        </pc:spChg>
        <pc:grpChg chg="add mod">
          <ac:chgData name="Nguyen Chi Son" userId="606856d02e9d83ac" providerId="LiveId" clId="{71868D9A-B96F-428E-A575-98D8A1773808}" dt="2022-02-28T15:44:34.662" v="10509" actId="1076"/>
          <ac:grpSpMkLst>
            <pc:docMk/>
            <pc:sldMk cId="1281092170" sldId="773"/>
            <ac:grpSpMk id="18" creationId="{74DCF35D-37E0-4FC7-AFC6-8D23C7729EEE}"/>
          </ac:grpSpMkLst>
        </pc:grpChg>
        <pc:graphicFrameChg chg="add mod">
          <ac:chgData name="Nguyen Chi Son" userId="606856d02e9d83ac" providerId="LiveId" clId="{71868D9A-B96F-428E-A575-98D8A1773808}" dt="2022-02-28T15:44:34.662" v="10509" actId="1076"/>
          <ac:graphicFrameMkLst>
            <pc:docMk/>
            <pc:sldMk cId="1281092170" sldId="773"/>
            <ac:graphicFrameMk id="39" creationId="{2DBF5907-AC28-4B36-BD82-5460C4CE067D}"/>
          </ac:graphicFrameMkLst>
        </pc:graphicFrameChg>
        <pc:graphicFrameChg chg="add mod">
          <ac:chgData name="Nguyen Chi Son" userId="606856d02e9d83ac" providerId="LiveId" clId="{71868D9A-B96F-428E-A575-98D8A1773808}" dt="2022-02-28T15:44:34.662" v="10509" actId="1076"/>
          <ac:graphicFrameMkLst>
            <pc:docMk/>
            <pc:sldMk cId="1281092170" sldId="773"/>
            <ac:graphicFrameMk id="40" creationId="{F869C768-016F-4C86-8715-5414A50CB118}"/>
          </ac:graphicFrameMkLst>
        </pc:graphicFrameChg>
        <pc:graphicFrameChg chg="add mod">
          <ac:chgData name="Nguyen Chi Son" userId="606856d02e9d83ac" providerId="LiveId" clId="{71868D9A-B96F-428E-A575-98D8A1773808}" dt="2022-02-28T15:44:34.662" v="10509" actId="1076"/>
          <ac:graphicFrameMkLst>
            <pc:docMk/>
            <pc:sldMk cId="1281092170" sldId="773"/>
            <ac:graphicFrameMk id="41" creationId="{CC123CC8-A53A-491B-A599-BFB47249063B}"/>
          </ac:graphicFrameMkLst>
        </pc:graphicFrameChg>
        <pc:graphicFrameChg chg="add mod">
          <ac:chgData name="Nguyen Chi Son" userId="606856d02e9d83ac" providerId="LiveId" clId="{71868D9A-B96F-428E-A575-98D8A1773808}" dt="2022-02-28T15:44:38.365" v="10510" actId="1076"/>
          <ac:graphicFrameMkLst>
            <pc:docMk/>
            <pc:sldMk cId="1281092170" sldId="773"/>
            <ac:graphicFrameMk id="46" creationId="{763B0DD6-DE23-4E1F-BBC9-501338521868}"/>
          </ac:graphicFrameMkLst>
        </pc:graphicFrameChg>
        <pc:graphicFrameChg chg="add del mod">
          <ac:chgData name="Nguyen Chi Son" userId="606856d02e9d83ac" providerId="LiveId" clId="{71868D9A-B96F-428E-A575-98D8A1773808}" dt="2022-02-28T15:43:04.431" v="10280" actId="478"/>
          <ac:graphicFrameMkLst>
            <pc:docMk/>
            <pc:sldMk cId="1281092170" sldId="773"/>
            <ac:graphicFrameMk id="47" creationId="{B7FE943E-FC91-4ECC-84EF-4A2F48377BB0}"/>
          </ac:graphicFrameMkLst>
        </pc:graphicFrameChg>
        <pc:picChg chg="del">
          <ac:chgData name="Nguyen Chi Son" userId="606856d02e9d83ac" providerId="LiveId" clId="{71868D9A-B96F-428E-A575-98D8A1773808}" dt="2022-02-28T15:25:54.110" v="9435" actId="478"/>
          <ac:picMkLst>
            <pc:docMk/>
            <pc:sldMk cId="1281092170" sldId="773"/>
            <ac:picMk id="4" creationId="{12C2BC57-4332-4B5C-AEAE-1EBEE679E629}"/>
          </ac:picMkLst>
        </pc:picChg>
        <pc:cxnChg chg="add mod">
          <ac:chgData name="Nguyen Chi Son" userId="606856d02e9d83ac" providerId="LiveId" clId="{71868D9A-B96F-428E-A575-98D8A1773808}" dt="2022-02-28T15:44:34.662" v="10509" actId="1076"/>
          <ac:cxnSpMkLst>
            <pc:docMk/>
            <pc:sldMk cId="1281092170" sldId="773"/>
            <ac:cxnSpMk id="3" creationId="{F4CC89E3-5A33-42FF-BE7F-07F2872D78D2}"/>
          </ac:cxnSpMkLst>
        </pc:cxnChg>
        <pc:cxnChg chg="del">
          <ac:chgData name="Nguyen Chi Son" userId="606856d02e9d83ac" providerId="LiveId" clId="{71868D9A-B96F-428E-A575-98D8A1773808}" dt="2022-02-28T15:25:56.938" v="9436" actId="478"/>
          <ac:cxnSpMkLst>
            <pc:docMk/>
            <pc:sldMk cId="1281092170" sldId="773"/>
            <ac:cxnSpMk id="7" creationId="{EBCA6BD4-2A10-4740-B920-794AE3039FA8}"/>
          </ac:cxnSpMkLst>
        </pc:cxnChg>
        <pc:cxnChg chg="del">
          <ac:chgData name="Nguyen Chi Son" userId="606856d02e9d83ac" providerId="LiveId" clId="{71868D9A-B96F-428E-A575-98D8A1773808}" dt="2022-02-28T15:25:56.938" v="9436" actId="478"/>
          <ac:cxnSpMkLst>
            <pc:docMk/>
            <pc:sldMk cId="1281092170" sldId="773"/>
            <ac:cxnSpMk id="8" creationId="{C43560C8-8EE1-4E2D-9EBD-82715F002EDF}"/>
          </ac:cxnSpMkLst>
        </pc:cxnChg>
        <pc:cxnChg chg="del">
          <ac:chgData name="Nguyen Chi Son" userId="606856d02e9d83ac" providerId="LiveId" clId="{71868D9A-B96F-428E-A575-98D8A1773808}" dt="2022-02-28T15:25:56.938" v="9436" actId="478"/>
          <ac:cxnSpMkLst>
            <pc:docMk/>
            <pc:sldMk cId="1281092170" sldId="773"/>
            <ac:cxnSpMk id="10" creationId="{9247DD44-FE0E-4365-96B8-ED3902BE7160}"/>
          </ac:cxnSpMkLst>
        </pc:cxnChg>
        <pc:cxnChg chg="add mod">
          <ac:chgData name="Nguyen Chi Son" userId="606856d02e9d83ac" providerId="LiveId" clId="{71868D9A-B96F-428E-A575-98D8A1773808}" dt="2022-02-28T15:31:31.408" v="10030" actId="571"/>
          <ac:cxnSpMkLst>
            <pc:docMk/>
            <pc:sldMk cId="1281092170" sldId="773"/>
            <ac:cxnSpMk id="12" creationId="{C5DF2764-3C82-4155-AC1A-188A4530B71B}"/>
          </ac:cxnSpMkLst>
        </pc:cxnChg>
        <pc:cxnChg chg="add mod">
          <ac:chgData name="Nguyen Chi Son" userId="606856d02e9d83ac" providerId="LiveId" clId="{71868D9A-B96F-428E-A575-98D8A1773808}" dt="2022-02-28T15:44:34.662" v="10509" actId="1076"/>
          <ac:cxnSpMkLst>
            <pc:docMk/>
            <pc:sldMk cId="1281092170" sldId="773"/>
            <ac:cxnSpMk id="13" creationId="{853EA3EF-86E3-4A73-BA26-62D44A630EBB}"/>
          </ac:cxnSpMkLst>
        </pc:cxnChg>
        <pc:cxnChg chg="mod">
          <ac:chgData name="Nguyen Chi Son" userId="606856d02e9d83ac" providerId="LiveId" clId="{71868D9A-B96F-428E-A575-98D8A1773808}" dt="2022-02-28T15:34:14.693" v="10074"/>
          <ac:cxnSpMkLst>
            <pc:docMk/>
            <pc:sldMk cId="1281092170" sldId="773"/>
            <ac:cxnSpMk id="20" creationId="{ED9EC2FB-EFC1-48A1-9FB9-CE800CCE1091}"/>
          </ac:cxnSpMkLst>
        </pc:cxnChg>
        <pc:cxnChg chg="mod">
          <ac:chgData name="Nguyen Chi Son" userId="606856d02e9d83ac" providerId="LiveId" clId="{71868D9A-B96F-428E-A575-98D8A1773808}" dt="2022-02-28T15:34:14.693" v="10074"/>
          <ac:cxnSpMkLst>
            <pc:docMk/>
            <pc:sldMk cId="1281092170" sldId="773"/>
            <ac:cxnSpMk id="21" creationId="{C64EBBA9-0343-42B5-965B-2F3B3A34ADD3}"/>
          </ac:cxnSpMkLst>
        </pc:cxnChg>
        <pc:cxnChg chg="add mod">
          <ac:chgData name="Nguyen Chi Son" userId="606856d02e9d83ac" providerId="LiveId" clId="{71868D9A-B96F-428E-A575-98D8A1773808}" dt="2022-02-28T15:44:34.662" v="10509" actId="1076"/>
          <ac:cxnSpMkLst>
            <pc:docMk/>
            <pc:sldMk cId="1281092170" sldId="773"/>
            <ac:cxnSpMk id="26" creationId="{6ED43433-4B06-41DF-9FF4-5E3E939C9D06}"/>
          </ac:cxnSpMkLst>
        </pc:cxnChg>
        <pc:cxnChg chg="add mod">
          <ac:chgData name="Nguyen Chi Son" userId="606856d02e9d83ac" providerId="LiveId" clId="{71868D9A-B96F-428E-A575-98D8A1773808}" dt="2022-02-28T15:44:34.662" v="10509" actId="1076"/>
          <ac:cxnSpMkLst>
            <pc:docMk/>
            <pc:sldMk cId="1281092170" sldId="773"/>
            <ac:cxnSpMk id="27" creationId="{23FB8357-44E9-4303-B003-21E40055F99C}"/>
          </ac:cxnSpMkLst>
        </pc:cxnChg>
        <pc:cxnChg chg="add mod">
          <ac:chgData name="Nguyen Chi Son" userId="606856d02e9d83ac" providerId="LiveId" clId="{71868D9A-B96F-428E-A575-98D8A1773808}" dt="2022-02-28T15:44:34.662" v="10509" actId="1076"/>
          <ac:cxnSpMkLst>
            <pc:docMk/>
            <pc:sldMk cId="1281092170" sldId="773"/>
            <ac:cxnSpMk id="30" creationId="{9BBE9AEE-F935-4868-9C99-6C5A03568C9E}"/>
          </ac:cxnSpMkLst>
        </pc:cxnChg>
      </pc:sldChg>
    </pc:docChg>
  </pc:docChgLst>
  <pc:docChgLst>
    <pc:chgData name="Nguyen Chi Son" userId="606856d02e9d83ac" providerId="LiveId" clId="{2597252C-BE7A-429B-93D9-DB93322F59AB}"/>
    <pc:docChg chg="undo redo custSel addSld delSld modSld">
      <pc:chgData name="Nguyen Chi Son" userId="606856d02e9d83ac" providerId="LiveId" clId="{2597252C-BE7A-429B-93D9-DB93322F59AB}" dt="2022-05-10T14:34:19.447" v="9566"/>
      <pc:docMkLst>
        <pc:docMk/>
      </pc:docMkLst>
      <pc:sldChg chg="modSp mod">
        <pc:chgData name="Nguyen Chi Son" userId="606856d02e9d83ac" providerId="LiveId" clId="{2597252C-BE7A-429B-93D9-DB93322F59AB}" dt="2022-05-10T10:17:44.663" v="77" actId="20577"/>
        <pc:sldMkLst>
          <pc:docMk/>
          <pc:sldMk cId="2922349590" sldId="256"/>
        </pc:sldMkLst>
        <pc:spChg chg="mod">
          <ac:chgData name="Nguyen Chi Son" userId="606856d02e9d83ac" providerId="LiveId" clId="{2597252C-BE7A-429B-93D9-DB93322F59AB}" dt="2022-05-10T10:17:44.663" v="77" actId="20577"/>
          <ac:spMkLst>
            <pc:docMk/>
            <pc:sldMk cId="2922349590" sldId="256"/>
            <ac:spMk id="136" creationId="{C574B640-0199-463F-87CA-8E3956B46E10}"/>
          </ac:spMkLst>
        </pc:spChg>
      </pc:sldChg>
      <pc:sldChg chg="modSp mod">
        <pc:chgData name="Nguyen Chi Son" userId="606856d02e9d83ac" providerId="LiveId" clId="{2597252C-BE7A-429B-93D9-DB93322F59AB}" dt="2022-05-10T10:38:12.240" v="2614" actId="1035"/>
        <pc:sldMkLst>
          <pc:docMk/>
          <pc:sldMk cId="3319126272" sldId="622"/>
        </pc:sldMkLst>
        <pc:spChg chg="mod">
          <ac:chgData name="Nguyen Chi Son" userId="606856d02e9d83ac" providerId="LiveId" clId="{2597252C-BE7A-429B-93D9-DB93322F59AB}" dt="2022-05-10T10:38:07.521" v="2593" actId="20577"/>
          <ac:spMkLst>
            <pc:docMk/>
            <pc:sldMk cId="3319126272" sldId="622"/>
            <ac:spMk id="2" creationId="{DAF08EC2-5D0D-48D9-855C-A59C0E5ED55B}"/>
          </ac:spMkLst>
        </pc:spChg>
        <pc:spChg chg="mod">
          <ac:chgData name="Nguyen Chi Son" userId="606856d02e9d83ac" providerId="LiveId" clId="{2597252C-BE7A-429B-93D9-DB93322F59AB}" dt="2022-05-10T10:38:12.240" v="2614" actId="1035"/>
          <ac:spMkLst>
            <pc:docMk/>
            <pc:sldMk cId="3319126272" sldId="622"/>
            <ac:spMk id="3" creationId="{8CD51C9F-FCB0-4185-93E6-835FC05E1B10}"/>
          </ac:spMkLst>
        </pc:spChg>
      </pc:sldChg>
      <pc:sldChg chg="modSp mod">
        <pc:chgData name="Nguyen Chi Son" userId="606856d02e9d83ac" providerId="LiveId" clId="{2597252C-BE7A-429B-93D9-DB93322F59AB}" dt="2022-05-10T10:19:19.418" v="121" actId="20577"/>
        <pc:sldMkLst>
          <pc:docMk/>
          <pc:sldMk cId="1033004166" sldId="675"/>
        </pc:sldMkLst>
        <pc:spChg chg="mod">
          <ac:chgData name="Nguyen Chi Son" userId="606856d02e9d83ac" providerId="LiveId" clId="{2597252C-BE7A-429B-93D9-DB93322F59AB}" dt="2022-05-10T10:19:19.418" v="121" actId="20577"/>
          <ac:spMkLst>
            <pc:docMk/>
            <pc:sldMk cId="1033004166" sldId="675"/>
            <ac:spMk id="2" creationId="{DAF08EC2-5D0D-48D9-855C-A59C0E5ED55B}"/>
          </ac:spMkLst>
        </pc:spChg>
      </pc:sldChg>
      <pc:sldChg chg="addSp delSp modSp mod modAnim">
        <pc:chgData name="Nguyen Chi Son" userId="606856d02e9d83ac" providerId="LiveId" clId="{2597252C-BE7A-429B-93D9-DB93322F59AB}" dt="2022-05-10T14:30:14.263" v="9496"/>
        <pc:sldMkLst>
          <pc:docMk/>
          <pc:sldMk cId="3436966872" sldId="751"/>
        </pc:sldMkLst>
        <pc:spChg chg="mod">
          <ac:chgData name="Nguyen Chi Son" userId="606856d02e9d83ac" providerId="LiveId" clId="{2597252C-BE7A-429B-93D9-DB93322F59AB}" dt="2022-05-10T13:48:20.103" v="5272" actId="20577"/>
          <ac:spMkLst>
            <pc:docMk/>
            <pc:sldMk cId="3436966872" sldId="751"/>
            <ac:spMk id="2" creationId="{BA8A6260-CA4B-46A9-A06E-C71EE59E6992}"/>
          </ac:spMkLst>
        </pc:spChg>
        <pc:spChg chg="del">
          <ac:chgData name="Nguyen Chi Son" userId="606856d02e9d83ac" providerId="LiveId" clId="{2597252C-BE7A-429B-93D9-DB93322F59AB}" dt="2022-05-10T13:48:22.733" v="5273" actId="478"/>
          <ac:spMkLst>
            <pc:docMk/>
            <pc:sldMk cId="3436966872" sldId="751"/>
            <ac:spMk id="5" creationId="{5FCB6675-D220-43C6-AA0B-F5516442E11D}"/>
          </ac:spMkLst>
        </pc:spChg>
        <pc:spChg chg="add mod">
          <ac:chgData name="Nguyen Chi Son" userId="606856d02e9d83ac" providerId="LiveId" clId="{2597252C-BE7A-429B-93D9-DB93322F59AB}" dt="2022-05-10T13:53:03.437" v="5373" actId="1076"/>
          <ac:spMkLst>
            <pc:docMk/>
            <pc:sldMk cId="3436966872" sldId="751"/>
            <ac:spMk id="12" creationId="{B6FCA183-9F83-59E2-80E3-0C204E852FBA}"/>
          </ac:spMkLst>
        </pc:spChg>
        <pc:graphicFrameChg chg="del">
          <ac:chgData name="Nguyen Chi Son" userId="606856d02e9d83ac" providerId="LiveId" clId="{2597252C-BE7A-429B-93D9-DB93322F59AB}" dt="2022-05-10T13:48:22.733" v="5273" actId="478"/>
          <ac:graphicFrameMkLst>
            <pc:docMk/>
            <pc:sldMk cId="3436966872" sldId="751"/>
            <ac:graphicFrameMk id="6" creationId="{958CE3FE-48E3-45E6-9EFF-37A1076F5283}"/>
          </ac:graphicFrameMkLst>
        </pc:graphicFrameChg>
        <pc:graphicFrameChg chg="del">
          <ac:chgData name="Nguyen Chi Son" userId="606856d02e9d83ac" providerId="LiveId" clId="{2597252C-BE7A-429B-93D9-DB93322F59AB}" dt="2022-05-10T13:48:22.733" v="5273" actId="478"/>
          <ac:graphicFrameMkLst>
            <pc:docMk/>
            <pc:sldMk cId="3436966872" sldId="751"/>
            <ac:graphicFrameMk id="8" creationId="{B63BE909-3838-46BD-B286-31B8298D9894}"/>
          </ac:graphicFrameMkLst>
        </pc:graphicFrameChg>
        <pc:graphicFrameChg chg="del">
          <ac:chgData name="Nguyen Chi Son" userId="606856d02e9d83ac" providerId="LiveId" clId="{2597252C-BE7A-429B-93D9-DB93322F59AB}" dt="2022-05-10T13:48:22.733" v="5273" actId="478"/>
          <ac:graphicFrameMkLst>
            <pc:docMk/>
            <pc:sldMk cId="3436966872" sldId="751"/>
            <ac:graphicFrameMk id="9" creationId="{E6ABDB40-C45A-4A3E-B632-FE812F0BD4E9}"/>
          </ac:graphicFrameMkLst>
        </pc:graphicFrameChg>
        <pc:graphicFrameChg chg="del">
          <ac:chgData name="Nguyen Chi Son" userId="606856d02e9d83ac" providerId="LiveId" clId="{2597252C-BE7A-429B-93D9-DB93322F59AB}" dt="2022-05-10T13:48:22.733" v="5273" actId="478"/>
          <ac:graphicFrameMkLst>
            <pc:docMk/>
            <pc:sldMk cId="3436966872" sldId="751"/>
            <ac:graphicFrameMk id="10" creationId="{A6C4EAB6-8BD5-42F0-AD68-EEB1D5501FF4}"/>
          </ac:graphicFrameMkLst>
        </pc:graphicFrameChg>
        <pc:graphicFrameChg chg="add mod">
          <ac:chgData name="Nguyen Chi Son" userId="606856d02e9d83ac" providerId="LiveId" clId="{2597252C-BE7A-429B-93D9-DB93322F59AB}" dt="2022-05-10T13:53:11.813" v="5375" actId="1076"/>
          <ac:graphicFrameMkLst>
            <pc:docMk/>
            <pc:sldMk cId="3436966872" sldId="751"/>
            <ac:graphicFrameMk id="13" creationId="{5C67F817-AF8C-3E71-F6DD-0F7545CFC157}"/>
          </ac:graphicFrameMkLst>
        </pc:graphicFrameChg>
        <pc:picChg chg="add mod">
          <ac:chgData name="Nguyen Chi Son" userId="606856d02e9d83ac" providerId="LiveId" clId="{2597252C-BE7A-429B-93D9-DB93322F59AB}" dt="2022-05-10T13:53:04.781" v="5374" actId="1076"/>
          <ac:picMkLst>
            <pc:docMk/>
            <pc:sldMk cId="3436966872" sldId="751"/>
            <ac:picMk id="11" creationId="{1D6C5D4D-DFD0-6AB4-E364-A759DDCE0C3C}"/>
          </ac:picMkLst>
        </pc:picChg>
      </pc:sldChg>
      <pc:sldChg chg="addSp delSp modSp mod delAnim modAnim">
        <pc:chgData name="Nguyen Chi Son" userId="606856d02e9d83ac" providerId="LiveId" clId="{2597252C-BE7A-429B-93D9-DB93322F59AB}" dt="2022-05-10T14:25:52.575" v="9466"/>
        <pc:sldMkLst>
          <pc:docMk/>
          <pc:sldMk cId="2195649593" sldId="767"/>
        </pc:sldMkLst>
        <pc:spChg chg="add mod">
          <ac:chgData name="Nguyen Chi Son" userId="606856d02e9d83ac" providerId="LiveId" clId="{2597252C-BE7A-429B-93D9-DB93322F59AB}" dt="2022-05-10T10:36:52.174" v="2237" actId="207"/>
          <ac:spMkLst>
            <pc:docMk/>
            <pc:sldMk cId="2195649593" sldId="767"/>
            <ac:spMk id="11" creationId="{CB9798D1-2A2A-6FF5-4ABE-E90F981A0FF3}"/>
          </ac:spMkLst>
        </pc:spChg>
        <pc:spChg chg="del">
          <ac:chgData name="Nguyen Chi Son" userId="606856d02e9d83ac" providerId="LiveId" clId="{2597252C-BE7A-429B-93D9-DB93322F59AB}" dt="2022-05-10T10:30:46.302" v="1706" actId="478"/>
          <ac:spMkLst>
            <pc:docMk/>
            <pc:sldMk cId="2195649593" sldId="767"/>
            <ac:spMk id="14" creationId="{A530074C-9975-4D4F-AC15-005B11433C74}"/>
          </ac:spMkLst>
        </pc:spChg>
        <pc:spChg chg="del">
          <ac:chgData name="Nguyen Chi Son" userId="606856d02e9d83ac" providerId="LiveId" clId="{2597252C-BE7A-429B-93D9-DB93322F59AB}" dt="2022-05-10T10:30:46.302" v="1706" actId="478"/>
          <ac:spMkLst>
            <pc:docMk/>
            <pc:sldMk cId="2195649593" sldId="767"/>
            <ac:spMk id="15" creationId="{EC5263CE-BE2F-44C4-BD89-2666D2873C33}"/>
          </ac:spMkLst>
        </pc:spChg>
        <pc:spChg chg="add mod">
          <ac:chgData name="Nguyen Chi Son" userId="606856d02e9d83ac" providerId="LiveId" clId="{2597252C-BE7A-429B-93D9-DB93322F59AB}" dt="2022-05-10T10:31:40.802" v="1752" actId="12788"/>
          <ac:spMkLst>
            <pc:docMk/>
            <pc:sldMk cId="2195649593" sldId="767"/>
            <ac:spMk id="17" creationId="{0D791960-F599-A78E-3B96-160B765CDF22}"/>
          </ac:spMkLst>
        </pc:spChg>
        <pc:spChg chg="add mod">
          <ac:chgData name="Nguyen Chi Son" userId="606856d02e9d83ac" providerId="LiveId" clId="{2597252C-BE7A-429B-93D9-DB93322F59AB}" dt="2022-05-10T10:35:08.019" v="1916" actId="20577"/>
          <ac:spMkLst>
            <pc:docMk/>
            <pc:sldMk cId="2195649593" sldId="767"/>
            <ac:spMk id="18" creationId="{A3E75C49-FB07-D321-C4AE-FFC7FF9C0EC8}"/>
          </ac:spMkLst>
        </pc:spChg>
        <pc:spChg chg="mod">
          <ac:chgData name="Nguyen Chi Son" userId="606856d02e9d83ac" providerId="LiveId" clId="{2597252C-BE7A-429B-93D9-DB93322F59AB}" dt="2022-05-10T10:30:50.923" v="1719" actId="20577"/>
          <ac:spMkLst>
            <pc:docMk/>
            <pc:sldMk cId="2195649593" sldId="767"/>
            <ac:spMk id="19" creationId="{9C339D16-68E4-43C4-A62E-D0146138D23B}"/>
          </ac:spMkLst>
        </pc:spChg>
        <pc:graphicFrameChg chg="del">
          <ac:chgData name="Nguyen Chi Son" userId="606856d02e9d83ac" providerId="LiveId" clId="{2597252C-BE7A-429B-93D9-DB93322F59AB}" dt="2022-05-10T10:30:46.302" v="1706" actId="478"/>
          <ac:graphicFrameMkLst>
            <pc:docMk/>
            <pc:sldMk cId="2195649593" sldId="767"/>
            <ac:graphicFrameMk id="12" creationId="{F0E5A0BF-76A2-74C2-776C-3F8C2FB60AC1}"/>
          </ac:graphicFrameMkLst>
        </pc:graphicFrameChg>
        <pc:graphicFrameChg chg="del">
          <ac:chgData name="Nguyen Chi Son" userId="606856d02e9d83ac" providerId="LiveId" clId="{2597252C-BE7A-429B-93D9-DB93322F59AB}" dt="2022-05-10T10:30:46.302" v="1706" actId="478"/>
          <ac:graphicFrameMkLst>
            <pc:docMk/>
            <pc:sldMk cId="2195649593" sldId="767"/>
            <ac:graphicFrameMk id="13" creationId="{40D5683C-963C-4B54-2731-333E2EEF208A}"/>
          </ac:graphicFrameMkLst>
        </pc:graphicFrameChg>
        <pc:graphicFrameChg chg="del">
          <ac:chgData name="Nguyen Chi Son" userId="606856d02e9d83ac" providerId="LiveId" clId="{2597252C-BE7A-429B-93D9-DB93322F59AB}" dt="2022-05-10T10:30:46.302" v="1706" actId="478"/>
          <ac:graphicFrameMkLst>
            <pc:docMk/>
            <pc:sldMk cId="2195649593" sldId="767"/>
            <ac:graphicFrameMk id="16" creationId="{40EB7D72-E1E3-FC63-98DA-EF5D422769FA}"/>
          </ac:graphicFrameMkLst>
        </pc:graphicFrameChg>
        <pc:graphicFrameChg chg="add mod">
          <ac:chgData name="Nguyen Chi Son" userId="606856d02e9d83ac" providerId="LiveId" clId="{2597252C-BE7A-429B-93D9-DB93322F59AB}" dt="2022-05-10T10:35:47.464" v="1921" actId="1076"/>
          <ac:graphicFrameMkLst>
            <pc:docMk/>
            <pc:sldMk cId="2195649593" sldId="767"/>
            <ac:graphicFrameMk id="20" creationId="{8C81D0F7-0EAF-9B0C-8F4E-2A927FE4012D}"/>
          </ac:graphicFrameMkLst>
        </pc:graphicFrameChg>
        <pc:picChg chg="del">
          <ac:chgData name="Nguyen Chi Son" userId="606856d02e9d83ac" providerId="LiveId" clId="{2597252C-BE7A-429B-93D9-DB93322F59AB}" dt="2022-05-10T10:29:49.285" v="1246" actId="478"/>
          <ac:picMkLst>
            <pc:docMk/>
            <pc:sldMk cId="2195649593" sldId="767"/>
            <ac:picMk id="3" creationId="{260BF355-A728-9707-7ADD-E5B8065A8980}"/>
          </ac:picMkLst>
        </pc:picChg>
        <pc:picChg chg="add mod">
          <ac:chgData name="Nguyen Chi Son" userId="606856d02e9d83ac" providerId="LiveId" clId="{2597252C-BE7A-429B-93D9-DB93322F59AB}" dt="2022-05-10T10:30:55.659" v="1721" actId="1076"/>
          <ac:picMkLst>
            <pc:docMk/>
            <pc:sldMk cId="2195649593" sldId="767"/>
            <ac:picMk id="10" creationId="{1AC35283-CC43-30A5-2503-F294B6639AA8}"/>
          </ac:picMkLst>
        </pc:picChg>
      </pc:sldChg>
      <pc:sldChg chg="del">
        <pc:chgData name="Nguyen Chi Son" userId="606856d02e9d83ac" providerId="LiveId" clId="{2597252C-BE7A-429B-93D9-DB93322F59AB}" dt="2022-05-10T10:37:46.602" v="2473" actId="47"/>
        <pc:sldMkLst>
          <pc:docMk/>
          <pc:sldMk cId="1171149492" sldId="775"/>
        </pc:sldMkLst>
      </pc:sldChg>
      <pc:sldChg chg="addSp delSp modSp mod delAnim modAnim">
        <pc:chgData name="Nguyen Chi Son" userId="606856d02e9d83ac" providerId="LiveId" clId="{2597252C-BE7A-429B-93D9-DB93322F59AB}" dt="2022-05-10T14:31:58.040" v="9544"/>
        <pc:sldMkLst>
          <pc:docMk/>
          <pc:sldMk cId="2246994220" sldId="777"/>
        </pc:sldMkLst>
        <pc:spChg chg="del">
          <ac:chgData name="Nguyen Chi Son" userId="606856d02e9d83ac" providerId="LiveId" clId="{2597252C-BE7A-429B-93D9-DB93322F59AB}" dt="2022-05-10T13:53:36.357" v="5376" actId="478"/>
          <ac:spMkLst>
            <pc:docMk/>
            <pc:sldMk cId="2246994220" sldId="777"/>
            <ac:spMk id="14" creationId="{A530074C-9975-4D4F-AC15-005B11433C74}"/>
          </ac:spMkLst>
        </pc:spChg>
        <pc:spChg chg="del">
          <ac:chgData name="Nguyen Chi Son" userId="606856d02e9d83ac" providerId="LiveId" clId="{2597252C-BE7A-429B-93D9-DB93322F59AB}" dt="2022-05-10T13:53:36.357" v="5376" actId="478"/>
          <ac:spMkLst>
            <pc:docMk/>
            <pc:sldMk cId="2246994220" sldId="777"/>
            <ac:spMk id="15" creationId="{EC5263CE-BE2F-44C4-BD89-2666D2873C33}"/>
          </ac:spMkLst>
        </pc:spChg>
        <pc:spChg chg="mod">
          <ac:chgData name="Nguyen Chi Son" userId="606856d02e9d83ac" providerId="LiveId" clId="{2597252C-BE7A-429B-93D9-DB93322F59AB}" dt="2022-05-10T13:57:11.602" v="5980" actId="20577"/>
          <ac:spMkLst>
            <pc:docMk/>
            <pc:sldMk cId="2246994220" sldId="777"/>
            <ac:spMk id="19" creationId="{9C339D16-68E4-43C4-A62E-D0146138D23B}"/>
          </ac:spMkLst>
        </pc:spChg>
        <pc:spChg chg="del">
          <ac:chgData name="Nguyen Chi Son" userId="606856d02e9d83ac" providerId="LiveId" clId="{2597252C-BE7A-429B-93D9-DB93322F59AB}" dt="2022-05-10T13:53:36.357" v="5376" actId="478"/>
          <ac:spMkLst>
            <pc:docMk/>
            <pc:sldMk cId="2246994220" sldId="777"/>
            <ac:spMk id="21" creationId="{50CCF181-DD22-1EFD-8B79-74BB108C144B}"/>
          </ac:spMkLst>
        </pc:spChg>
        <pc:spChg chg="del">
          <ac:chgData name="Nguyen Chi Son" userId="606856d02e9d83ac" providerId="LiveId" clId="{2597252C-BE7A-429B-93D9-DB93322F59AB}" dt="2022-05-10T13:53:36.357" v="5376" actId="478"/>
          <ac:spMkLst>
            <pc:docMk/>
            <pc:sldMk cId="2246994220" sldId="777"/>
            <ac:spMk id="25" creationId="{959DC754-314B-E6F9-8468-C23D4D64BB61}"/>
          </ac:spMkLst>
        </pc:spChg>
        <pc:spChg chg="del">
          <ac:chgData name="Nguyen Chi Son" userId="606856d02e9d83ac" providerId="LiveId" clId="{2597252C-BE7A-429B-93D9-DB93322F59AB}" dt="2022-05-10T13:53:36.357" v="5376" actId="478"/>
          <ac:spMkLst>
            <pc:docMk/>
            <pc:sldMk cId="2246994220" sldId="777"/>
            <ac:spMk id="26" creationId="{CD1D6AFE-9958-4D1E-9CD2-A14264240D52}"/>
          </ac:spMkLst>
        </pc:spChg>
        <pc:spChg chg="del">
          <ac:chgData name="Nguyen Chi Son" userId="606856d02e9d83ac" providerId="LiveId" clId="{2597252C-BE7A-429B-93D9-DB93322F59AB}" dt="2022-05-10T13:53:36.357" v="5376" actId="478"/>
          <ac:spMkLst>
            <pc:docMk/>
            <pc:sldMk cId="2246994220" sldId="777"/>
            <ac:spMk id="27" creationId="{DB6DD82A-4CA8-4623-BC36-43439A2C4434}"/>
          </ac:spMkLst>
        </pc:spChg>
        <pc:spChg chg="add del mod">
          <ac:chgData name="Nguyen Chi Son" userId="606856d02e9d83ac" providerId="LiveId" clId="{2597252C-BE7A-429B-93D9-DB93322F59AB}" dt="2022-05-10T14:00:25.508" v="6184" actId="478"/>
          <ac:spMkLst>
            <pc:docMk/>
            <pc:sldMk cId="2246994220" sldId="777"/>
            <ac:spMk id="38" creationId="{FA8D8E0B-4774-4FD1-45DB-F9D547B4BFFB}"/>
          </ac:spMkLst>
        </pc:spChg>
        <pc:spChg chg="add mod">
          <ac:chgData name="Nguyen Chi Son" userId="606856d02e9d83ac" providerId="LiveId" clId="{2597252C-BE7A-429B-93D9-DB93322F59AB}" dt="2022-05-10T13:58:17.893" v="5988" actId="1076"/>
          <ac:spMkLst>
            <pc:docMk/>
            <pc:sldMk cId="2246994220" sldId="777"/>
            <ac:spMk id="39" creationId="{5F7C5AD1-7B3B-989E-1297-81E7D9879977}"/>
          </ac:spMkLst>
        </pc:spChg>
        <pc:spChg chg="add mod">
          <ac:chgData name="Nguyen Chi Son" userId="606856d02e9d83ac" providerId="LiveId" clId="{2597252C-BE7A-429B-93D9-DB93322F59AB}" dt="2022-05-10T14:02:35.871" v="6257" actId="554"/>
          <ac:spMkLst>
            <pc:docMk/>
            <pc:sldMk cId="2246994220" sldId="777"/>
            <ac:spMk id="40" creationId="{4CF5E77E-7E84-14D6-DC71-6428DBD2D8DC}"/>
          </ac:spMkLst>
        </pc:spChg>
        <pc:spChg chg="add mod">
          <ac:chgData name="Nguyen Chi Son" userId="606856d02e9d83ac" providerId="LiveId" clId="{2597252C-BE7A-429B-93D9-DB93322F59AB}" dt="2022-05-10T14:02:21.944" v="6255" actId="12788"/>
          <ac:spMkLst>
            <pc:docMk/>
            <pc:sldMk cId="2246994220" sldId="777"/>
            <ac:spMk id="41" creationId="{42DB3B98-2CF8-B925-AD92-8A52BED905C3}"/>
          </ac:spMkLst>
        </pc:spChg>
        <pc:spChg chg="add mod">
          <ac:chgData name="Nguyen Chi Son" userId="606856d02e9d83ac" providerId="LiveId" clId="{2597252C-BE7A-429B-93D9-DB93322F59AB}" dt="2022-05-10T14:01:07.207" v="6203" actId="1076"/>
          <ac:spMkLst>
            <pc:docMk/>
            <pc:sldMk cId="2246994220" sldId="777"/>
            <ac:spMk id="42" creationId="{4AE60AF4-3AF9-E106-B66A-70AD88A56F49}"/>
          </ac:spMkLst>
        </pc:spChg>
        <pc:spChg chg="add mod">
          <ac:chgData name="Nguyen Chi Son" userId="606856d02e9d83ac" providerId="LiveId" clId="{2597252C-BE7A-429B-93D9-DB93322F59AB}" dt="2022-05-10T14:00:28.872" v="6185" actId="1076"/>
          <ac:spMkLst>
            <pc:docMk/>
            <pc:sldMk cId="2246994220" sldId="777"/>
            <ac:spMk id="43" creationId="{B4523C19-E6AA-1690-53CE-96A11FAFEDF8}"/>
          </ac:spMkLst>
        </pc:spChg>
        <pc:spChg chg="add mod">
          <ac:chgData name="Nguyen Chi Son" userId="606856d02e9d83ac" providerId="LiveId" clId="{2597252C-BE7A-429B-93D9-DB93322F59AB}" dt="2022-05-10T14:02:24.823" v="6256" actId="465"/>
          <ac:spMkLst>
            <pc:docMk/>
            <pc:sldMk cId="2246994220" sldId="777"/>
            <ac:spMk id="46" creationId="{58530903-4039-3A62-EE07-551374A8449C}"/>
          </ac:spMkLst>
        </pc:spChg>
        <pc:spChg chg="add mod">
          <ac:chgData name="Nguyen Chi Son" userId="606856d02e9d83ac" providerId="LiveId" clId="{2597252C-BE7A-429B-93D9-DB93322F59AB}" dt="2022-05-10T14:02:24.823" v="6256" actId="465"/>
          <ac:spMkLst>
            <pc:docMk/>
            <pc:sldMk cId="2246994220" sldId="777"/>
            <ac:spMk id="47" creationId="{D58652D7-BECE-54C4-6807-AC262716E2E9}"/>
          </ac:spMkLst>
        </pc:spChg>
        <pc:spChg chg="add mod">
          <ac:chgData name="Nguyen Chi Son" userId="606856d02e9d83ac" providerId="LiveId" clId="{2597252C-BE7A-429B-93D9-DB93322F59AB}" dt="2022-05-10T14:02:21.944" v="6255" actId="12788"/>
          <ac:spMkLst>
            <pc:docMk/>
            <pc:sldMk cId="2246994220" sldId="777"/>
            <ac:spMk id="48" creationId="{C0D98A5E-FFAC-7DC2-8FBF-71A8E4E3C5F4}"/>
          </ac:spMkLst>
        </pc:spChg>
        <pc:spChg chg="add del mod">
          <ac:chgData name="Nguyen Chi Son" userId="606856d02e9d83ac" providerId="LiveId" clId="{2597252C-BE7A-429B-93D9-DB93322F59AB}" dt="2022-05-10T14:01:04.620" v="6202" actId="478"/>
          <ac:spMkLst>
            <pc:docMk/>
            <pc:sldMk cId="2246994220" sldId="777"/>
            <ac:spMk id="49" creationId="{4B679BBE-6B46-645E-DFB8-920364949E52}"/>
          </ac:spMkLst>
        </pc:spChg>
        <pc:spChg chg="add del mod">
          <ac:chgData name="Nguyen Chi Son" userId="606856d02e9d83ac" providerId="LiveId" clId="{2597252C-BE7A-429B-93D9-DB93322F59AB}" dt="2022-05-10T14:01:03.433" v="6201" actId="478"/>
          <ac:spMkLst>
            <pc:docMk/>
            <pc:sldMk cId="2246994220" sldId="777"/>
            <ac:spMk id="50" creationId="{A10FFE20-8262-E90D-C9BF-1494D814774C}"/>
          </ac:spMkLst>
        </pc:spChg>
        <pc:spChg chg="add mod">
          <ac:chgData name="Nguyen Chi Son" userId="606856d02e9d83ac" providerId="LiveId" clId="{2597252C-BE7A-429B-93D9-DB93322F59AB}" dt="2022-05-10T14:02:41.264" v="6258" actId="408"/>
          <ac:spMkLst>
            <pc:docMk/>
            <pc:sldMk cId="2246994220" sldId="777"/>
            <ac:spMk id="51" creationId="{93E4178E-6204-0B32-12BB-7023763447A2}"/>
          </ac:spMkLst>
        </pc:spChg>
        <pc:spChg chg="add mod">
          <ac:chgData name="Nguyen Chi Son" userId="606856d02e9d83ac" providerId="LiveId" clId="{2597252C-BE7A-429B-93D9-DB93322F59AB}" dt="2022-05-10T14:02:41.264" v="6258" actId="408"/>
          <ac:spMkLst>
            <pc:docMk/>
            <pc:sldMk cId="2246994220" sldId="777"/>
            <ac:spMk id="52" creationId="{0EFFBB7E-E750-9FE7-DE2B-29AD2E8C02B0}"/>
          </ac:spMkLst>
        </pc:spChg>
        <pc:spChg chg="add mod">
          <ac:chgData name="Nguyen Chi Son" userId="606856d02e9d83ac" providerId="LiveId" clId="{2597252C-BE7A-429B-93D9-DB93322F59AB}" dt="2022-05-10T14:02:41.264" v="6258" actId="408"/>
          <ac:spMkLst>
            <pc:docMk/>
            <pc:sldMk cId="2246994220" sldId="777"/>
            <ac:spMk id="53" creationId="{B875EB1C-5624-E18B-7870-D4D61FF3FFB1}"/>
          </ac:spMkLst>
        </pc:spChg>
        <pc:spChg chg="add mod">
          <ac:chgData name="Nguyen Chi Son" userId="606856d02e9d83ac" providerId="LiveId" clId="{2597252C-BE7A-429B-93D9-DB93322F59AB}" dt="2022-05-10T14:02:35.871" v="6257" actId="554"/>
          <ac:spMkLst>
            <pc:docMk/>
            <pc:sldMk cId="2246994220" sldId="777"/>
            <ac:spMk id="54" creationId="{AABA7813-E3B0-CA28-1D4D-AE5A37420A74}"/>
          </ac:spMkLst>
        </pc:spChg>
        <pc:spChg chg="add del mod">
          <ac:chgData name="Nguyen Chi Son" userId="606856d02e9d83ac" providerId="LiveId" clId="{2597252C-BE7A-429B-93D9-DB93322F59AB}" dt="2022-05-10T14:00:38.537" v="6191" actId="478"/>
          <ac:spMkLst>
            <pc:docMk/>
            <pc:sldMk cId="2246994220" sldId="777"/>
            <ac:spMk id="55" creationId="{5897EBDE-FDBA-453E-7B63-F0ADAF0CC0F2}"/>
          </ac:spMkLst>
        </pc:spChg>
        <pc:spChg chg="add del mod">
          <ac:chgData name="Nguyen Chi Son" userId="606856d02e9d83ac" providerId="LiveId" clId="{2597252C-BE7A-429B-93D9-DB93322F59AB}" dt="2022-05-10T14:00:23.885" v="6183" actId="478"/>
          <ac:spMkLst>
            <pc:docMk/>
            <pc:sldMk cId="2246994220" sldId="777"/>
            <ac:spMk id="56" creationId="{E4FA7BDA-7714-6D1A-7852-5EDA36E00146}"/>
          </ac:spMkLst>
        </pc:spChg>
        <pc:spChg chg="add del mod">
          <ac:chgData name="Nguyen Chi Son" userId="606856d02e9d83ac" providerId="LiveId" clId="{2597252C-BE7A-429B-93D9-DB93322F59AB}" dt="2022-05-10T14:00:23.040" v="6182" actId="478"/>
          <ac:spMkLst>
            <pc:docMk/>
            <pc:sldMk cId="2246994220" sldId="777"/>
            <ac:spMk id="57" creationId="{2CFA2744-6CF0-4211-78EF-C3B91FC746C4}"/>
          </ac:spMkLst>
        </pc:spChg>
        <pc:spChg chg="add del mod">
          <ac:chgData name="Nguyen Chi Son" userId="606856d02e9d83ac" providerId="LiveId" clId="{2597252C-BE7A-429B-93D9-DB93322F59AB}" dt="2022-05-10T14:00:21.932" v="6181" actId="478"/>
          <ac:spMkLst>
            <pc:docMk/>
            <pc:sldMk cId="2246994220" sldId="777"/>
            <ac:spMk id="58" creationId="{9C1693C4-3B22-1CE7-DD20-797DD7E0CE41}"/>
          </ac:spMkLst>
        </pc:spChg>
        <pc:spChg chg="add del mod">
          <ac:chgData name="Nguyen Chi Son" userId="606856d02e9d83ac" providerId="LiveId" clId="{2597252C-BE7A-429B-93D9-DB93322F59AB}" dt="2022-05-10T14:00:19.861" v="6179" actId="478"/>
          <ac:spMkLst>
            <pc:docMk/>
            <pc:sldMk cId="2246994220" sldId="777"/>
            <ac:spMk id="59" creationId="{FCB0438B-8A24-E0AF-AD54-7346F10B3F77}"/>
          </ac:spMkLst>
        </pc:spChg>
        <pc:spChg chg="add del mod">
          <ac:chgData name="Nguyen Chi Son" userId="606856d02e9d83ac" providerId="LiveId" clId="{2597252C-BE7A-429B-93D9-DB93322F59AB}" dt="2022-05-10T14:00:20.622" v="6180" actId="478"/>
          <ac:spMkLst>
            <pc:docMk/>
            <pc:sldMk cId="2246994220" sldId="777"/>
            <ac:spMk id="60" creationId="{7998C1D7-F270-0B15-54D2-22F35059029A}"/>
          </ac:spMkLst>
        </pc:spChg>
        <pc:spChg chg="add mod">
          <ac:chgData name="Nguyen Chi Son" userId="606856d02e9d83ac" providerId="LiveId" clId="{2597252C-BE7A-429B-93D9-DB93322F59AB}" dt="2022-05-10T14:02:58.761" v="6264" actId="1036"/>
          <ac:spMkLst>
            <pc:docMk/>
            <pc:sldMk cId="2246994220" sldId="777"/>
            <ac:spMk id="61" creationId="{AC323E4F-41F7-5633-2B2B-F1BE7C613272}"/>
          </ac:spMkLst>
        </pc:spChg>
        <pc:spChg chg="add mod">
          <ac:chgData name="Nguyen Chi Son" userId="606856d02e9d83ac" providerId="LiveId" clId="{2597252C-BE7A-429B-93D9-DB93322F59AB}" dt="2022-05-10T14:04:07.399" v="6281" actId="1035"/>
          <ac:spMkLst>
            <pc:docMk/>
            <pc:sldMk cId="2246994220" sldId="777"/>
            <ac:spMk id="63" creationId="{8BB7EF13-0B00-990C-FF26-8DBAE524AD1B}"/>
          </ac:spMkLst>
        </pc:spChg>
        <pc:spChg chg="add mod">
          <ac:chgData name="Nguyen Chi Son" userId="606856d02e9d83ac" providerId="LiveId" clId="{2597252C-BE7A-429B-93D9-DB93322F59AB}" dt="2022-05-10T14:04:08.554" v="6288" actId="1035"/>
          <ac:spMkLst>
            <pc:docMk/>
            <pc:sldMk cId="2246994220" sldId="777"/>
            <ac:spMk id="64" creationId="{C56247E3-4109-2A48-C999-19A7AAC49913}"/>
          </ac:spMkLst>
        </pc:spChg>
        <pc:spChg chg="add mod">
          <ac:chgData name="Nguyen Chi Son" userId="606856d02e9d83ac" providerId="LiveId" clId="{2597252C-BE7A-429B-93D9-DB93322F59AB}" dt="2022-05-10T14:03:22.695" v="6267" actId="571"/>
          <ac:spMkLst>
            <pc:docMk/>
            <pc:sldMk cId="2246994220" sldId="777"/>
            <ac:spMk id="65" creationId="{28D02E18-9A62-127B-9772-DB5E811CECF9}"/>
          </ac:spMkLst>
        </pc:spChg>
        <pc:spChg chg="add mod">
          <ac:chgData name="Nguyen Chi Son" userId="606856d02e9d83ac" providerId="LiveId" clId="{2597252C-BE7A-429B-93D9-DB93322F59AB}" dt="2022-05-10T14:03:28.758" v="6268" actId="571"/>
          <ac:spMkLst>
            <pc:docMk/>
            <pc:sldMk cId="2246994220" sldId="777"/>
            <ac:spMk id="66" creationId="{0FC1DF95-0B64-844E-3CBE-EAA7B88839B2}"/>
          </ac:spMkLst>
        </pc:spChg>
        <pc:spChg chg="add mod">
          <ac:chgData name="Nguyen Chi Son" userId="606856d02e9d83ac" providerId="LiveId" clId="{2597252C-BE7A-429B-93D9-DB93322F59AB}" dt="2022-05-10T14:03:35.431" v="6269" actId="571"/>
          <ac:spMkLst>
            <pc:docMk/>
            <pc:sldMk cId="2246994220" sldId="777"/>
            <ac:spMk id="67" creationId="{EB81ACA0-91B5-7859-9829-DEC18CC65B16}"/>
          </ac:spMkLst>
        </pc:spChg>
        <pc:spChg chg="add mod">
          <ac:chgData name="Nguyen Chi Son" userId="606856d02e9d83ac" providerId="LiveId" clId="{2597252C-BE7A-429B-93D9-DB93322F59AB}" dt="2022-05-10T14:07:40.240" v="6586" actId="20577"/>
          <ac:spMkLst>
            <pc:docMk/>
            <pc:sldMk cId="2246994220" sldId="777"/>
            <ac:spMk id="70" creationId="{D3933081-0870-9883-7475-E85F45A5F73C}"/>
          </ac:spMkLst>
        </pc:spChg>
        <pc:spChg chg="add mod">
          <ac:chgData name="Nguyen Chi Son" userId="606856d02e9d83ac" providerId="LiveId" clId="{2597252C-BE7A-429B-93D9-DB93322F59AB}" dt="2022-05-10T14:05:31.552" v="6330" actId="1035"/>
          <ac:spMkLst>
            <pc:docMk/>
            <pc:sldMk cId="2246994220" sldId="777"/>
            <ac:spMk id="71" creationId="{E1BC523E-3D57-1417-BB3F-DC67C8108E9E}"/>
          </ac:spMkLst>
        </pc:spChg>
        <pc:graphicFrameChg chg="del">
          <ac:chgData name="Nguyen Chi Son" userId="606856d02e9d83ac" providerId="LiveId" clId="{2597252C-BE7A-429B-93D9-DB93322F59AB}" dt="2022-05-10T13:53:36.357" v="5376" actId="478"/>
          <ac:graphicFrameMkLst>
            <pc:docMk/>
            <pc:sldMk cId="2246994220" sldId="777"/>
            <ac:graphicFrameMk id="23" creationId="{7C3FD459-AAC3-BD8D-046E-8BD79423931B}"/>
          </ac:graphicFrameMkLst>
        </pc:graphicFrameChg>
        <pc:graphicFrameChg chg="add mod">
          <ac:chgData name="Nguyen Chi Son" userId="606856d02e9d83ac" providerId="LiveId" clId="{2597252C-BE7A-429B-93D9-DB93322F59AB}" dt="2022-05-10T14:08:06.522" v="6591" actId="1076"/>
          <ac:graphicFrameMkLst>
            <pc:docMk/>
            <pc:sldMk cId="2246994220" sldId="777"/>
            <ac:graphicFrameMk id="72" creationId="{389493BE-A178-AA4E-2B72-6CFBCF25577E}"/>
          </ac:graphicFrameMkLst>
        </pc:graphicFrameChg>
        <pc:picChg chg="add mod">
          <ac:chgData name="Nguyen Chi Son" userId="606856d02e9d83ac" providerId="LiveId" clId="{2597252C-BE7A-429B-93D9-DB93322F59AB}" dt="2022-05-10T13:57:26.321" v="5986" actId="1035"/>
          <ac:picMkLst>
            <pc:docMk/>
            <pc:sldMk cId="2246994220" sldId="777"/>
            <ac:picMk id="3" creationId="{50C0350E-84ED-3870-8B15-75C7D0A5782A}"/>
          </ac:picMkLst>
        </pc:picChg>
        <pc:picChg chg="del">
          <ac:chgData name="Nguyen Chi Son" userId="606856d02e9d83ac" providerId="LiveId" clId="{2597252C-BE7A-429B-93D9-DB93322F59AB}" dt="2022-05-10T13:53:36.357" v="5376" actId="478"/>
          <ac:picMkLst>
            <pc:docMk/>
            <pc:sldMk cId="2246994220" sldId="777"/>
            <ac:picMk id="6" creationId="{5F247A21-5FA3-4AC7-A429-97D3AFAD4B1B}"/>
          </ac:picMkLst>
        </pc:picChg>
        <pc:picChg chg="del">
          <ac:chgData name="Nguyen Chi Son" userId="606856d02e9d83ac" providerId="LiveId" clId="{2597252C-BE7A-429B-93D9-DB93322F59AB}" dt="2022-05-10T13:53:36.357" v="5376" actId="478"/>
          <ac:picMkLst>
            <pc:docMk/>
            <pc:sldMk cId="2246994220" sldId="777"/>
            <ac:picMk id="22" creationId="{93222A87-91ED-4181-B1B0-A0B0D9FE2D30}"/>
          </ac:picMkLst>
        </pc:picChg>
        <pc:cxnChg chg="del">
          <ac:chgData name="Nguyen Chi Son" userId="606856d02e9d83ac" providerId="LiveId" clId="{2597252C-BE7A-429B-93D9-DB93322F59AB}" dt="2022-05-10T13:53:36.357" v="5376" actId="478"/>
          <ac:cxnSpMkLst>
            <pc:docMk/>
            <pc:sldMk cId="2246994220" sldId="777"/>
            <ac:cxnSpMk id="8" creationId="{46ECD3DC-B938-4C39-8E4A-82C99166371D}"/>
          </ac:cxnSpMkLst>
        </pc:cxnChg>
        <pc:cxnChg chg="add del mod">
          <ac:chgData name="Nguyen Chi Son" userId="606856d02e9d83ac" providerId="LiveId" clId="{2597252C-BE7A-429B-93D9-DB93322F59AB}" dt="2022-05-10T14:00:18.882" v="6178" actId="478"/>
          <ac:cxnSpMkLst>
            <pc:docMk/>
            <pc:sldMk cId="2246994220" sldId="777"/>
            <ac:cxnSpMk id="17" creationId="{0E6EB8D4-E546-8D77-4672-83A5566F1A6B}"/>
          </ac:cxnSpMkLst>
        </pc:cxnChg>
        <pc:cxnChg chg="add mod">
          <ac:chgData name="Nguyen Chi Son" userId="606856d02e9d83ac" providerId="LiveId" clId="{2597252C-BE7A-429B-93D9-DB93322F59AB}" dt="2022-05-10T14:01:57.041" v="6234" actId="465"/>
          <ac:cxnSpMkLst>
            <pc:docMk/>
            <pc:sldMk cId="2246994220" sldId="777"/>
            <ac:cxnSpMk id="18" creationId="{85194890-79FF-B576-127D-F91310A79B21}"/>
          </ac:cxnSpMkLst>
        </pc:cxnChg>
        <pc:cxnChg chg="add mod">
          <ac:chgData name="Nguyen Chi Son" userId="606856d02e9d83ac" providerId="LiveId" clId="{2597252C-BE7A-429B-93D9-DB93322F59AB}" dt="2022-05-10T14:01:57.041" v="6234" actId="465"/>
          <ac:cxnSpMkLst>
            <pc:docMk/>
            <pc:sldMk cId="2246994220" sldId="777"/>
            <ac:cxnSpMk id="20" creationId="{18AD3A36-9CD3-11B2-9283-17C74BDC59B9}"/>
          </ac:cxnSpMkLst>
        </pc:cxnChg>
        <pc:cxnChg chg="del">
          <ac:chgData name="Nguyen Chi Son" userId="606856d02e9d83ac" providerId="LiveId" clId="{2597252C-BE7A-429B-93D9-DB93322F59AB}" dt="2022-05-10T13:53:36.357" v="5376" actId="478"/>
          <ac:cxnSpMkLst>
            <pc:docMk/>
            <pc:sldMk cId="2246994220" sldId="777"/>
            <ac:cxnSpMk id="24" creationId="{F21BDA72-869D-4250-88C3-F2480ADEC55F}"/>
          </ac:cxnSpMkLst>
        </pc:cxnChg>
        <pc:cxnChg chg="add mod">
          <ac:chgData name="Nguyen Chi Son" userId="606856d02e9d83ac" providerId="LiveId" clId="{2597252C-BE7A-429B-93D9-DB93322F59AB}" dt="2022-05-10T14:01:57.041" v="6234" actId="465"/>
          <ac:cxnSpMkLst>
            <pc:docMk/>
            <pc:sldMk cId="2246994220" sldId="777"/>
            <ac:cxnSpMk id="28" creationId="{B218D6F4-49F1-139E-27F2-D6E468EA8F59}"/>
          </ac:cxnSpMkLst>
        </pc:cxnChg>
        <pc:cxnChg chg="add mod">
          <ac:chgData name="Nguyen Chi Son" userId="606856d02e9d83ac" providerId="LiveId" clId="{2597252C-BE7A-429B-93D9-DB93322F59AB}" dt="2022-05-10T14:01:57.041" v="6234" actId="465"/>
          <ac:cxnSpMkLst>
            <pc:docMk/>
            <pc:sldMk cId="2246994220" sldId="777"/>
            <ac:cxnSpMk id="29" creationId="{73B4388A-8A9C-7022-7352-4EC88216B9AD}"/>
          </ac:cxnSpMkLst>
        </pc:cxnChg>
        <pc:cxnChg chg="add mod">
          <ac:chgData name="Nguyen Chi Son" userId="606856d02e9d83ac" providerId="LiveId" clId="{2597252C-BE7A-429B-93D9-DB93322F59AB}" dt="2022-05-10T14:01:44.455" v="6233" actId="1036"/>
          <ac:cxnSpMkLst>
            <pc:docMk/>
            <pc:sldMk cId="2246994220" sldId="777"/>
            <ac:cxnSpMk id="30" creationId="{4BAE1519-83C4-C85A-0B69-E87DB76B312C}"/>
          </ac:cxnSpMkLst>
        </pc:cxnChg>
        <pc:cxnChg chg="add mod">
          <ac:chgData name="Nguyen Chi Son" userId="606856d02e9d83ac" providerId="LiveId" clId="{2597252C-BE7A-429B-93D9-DB93322F59AB}" dt="2022-05-10T14:01:37.967" v="6207" actId="408"/>
          <ac:cxnSpMkLst>
            <pc:docMk/>
            <pc:sldMk cId="2246994220" sldId="777"/>
            <ac:cxnSpMk id="31" creationId="{71A6166B-279B-15FA-808A-30DD034AF14F}"/>
          </ac:cxnSpMkLst>
        </pc:cxnChg>
        <pc:cxnChg chg="add mod">
          <ac:chgData name="Nguyen Chi Son" userId="606856d02e9d83ac" providerId="LiveId" clId="{2597252C-BE7A-429B-93D9-DB93322F59AB}" dt="2022-05-10T14:01:37.967" v="6207" actId="408"/>
          <ac:cxnSpMkLst>
            <pc:docMk/>
            <pc:sldMk cId="2246994220" sldId="777"/>
            <ac:cxnSpMk id="32" creationId="{EFA71C93-E4DF-C965-4382-FF9C85AAEF5B}"/>
          </ac:cxnSpMkLst>
        </pc:cxnChg>
        <pc:cxnChg chg="add mod">
          <ac:chgData name="Nguyen Chi Son" userId="606856d02e9d83ac" providerId="LiveId" clId="{2597252C-BE7A-429B-93D9-DB93322F59AB}" dt="2022-05-10T14:01:37.967" v="6207" actId="408"/>
          <ac:cxnSpMkLst>
            <pc:docMk/>
            <pc:sldMk cId="2246994220" sldId="777"/>
            <ac:cxnSpMk id="33" creationId="{0871B35D-66AD-0D98-38E3-116ED1C738F3}"/>
          </ac:cxnSpMkLst>
        </pc:cxnChg>
        <pc:cxnChg chg="add mod">
          <ac:chgData name="Nguyen Chi Son" userId="606856d02e9d83ac" providerId="LiveId" clId="{2597252C-BE7A-429B-93D9-DB93322F59AB}" dt="2022-05-10T14:01:37.967" v="6207" actId="408"/>
          <ac:cxnSpMkLst>
            <pc:docMk/>
            <pc:sldMk cId="2246994220" sldId="777"/>
            <ac:cxnSpMk id="34" creationId="{F493840C-3430-903A-1467-DEEC77765700}"/>
          </ac:cxnSpMkLst>
        </pc:cxnChg>
        <pc:cxnChg chg="add mod">
          <ac:chgData name="Nguyen Chi Son" userId="606856d02e9d83ac" providerId="LiveId" clId="{2597252C-BE7A-429B-93D9-DB93322F59AB}" dt="2022-05-10T14:01:27.711" v="6206" actId="1076"/>
          <ac:cxnSpMkLst>
            <pc:docMk/>
            <pc:sldMk cId="2246994220" sldId="777"/>
            <ac:cxnSpMk id="35" creationId="{6A39064E-8B67-0F45-36C0-0762435070BB}"/>
          </ac:cxnSpMkLst>
        </pc:cxnChg>
        <pc:cxnChg chg="add mod">
          <ac:chgData name="Nguyen Chi Son" userId="606856d02e9d83ac" providerId="LiveId" clId="{2597252C-BE7A-429B-93D9-DB93322F59AB}" dt="2022-05-10T13:58:31.229" v="6026" actId="1036"/>
          <ac:cxnSpMkLst>
            <pc:docMk/>
            <pc:sldMk cId="2246994220" sldId="777"/>
            <ac:cxnSpMk id="36" creationId="{AA051747-560A-87B6-BC52-CE1EA1D15A49}"/>
          </ac:cxnSpMkLst>
        </pc:cxnChg>
        <pc:cxnChg chg="add mod">
          <ac:chgData name="Nguyen Chi Son" userId="606856d02e9d83ac" providerId="LiveId" clId="{2597252C-BE7A-429B-93D9-DB93322F59AB}" dt="2022-05-10T13:59:49.544" v="6136" actId="14100"/>
          <ac:cxnSpMkLst>
            <pc:docMk/>
            <pc:sldMk cId="2246994220" sldId="777"/>
            <ac:cxnSpMk id="37" creationId="{560C8E6C-C7D2-BC76-5FF0-D812BB28CBF1}"/>
          </ac:cxnSpMkLst>
        </pc:cxnChg>
        <pc:cxnChg chg="add del mod">
          <ac:chgData name="Nguyen Chi Son" userId="606856d02e9d83ac" providerId="LiveId" clId="{2597252C-BE7A-429B-93D9-DB93322F59AB}" dt="2022-05-10T14:01:16.741" v="6204" actId="478"/>
          <ac:cxnSpMkLst>
            <pc:docMk/>
            <pc:sldMk cId="2246994220" sldId="777"/>
            <ac:cxnSpMk id="44" creationId="{A05CD8CD-05EF-0D2C-100D-4922307299FE}"/>
          </ac:cxnSpMkLst>
        </pc:cxnChg>
        <pc:cxnChg chg="add del mod">
          <ac:chgData name="Nguyen Chi Son" userId="606856d02e9d83ac" providerId="LiveId" clId="{2597252C-BE7A-429B-93D9-DB93322F59AB}" dt="2022-05-10T14:01:17.764" v="6205" actId="478"/>
          <ac:cxnSpMkLst>
            <pc:docMk/>
            <pc:sldMk cId="2246994220" sldId="777"/>
            <ac:cxnSpMk id="45" creationId="{8470529C-8A32-65A3-DD44-48FA41970CD7}"/>
          </ac:cxnSpMkLst>
        </pc:cxnChg>
        <pc:cxnChg chg="add del mod">
          <ac:chgData name="Nguyen Chi Son" userId="606856d02e9d83ac" providerId="LiveId" clId="{2597252C-BE7A-429B-93D9-DB93322F59AB}" dt="2022-05-10T14:00:18.138" v="6177" actId="478"/>
          <ac:cxnSpMkLst>
            <pc:docMk/>
            <pc:sldMk cId="2246994220" sldId="777"/>
            <ac:cxnSpMk id="62" creationId="{64639978-7485-AFA7-FBD0-D44947ED6775}"/>
          </ac:cxnSpMkLst>
        </pc:cxnChg>
        <pc:cxnChg chg="add mod ord">
          <ac:chgData name="Nguyen Chi Son" userId="606856d02e9d83ac" providerId="LiveId" clId="{2597252C-BE7A-429B-93D9-DB93322F59AB}" dt="2022-05-10T14:04:04.520" v="6275" actId="167"/>
          <ac:cxnSpMkLst>
            <pc:docMk/>
            <pc:sldMk cId="2246994220" sldId="777"/>
            <ac:cxnSpMk id="68" creationId="{6EF74052-0F7C-E733-3420-76453FE4118B}"/>
          </ac:cxnSpMkLst>
        </pc:cxnChg>
        <pc:cxnChg chg="add mod ord">
          <ac:chgData name="Nguyen Chi Son" userId="606856d02e9d83ac" providerId="LiveId" clId="{2597252C-BE7A-429B-93D9-DB93322F59AB}" dt="2022-05-10T14:04:21.750" v="6292" actId="167"/>
          <ac:cxnSpMkLst>
            <pc:docMk/>
            <pc:sldMk cId="2246994220" sldId="777"/>
            <ac:cxnSpMk id="69" creationId="{B464FBFD-36BC-D5AC-E7FA-E03555507F4D}"/>
          </ac:cxnSpMkLst>
        </pc:cxnChg>
      </pc:sldChg>
      <pc:sldChg chg="modSp mod">
        <pc:chgData name="Nguyen Chi Son" userId="606856d02e9d83ac" providerId="LiveId" clId="{2597252C-BE7A-429B-93D9-DB93322F59AB}" dt="2022-05-10T11:33:18.092" v="4988" actId="1036"/>
        <pc:sldMkLst>
          <pc:docMk/>
          <pc:sldMk cId="355541719" sldId="780"/>
        </pc:sldMkLst>
        <pc:spChg chg="mod">
          <ac:chgData name="Nguyen Chi Son" userId="606856d02e9d83ac" providerId="LiveId" clId="{2597252C-BE7A-429B-93D9-DB93322F59AB}" dt="2022-05-10T11:33:12.654" v="4963" actId="20577"/>
          <ac:spMkLst>
            <pc:docMk/>
            <pc:sldMk cId="355541719" sldId="780"/>
            <ac:spMk id="2" creationId="{DAF08EC2-5D0D-48D9-855C-A59C0E5ED55B}"/>
          </ac:spMkLst>
        </pc:spChg>
        <pc:spChg chg="mod">
          <ac:chgData name="Nguyen Chi Son" userId="606856d02e9d83ac" providerId="LiveId" clId="{2597252C-BE7A-429B-93D9-DB93322F59AB}" dt="2022-05-10T11:33:18.092" v="4988" actId="1036"/>
          <ac:spMkLst>
            <pc:docMk/>
            <pc:sldMk cId="355541719" sldId="780"/>
            <ac:spMk id="3" creationId="{8CD51C9F-FCB0-4185-93E6-835FC05E1B10}"/>
          </ac:spMkLst>
        </pc:spChg>
      </pc:sldChg>
      <pc:sldChg chg="addSp delSp modSp mod">
        <pc:chgData name="Nguyen Chi Son" userId="606856d02e9d83ac" providerId="LiveId" clId="{2597252C-BE7A-429B-93D9-DB93322F59AB}" dt="2022-05-10T10:29:00.361" v="1245" actId="207"/>
        <pc:sldMkLst>
          <pc:docMk/>
          <pc:sldMk cId="1219282801" sldId="781"/>
        </pc:sldMkLst>
        <pc:spChg chg="mod">
          <ac:chgData name="Nguyen Chi Son" userId="606856d02e9d83ac" providerId="LiveId" clId="{2597252C-BE7A-429B-93D9-DB93322F59AB}" dt="2022-05-10T10:24:08.188" v="318" actId="20577"/>
          <ac:spMkLst>
            <pc:docMk/>
            <pc:sldMk cId="1219282801" sldId="781"/>
            <ac:spMk id="2" creationId="{BA8A6260-CA4B-46A9-A06E-C71EE59E6992}"/>
          </ac:spMkLst>
        </pc:spChg>
        <pc:spChg chg="del">
          <ac:chgData name="Nguyen Chi Son" userId="606856d02e9d83ac" providerId="LiveId" clId="{2597252C-BE7A-429B-93D9-DB93322F59AB}" dt="2022-05-10T10:19:49.186" v="122" actId="478"/>
          <ac:spMkLst>
            <pc:docMk/>
            <pc:sldMk cId="1219282801" sldId="781"/>
            <ac:spMk id="8" creationId="{955B3B93-F524-912C-E6E6-03B5CA033821}"/>
          </ac:spMkLst>
        </pc:spChg>
        <pc:spChg chg="del">
          <ac:chgData name="Nguyen Chi Son" userId="606856d02e9d83ac" providerId="LiveId" clId="{2597252C-BE7A-429B-93D9-DB93322F59AB}" dt="2022-05-10T10:19:49.186" v="122" actId="478"/>
          <ac:spMkLst>
            <pc:docMk/>
            <pc:sldMk cId="1219282801" sldId="781"/>
            <ac:spMk id="9" creationId="{E599A9CF-04CF-48D0-93AF-AA1516C21AED}"/>
          </ac:spMkLst>
        </pc:spChg>
        <pc:spChg chg="mod">
          <ac:chgData name="Nguyen Chi Son" userId="606856d02e9d83ac" providerId="LiveId" clId="{2597252C-BE7A-429B-93D9-DB93322F59AB}" dt="2022-05-10T10:28:56.678" v="1244" actId="207"/>
          <ac:spMkLst>
            <pc:docMk/>
            <pc:sldMk cId="1219282801" sldId="781"/>
            <ac:spMk id="10" creationId="{3FD708EC-228F-67F0-E1BD-F5A363328896}"/>
          </ac:spMkLst>
        </pc:spChg>
        <pc:spChg chg="del">
          <ac:chgData name="Nguyen Chi Son" userId="606856d02e9d83ac" providerId="LiveId" clId="{2597252C-BE7A-429B-93D9-DB93322F59AB}" dt="2022-05-10T10:19:49.186" v="122" actId="478"/>
          <ac:spMkLst>
            <pc:docMk/>
            <pc:sldMk cId="1219282801" sldId="781"/>
            <ac:spMk id="11" creationId="{72086FFA-A4E4-43D5-877C-B63DBE3E10B8}"/>
          </ac:spMkLst>
        </pc:spChg>
        <pc:spChg chg="add mod">
          <ac:chgData name="Nguyen Chi Son" userId="606856d02e9d83ac" providerId="LiveId" clId="{2597252C-BE7A-429B-93D9-DB93322F59AB}" dt="2022-05-10T10:29:00.361" v="1245" actId="207"/>
          <ac:spMkLst>
            <pc:docMk/>
            <pc:sldMk cId="1219282801" sldId="781"/>
            <ac:spMk id="13" creationId="{6D13369A-D3BB-A532-C67C-F125BCF9463E}"/>
          </ac:spMkLst>
        </pc:spChg>
        <pc:graphicFrameChg chg="del">
          <ac:chgData name="Nguyen Chi Son" userId="606856d02e9d83ac" providerId="LiveId" clId="{2597252C-BE7A-429B-93D9-DB93322F59AB}" dt="2022-05-10T10:19:49.186" v="122" actId="478"/>
          <ac:graphicFrameMkLst>
            <pc:docMk/>
            <pc:sldMk cId="1219282801" sldId="781"/>
            <ac:graphicFrameMk id="5" creationId="{4F77B9F1-96C4-46D9-ADFD-BA23E1ECCE0E}"/>
          </ac:graphicFrameMkLst>
        </pc:graphicFrameChg>
        <pc:graphicFrameChg chg="del">
          <ac:chgData name="Nguyen Chi Son" userId="606856d02e9d83ac" providerId="LiveId" clId="{2597252C-BE7A-429B-93D9-DB93322F59AB}" dt="2022-05-10T10:19:49.186" v="122" actId="478"/>
          <ac:graphicFrameMkLst>
            <pc:docMk/>
            <pc:sldMk cId="1219282801" sldId="781"/>
            <ac:graphicFrameMk id="6" creationId="{2164F7F6-5116-43DA-B801-9947B714DAAC}"/>
          </ac:graphicFrameMkLst>
        </pc:graphicFrameChg>
        <pc:graphicFrameChg chg="del">
          <ac:chgData name="Nguyen Chi Son" userId="606856d02e9d83ac" providerId="LiveId" clId="{2597252C-BE7A-429B-93D9-DB93322F59AB}" dt="2022-05-10T10:19:49.186" v="122" actId="478"/>
          <ac:graphicFrameMkLst>
            <pc:docMk/>
            <pc:sldMk cId="1219282801" sldId="781"/>
            <ac:graphicFrameMk id="7" creationId="{596700B3-CED2-48E2-BFEF-9F6D56F05322}"/>
          </ac:graphicFrameMkLst>
        </pc:graphicFrameChg>
        <pc:picChg chg="add mod">
          <ac:chgData name="Nguyen Chi Son" userId="606856d02e9d83ac" providerId="LiveId" clId="{2597252C-BE7A-429B-93D9-DB93322F59AB}" dt="2022-05-10T10:28:22.285" v="1232" actId="1076"/>
          <ac:picMkLst>
            <pc:docMk/>
            <pc:sldMk cId="1219282801" sldId="781"/>
            <ac:picMk id="4" creationId="{0D0CC154-EC5F-1F05-1351-D77440F3D464}"/>
          </ac:picMkLst>
        </pc:picChg>
        <pc:picChg chg="del">
          <ac:chgData name="Nguyen Chi Son" userId="606856d02e9d83ac" providerId="LiveId" clId="{2597252C-BE7A-429B-93D9-DB93322F59AB}" dt="2022-05-10T10:19:49.186" v="122" actId="478"/>
          <ac:picMkLst>
            <pc:docMk/>
            <pc:sldMk cId="1219282801" sldId="781"/>
            <ac:picMk id="12" creationId="{8C4E97C3-F4E1-C0B0-16DA-B8FA083AC2F0}"/>
          </ac:picMkLst>
        </pc:picChg>
      </pc:sldChg>
      <pc:sldChg chg="addSp delSp modSp mod delAnim modAnim">
        <pc:chgData name="Nguyen Chi Son" userId="606856d02e9d83ac" providerId="LiveId" clId="{2597252C-BE7A-429B-93D9-DB93322F59AB}" dt="2022-05-10T14:28:45.468" v="9481"/>
        <pc:sldMkLst>
          <pc:docMk/>
          <pc:sldMk cId="3014091475" sldId="782"/>
        </pc:sldMkLst>
        <pc:spChg chg="mod">
          <ac:chgData name="Nguyen Chi Son" userId="606856d02e9d83ac" providerId="LiveId" clId="{2597252C-BE7A-429B-93D9-DB93322F59AB}" dt="2022-05-10T10:59:14.069" v="2724" actId="20577"/>
          <ac:spMkLst>
            <pc:docMk/>
            <pc:sldMk cId="3014091475" sldId="782"/>
            <ac:spMk id="2" creationId="{BA8A6260-CA4B-46A9-A06E-C71EE59E6992}"/>
          </ac:spMkLst>
        </pc:spChg>
        <pc:spChg chg="del">
          <ac:chgData name="Nguyen Chi Son" userId="606856d02e9d83ac" providerId="LiveId" clId="{2597252C-BE7A-429B-93D9-DB93322F59AB}" dt="2022-05-10T10:38:19.602" v="2617" actId="478"/>
          <ac:spMkLst>
            <pc:docMk/>
            <pc:sldMk cId="3014091475" sldId="782"/>
            <ac:spMk id="12" creationId="{CAC6F461-55C4-43A2-9ECA-C87005473EB8}"/>
          </ac:spMkLst>
        </pc:spChg>
        <pc:spChg chg="del">
          <ac:chgData name="Nguyen Chi Son" userId="606856d02e9d83ac" providerId="LiveId" clId="{2597252C-BE7A-429B-93D9-DB93322F59AB}" dt="2022-05-10T10:38:18.330" v="2616" actId="478"/>
          <ac:spMkLst>
            <pc:docMk/>
            <pc:sldMk cId="3014091475" sldId="782"/>
            <ac:spMk id="13" creationId="{9C931C15-612C-9208-4F04-621991E64600}"/>
          </ac:spMkLst>
        </pc:spChg>
        <pc:spChg chg="del">
          <ac:chgData name="Nguyen Chi Son" userId="606856d02e9d83ac" providerId="LiveId" clId="{2597252C-BE7A-429B-93D9-DB93322F59AB}" dt="2022-05-10T10:38:17.279" v="2615" actId="478"/>
          <ac:spMkLst>
            <pc:docMk/>
            <pc:sldMk cId="3014091475" sldId="782"/>
            <ac:spMk id="14" creationId="{3BF6A4EC-44C6-3B3B-9E68-BC4B4CB248FA}"/>
          </ac:spMkLst>
        </pc:spChg>
        <pc:spChg chg="del mod">
          <ac:chgData name="Nguyen Chi Son" userId="606856d02e9d83ac" providerId="LiveId" clId="{2597252C-BE7A-429B-93D9-DB93322F59AB}" dt="2022-05-10T10:59:46.490" v="2726" actId="478"/>
          <ac:spMkLst>
            <pc:docMk/>
            <pc:sldMk cId="3014091475" sldId="782"/>
            <ac:spMk id="16" creationId="{0119BE91-3FD4-9980-7595-365DEEE2A376}"/>
          </ac:spMkLst>
        </pc:spChg>
        <pc:spChg chg="add mod">
          <ac:chgData name="Nguyen Chi Son" userId="606856d02e9d83ac" providerId="LiveId" clId="{2597252C-BE7A-429B-93D9-DB93322F59AB}" dt="2022-05-10T11:11:03.108" v="2931" actId="1076"/>
          <ac:spMkLst>
            <pc:docMk/>
            <pc:sldMk cId="3014091475" sldId="782"/>
            <ac:spMk id="17" creationId="{DD6A3664-3EFB-DC6D-E871-D68ECF6B19F8}"/>
          </ac:spMkLst>
        </pc:spChg>
        <pc:spChg chg="add mod">
          <ac:chgData name="Nguyen Chi Son" userId="606856d02e9d83ac" providerId="LiveId" clId="{2597252C-BE7A-429B-93D9-DB93322F59AB}" dt="2022-05-10T11:11:19.435" v="2936" actId="1076"/>
          <ac:spMkLst>
            <pc:docMk/>
            <pc:sldMk cId="3014091475" sldId="782"/>
            <ac:spMk id="20" creationId="{9B0F4213-A693-8626-AAD1-8380A42E4638}"/>
          </ac:spMkLst>
        </pc:spChg>
        <pc:spChg chg="add mod">
          <ac:chgData name="Nguyen Chi Son" userId="606856d02e9d83ac" providerId="LiveId" clId="{2597252C-BE7A-429B-93D9-DB93322F59AB}" dt="2022-05-10T11:11:23.341" v="2937" actId="1076"/>
          <ac:spMkLst>
            <pc:docMk/>
            <pc:sldMk cId="3014091475" sldId="782"/>
            <ac:spMk id="22" creationId="{6DABCBD1-D8E4-E9DB-FF2E-1962493F31BA}"/>
          </ac:spMkLst>
        </pc:spChg>
        <pc:spChg chg="add del mod">
          <ac:chgData name="Nguyen Chi Son" userId="606856d02e9d83ac" providerId="LiveId" clId="{2597252C-BE7A-429B-93D9-DB93322F59AB}" dt="2022-05-10T11:00:21.333" v="2734" actId="478"/>
          <ac:spMkLst>
            <pc:docMk/>
            <pc:sldMk cId="3014091475" sldId="782"/>
            <ac:spMk id="24" creationId="{D64892D1-314B-4B82-C01A-DA8A049FDD36}"/>
          </ac:spMkLst>
        </pc:spChg>
        <pc:spChg chg="add del mod">
          <ac:chgData name="Nguyen Chi Son" userId="606856d02e9d83ac" providerId="LiveId" clId="{2597252C-BE7A-429B-93D9-DB93322F59AB}" dt="2022-05-10T11:00:21.333" v="2734" actId="478"/>
          <ac:spMkLst>
            <pc:docMk/>
            <pc:sldMk cId="3014091475" sldId="782"/>
            <ac:spMk id="25" creationId="{6A7333F8-CD1A-E104-1903-8BBA236ACFC5}"/>
          </ac:spMkLst>
        </pc:spChg>
        <pc:spChg chg="add del mod">
          <ac:chgData name="Nguyen Chi Son" userId="606856d02e9d83ac" providerId="LiveId" clId="{2597252C-BE7A-429B-93D9-DB93322F59AB}" dt="2022-05-10T11:00:21.333" v="2734" actId="478"/>
          <ac:spMkLst>
            <pc:docMk/>
            <pc:sldMk cId="3014091475" sldId="782"/>
            <ac:spMk id="27" creationId="{9C756398-3AC8-146C-5131-144A0D029B2C}"/>
          </ac:spMkLst>
        </pc:spChg>
        <pc:spChg chg="add del mod">
          <ac:chgData name="Nguyen Chi Son" userId="606856d02e9d83ac" providerId="LiveId" clId="{2597252C-BE7A-429B-93D9-DB93322F59AB}" dt="2022-05-10T11:00:21.333" v="2734" actId="478"/>
          <ac:spMkLst>
            <pc:docMk/>
            <pc:sldMk cId="3014091475" sldId="782"/>
            <ac:spMk id="28" creationId="{48A7E723-D5CC-6D34-15A1-940F1ADF0A5A}"/>
          </ac:spMkLst>
        </pc:spChg>
        <pc:spChg chg="add mod">
          <ac:chgData name="Nguyen Chi Son" userId="606856d02e9d83ac" providerId="LiveId" clId="{2597252C-BE7A-429B-93D9-DB93322F59AB}" dt="2022-05-10T11:08:58.159" v="2909" actId="1076"/>
          <ac:spMkLst>
            <pc:docMk/>
            <pc:sldMk cId="3014091475" sldId="782"/>
            <ac:spMk id="43" creationId="{30959D94-1C64-4FE0-F240-96090DB7A422}"/>
          </ac:spMkLst>
        </pc:spChg>
        <pc:spChg chg="add del mod">
          <ac:chgData name="Nguyen Chi Son" userId="606856d02e9d83ac" providerId="LiveId" clId="{2597252C-BE7A-429B-93D9-DB93322F59AB}" dt="2022-05-10T11:06:07.977" v="2839" actId="478"/>
          <ac:spMkLst>
            <pc:docMk/>
            <pc:sldMk cId="3014091475" sldId="782"/>
            <ac:spMk id="44" creationId="{EA63D0A6-53BF-9073-98C8-E726D27369B0}"/>
          </ac:spMkLst>
        </pc:spChg>
        <pc:spChg chg="add del mod">
          <ac:chgData name="Nguyen Chi Son" userId="606856d02e9d83ac" providerId="LiveId" clId="{2597252C-BE7A-429B-93D9-DB93322F59AB}" dt="2022-05-10T11:06:07.055" v="2838" actId="478"/>
          <ac:spMkLst>
            <pc:docMk/>
            <pc:sldMk cId="3014091475" sldId="782"/>
            <ac:spMk id="45" creationId="{D7E5906C-D718-7871-22AF-5DAAC97E1E1C}"/>
          </ac:spMkLst>
        </pc:spChg>
        <pc:spChg chg="add del mod">
          <ac:chgData name="Nguyen Chi Son" userId="606856d02e9d83ac" providerId="LiveId" clId="{2597252C-BE7A-429B-93D9-DB93322F59AB}" dt="2022-05-10T11:06:09.165" v="2840" actId="478"/>
          <ac:spMkLst>
            <pc:docMk/>
            <pc:sldMk cId="3014091475" sldId="782"/>
            <ac:spMk id="46" creationId="{D054108B-EC0E-66A5-B586-DF0399BA709F}"/>
          </ac:spMkLst>
        </pc:spChg>
        <pc:spChg chg="add del mod">
          <ac:chgData name="Nguyen Chi Son" userId="606856d02e9d83ac" providerId="LiveId" clId="{2597252C-BE7A-429B-93D9-DB93322F59AB}" dt="2022-05-10T11:06:10.149" v="2841" actId="478"/>
          <ac:spMkLst>
            <pc:docMk/>
            <pc:sldMk cId="3014091475" sldId="782"/>
            <ac:spMk id="47" creationId="{0442BD2D-61A3-9C1B-E63E-A9ABA28D4CDE}"/>
          </ac:spMkLst>
        </pc:spChg>
        <pc:spChg chg="add del mod">
          <ac:chgData name="Nguyen Chi Son" userId="606856d02e9d83ac" providerId="LiveId" clId="{2597252C-BE7A-429B-93D9-DB93322F59AB}" dt="2022-05-10T11:06:13.165" v="2843" actId="478"/>
          <ac:spMkLst>
            <pc:docMk/>
            <pc:sldMk cId="3014091475" sldId="782"/>
            <ac:spMk id="48" creationId="{F57E3B4E-4402-A1FC-00CF-EB69D14E31EE}"/>
          </ac:spMkLst>
        </pc:spChg>
        <pc:spChg chg="add mod">
          <ac:chgData name="Nguyen Chi Son" userId="606856d02e9d83ac" providerId="LiveId" clId="{2597252C-BE7A-429B-93D9-DB93322F59AB}" dt="2022-05-10T11:03:25.498" v="2815" actId="1076"/>
          <ac:spMkLst>
            <pc:docMk/>
            <pc:sldMk cId="3014091475" sldId="782"/>
            <ac:spMk id="49" creationId="{23A2A7FC-0198-5EE4-EB7A-892A646DCC5A}"/>
          </ac:spMkLst>
        </pc:spChg>
        <pc:spChg chg="add mod">
          <ac:chgData name="Nguyen Chi Son" userId="606856d02e9d83ac" providerId="LiveId" clId="{2597252C-BE7A-429B-93D9-DB93322F59AB}" dt="2022-05-10T11:08:31.472" v="2905" actId="1036"/>
          <ac:spMkLst>
            <pc:docMk/>
            <pc:sldMk cId="3014091475" sldId="782"/>
            <ac:spMk id="50" creationId="{4DAEA2B5-667A-067D-998F-144CC0BD2572}"/>
          </ac:spMkLst>
        </pc:spChg>
        <pc:spChg chg="add del mod">
          <ac:chgData name="Nguyen Chi Son" userId="606856d02e9d83ac" providerId="LiveId" clId="{2597252C-BE7A-429B-93D9-DB93322F59AB}" dt="2022-05-10T11:07:36.021" v="2877" actId="478"/>
          <ac:spMkLst>
            <pc:docMk/>
            <pc:sldMk cId="3014091475" sldId="782"/>
            <ac:spMk id="51" creationId="{ACD24BDD-7513-14E9-1912-C6FCEF4B9C47}"/>
          </ac:spMkLst>
        </pc:spChg>
        <pc:spChg chg="add del mod">
          <ac:chgData name="Nguyen Chi Son" userId="606856d02e9d83ac" providerId="LiveId" clId="{2597252C-BE7A-429B-93D9-DB93322F59AB}" dt="2022-05-10T11:07:36.021" v="2877" actId="478"/>
          <ac:spMkLst>
            <pc:docMk/>
            <pc:sldMk cId="3014091475" sldId="782"/>
            <ac:spMk id="52" creationId="{6B64B39C-3474-D455-D24C-995582157858}"/>
          </ac:spMkLst>
        </pc:spChg>
        <pc:spChg chg="add del mod">
          <ac:chgData name="Nguyen Chi Son" userId="606856d02e9d83ac" providerId="LiveId" clId="{2597252C-BE7A-429B-93D9-DB93322F59AB}" dt="2022-05-10T11:07:36.021" v="2877" actId="478"/>
          <ac:spMkLst>
            <pc:docMk/>
            <pc:sldMk cId="3014091475" sldId="782"/>
            <ac:spMk id="53" creationId="{43CA033C-3A94-3D04-BA5E-A91AEFA323AD}"/>
          </ac:spMkLst>
        </pc:spChg>
        <pc:spChg chg="add del mod">
          <ac:chgData name="Nguyen Chi Son" userId="606856d02e9d83ac" providerId="LiveId" clId="{2597252C-BE7A-429B-93D9-DB93322F59AB}" dt="2022-05-10T11:07:36.021" v="2877" actId="478"/>
          <ac:spMkLst>
            <pc:docMk/>
            <pc:sldMk cId="3014091475" sldId="782"/>
            <ac:spMk id="54" creationId="{6F1FF4D2-2A65-9974-F044-DC903F9E4103}"/>
          </ac:spMkLst>
        </pc:spChg>
        <pc:spChg chg="add mod">
          <ac:chgData name="Nguyen Chi Son" userId="606856d02e9d83ac" providerId="LiveId" clId="{2597252C-BE7A-429B-93D9-DB93322F59AB}" dt="2022-05-10T11:07:27.365" v="2876" actId="1038"/>
          <ac:spMkLst>
            <pc:docMk/>
            <pc:sldMk cId="3014091475" sldId="782"/>
            <ac:spMk id="55" creationId="{3629CAFF-95F2-4CA3-5E71-7405E923B84E}"/>
          </ac:spMkLst>
        </pc:spChg>
        <pc:spChg chg="add del mod">
          <ac:chgData name="Nguyen Chi Son" userId="606856d02e9d83ac" providerId="LiveId" clId="{2597252C-BE7A-429B-93D9-DB93322F59AB}" dt="2022-05-10T11:06:44.695" v="2849" actId="478"/>
          <ac:spMkLst>
            <pc:docMk/>
            <pc:sldMk cId="3014091475" sldId="782"/>
            <ac:spMk id="56" creationId="{E82E8DA0-8F93-EEB9-0F6B-A90DEA5403AC}"/>
          </ac:spMkLst>
        </pc:spChg>
        <pc:spChg chg="add del mod">
          <ac:chgData name="Nguyen Chi Son" userId="606856d02e9d83ac" providerId="LiveId" clId="{2597252C-BE7A-429B-93D9-DB93322F59AB}" dt="2022-05-10T11:06:46.195" v="2850" actId="478"/>
          <ac:spMkLst>
            <pc:docMk/>
            <pc:sldMk cId="3014091475" sldId="782"/>
            <ac:spMk id="57" creationId="{BEBCC6D2-AB7C-652C-8BE1-7101AFCA5621}"/>
          </ac:spMkLst>
        </pc:spChg>
        <pc:spChg chg="add del mod">
          <ac:chgData name="Nguyen Chi Son" userId="606856d02e9d83ac" providerId="LiveId" clId="{2597252C-BE7A-429B-93D9-DB93322F59AB}" dt="2022-05-10T11:06:47.335" v="2851" actId="478"/>
          <ac:spMkLst>
            <pc:docMk/>
            <pc:sldMk cId="3014091475" sldId="782"/>
            <ac:spMk id="58" creationId="{C3F9ED54-BCB0-C479-BCCF-767AA95B7883}"/>
          </ac:spMkLst>
        </pc:spChg>
        <pc:spChg chg="add del mod">
          <ac:chgData name="Nguyen Chi Son" userId="606856d02e9d83ac" providerId="LiveId" clId="{2597252C-BE7A-429B-93D9-DB93322F59AB}" dt="2022-05-10T11:06:49.257" v="2852" actId="478"/>
          <ac:spMkLst>
            <pc:docMk/>
            <pc:sldMk cId="3014091475" sldId="782"/>
            <ac:spMk id="59" creationId="{9C891DF1-0FCC-7C60-31ED-ACFF0D80E57F}"/>
          </ac:spMkLst>
        </pc:spChg>
        <pc:spChg chg="add del mod">
          <ac:chgData name="Nguyen Chi Son" userId="606856d02e9d83ac" providerId="LiveId" clId="{2597252C-BE7A-429B-93D9-DB93322F59AB}" dt="2022-05-10T11:03:18.483" v="2814" actId="478"/>
          <ac:spMkLst>
            <pc:docMk/>
            <pc:sldMk cId="3014091475" sldId="782"/>
            <ac:spMk id="60" creationId="{16B7900F-7C7B-ED9A-0D79-DCCFAF5208E4}"/>
          </ac:spMkLst>
        </pc:spChg>
        <pc:spChg chg="add del mod">
          <ac:chgData name="Nguyen Chi Son" userId="606856d02e9d83ac" providerId="LiveId" clId="{2597252C-BE7A-429B-93D9-DB93322F59AB}" dt="2022-05-10T11:03:17.092" v="2813" actId="478"/>
          <ac:spMkLst>
            <pc:docMk/>
            <pc:sldMk cId="3014091475" sldId="782"/>
            <ac:spMk id="61" creationId="{9202C190-4CFE-778C-97AC-162ED7D55569}"/>
          </ac:spMkLst>
        </pc:spChg>
        <pc:spChg chg="add mod">
          <ac:chgData name="Nguyen Chi Son" userId="606856d02e9d83ac" providerId="LiveId" clId="{2597252C-BE7A-429B-93D9-DB93322F59AB}" dt="2022-05-10T11:03:25.498" v="2815" actId="1076"/>
          <ac:spMkLst>
            <pc:docMk/>
            <pc:sldMk cId="3014091475" sldId="782"/>
            <ac:spMk id="62" creationId="{0C86A3D7-D580-F11C-4B36-EEEBB92CA6FA}"/>
          </ac:spMkLst>
        </pc:spChg>
        <pc:spChg chg="add mod">
          <ac:chgData name="Nguyen Chi Son" userId="606856d02e9d83ac" providerId="LiveId" clId="{2597252C-BE7A-429B-93D9-DB93322F59AB}" dt="2022-05-10T11:05:57.243" v="2833" actId="1076"/>
          <ac:spMkLst>
            <pc:docMk/>
            <pc:sldMk cId="3014091475" sldId="782"/>
            <ac:spMk id="63" creationId="{D9157F3B-5F4D-3D54-ECB5-55D9CF18E027}"/>
          </ac:spMkLst>
        </pc:spChg>
        <pc:spChg chg="add del mod">
          <ac:chgData name="Nguyen Chi Son" userId="606856d02e9d83ac" providerId="LiveId" clId="{2597252C-BE7A-429B-93D9-DB93322F59AB}" dt="2022-05-10T11:06:49.257" v="2852" actId="478"/>
          <ac:spMkLst>
            <pc:docMk/>
            <pc:sldMk cId="3014091475" sldId="782"/>
            <ac:spMk id="66" creationId="{9C8F695F-F7C4-A050-F57E-F3C4A9333E1D}"/>
          </ac:spMkLst>
        </pc:spChg>
        <pc:spChg chg="add del mod">
          <ac:chgData name="Nguyen Chi Son" userId="606856d02e9d83ac" providerId="LiveId" clId="{2597252C-BE7A-429B-93D9-DB93322F59AB}" dt="2022-05-10T11:07:36.021" v="2877" actId="478"/>
          <ac:spMkLst>
            <pc:docMk/>
            <pc:sldMk cId="3014091475" sldId="782"/>
            <ac:spMk id="67" creationId="{217479D8-CA08-13FA-5609-B3CA86EB760D}"/>
          </ac:spMkLst>
        </pc:spChg>
        <pc:spChg chg="add mod">
          <ac:chgData name="Nguyen Chi Son" userId="606856d02e9d83ac" providerId="LiveId" clId="{2597252C-BE7A-429B-93D9-DB93322F59AB}" dt="2022-05-10T11:07:27.365" v="2876" actId="1038"/>
          <ac:spMkLst>
            <pc:docMk/>
            <pc:sldMk cId="3014091475" sldId="782"/>
            <ac:spMk id="68" creationId="{188E8E03-6B15-9ADA-E61D-CE2DDA95D8CA}"/>
          </ac:spMkLst>
        </pc:spChg>
        <pc:spChg chg="add mod">
          <ac:chgData name="Nguyen Chi Son" userId="606856d02e9d83ac" providerId="LiveId" clId="{2597252C-BE7A-429B-93D9-DB93322F59AB}" dt="2022-05-10T11:07:27.365" v="2876" actId="1038"/>
          <ac:spMkLst>
            <pc:docMk/>
            <pc:sldMk cId="3014091475" sldId="782"/>
            <ac:spMk id="69" creationId="{047438EB-A924-2E1D-BD61-339D8EB80914}"/>
          </ac:spMkLst>
        </pc:spChg>
        <pc:spChg chg="add mod">
          <ac:chgData name="Nguyen Chi Son" userId="606856d02e9d83ac" providerId="LiveId" clId="{2597252C-BE7A-429B-93D9-DB93322F59AB}" dt="2022-05-10T11:07:27.365" v="2876" actId="1038"/>
          <ac:spMkLst>
            <pc:docMk/>
            <pc:sldMk cId="3014091475" sldId="782"/>
            <ac:spMk id="70" creationId="{AD70CB73-8470-44CF-1903-5F541248F943}"/>
          </ac:spMkLst>
        </pc:spChg>
        <pc:spChg chg="add mod">
          <ac:chgData name="Nguyen Chi Son" userId="606856d02e9d83ac" providerId="LiveId" clId="{2597252C-BE7A-429B-93D9-DB93322F59AB}" dt="2022-05-10T11:07:27.365" v="2876" actId="1038"/>
          <ac:spMkLst>
            <pc:docMk/>
            <pc:sldMk cId="3014091475" sldId="782"/>
            <ac:spMk id="71" creationId="{549847DD-8D27-F63E-450B-360CBD829838}"/>
          </ac:spMkLst>
        </pc:spChg>
        <pc:spChg chg="add del mod">
          <ac:chgData name="Nguyen Chi Son" userId="606856d02e9d83ac" providerId="LiveId" clId="{2597252C-BE7A-429B-93D9-DB93322F59AB}" dt="2022-05-10T14:27:53.144" v="9471" actId="478"/>
          <ac:spMkLst>
            <pc:docMk/>
            <pc:sldMk cId="3014091475" sldId="782"/>
            <ac:spMk id="72" creationId="{7EE40F0F-C8D1-551C-8F69-441EBCB8ECB8}"/>
          </ac:spMkLst>
        </pc:spChg>
        <pc:spChg chg="add mod">
          <ac:chgData name="Nguyen Chi Son" userId="606856d02e9d83ac" providerId="LiveId" clId="{2597252C-BE7A-429B-93D9-DB93322F59AB}" dt="2022-05-10T11:08:31.472" v="2905" actId="1036"/>
          <ac:spMkLst>
            <pc:docMk/>
            <pc:sldMk cId="3014091475" sldId="782"/>
            <ac:spMk id="73" creationId="{2288ADC7-5FA5-7EFD-B338-868D94ABF76E}"/>
          </ac:spMkLst>
        </pc:spChg>
        <pc:spChg chg="add mod">
          <ac:chgData name="Nguyen Chi Son" userId="606856d02e9d83ac" providerId="LiveId" clId="{2597252C-BE7A-429B-93D9-DB93322F59AB}" dt="2022-05-10T11:08:31.472" v="2905" actId="1036"/>
          <ac:spMkLst>
            <pc:docMk/>
            <pc:sldMk cId="3014091475" sldId="782"/>
            <ac:spMk id="74" creationId="{2692E08D-EEE2-6258-26DB-59C50BAA79E7}"/>
          </ac:spMkLst>
        </pc:spChg>
        <pc:spChg chg="add mod">
          <ac:chgData name="Nguyen Chi Son" userId="606856d02e9d83ac" providerId="LiveId" clId="{2597252C-BE7A-429B-93D9-DB93322F59AB}" dt="2022-05-10T11:08:31.472" v="2905" actId="1036"/>
          <ac:spMkLst>
            <pc:docMk/>
            <pc:sldMk cId="3014091475" sldId="782"/>
            <ac:spMk id="75" creationId="{8CE3ADDC-4FD2-9C68-B67A-9F9C28FEE4EF}"/>
          </ac:spMkLst>
        </pc:spChg>
        <pc:spChg chg="add mod">
          <ac:chgData name="Nguyen Chi Son" userId="606856d02e9d83ac" providerId="LiveId" clId="{2597252C-BE7A-429B-93D9-DB93322F59AB}" dt="2022-05-10T11:08:31.472" v="2905" actId="1036"/>
          <ac:spMkLst>
            <pc:docMk/>
            <pc:sldMk cId="3014091475" sldId="782"/>
            <ac:spMk id="76" creationId="{F854DA7E-CEDD-FC4E-1A85-7DCE208F5131}"/>
          </ac:spMkLst>
        </pc:spChg>
        <pc:spChg chg="add mod">
          <ac:chgData name="Nguyen Chi Son" userId="606856d02e9d83ac" providerId="LiveId" clId="{2597252C-BE7A-429B-93D9-DB93322F59AB}" dt="2022-05-10T11:08:31.472" v="2905" actId="1036"/>
          <ac:spMkLst>
            <pc:docMk/>
            <pc:sldMk cId="3014091475" sldId="782"/>
            <ac:spMk id="77" creationId="{61CF6EE7-143F-A3BB-CD7B-B15C36DA4F5C}"/>
          </ac:spMkLst>
        </pc:spChg>
        <pc:spChg chg="add mod">
          <ac:chgData name="Nguyen Chi Son" userId="606856d02e9d83ac" providerId="LiveId" clId="{2597252C-BE7A-429B-93D9-DB93322F59AB}" dt="2022-05-10T11:10:37.874" v="2926" actId="1037"/>
          <ac:spMkLst>
            <pc:docMk/>
            <pc:sldMk cId="3014091475" sldId="782"/>
            <ac:spMk id="78" creationId="{231CAF42-FB8B-FC5E-2EB5-5418304BCDBE}"/>
          </ac:spMkLst>
        </pc:spChg>
        <pc:spChg chg="add mod">
          <ac:chgData name="Nguyen Chi Son" userId="606856d02e9d83ac" providerId="LiveId" clId="{2597252C-BE7A-429B-93D9-DB93322F59AB}" dt="2022-05-10T11:09:19.393" v="2912" actId="571"/>
          <ac:spMkLst>
            <pc:docMk/>
            <pc:sldMk cId="3014091475" sldId="782"/>
            <ac:spMk id="79" creationId="{1F74FA10-7665-04AD-65BA-8F23FB886012}"/>
          </ac:spMkLst>
        </pc:spChg>
        <pc:spChg chg="add mod">
          <ac:chgData name="Nguyen Chi Son" userId="606856d02e9d83ac" providerId="LiveId" clId="{2597252C-BE7A-429B-93D9-DB93322F59AB}" dt="2022-05-10T11:09:29.486" v="2913" actId="571"/>
          <ac:spMkLst>
            <pc:docMk/>
            <pc:sldMk cId="3014091475" sldId="782"/>
            <ac:spMk id="80" creationId="{6E8F6998-4AD4-54A5-1FDB-1E79911D7C4D}"/>
          </ac:spMkLst>
        </pc:spChg>
        <pc:spChg chg="add mod">
          <ac:chgData name="Nguyen Chi Son" userId="606856d02e9d83ac" providerId="LiveId" clId="{2597252C-BE7A-429B-93D9-DB93322F59AB}" dt="2022-05-10T11:09:35.236" v="2914" actId="571"/>
          <ac:spMkLst>
            <pc:docMk/>
            <pc:sldMk cId="3014091475" sldId="782"/>
            <ac:spMk id="81" creationId="{399D99A2-1ADD-2225-F7C6-F6AB8EC06C22}"/>
          </ac:spMkLst>
        </pc:spChg>
        <pc:spChg chg="add mod">
          <ac:chgData name="Nguyen Chi Son" userId="606856d02e9d83ac" providerId="LiveId" clId="{2597252C-BE7A-429B-93D9-DB93322F59AB}" dt="2022-05-10T11:09:44.517" v="2915" actId="571"/>
          <ac:spMkLst>
            <pc:docMk/>
            <pc:sldMk cId="3014091475" sldId="782"/>
            <ac:spMk id="82" creationId="{5B4C56C9-E8C4-BAFF-702F-DBB5CAB449DD}"/>
          </ac:spMkLst>
        </pc:spChg>
        <pc:spChg chg="add mod">
          <ac:chgData name="Nguyen Chi Son" userId="606856d02e9d83ac" providerId="LiveId" clId="{2597252C-BE7A-429B-93D9-DB93322F59AB}" dt="2022-05-10T11:09:57.235" v="2916" actId="571"/>
          <ac:spMkLst>
            <pc:docMk/>
            <pc:sldMk cId="3014091475" sldId="782"/>
            <ac:spMk id="83" creationId="{57A84E4B-E8DD-0AF7-74F9-2D4B5F6DDEA9}"/>
          </ac:spMkLst>
        </pc:spChg>
        <pc:graphicFrameChg chg="del">
          <ac:chgData name="Nguyen Chi Son" userId="606856d02e9d83ac" providerId="LiveId" clId="{2597252C-BE7A-429B-93D9-DB93322F59AB}" dt="2022-05-10T10:38:17.279" v="2615" actId="478"/>
          <ac:graphicFrameMkLst>
            <pc:docMk/>
            <pc:sldMk cId="3014091475" sldId="782"/>
            <ac:graphicFrameMk id="9" creationId="{5C0A4534-B3B9-450D-A1D7-0B99D9DA0F6B}"/>
          </ac:graphicFrameMkLst>
        </pc:graphicFrameChg>
        <pc:graphicFrameChg chg="del">
          <ac:chgData name="Nguyen Chi Son" userId="606856d02e9d83ac" providerId="LiveId" clId="{2597252C-BE7A-429B-93D9-DB93322F59AB}" dt="2022-05-10T10:38:17.279" v="2615" actId="478"/>
          <ac:graphicFrameMkLst>
            <pc:docMk/>
            <pc:sldMk cId="3014091475" sldId="782"/>
            <ac:graphicFrameMk id="15" creationId="{44436E0A-85A4-10BF-B5CE-56FC49539F26}"/>
          </ac:graphicFrameMkLst>
        </pc:graphicFrameChg>
        <pc:picChg chg="add mod">
          <ac:chgData name="Nguyen Chi Son" userId="606856d02e9d83ac" providerId="LiveId" clId="{2597252C-BE7A-429B-93D9-DB93322F59AB}" dt="2022-05-10T14:26:58.965" v="9470" actId="1076"/>
          <ac:picMkLst>
            <pc:docMk/>
            <pc:sldMk cId="3014091475" sldId="782"/>
            <ac:picMk id="4" creationId="{5026E324-DFDD-0C76-FA74-87FE9448A3E6}"/>
          </ac:picMkLst>
        </pc:picChg>
        <pc:picChg chg="del">
          <ac:chgData name="Nguyen Chi Son" userId="606856d02e9d83ac" providerId="LiveId" clId="{2597252C-BE7A-429B-93D9-DB93322F59AB}" dt="2022-05-10T10:38:20.154" v="2618" actId="478"/>
          <ac:picMkLst>
            <pc:docMk/>
            <pc:sldMk cId="3014091475" sldId="782"/>
            <ac:picMk id="11" creationId="{05D96BD5-9C07-6F23-61E0-2C40A94E1053}"/>
          </ac:picMkLst>
        </pc:picChg>
        <pc:picChg chg="add del mod">
          <ac:chgData name="Nguyen Chi Son" userId="606856d02e9d83ac" providerId="LiveId" clId="{2597252C-BE7A-429B-93D9-DB93322F59AB}" dt="2022-05-10T11:00:10.208" v="2728" actId="478"/>
          <ac:picMkLst>
            <pc:docMk/>
            <pc:sldMk cId="3014091475" sldId="782"/>
            <ac:picMk id="19" creationId="{1EC5F715-62A6-9C80-7D89-4D48F33EEC2A}"/>
          </ac:picMkLst>
        </pc:picChg>
        <pc:picChg chg="add del mod">
          <ac:chgData name="Nguyen Chi Son" userId="606856d02e9d83ac" providerId="LiveId" clId="{2597252C-BE7A-429B-93D9-DB93322F59AB}" dt="2022-05-10T11:00:18.817" v="2732" actId="478"/>
          <ac:picMkLst>
            <pc:docMk/>
            <pc:sldMk cId="3014091475" sldId="782"/>
            <ac:picMk id="21" creationId="{B155DD75-E96F-9420-12DC-AC0CB095C442}"/>
          </ac:picMkLst>
        </pc:picChg>
        <pc:picChg chg="add del mod">
          <ac:chgData name="Nguyen Chi Son" userId="606856d02e9d83ac" providerId="LiveId" clId="{2597252C-BE7A-429B-93D9-DB93322F59AB}" dt="2022-05-10T11:00:19.239" v="2733" actId="478"/>
          <ac:picMkLst>
            <pc:docMk/>
            <pc:sldMk cId="3014091475" sldId="782"/>
            <ac:picMk id="23" creationId="{95C32971-776B-A062-ACC7-6B01E26121D8}"/>
          </ac:picMkLst>
        </pc:picChg>
        <pc:cxnChg chg="add mod ord">
          <ac:chgData name="Nguyen Chi Son" userId="606856d02e9d83ac" providerId="LiveId" clId="{2597252C-BE7A-429B-93D9-DB93322F59AB}" dt="2022-05-10T11:10:36.234" v="2924" actId="167"/>
          <ac:cxnSpMkLst>
            <pc:docMk/>
            <pc:sldMk cId="3014091475" sldId="782"/>
            <ac:cxnSpMk id="6" creationId="{6D96FC0C-3DE0-5605-7B20-826EE790606C}"/>
          </ac:cxnSpMkLst>
        </pc:cxnChg>
        <pc:cxnChg chg="del">
          <ac:chgData name="Nguyen Chi Son" userId="606856d02e9d83ac" providerId="LiveId" clId="{2597252C-BE7A-429B-93D9-DB93322F59AB}" dt="2022-05-10T10:38:21.064" v="2619" actId="478"/>
          <ac:cxnSpMkLst>
            <pc:docMk/>
            <pc:sldMk cId="3014091475" sldId="782"/>
            <ac:cxnSpMk id="18" creationId="{1D24E2C5-5A0C-5B25-9E9D-9D5A81CD79B5}"/>
          </ac:cxnSpMkLst>
        </pc:cxnChg>
        <pc:cxnChg chg="add del mod">
          <ac:chgData name="Nguyen Chi Son" userId="606856d02e9d83ac" providerId="LiveId" clId="{2597252C-BE7A-429B-93D9-DB93322F59AB}" dt="2022-05-10T11:00:21.333" v="2734" actId="478"/>
          <ac:cxnSpMkLst>
            <pc:docMk/>
            <pc:sldMk cId="3014091475" sldId="782"/>
            <ac:cxnSpMk id="26" creationId="{2DA12F7E-526A-685E-4FE7-CCFF85969EBA}"/>
          </ac:cxnSpMkLst>
        </pc:cxnChg>
        <pc:cxnChg chg="add del mod">
          <ac:chgData name="Nguyen Chi Son" userId="606856d02e9d83ac" providerId="LiveId" clId="{2597252C-BE7A-429B-93D9-DB93322F59AB}" dt="2022-05-10T11:06:06.305" v="2837" actId="478"/>
          <ac:cxnSpMkLst>
            <pc:docMk/>
            <pc:sldMk cId="3014091475" sldId="782"/>
            <ac:cxnSpMk id="29" creationId="{4BAC57DA-AF6D-C20C-B75B-21E65A1F768D}"/>
          </ac:cxnSpMkLst>
        </pc:cxnChg>
        <pc:cxnChg chg="add mod">
          <ac:chgData name="Nguyen Chi Son" userId="606856d02e9d83ac" providerId="LiveId" clId="{2597252C-BE7A-429B-93D9-DB93322F59AB}" dt="2022-05-10T11:05:11.229" v="2819" actId="465"/>
          <ac:cxnSpMkLst>
            <pc:docMk/>
            <pc:sldMk cId="3014091475" sldId="782"/>
            <ac:cxnSpMk id="30" creationId="{46E13062-15FA-91D3-157F-C48E1BFB97C1}"/>
          </ac:cxnSpMkLst>
        </pc:cxnChg>
        <pc:cxnChg chg="add mod">
          <ac:chgData name="Nguyen Chi Son" userId="606856d02e9d83ac" providerId="LiveId" clId="{2597252C-BE7A-429B-93D9-DB93322F59AB}" dt="2022-05-10T11:05:11.229" v="2819" actId="465"/>
          <ac:cxnSpMkLst>
            <pc:docMk/>
            <pc:sldMk cId="3014091475" sldId="782"/>
            <ac:cxnSpMk id="31" creationId="{930F85FF-3484-51F4-4E67-4BF1B039D53F}"/>
          </ac:cxnSpMkLst>
        </pc:cxnChg>
        <pc:cxnChg chg="add mod">
          <ac:chgData name="Nguyen Chi Son" userId="606856d02e9d83ac" providerId="LiveId" clId="{2597252C-BE7A-429B-93D9-DB93322F59AB}" dt="2022-05-10T11:05:11.229" v="2819" actId="465"/>
          <ac:cxnSpMkLst>
            <pc:docMk/>
            <pc:sldMk cId="3014091475" sldId="782"/>
            <ac:cxnSpMk id="32" creationId="{2C33EA31-19EC-832F-DBD9-4215D488D2C2}"/>
          </ac:cxnSpMkLst>
        </pc:cxnChg>
        <pc:cxnChg chg="add mod">
          <ac:chgData name="Nguyen Chi Son" userId="606856d02e9d83ac" providerId="LiveId" clId="{2597252C-BE7A-429B-93D9-DB93322F59AB}" dt="2022-05-10T11:05:11.229" v="2819" actId="465"/>
          <ac:cxnSpMkLst>
            <pc:docMk/>
            <pc:sldMk cId="3014091475" sldId="782"/>
            <ac:cxnSpMk id="33" creationId="{F3B9E68E-6492-032F-CDA5-B202AFD4DF8C}"/>
          </ac:cxnSpMkLst>
        </pc:cxnChg>
        <pc:cxnChg chg="add mod">
          <ac:chgData name="Nguyen Chi Son" userId="606856d02e9d83ac" providerId="LiveId" clId="{2597252C-BE7A-429B-93D9-DB93322F59AB}" dt="2022-05-10T11:03:25.498" v="2815" actId="1076"/>
          <ac:cxnSpMkLst>
            <pc:docMk/>
            <pc:sldMk cId="3014091475" sldId="782"/>
            <ac:cxnSpMk id="34" creationId="{B7E86F14-FA11-043A-B9DB-B7244F3E42BB}"/>
          </ac:cxnSpMkLst>
        </pc:cxnChg>
        <pc:cxnChg chg="add mod">
          <ac:chgData name="Nguyen Chi Son" userId="606856d02e9d83ac" providerId="LiveId" clId="{2597252C-BE7A-429B-93D9-DB93322F59AB}" dt="2022-05-10T11:05:00.823" v="2818" actId="408"/>
          <ac:cxnSpMkLst>
            <pc:docMk/>
            <pc:sldMk cId="3014091475" sldId="782"/>
            <ac:cxnSpMk id="35" creationId="{12650A14-0DF3-79B0-9759-06268D2926FE}"/>
          </ac:cxnSpMkLst>
        </pc:cxnChg>
        <pc:cxnChg chg="add mod">
          <ac:chgData name="Nguyen Chi Son" userId="606856d02e9d83ac" providerId="LiveId" clId="{2597252C-BE7A-429B-93D9-DB93322F59AB}" dt="2022-05-10T11:05:00.823" v="2818" actId="408"/>
          <ac:cxnSpMkLst>
            <pc:docMk/>
            <pc:sldMk cId="3014091475" sldId="782"/>
            <ac:cxnSpMk id="36" creationId="{B4155A4C-10A7-26DA-EA76-5AB8A34D8152}"/>
          </ac:cxnSpMkLst>
        </pc:cxnChg>
        <pc:cxnChg chg="add mod">
          <ac:chgData name="Nguyen Chi Son" userId="606856d02e9d83ac" providerId="LiveId" clId="{2597252C-BE7A-429B-93D9-DB93322F59AB}" dt="2022-05-10T11:05:00.823" v="2818" actId="408"/>
          <ac:cxnSpMkLst>
            <pc:docMk/>
            <pc:sldMk cId="3014091475" sldId="782"/>
            <ac:cxnSpMk id="37" creationId="{59AC2609-5105-CCDF-4563-30845E13746C}"/>
          </ac:cxnSpMkLst>
        </pc:cxnChg>
        <pc:cxnChg chg="add mod">
          <ac:chgData name="Nguyen Chi Son" userId="606856d02e9d83ac" providerId="LiveId" clId="{2597252C-BE7A-429B-93D9-DB93322F59AB}" dt="2022-05-10T11:05:00.823" v="2818" actId="408"/>
          <ac:cxnSpMkLst>
            <pc:docMk/>
            <pc:sldMk cId="3014091475" sldId="782"/>
            <ac:cxnSpMk id="38" creationId="{0EA085DA-C887-513E-E595-54651A04801C}"/>
          </ac:cxnSpMkLst>
        </pc:cxnChg>
        <pc:cxnChg chg="add mod">
          <ac:chgData name="Nguyen Chi Son" userId="606856d02e9d83ac" providerId="LiveId" clId="{2597252C-BE7A-429B-93D9-DB93322F59AB}" dt="2022-05-10T11:03:25.498" v="2815" actId="1076"/>
          <ac:cxnSpMkLst>
            <pc:docMk/>
            <pc:sldMk cId="3014091475" sldId="782"/>
            <ac:cxnSpMk id="39" creationId="{92313AE1-E77E-DCD7-5A8F-650111E8789D}"/>
          </ac:cxnSpMkLst>
        </pc:cxnChg>
        <pc:cxnChg chg="add mod">
          <ac:chgData name="Nguyen Chi Son" userId="606856d02e9d83ac" providerId="LiveId" clId="{2597252C-BE7A-429B-93D9-DB93322F59AB}" dt="2022-05-10T11:03:25.498" v="2815" actId="1076"/>
          <ac:cxnSpMkLst>
            <pc:docMk/>
            <pc:sldMk cId="3014091475" sldId="782"/>
            <ac:cxnSpMk id="40" creationId="{50E98EB3-137C-6BA2-399D-21EFF3CF3176}"/>
          </ac:cxnSpMkLst>
        </pc:cxnChg>
        <pc:cxnChg chg="add mod">
          <ac:chgData name="Nguyen Chi Son" userId="606856d02e9d83ac" providerId="LiveId" clId="{2597252C-BE7A-429B-93D9-DB93322F59AB}" dt="2022-05-10T11:03:25.498" v="2815" actId="1076"/>
          <ac:cxnSpMkLst>
            <pc:docMk/>
            <pc:sldMk cId="3014091475" sldId="782"/>
            <ac:cxnSpMk id="41" creationId="{F78968DB-ACF6-45AF-23A8-4407A21BE639}"/>
          </ac:cxnSpMkLst>
        </pc:cxnChg>
        <pc:cxnChg chg="add del mod">
          <ac:chgData name="Nguyen Chi Son" userId="606856d02e9d83ac" providerId="LiveId" clId="{2597252C-BE7A-429B-93D9-DB93322F59AB}" dt="2022-05-10T11:06:05.009" v="2836" actId="478"/>
          <ac:cxnSpMkLst>
            <pc:docMk/>
            <pc:sldMk cId="3014091475" sldId="782"/>
            <ac:cxnSpMk id="42" creationId="{44F4C0E6-CA27-F31F-425A-8C35E89E48C8}"/>
          </ac:cxnSpMkLst>
        </pc:cxnChg>
        <pc:cxnChg chg="add mod">
          <ac:chgData name="Nguyen Chi Son" userId="606856d02e9d83ac" providerId="LiveId" clId="{2597252C-BE7A-429B-93D9-DB93322F59AB}" dt="2022-05-10T11:05:00.823" v="2818" actId="408"/>
          <ac:cxnSpMkLst>
            <pc:docMk/>
            <pc:sldMk cId="3014091475" sldId="782"/>
            <ac:cxnSpMk id="64" creationId="{BD5A81A2-FBF9-88B3-81F6-28E0A21F832D}"/>
          </ac:cxnSpMkLst>
        </pc:cxnChg>
        <pc:cxnChg chg="add mod">
          <ac:chgData name="Nguyen Chi Son" userId="606856d02e9d83ac" providerId="LiveId" clId="{2597252C-BE7A-429B-93D9-DB93322F59AB}" dt="2022-05-10T11:05:11.229" v="2819" actId="465"/>
          <ac:cxnSpMkLst>
            <pc:docMk/>
            <pc:sldMk cId="3014091475" sldId="782"/>
            <ac:cxnSpMk id="65" creationId="{32239710-7CBD-0085-9DA3-23727E57493D}"/>
          </ac:cxnSpMkLst>
        </pc:cxnChg>
        <pc:cxnChg chg="add mod">
          <ac:chgData name="Nguyen Chi Son" userId="606856d02e9d83ac" providerId="LiveId" clId="{2597252C-BE7A-429B-93D9-DB93322F59AB}" dt="2022-05-10T11:10:46.655" v="2929" actId="14100"/>
          <ac:cxnSpMkLst>
            <pc:docMk/>
            <pc:sldMk cId="3014091475" sldId="782"/>
            <ac:cxnSpMk id="84" creationId="{5D6DC388-79AE-CF9A-8A41-A80B2BB9AEA1}"/>
          </ac:cxnSpMkLst>
        </pc:cxnChg>
        <pc:cxnChg chg="add del mod">
          <ac:chgData name="Nguyen Chi Son" userId="606856d02e9d83ac" providerId="LiveId" clId="{2597252C-BE7A-429B-93D9-DB93322F59AB}" dt="2022-05-10T11:24:53.671" v="4634"/>
          <ac:cxnSpMkLst>
            <pc:docMk/>
            <pc:sldMk cId="3014091475" sldId="782"/>
            <ac:cxnSpMk id="87" creationId="{C8F89B40-79EC-3D2B-73B9-AE8903366F48}"/>
          </ac:cxnSpMkLst>
        </pc:cxnChg>
      </pc:sldChg>
      <pc:sldChg chg="del">
        <pc:chgData name="Nguyen Chi Son" userId="606856d02e9d83ac" providerId="LiveId" clId="{2597252C-BE7A-429B-93D9-DB93322F59AB}" dt="2022-05-10T11:11:53.122" v="2938" actId="47"/>
        <pc:sldMkLst>
          <pc:docMk/>
          <pc:sldMk cId="3514233349" sldId="783"/>
        </pc:sldMkLst>
      </pc:sldChg>
      <pc:sldChg chg="addSp delSp modSp mod delAnim modAnim">
        <pc:chgData name="Nguyen Chi Son" userId="606856d02e9d83ac" providerId="LiveId" clId="{2597252C-BE7A-429B-93D9-DB93322F59AB}" dt="2022-05-10T14:33:00.394" v="9560"/>
        <pc:sldMkLst>
          <pc:docMk/>
          <pc:sldMk cId="3278121036" sldId="785"/>
        </pc:sldMkLst>
        <pc:spChg chg="del">
          <ac:chgData name="Nguyen Chi Son" userId="606856d02e9d83ac" providerId="LiveId" clId="{2597252C-BE7A-429B-93D9-DB93322F59AB}" dt="2022-05-10T14:08:39.003" v="6592" actId="478"/>
          <ac:spMkLst>
            <pc:docMk/>
            <pc:sldMk cId="3278121036" sldId="785"/>
            <ac:spMk id="16" creationId="{3D8285F7-5972-A463-C1EB-DC3F1FFE52A0}"/>
          </ac:spMkLst>
        </pc:spChg>
        <pc:spChg chg="del">
          <ac:chgData name="Nguyen Chi Son" userId="606856d02e9d83ac" providerId="LiveId" clId="{2597252C-BE7A-429B-93D9-DB93322F59AB}" dt="2022-05-10T14:08:39.003" v="6592" actId="478"/>
          <ac:spMkLst>
            <pc:docMk/>
            <pc:sldMk cId="3278121036" sldId="785"/>
            <ac:spMk id="18" creationId="{B3B0B2A1-6AD8-6BC0-A5D4-FD27F3C34484}"/>
          </ac:spMkLst>
        </pc:spChg>
        <pc:spChg chg="mod">
          <ac:chgData name="Nguyen Chi Son" userId="606856d02e9d83ac" providerId="LiveId" clId="{2597252C-BE7A-429B-93D9-DB93322F59AB}" dt="2022-05-10T14:11:20.539" v="7619" actId="20577"/>
          <ac:spMkLst>
            <pc:docMk/>
            <pc:sldMk cId="3278121036" sldId="785"/>
            <ac:spMk id="19" creationId="{9C339D16-68E4-43C4-A62E-D0146138D23B}"/>
          </ac:spMkLst>
        </pc:spChg>
        <pc:spChg chg="add mod">
          <ac:chgData name="Nguyen Chi Son" userId="606856d02e9d83ac" providerId="LiveId" clId="{2597252C-BE7A-429B-93D9-DB93322F59AB}" dt="2022-05-10T14:16:25.210" v="8656" actId="58"/>
          <ac:spMkLst>
            <pc:docMk/>
            <pc:sldMk cId="3278121036" sldId="785"/>
            <ac:spMk id="20" creationId="{0934020B-1F3F-46A5-D540-CB1045B4A538}"/>
          </ac:spMkLst>
        </pc:spChg>
        <pc:spChg chg="del">
          <ac:chgData name="Nguyen Chi Son" userId="606856d02e9d83ac" providerId="LiveId" clId="{2597252C-BE7A-429B-93D9-DB93322F59AB}" dt="2022-05-10T14:08:39.003" v="6592" actId="478"/>
          <ac:spMkLst>
            <pc:docMk/>
            <pc:sldMk cId="3278121036" sldId="785"/>
            <ac:spMk id="21" creationId="{50CCF181-DD22-1EFD-8B79-74BB108C144B}"/>
          </ac:spMkLst>
        </pc:spChg>
        <pc:spChg chg="add mod">
          <ac:chgData name="Nguyen Chi Son" userId="606856d02e9d83ac" providerId="LiveId" clId="{2597252C-BE7A-429B-93D9-DB93322F59AB}" dt="2022-05-10T14:11:50.784" v="7645" actId="1035"/>
          <ac:spMkLst>
            <pc:docMk/>
            <pc:sldMk cId="3278121036" sldId="785"/>
            <ac:spMk id="23" creationId="{DF71E831-C932-0FED-E289-5B333C7ABB6D}"/>
          </ac:spMkLst>
        </pc:spChg>
        <pc:spChg chg="add mod">
          <ac:chgData name="Nguyen Chi Son" userId="606856d02e9d83ac" providerId="LiveId" clId="{2597252C-BE7A-429B-93D9-DB93322F59AB}" dt="2022-05-10T14:12:38.938" v="7949" actId="20577"/>
          <ac:spMkLst>
            <pc:docMk/>
            <pc:sldMk cId="3278121036" sldId="785"/>
            <ac:spMk id="25" creationId="{604F79D9-CBF1-74A6-09EC-CA1BF245464A}"/>
          </ac:spMkLst>
        </pc:spChg>
        <pc:spChg chg="del">
          <ac:chgData name="Nguyen Chi Son" userId="606856d02e9d83ac" providerId="LiveId" clId="{2597252C-BE7A-429B-93D9-DB93322F59AB}" dt="2022-05-10T14:08:39.003" v="6592" actId="478"/>
          <ac:spMkLst>
            <pc:docMk/>
            <pc:sldMk cId="3278121036" sldId="785"/>
            <ac:spMk id="26" creationId="{CD1D6AFE-9958-4D1E-9CD2-A14264240D52}"/>
          </ac:spMkLst>
        </pc:spChg>
        <pc:spChg chg="del">
          <ac:chgData name="Nguyen Chi Son" userId="606856d02e9d83ac" providerId="LiveId" clId="{2597252C-BE7A-429B-93D9-DB93322F59AB}" dt="2022-05-10T14:08:39.003" v="6592" actId="478"/>
          <ac:spMkLst>
            <pc:docMk/>
            <pc:sldMk cId="3278121036" sldId="785"/>
            <ac:spMk id="27" creationId="{DB6DD82A-4CA8-4623-BC36-43439A2C4434}"/>
          </ac:spMkLst>
        </pc:spChg>
        <pc:spChg chg="del">
          <ac:chgData name="Nguyen Chi Son" userId="606856d02e9d83ac" providerId="LiveId" clId="{2597252C-BE7A-429B-93D9-DB93322F59AB}" dt="2022-05-10T14:08:39.003" v="6592" actId="478"/>
          <ac:spMkLst>
            <pc:docMk/>
            <pc:sldMk cId="3278121036" sldId="785"/>
            <ac:spMk id="30" creationId="{838B18E4-DC53-B570-58C6-ECC3F5065557}"/>
          </ac:spMkLst>
        </pc:spChg>
        <pc:graphicFrameChg chg="del">
          <ac:chgData name="Nguyen Chi Son" userId="606856d02e9d83ac" providerId="LiveId" clId="{2597252C-BE7A-429B-93D9-DB93322F59AB}" dt="2022-05-10T14:08:39.003" v="6592" actId="478"/>
          <ac:graphicFrameMkLst>
            <pc:docMk/>
            <pc:sldMk cId="3278121036" sldId="785"/>
            <ac:graphicFrameMk id="17" creationId="{BEF7788B-8DC8-5B4D-A0BA-E73F3E50DB3B}"/>
          </ac:graphicFrameMkLst>
        </pc:graphicFrameChg>
        <pc:graphicFrameChg chg="add del mod">
          <ac:chgData name="Nguyen Chi Son" userId="606856d02e9d83ac" providerId="LiveId" clId="{2597252C-BE7A-429B-93D9-DB93322F59AB}" dt="2022-05-10T14:11:53.652" v="7646" actId="478"/>
          <ac:graphicFrameMkLst>
            <pc:docMk/>
            <pc:sldMk cId="3278121036" sldId="785"/>
            <ac:graphicFrameMk id="28" creationId="{47A5B1E9-C6E9-A689-9966-0001A71A52EE}"/>
          </ac:graphicFrameMkLst>
        </pc:graphicFrameChg>
        <pc:picChg chg="add mod">
          <ac:chgData name="Nguyen Chi Son" userId="606856d02e9d83ac" providerId="LiveId" clId="{2597252C-BE7A-429B-93D9-DB93322F59AB}" dt="2022-05-10T14:11:24.282" v="7623" actId="1035"/>
          <ac:picMkLst>
            <pc:docMk/>
            <pc:sldMk cId="3278121036" sldId="785"/>
            <ac:picMk id="3" creationId="{0D99B733-80B0-5BC4-3E37-DBA8ABEEADCC}"/>
          </ac:picMkLst>
        </pc:picChg>
        <pc:picChg chg="del">
          <ac:chgData name="Nguyen Chi Son" userId="606856d02e9d83ac" providerId="LiveId" clId="{2597252C-BE7A-429B-93D9-DB93322F59AB}" dt="2022-05-10T14:08:39.003" v="6592" actId="478"/>
          <ac:picMkLst>
            <pc:docMk/>
            <pc:sldMk cId="3278121036" sldId="785"/>
            <ac:picMk id="6" creationId="{5F247A21-5FA3-4AC7-A429-97D3AFAD4B1B}"/>
          </ac:picMkLst>
        </pc:picChg>
        <pc:picChg chg="del">
          <ac:chgData name="Nguyen Chi Son" userId="606856d02e9d83ac" providerId="LiveId" clId="{2597252C-BE7A-429B-93D9-DB93322F59AB}" dt="2022-05-10T14:08:39.003" v="6592" actId="478"/>
          <ac:picMkLst>
            <pc:docMk/>
            <pc:sldMk cId="3278121036" sldId="785"/>
            <ac:picMk id="22" creationId="{93222A87-91ED-4181-B1B0-A0B0D9FE2D30}"/>
          </ac:picMkLst>
        </pc:picChg>
        <pc:cxnChg chg="add mod">
          <ac:chgData name="Nguyen Chi Son" userId="606856d02e9d83ac" providerId="LiveId" clId="{2597252C-BE7A-429B-93D9-DB93322F59AB}" dt="2022-05-10T14:16:52.922" v="8668" actId="1036"/>
          <ac:cxnSpMkLst>
            <pc:docMk/>
            <pc:sldMk cId="3278121036" sldId="785"/>
            <ac:cxnSpMk id="5" creationId="{1EEC6C7D-5691-17FA-122D-B6085E92555A}"/>
          </ac:cxnSpMkLst>
        </pc:cxnChg>
        <pc:cxnChg chg="del">
          <ac:chgData name="Nguyen Chi Son" userId="606856d02e9d83ac" providerId="LiveId" clId="{2597252C-BE7A-429B-93D9-DB93322F59AB}" dt="2022-05-10T14:08:39.003" v="6592" actId="478"/>
          <ac:cxnSpMkLst>
            <pc:docMk/>
            <pc:sldMk cId="3278121036" sldId="785"/>
            <ac:cxnSpMk id="8" creationId="{46ECD3DC-B938-4C39-8E4A-82C99166371D}"/>
          </ac:cxnSpMkLst>
        </pc:cxnChg>
        <pc:cxnChg chg="del">
          <ac:chgData name="Nguyen Chi Son" userId="606856d02e9d83ac" providerId="LiveId" clId="{2597252C-BE7A-429B-93D9-DB93322F59AB}" dt="2022-05-10T14:08:39.003" v="6592" actId="478"/>
          <ac:cxnSpMkLst>
            <pc:docMk/>
            <pc:sldMk cId="3278121036" sldId="785"/>
            <ac:cxnSpMk id="24" creationId="{F21BDA72-869D-4250-88C3-F2480ADEC55F}"/>
          </ac:cxnSpMkLst>
        </pc:cxnChg>
      </pc:sldChg>
      <pc:sldChg chg="del">
        <pc:chgData name="Nguyen Chi Son" userId="606856d02e9d83ac" providerId="LiveId" clId="{2597252C-BE7A-429B-93D9-DB93322F59AB}" dt="2022-05-10T14:25:41.468" v="9465" actId="47"/>
        <pc:sldMkLst>
          <pc:docMk/>
          <pc:sldMk cId="4062520160" sldId="786"/>
        </pc:sldMkLst>
      </pc:sldChg>
      <pc:sldChg chg="del">
        <pc:chgData name="Nguyen Chi Son" userId="606856d02e9d83ac" providerId="LiveId" clId="{2597252C-BE7A-429B-93D9-DB93322F59AB}" dt="2022-05-10T14:25:41.468" v="9465" actId="47"/>
        <pc:sldMkLst>
          <pc:docMk/>
          <pc:sldMk cId="2806807792" sldId="787"/>
        </pc:sldMkLst>
      </pc:sldChg>
      <pc:sldChg chg="del">
        <pc:chgData name="Nguyen Chi Son" userId="606856d02e9d83ac" providerId="LiveId" clId="{2597252C-BE7A-429B-93D9-DB93322F59AB}" dt="2022-05-10T14:25:41.468" v="9465" actId="47"/>
        <pc:sldMkLst>
          <pc:docMk/>
          <pc:sldMk cId="2750845603" sldId="788"/>
        </pc:sldMkLst>
      </pc:sldChg>
      <pc:sldChg chg="del">
        <pc:chgData name="Nguyen Chi Son" userId="606856d02e9d83ac" providerId="LiveId" clId="{2597252C-BE7A-429B-93D9-DB93322F59AB}" dt="2022-05-10T14:25:41.468" v="9465" actId="47"/>
        <pc:sldMkLst>
          <pc:docMk/>
          <pc:sldMk cId="1403186154" sldId="789"/>
        </pc:sldMkLst>
      </pc:sldChg>
      <pc:sldChg chg="del">
        <pc:chgData name="Nguyen Chi Son" userId="606856d02e9d83ac" providerId="LiveId" clId="{2597252C-BE7A-429B-93D9-DB93322F59AB}" dt="2022-05-10T14:25:41.468" v="9465" actId="47"/>
        <pc:sldMkLst>
          <pc:docMk/>
          <pc:sldMk cId="822980392" sldId="790"/>
        </pc:sldMkLst>
      </pc:sldChg>
      <pc:sldChg chg="modSp add modAnim">
        <pc:chgData name="Nguyen Chi Son" userId="606856d02e9d83ac" providerId="LiveId" clId="{2597252C-BE7A-429B-93D9-DB93322F59AB}" dt="2022-05-10T14:26:00.581" v="9467"/>
        <pc:sldMkLst>
          <pc:docMk/>
          <pc:sldMk cId="1008586418" sldId="791"/>
        </pc:sldMkLst>
        <pc:spChg chg="mod">
          <ac:chgData name="Nguyen Chi Son" userId="606856d02e9d83ac" providerId="LiveId" clId="{2597252C-BE7A-429B-93D9-DB93322F59AB}" dt="2022-05-10T10:37:32.257" v="2472" actId="20577"/>
          <ac:spMkLst>
            <pc:docMk/>
            <pc:sldMk cId="1008586418" sldId="791"/>
            <ac:spMk id="11" creationId="{CB9798D1-2A2A-6FF5-4ABE-E90F981A0FF3}"/>
          </ac:spMkLst>
        </pc:spChg>
      </pc:sldChg>
      <pc:sldChg chg="addSp delSp modSp add mod modAnim">
        <pc:chgData name="Nguyen Chi Son" userId="606856d02e9d83ac" providerId="LiveId" clId="{2597252C-BE7A-429B-93D9-DB93322F59AB}" dt="2022-05-10T14:29:11.532" v="9482"/>
        <pc:sldMkLst>
          <pc:docMk/>
          <pc:sldMk cId="3578155874" sldId="792"/>
        </pc:sldMkLst>
        <pc:spChg chg="mod">
          <ac:chgData name="Nguyen Chi Son" userId="606856d02e9d83ac" providerId="LiveId" clId="{2597252C-BE7A-429B-93D9-DB93322F59AB}" dt="2022-05-10T11:12:11.887" v="3037" actId="20577"/>
          <ac:spMkLst>
            <pc:docMk/>
            <pc:sldMk cId="3578155874" sldId="792"/>
            <ac:spMk id="2" creationId="{BA8A6260-CA4B-46A9-A06E-C71EE59E6992}"/>
          </ac:spMkLst>
        </pc:spChg>
        <pc:spChg chg="add mod">
          <ac:chgData name="Nguyen Chi Son" userId="606856d02e9d83ac" providerId="LiveId" clId="{2597252C-BE7A-429B-93D9-DB93322F59AB}" dt="2022-05-10T11:18:45.624" v="4132" actId="20577"/>
          <ac:spMkLst>
            <pc:docMk/>
            <pc:sldMk cId="3578155874" sldId="792"/>
            <ac:spMk id="6" creationId="{D3015E0F-F19A-8D88-78EF-81142AAABDD2}"/>
          </ac:spMkLst>
        </pc:spChg>
        <pc:spChg chg="add del mod">
          <ac:chgData name="Nguyen Chi Son" userId="606856d02e9d83ac" providerId="LiveId" clId="{2597252C-BE7A-429B-93D9-DB93322F59AB}" dt="2022-05-10T11:22:26.332" v="4406" actId="478"/>
          <ac:spMkLst>
            <pc:docMk/>
            <pc:sldMk cId="3578155874" sldId="792"/>
            <ac:spMk id="9" creationId="{B328CBAB-DF1D-3231-4893-62A8F3C3FDBE}"/>
          </ac:spMkLst>
        </pc:spChg>
        <pc:spChg chg="del">
          <ac:chgData name="Nguyen Chi Son" userId="606856d02e9d83ac" providerId="LiveId" clId="{2597252C-BE7A-429B-93D9-DB93322F59AB}" dt="2022-05-10T11:11:59.090" v="2941" actId="478"/>
          <ac:spMkLst>
            <pc:docMk/>
            <pc:sldMk cId="3578155874" sldId="792"/>
            <ac:spMk id="10" creationId="{3FD708EC-228F-67F0-E1BD-F5A363328896}"/>
          </ac:spMkLst>
        </pc:spChg>
        <pc:spChg chg="add mod">
          <ac:chgData name="Nguyen Chi Son" userId="606856d02e9d83ac" providerId="LiveId" clId="{2597252C-BE7A-429B-93D9-DB93322F59AB}" dt="2022-05-10T11:28:08.852" v="4679" actId="20577"/>
          <ac:spMkLst>
            <pc:docMk/>
            <pc:sldMk cId="3578155874" sldId="792"/>
            <ac:spMk id="11" creationId="{A269EF1A-934B-03C0-B80A-152110471396}"/>
          </ac:spMkLst>
        </pc:spChg>
        <pc:spChg chg="del">
          <ac:chgData name="Nguyen Chi Son" userId="606856d02e9d83ac" providerId="LiveId" clId="{2597252C-BE7A-429B-93D9-DB93322F59AB}" dt="2022-05-10T11:11:59.090" v="2941" actId="478"/>
          <ac:spMkLst>
            <pc:docMk/>
            <pc:sldMk cId="3578155874" sldId="792"/>
            <ac:spMk id="13" creationId="{6D13369A-D3BB-A532-C67C-F125BCF9463E}"/>
          </ac:spMkLst>
        </pc:spChg>
        <pc:graphicFrameChg chg="add mod">
          <ac:chgData name="Nguyen Chi Son" userId="606856d02e9d83ac" providerId="LiveId" clId="{2597252C-BE7A-429B-93D9-DB93322F59AB}" dt="2022-05-10T11:28:12.805" v="4688" actId="1035"/>
          <ac:graphicFrameMkLst>
            <pc:docMk/>
            <pc:sldMk cId="3578155874" sldId="792"/>
            <ac:graphicFrameMk id="12" creationId="{79D6A50B-04C6-09F8-2D0E-BDF0D9763F2E}"/>
          </ac:graphicFrameMkLst>
        </pc:graphicFrameChg>
        <pc:picChg chg="del">
          <ac:chgData name="Nguyen Chi Son" userId="606856d02e9d83ac" providerId="LiveId" clId="{2597252C-BE7A-429B-93D9-DB93322F59AB}" dt="2022-05-10T11:11:57.903" v="2940" actId="478"/>
          <ac:picMkLst>
            <pc:docMk/>
            <pc:sldMk cId="3578155874" sldId="792"/>
            <ac:picMk id="4" creationId="{0D0CC154-EC5F-1F05-1351-D77440F3D464}"/>
          </ac:picMkLst>
        </pc:picChg>
        <pc:picChg chg="add mod">
          <ac:chgData name="Nguyen Chi Son" userId="606856d02e9d83ac" providerId="LiveId" clId="{2597252C-BE7A-429B-93D9-DB93322F59AB}" dt="2022-05-10T11:18:47.327" v="4134" actId="1076"/>
          <ac:picMkLst>
            <pc:docMk/>
            <pc:sldMk cId="3578155874" sldId="792"/>
            <ac:picMk id="5" creationId="{66B10566-DF8E-C4C5-0309-DC35AA8F86F6}"/>
          </ac:picMkLst>
        </pc:picChg>
      </pc:sldChg>
      <pc:sldChg chg="delSp modSp add mod delAnim modAnim">
        <pc:chgData name="Nguyen Chi Son" userId="606856d02e9d83ac" providerId="LiveId" clId="{2597252C-BE7A-429B-93D9-DB93322F59AB}" dt="2022-05-10T14:29:23.435" v="9486"/>
        <pc:sldMkLst>
          <pc:docMk/>
          <pc:sldMk cId="691941493" sldId="793"/>
        </pc:sldMkLst>
        <pc:spChg chg="mod">
          <ac:chgData name="Nguyen Chi Son" userId="606856d02e9d83ac" providerId="LiveId" clId="{2597252C-BE7A-429B-93D9-DB93322F59AB}" dt="2022-05-10T11:24:08.235" v="4606" actId="20577"/>
          <ac:spMkLst>
            <pc:docMk/>
            <pc:sldMk cId="691941493" sldId="793"/>
            <ac:spMk id="11" creationId="{A269EF1A-934B-03C0-B80A-152110471396}"/>
          </ac:spMkLst>
        </pc:spChg>
        <pc:graphicFrameChg chg="del mod">
          <ac:chgData name="Nguyen Chi Son" userId="606856d02e9d83ac" providerId="LiveId" clId="{2597252C-BE7A-429B-93D9-DB93322F59AB}" dt="2022-05-10T11:23:06.565" v="4437" actId="478"/>
          <ac:graphicFrameMkLst>
            <pc:docMk/>
            <pc:sldMk cId="691941493" sldId="793"/>
            <ac:graphicFrameMk id="12" creationId="{79D6A50B-04C6-09F8-2D0E-BDF0D9763F2E}"/>
          </ac:graphicFrameMkLst>
        </pc:graphicFrameChg>
      </pc:sldChg>
      <pc:sldChg chg="addSp modSp add mod modAnim">
        <pc:chgData name="Nguyen Chi Son" userId="606856d02e9d83ac" providerId="LiveId" clId="{2597252C-BE7A-429B-93D9-DB93322F59AB}" dt="2022-05-10T14:29:43.036" v="9489"/>
        <pc:sldMkLst>
          <pc:docMk/>
          <pc:sldMk cId="2169299261" sldId="794"/>
        </pc:sldMkLst>
        <pc:spChg chg="mod">
          <ac:chgData name="Nguyen Chi Son" userId="606856d02e9d83ac" providerId="LiveId" clId="{2597252C-BE7A-429B-93D9-DB93322F59AB}" dt="2022-05-10T11:28:02.290" v="4671" actId="20577"/>
          <ac:spMkLst>
            <pc:docMk/>
            <pc:sldMk cId="2169299261" sldId="794"/>
            <ac:spMk id="11" creationId="{A269EF1A-934B-03C0-B80A-152110471396}"/>
          </ac:spMkLst>
        </pc:spChg>
        <pc:graphicFrameChg chg="add mod">
          <ac:chgData name="Nguyen Chi Son" userId="606856d02e9d83ac" providerId="LiveId" clId="{2597252C-BE7A-429B-93D9-DB93322F59AB}" dt="2022-05-10T11:29:02.382" v="4691" actId="1035"/>
          <ac:graphicFrameMkLst>
            <pc:docMk/>
            <pc:sldMk cId="2169299261" sldId="794"/>
            <ac:graphicFrameMk id="10" creationId="{C523A258-16CA-9357-5DAA-34FC9F4B9049}"/>
          </ac:graphicFrameMkLst>
        </pc:graphicFrameChg>
        <pc:cxnChg chg="add mod">
          <ac:chgData name="Nguyen Chi Son" userId="606856d02e9d83ac" providerId="LiveId" clId="{2597252C-BE7A-429B-93D9-DB93322F59AB}" dt="2022-05-10T11:25:37.107" v="4653" actId="1036"/>
          <ac:cxnSpMkLst>
            <pc:docMk/>
            <pc:sldMk cId="2169299261" sldId="794"/>
            <ac:cxnSpMk id="7" creationId="{3F3FC7C7-6858-6EDD-45C9-25471E63F373}"/>
          </ac:cxnSpMkLst>
        </pc:cxnChg>
      </pc:sldChg>
      <pc:sldChg chg="addSp modSp add mod modAnim">
        <pc:chgData name="Nguyen Chi Son" userId="606856d02e9d83ac" providerId="LiveId" clId="{2597252C-BE7A-429B-93D9-DB93322F59AB}" dt="2022-05-10T14:29:52.860" v="9490"/>
        <pc:sldMkLst>
          <pc:docMk/>
          <pc:sldMk cId="3750732004" sldId="795"/>
        </pc:sldMkLst>
        <pc:spChg chg="mod">
          <ac:chgData name="Nguyen Chi Son" userId="606856d02e9d83ac" providerId="LiveId" clId="{2597252C-BE7A-429B-93D9-DB93322F59AB}" dt="2022-05-10T11:30:31.629" v="4805" actId="122"/>
          <ac:spMkLst>
            <pc:docMk/>
            <pc:sldMk cId="3750732004" sldId="795"/>
            <ac:spMk id="11" creationId="{A269EF1A-934B-03C0-B80A-152110471396}"/>
          </ac:spMkLst>
        </pc:spChg>
        <pc:graphicFrameChg chg="add mod">
          <ac:chgData name="Nguyen Chi Son" userId="606856d02e9d83ac" providerId="LiveId" clId="{2597252C-BE7A-429B-93D9-DB93322F59AB}" dt="2022-05-10T11:30:33.488" v="4806" actId="1076"/>
          <ac:graphicFrameMkLst>
            <pc:docMk/>
            <pc:sldMk cId="3750732004" sldId="795"/>
            <ac:graphicFrameMk id="7" creationId="{D9B7824E-C9DD-BA0A-A5F8-69D079D0265F}"/>
          </ac:graphicFrameMkLst>
        </pc:graphicFrameChg>
      </pc:sldChg>
      <pc:sldChg chg="modSp add mod modAnim">
        <pc:chgData name="Nguyen Chi Son" userId="606856d02e9d83ac" providerId="LiveId" clId="{2597252C-BE7A-429B-93D9-DB93322F59AB}" dt="2022-05-10T14:30:13.791" v="9495"/>
        <pc:sldMkLst>
          <pc:docMk/>
          <pc:sldMk cId="3512007061" sldId="796"/>
        </pc:sldMkLst>
        <pc:spChg chg="mod">
          <ac:chgData name="Nguyen Chi Son" userId="606856d02e9d83ac" providerId="LiveId" clId="{2597252C-BE7A-429B-93D9-DB93322F59AB}" dt="2022-05-10T11:31:15.549" v="4811" actId="20577"/>
          <ac:spMkLst>
            <pc:docMk/>
            <pc:sldMk cId="3512007061" sldId="796"/>
            <ac:spMk id="11" creationId="{A269EF1A-934B-03C0-B80A-152110471396}"/>
          </ac:spMkLst>
        </pc:spChg>
        <pc:graphicFrameChg chg="mod">
          <ac:chgData name="Nguyen Chi Son" userId="606856d02e9d83ac" providerId="LiveId" clId="{2597252C-BE7A-429B-93D9-DB93322F59AB}" dt="2022-05-10T11:31:47.610" v="4815" actId="1076"/>
          <ac:graphicFrameMkLst>
            <pc:docMk/>
            <pc:sldMk cId="3512007061" sldId="796"/>
            <ac:graphicFrameMk id="7" creationId="{D9B7824E-C9DD-BA0A-A5F8-69D079D0265F}"/>
          </ac:graphicFrameMkLst>
        </pc:graphicFrameChg>
      </pc:sldChg>
      <pc:sldChg chg="addSp modSp add modAnim">
        <pc:chgData name="Nguyen Chi Son" userId="606856d02e9d83ac" providerId="LiveId" clId="{2597252C-BE7A-429B-93D9-DB93322F59AB}" dt="2022-05-10T14:33:09.207" v="9561"/>
        <pc:sldMkLst>
          <pc:docMk/>
          <pc:sldMk cId="369859011" sldId="797"/>
        </pc:sldMkLst>
        <pc:spChg chg="mod">
          <ac:chgData name="Nguyen Chi Son" userId="606856d02e9d83ac" providerId="LiveId" clId="{2597252C-BE7A-429B-93D9-DB93322F59AB}" dt="2022-05-10T14:17:28.780" v="8682" actId="58"/>
          <ac:spMkLst>
            <pc:docMk/>
            <pc:sldMk cId="369859011" sldId="797"/>
            <ac:spMk id="20" creationId="{0934020B-1F3F-46A5-D540-CB1045B4A538}"/>
          </ac:spMkLst>
        </pc:spChg>
        <pc:spChg chg="mod">
          <ac:chgData name="Nguyen Chi Son" userId="606856d02e9d83ac" providerId="LiveId" clId="{2597252C-BE7A-429B-93D9-DB93322F59AB}" dt="2022-05-10T14:17:39.055" v="8684" actId="20577"/>
          <ac:spMkLst>
            <pc:docMk/>
            <pc:sldMk cId="369859011" sldId="797"/>
            <ac:spMk id="25" creationId="{604F79D9-CBF1-74A6-09EC-CA1BF245464A}"/>
          </ac:spMkLst>
        </pc:spChg>
        <pc:cxnChg chg="add mod">
          <ac:chgData name="Nguyen Chi Son" userId="606856d02e9d83ac" providerId="LiveId" clId="{2597252C-BE7A-429B-93D9-DB93322F59AB}" dt="2022-05-10T14:16:55.825" v="8669"/>
          <ac:cxnSpMkLst>
            <pc:docMk/>
            <pc:sldMk cId="369859011" sldId="797"/>
            <ac:cxnSpMk id="8" creationId="{DFB8E07B-4C30-8242-BD26-4448757E84E0}"/>
          </ac:cxnSpMkLst>
        </pc:cxnChg>
      </pc:sldChg>
      <pc:sldChg chg="addSp modSp add mod modAnim">
        <pc:chgData name="Nguyen Chi Son" userId="606856d02e9d83ac" providerId="LiveId" clId="{2597252C-BE7A-429B-93D9-DB93322F59AB}" dt="2022-05-10T14:34:19.447" v="9566"/>
        <pc:sldMkLst>
          <pc:docMk/>
          <pc:sldMk cId="2040226191" sldId="798"/>
        </pc:sldMkLst>
        <pc:spChg chg="mod">
          <ac:chgData name="Nguyen Chi Son" userId="606856d02e9d83ac" providerId="LiveId" clId="{2597252C-BE7A-429B-93D9-DB93322F59AB}" dt="2022-05-10T14:21:44.012" v="9049" actId="20577"/>
          <ac:spMkLst>
            <pc:docMk/>
            <pc:sldMk cId="2040226191" sldId="798"/>
            <ac:spMk id="20" creationId="{0934020B-1F3F-46A5-D540-CB1045B4A538}"/>
          </ac:spMkLst>
        </pc:spChg>
        <pc:spChg chg="mod">
          <ac:chgData name="Nguyen Chi Son" userId="606856d02e9d83ac" providerId="LiveId" clId="{2597252C-BE7A-429B-93D9-DB93322F59AB}" dt="2022-05-10T14:21:50.404" v="9053" actId="20577"/>
          <ac:spMkLst>
            <pc:docMk/>
            <pc:sldMk cId="2040226191" sldId="798"/>
            <ac:spMk id="25" creationId="{604F79D9-CBF1-74A6-09EC-CA1BF245464A}"/>
          </ac:spMkLst>
        </pc:spChg>
        <pc:graphicFrameChg chg="add mod">
          <ac:chgData name="Nguyen Chi Son" userId="606856d02e9d83ac" providerId="LiveId" clId="{2597252C-BE7A-429B-93D9-DB93322F59AB}" dt="2022-05-10T14:21:54.126" v="9058" actId="1036"/>
          <ac:graphicFrameMkLst>
            <pc:docMk/>
            <pc:sldMk cId="2040226191" sldId="798"/>
            <ac:graphicFrameMk id="10" creationId="{D650AF04-C697-9853-24BD-9CD3A717B01E}"/>
          </ac:graphicFrameMkLst>
        </pc:graphicFrameChg>
        <pc:graphicFrameChg chg="add mod">
          <ac:chgData name="Nguyen Chi Son" userId="606856d02e9d83ac" providerId="LiveId" clId="{2597252C-BE7A-429B-93D9-DB93322F59AB}" dt="2022-05-10T14:21:57.273" v="9068" actId="1036"/>
          <ac:graphicFrameMkLst>
            <pc:docMk/>
            <pc:sldMk cId="2040226191" sldId="798"/>
            <ac:graphicFrameMk id="11" creationId="{B9504131-6F0C-876E-451C-91E9FDD15BDA}"/>
          </ac:graphicFrameMkLst>
        </pc:graphicFrameChg>
      </pc:sldChg>
      <pc:sldChg chg="modSp add mod modAnim">
        <pc:chgData name="Nguyen Chi Son" userId="606856d02e9d83ac" providerId="LiveId" clId="{2597252C-BE7A-429B-93D9-DB93322F59AB}" dt="2022-05-10T14:33:32.672" v="9565"/>
        <pc:sldMkLst>
          <pc:docMk/>
          <pc:sldMk cId="1281784601" sldId="799"/>
        </pc:sldMkLst>
        <pc:spChg chg="mod">
          <ac:chgData name="Nguyen Chi Son" userId="606856d02e9d83ac" providerId="LiveId" clId="{2597252C-BE7A-429B-93D9-DB93322F59AB}" dt="2022-05-10T14:25:30.716" v="9464" actId="20577"/>
          <ac:spMkLst>
            <pc:docMk/>
            <pc:sldMk cId="1281784601" sldId="799"/>
            <ac:spMk id="20" creationId="{0934020B-1F3F-46A5-D540-CB1045B4A538}"/>
          </ac:spMkLst>
        </pc:spChg>
        <pc:spChg chg="mod">
          <ac:chgData name="Nguyen Chi Son" userId="606856d02e9d83ac" providerId="LiveId" clId="{2597252C-BE7A-429B-93D9-DB93322F59AB}" dt="2022-05-10T14:23:17.296" v="9127" actId="20577"/>
          <ac:spMkLst>
            <pc:docMk/>
            <pc:sldMk cId="1281784601" sldId="799"/>
            <ac:spMk id="25" creationId="{604F79D9-CBF1-74A6-09EC-CA1BF245464A}"/>
          </ac:spMkLst>
        </pc:spChg>
        <pc:graphicFrameChg chg="mod">
          <ac:chgData name="Nguyen Chi Son" userId="606856d02e9d83ac" providerId="LiveId" clId="{2597252C-BE7A-429B-93D9-DB93322F59AB}" dt="2022-05-10T14:23:21.348" v="9131" actId="1037"/>
          <ac:graphicFrameMkLst>
            <pc:docMk/>
            <pc:sldMk cId="1281784601" sldId="799"/>
            <ac:graphicFrameMk id="10" creationId="{D650AF04-C697-9853-24BD-9CD3A717B01E}"/>
          </ac:graphicFrameMkLst>
        </pc:graphicFrameChg>
        <pc:graphicFrameChg chg="mod">
          <ac:chgData name="Nguyen Chi Son" userId="606856d02e9d83ac" providerId="LiveId" clId="{2597252C-BE7A-429B-93D9-DB93322F59AB}" dt="2022-05-10T14:23:29.652" v="9146" actId="1035"/>
          <ac:graphicFrameMkLst>
            <pc:docMk/>
            <pc:sldMk cId="1281784601" sldId="799"/>
            <ac:graphicFrameMk id="11" creationId="{B9504131-6F0C-876E-451C-91E9FDD15BDA}"/>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9.wmf"/><Relationship Id="rId1" Type="http://schemas.openxmlformats.org/officeDocument/2006/relationships/image" Target="../media/image18.wmf"/><Relationship Id="rId5" Type="http://schemas.openxmlformats.org/officeDocument/2006/relationships/image" Target="../media/image15.wmf"/><Relationship Id="rId4"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image" Target="../media/image32.wmf"/><Relationship Id="rId3" Type="http://schemas.openxmlformats.org/officeDocument/2006/relationships/image" Target="../media/image22.wmf"/><Relationship Id="rId7" Type="http://schemas.openxmlformats.org/officeDocument/2006/relationships/image" Target="../media/image26.wmf"/><Relationship Id="rId12" Type="http://schemas.openxmlformats.org/officeDocument/2006/relationships/image" Target="../media/image31.wmf"/><Relationship Id="rId2" Type="http://schemas.openxmlformats.org/officeDocument/2006/relationships/image" Target="../media/image21.wmf"/><Relationship Id="rId16" Type="http://schemas.openxmlformats.org/officeDocument/2006/relationships/image" Target="../media/image35.wmf"/><Relationship Id="rId1" Type="http://schemas.openxmlformats.org/officeDocument/2006/relationships/image" Target="../media/image20.wmf"/><Relationship Id="rId6" Type="http://schemas.openxmlformats.org/officeDocument/2006/relationships/image" Target="../media/image25.wmf"/><Relationship Id="rId11" Type="http://schemas.openxmlformats.org/officeDocument/2006/relationships/image" Target="../media/image30.wmf"/><Relationship Id="rId5" Type="http://schemas.openxmlformats.org/officeDocument/2006/relationships/image" Target="../media/image24.wmf"/><Relationship Id="rId15" Type="http://schemas.openxmlformats.org/officeDocument/2006/relationships/image" Target="../media/image34.wmf"/><Relationship Id="rId10" Type="http://schemas.openxmlformats.org/officeDocument/2006/relationships/image" Target="../media/image29.wmf"/><Relationship Id="rId4" Type="http://schemas.openxmlformats.org/officeDocument/2006/relationships/image" Target="../media/image23.wmf"/><Relationship Id="rId9" Type="http://schemas.openxmlformats.org/officeDocument/2006/relationships/image" Target="../media/image28.wmf"/><Relationship Id="rId14" Type="http://schemas.openxmlformats.org/officeDocument/2006/relationships/image" Target="../media/image33.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image" Target="../media/image32.wmf"/><Relationship Id="rId3" Type="http://schemas.openxmlformats.org/officeDocument/2006/relationships/image" Target="../media/image22.wmf"/><Relationship Id="rId7" Type="http://schemas.openxmlformats.org/officeDocument/2006/relationships/image" Target="../media/image26.wmf"/><Relationship Id="rId12" Type="http://schemas.openxmlformats.org/officeDocument/2006/relationships/image" Target="../media/image31.wmf"/><Relationship Id="rId2" Type="http://schemas.openxmlformats.org/officeDocument/2006/relationships/image" Target="../media/image21.wmf"/><Relationship Id="rId16" Type="http://schemas.openxmlformats.org/officeDocument/2006/relationships/image" Target="../media/image38.wmf"/><Relationship Id="rId1" Type="http://schemas.openxmlformats.org/officeDocument/2006/relationships/image" Target="../media/image20.wmf"/><Relationship Id="rId6" Type="http://schemas.openxmlformats.org/officeDocument/2006/relationships/image" Target="../media/image25.wmf"/><Relationship Id="rId11" Type="http://schemas.openxmlformats.org/officeDocument/2006/relationships/image" Target="../media/image30.wmf"/><Relationship Id="rId5" Type="http://schemas.openxmlformats.org/officeDocument/2006/relationships/image" Target="../media/image24.wmf"/><Relationship Id="rId15" Type="http://schemas.openxmlformats.org/officeDocument/2006/relationships/image" Target="../media/image37.wmf"/><Relationship Id="rId10" Type="http://schemas.openxmlformats.org/officeDocument/2006/relationships/image" Target="../media/image29.wmf"/><Relationship Id="rId4" Type="http://schemas.openxmlformats.org/officeDocument/2006/relationships/image" Target="../media/image23.wmf"/><Relationship Id="rId9" Type="http://schemas.openxmlformats.org/officeDocument/2006/relationships/image" Target="../media/image28.wmf"/><Relationship Id="rId14" Type="http://schemas.openxmlformats.org/officeDocument/2006/relationships/image" Target="../media/image3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95D4B9-0F66-430E-BE66-B9ABD378C14A}" type="datetimeFigureOut">
              <a:rPr lang="en-US" smtClean="0"/>
              <a:t>9/17/2022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0437F0-3CB8-4907-9E53-8CCCF8E80CC3}" type="slidenum">
              <a:rPr lang="en-US" smtClean="0"/>
              <a:t>‹#›</a:t>
            </a:fld>
            <a:endParaRPr lang="en-US"/>
          </a:p>
        </p:txBody>
      </p:sp>
    </p:spTree>
    <p:extLst>
      <p:ext uri="{BB962C8B-B14F-4D97-AF65-F5344CB8AC3E}">
        <p14:creationId xmlns:p14="http://schemas.microsoft.com/office/powerpoint/2010/main" val="45683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3</a:t>
            </a:fld>
            <a:endParaRPr lang="en-US"/>
          </a:p>
        </p:txBody>
      </p:sp>
    </p:spTree>
    <p:extLst>
      <p:ext uri="{BB962C8B-B14F-4D97-AF65-F5344CB8AC3E}">
        <p14:creationId xmlns:p14="http://schemas.microsoft.com/office/powerpoint/2010/main" val="4039559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5</a:t>
            </a:fld>
            <a:endParaRPr lang="en-US"/>
          </a:p>
        </p:txBody>
      </p:sp>
    </p:spTree>
    <p:extLst>
      <p:ext uri="{BB962C8B-B14F-4D97-AF65-F5344CB8AC3E}">
        <p14:creationId xmlns:p14="http://schemas.microsoft.com/office/powerpoint/2010/main" val="1445968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8</a:t>
            </a:fld>
            <a:endParaRPr lang="en-US"/>
          </a:p>
        </p:txBody>
      </p:sp>
    </p:spTree>
    <p:extLst>
      <p:ext uri="{BB962C8B-B14F-4D97-AF65-F5344CB8AC3E}">
        <p14:creationId xmlns:p14="http://schemas.microsoft.com/office/powerpoint/2010/main" val="1032445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10</a:t>
            </a:fld>
            <a:endParaRPr lang="en-US"/>
          </a:p>
        </p:txBody>
      </p:sp>
    </p:spTree>
    <p:extLst>
      <p:ext uri="{BB962C8B-B14F-4D97-AF65-F5344CB8AC3E}">
        <p14:creationId xmlns:p14="http://schemas.microsoft.com/office/powerpoint/2010/main" val="3155455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12</a:t>
            </a:fld>
            <a:endParaRPr lang="en-US"/>
          </a:p>
        </p:txBody>
      </p:sp>
    </p:spTree>
    <p:extLst>
      <p:ext uri="{BB962C8B-B14F-4D97-AF65-F5344CB8AC3E}">
        <p14:creationId xmlns:p14="http://schemas.microsoft.com/office/powerpoint/2010/main" val="4184374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13</a:t>
            </a:fld>
            <a:endParaRPr lang="en-US"/>
          </a:p>
        </p:txBody>
      </p:sp>
    </p:spTree>
    <p:extLst>
      <p:ext uri="{BB962C8B-B14F-4D97-AF65-F5344CB8AC3E}">
        <p14:creationId xmlns:p14="http://schemas.microsoft.com/office/powerpoint/2010/main" val="2363581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F0437F0-3CB8-4907-9E53-8CCCF8E80CC3}" type="slidenum">
              <a:rPr lang="en-US" smtClean="0"/>
              <a:t>14</a:t>
            </a:fld>
            <a:endParaRPr lang="en-US"/>
          </a:p>
        </p:txBody>
      </p:sp>
    </p:spTree>
    <p:extLst>
      <p:ext uri="{BB962C8B-B14F-4D97-AF65-F5344CB8AC3E}">
        <p14:creationId xmlns:p14="http://schemas.microsoft.com/office/powerpoint/2010/main" val="24275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582E22-5637-4236-AF3C-E10FF81D46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565F9FB-0203-4C31-B611-6790285945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53841F6-AD03-4EC2-AB7B-2BC953C5EAD7}"/>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8DB81505-172E-4C0B-B2AB-8FBB040685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A349470-7408-4586-82A6-4310B6696991}"/>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090657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F8E22B-4EB6-4779-82CF-B52166499A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1E57DA9-D343-4BA2-A06C-87F101CDE6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E6883DB-D668-4BEB-9B5E-6D63E48E6261}"/>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D70AE406-5AEB-46F9-B5A4-6FF005C13C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8BF899A-2FA6-4AF0-B24B-1D604651E642}"/>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817832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1D3E979-ACF4-4837-A1BD-92319E1B92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B5F7A4C-A1ED-4F39-8273-38436EBF37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222619F-11F8-48C5-8F01-98A7A5ADE6CB}"/>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506B336B-E93F-4B09-8017-F8BBC1C0CC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EC03159-79C8-4DBB-BA9D-016B051B3C24}"/>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1238341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grpSp>
        <p:nvGrpSpPr>
          <p:cNvPr id="9" name="Google Shape;9;p2"/>
          <p:cNvGrpSpPr/>
          <p:nvPr/>
        </p:nvGrpSpPr>
        <p:grpSpPr>
          <a:xfrm>
            <a:off x="-1922590" y="-84767"/>
            <a:ext cx="14320513" cy="7031907"/>
            <a:chOff x="-1441943" y="-63575"/>
            <a:chExt cx="10740385" cy="5273930"/>
          </a:xfrm>
        </p:grpSpPr>
        <p:sp>
          <p:nvSpPr>
            <p:cNvPr id="10" name="Google Shape;10;p2"/>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 name="Google Shape;11;p2"/>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 name="Google Shape;12;p2"/>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 name="Google Shape;14;p2"/>
          <p:cNvSpPr txBox="1">
            <a:spLocks noGrp="1"/>
          </p:cNvSpPr>
          <p:nvPr>
            <p:ph type="subTitle" idx="1"/>
          </p:nvPr>
        </p:nvSpPr>
        <p:spPr>
          <a:xfrm>
            <a:off x="7773167" y="5199233"/>
            <a:ext cx="3458800" cy="7600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1400"/>
              <a:buNone/>
              <a:defRPr/>
            </a:lvl1pPr>
            <a:lvl2pPr lvl="1" algn="ctr">
              <a:lnSpc>
                <a:spcPct val="100000"/>
              </a:lnSpc>
              <a:spcBef>
                <a:spcPts val="0"/>
              </a:spcBef>
              <a:spcAft>
                <a:spcPts val="0"/>
              </a:spcAft>
              <a:buSzPts val="1800"/>
              <a:buNone/>
              <a:defRPr sz="2400"/>
            </a:lvl2pPr>
            <a:lvl3pPr lvl="2" algn="ctr">
              <a:lnSpc>
                <a:spcPct val="100000"/>
              </a:lnSpc>
              <a:spcBef>
                <a:spcPts val="0"/>
              </a:spcBef>
              <a:spcAft>
                <a:spcPts val="0"/>
              </a:spcAft>
              <a:buSzPts val="1800"/>
              <a:buNone/>
              <a:defRPr sz="2400"/>
            </a:lvl3pPr>
            <a:lvl4pPr lvl="3" algn="ctr">
              <a:lnSpc>
                <a:spcPct val="100000"/>
              </a:lnSpc>
              <a:spcBef>
                <a:spcPts val="0"/>
              </a:spcBef>
              <a:spcAft>
                <a:spcPts val="0"/>
              </a:spcAft>
              <a:buSzPts val="1800"/>
              <a:buNone/>
              <a:defRPr sz="2400"/>
            </a:lvl4pPr>
            <a:lvl5pPr lvl="4" algn="ctr">
              <a:lnSpc>
                <a:spcPct val="100000"/>
              </a:lnSpc>
              <a:spcBef>
                <a:spcPts val="0"/>
              </a:spcBef>
              <a:spcAft>
                <a:spcPts val="0"/>
              </a:spcAft>
              <a:buSzPts val="1800"/>
              <a:buNone/>
              <a:defRPr sz="2400"/>
            </a:lvl5pPr>
            <a:lvl6pPr lvl="5" algn="ctr">
              <a:lnSpc>
                <a:spcPct val="100000"/>
              </a:lnSpc>
              <a:spcBef>
                <a:spcPts val="0"/>
              </a:spcBef>
              <a:spcAft>
                <a:spcPts val="0"/>
              </a:spcAft>
              <a:buSzPts val="1800"/>
              <a:buNone/>
              <a:defRPr sz="2400"/>
            </a:lvl6pPr>
            <a:lvl7pPr lvl="6" algn="ctr">
              <a:lnSpc>
                <a:spcPct val="100000"/>
              </a:lnSpc>
              <a:spcBef>
                <a:spcPts val="0"/>
              </a:spcBef>
              <a:spcAft>
                <a:spcPts val="0"/>
              </a:spcAft>
              <a:buSzPts val="1800"/>
              <a:buNone/>
              <a:defRPr sz="2400"/>
            </a:lvl7pPr>
            <a:lvl8pPr lvl="7" algn="ctr">
              <a:lnSpc>
                <a:spcPct val="100000"/>
              </a:lnSpc>
              <a:spcBef>
                <a:spcPts val="0"/>
              </a:spcBef>
              <a:spcAft>
                <a:spcPts val="0"/>
              </a:spcAft>
              <a:buSzPts val="1800"/>
              <a:buNone/>
              <a:defRPr sz="2400"/>
            </a:lvl8pPr>
            <a:lvl9pPr lvl="8" algn="ctr">
              <a:lnSpc>
                <a:spcPct val="100000"/>
              </a:lnSpc>
              <a:spcBef>
                <a:spcPts val="0"/>
              </a:spcBef>
              <a:spcAft>
                <a:spcPts val="0"/>
              </a:spcAft>
              <a:buSzPts val="1800"/>
              <a:buNone/>
              <a:defRPr sz="2400"/>
            </a:lvl9pPr>
          </a:lstStyle>
          <a:p>
            <a:endParaRPr/>
          </a:p>
        </p:txBody>
      </p:sp>
      <p:sp>
        <p:nvSpPr>
          <p:cNvPr id="15" name="Google Shape;15;p2"/>
          <p:cNvSpPr txBox="1">
            <a:spLocks noGrp="1"/>
          </p:cNvSpPr>
          <p:nvPr>
            <p:ph type="ctrTitle"/>
          </p:nvPr>
        </p:nvSpPr>
        <p:spPr>
          <a:xfrm>
            <a:off x="5729233" y="4100567"/>
            <a:ext cx="5502800" cy="9752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191919"/>
              </a:buClr>
              <a:buSzPts val="5200"/>
              <a:buNone/>
              <a:defRPr sz="6800" b="0">
                <a:solidFill>
                  <a:schemeClr val="accent2"/>
                </a:solidFill>
                <a:latin typeface="Amatic SC"/>
                <a:ea typeface="Amatic SC"/>
                <a:cs typeface="Amatic SC"/>
                <a:sym typeface="Amatic SC"/>
              </a:defRPr>
            </a:lvl1pPr>
            <a:lvl2pPr lvl="1" algn="ctr" rtl="0">
              <a:spcBef>
                <a:spcPts val="0"/>
              </a:spcBef>
              <a:spcAft>
                <a:spcPts val="0"/>
              </a:spcAft>
              <a:buClr>
                <a:srgbClr val="191919"/>
              </a:buClr>
              <a:buSzPts val="5200"/>
              <a:buNone/>
              <a:defRPr sz="6933">
                <a:solidFill>
                  <a:srgbClr val="191919"/>
                </a:solidFill>
              </a:defRPr>
            </a:lvl2pPr>
            <a:lvl3pPr lvl="2" algn="ctr" rtl="0">
              <a:spcBef>
                <a:spcPts val="0"/>
              </a:spcBef>
              <a:spcAft>
                <a:spcPts val="0"/>
              </a:spcAft>
              <a:buClr>
                <a:srgbClr val="191919"/>
              </a:buClr>
              <a:buSzPts val="5200"/>
              <a:buNone/>
              <a:defRPr sz="6933">
                <a:solidFill>
                  <a:srgbClr val="191919"/>
                </a:solidFill>
              </a:defRPr>
            </a:lvl3pPr>
            <a:lvl4pPr lvl="3" algn="ctr" rtl="0">
              <a:spcBef>
                <a:spcPts val="0"/>
              </a:spcBef>
              <a:spcAft>
                <a:spcPts val="0"/>
              </a:spcAft>
              <a:buClr>
                <a:srgbClr val="191919"/>
              </a:buClr>
              <a:buSzPts val="5200"/>
              <a:buNone/>
              <a:defRPr sz="6933">
                <a:solidFill>
                  <a:srgbClr val="191919"/>
                </a:solidFill>
              </a:defRPr>
            </a:lvl4pPr>
            <a:lvl5pPr lvl="4" algn="ctr" rtl="0">
              <a:spcBef>
                <a:spcPts val="0"/>
              </a:spcBef>
              <a:spcAft>
                <a:spcPts val="0"/>
              </a:spcAft>
              <a:buClr>
                <a:srgbClr val="191919"/>
              </a:buClr>
              <a:buSzPts val="5200"/>
              <a:buNone/>
              <a:defRPr sz="6933">
                <a:solidFill>
                  <a:srgbClr val="191919"/>
                </a:solidFill>
              </a:defRPr>
            </a:lvl5pPr>
            <a:lvl6pPr lvl="5" algn="ctr" rtl="0">
              <a:spcBef>
                <a:spcPts val="0"/>
              </a:spcBef>
              <a:spcAft>
                <a:spcPts val="0"/>
              </a:spcAft>
              <a:buClr>
                <a:srgbClr val="191919"/>
              </a:buClr>
              <a:buSzPts val="5200"/>
              <a:buNone/>
              <a:defRPr sz="6933">
                <a:solidFill>
                  <a:srgbClr val="191919"/>
                </a:solidFill>
              </a:defRPr>
            </a:lvl6pPr>
            <a:lvl7pPr lvl="6" algn="ctr" rtl="0">
              <a:spcBef>
                <a:spcPts val="0"/>
              </a:spcBef>
              <a:spcAft>
                <a:spcPts val="0"/>
              </a:spcAft>
              <a:buClr>
                <a:srgbClr val="191919"/>
              </a:buClr>
              <a:buSzPts val="5200"/>
              <a:buNone/>
              <a:defRPr sz="6933">
                <a:solidFill>
                  <a:srgbClr val="191919"/>
                </a:solidFill>
              </a:defRPr>
            </a:lvl7pPr>
            <a:lvl8pPr lvl="7" algn="ctr" rtl="0">
              <a:spcBef>
                <a:spcPts val="0"/>
              </a:spcBef>
              <a:spcAft>
                <a:spcPts val="0"/>
              </a:spcAft>
              <a:buClr>
                <a:srgbClr val="191919"/>
              </a:buClr>
              <a:buSzPts val="5200"/>
              <a:buNone/>
              <a:defRPr sz="6933">
                <a:solidFill>
                  <a:srgbClr val="191919"/>
                </a:solidFill>
              </a:defRPr>
            </a:lvl8pPr>
            <a:lvl9pPr lvl="8" algn="ctr" rtl="0">
              <a:spcBef>
                <a:spcPts val="0"/>
              </a:spcBef>
              <a:spcAft>
                <a:spcPts val="0"/>
              </a:spcAft>
              <a:buClr>
                <a:srgbClr val="191919"/>
              </a:buClr>
              <a:buSzPts val="5200"/>
              <a:buNone/>
              <a:defRPr sz="6933">
                <a:solidFill>
                  <a:srgbClr val="191919"/>
                </a:solidFill>
              </a:defRPr>
            </a:lvl9pPr>
          </a:lstStyle>
          <a:p>
            <a:endParaRPr/>
          </a:p>
        </p:txBody>
      </p:sp>
      <p:sp>
        <p:nvSpPr>
          <p:cNvPr id="16" name="Google Shape;16;p2"/>
          <p:cNvSpPr txBox="1">
            <a:spLocks noGrp="1"/>
          </p:cNvSpPr>
          <p:nvPr>
            <p:ph type="ctrTitle" idx="2"/>
          </p:nvPr>
        </p:nvSpPr>
        <p:spPr>
          <a:xfrm>
            <a:off x="5729233" y="898767"/>
            <a:ext cx="5502800" cy="3201600"/>
          </a:xfrm>
          <a:prstGeom prst="rect">
            <a:avLst/>
          </a:prstGeom>
        </p:spPr>
        <p:txBody>
          <a:bodyPr spcFirstLastPara="1" wrap="square" lIns="91425" tIns="91425" rIns="91425" bIns="91425" anchor="t" anchorCtr="0">
            <a:noAutofit/>
          </a:bodyPr>
          <a:lstStyle>
            <a:lvl1pPr lvl="0" algn="r">
              <a:lnSpc>
                <a:spcPct val="90000"/>
              </a:lnSpc>
              <a:spcBef>
                <a:spcPts val="0"/>
              </a:spcBef>
              <a:spcAft>
                <a:spcPts val="0"/>
              </a:spcAft>
              <a:buClr>
                <a:srgbClr val="191919"/>
              </a:buClr>
              <a:buSzPts val="5200"/>
              <a:buNone/>
              <a:defRPr sz="11066">
                <a:solidFill>
                  <a:srgbClr val="191919"/>
                </a:solidFill>
                <a:latin typeface="Amatic SC"/>
                <a:ea typeface="Amatic SC"/>
                <a:cs typeface="Amatic SC"/>
                <a:sym typeface="Amatic SC"/>
              </a:defRPr>
            </a:lvl1pPr>
            <a:lvl2pPr lvl="1" algn="ctr">
              <a:spcBef>
                <a:spcPts val="0"/>
              </a:spcBef>
              <a:spcAft>
                <a:spcPts val="0"/>
              </a:spcAft>
              <a:buClr>
                <a:srgbClr val="191919"/>
              </a:buClr>
              <a:buSzPts val="5200"/>
              <a:buNone/>
              <a:defRPr sz="6933">
                <a:solidFill>
                  <a:srgbClr val="191919"/>
                </a:solidFill>
              </a:defRPr>
            </a:lvl2pPr>
            <a:lvl3pPr lvl="2" algn="ctr">
              <a:spcBef>
                <a:spcPts val="0"/>
              </a:spcBef>
              <a:spcAft>
                <a:spcPts val="0"/>
              </a:spcAft>
              <a:buClr>
                <a:srgbClr val="191919"/>
              </a:buClr>
              <a:buSzPts val="5200"/>
              <a:buNone/>
              <a:defRPr sz="6933">
                <a:solidFill>
                  <a:srgbClr val="191919"/>
                </a:solidFill>
              </a:defRPr>
            </a:lvl3pPr>
            <a:lvl4pPr lvl="3" algn="ctr">
              <a:spcBef>
                <a:spcPts val="0"/>
              </a:spcBef>
              <a:spcAft>
                <a:spcPts val="0"/>
              </a:spcAft>
              <a:buClr>
                <a:srgbClr val="191919"/>
              </a:buClr>
              <a:buSzPts val="5200"/>
              <a:buNone/>
              <a:defRPr sz="6933">
                <a:solidFill>
                  <a:srgbClr val="191919"/>
                </a:solidFill>
              </a:defRPr>
            </a:lvl4pPr>
            <a:lvl5pPr lvl="4" algn="ctr">
              <a:spcBef>
                <a:spcPts val="0"/>
              </a:spcBef>
              <a:spcAft>
                <a:spcPts val="0"/>
              </a:spcAft>
              <a:buClr>
                <a:srgbClr val="191919"/>
              </a:buClr>
              <a:buSzPts val="5200"/>
              <a:buNone/>
              <a:defRPr sz="6933">
                <a:solidFill>
                  <a:srgbClr val="191919"/>
                </a:solidFill>
              </a:defRPr>
            </a:lvl5pPr>
            <a:lvl6pPr lvl="5" algn="ctr">
              <a:spcBef>
                <a:spcPts val="0"/>
              </a:spcBef>
              <a:spcAft>
                <a:spcPts val="0"/>
              </a:spcAft>
              <a:buClr>
                <a:srgbClr val="191919"/>
              </a:buClr>
              <a:buSzPts val="5200"/>
              <a:buNone/>
              <a:defRPr sz="6933">
                <a:solidFill>
                  <a:srgbClr val="191919"/>
                </a:solidFill>
              </a:defRPr>
            </a:lvl6pPr>
            <a:lvl7pPr lvl="6" algn="ctr">
              <a:spcBef>
                <a:spcPts val="0"/>
              </a:spcBef>
              <a:spcAft>
                <a:spcPts val="0"/>
              </a:spcAft>
              <a:buClr>
                <a:srgbClr val="191919"/>
              </a:buClr>
              <a:buSzPts val="5200"/>
              <a:buNone/>
              <a:defRPr sz="6933">
                <a:solidFill>
                  <a:srgbClr val="191919"/>
                </a:solidFill>
              </a:defRPr>
            </a:lvl7pPr>
            <a:lvl8pPr lvl="7" algn="ctr">
              <a:spcBef>
                <a:spcPts val="0"/>
              </a:spcBef>
              <a:spcAft>
                <a:spcPts val="0"/>
              </a:spcAft>
              <a:buClr>
                <a:srgbClr val="191919"/>
              </a:buClr>
              <a:buSzPts val="5200"/>
              <a:buNone/>
              <a:defRPr sz="6933">
                <a:solidFill>
                  <a:srgbClr val="191919"/>
                </a:solidFill>
              </a:defRPr>
            </a:lvl8pPr>
            <a:lvl9pPr lvl="8" algn="ctr">
              <a:spcBef>
                <a:spcPts val="0"/>
              </a:spcBef>
              <a:spcAft>
                <a:spcPts val="0"/>
              </a:spcAft>
              <a:buClr>
                <a:srgbClr val="191919"/>
              </a:buClr>
              <a:buSzPts val="5200"/>
              <a:buNone/>
              <a:defRPr sz="6933">
                <a:solidFill>
                  <a:srgbClr val="191919"/>
                </a:solidFill>
              </a:defRPr>
            </a:lvl9pPr>
          </a:lstStyle>
          <a:p>
            <a:endParaRPr/>
          </a:p>
        </p:txBody>
      </p:sp>
    </p:spTree>
    <p:extLst>
      <p:ext uri="{BB962C8B-B14F-4D97-AF65-F5344CB8AC3E}">
        <p14:creationId xmlns:p14="http://schemas.microsoft.com/office/powerpoint/2010/main" val="892676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7"/>
        <p:cNvGrpSpPr/>
        <p:nvPr/>
      </p:nvGrpSpPr>
      <p:grpSpPr>
        <a:xfrm>
          <a:off x="0" y="0"/>
          <a:ext cx="0" cy="0"/>
          <a:chOff x="0" y="0"/>
          <a:chExt cx="0" cy="0"/>
        </a:xfrm>
      </p:grpSpPr>
      <p:grpSp>
        <p:nvGrpSpPr>
          <p:cNvPr id="18" name="Google Shape;18;p3"/>
          <p:cNvGrpSpPr/>
          <p:nvPr/>
        </p:nvGrpSpPr>
        <p:grpSpPr>
          <a:xfrm>
            <a:off x="-67438" y="-139063"/>
            <a:ext cx="12359159" cy="7086195"/>
            <a:chOff x="-50579" y="-104297"/>
            <a:chExt cx="9269369" cy="5314646"/>
          </a:xfrm>
        </p:grpSpPr>
        <p:sp>
          <p:nvSpPr>
            <p:cNvPr id="19" name="Google Shape;19;p3"/>
            <p:cNvSpPr/>
            <p:nvPr/>
          </p:nvSpPr>
          <p:spPr>
            <a:xfrm rot="10800000">
              <a:off x="-50579" y="1770985"/>
              <a:ext cx="5628179" cy="3439365"/>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3"/>
            <p:cNvSpPr/>
            <p:nvPr/>
          </p:nvSpPr>
          <p:spPr>
            <a:xfrm>
              <a:off x="0" y="284359"/>
              <a:ext cx="937703" cy="1597861"/>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3"/>
            <p:cNvSpPr/>
            <p:nvPr/>
          </p:nvSpPr>
          <p:spPr>
            <a:xfrm rot="10800000" flipH="1">
              <a:off x="5626472" y="-104297"/>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2" name="Google Shape;22;p3"/>
          <p:cNvSpPr txBox="1">
            <a:spLocks noGrp="1"/>
          </p:cNvSpPr>
          <p:nvPr>
            <p:ph type="title"/>
          </p:nvPr>
        </p:nvSpPr>
        <p:spPr>
          <a:xfrm>
            <a:off x="6156200" y="2914117"/>
            <a:ext cx="4201200" cy="1122400"/>
          </a:xfrm>
          <a:prstGeom prst="rect">
            <a:avLst/>
          </a:prstGeom>
        </p:spPr>
        <p:txBody>
          <a:bodyPr spcFirstLastPara="1" wrap="square" lIns="91425" tIns="91425" rIns="91425" bIns="91425" anchor="ctr" anchorCtr="0">
            <a:noAutofit/>
          </a:bodyPr>
          <a:lstStyle>
            <a:lvl1pPr lvl="0" algn="r">
              <a:spcBef>
                <a:spcPts val="0"/>
              </a:spcBef>
              <a:spcAft>
                <a:spcPts val="0"/>
              </a:spcAft>
              <a:buSzPts val="3600"/>
              <a:buNone/>
              <a:defRPr sz="96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23" name="Google Shape;23;p3"/>
          <p:cNvSpPr txBox="1">
            <a:spLocks noGrp="1"/>
          </p:cNvSpPr>
          <p:nvPr>
            <p:ph type="title" idx="2" hasCustomPrompt="1"/>
          </p:nvPr>
        </p:nvSpPr>
        <p:spPr>
          <a:xfrm>
            <a:off x="8067767" y="1246907"/>
            <a:ext cx="2289600" cy="2060000"/>
          </a:xfrm>
          <a:prstGeom prst="rect">
            <a:avLst/>
          </a:prstGeom>
        </p:spPr>
        <p:txBody>
          <a:bodyPr spcFirstLastPara="1" wrap="square" lIns="91425" tIns="91425" rIns="91425" bIns="91425" anchor="b" anchorCtr="0">
            <a:noAutofit/>
          </a:bodyPr>
          <a:lstStyle>
            <a:lvl1pPr lvl="0" algn="r" rtl="0">
              <a:spcBef>
                <a:spcPts val="0"/>
              </a:spcBef>
              <a:spcAft>
                <a:spcPts val="0"/>
              </a:spcAft>
              <a:buSzPts val="6000"/>
              <a:buNone/>
              <a:defRPr sz="12800">
                <a:solidFill>
                  <a:schemeClr val="accent2"/>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24" name="Google Shape;24;p3"/>
          <p:cNvSpPr txBox="1">
            <a:spLocks noGrp="1"/>
          </p:cNvSpPr>
          <p:nvPr>
            <p:ph type="subTitle" idx="1"/>
          </p:nvPr>
        </p:nvSpPr>
        <p:spPr>
          <a:xfrm>
            <a:off x="6809700" y="4222567"/>
            <a:ext cx="3547600" cy="77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2133"/>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850534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grpSp>
        <p:nvGrpSpPr>
          <p:cNvPr id="26" name="Google Shape;26;p4"/>
          <p:cNvGrpSpPr/>
          <p:nvPr/>
        </p:nvGrpSpPr>
        <p:grpSpPr>
          <a:xfrm>
            <a:off x="3941533" y="-6"/>
            <a:ext cx="8394600" cy="6967036"/>
            <a:chOff x="2956150" y="-5"/>
            <a:chExt cx="6295950" cy="5225277"/>
          </a:xfrm>
        </p:grpSpPr>
        <p:sp>
          <p:nvSpPr>
            <p:cNvPr id="27" name="Google Shape;27;p4"/>
            <p:cNvSpPr/>
            <p:nvPr/>
          </p:nvSpPr>
          <p:spPr>
            <a:xfrm rot="-5400000" flipH="1">
              <a:off x="5812443" y="-353667"/>
              <a:ext cx="1004700" cy="1712026"/>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 name="Google Shape;28;p4"/>
            <p:cNvSpPr/>
            <p:nvPr/>
          </p:nvSpPr>
          <p:spPr>
            <a:xfrm flipH="1">
              <a:off x="2956150" y="1858950"/>
              <a:ext cx="6295950" cy="3366323"/>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9" name="Google Shape;29;p4"/>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sz="4267"/>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0" name="Google Shape;30;p4"/>
          <p:cNvSpPr txBox="1">
            <a:spLocks noGrp="1"/>
          </p:cNvSpPr>
          <p:nvPr>
            <p:ph type="body" idx="1"/>
          </p:nvPr>
        </p:nvSpPr>
        <p:spPr>
          <a:xfrm>
            <a:off x="960000" y="1649444"/>
            <a:ext cx="10272000" cy="4488400"/>
          </a:xfrm>
          <a:prstGeom prst="rect">
            <a:avLst/>
          </a:prstGeom>
        </p:spPr>
        <p:txBody>
          <a:bodyPr spcFirstLastPara="1" wrap="square" lIns="91425" tIns="91425" rIns="91425" bIns="91425" anchor="t" anchorCtr="0">
            <a:noAutofit/>
          </a:bodyPr>
          <a:lstStyle>
            <a:lvl1pPr marL="609585" lvl="0" indent="-423323" rtl="0">
              <a:lnSpc>
                <a:spcPct val="115000"/>
              </a:lnSpc>
              <a:spcBef>
                <a:spcPts val="0"/>
              </a:spcBef>
              <a:spcAft>
                <a:spcPts val="0"/>
              </a:spcAft>
              <a:buClr>
                <a:srgbClr val="434343"/>
              </a:buClr>
              <a:buSzPts val="1400"/>
              <a:buChar char="●"/>
              <a:defRPr sz="1400">
                <a:solidFill>
                  <a:srgbClr val="434343"/>
                </a:solidFill>
              </a:defRPr>
            </a:lvl1pPr>
            <a:lvl2pPr marL="1219170" lvl="1" indent="-423323" rtl="0">
              <a:lnSpc>
                <a:spcPct val="115000"/>
              </a:lnSpc>
              <a:spcBef>
                <a:spcPts val="2133"/>
              </a:spcBef>
              <a:spcAft>
                <a:spcPts val="0"/>
              </a:spcAft>
              <a:buClr>
                <a:srgbClr val="434343"/>
              </a:buClr>
              <a:buSzPts val="1400"/>
              <a:buChar char="○"/>
              <a:defRPr>
                <a:solidFill>
                  <a:srgbClr val="434343"/>
                </a:solidFill>
              </a:defRPr>
            </a:lvl2pPr>
            <a:lvl3pPr marL="1828754" lvl="2" indent="-423323" rtl="0">
              <a:lnSpc>
                <a:spcPct val="115000"/>
              </a:lnSpc>
              <a:spcBef>
                <a:spcPts val="2133"/>
              </a:spcBef>
              <a:spcAft>
                <a:spcPts val="0"/>
              </a:spcAft>
              <a:buClr>
                <a:srgbClr val="434343"/>
              </a:buClr>
              <a:buSzPts val="1400"/>
              <a:buChar char="■"/>
              <a:defRPr>
                <a:solidFill>
                  <a:srgbClr val="434343"/>
                </a:solidFill>
              </a:defRPr>
            </a:lvl3pPr>
            <a:lvl4pPr marL="2438339" lvl="3" indent="-423323" rtl="0">
              <a:lnSpc>
                <a:spcPct val="115000"/>
              </a:lnSpc>
              <a:spcBef>
                <a:spcPts val="2133"/>
              </a:spcBef>
              <a:spcAft>
                <a:spcPts val="0"/>
              </a:spcAft>
              <a:buClr>
                <a:srgbClr val="434343"/>
              </a:buClr>
              <a:buSzPts val="1400"/>
              <a:buChar char="●"/>
              <a:defRPr>
                <a:solidFill>
                  <a:srgbClr val="434343"/>
                </a:solidFill>
              </a:defRPr>
            </a:lvl4pPr>
            <a:lvl5pPr marL="3047924" lvl="4" indent="-423323" rtl="0">
              <a:lnSpc>
                <a:spcPct val="115000"/>
              </a:lnSpc>
              <a:spcBef>
                <a:spcPts val="2133"/>
              </a:spcBef>
              <a:spcAft>
                <a:spcPts val="0"/>
              </a:spcAft>
              <a:buClr>
                <a:srgbClr val="434343"/>
              </a:buClr>
              <a:buSzPts val="1400"/>
              <a:buChar char="○"/>
              <a:defRPr>
                <a:solidFill>
                  <a:srgbClr val="434343"/>
                </a:solidFill>
              </a:defRPr>
            </a:lvl5pPr>
            <a:lvl6pPr marL="3657509" lvl="5" indent="-423323" rtl="0">
              <a:lnSpc>
                <a:spcPct val="115000"/>
              </a:lnSpc>
              <a:spcBef>
                <a:spcPts val="2133"/>
              </a:spcBef>
              <a:spcAft>
                <a:spcPts val="0"/>
              </a:spcAft>
              <a:buClr>
                <a:srgbClr val="434343"/>
              </a:buClr>
              <a:buSzPts val="1400"/>
              <a:buChar char="■"/>
              <a:defRPr>
                <a:solidFill>
                  <a:srgbClr val="434343"/>
                </a:solidFill>
              </a:defRPr>
            </a:lvl6pPr>
            <a:lvl7pPr marL="4267093" lvl="6" indent="-423323" rtl="0">
              <a:lnSpc>
                <a:spcPct val="115000"/>
              </a:lnSpc>
              <a:spcBef>
                <a:spcPts val="2133"/>
              </a:spcBef>
              <a:spcAft>
                <a:spcPts val="0"/>
              </a:spcAft>
              <a:buClr>
                <a:srgbClr val="434343"/>
              </a:buClr>
              <a:buSzPts val="1400"/>
              <a:buChar char="●"/>
              <a:defRPr>
                <a:solidFill>
                  <a:srgbClr val="434343"/>
                </a:solidFill>
              </a:defRPr>
            </a:lvl7pPr>
            <a:lvl8pPr marL="4876678" lvl="7" indent="-423323" rtl="0">
              <a:lnSpc>
                <a:spcPct val="115000"/>
              </a:lnSpc>
              <a:spcBef>
                <a:spcPts val="2133"/>
              </a:spcBef>
              <a:spcAft>
                <a:spcPts val="0"/>
              </a:spcAft>
              <a:buClr>
                <a:srgbClr val="434343"/>
              </a:buClr>
              <a:buSzPts val="1400"/>
              <a:buChar char="○"/>
              <a:defRPr>
                <a:solidFill>
                  <a:srgbClr val="434343"/>
                </a:solidFill>
              </a:defRPr>
            </a:lvl8pPr>
            <a:lvl9pPr marL="5486263" lvl="8" indent="-423323" rtl="0">
              <a:lnSpc>
                <a:spcPct val="115000"/>
              </a:lnSpc>
              <a:spcBef>
                <a:spcPts val="2133"/>
              </a:spcBef>
              <a:spcAft>
                <a:spcPts val="2133"/>
              </a:spcAft>
              <a:buClr>
                <a:srgbClr val="434343"/>
              </a:buClr>
              <a:buSzPts val="1400"/>
              <a:buChar char="■"/>
              <a:defRPr>
                <a:solidFill>
                  <a:srgbClr val="434343"/>
                </a:solidFill>
              </a:defRPr>
            </a:lvl9pPr>
          </a:lstStyle>
          <a:p>
            <a:endParaRPr/>
          </a:p>
        </p:txBody>
      </p:sp>
      <p:cxnSp>
        <p:nvCxnSpPr>
          <p:cNvPr id="31" name="Google Shape;31;p4"/>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extLst>
      <p:ext uri="{BB962C8B-B14F-4D97-AF65-F5344CB8AC3E}">
        <p14:creationId xmlns:p14="http://schemas.microsoft.com/office/powerpoint/2010/main" val="4557291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
        <p:cNvGrpSpPr/>
        <p:nvPr/>
      </p:nvGrpSpPr>
      <p:grpSpPr>
        <a:xfrm>
          <a:off x="0" y="0"/>
          <a:ext cx="0" cy="0"/>
          <a:chOff x="0" y="0"/>
          <a:chExt cx="0" cy="0"/>
        </a:xfrm>
      </p:grpSpPr>
      <p:grpSp>
        <p:nvGrpSpPr>
          <p:cNvPr id="33" name="Google Shape;33;p5"/>
          <p:cNvGrpSpPr/>
          <p:nvPr/>
        </p:nvGrpSpPr>
        <p:grpSpPr>
          <a:xfrm>
            <a:off x="-1922590" y="-84766"/>
            <a:ext cx="14320513" cy="6942793"/>
            <a:chOff x="-1441943" y="-63575"/>
            <a:chExt cx="10740385" cy="5207095"/>
          </a:xfrm>
        </p:grpSpPr>
        <p:sp>
          <p:nvSpPr>
            <p:cNvPr id="34" name="Google Shape;34;p5"/>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 name="Google Shape;35;p5"/>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6" name="Google Shape;36;p5"/>
          <p:cNvSpPr txBox="1">
            <a:spLocks noGrp="1"/>
          </p:cNvSpPr>
          <p:nvPr>
            <p:ph type="subTitle" idx="1"/>
          </p:nvPr>
        </p:nvSpPr>
        <p:spPr>
          <a:xfrm>
            <a:off x="7616400" y="2309500"/>
            <a:ext cx="3615600" cy="752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Font typeface="Bebas Neue"/>
              <a:buNone/>
              <a:defRPr sz="3200" b="1">
                <a:latin typeface="Amatic SC"/>
                <a:ea typeface="Amatic SC"/>
                <a:cs typeface="Amatic SC"/>
                <a:sym typeface="Amatic SC"/>
              </a:defRPr>
            </a:lvl1pPr>
            <a:lvl2pPr lvl="1" algn="ctr">
              <a:lnSpc>
                <a:spcPct val="100000"/>
              </a:lnSpc>
              <a:spcBef>
                <a:spcPts val="2133"/>
              </a:spcBef>
              <a:spcAft>
                <a:spcPts val="0"/>
              </a:spcAft>
              <a:buSzPts val="1400"/>
              <a:buFont typeface="Bebas Neue"/>
              <a:buNone/>
              <a:defRPr>
                <a:latin typeface="Bebas Neue"/>
                <a:ea typeface="Bebas Neue"/>
                <a:cs typeface="Bebas Neue"/>
                <a:sym typeface="Bebas Neue"/>
              </a:defRPr>
            </a:lvl2pPr>
            <a:lvl3pPr lvl="2" algn="ctr">
              <a:lnSpc>
                <a:spcPct val="100000"/>
              </a:lnSpc>
              <a:spcBef>
                <a:spcPts val="2133"/>
              </a:spcBef>
              <a:spcAft>
                <a:spcPts val="0"/>
              </a:spcAft>
              <a:buSzPts val="1400"/>
              <a:buFont typeface="Bebas Neue"/>
              <a:buNone/>
              <a:defRPr>
                <a:latin typeface="Bebas Neue"/>
                <a:ea typeface="Bebas Neue"/>
                <a:cs typeface="Bebas Neue"/>
                <a:sym typeface="Bebas Neue"/>
              </a:defRPr>
            </a:lvl3pPr>
            <a:lvl4pPr lvl="3" algn="ctr">
              <a:lnSpc>
                <a:spcPct val="100000"/>
              </a:lnSpc>
              <a:spcBef>
                <a:spcPts val="2133"/>
              </a:spcBef>
              <a:spcAft>
                <a:spcPts val="0"/>
              </a:spcAft>
              <a:buSzPts val="1400"/>
              <a:buFont typeface="Bebas Neue"/>
              <a:buNone/>
              <a:defRPr>
                <a:latin typeface="Bebas Neue"/>
                <a:ea typeface="Bebas Neue"/>
                <a:cs typeface="Bebas Neue"/>
                <a:sym typeface="Bebas Neue"/>
              </a:defRPr>
            </a:lvl4pPr>
            <a:lvl5pPr lvl="4" algn="ctr">
              <a:lnSpc>
                <a:spcPct val="100000"/>
              </a:lnSpc>
              <a:spcBef>
                <a:spcPts val="2133"/>
              </a:spcBef>
              <a:spcAft>
                <a:spcPts val="0"/>
              </a:spcAft>
              <a:buSzPts val="1400"/>
              <a:buFont typeface="Bebas Neue"/>
              <a:buNone/>
              <a:defRPr>
                <a:latin typeface="Bebas Neue"/>
                <a:ea typeface="Bebas Neue"/>
                <a:cs typeface="Bebas Neue"/>
                <a:sym typeface="Bebas Neue"/>
              </a:defRPr>
            </a:lvl5pPr>
            <a:lvl6pPr lvl="5" algn="ctr">
              <a:lnSpc>
                <a:spcPct val="100000"/>
              </a:lnSpc>
              <a:spcBef>
                <a:spcPts val="2133"/>
              </a:spcBef>
              <a:spcAft>
                <a:spcPts val="0"/>
              </a:spcAft>
              <a:buSzPts val="1400"/>
              <a:buFont typeface="Bebas Neue"/>
              <a:buNone/>
              <a:defRPr>
                <a:latin typeface="Bebas Neue"/>
                <a:ea typeface="Bebas Neue"/>
                <a:cs typeface="Bebas Neue"/>
                <a:sym typeface="Bebas Neue"/>
              </a:defRPr>
            </a:lvl6pPr>
            <a:lvl7pPr lvl="6" algn="ctr">
              <a:lnSpc>
                <a:spcPct val="100000"/>
              </a:lnSpc>
              <a:spcBef>
                <a:spcPts val="2133"/>
              </a:spcBef>
              <a:spcAft>
                <a:spcPts val="0"/>
              </a:spcAft>
              <a:buSzPts val="1400"/>
              <a:buFont typeface="Bebas Neue"/>
              <a:buNone/>
              <a:defRPr>
                <a:latin typeface="Bebas Neue"/>
                <a:ea typeface="Bebas Neue"/>
                <a:cs typeface="Bebas Neue"/>
                <a:sym typeface="Bebas Neue"/>
              </a:defRPr>
            </a:lvl7pPr>
            <a:lvl8pPr lvl="7" algn="ctr">
              <a:lnSpc>
                <a:spcPct val="100000"/>
              </a:lnSpc>
              <a:spcBef>
                <a:spcPts val="2133"/>
              </a:spcBef>
              <a:spcAft>
                <a:spcPts val="0"/>
              </a:spcAft>
              <a:buSzPts val="1400"/>
              <a:buFont typeface="Bebas Neue"/>
              <a:buNone/>
              <a:defRPr>
                <a:latin typeface="Bebas Neue"/>
                <a:ea typeface="Bebas Neue"/>
                <a:cs typeface="Bebas Neue"/>
                <a:sym typeface="Bebas Neue"/>
              </a:defRPr>
            </a:lvl8pPr>
            <a:lvl9pPr lvl="8" algn="ctr">
              <a:lnSpc>
                <a:spcPct val="100000"/>
              </a:lnSpc>
              <a:spcBef>
                <a:spcPts val="2133"/>
              </a:spcBef>
              <a:spcAft>
                <a:spcPts val="2133"/>
              </a:spcAft>
              <a:buSzPts val="1400"/>
              <a:buFont typeface="Bebas Neue"/>
              <a:buNone/>
              <a:defRPr>
                <a:latin typeface="Bebas Neue"/>
                <a:ea typeface="Bebas Neue"/>
                <a:cs typeface="Bebas Neue"/>
                <a:sym typeface="Bebas Neue"/>
              </a:defRPr>
            </a:lvl9pPr>
          </a:lstStyle>
          <a:p>
            <a:endParaRPr/>
          </a:p>
        </p:txBody>
      </p:sp>
      <p:sp>
        <p:nvSpPr>
          <p:cNvPr id="37" name="Google Shape;37;p5"/>
          <p:cNvSpPr txBox="1">
            <a:spLocks noGrp="1"/>
          </p:cNvSpPr>
          <p:nvPr>
            <p:ph type="subTitle" idx="2"/>
          </p:nvPr>
        </p:nvSpPr>
        <p:spPr>
          <a:xfrm>
            <a:off x="7616400" y="4212291"/>
            <a:ext cx="3615600" cy="75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Font typeface="Bebas Neue"/>
              <a:buNone/>
              <a:defRPr sz="3200" b="1">
                <a:latin typeface="Amatic SC"/>
                <a:ea typeface="Amatic SC"/>
                <a:cs typeface="Amatic SC"/>
                <a:sym typeface="Amatic SC"/>
              </a:defRPr>
            </a:lvl1pPr>
            <a:lvl2pPr lvl="1" algn="ctr" rtl="0">
              <a:lnSpc>
                <a:spcPct val="100000"/>
              </a:lnSpc>
              <a:spcBef>
                <a:spcPts val="2133"/>
              </a:spcBef>
              <a:spcAft>
                <a:spcPts val="0"/>
              </a:spcAft>
              <a:buSzPts val="1400"/>
              <a:buFont typeface="Bebas Neue"/>
              <a:buNone/>
              <a:defRPr>
                <a:latin typeface="Bebas Neue"/>
                <a:ea typeface="Bebas Neue"/>
                <a:cs typeface="Bebas Neue"/>
                <a:sym typeface="Bebas Neue"/>
              </a:defRPr>
            </a:lvl2pPr>
            <a:lvl3pPr lvl="2" algn="ctr" rtl="0">
              <a:lnSpc>
                <a:spcPct val="100000"/>
              </a:lnSpc>
              <a:spcBef>
                <a:spcPts val="2133"/>
              </a:spcBef>
              <a:spcAft>
                <a:spcPts val="0"/>
              </a:spcAft>
              <a:buSzPts val="1400"/>
              <a:buFont typeface="Bebas Neue"/>
              <a:buNone/>
              <a:defRPr>
                <a:latin typeface="Bebas Neue"/>
                <a:ea typeface="Bebas Neue"/>
                <a:cs typeface="Bebas Neue"/>
                <a:sym typeface="Bebas Neue"/>
              </a:defRPr>
            </a:lvl3pPr>
            <a:lvl4pPr lvl="3" algn="ctr" rtl="0">
              <a:lnSpc>
                <a:spcPct val="100000"/>
              </a:lnSpc>
              <a:spcBef>
                <a:spcPts val="2133"/>
              </a:spcBef>
              <a:spcAft>
                <a:spcPts val="0"/>
              </a:spcAft>
              <a:buSzPts val="1400"/>
              <a:buFont typeface="Bebas Neue"/>
              <a:buNone/>
              <a:defRPr>
                <a:latin typeface="Bebas Neue"/>
                <a:ea typeface="Bebas Neue"/>
                <a:cs typeface="Bebas Neue"/>
                <a:sym typeface="Bebas Neue"/>
              </a:defRPr>
            </a:lvl4pPr>
            <a:lvl5pPr lvl="4" algn="ctr" rtl="0">
              <a:lnSpc>
                <a:spcPct val="100000"/>
              </a:lnSpc>
              <a:spcBef>
                <a:spcPts val="2133"/>
              </a:spcBef>
              <a:spcAft>
                <a:spcPts val="0"/>
              </a:spcAft>
              <a:buSzPts val="1400"/>
              <a:buFont typeface="Bebas Neue"/>
              <a:buNone/>
              <a:defRPr>
                <a:latin typeface="Bebas Neue"/>
                <a:ea typeface="Bebas Neue"/>
                <a:cs typeface="Bebas Neue"/>
                <a:sym typeface="Bebas Neue"/>
              </a:defRPr>
            </a:lvl5pPr>
            <a:lvl6pPr lvl="5" algn="ctr" rtl="0">
              <a:lnSpc>
                <a:spcPct val="100000"/>
              </a:lnSpc>
              <a:spcBef>
                <a:spcPts val="2133"/>
              </a:spcBef>
              <a:spcAft>
                <a:spcPts val="0"/>
              </a:spcAft>
              <a:buSzPts val="1400"/>
              <a:buFont typeface="Bebas Neue"/>
              <a:buNone/>
              <a:defRPr>
                <a:latin typeface="Bebas Neue"/>
                <a:ea typeface="Bebas Neue"/>
                <a:cs typeface="Bebas Neue"/>
                <a:sym typeface="Bebas Neue"/>
              </a:defRPr>
            </a:lvl6pPr>
            <a:lvl7pPr lvl="6" algn="ctr" rtl="0">
              <a:lnSpc>
                <a:spcPct val="100000"/>
              </a:lnSpc>
              <a:spcBef>
                <a:spcPts val="2133"/>
              </a:spcBef>
              <a:spcAft>
                <a:spcPts val="0"/>
              </a:spcAft>
              <a:buSzPts val="1400"/>
              <a:buFont typeface="Bebas Neue"/>
              <a:buNone/>
              <a:defRPr>
                <a:latin typeface="Bebas Neue"/>
                <a:ea typeface="Bebas Neue"/>
                <a:cs typeface="Bebas Neue"/>
                <a:sym typeface="Bebas Neue"/>
              </a:defRPr>
            </a:lvl7pPr>
            <a:lvl8pPr lvl="7" algn="ctr" rtl="0">
              <a:lnSpc>
                <a:spcPct val="100000"/>
              </a:lnSpc>
              <a:spcBef>
                <a:spcPts val="2133"/>
              </a:spcBef>
              <a:spcAft>
                <a:spcPts val="0"/>
              </a:spcAft>
              <a:buSzPts val="1400"/>
              <a:buFont typeface="Bebas Neue"/>
              <a:buNone/>
              <a:defRPr>
                <a:latin typeface="Bebas Neue"/>
                <a:ea typeface="Bebas Neue"/>
                <a:cs typeface="Bebas Neue"/>
                <a:sym typeface="Bebas Neue"/>
              </a:defRPr>
            </a:lvl8pPr>
            <a:lvl9pPr lvl="8" algn="ctr" rtl="0">
              <a:lnSpc>
                <a:spcPct val="100000"/>
              </a:lnSpc>
              <a:spcBef>
                <a:spcPts val="2133"/>
              </a:spcBef>
              <a:spcAft>
                <a:spcPts val="2133"/>
              </a:spcAft>
              <a:buSzPts val="1400"/>
              <a:buFont typeface="Bebas Neue"/>
              <a:buNone/>
              <a:defRPr>
                <a:latin typeface="Bebas Neue"/>
                <a:ea typeface="Bebas Neue"/>
                <a:cs typeface="Bebas Neue"/>
                <a:sym typeface="Bebas Neue"/>
              </a:defRPr>
            </a:lvl9pPr>
          </a:lstStyle>
          <a:p>
            <a:endParaRPr/>
          </a:p>
        </p:txBody>
      </p:sp>
      <p:sp>
        <p:nvSpPr>
          <p:cNvPr id="38" name="Google Shape;38;p5"/>
          <p:cNvSpPr txBox="1">
            <a:spLocks noGrp="1"/>
          </p:cNvSpPr>
          <p:nvPr>
            <p:ph type="subTitle" idx="3"/>
          </p:nvPr>
        </p:nvSpPr>
        <p:spPr>
          <a:xfrm>
            <a:off x="7616400" y="2902232"/>
            <a:ext cx="3615600" cy="83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39" name="Google Shape;39;p5"/>
          <p:cNvSpPr txBox="1">
            <a:spLocks noGrp="1"/>
          </p:cNvSpPr>
          <p:nvPr>
            <p:ph type="subTitle" idx="4"/>
          </p:nvPr>
        </p:nvSpPr>
        <p:spPr>
          <a:xfrm>
            <a:off x="7616400" y="4805017"/>
            <a:ext cx="3615600" cy="83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40" name="Google Shape;40;p5"/>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41" name="Google Shape;41;p5"/>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extLst>
      <p:ext uri="{BB962C8B-B14F-4D97-AF65-F5344CB8AC3E}">
        <p14:creationId xmlns:p14="http://schemas.microsoft.com/office/powerpoint/2010/main" val="1873372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56"/>
        <p:cNvGrpSpPr/>
        <p:nvPr/>
      </p:nvGrpSpPr>
      <p:grpSpPr>
        <a:xfrm>
          <a:off x="0" y="0"/>
          <a:ext cx="0" cy="0"/>
          <a:chOff x="0" y="0"/>
          <a:chExt cx="0" cy="0"/>
        </a:xfrm>
      </p:grpSpPr>
      <p:grpSp>
        <p:nvGrpSpPr>
          <p:cNvPr id="57" name="Google Shape;57;p8"/>
          <p:cNvGrpSpPr/>
          <p:nvPr/>
        </p:nvGrpSpPr>
        <p:grpSpPr>
          <a:xfrm flipH="1">
            <a:off x="-1922590" y="-84766"/>
            <a:ext cx="14320513" cy="6942793"/>
            <a:chOff x="-1441943" y="-63575"/>
            <a:chExt cx="10740385" cy="5207095"/>
          </a:xfrm>
        </p:grpSpPr>
        <p:sp>
          <p:nvSpPr>
            <p:cNvPr id="58" name="Google Shape;58;p8"/>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 name="Google Shape;59;p8"/>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0" name="Google Shape;60;p8"/>
          <p:cNvSpPr txBox="1">
            <a:spLocks noGrp="1"/>
          </p:cNvSpPr>
          <p:nvPr>
            <p:ph type="title"/>
          </p:nvPr>
        </p:nvSpPr>
        <p:spPr>
          <a:xfrm>
            <a:off x="2724400" y="2149600"/>
            <a:ext cx="6743200" cy="2558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Tree>
    <p:extLst>
      <p:ext uri="{BB962C8B-B14F-4D97-AF65-F5344CB8AC3E}">
        <p14:creationId xmlns:p14="http://schemas.microsoft.com/office/powerpoint/2010/main" val="746679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61"/>
        <p:cNvGrpSpPr/>
        <p:nvPr/>
      </p:nvGrpSpPr>
      <p:grpSpPr>
        <a:xfrm>
          <a:off x="0" y="0"/>
          <a:ext cx="0" cy="0"/>
          <a:chOff x="0" y="0"/>
          <a:chExt cx="0" cy="0"/>
        </a:xfrm>
      </p:grpSpPr>
      <p:grpSp>
        <p:nvGrpSpPr>
          <p:cNvPr id="62" name="Google Shape;62;p9"/>
          <p:cNvGrpSpPr/>
          <p:nvPr/>
        </p:nvGrpSpPr>
        <p:grpSpPr>
          <a:xfrm>
            <a:off x="8521531" y="-67291"/>
            <a:ext cx="3770131" cy="7014401"/>
            <a:chOff x="6391148" y="-50469"/>
            <a:chExt cx="2827598" cy="5260801"/>
          </a:xfrm>
        </p:grpSpPr>
        <p:sp>
          <p:nvSpPr>
            <p:cNvPr id="63" name="Google Shape;63;p9"/>
            <p:cNvSpPr/>
            <p:nvPr/>
          </p:nvSpPr>
          <p:spPr>
            <a:xfrm rot="5400000">
              <a:off x="7157908" y="-444733"/>
              <a:ext cx="1120044" cy="1908574"/>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 name="Google Shape;64;p9"/>
            <p:cNvSpPr/>
            <p:nvPr/>
          </p:nvSpPr>
          <p:spPr>
            <a:xfrm>
              <a:off x="6391148" y="4084076"/>
              <a:ext cx="2827598" cy="1126257"/>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5" name="Google Shape;65;p9"/>
          <p:cNvSpPr txBox="1">
            <a:spLocks noGrp="1"/>
          </p:cNvSpPr>
          <p:nvPr>
            <p:ph type="subTitle" idx="1"/>
          </p:nvPr>
        </p:nvSpPr>
        <p:spPr>
          <a:xfrm>
            <a:off x="3528000" y="2960500"/>
            <a:ext cx="5136000" cy="2264800"/>
          </a:xfrm>
          <a:prstGeom prst="rect">
            <a:avLst/>
          </a:prstGeom>
          <a:ln w="19050" cap="flat" cmpd="sng">
            <a:solidFill>
              <a:schemeClr val="accent5"/>
            </a:solidFill>
            <a:prstDash val="dot"/>
            <a:round/>
            <a:headEnd type="none" w="sm" len="sm"/>
            <a:tailEnd type="none" w="sm" len="sm"/>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66" name="Google Shape;66;p9"/>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sz="4267"/>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67" name="Google Shape;67;p9"/>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extLst>
      <p:ext uri="{BB962C8B-B14F-4D97-AF65-F5344CB8AC3E}">
        <p14:creationId xmlns:p14="http://schemas.microsoft.com/office/powerpoint/2010/main" val="33766815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68"/>
        <p:cNvGrpSpPr/>
        <p:nvPr/>
      </p:nvGrpSpPr>
      <p:grpSpPr>
        <a:xfrm>
          <a:off x="0" y="0"/>
          <a:ext cx="0" cy="0"/>
          <a:chOff x="0" y="0"/>
          <a:chExt cx="0" cy="0"/>
        </a:xfrm>
      </p:grpSpPr>
      <p:sp>
        <p:nvSpPr>
          <p:cNvPr id="69" name="Google Shape;69;p10"/>
          <p:cNvSpPr txBox="1">
            <a:spLocks noGrp="1"/>
          </p:cNvSpPr>
          <p:nvPr>
            <p:ph type="title"/>
          </p:nvPr>
        </p:nvSpPr>
        <p:spPr>
          <a:xfrm>
            <a:off x="8404633" y="1593200"/>
            <a:ext cx="2827200" cy="3671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200"/>
              <a:buNone/>
              <a:defRPr sz="5600">
                <a:solidFill>
                  <a:schemeClr val="l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157659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70"/>
        <p:cNvGrpSpPr/>
        <p:nvPr/>
      </p:nvGrpSpPr>
      <p:grpSpPr>
        <a:xfrm>
          <a:off x="0" y="0"/>
          <a:ext cx="0" cy="0"/>
          <a:chOff x="0" y="0"/>
          <a:chExt cx="0" cy="0"/>
        </a:xfrm>
      </p:grpSpPr>
      <p:grpSp>
        <p:nvGrpSpPr>
          <p:cNvPr id="71" name="Google Shape;71;p11"/>
          <p:cNvGrpSpPr/>
          <p:nvPr/>
        </p:nvGrpSpPr>
        <p:grpSpPr>
          <a:xfrm>
            <a:off x="4" y="379184"/>
            <a:ext cx="12291753" cy="6567961"/>
            <a:chOff x="2" y="284387"/>
            <a:chExt cx="9218815" cy="4925971"/>
          </a:xfrm>
        </p:grpSpPr>
        <p:sp>
          <p:nvSpPr>
            <p:cNvPr id="72" name="Google Shape;72;p11"/>
            <p:cNvSpPr/>
            <p:nvPr/>
          </p:nvSpPr>
          <p:spPr>
            <a:xfrm>
              <a:off x="2" y="284387"/>
              <a:ext cx="2314484" cy="3943918"/>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 name="Google Shape;73;p11"/>
            <p:cNvSpPr/>
            <p:nvPr/>
          </p:nvSpPr>
          <p:spPr>
            <a:xfrm>
              <a:off x="4088534" y="3166923"/>
              <a:ext cx="5130282" cy="2043435"/>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74" name="Google Shape;74;p11"/>
          <p:cNvSpPr txBox="1">
            <a:spLocks noGrp="1"/>
          </p:cNvSpPr>
          <p:nvPr>
            <p:ph type="title" hasCustomPrompt="1"/>
          </p:nvPr>
        </p:nvSpPr>
        <p:spPr>
          <a:xfrm>
            <a:off x="4773200" y="2077967"/>
            <a:ext cx="6458800" cy="20148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14266"/>
            </a:lvl1pPr>
            <a:lvl2pPr lvl="1" algn="ctr">
              <a:spcBef>
                <a:spcPts val="0"/>
              </a:spcBef>
              <a:spcAft>
                <a:spcPts val="0"/>
              </a:spcAft>
              <a:buSzPts val="9600"/>
              <a:buNone/>
              <a:defRPr sz="12800"/>
            </a:lvl2pPr>
            <a:lvl3pPr lvl="2" algn="ctr">
              <a:spcBef>
                <a:spcPts val="0"/>
              </a:spcBef>
              <a:spcAft>
                <a:spcPts val="0"/>
              </a:spcAft>
              <a:buSzPts val="9600"/>
              <a:buNone/>
              <a:defRPr sz="12800"/>
            </a:lvl3pPr>
            <a:lvl4pPr lvl="3" algn="ctr">
              <a:spcBef>
                <a:spcPts val="0"/>
              </a:spcBef>
              <a:spcAft>
                <a:spcPts val="0"/>
              </a:spcAft>
              <a:buSzPts val="9600"/>
              <a:buNone/>
              <a:defRPr sz="12800"/>
            </a:lvl4pPr>
            <a:lvl5pPr lvl="4" algn="ctr">
              <a:spcBef>
                <a:spcPts val="0"/>
              </a:spcBef>
              <a:spcAft>
                <a:spcPts val="0"/>
              </a:spcAft>
              <a:buSzPts val="9600"/>
              <a:buNone/>
              <a:defRPr sz="12800"/>
            </a:lvl5pPr>
            <a:lvl6pPr lvl="5" algn="ctr">
              <a:spcBef>
                <a:spcPts val="0"/>
              </a:spcBef>
              <a:spcAft>
                <a:spcPts val="0"/>
              </a:spcAft>
              <a:buSzPts val="9600"/>
              <a:buNone/>
              <a:defRPr sz="12800"/>
            </a:lvl6pPr>
            <a:lvl7pPr lvl="6" algn="ctr">
              <a:spcBef>
                <a:spcPts val="0"/>
              </a:spcBef>
              <a:spcAft>
                <a:spcPts val="0"/>
              </a:spcAft>
              <a:buSzPts val="9600"/>
              <a:buNone/>
              <a:defRPr sz="12800"/>
            </a:lvl7pPr>
            <a:lvl8pPr lvl="7" algn="ctr">
              <a:spcBef>
                <a:spcPts val="0"/>
              </a:spcBef>
              <a:spcAft>
                <a:spcPts val="0"/>
              </a:spcAft>
              <a:buSzPts val="9600"/>
              <a:buNone/>
              <a:defRPr sz="12800"/>
            </a:lvl8pPr>
            <a:lvl9pPr lvl="8" algn="ctr">
              <a:spcBef>
                <a:spcPts val="0"/>
              </a:spcBef>
              <a:spcAft>
                <a:spcPts val="0"/>
              </a:spcAft>
              <a:buSzPts val="9600"/>
              <a:buNone/>
              <a:defRPr sz="12800"/>
            </a:lvl9pPr>
          </a:lstStyle>
          <a:p>
            <a:r>
              <a:t>xx%</a:t>
            </a:r>
          </a:p>
        </p:txBody>
      </p:sp>
      <p:sp>
        <p:nvSpPr>
          <p:cNvPr id="75" name="Google Shape;75;p11"/>
          <p:cNvSpPr txBox="1">
            <a:spLocks noGrp="1"/>
          </p:cNvSpPr>
          <p:nvPr>
            <p:ph type="subTitle" idx="1"/>
          </p:nvPr>
        </p:nvSpPr>
        <p:spPr>
          <a:xfrm>
            <a:off x="4773200" y="4092833"/>
            <a:ext cx="6458800" cy="69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2133"/>
            </a:lvl1pPr>
            <a:lvl2pPr lvl="1" algn="ctr" rtl="0">
              <a:lnSpc>
                <a:spcPct val="100000"/>
              </a:lnSpc>
              <a:spcBef>
                <a:spcPts val="2133"/>
              </a:spcBef>
              <a:spcAft>
                <a:spcPts val="0"/>
              </a:spcAft>
              <a:buSzPts val="1600"/>
              <a:buNone/>
              <a:defRPr sz="2133"/>
            </a:lvl2pPr>
            <a:lvl3pPr lvl="2" algn="ctr" rtl="0">
              <a:lnSpc>
                <a:spcPct val="100000"/>
              </a:lnSpc>
              <a:spcBef>
                <a:spcPts val="2133"/>
              </a:spcBef>
              <a:spcAft>
                <a:spcPts val="0"/>
              </a:spcAft>
              <a:buSzPts val="1600"/>
              <a:buNone/>
              <a:defRPr sz="2133"/>
            </a:lvl3pPr>
            <a:lvl4pPr lvl="3" algn="ctr" rtl="0">
              <a:lnSpc>
                <a:spcPct val="100000"/>
              </a:lnSpc>
              <a:spcBef>
                <a:spcPts val="2133"/>
              </a:spcBef>
              <a:spcAft>
                <a:spcPts val="0"/>
              </a:spcAft>
              <a:buSzPts val="1600"/>
              <a:buNone/>
              <a:defRPr sz="2133"/>
            </a:lvl4pPr>
            <a:lvl5pPr lvl="4" algn="ctr" rtl="0">
              <a:lnSpc>
                <a:spcPct val="100000"/>
              </a:lnSpc>
              <a:spcBef>
                <a:spcPts val="2133"/>
              </a:spcBef>
              <a:spcAft>
                <a:spcPts val="0"/>
              </a:spcAft>
              <a:buSzPts val="1600"/>
              <a:buNone/>
              <a:defRPr sz="2133"/>
            </a:lvl5pPr>
            <a:lvl6pPr lvl="5" algn="ctr" rtl="0">
              <a:lnSpc>
                <a:spcPct val="100000"/>
              </a:lnSpc>
              <a:spcBef>
                <a:spcPts val="2133"/>
              </a:spcBef>
              <a:spcAft>
                <a:spcPts val="0"/>
              </a:spcAft>
              <a:buSzPts val="1600"/>
              <a:buNone/>
              <a:defRPr sz="2133"/>
            </a:lvl6pPr>
            <a:lvl7pPr lvl="6" algn="ctr" rtl="0">
              <a:lnSpc>
                <a:spcPct val="100000"/>
              </a:lnSpc>
              <a:spcBef>
                <a:spcPts val="2133"/>
              </a:spcBef>
              <a:spcAft>
                <a:spcPts val="0"/>
              </a:spcAft>
              <a:buSzPts val="1600"/>
              <a:buNone/>
              <a:defRPr sz="2133"/>
            </a:lvl7pPr>
            <a:lvl8pPr lvl="7" algn="ctr" rtl="0">
              <a:lnSpc>
                <a:spcPct val="100000"/>
              </a:lnSpc>
              <a:spcBef>
                <a:spcPts val="2133"/>
              </a:spcBef>
              <a:spcAft>
                <a:spcPts val="0"/>
              </a:spcAft>
              <a:buSzPts val="1600"/>
              <a:buNone/>
              <a:defRPr sz="2133"/>
            </a:lvl8pPr>
            <a:lvl9pPr lvl="8" algn="ctr" rtl="0">
              <a:lnSpc>
                <a:spcPct val="100000"/>
              </a:lnSpc>
              <a:spcBef>
                <a:spcPts val="2133"/>
              </a:spcBef>
              <a:spcAft>
                <a:spcPts val="2133"/>
              </a:spcAft>
              <a:buSzPts val="1600"/>
              <a:buNone/>
              <a:defRPr sz="2133"/>
            </a:lvl9pPr>
          </a:lstStyle>
          <a:p>
            <a:endParaRPr/>
          </a:p>
        </p:txBody>
      </p:sp>
    </p:spTree>
    <p:extLst>
      <p:ext uri="{BB962C8B-B14F-4D97-AF65-F5344CB8AC3E}">
        <p14:creationId xmlns:p14="http://schemas.microsoft.com/office/powerpoint/2010/main" val="2713570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DA13C-01BB-4D11-BAEA-CB5B446DA5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7571932-D07C-4512-B72F-E4897DD933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76BAEEC-8319-4117-A342-E43F8BB2F1E7}"/>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D2E10166-2846-4665-BD6D-901978357F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CBE1536-0AA2-4A93-A70E-9137456EECA8}"/>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13055794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
        <p:cNvGrpSpPr/>
        <p:nvPr/>
      </p:nvGrpSpPr>
      <p:grpSpPr>
        <a:xfrm>
          <a:off x="0" y="0"/>
          <a:ext cx="0" cy="0"/>
          <a:chOff x="0" y="0"/>
          <a:chExt cx="0" cy="0"/>
        </a:xfrm>
      </p:grpSpPr>
    </p:spTree>
    <p:extLst>
      <p:ext uri="{BB962C8B-B14F-4D97-AF65-F5344CB8AC3E}">
        <p14:creationId xmlns:p14="http://schemas.microsoft.com/office/powerpoint/2010/main" val="35095093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77"/>
        <p:cNvGrpSpPr/>
        <p:nvPr/>
      </p:nvGrpSpPr>
      <p:grpSpPr>
        <a:xfrm>
          <a:off x="0" y="0"/>
          <a:ext cx="0" cy="0"/>
          <a:chOff x="0" y="0"/>
          <a:chExt cx="0" cy="0"/>
        </a:xfrm>
      </p:grpSpPr>
      <p:sp>
        <p:nvSpPr>
          <p:cNvPr id="78" name="Google Shape;78;p13"/>
          <p:cNvSpPr/>
          <p:nvPr/>
        </p:nvSpPr>
        <p:spPr>
          <a:xfrm>
            <a:off x="-150298" y="3200371"/>
            <a:ext cx="6866351" cy="3671287"/>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9" name="Google Shape;79;p13"/>
          <p:cNvSpPr/>
          <p:nvPr/>
        </p:nvSpPr>
        <p:spPr>
          <a:xfrm>
            <a:off x="6365343" y="-71115"/>
            <a:ext cx="5884221" cy="3595869"/>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 name="Google Shape;80;p13"/>
          <p:cNvSpPr txBox="1">
            <a:spLocks noGrp="1"/>
          </p:cNvSpPr>
          <p:nvPr>
            <p:ph type="title"/>
          </p:nvPr>
        </p:nvSpPr>
        <p:spPr>
          <a:xfrm>
            <a:off x="1800967" y="2914133"/>
            <a:ext cx="6959600" cy="11224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9600"/>
            </a:lvl1pPr>
            <a:lvl2pPr lvl="1" rtl="0">
              <a:spcBef>
                <a:spcPts val="0"/>
              </a:spcBef>
              <a:spcAft>
                <a:spcPts val="0"/>
              </a:spcAft>
              <a:buSzPts val="3600"/>
              <a:buNone/>
              <a:defRPr sz="4800"/>
            </a:lvl2pPr>
            <a:lvl3pPr lvl="2" rtl="0">
              <a:spcBef>
                <a:spcPts val="0"/>
              </a:spcBef>
              <a:spcAft>
                <a:spcPts val="0"/>
              </a:spcAft>
              <a:buSzPts val="3600"/>
              <a:buNone/>
              <a:defRPr sz="4800"/>
            </a:lvl3pPr>
            <a:lvl4pPr lvl="3" rtl="0">
              <a:spcBef>
                <a:spcPts val="0"/>
              </a:spcBef>
              <a:spcAft>
                <a:spcPts val="0"/>
              </a:spcAft>
              <a:buSzPts val="3600"/>
              <a:buNone/>
              <a:defRPr sz="4800"/>
            </a:lvl4pPr>
            <a:lvl5pPr lvl="4" rtl="0">
              <a:spcBef>
                <a:spcPts val="0"/>
              </a:spcBef>
              <a:spcAft>
                <a:spcPts val="0"/>
              </a:spcAft>
              <a:buSzPts val="3600"/>
              <a:buNone/>
              <a:defRPr sz="4800"/>
            </a:lvl5pPr>
            <a:lvl6pPr lvl="5" rtl="0">
              <a:spcBef>
                <a:spcPts val="0"/>
              </a:spcBef>
              <a:spcAft>
                <a:spcPts val="0"/>
              </a:spcAft>
              <a:buSzPts val="3600"/>
              <a:buNone/>
              <a:defRPr sz="4800"/>
            </a:lvl6pPr>
            <a:lvl7pPr lvl="6" rtl="0">
              <a:spcBef>
                <a:spcPts val="0"/>
              </a:spcBef>
              <a:spcAft>
                <a:spcPts val="0"/>
              </a:spcAft>
              <a:buSzPts val="3600"/>
              <a:buNone/>
              <a:defRPr sz="4800"/>
            </a:lvl7pPr>
            <a:lvl8pPr lvl="7" rtl="0">
              <a:spcBef>
                <a:spcPts val="0"/>
              </a:spcBef>
              <a:spcAft>
                <a:spcPts val="0"/>
              </a:spcAft>
              <a:buSzPts val="3600"/>
              <a:buNone/>
              <a:defRPr sz="4800"/>
            </a:lvl8pPr>
            <a:lvl9pPr lvl="8" rtl="0">
              <a:spcBef>
                <a:spcPts val="0"/>
              </a:spcBef>
              <a:spcAft>
                <a:spcPts val="0"/>
              </a:spcAft>
              <a:buSzPts val="3600"/>
              <a:buNone/>
              <a:defRPr sz="4800"/>
            </a:lvl9pPr>
          </a:lstStyle>
          <a:p>
            <a:endParaRPr/>
          </a:p>
        </p:txBody>
      </p:sp>
      <p:sp>
        <p:nvSpPr>
          <p:cNvPr id="81" name="Google Shape;81;p13"/>
          <p:cNvSpPr txBox="1">
            <a:spLocks noGrp="1"/>
          </p:cNvSpPr>
          <p:nvPr>
            <p:ph type="title" idx="2" hasCustomPrompt="1"/>
          </p:nvPr>
        </p:nvSpPr>
        <p:spPr>
          <a:xfrm>
            <a:off x="1800967" y="1254867"/>
            <a:ext cx="2638400" cy="1909600"/>
          </a:xfrm>
          <a:prstGeom prst="rect">
            <a:avLst/>
          </a:prstGeom>
        </p:spPr>
        <p:txBody>
          <a:bodyPr spcFirstLastPara="1" wrap="square" lIns="91425" tIns="91425" rIns="91425" bIns="91425" anchor="b" anchorCtr="0">
            <a:noAutofit/>
          </a:bodyPr>
          <a:lstStyle>
            <a:lvl1pPr lvl="0" rtl="0">
              <a:spcBef>
                <a:spcPts val="0"/>
              </a:spcBef>
              <a:spcAft>
                <a:spcPts val="0"/>
              </a:spcAft>
              <a:buSzPts val="6000"/>
              <a:buNone/>
              <a:defRPr sz="12800">
                <a:solidFill>
                  <a:schemeClr val="accent2"/>
                </a:solidFill>
              </a:defRPr>
            </a:lvl1pPr>
            <a:lvl2pPr lvl="1" rtl="0">
              <a:spcBef>
                <a:spcPts val="0"/>
              </a:spcBef>
              <a:spcAft>
                <a:spcPts val="0"/>
              </a:spcAft>
              <a:buSzPts val="6000"/>
              <a:buNone/>
              <a:defRPr sz="8000"/>
            </a:lvl2pPr>
            <a:lvl3pPr lvl="2" rtl="0">
              <a:spcBef>
                <a:spcPts val="0"/>
              </a:spcBef>
              <a:spcAft>
                <a:spcPts val="0"/>
              </a:spcAft>
              <a:buSzPts val="6000"/>
              <a:buNone/>
              <a:defRPr sz="8000"/>
            </a:lvl3pPr>
            <a:lvl4pPr lvl="3" rtl="0">
              <a:spcBef>
                <a:spcPts val="0"/>
              </a:spcBef>
              <a:spcAft>
                <a:spcPts val="0"/>
              </a:spcAft>
              <a:buSzPts val="6000"/>
              <a:buNone/>
              <a:defRPr sz="8000"/>
            </a:lvl4pPr>
            <a:lvl5pPr lvl="4" rtl="0">
              <a:spcBef>
                <a:spcPts val="0"/>
              </a:spcBef>
              <a:spcAft>
                <a:spcPts val="0"/>
              </a:spcAft>
              <a:buSzPts val="6000"/>
              <a:buNone/>
              <a:defRPr sz="8000"/>
            </a:lvl5pPr>
            <a:lvl6pPr lvl="5" rtl="0">
              <a:spcBef>
                <a:spcPts val="0"/>
              </a:spcBef>
              <a:spcAft>
                <a:spcPts val="0"/>
              </a:spcAft>
              <a:buSzPts val="6000"/>
              <a:buNone/>
              <a:defRPr sz="8000"/>
            </a:lvl6pPr>
            <a:lvl7pPr lvl="6" rtl="0">
              <a:spcBef>
                <a:spcPts val="0"/>
              </a:spcBef>
              <a:spcAft>
                <a:spcPts val="0"/>
              </a:spcAft>
              <a:buSzPts val="6000"/>
              <a:buNone/>
              <a:defRPr sz="8000"/>
            </a:lvl7pPr>
            <a:lvl8pPr lvl="7" rtl="0">
              <a:spcBef>
                <a:spcPts val="0"/>
              </a:spcBef>
              <a:spcAft>
                <a:spcPts val="0"/>
              </a:spcAft>
              <a:buSzPts val="6000"/>
              <a:buNone/>
              <a:defRPr sz="8000"/>
            </a:lvl8pPr>
            <a:lvl9pPr lvl="8" rtl="0">
              <a:spcBef>
                <a:spcPts val="0"/>
              </a:spcBef>
              <a:spcAft>
                <a:spcPts val="0"/>
              </a:spcAft>
              <a:buSzPts val="6000"/>
              <a:buNone/>
              <a:defRPr sz="8000"/>
            </a:lvl9pPr>
          </a:lstStyle>
          <a:p>
            <a:r>
              <a:t>xx%</a:t>
            </a:r>
          </a:p>
        </p:txBody>
      </p:sp>
      <p:sp>
        <p:nvSpPr>
          <p:cNvPr id="82" name="Google Shape;82;p13"/>
          <p:cNvSpPr txBox="1">
            <a:spLocks noGrp="1"/>
          </p:cNvSpPr>
          <p:nvPr>
            <p:ph type="subTitle" idx="1"/>
          </p:nvPr>
        </p:nvSpPr>
        <p:spPr>
          <a:xfrm>
            <a:off x="1800967" y="4222567"/>
            <a:ext cx="4122000" cy="77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2133"/>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14874668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header 2">
  <p:cSld name="Section header 2">
    <p:spTree>
      <p:nvGrpSpPr>
        <p:cNvPr id="1" name="Shape 83"/>
        <p:cNvGrpSpPr/>
        <p:nvPr/>
      </p:nvGrpSpPr>
      <p:grpSpPr>
        <a:xfrm>
          <a:off x="0" y="0"/>
          <a:ext cx="0" cy="0"/>
          <a:chOff x="0" y="0"/>
          <a:chExt cx="0" cy="0"/>
        </a:xfrm>
      </p:grpSpPr>
      <p:grpSp>
        <p:nvGrpSpPr>
          <p:cNvPr id="84" name="Google Shape;84;p14"/>
          <p:cNvGrpSpPr/>
          <p:nvPr/>
        </p:nvGrpSpPr>
        <p:grpSpPr>
          <a:xfrm>
            <a:off x="4" y="379184"/>
            <a:ext cx="12291753" cy="6567961"/>
            <a:chOff x="2" y="284387"/>
            <a:chExt cx="9218815" cy="4925971"/>
          </a:xfrm>
        </p:grpSpPr>
        <p:sp>
          <p:nvSpPr>
            <p:cNvPr id="85" name="Google Shape;85;p14"/>
            <p:cNvSpPr/>
            <p:nvPr/>
          </p:nvSpPr>
          <p:spPr>
            <a:xfrm>
              <a:off x="2" y="284387"/>
              <a:ext cx="2314484" cy="3943918"/>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 name="Google Shape;86;p14"/>
            <p:cNvSpPr/>
            <p:nvPr/>
          </p:nvSpPr>
          <p:spPr>
            <a:xfrm>
              <a:off x="4088534" y="3166923"/>
              <a:ext cx="5130282" cy="2043435"/>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7" name="Google Shape;87;p14"/>
          <p:cNvSpPr txBox="1">
            <a:spLocks noGrp="1"/>
          </p:cNvSpPr>
          <p:nvPr>
            <p:ph type="title"/>
          </p:nvPr>
        </p:nvSpPr>
        <p:spPr>
          <a:xfrm>
            <a:off x="3995400" y="2914117"/>
            <a:ext cx="42012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9600"/>
            </a:lvl1pPr>
            <a:lvl2pPr lvl="1" rtl="0">
              <a:spcBef>
                <a:spcPts val="0"/>
              </a:spcBef>
              <a:spcAft>
                <a:spcPts val="0"/>
              </a:spcAft>
              <a:buSzPts val="3600"/>
              <a:buNone/>
              <a:defRPr sz="4800"/>
            </a:lvl2pPr>
            <a:lvl3pPr lvl="2" rtl="0">
              <a:spcBef>
                <a:spcPts val="0"/>
              </a:spcBef>
              <a:spcAft>
                <a:spcPts val="0"/>
              </a:spcAft>
              <a:buSzPts val="3600"/>
              <a:buNone/>
              <a:defRPr sz="4800"/>
            </a:lvl3pPr>
            <a:lvl4pPr lvl="3" rtl="0">
              <a:spcBef>
                <a:spcPts val="0"/>
              </a:spcBef>
              <a:spcAft>
                <a:spcPts val="0"/>
              </a:spcAft>
              <a:buSzPts val="3600"/>
              <a:buNone/>
              <a:defRPr sz="4800"/>
            </a:lvl4pPr>
            <a:lvl5pPr lvl="4" rtl="0">
              <a:spcBef>
                <a:spcPts val="0"/>
              </a:spcBef>
              <a:spcAft>
                <a:spcPts val="0"/>
              </a:spcAft>
              <a:buSzPts val="3600"/>
              <a:buNone/>
              <a:defRPr sz="4800"/>
            </a:lvl5pPr>
            <a:lvl6pPr lvl="5" rtl="0">
              <a:spcBef>
                <a:spcPts val="0"/>
              </a:spcBef>
              <a:spcAft>
                <a:spcPts val="0"/>
              </a:spcAft>
              <a:buSzPts val="3600"/>
              <a:buNone/>
              <a:defRPr sz="4800"/>
            </a:lvl6pPr>
            <a:lvl7pPr lvl="6" rtl="0">
              <a:spcBef>
                <a:spcPts val="0"/>
              </a:spcBef>
              <a:spcAft>
                <a:spcPts val="0"/>
              </a:spcAft>
              <a:buSzPts val="3600"/>
              <a:buNone/>
              <a:defRPr sz="4800"/>
            </a:lvl7pPr>
            <a:lvl8pPr lvl="7" rtl="0">
              <a:spcBef>
                <a:spcPts val="0"/>
              </a:spcBef>
              <a:spcAft>
                <a:spcPts val="0"/>
              </a:spcAft>
              <a:buSzPts val="3600"/>
              <a:buNone/>
              <a:defRPr sz="4800"/>
            </a:lvl8pPr>
            <a:lvl9pPr lvl="8" rtl="0">
              <a:spcBef>
                <a:spcPts val="0"/>
              </a:spcBef>
              <a:spcAft>
                <a:spcPts val="0"/>
              </a:spcAft>
              <a:buSzPts val="3600"/>
              <a:buNone/>
              <a:defRPr sz="4800"/>
            </a:lvl9pPr>
          </a:lstStyle>
          <a:p>
            <a:endParaRPr/>
          </a:p>
        </p:txBody>
      </p:sp>
      <p:sp>
        <p:nvSpPr>
          <p:cNvPr id="88" name="Google Shape;88;p14"/>
          <p:cNvSpPr txBox="1">
            <a:spLocks noGrp="1"/>
          </p:cNvSpPr>
          <p:nvPr>
            <p:ph type="title" idx="2" hasCustomPrompt="1"/>
          </p:nvPr>
        </p:nvSpPr>
        <p:spPr>
          <a:xfrm>
            <a:off x="4951200" y="1857817"/>
            <a:ext cx="2289600" cy="1449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000"/>
              <a:buNone/>
              <a:defRPr sz="12800">
                <a:solidFill>
                  <a:schemeClr val="accent2"/>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89" name="Google Shape;89;p14"/>
          <p:cNvSpPr txBox="1">
            <a:spLocks noGrp="1"/>
          </p:cNvSpPr>
          <p:nvPr>
            <p:ph type="subTitle" idx="1"/>
          </p:nvPr>
        </p:nvSpPr>
        <p:spPr>
          <a:xfrm>
            <a:off x="4400451" y="4425767"/>
            <a:ext cx="3392800" cy="77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2133"/>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8144963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06"/>
        <p:cNvGrpSpPr/>
        <p:nvPr/>
      </p:nvGrpSpPr>
      <p:grpSpPr>
        <a:xfrm>
          <a:off x="0" y="0"/>
          <a:ext cx="0" cy="0"/>
          <a:chOff x="0" y="0"/>
          <a:chExt cx="0" cy="0"/>
        </a:xfrm>
      </p:grpSpPr>
      <p:grpSp>
        <p:nvGrpSpPr>
          <p:cNvPr id="107" name="Google Shape;107;p17"/>
          <p:cNvGrpSpPr/>
          <p:nvPr/>
        </p:nvGrpSpPr>
        <p:grpSpPr>
          <a:xfrm rot="10800000">
            <a:off x="-2402356" y="-562600"/>
            <a:ext cx="17624513" cy="8024360"/>
            <a:chOff x="-2721918" y="-516375"/>
            <a:chExt cx="13218385" cy="6018270"/>
          </a:xfrm>
        </p:grpSpPr>
        <p:sp>
          <p:nvSpPr>
            <p:cNvPr id="108" name="Google Shape;108;p17"/>
            <p:cNvSpPr/>
            <p:nvPr/>
          </p:nvSpPr>
          <p:spPr>
            <a:xfrm>
              <a:off x="6083300" y="-5163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 name="Google Shape;109;p17"/>
            <p:cNvSpPr/>
            <p:nvPr/>
          </p:nvSpPr>
          <p:spPr>
            <a:xfrm>
              <a:off x="-2721918" y="2022229"/>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0" name="Google Shape;110;p17"/>
          <p:cNvSpPr txBox="1">
            <a:spLocks noGrp="1"/>
          </p:cNvSpPr>
          <p:nvPr>
            <p:ph type="subTitle" idx="1"/>
          </p:nvPr>
        </p:nvSpPr>
        <p:spPr>
          <a:xfrm>
            <a:off x="3928000" y="4409200"/>
            <a:ext cx="4336000" cy="598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111" name="Google Shape;111;p17"/>
          <p:cNvSpPr txBox="1">
            <a:spLocks noGrp="1"/>
          </p:cNvSpPr>
          <p:nvPr>
            <p:ph type="title"/>
          </p:nvPr>
        </p:nvSpPr>
        <p:spPr>
          <a:xfrm>
            <a:off x="2724400" y="2296667"/>
            <a:ext cx="6743200" cy="166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16133"/>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a:p>
        </p:txBody>
      </p:sp>
    </p:spTree>
    <p:extLst>
      <p:ext uri="{BB962C8B-B14F-4D97-AF65-F5344CB8AC3E}">
        <p14:creationId xmlns:p14="http://schemas.microsoft.com/office/powerpoint/2010/main" val="9247608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118"/>
        <p:cNvGrpSpPr/>
        <p:nvPr/>
      </p:nvGrpSpPr>
      <p:grpSpPr>
        <a:xfrm>
          <a:off x="0" y="0"/>
          <a:ext cx="0" cy="0"/>
          <a:chOff x="0" y="0"/>
          <a:chExt cx="0" cy="0"/>
        </a:xfrm>
      </p:grpSpPr>
      <p:sp>
        <p:nvSpPr>
          <p:cNvPr id="119" name="Google Shape;119;p19"/>
          <p:cNvSpPr txBox="1">
            <a:spLocks noGrp="1"/>
          </p:cNvSpPr>
          <p:nvPr>
            <p:ph type="title"/>
          </p:nvPr>
        </p:nvSpPr>
        <p:spPr>
          <a:xfrm>
            <a:off x="960000" y="15109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20" name="Google Shape;120;p19"/>
          <p:cNvSpPr txBox="1">
            <a:spLocks noGrp="1"/>
          </p:cNvSpPr>
          <p:nvPr>
            <p:ph type="title" idx="2" hasCustomPrompt="1"/>
          </p:nvPr>
        </p:nvSpPr>
        <p:spPr>
          <a:xfrm>
            <a:off x="960000" y="720000"/>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21" name="Google Shape;121;p19"/>
          <p:cNvSpPr txBox="1">
            <a:spLocks noGrp="1"/>
          </p:cNvSpPr>
          <p:nvPr>
            <p:ph type="subTitle" idx="1"/>
          </p:nvPr>
        </p:nvSpPr>
        <p:spPr>
          <a:xfrm>
            <a:off x="960000" y="2292933"/>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
        <p:nvSpPr>
          <p:cNvPr id="122" name="Google Shape;122;p19"/>
          <p:cNvSpPr txBox="1">
            <a:spLocks noGrp="1"/>
          </p:cNvSpPr>
          <p:nvPr>
            <p:ph type="title" idx="3"/>
          </p:nvPr>
        </p:nvSpPr>
        <p:spPr>
          <a:xfrm>
            <a:off x="4538400" y="15109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23" name="Google Shape;123;p19"/>
          <p:cNvSpPr txBox="1">
            <a:spLocks noGrp="1"/>
          </p:cNvSpPr>
          <p:nvPr>
            <p:ph type="title" idx="4" hasCustomPrompt="1"/>
          </p:nvPr>
        </p:nvSpPr>
        <p:spPr>
          <a:xfrm>
            <a:off x="4538400" y="720000"/>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24" name="Google Shape;124;p19"/>
          <p:cNvSpPr txBox="1">
            <a:spLocks noGrp="1"/>
          </p:cNvSpPr>
          <p:nvPr>
            <p:ph type="subTitle" idx="5"/>
          </p:nvPr>
        </p:nvSpPr>
        <p:spPr>
          <a:xfrm>
            <a:off x="4538400" y="2292933"/>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
        <p:nvSpPr>
          <p:cNvPr id="125" name="Google Shape;125;p19"/>
          <p:cNvSpPr txBox="1">
            <a:spLocks noGrp="1"/>
          </p:cNvSpPr>
          <p:nvPr>
            <p:ph type="title" idx="6"/>
          </p:nvPr>
        </p:nvSpPr>
        <p:spPr>
          <a:xfrm>
            <a:off x="8116800" y="1510900"/>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26" name="Google Shape;126;p19"/>
          <p:cNvSpPr txBox="1">
            <a:spLocks noGrp="1"/>
          </p:cNvSpPr>
          <p:nvPr>
            <p:ph type="title" idx="7" hasCustomPrompt="1"/>
          </p:nvPr>
        </p:nvSpPr>
        <p:spPr>
          <a:xfrm>
            <a:off x="8116800" y="720000"/>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27" name="Google Shape;127;p19"/>
          <p:cNvSpPr txBox="1">
            <a:spLocks noGrp="1"/>
          </p:cNvSpPr>
          <p:nvPr>
            <p:ph type="subTitle" idx="8"/>
          </p:nvPr>
        </p:nvSpPr>
        <p:spPr>
          <a:xfrm>
            <a:off x="8116800" y="2292933"/>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
        <p:nvSpPr>
          <p:cNvPr id="128" name="Google Shape;128;p19"/>
          <p:cNvSpPr txBox="1">
            <a:spLocks noGrp="1"/>
          </p:cNvSpPr>
          <p:nvPr>
            <p:ph type="title" idx="9"/>
          </p:nvPr>
        </p:nvSpPr>
        <p:spPr>
          <a:xfrm>
            <a:off x="960000" y="4709567"/>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29" name="Google Shape;129;p19"/>
          <p:cNvSpPr txBox="1">
            <a:spLocks noGrp="1"/>
          </p:cNvSpPr>
          <p:nvPr>
            <p:ph type="title" idx="13" hasCustomPrompt="1"/>
          </p:nvPr>
        </p:nvSpPr>
        <p:spPr>
          <a:xfrm>
            <a:off x="960000" y="3918667"/>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30" name="Google Shape;130;p19"/>
          <p:cNvSpPr txBox="1">
            <a:spLocks noGrp="1"/>
          </p:cNvSpPr>
          <p:nvPr>
            <p:ph type="subTitle" idx="14"/>
          </p:nvPr>
        </p:nvSpPr>
        <p:spPr>
          <a:xfrm>
            <a:off x="960000" y="5491600"/>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
        <p:nvSpPr>
          <p:cNvPr id="131" name="Google Shape;131;p19"/>
          <p:cNvSpPr txBox="1">
            <a:spLocks noGrp="1"/>
          </p:cNvSpPr>
          <p:nvPr>
            <p:ph type="title" idx="15"/>
          </p:nvPr>
        </p:nvSpPr>
        <p:spPr>
          <a:xfrm>
            <a:off x="4538400" y="4709567"/>
            <a:ext cx="3115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endParaRPr/>
          </a:p>
        </p:txBody>
      </p:sp>
      <p:sp>
        <p:nvSpPr>
          <p:cNvPr id="132" name="Google Shape;132;p19"/>
          <p:cNvSpPr txBox="1">
            <a:spLocks noGrp="1"/>
          </p:cNvSpPr>
          <p:nvPr>
            <p:ph type="title" idx="16" hasCustomPrompt="1"/>
          </p:nvPr>
        </p:nvSpPr>
        <p:spPr>
          <a:xfrm>
            <a:off x="4538400" y="3918667"/>
            <a:ext cx="1700400" cy="1047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6000" b="0">
                <a:solidFill>
                  <a:schemeClr val="accent2"/>
                </a:solidFill>
              </a:defRPr>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133" name="Google Shape;133;p19"/>
          <p:cNvSpPr txBox="1">
            <a:spLocks noGrp="1"/>
          </p:cNvSpPr>
          <p:nvPr>
            <p:ph type="subTitle" idx="17"/>
          </p:nvPr>
        </p:nvSpPr>
        <p:spPr>
          <a:xfrm>
            <a:off x="4538400" y="5491600"/>
            <a:ext cx="3115200" cy="64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2133"/>
              </a:spcBef>
              <a:spcAft>
                <a:spcPts val="0"/>
              </a:spcAft>
              <a:buSzPts val="1400"/>
              <a:buNone/>
              <a:defRPr/>
            </a:lvl2pPr>
            <a:lvl3pPr lvl="2" rtl="0">
              <a:lnSpc>
                <a:spcPct val="100000"/>
              </a:lnSpc>
              <a:spcBef>
                <a:spcPts val="2133"/>
              </a:spcBef>
              <a:spcAft>
                <a:spcPts val="0"/>
              </a:spcAft>
              <a:buSzPts val="1400"/>
              <a:buNone/>
              <a:defRPr/>
            </a:lvl3pPr>
            <a:lvl4pPr lvl="3" rtl="0">
              <a:lnSpc>
                <a:spcPct val="100000"/>
              </a:lnSpc>
              <a:spcBef>
                <a:spcPts val="2133"/>
              </a:spcBef>
              <a:spcAft>
                <a:spcPts val="0"/>
              </a:spcAft>
              <a:buSzPts val="1400"/>
              <a:buNone/>
              <a:defRPr/>
            </a:lvl4pPr>
            <a:lvl5pPr lvl="4" rtl="0">
              <a:lnSpc>
                <a:spcPct val="100000"/>
              </a:lnSpc>
              <a:spcBef>
                <a:spcPts val="2133"/>
              </a:spcBef>
              <a:spcAft>
                <a:spcPts val="0"/>
              </a:spcAft>
              <a:buSzPts val="1400"/>
              <a:buNone/>
              <a:defRPr/>
            </a:lvl5pPr>
            <a:lvl6pPr lvl="5" rtl="0">
              <a:lnSpc>
                <a:spcPct val="100000"/>
              </a:lnSpc>
              <a:spcBef>
                <a:spcPts val="2133"/>
              </a:spcBef>
              <a:spcAft>
                <a:spcPts val="0"/>
              </a:spcAft>
              <a:buSzPts val="1400"/>
              <a:buNone/>
              <a:defRPr/>
            </a:lvl6pPr>
            <a:lvl7pPr lvl="6" rtl="0">
              <a:lnSpc>
                <a:spcPct val="100000"/>
              </a:lnSpc>
              <a:spcBef>
                <a:spcPts val="2133"/>
              </a:spcBef>
              <a:spcAft>
                <a:spcPts val="0"/>
              </a:spcAft>
              <a:buSzPts val="1400"/>
              <a:buNone/>
              <a:defRPr/>
            </a:lvl7pPr>
            <a:lvl8pPr lvl="7" rtl="0">
              <a:lnSpc>
                <a:spcPct val="100000"/>
              </a:lnSpc>
              <a:spcBef>
                <a:spcPts val="2133"/>
              </a:spcBef>
              <a:spcAft>
                <a:spcPts val="0"/>
              </a:spcAft>
              <a:buSzPts val="1400"/>
              <a:buNone/>
              <a:defRPr/>
            </a:lvl8pPr>
            <a:lvl9pPr lvl="8"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41703567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34"/>
        <p:cNvGrpSpPr/>
        <p:nvPr/>
      </p:nvGrpSpPr>
      <p:grpSpPr>
        <a:xfrm>
          <a:off x="0" y="0"/>
          <a:ext cx="0" cy="0"/>
          <a:chOff x="0" y="0"/>
          <a:chExt cx="0" cy="0"/>
        </a:xfrm>
      </p:grpSpPr>
      <p:grpSp>
        <p:nvGrpSpPr>
          <p:cNvPr id="135" name="Google Shape;135;p20"/>
          <p:cNvGrpSpPr/>
          <p:nvPr/>
        </p:nvGrpSpPr>
        <p:grpSpPr>
          <a:xfrm>
            <a:off x="-1922590" y="-84766"/>
            <a:ext cx="14320513" cy="6942793"/>
            <a:chOff x="-1441943" y="-63575"/>
            <a:chExt cx="10740385" cy="5207095"/>
          </a:xfrm>
        </p:grpSpPr>
        <p:sp>
          <p:nvSpPr>
            <p:cNvPr id="136" name="Google Shape;136;p20"/>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7" name="Google Shape;137;p20"/>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8" name="Google Shape;138;p20"/>
          <p:cNvSpPr txBox="1">
            <a:spLocks noGrp="1"/>
          </p:cNvSpPr>
          <p:nvPr>
            <p:ph type="title"/>
          </p:nvPr>
        </p:nvSpPr>
        <p:spPr>
          <a:xfrm>
            <a:off x="3523385" y="4306084"/>
            <a:ext cx="5145200" cy="709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3200"/>
            </a:lvl1pPr>
            <a:lvl2pPr lvl="1" algn="ctr" rtl="0">
              <a:spcBef>
                <a:spcPts val="0"/>
              </a:spcBef>
              <a:spcAft>
                <a:spcPts val="0"/>
              </a:spcAft>
              <a:buSzPts val="1800"/>
              <a:buNone/>
              <a:defRPr sz="2400"/>
            </a:lvl2pPr>
            <a:lvl3pPr lvl="2" algn="ctr" rtl="0">
              <a:spcBef>
                <a:spcPts val="0"/>
              </a:spcBef>
              <a:spcAft>
                <a:spcPts val="0"/>
              </a:spcAft>
              <a:buSzPts val="1800"/>
              <a:buNone/>
              <a:defRPr sz="2400"/>
            </a:lvl3pPr>
            <a:lvl4pPr lvl="3" algn="ctr" rtl="0">
              <a:spcBef>
                <a:spcPts val="0"/>
              </a:spcBef>
              <a:spcAft>
                <a:spcPts val="0"/>
              </a:spcAft>
              <a:buSzPts val="1800"/>
              <a:buNone/>
              <a:defRPr sz="2400"/>
            </a:lvl4pPr>
            <a:lvl5pPr lvl="4" algn="ctr" rtl="0">
              <a:spcBef>
                <a:spcPts val="0"/>
              </a:spcBef>
              <a:spcAft>
                <a:spcPts val="0"/>
              </a:spcAft>
              <a:buSzPts val="1800"/>
              <a:buNone/>
              <a:defRPr sz="2400"/>
            </a:lvl5pPr>
            <a:lvl6pPr lvl="5" algn="ctr" rtl="0">
              <a:spcBef>
                <a:spcPts val="0"/>
              </a:spcBef>
              <a:spcAft>
                <a:spcPts val="0"/>
              </a:spcAft>
              <a:buSzPts val="1800"/>
              <a:buNone/>
              <a:defRPr sz="2400"/>
            </a:lvl6pPr>
            <a:lvl7pPr lvl="6" algn="ctr" rtl="0">
              <a:spcBef>
                <a:spcPts val="0"/>
              </a:spcBef>
              <a:spcAft>
                <a:spcPts val="0"/>
              </a:spcAft>
              <a:buSzPts val="1800"/>
              <a:buNone/>
              <a:defRPr sz="2400"/>
            </a:lvl7pPr>
            <a:lvl8pPr lvl="7" algn="ctr" rtl="0">
              <a:spcBef>
                <a:spcPts val="0"/>
              </a:spcBef>
              <a:spcAft>
                <a:spcPts val="0"/>
              </a:spcAft>
              <a:buSzPts val="1800"/>
              <a:buNone/>
              <a:defRPr sz="2400"/>
            </a:lvl8pPr>
            <a:lvl9pPr lvl="8" algn="ctr" rtl="0">
              <a:spcBef>
                <a:spcPts val="0"/>
              </a:spcBef>
              <a:spcAft>
                <a:spcPts val="0"/>
              </a:spcAft>
              <a:buSzPts val="1800"/>
              <a:buNone/>
              <a:defRPr sz="2400"/>
            </a:lvl9pPr>
          </a:lstStyle>
          <a:p>
            <a:endParaRPr/>
          </a:p>
        </p:txBody>
      </p:sp>
      <p:sp>
        <p:nvSpPr>
          <p:cNvPr id="139" name="Google Shape;139;p20"/>
          <p:cNvSpPr txBox="1">
            <a:spLocks noGrp="1"/>
          </p:cNvSpPr>
          <p:nvPr>
            <p:ph type="subTitle" idx="1"/>
          </p:nvPr>
        </p:nvSpPr>
        <p:spPr>
          <a:xfrm>
            <a:off x="2590200" y="2027733"/>
            <a:ext cx="7011600" cy="1835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933"/>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18599320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two columns 2">
  <p:cSld name="Title and two columns 2">
    <p:spTree>
      <p:nvGrpSpPr>
        <p:cNvPr id="1" name="Shape 140"/>
        <p:cNvGrpSpPr/>
        <p:nvPr/>
      </p:nvGrpSpPr>
      <p:grpSpPr>
        <a:xfrm>
          <a:off x="0" y="0"/>
          <a:ext cx="0" cy="0"/>
          <a:chOff x="0" y="0"/>
          <a:chExt cx="0" cy="0"/>
        </a:xfrm>
      </p:grpSpPr>
      <p:grpSp>
        <p:nvGrpSpPr>
          <p:cNvPr id="141" name="Google Shape;141;p21"/>
          <p:cNvGrpSpPr/>
          <p:nvPr/>
        </p:nvGrpSpPr>
        <p:grpSpPr>
          <a:xfrm>
            <a:off x="5" y="-16596"/>
            <a:ext cx="12191983" cy="6945647"/>
            <a:chOff x="3" y="-12447"/>
            <a:chExt cx="9143987" cy="5209235"/>
          </a:xfrm>
        </p:grpSpPr>
        <p:sp>
          <p:nvSpPr>
            <p:cNvPr id="142" name="Google Shape;142;p21"/>
            <p:cNvSpPr/>
            <p:nvPr/>
          </p:nvSpPr>
          <p:spPr>
            <a:xfrm>
              <a:off x="3" y="3366547"/>
              <a:ext cx="3323429" cy="1776967"/>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3" name="Google Shape;143;p21"/>
            <p:cNvSpPr/>
            <p:nvPr/>
          </p:nvSpPr>
          <p:spPr>
            <a:xfrm rot="10800000" flipH="1">
              <a:off x="5551672" y="-12447"/>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4" name="Google Shape;144;p21"/>
            <p:cNvSpPr/>
            <p:nvPr/>
          </p:nvSpPr>
          <p:spPr>
            <a:xfrm rot="-5400000">
              <a:off x="5874667" y="3403155"/>
              <a:ext cx="1326611" cy="2260655"/>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5" name="Google Shape;145;p21"/>
          <p:cNvSpPr txBox="1">
            <a:spLocks noGrp="1"/>
          </p:cNvSpPr>
          <p:nvPr>
            <p:ph type="body" idx="1"/>
          </p:nvPr>
        </p:nvSpPr>
        <p:spPr>
          <a:xfrm>
            <a:off x="960000" y="1649433"/>
            <a:ext cx="5029200" cy="4488400"/>
          </a:xfrm>
          <a:prstGeom prst="rect">
            <a:avLst/>
          </a:prstGeom>
        </p:spPr>
        <p:txBody>
          <a:bodyPr spcFirstLastPara="1" wrap="square" lIns="91425" tIns="91425" rIns="91425" bIns="91425" anchor="t" anchorCtr="0">
            <a:noAutofit/>
          </a:bodyPr>
          <a:lstStyle>
            <a:lvl1pPr marL="609585" lvl="0" indent="-397923" rtl="0">
              <a:lnSpc>
                <a:spcPct val="115000"/>
              </a:lnSpc>
              <a:spcBef>
                <a:spcPts val="0"/>
              </a:spcBef>
              <a:spcAft>
                <a:spcPts val="0"/>
              </a:spcAft>
              <a:buClr>
                <a:srgbClr val="434343"/>
              </a:buClr>
              <a:buSzPts val="1100"/>
              <a:buChar char="●"/>
              <a:defRPr sz="1600">
                <a:solidFill>
                  <a:srgbClr val="434343"/>
                </a:solidFill>
              </a:defRPr>
            </a:lvl1pPr>
            <a:lvl2pPr marL="1219170" lvl="1" indent="-423323" rtl="0">
              <a:lnSpc>
                <a:spcPct val="115000"/>
              </a:lnSpc>
              <a:spcBef>
                <a:spcPts val="2133"/>
              </a:spcBef>
              <a:spcAft>
                <a:spcPts val="0"/>
              </a:spcAft>
              <a:buClr>
                <a:srgbClr val="434343"/>
              </a:buClr>
              <a:buSzPts val="1400"/>
              <a:buChar char="○"/>
              <a:defRPr>
                <a:solidFill>
                  <a:srgbClr val="434343"/>
                </a:solidFill>
              </a:defRPr>
            </a:lvl2pPr>
            <a:lvl3pPr marL="1828754" lvl="2" indent="-423323" rtl="0">
              <a:lnSpc>
                <a:spcPct val="115000"/>
              </a:lnSpc>
              <a:spcBef>
                <a:spcPts val="2133"/>
              </a:spcBef>
              <a:spcAft>
                <a:spcPts val="0"/>
              </a:spcAft>
              <a:buClr>
                <a:srgbClr val="434343"/>
              </a:buClr>
              <a:buSzPts val="1400"/>
              <a:buChar char="■"/>
              <a:defRPr>
                <a:solidFill>
                  <a:srgbClr val="434343"/>
                </a:solidFill>
              </a:defRPr>
            </a:lvl3pPr>
            <a:lvl4pPr marL="2438339" lvl="3" indent="-423323" rtl="0">
              <a:lnSpc>
                <a:spcPct val="115000"/>
              </a:lnSpc>
              <a:spcBef>
                <a:spcPts val="2133"/>
              </a:spcBef>
              <a:spcAft>
                <a:spcPts val="0"/>
              </a:spcAft>
              <a:buClr>
                <a:srgbClr val="434343"/>
              </a:buClr>
              <a:buSzPts val="1400"/>
              <a:buChar char="●"/>
              <a:defRPr>
                <a:solidFill>
                  <a:srgbClr val="434343"/>
                </a:solidFill>
              </a:defRPr>
            </a:lvl4pPr>
            <a:lvl5pPr marL="3047924" lvl="4" indent="-423323" rtl="0">
              <a:lnSpc>
                <a:spcPct val="115000"/>
              </a:lnSpc>
              <a:spcBef>
                <a:spcPts val="2133"/>
              </a:spcBef>
              <a:spcAft>
                <a:spcPts val="0"/>
              </a:spcAft>
              <a:buClr>
                <a:srgbClr val="434343"/>
              </a:buClr>
              <a:buSzPts val="1400"/>
              <a:buChar char="○"/>
              <a:defRPr>
                <a:solidFill>
                  <a:srgbClr val="434343"/>
                </a:solidFill>
              </a:defRPr>
            </a:lvl5pPr>
            <a:lvl6pPr marL="3657509" lvl="5" indent="-423323" rtl="0">
              <a:lnSpc>
                <a:spcPct val="115000"/>
              </a:lnSpc>
              <a:spcBef>
                <a:spcPts val="2133"/>
              </a:spcBef>
              <a:spcAft>
                <a:spcPts val="0"/>
              </a:spcAft>
              <a:buClr>
                <a:srgbClr val="434343"/>
              </a:buClr>
              <a:buSzPts val="1400"/>
              <a:buChar char="■"/>
              <a:defRPr>
                <a:solidFill>
                  <a:srgbClr val="434343"/>
                </a:solidFill>
              </a:defRPr>
            </a:lvl6pPr>
            <a:lvl7pPr marL="4267093" lvl="6" indent="-423323" rtl="0">
              <a:lnSpc>
                <a:spcPct val="115000"/>
              </a:lnSpc>
              <a:spcBef>
                <a:spcPts val="2133"/>
              </a:spcBef>
              <a:spcAft>
                <a:spcPts val="0"/>
              </a:spcAft>
              <a:buClr>
                <a:srgbClr val="434343"/>
              </a:buClr>
              <a:buSzPts val="1400"/>
              <a:buChar char="●"/>
              <a:defRPr>
                <a:solidFill>
                  <a:srgbClr val="434343"/>
                </a:solidFill>
              </a:defRPr>
            </a:lvl7pPr>
            <a:lvl8pPr marL="4876678" lvl="7" indent="-423323" rtl="0">
              <a:lnSpc>
                <a:spcPct val="115000"/>
              </a:lnSpc>
              <a:spcBef>
                <a:spcPts val="2133"/>
              </a:spcBef>
              <a:spcAft>
                <a:spcPts val="0"/>
              </a:spcAft>
              <a:buClr>
                <a:srgbClr val="434343"/>
              </a:buClr>
              <a:buSzPts val="1400"/>
              <a:buChar char="○"/>
              <a:defRPr>
                <a:solidFill>
                  <a:srgbClr val="434343"/>
                </a:solidFill>
              </a:defRPr>
            </a:lvl8pPr>
            <a:lvl9pPr marL="5486263" lvl="8" indent="-423323" rtl="0">
              <a:lnSpc>
                <a:spcPct val="115000"/>
              </a:lnSpc>
              <a:spcBef>
                <a:spcPts val="2133"/>
              </a:spcBef>
              <a:spcAft>
                <a:spcPts val="2133"/>
              </a:spcAft>
              <a:buClr>
                <a:srgbClr val="434343"/>
              </a:buClr>
              <a:buSzPts val="1400"/>
              <a:buChar char="■"/>
              <a:defRPr>
                <a:solidFill>
                  <a:srgbClr val="434343"/>
                </a:solidFill>
              </a:defRPr>
            </a:lvl9pPr>
          </a:lstStyle>
          <a:p>
            <a:endParaRPr/>
          </a:p>
        </p:txBody>
      </p:sp>
      <p:sp>
        <p:nvSpPr>
          <p:cNvPr id="146" name="Google Shape;146;p21"/>
          <p:cNvSpPr txBox="1">
            <a:spLocks noGrp="1"/>
          </p:cNvSpPr>
          <p:nvPr>
            <p:ph type="body" idx="2"/>
          </p:nvPr>
        </p:nvSpPr>
        <p:spPr>
          <a:xfrm>
            <a:off x="6202700" y="1649433"/>
            <a:ext cx="5029200" cy="4488400"/>
          </a:xfrm>
          <a:prstGeom prst="rect">
            <a:avLst/>
          </a:prstGeom>
        </p:spPr>
        <p:txBody>
          <a:bodyPr spcFirstLastPara="1" wrap="square" lIns="91425" tIns="91425" rIns="91425" bIns="91425" anchor="t" anchorCtr="0">
            <a:noAutofit/>
          </a:bodyPr>
          <a:lstStyle>
            <a:lvl1pPr marL="609585" lvl="0" indent="-423323" rtl="0">
              <a:lnSpc>
                <a:spcPct val="115000"/>
              </a:lnSpc>
              <a:spcBef>
                <a:spcPts val="0"/>
              </a:spcBef>
              <a:spcAft>
                <a:spcPts val="0"/>
              </a:spcAft>
              <a:buClr>
                <a:srgbClr val="434343"/>
              </a:buClr>
              <a:buSzPts val="1400"/>
              <a:buChar char="●"/>
              <a:defRPr sz="1600">
                <a:solidFill>
                  <a:srgbClr val="434343"/>
                </a:solidFill>
              </a:defRPr>
            </a:lvl1pPr>
            <a:lvl2pPr marL="1219170" lvl="1" indent="-423323" rtl="0">
              <a:lnSpc>
                <a:spcPct val="115000"/>
              </a:lnSpc>
              <a:spcBef>
                <a:spcPts val="2133"/>
              </a:spcBef>
              <a:spcAft>
                <a:spcPts val="0"/>
              </a:spcAft>
              <a:buClr>
                <a:srgbClr val="434343"/>
              </a:buClr>
              <a:buSzPts val="1400"/>
              <a:buChar char="○"/>
              <a:defRPr>
                <a:solidFill>
                  <a:srgbClr val="434343"/>
                </a:solidFill>
              </a:defRPr>
            </a:lvl2pPr>
            <a:lvl3pPr marL="1828754" lvl="2" indent="-423323" rtl="0">
              <a:lnSpc>
                <a:spcPct val="115000"/>
              </a:lnSpc>
              <a:spcBef>
                <a:spcPts val="2133"/>
              </a:spcBef>
              <a:spcAft>
                <a:spcPts val="0"/>
              </a:spcAft>
              <a:buClr>
                <a:srgbClr val="434343"/>
              </a:buClr>
              <a:buSzPts val="1400"/>
              <a:buChar char="■"/>
              <a:defRPr>
                <a:solidFill>
                  <a:srgbClr val="434343"/>
                </a:solidFill>
              </a:defRPr>
            </a:lvl3pPr>
            <a:lvl4pPr marL="2438339" lvl="3" indent="-423323" rtl="0">
              <a:lnSpc>
                <a:spcPct val="115000"/>
              </a:lnSpc>
              <a:spcBef>
                <a:spcPts val="2133"/>
              </a:spcBef>
              <a:spcAft>
                <a:spcPts val="0"/>
              </a:spcAft>
              <a:buClr>
                <a:srgbClr val="434343"/>
              </a:buClr>
              <a:buSzPts val="1400"/>
              <a:buChar char="●"/>
              <a:defRPr>
                <a:solidFill>
                  <a:srgbClr val="434343"/>
                </a:solidFill>
              </a:defRPr>
            </a:lvl4pPr>
            <a:lvl5pPr marL="3047924" lvl="4" indent="-423323" rtl="0">
              <a:lnSpc>
                <a:spcPct val="115000"/>
              </a:lnSpc>
              <a:spcBef>
                <a:spcPts val="2133"/>
              </a:spcBef>
              <a:spcAft>
                <a:spcPts val="0"/>
              </a:spcAft>
              <a:buClr>
                <a:srgbClr val="434343"/>
              </a:buClr>
              <a:buSzPts val="1400"/>
              <a:buChar char="○"/>
              <a:defRPr>
                <a:solidFill>
                  <a:srgbClr val="434343"/>
                </a:solidFill>
              </a:defRPr>
            </a:lvl5pPr>
            <a:lvl6pPr marL="3657509" lvl="5" indent="-423323" rtl="0">
              <a:lnSpc>
                <a:spcPct val="115000"/>
              </a:lnSpc>
              <a:spcBef>
                <a:spcPts val="2133"/>
              </a:spcBef>
              <a:spcAft>
                <a:spcPts val="0"/>
              </a:spcAft>
              <a:buClr>
                <a:srgbClr val="434343"/>
              </a:buClr>
              <a:buSzPts val="1400"/>
              <a:buChar char="■"/>
              <a:defRPr>
                <a:solidFill>
                  <a:srgbClr val="434343"/>
                </a:solidFill>
              </a:defRPr>
            </a:lvl6pPr>
            <a:lvl7pPr marL="4267093" lvl="6" indent="-423323" rtl="0">
              <a:lnSpc>
                <a:spcPct val="115000"/>
              </a:lnSpc>
              <a:spcBef>
                <a:spcPts val="2133"/>
              </a:spcBef>
              <a:spcAft>
                <a:spcPts val="0"/>
              </a:spcAft>
              <a:buClr>
                <a:srgbClr val="434343"/>
              </a:buClr>
              <a:buSzPts val="1400"/>
              <a:buChar char="●"/>
              <a:defRPr>
                <a:solidFill>
                  <a:srgbClr val="434343"/>
                </a:solidFill>
              </a:defRPr>
            </a:lvl7pPr>
            <a:lvl8pPr marL="4876678" lvl="7" indent="-423323" rtl="0">
              <a:lnSpc>
                <a:spcPct val="115000"/>
              </a:lnSpc>
              <a:spcBef>
                <a:spcPts val="2133"/>
              </a:spcBef>
              <a:spcAft>
                <a:spcPts val="0"/>
              </a:spcAft>
              <a:buClr>
                <a:srgbClr val="434343"/>
              </a:buClr>
              <a:buSzPts val="1400"/>
              <a:buChar char="○"/>
              <a:defRPr>
                <a:solidFill>
                  <a:srgbClr val="434343"/>
                </a:solidFill>
              </a:defRPr>
            </a:lvl8pPr>
            <a:lvl9pPr marL="5486263" lvl="8" indent="-423323" rtl="0">
              <a:lnSpc>
                <a:spcPct val="115000"/>
              </a:lnSpc>
              <a:spcBef>
                <a:spcPts val="2133"/>
              </a:spcBef>
              <a:spcAft>
                <a:spcPts val="2133"/>
              </a:spcAft>
              <a:buClr>
                <a:srgbClr val="434343"/>
              </a:buClr>
              <a:buSzPts val="1400"/>
              <a:buChar char="■"/>
              <a:defRPr>
                <a:solidFill>
                  <a:srgbClr val="434343"/>
                </a:solidFill>
              </a:defRPr>
            </a:lvl9pPr>
          </a:lstStyle>
          <a:p>
            <a:endParaRPr/>
          </a:p>
        </p:txBody>
      </p:sp>
      <p:sp>
        <p:nvSpPr>
          <p:cNvPr id="147" name="Google Shape;147;p21"/>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148" name="Google Shape;148;p21"/>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spTree>
    <p:extLst>
      <p:ext uri="{BB962C8B-B14F-4D97-AF65-F5344CB8AC3E}">
        <p14:creationId xmlns:p14="http://schemas.microsoft.com/office/powerpoint/2010/main" val="41128120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149"/>
        <p:cNvGrpSpPr/>
        <p:nvPr/>
      </p:nvGrpSpPr>
      <p:grpSpPr>
        <a:xfrm>
          <a:off x="0" y="0"/>
          <a:ext cx="0" cy="0"/>
          <a:chOff x="0" y="0"/>
          <a:chExt cx="0" cy="0"/>
        </a:xfrm>
      </p:grpSpPr>
      <p:sp>
        <p:nvSpPr>
          <p:cNvPr id="150" name="Google Shape;150;p22"/>
          <p:cNvSpPr txBox="1">
            <a:spLocks noGrp="1"/>
          </p:cNvSpPr>
          <p:nvPr>
            <p:ph type="title"/>
          </p:nvPr>
        </p:nvSpPr>
        <p:spPr>
          <a:xfrm>
            <a:off x="960000" y="561100"/>
            <a:ext cx="10272000" cy="752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51" name="Google Shape;151;p22"/>
          <p:cNvSpPr txBox="1">
            <a:spLocks noGrp="1"/>
          </p:cNvSpPr>
          <p:nvPr>
            <p:ph type="title" idx="2"/>
          </p:nvPr>
        </p:nvSpPr>
        <p:spPr>
          <a:xfrm>
            <a:off x="960000" y="1719367"/>
            <a:ext cx="28296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152" name="Google Shape;152;p22"/>
          <p:cNvSpPr txBox="1">
            <a:spLocks noGrp="1"/>
          </p:cNvSpPr>
          <p:nvPr>
            <p:ph type="subTitle" idx="1"/>
          </p:nvPr>
        </p:nvSpPr>
        <p:spPr>
          <a:xfrm>
            <a:off x="960000" y="2319815"/>
            <a:ext cx="2829600" cy="75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153" name="Google Shape;153;p22"/>
          <p:cNvSpPr txBox="1">
            <a:spLocks noGrp="1"/>
          </p:cNvSpPr>
          <p:nvPr>
            <p:ph type="title" idx="3"/>
          </p:nvPr>
        </p:nvSpPr>
        <p:spPr>
          <a:xfrm>
            <a:off x="960000" y="3252261"/>
            <a:ext cx="28296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154" name="Google Shape;154;p22"/>
          <p:cNvSpPr txBox="1">
            <a:spLocks noGrp="1"/>
          </p:cNvSpPr>
          <p:nvPr>
            <p:ph type="subTitle" idx="4"/>
          </p:nvPr>
        </p:nvSpPr>
        <p:spPr>
          <a:xfrm>
            <a:off x="960000" y="3852708"/>
            <a:ext cx="2829600" cy="75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155" name="Google Shape;155;p22"/>
          <p:cNvSpPr txBox="1">
            <a:spLocks noGrp="1"/>
          </p:cNvSpPr>
          <p:nvPr>
            <p:ph type="title" idx="5"/>
          </p:nvPr>
        </p:nvSpPr>
        <p:spPr>
          <a:xfrm>
            <a:off x="960000" y="4785155"/>
            <a:ext cx="2829600" cy="703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156" name="Google Shape;156;p22"/>
          <p:cNvSpPr txBox="1">
            <a:spLocks noGrp="1"/>
          </p:cNvSpPr>
          <p:nvPr>
            <p:ph type="subTitle" idx="6"/>
          </p:nvPr>
        </p:nvSpPr>
        <p:spPr>
          <a:xfrm>
            <a:off x="960000" y="5385603"/>
            <a:ext cx="2829600" cy="75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157" name="Google Shape;157;p22"/>
          <p:cNvSpPr txBox="1">
            <a:spLocks noGrp="1"/>
          </p:cNvSpPr>
          <p:nvPr>
            <p:ph type="subTitle" idx="7"/>
          </p:nvPr>
        </p:nvSpPr>
        <p:spPr>
          <a:xfrm>
            <a:off x="5307933" y="2909467"/>
            <a:ext cx="2829600" cy="1389200"/>
          </a:xfrm>
          <a:prstGeom prst="rect">
            <a:avLst/>
          </a:prstGeom>
          <a:ln w="19050" cap="flat" cmpd="sng">
            <a:solidFill>
              <a:schemeClr val="accent5"/>
            </a:solidFill>
            <a:prstDash val="dot"/>
            <a:round/>
            <a:headEnd type="none" w="sm" len="sm"/>
            <a:tailEnd type="none" w="sm" len="sm"/>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b="1" i="1"/>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cxnSp>
        <p:nvCxnSpPr>
          <p:cNvPr id="158" name="Google Shape;158;p22"/>
          <p:cNvCxnSpPr/>
          <p:nvPr/>
        </p:nvCxnSpPr>
        <p:spPr>
          <a:xfrm>
            <a:off x="1089667" y="1472000"/>
            <a:ext cx="1319600" cy="0"/>
          </a:xfrm>
          <a:prstGeom prst="straightConnector1">
            <a:avLst/>
          </a:prstGeom>
          <a:noFill/>
          <a:ln w="19050" cap="flat" cmpd="sng">
            <a:solidFill>
              <a:schemeClr val="accent5"/>
            </a:solidFill>
            <a:prstDash val="dot"/>
            <a:round/>
            <a:headEnd type="none" w="med" len="med"/>
            <a:tailEnd type="none" w="med" len="med"/>
          </a:ln>
        </p:spPr>
      </p:cxnSp>
      <p:grpSp>
        <p:nvGrpSpPr>
          <p:cNvPr id="159" name="Google Shape;159;p22"/>
          <p:cNvGrpSpPr/>
          <p:nvPr/>
        </p:nvGrpSpPr>
        <p:grpSpPr>
          <a:xfrm>
            <a:off x="-1559361" y="-84767"/>
            <a:ext cx="13957373" cy="7229933"/>
            <a:chOff x="-1169521" y="-63575"/>
            <a:chExt cx="10468030" cy="5422450"/>
          </a:xfrm>
        </p:grpSpPr>
        <p:sp>
          <p:nvSpPr>
            <p:cNvPr id="160" name="Google Shape;160;p22"/>
            <p:cNvSpPr/>
            <p:nvPr/>
          </p:nvSpPr>
          <p:spPr>
            <a:xfrm>
              <a:off x="5875048" y="-63575"/>
              <a:ext cx="3423461" cy="2092054"/>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 name="Google Shape;161;p22"/>
            <p:cNvSpPr/>
            <p:nvPr/>
          </p:nvSpPr>
          <p:spPr>
            <a:xfrm>
              <a:off x="-1169521" y="3848109"/>
              <a:ext cx="2825530" cy="15107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42450251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195"/>
        <p:cNvGrpSpPr/>
        <p:nvPr/>
      </p:nvGrpSpPr>
      <p:grpSpPr>
        <a:xfrm>
          <a:off x="0" y="0"/>
          <a:ext cx="0" cy="0"/>
          <a:chOff x="0" y="0"/>
          <a:chExt cx="0" cy="0"/>
        </a:xfrm>
      </p:grpSpPr>
      <p:grpSp>
        <p:nvGrpSpPr>
          <p:cNvPr id="196" name="Google Shape;196;p25"/>
          <p:cNvGrpSpPr/>
          <p:nvPr/>
        </p:nvGrpSpPr>
        <p:grpSpPr>
          <a:xfrm flipH="1">
            <a:off x="-1922590" y="-84766"/>
            <a:ext cx="14320513" cy="6942793"/>
            <a:chOff x="-1441943" y="-63575"/>
            <a:chExt cx="10740385" cy="5207095"/>
          </a:xfrm>
        </p:grpSpPr>
        <p:sp>
          <p:nvSpPr>
            <p:cNvPr id="197" name="Google Shape;197;p25"/>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8" name="Google Shape;198;p25"/>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99" name="Google Shape;199;p25"/>
          <p:cNvSpPr txBox="1">
            <a:spLocks noGrp="1"/>
          </p:cNvSpPr>
          <p:nvPr>
            <p:ph type="title" hasCustomPrompt="1"/>
          </p:nvPr>
        </p:nvSpPr>
        <p:spPr>
          <a:xfrm>
            <a:off x="960000" y="1170567"/>
            <a:ext cx="4610400" cy="110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200"/>
              <a:buNone/>
              <a:defRPr sz="8266"/>
            </a:lvl1pPr>
            <a:lvl2pPr lvl="1" algn="ctr" rtl="0">
              <a:spcBef>
                <a:spcPts val="0"/>
              </a:spcBef>
              <a:spcAft>
                <a:spcPts val="0"/>
              </a:spcAft>
              <a:buSzPts val="6200"/>
              <a:buNone/>
              <a:defRPr sz="8266"/>
            </a:lvl2pPr>
            <a:lvl3pPr lvl="2" algn="ctr" rtl="0">
              <a:spcBef>
                <a:spcPts val="0"/>
              </a:spcBef>
              <a:spcAft>
                <a:spcPts val="0"/>
              </a:spcAft>
              <a:buSzPts val="6200"/>
              <a:buNone/>
              <a:defRPr sz="8266"/>
            </a:lvl3pPr>
            <a:lvl4pPr lvl="3" algn="ctr" rtl="0">
              <a:spcBef>
                <a:spcPts val="0"/>
              </a:spcBef>
              <a:spcAft>
                <a:spcPts val="0"/>
              </a:spcAft>
              <a:buSzPts val="6200"/>
              <a:buNone/>
              <a:defRPr sz="8266"/>
            </a:lvl4pPr>
            <a:lvl5pPr lvl="4" algn="ctr" rtl="0">
              <a:spcBef>
                <a:spcPts val="0"/>
              </a:spcBef>
              <a:spcAft>
                <a:spcPts val="0"/>
              </a:spcAft>
              <a:buSzPts val="6200"/>
              <a:buNone/>
              <a:defRPr sz="8266"/>
            </a:lvl5pPr>
            <a:lvl6pPr lvl="5" algn="ctr" rtl="0">
              <a:spcBef>
                <a:spcPts val="0"/>
              </a:spcBef>
              <a:spcAft>
                <a:spcPts val="0"/>
              </a:spcAft>
              <a:buSzPts val="6200"/>
              <a:buNone/>
              <a:defRPr sz="8266"/>
            </a:lvl6pPr>
            <a:lvl7pPr lvl="6" algn="ctr" rtl="0">
              <a:spcBef>
                <a:spcPts val="0"/>
              </a:spcBef>
              <a:spcAft>
                <a:spcPts val="0"/>
              </a:spcAft>
              <a:buSzPts val="6200"/>
              <a:buNone/>
              <a:defRPr sz="8266"/>
            </a:lvl7pPr>
            <a:lvl8pPr lvl="7" algn="ctr" rtl="0">
              <a:spcBef>
                <a:spcPts val="0"/>
              </a:spcBef>
              <a:spcAft>
                <a:spcPts val="0"/>
              </a:spcAft>
              <a:buSzPts val="6200"/>
              <a:buNone/>
              <a:defRPr sz="8266"/>
            </a:lvl8pPr>
            <a:lvl9pPr lvl="8" algn="ctr" rtl="0">
              <a:spcBef>
                <a:spcPts val="0"/>
              </a:spcBef>
              <a:spcAft>
                <a:spcPts val="0"/>
              </a:spcAft>
              <a:buSzPts val="6200"/>
              <a:buNone/>
              <a:defRPr sz="8266"/>
            </a:lvl9pPr>
          </a:lstStyle>
          <a:p>
            <a:r>
              <a:t>xx%</a:t>
            </a:r>
          </a:p>
        </p:txBody>
      </p:sp>
      <p:sp>
        <p:nvSpPr>
          <p:cNvPr id="200" name="Google Shape;200;p25"/>
          <p:cNvSpPr txBox="1">
            <a:spLocks noGrp="1"/>
          </p:cNvSpPr>
          <p:nvPr>
            <p:ph type="subTitle" idx="1"/>
          </p:nvPr>
        </p:nvSpPr>
        <p:spPr>
          <a:xfrm>
            <a:off x="960000" y="2274972"/>
            <a:ext cx="4610400" cy="59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201" name="Google Shape;201;p25"/>
          <p:cNvSpPr txBox="1">
            <a:spLocks noGrp="1"/>
          </p:cNvSpPr>
          <p:nvPr>
            <p:ph type="title" idx="2" hasCustomPrompt="1"/>
          </p:nvPr>
        </p:nvSpPr>
        <p:spPr>
          <a:xfrm>
            <a:off x="6621600" y="1170577"/>
            <a:ext cx="4610400" cy="110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200"/>
              <a:buNone/>
              <a:defRPr sz="8266"/>
            </a:lvl1pPr>
            <a:lvl2pPr lvl="1" algn="ctr" rtl="0">
              <a:spcBef>
                <a:spcPts val="0"/>
              </a:spcBef>
              <a:spcAft>
                <a:spcPts val="0"/>
              </a:spcAft>
              <a:buSzPts val="6200"/>
              <a:buNone/>
              <a:defRPr sz="8266"/>
            </a:lvl2pPr>
            <a:lvl3pPr lvl="2" algn="ctr" rtl="0">
              <a:spcBef>
                <a:spcPts val="0"/>
              </a:spcBef>
              <a:spcAft>
                <a:spcPts val="0"/>
              </a:spcAft>
              <a:buSzPts val="6200"/>
              <a:buNone/>
              <a:defRPr sz="8266"/>
            </a:lvl3pPr>
            <a:lvl4pPr lvl="3" algn="ctr" rtl="0">
              <a:spcBef>
                <a:spcPts val="0"/>
              </a:spcBef>
              <a:spcAft>
                <a:spcPts val="0"/>
              </a:spcAft>
              <a:buSzPts val="6200"/>
              <a:buNone/>
              <a:defRPr sz="8266"/>
            </a:lvl4pPr>
            <a:lvl5pPr lvl="4" algn="ctr" rtl="0">
              <a:spcBef>
                <a:spcPts val="0"/>
              </a:spcBef>
              <a:spcAft>
                <a:spcPts val="0"/>
              </a:spcAft>
              <a:buSzPts val="6200"/>
              <a:buNone/>
              <a:defRPr sz="8266"/>
            </a:lvl5pPr>
            <a:lvl6pPr lvl="5" algn="ctr" rtl="0">
              <a:spcBef>
                <a:spcPts val="0"/>
              </a:spcBef>
              <a:spcAft>
                <a:spcPts val="0"/>
              </a:spcAft>
              <a:buSzPts val="6200"/>
              <a:buNone/>
              <a:defRPr sz="8266"/>
            </a:lvl6pPr>
            <a:lvl7pPr lvl="6" algn="ctr" rtl="0">
              <a:spcBef>
                <a:spcPts val="0"/>
              </a:spcBef>
              <a:spcAft>
                <a:spcPts val="0"/>
              </a:spcAft>
              <a:buSzPts val="6200"/>
              <a:buNone/>
              <a:defRPr sz="8266"/>
            </a:lvl7pPr>
            <a:lvl8pPr lvl="7" algn="ctr" rtl="0">
              <a:spcBef>
                <a:spcPts val="0"/>
              </a:spcBef>
              <a:spcAft>
                <a:spcPts val="0"/>
              </a:spcAft>
              <a:buSzPts val="6200"/>
              <a:buNone/>
              <a:defRPr sz="8266"/>
            </a:lvl8pPr>
            <a:lvl9pPr lvl="8" algn="ctr" rtl="0">
              <a:spcBef>
                <a:spcPts val="0"/>
              </a:spcBef>
              <a:spcAft>
                <a:spcPts val="0"/>
              </a:spcAft>
              <a:buSzPts val="6200"/>
              <a:buNone/>
              <a:defRPr sz="8266"/>
            </a:lvl9pPr>
          </a:lstStyle>
          <a:p>
            <a:r>
              <a:t>xx%</a:t>
            </a:r>
          </a:p>
        </p:txBody>
      </p:sp>
      <p:sp>
        <p:nvSpPr>
          <p:cNvPr id="202" name="Google Shape;202;p25"/>
          <p:cNvSpPr txBox="1">
            <a:spLocks noGrp="1"/>
          </p:cNvSpPr>
          <p:nvPr>
            <p:ph type="subTitle" idx="3"/>
          </p:nvPr>
        </p:nvSpPr>
        <p:spPr>
          <a:xfrm>
            <a:off x="6621600" y="2274983"/>
            <a:ext cx="4610400" cy="59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21549665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211"/>
        <p:cNvGrpSpPr/>
        <p:nvPr/>
      </p:nvGrpSpPr>
      <p:grpSpPr>
        <a:xfrm>
          <a:off x="0" y="0"/>
          <a:ext cx="0" cy="0"/>
          <a:chOff x="0" y="0"/>
          <a:chExt cx="0" cy="0"/>
        </a:xfrm>
      </p:grpSpPr>
    </p:spTree>
    <p:extLst>
      <p:ext uri="{BB962C8B-B14F-4D97-AF65-F5344CB8AC3E}">
        <p14:creationId xmlns:p14="http://schemas.microsoft.com/office/powerpoint/2010/main" val="380095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9DDFC7-5A5F-4503-B8C9-9207F342DD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961FF7C-5A07-4830-888E-152B221988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2336B77-F27A-42CD-8CE9-1F7829DFAE09}"/>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202A6D4D-D345-4EA1-9513-F4EF051B90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D836280-97D9-44CE-88ED-72F23A0FA1C9}"/>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18566635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212"/>
        <p:cNvGrpSpPr/>
        <p:nvPr/>
      </p:nvGrpSpPr>
      <p:grpSpPr>
        <a:xfrm>
          <a:off x="0" y="0"/>
          <a:ext cx="0" cy="0"/>
          <a:chOff x="0" y="0"/>
          <a:chExt cx="0" cy="0"/>
        </a:xfrm>
      </p:grpSpPr>
      <p:grpSp>
        <p:nvGrpSpPr>
          <p:cNvPr id="213" name="Google Shape;213;p28"/>
          <p:cNvGrpSpPr/>
          <p:nvPr/>
        </p:nvGrpSpPr>
        <p:grpSpPr>
          <a:xfrm>
            <a:off x="-1922590" y="-84767"/>
            <a:ext cx="14320513" cy="7031907"/>
            <a:chOff x="-1441943" y="-63575"/>
            <a:chExt cx="10740385" cy="5273930"/>
          </a:xfrm>
        </p:grpSpPr>
        <p:sp>
          <p:nvSpPr>
            <p:cNvPr id="214" name="Google Shape;214;p28"/>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5" name="Google Shape;215;p28"/>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6" name="Google Shape;216;p28"/>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7" name="Google Shape;217;p28"/>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18" name="Google Shape;218;p28"/>
          <p:cNvSpPr/>
          <p:nvPr/>
        </p:nvSpPr>
        <p:spPr>
          <a:xfrm>
            <a:off x="1372801" y="4873533"/>
            <a:ext cx="592367" cy="569800"/>
          </a:xfrm>
          <a:custGeom>
            <a:avLst/>
            <a:gdLst/>
            <a:ahLst/>
            <a:cxnLst/>
            <a:rect l="l" t="t" r="r" b="b"/>
            <a:pathLst>
              <a:path w="17771" h="17094" extrusionOk="0">
                <a:moveTo>
                  <a:pt x="2082" y="0"/>
                </a:moveTo>
                <a:cubicBezTo>
                  <a:pt x="1919" y="0"/>
                  <a:pt x="1752" y="28"/>
                  <a:pt x="1623" y="127"/>
                </a:cubicBezTo>
                <a:cubicBezTo>
                  <a:pt x="1414" y="287"/>
                  <a:pt x="1366" y="579"/>
                  <a:pt x="1365" y="843"/>
                </a:cubicBezTo>
                <a:cubicBezTo>
                  <a:pt x="1357" y="2637"/>
                  <a:pt x="2707" y="4111"/>
                  <a:pt x="3970" y="5385"/>
                </a:cubicBezTo>
                <a:cubicBezTo>
                  <a:pt x="5902" y="7335"/>
                  <a:pt x="7836" y="9286"/>
                  <a:pt x="9769" y="11235"/>
                </a:cubicBezTo>
                <a:cubicBezTo>
                  <a:pt x="7340" y="9896"/>
                  <a:pt x="4910" y="8554"/>
                  <a:pt x="2481" y="7213"/>
                </a:cubicBezTo>
                <a:cubicBezTo>
                  <a:pt x="1964" y="6927"/>
                  <a:pt x="1349" y="6646"/>
                  <a:pt x="785" y="6646"/>
                </a:cubicBezTo>
                <a:cubicBezTo>
                  <a:pt x="504" y="6646"/>
                  <a:pt x="237" y="6715"/>
                  <a:pt x="0" y="6888"/>
                </a:cubicBezTo>
                <a:cubicBezTo>
                  <a:pt x="2500" y="10782"/>
                  <a:pt x="7716" y="11735"/>
                  <a:pt x="11442" y="14480"/>
                </a:cubicBezTo>
                <a:cubicBezTo>
                  <a:pt x="8697" y="13833"/>
                  <a:pt x="5878" y="13506"/>
                  <a:pt x="3057" y="13506"/>
                </a:cubicBezTo>
                <a:cubicBezTo>
                  <a:pt x="2277" y="13506"/>
                  <a:pt x="1497" y="13531"/>
                  <a:pt x="718" y="13581"/>
                </a:cubicBezTo>
                <a:cubicBezTo>
                  <a:pt x="324" y="14050"/>
                  <a:pt x="993" y="14671"/>
                  <a:pt x="1563" y="14899"/>
                </a:cubicBezTo>
                <a:cubicBezTo>
                  <a:pt x="4857" y="16219"/>
                  <a:pt x="8405" y="16903"/>
                  <a:pt x="11955" y="16903"/>
                </a:cubicBezTo>
                <a:cubicBezTo>
                  <a:pt x="12005" y="16903"/>
                  <a:pt x="12056" y="16902"/>
                  <a:pt x="12106" y="16902"/>
                </a:cubicBezTo>
                <a:lnTo>
                  <a:pt x="12106" y="16902"/>
                </a:lnTo>
                <a:cubicBezTo>
                  <a:pt x="12430" y="17030"/>
                  <a:pt x="12779" y="17093"/>
                  <a:pt x="13129" y="17093"/>
                </a:cubicBezTo>
                <a:cubicBezTo>
                  <a:pt x="13742" y="17093"/>
                  <a:pt x="14355" y="16897"/>
                  <a:pt x="14825" y="16502"/>
                </a:cubicBezTo>
                <a:cubicBezTo>
                  <a:pt x="15258" y="16139"/>
                  <a:pt x="15562" y="15649"/>
                  <a:pt x="15830" y="15151"/>
                </a:cubicBezTo>
                <a:cubicBezTo>
                  <a:pt x="17194" y="12617"/>
                  <a:pt x="17771" y="9665"/>
                  <a:pt x="17461" y="6804"/>
                </a:cubicBezTo>
                <a:cubicBezTo>
                  <a:pt x="17383" y="6067"/>
                  <a:pt x="17076" y="5168"/>
                  <a:pt x="16339" y="5093"/>
                </a:cubicBezTo>
                <a:cubicBezTo>
                  <a:pt x="16307" y="5090"/>
                  <a:pt x="16275" y="5088"/>
                  <a:pt x="16245" y="5088"/>
                </a:cubicBezTo>
                <a:cubicBezTo>
                  <a:pt x="15523" y="5088"/>
                  <a:pt x="15081" y="5952"/>
                  <a:pt x="14892" y="6678"/>
                </a:cubicBezTo>
                <a:cubicBezTo>
                  <a:pt x="14471" y="8284"/>
                  <a:pt x="14253" y="9944"/>
                  <a:pt x="14247" y="11604"/>
                </a:cubicBezTo>
                <a:cubicBezTo>
                  <a:pt x="13332" y="9266"/>
                  <a:pt x="12696" y="6820"/>
                  <a:pt x="12354" y="4332"/>
                </a:cubicBezTo>
                <a:cubicBezTo>
                  <a:pt x="12220" y="3363"/>
                  <a:pt x="11901" y="2139"/>
                  <a:pt x="10931" y="2020"/>
                </a:cubicBezTo>
                <a:cubicBezTo>
                  <a:pt x="10887" y="2015"/>
                  <a:pt x="10844" y="2012"/>
                  <a:pt x="10802" y="2012"/>
                </a:cubicBezTo>
                <a:cubicBezTo>
                  <a:pt x="10153" y="2012"/>
                  <a:pt x="9594" y="2617"/>
                  <a:pt x="9449" y="3265"/>
                </a:cubicBezTo>
                <a:cubicBezTo>
                  <a:pt x="9295" y="3956"/>
                  <a:pt x="9486" y="4673"/>
                  <a:pt x="9675" y="5354"/>
                </a:cubicBezTo>
                <a:cubicBezTo>
                  <a:pt x="10152" y="7063"/>
                  <a:pt x="10627" y="8772"/>
                  <a:pt x="11101" y="10481"/>
                </a:cubicBezTo>
                <a:cubicBezTo>
                  <a:pt x="9404" y="6966"/>
                  <a:pt x="7042" y="3772"/>
                  <a:pt x="4180" y="1117"/>
                </a:cubicBezTo>
                <a:cubicBezTo>
                  <a:pt x="3596" y="575"/>
                  <a:pt x="2924" y="28"/>
                  <a:pt x="2128" y="1"/>
                </a:cubicBezTo>
                <a:cubicBezTo>
                  <a:pt x="2113" y="0"/>
                  <a:pt x="2098" y="0"/>
                  <a:pt x="2082"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19" name="Google Shape;219;p28"/>
          <p:cNvSpPr/>
          <p:nvPr/>
        </p:nvSpPr>
        <p:spPr>
          <a:xfrm>
            <a:off x="10351900" y="1126467"/>
            <a:ext cx="276533" cy="329267"/>
          </a:xfrm>
          <a:custGeom>
            <a:avLst/>
            <a:gdLst/>
            <a:ahLst/>
            <a:cxnLst/>
            <a:rect l="l" t="t" r="r" b="b"/>
            <a:pathLst>
              <a:path w="8296" h="9878" extrusionOk="0">
                <a:moveTo>
                  <a:pt x="7368" y="1"/>
                </a:moveTo>
                <a:cubicBezTo>
                  <a:pt x="7294" y="1"/>
                  <a:pt x="7216" y="20"/>
                  <a:pt x="7144" y="44"/>
                </a:cubicBezTo>
                <a:cubicBezTo>
                  <a:pt x="6241" y="348"/>
                  <a:pt x="5729" y="1279"/>
                  <a:pt x="5305" y="2133"/>
                </a:cubicBezTo>
                <a:cubicBezTo>
                  <a:pt x="4653" y="3439"/>
                  <a:pt x="4003" y="4747"/>
                  <a:pt x="3352" y="6053"/>
                </a:cubicBezTo>
                <a:lnTo>
                  <a:pt x="4129" y="1696"/>
                </a:lnTo>
                <a:cubicBezTo>
                  <a:pt x="4212" y="1234"/>
                  <a:pt x="4253" y="663"/>
                  <a:pt x="3869" y="392"/>
                </a:cubicBezTo>
                <a:cubicBezTo>
                  <a:pt x="2335" y="2316"/>
                  <a:pt x="2748" y="5104"/>
                  <a:pt x="2005" y="7450"/>
                </a:cubicBezTo>
                <a:cubicBezTo>
                  <a:pt x="1821" y="5545"/>
                  <a:pt x="1354" y="3668"/>
                  <a:pt x="623" y="1899"/>
                </a:cubicBezTo>
                <a:cubicBezTo>
                  <a:pt x="588" y="1886"/>
                  <a:pt x="555" y="1879"/>
                  <a:pt x="523" y="1879"/>
                </a:cubicBezTo>
                <a:cubicBezTo>
                  <a:pt x="276" y="1879"/>
                  <a:pt x="118" y="2260"/>
                  <a:pt x="103" y="2548"/>
                </a:cubicBezTo>
                <a:cubicBezTo>
                  <a:pt x="0" y="4460"/>
                  <a:pt x="273" y="6390"/>
                  <a:pt x="899" y="8199"/>
                </a:cubicBezTo>
                <a:lnTo>
                  <a:pt x="899" y="8199"/>
                </a:lnTo>
                <a:cubicBezTo>
                  <a:pt x="875" y="8707"/>
                  <a:pt x="1127" y="9232"/>
                  <a:pt x="1566" y="9499"/>
                </a:cubicBezTo>
                <a:cubicBezTo>
                  <a:pt x="1823" y="9654"/>
                  <a:pt x="2122" y="9724"/>
                  <a:pt x="2418" y="9774"/>
                </a:cubicBezTo>
                <a:cubicBezTo>
                  <a:pt x="2832" y="9843"/>
                  <a:pt x="3251" y="9878"/>
                  <a:pt x="3671" y="9878"/>
                </a:cubicBezTo>
                <a:cubicBezTo>
                  <a:pt x="4781" y="9878"/>
                  <a:pt x="5891" y="9636"/>
                  <a:pt x="6899" y="9167"/>
                </a:cubicBezTo>
                <a:cubicBezTo>
                  <a:pt x="7256" y="9000"/>
                  <a:pt x="7656" y="8693"/>
                  <a:pt x="7568" y="8309"/>
                </a:cubicBezTo>
                <a:cubicBezTo>
                  <a:pt x="7485" y="7953"/>
                  <a:pt x="7060" y="7845"/>
                  <a:pt x="6677" y="7845"/>
                </a:cubicBezTo>
                <a:cubicBezTo>
                  <a:pt x="6624" y="7845"/>
                  <a:pt x="6572" y="7847"/>
                  <a:pt x="6522" y="7851"/>
                </a:cubicBezTo>
                <a:cubicBezTo>
                  <a:pt x="5640" y="7914"/>
                  <a:pt x="4769" y="8089"/>
                  <a:pt x="3932" y="8369"/>
                </a:cubicBezTo>
                <a:cubicBezTo>
                  <a:pt x="4953" y="7509"/>
                  <a:pt x="6075" y="6769"/>
                  <a:pt x="7268" y="6173"/>
                </a:cubicBezTo>
                <a:cubicBezTo>
                  <a:pt x="7733" y="5939"/>
                  <a:pt x="8295" y="5570"/>
                  <a:pt x="8189" y="5060"/>
                </a:cubicBezTo>
                <a:cubicBezTo>
                  <a:pt x="8118" y="4723"/>
                  <a:pt x="7753" y="4523"/>
                  <a:pt x="7403" y="4523"/>
                </a:cubicBezTo>
                <a:cubicBezTo>
                  <a:pt x="7372" y="4523"/>
                  <a:pt x="7340" y="4524"/>
                  <a:pt x="7309" y="4528"/>
                </a:cubicBezTo>
                <a:cubicBezTo>
                  <a:pt x="6934" y="4569"/>
                  <a:pt x="6606" y="4788"/>
                  <a:pt x="6296" y="4999"/>
                </a:cubicBezTo>
                <a:lnTo>
                  <a:pt x="3960" y="6593"/>
                </a:lnTo>
                <a:cubicBezTo>
                  <a:pt x="5438" y="5137"/>
                  <a:pt x="6642" y="3403"/>
                  <a:pt x="7488" y="1508"/>
                </a:cubicBezTo>
                <a:cubicBezTo>
                  <a:pt x="7660" y="1121"/>
                  <a:pt x="7821" y="690"/>
                  <a:pt x="7699" y="285"/>
                </a:cubicBezTo>
                <a:cubicBezTo>
                  <a:pt x="7670" y="193"/>
                  <a:pt x="7626" y="104"/>
                  <a:pt x="7548" y="51"/>
                </a:cubicBezTo>
                <a:cubicBezTo>
                  <a:pt x="7494" y="15"/>
                  <a:pt x="7433" y="1"/>
                  <a:pt x="7368"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0" name="Google Shape;220;p28"/>
          <p:cNvSpPr/>
          <p:nvPr/>
        </p:nvSpPr>
        <p:spPr>
          <a:xfrm>
            <a:off x="2077567" y="5190985"/>
            <a:ext cx="414733" cy="469100"/>
          </a:xfrm>
          <a:custGeom>
            <a:avLst/>
            <a:gdLst/>
            <a:ahLst/>
            <a:cxnLst/>
            <a:rect l="l" t="t" r="r" b="b"/>
            <a:pathLst>
              <a:path w="12442" h="14073" extrusionOk="0">
                <a:moveTo>
                  <a:pt x="6549" y="1"/>
                </a:moveTo>
                <a:cubicBezTo>
                  <a:pt x="6378" y="1"/>
                  <a:pt x="6233" y="130"/>
                  <a:pt x="6124" y="262"/>
                </a:cubicBezTo>
                <a:cubicBezTo>
                  <a:pt x="5361" y="1188"/>
                  <a:pt x="5439" y="2524"/>
                  <a:pt x="5554" y="3719"/>
                </a:cubicBezTo>
                <a:cubicBezTo>
                  <a:pt x="5731" y="5548"/>
                  <a:pt x="5910" y="7376"/>
                  <a:pt x="6088" y="9205"/>
                </a:cubicBezTo>
                <a:cubicBezTo>
                  <a:pt x="5397" y="7482"/>
                  <a:pt x="4703" y="5760"/>
                  <a:pt x="4010" y="4037"/>
                </a:cubicBezTo>
                <a:cubicBezTo>
                  <a:pt x="3789" y="3489"/>
                  <a:pt x="3451" y="2851"/>
                  <a:pt x="2861" y="2820"/>
                </a:cubicBezTo>
                <a:lnTo>
                  <a:pt x="2861" y="2820"/>
                </a:lnTo>
                <a:cubicBezTo>
                  <a:pt x="2509" y="5897"/>
                  <a:pt x="4813" y="8597"/>
                  <a:pt x="5584" y="11595"/>
                </a:cubicBezTo>
                <a:cubicBezTo>
                  <a:pt x="4116" y="9684"/>
                  <a:pt x="2364" y="7993"/>
                  <a:pt x="403" y="6595"/>
                </a:cubicBezTo>
                <a:cubicBezTo>
                  <a:pt x="0" y="6670"/>
                  <a:pt x="85" y="7275"/>
                  <a:pt x="283" y="7634"/>
                </a:cubicBezTo>
                <a:cubicBezTo>
                  <a:pt x="1449" y="9741"/>
                  <a:pt x="3026" y="11618"/>
                  <a:pt x="4901" y="13129"/>
                </a:cubicBezTo>
                <a:lnTo>
                  <a:pt x="4901" y="13129"/>
                </a:lnTo>
                <a:cubicBezTo>
                  <a:pt x="5211" y="13682"/>
                  <a:pt x="5821" y="14073"/>
                  <a:pt x="6460" y="14073"/>
                </a:cubicBezTo>
                <a:cubicBezTo>
                  <a:pt x="6467" y="14073"/>
                  <a:pt x="6474" y="14073"/>
                  <a:pt x="6482" y="14072"/>
                </a:cubicBezTo>
                <a:cubicBezTo>
                  <a:pt x="6860" y="14067"/>
                  <a:pt x="7226" y="13942"/>
                  <a:pt x="7574" y="13798"/>
                </a:cubicBezTo>
                <a:cubicBezTo>
                  <a:pt x="9352" y="13061"/>
                  <a:pt x="10900" y="11774"/>
                  <a:pt x="11949" y="10159"/>
                </a:cubicBezTo>
                <a:cubicBezTo>
                  <a:pt x="12219" y="9743"/>
                  <a:pt x="12442" y="9146"/>
                  <a:pt x="12090" y="8796"/>
                </a:cubicBezTo>
                <a:cubicBezTo>
                  <a:pt x="11963" y="8669"/>
                  <a:pt x="11805" y="8618"/>
                  <a:pt x="11635" y="8618"/>
                </a:cubicBezTo>
                <a:cubicBezTo>
                  <a:pt x="11312" y="8618"/>
                  <a:pt x="10947" y="8804"/>
                  <a:pt x="10670" y="9007"/>
                </a:cubicBezTo>
                <a:cubicBezTo>
                  <a:pt x="9772" y="9662"/>
                  <a:pt x="8958" y="10431"/>
                  <a:pt x="8253" y="11289"/>
                </a:cubicBezTo>
                <a:cubicBezTo>
                  <a:pt x="8767" y="9691"/>
                  <a:pt x="9471" y="8153"/>
                  <a:pt x="10346" y="6718"/>
                </a:cubicBezTo>
                <a:cubicBezTo>
                  <a:pt x="10686" y="6159"/>
                  <a:pt x="11038" y="5390"/>
                  <a:pt x="10586" y="4917"/>
                </a:cubicBezTo>
                <a:cubicBezTo>
                  <a:pt x="10433" y="4758"/>
                  <a:pt x="10223" y="4688"/>
                  <a:pt x="10004" y="4688"/>
                </a:cubicBezTo>
                <a:cubicBezTo>
                  <a:pt x="9753" y="4688"/>
                  <a:pt x="9490" y="4780"/>
                  <a:pt x="9291" y="4937"/>
                </a:cubicBezTo>
                <a:cubicBezTo>
                  <a:pt x="8919" y="5230"/>
                  <a:pt x="8715" y="5681"/>
                  <a:pt x="8525" y="6116"/>
                </a:cubicBezTo>
                <a:cubicBezTo>
                  <a:pt x="8050" y="7202"/>
                  <a:pt x="7573" y="8290"/>
                  <a:pt x="7097" y="9377"/>
                </a:cubicBezTo>
                <a:cubicBezTo>
                  <a:pt x="7703" y="6837"/>
                  <a:pt x="7829" y="4182"/>
                  <a:pt x="7467" y="1595"/>
                </a:cubicBezTo>
                <a:cubicBezTo>
                  <a:pt x="7393" y="1067"/>
                  <a:pt x="7276" y="501"/>
                  <a:pt x="6875" y="149"/>
                </a:cubicBezTo>
                <a:cubicBezTo>
                  <a:pt x="6786" y="70"/>
                  <a:pt x="6677" y="4"/>
                  <a:pt x="6559" y="1"/>
                </a:cubicBezTo>
                <a:cubicBezTo>
                  <a:pt x="6556" y="1"/>
                  <a:pt x="6553" y="1"/>
                  <a:pt x="6549" y="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1" name="Google Shape;221;p28"/>
          <p:cNvSpPr/>
          <p:nvPr/>
        </p:nvSpPr>
        <p:spPr>
          <a:xfrm>
            <a:off x="9745601" y="1126467"/>
            <a:ext cx="251300" cy="198133"/>
          </a:xfrm>
          <a:custGeom>
            <a:avLst/>
            <a:gdLst/>
            <a:ahLst/>
            <a:cxnLst/>
            <a:rect l="l" t="t" r="r" b="b"/>
            <a:pathLst>
              <a:path w="7539" h="5944" extrusionOk="0">
                <a:moveTo>
                  <a:pt x="1702" y="0"/>
                </a:moveTo>
                <a:lnTo>
                  <a:pt x="1702" y="0"/>
                </a:lnTo>
                <a:cubicBezTo>
                  <a:pt x="2013" y="1136"/>
                  <a:pt x="2583" y="2199"/>
                  <a:pt x="3361" y="3083"/>
                </a:cubicBezTo>
                <a:lnTo>
                  <a:pt x="3111" y="2891"/>
                </a:lnTo>
                <a:cubicBezTo>
                  <a:pt x="2997" y="2889"/>
                  <a:pt x="2882" y="2888"/>
                  <a:pt x="2765" y="2888"/>
                </a:cubicBezTo>
                <a:cubicBezTo>
                  <a:pt x="1800" y="2888"/>
                  <a:pt x="779" y="2991"/>
                  <a:pt x="138" y="3687"/>
                </a:cubicBezTo>
                <a:cubicBezTo>
                  <a:pt x="69" y="3762"/>
                  <a:pt x="1" y="3857"/>
                  <a:pt x="17" y="3960"/>
                </a:cubicBezTo>
                <a:cubicBezTo>
                  <a:pt x="30" y="4030"/>
                  <a:pt x="79" y="4088"/>
                  <a:pt x="132" y="4135"/>
                </a:cubicBezTo>
                <a:cubicBezTo>
                  <a:pt x="357" y="4339"/>
                  <a:pt x="649" y="4424"/>
                  <a:pt x="952" y="4424"/>
                </a:cubicBezTo>
                <a:cubicBezTo>
                  <a:pt x="1271" y="4424"/>
                  <a:pt x="1603" y="4331"/>
                  <a:pt x="1887" y="4183"/>
                </a:cubicBezTo>
                <a:cubicBezTo>
                  <a:pt x="2440" y="3897"/>
                  <a:pt x="2892" y="3445"/>
                  <a:pt x="3435" y="3140"/>
                </a:cubicBezTo>
                <a:lnTo>
                  <a:pt x="3435" y="3140"/>
                </a:lnTo>
                <a:cubicBezTo>
                  <a:pt x="3000" y="3771"/>
                  <a:pt x="2737" y="4518"/>
                  <a:pt x="2682" y="5282"/>
                </a:cubicBezTo>
                <a:cubicBezTo>
                  <a:pt x="2669" y="5444"/>
                  <a:pt x="2680" y="5635"/>
                  <a:pt x="2814" y="5727"/>
                </a:cubicBezTo>
                <a:cubicBezTo>
                  <a:pt x="2860" y="5759"/>
                  <a:pt x="2909" y="5772"/>
                  <a:pt x="2959" y="5772"/>
                </a:cubicBezTo>
                <a:cubicBezTo>
                  <a:pt x="3112" y="5772"/>
                  <a:pt x="3276" y="5648"/>
                  <a:pt x="3383" y="5519"/>
                </a:cubicBezTo>
                <a:cubicBezTo>
                  <a:pt x="3843" y="4962"/>
                  <a:pt x="4052" y="4207"/>
                  <a:pt x="3945" y="3492"/>
                </a:cubicBezTo>
                <a:lnTo>
                  <a:pt x="3945" y="3492"/>
                </a:lnTo>
                <a:cubicBezTo>
                  <a:pt x="4114" y="4382"/>
                  <a:pt x="4319" y="5339"/>
                  <a:pt x="4994" y="5944"/>
                </a:cubicBezTo>
                <a:cubicBezTo>
                  <a:pt x="5563" y="5160"/>
                  <a:pt x="5232" y="3887"/>
                  <a:pt x="4352" y="3480"/>
                </a:cubicBezTo>
                <a:cubicBezTo>
                  <a:pt x="4958" y="3392"/>
                  <a:pt x="5563" y="3303"/>
                  <a:pt x="6168" y="3214"/>
                </a:cubicBezTo>
                <a:cubicBezTo>
                  <a:pt x="6728" y="3133"/>
                  <a:pt x="7404" y="2951"/>
                  <a:pt x="7538" y="2402"/>
                </a:cubicBezTo>
                <a:cubicBezTo>
                  <a:pt x="7160" y="2254"/>
                  <a:pt x="6755" y="2182"/>
                  <a:pt x="6349" y="2182"/>
                </a:cubicBezTo>
                <a:cubicBezTo>
                  <a:pt x="5547" y="2182"/>
                  <a:pt x="4742" y="2462"/>
                  <a:pt x="4135" y="2988"/>
                </a:cubicBezTo>
                <a:cubicBezTo>
                  <a:pt x="4608" y="2461"/>
                  <a:pt x="5040" y="1898"/>
                  <a:pt x="5429" y="1304"/>
                </a:cubicBezTo>
                <a:cubicBezTo>
                  <a:pt x="5553" y="1116"/>
                  <a:pt x="5667" y="852"/>
                  <a:pt x="5516" y="687"/>
                </a:cubicBezTo>
                <a:cubicBezTo>
                  <a:pt x="5452" y="616"/>
                  <a:pt x="5357" y="588"/>
                  <a:pt x="5260" y="588"/>
                </a:cubicBezTo>
                <a:cubicBezTo>
                  <a:pt x="5208" y="588"/>
                  <a:pt x="5154" y="596"/>
                  <a:pt x="5104" y="610"/>
                </a:cubicBezTo>
                <a:cubicBezTo>
                  <a:pt x="4794" y="693"/>
                  <a:pt x="4551" y="934"/>
                  <a:pt x="4361" y="1193"/>
                </a:cubicBezTo>
                <a:cubicBezTo>
                  <a:pt x="3966" y="1736"/>
                  <a:pt x="3746" y="2407"/>
                  <a:pt x="3745" y="3078"/>
                </a:cubicBezTo>
                <a:cubicBezTo>
                  <a:pt x="3597" y="2447"/>
                  <a:pt x="3446" y="1807"/>
                  <a:pt x="3135" y="1237"/>
                </a:cubicBezTo>
                <a:cubicBezTo>
                  <a:pt x="2824" y="668"/>
                  <a:pt x="2328" y="168"/>
                  <a:pt x="1702"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2" name="Google Shape;222;p28"/>
          <p:cNvSpPr/>
          <p:nvPr/>
        </p:nvSpPr>
        <p:spPr>
          <a:xfrm>
            <a:off x="9996900" y="1648834"/>
            <a:ext cx="111000" cy="110967"/>
          </a:xfrm>
          <a:custGeom>
            <a:avLst/>
            <a:gdLst/>
            <a:ahLst/>
            <a:cxnLst/>
            <a:rect l="l" t="t" r="r" b="b"/>
            <a:pathLst>
              <a:path w="3330" h="3329" extrusionOk="0">
                <a:moveTo>
                  <a:pt x="1666" y="1"/>
                </a:moveTo>
                <a:cubicBezTo>
                  <a:pt x="746" y="1"/>
                  <a:pt x="1" y="745"/>
                  <a:pt x="1" y="1665"/>
                </a:cubicBezTo>
                <a:cubicBezTo>
                  <a:pt x="1" y="2584"/>
                  <a:pt x="746" y="3328"/>
                  <a:pt x="1666" y="3328"/>
                </a:cubicBezTo>
                <a:cubicBezTo>
                  <a:pt x="2584" y="3328"/>
                  <a:pt x="3329" y="2584"/>
                  <a:pt x="3329" y="1665"/>
                </a:cubicBezTo>
                <a:cubicBezTo>
                  <a:pt x="3329" y="746"/>
                  <a:pt x="2583" y="1"/>
                  <a:pt x="1666" y="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3" name="Google Shape;223;p28"/>
          <p:cNvSpPr/>
          <p:nvPr/>
        </p:nvSpPr>
        <p:spPr>
          <a:xfrm>
            <a:off x="2237967" y="930134"/>
            <a:ext cx="93933" cy="93967"/>
          </a:xfrm>
          <a:custGeom>
            <a:avLst/>
            <a:gdLst/>
            <a:ahLst/>
            <a:cxnLst/>
            <a:rect l="l" t="t" r="r" b="b"/>
            <a:pathLst>
              <a:path w="2818" h="2819" extrusionOk="0">
                <a:moveTo>
                  <a:pt x="1409" y="0"/>
                </a:moveTo>
                <a:cubicBezTo>
                  <a:pt x="630" y="0"/>
                  <a:pt x="0" y="631"/>
                  <a:pt x="0" y="1409"/>
                </a:cubicBezTo>
                <a:cubicBezTo>
                  <a:pt x="0" y="2187"/>
                  <a:pt x="630" y="2818"/>
                  <a:pt x="1409" y="2818"/>
                </a:cubicBezTo>
                <a:cubicBezTo>
                  <a:pt x="2187" y="2818"/>
                  <a:pt x="2817" y="2187"/>
                  <a:pt x="2817" y="1409"/>
                </a:cubicBezTo>
                <a:cubicBezTo>
                  <a:pt x="2817" y="631"/>
                  <a:pt x="2187" y="0"/>
                  <a:pt x="1409"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24" name="Google Shape;224;p28"/>
          <p:cNvGrpSpPr/>
          <p:nvPr/>
        </p:nvGrpSpPr>
        <p:grpSpPr>
          <a:xfrm>
            <a:off x="823934" y="930134"/>
            <a:ext cx="1253633" cy="1330933"/>
            <a:chOff x="840625" y="2182775"/>
            <a:chExt cx="940225" cy="998200"/>
          </a:xfrm>
        </p:grpSpPr>
        <p:sp>
          <p:nvSpPr>
            <p:cNvPr id="225" name="Google Shape;225;p28"/>
            <p:cNvSpPr/>
            <p:nvPr/>
          </p:nvSpPr>
          <p:spPr>
            <a:xfrm>
              <a:off x="840625" y="2182775"/>
              <a:ext cx="940225" cy="939000"/>
            </a:xfrm>
            <a:custGeom>
              <a:avLst/>
              <a:gdLst/>
              <a:ahLst/>
              <a:cxnLst/>
              <a:rect l="l" t="t" r="r" b="b"/>
              <a:pathLst>
                <a:path w="37609" h="37560" extrusionOk="0">
                  <a:moveTo>
                    <a:pt x="5398" y="1"/>
                  </a:moveTo>
                  <a:lnTo>
                    <a:pt x="5398" y="1"/>
                  </a:lnTo>
                  <a:cubicBezTo>
                    <a:pt x="6045" y="6638"/>
                    <a:pt x="8136" y="13130"/>
                    <a:pt x="11485" y="18898"/>
                  </a:cubicBezTo>
                  <a:cubicBezTo>
                    <a:pt x="7868" y="20733"/>
                    <a:pt x="3988" y="22045"/>
                    <a:pt x="0" y="22785"/>
                  </a:cubicBezTo>
                  <a:cubicBezTo>
                    <a:pt x="3327" y="26577"/>
                    <a:pt x="7407" y="29707"/>
                    <a:pt x="11933" y="31937"/>
                  </a:cubicBezTo>
                  <a:cubicBezTo>
                    <a:pt x="9637" y="33798"/>
                    <a:pt x="7249" y="35547"/>
                    <a:pt x="4782" y="37174"/>
                  </a:cubicBezTo>
                  <a:cubicBezTo>
                    <a:pt x="6282" y="37433"/>
                    <a:pt x="7803" y="37560"/>
                    <a:pt x="9324" y="37560"/>
                  </a:cubicBezTo>
                  <a:cubicBezTo>
                    <a:pt x="15235" y="37560"/>
                    <a:pt x="21148" y="35641"/>
                    <a:pt x="25879" y="32091"/>
                  </a:cubicBezTo>
                  <a:cubicBezTo>
                    <a:pt x="29733" y="29439"/>
                    <a:pt x="31264" y="29123"/>
                    <a:pt x="33803" y="25201"/>
                  </a:cubicBezTo>
                  <a:cubicBezTo>
                    <a:pt x="36344" y="21275"/>
                    <a:pt x="37609" y="16324"/>
                    <a:pt x="36309" y="11833"/>
                  </a:cubicBezTo>
                  <a:lnTo>
                    <a:pt x="36309" y="11833"/>
                  </a:lnTo>
                  <a:cubicBezTo>
                    <a:pt x="32622" y="13674"/>
                    <a:pt x="29029" y="15703"/>
                    <a:pt x="25549" y="17911"/>
                  </a:cubicBezTo>
                  <a:cubicBezTo>
                    <a:pt x="26128" y="12958"/>
                    <a:pt x="25672" y="7886"/>
                    <a:pt x="24219" y="3117"/>
                  </a:cubicBezTo>
                  <a:cubicBezTo>
                    <a:pt x="20739" y="6055"/>
                    <a:pt x="18207" y="10099"/>
                    <a:pt x="17087" y="14515"/>
                  </a:cubicBezTo>
                  <a:cubicBezTo>
                    <a:pt x="13191" y="9677"/>
                    <a:pt x="9293" y="4839"/>
                    <a:pt x="539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6" name="Google Shape;226;p28"/>
            <p:cNvSpPr/>
            <p:nvPr/>
          </p:nvSpPr>
          <p:spPr>
            <a:xfrm>
              <a:off x="1128150" y="2486225"/>
              <a:ext cx="432525" cy="694750"/>
            </a:xfrm>
            <a:custGeom>
              <a:avLst/>
              <a:gdLst/>
              <a:ahLst/>
              <a:cxnLst/>
              <a:rect l="l" t="t" r="r" b="b"/>
              <a:pathLst>
                <a:path w="17301" h="27790" extrusionOk="0">
                  <a:moveTo>
                    <a:pt x="177" y="0"/>
                  </a:moveTo>
                  <a:cubicBezTo>
                    <a:pt x="86" y="0"/>
                    <a:pt x="0" y="88"/>
                    <a:pt x="65" y="186"/>
                  </a:cubicBezTo>
                  <a:cubicBezTo>
                    <a:pt x="3003" y="4629"/>
                    <a:pt x="5907" y="9097"/>
                    <a:pt x="8648" y="13665"/>
                  </a:cubicBezTo>
                  <a:cubicBezTo>
                    <a:pt x="11393" y="18241"/>
                    <a:pt x="13799" y="22999"/>
                    <a:pt x="16492" y="27600"/>
                  </a:cubicBezTo>
                  <a:cubicBezTo>
                    <a:pt x="16570" y="27734"/>
                    <a:pt x="16685" y="27790"/>
                    <a:pt x="16799" y="27790"/>
                  </a:cubicBezTo>
                  <a:cubicBezTo>
                    <a:pt x="17051" y="27790"/>
                    <a:pt x="17301" y="27516"/>
                    <a:pt x="17153" y="27212"/>
                  </a:cubicBezTo>
                  <a:cubicBezTo>
                    <a:pt x="14851" y="22439"/>
                    <a:pt x="11951" y="17868"/>
                    <a:pt x="9160" y="13366"/>
                  </a:cubicBezTo>
                  <a:cubicBezTo>
                    <a:pt x="6348" y="8834"/>
                    <a:pt x="3419" y="4372"/>
                    <a:pt x="285" y="57"/>
                  </a:cubicBezTo>
                  <a:cubicBezTo>
                    <a:pt x="256" y="17"/>
                    <a:pt x="216" y="0"/>
                    <a:pt x="1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7" name="Google Shape;227;p28"/>
            <p:cNvSpPr/>
            <p:nvPr/>
          </p:nvSpPr>
          <p:spPr>
            <a:xfrm>
              <a:off x="1160550" y="2970575"/>
              <a:ext cx="281275" cy="48900"/>
            </a:xfrm>
            <a:custGeom>
              <a:avLst/>
              <a:gdLst/>
              <a:ahLst/>
              <a:cxnLst/>
              <a:rect l="l" t="t" r="r" b="b"/>
              <a:pathLst>
                <a:path w="11251" h="1956" extrusionOk="0">
                  <a:moveTo>
                    <a:pt x="10580" y="1"/>
                  </a:moveTo>
                  <a:cubicBezTo>
                    <a:pt x="7053" y="1"/>
                    <a:pt x="3442" y="799"/>
                    <a:pt x="88" y="1805"/>
                  </a:cubicBezTo>
                  <a:cubicBezTo>
                    <a:pt x="1" y="1832"/>
                    <a:pt x="28" y="1956"/>
                    <a:pt x="110" y="1956"/>
                  </a:cubicBezTo>
                  <a:cubicBezTo>
                    <a:pt x="116" y="1956"/>
                    <a:pt x="122" y="1955"/>
                    <a:pt x="129" y="1953"/>
                  </a:cubicBezTo>
                  <a:cubicBezTo>
                    <a:pt x="3711" y="1149"/>
                    <a:pt x="7293" y="859"/>
                    <a:pt x="10932" y="489"/>
                  </a:cubicBezTo>
                  <a:cubicBezTo>
                    <a:pt x="11237" y="459"/>
                    <a:pt x="11251" y="7"/>
                    <a:pt x="10932" y="4"/>
                  </a:cubicBezTo>
                  <a:cubicBezTo>
                    <a:pt x="10815" y="2"/>
                    <a:pt x="10698" y="1"/>
                    <a:pt x="105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8" name="Google Shape;228;p28"/>
            <p:cNvSpPr/>
            <p:nvPr/>
          </p:nvSpPr>
          <p:spPr>
            <a:xfrm>
              <a:off x="1415175" y="2645775"/>
              <a:ext cx="229875" cy="329325"/>
            </a:xfrm>
            <a:custGeom>
              <a:avLst/>
              <a:gdLst/>
              <a:ahLst/>
              <a:cxnLst/>
              <a:rect l="l" t="t" r="r" b="b"/>
              <a:pathLst>
                <a:path w="9195" h="13173" extrusionOk="0">
                  <a:moveTo>
                    <a:pt x="8938" y="1"/>
                  </a:moveTo>
                  <a:cubicBezTo>
                    <a:pt x="8895" y="1"/>
                    <a:pt x="8850" y="20"/>
                    <a:pt x="8809" y="65"/>
                  </a:cubicBezTo>
                  <a:cubicBezTo>
                    <a:pt x="5445" y="3828"/>
                    <a:pt x="2313" y="8107"/>
                    <a:pt x="127" y="12673"/>
                  </a:cubicBezTo>
                  <a:cubicBezTo>
                    <a:pt x="0" y="12935"/>
                    <a:pt x="217" y="13172"/>
                    <a:pt x="436" y="13172"/>
                  </a:cubicBezTo>
                  <a:cubicBezTo>
                    <a:pt x="534" y="13172"/>
                    <a:pt x="633" y="13124"/>
                    <a:pt x="702" y="13008"/>
                  </a:cubicBezTo>
                  <a:cubicBezTo>
                    <a:pt x="3286" y="8598"/>
                    <a:pt x="5903" y="4357"/>
                    <a:pt x="9081" y="337"/>
                  </a:cubicBezTo>
                  <a:cubicBezTo>
                    <a:pt x="9194" y="192"/>
                    <a:pt x="9076" y="1"/>
                    <a:pt x="89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9" name="Google Shape;229;p28"/>
            <p:cNvSpPr/>
            <p:nvPr/>
          </p:nvSpPr>
          <p:spPr>
            <a:xfrm>
              <a:off x="1011300" y="2770300"/>
              <a:ext cx="338725" cy="72925"/>
            </a:xfrm>
            <a:custGeom>
              <a:avLst/>
              <a:gdLst/>
              <a:ahLst/>
              <a:cxnLst/>
              <a:rect l="l" t="t" r="r" b="b"/>
              <a:pathLst>
                <a:path w="13549" h="2917" extrusionOk="0">
                  <a:moveTo>
                    <a:pt x="224" y="1"/>
                  </a:moveTo>
                  <a:cubicBezTo>
                    <a:pt x="66" y="1"/>
                    <a:pt x="0" y="244"/>
                    <a:pt x="172" y="274"/>
                  </a:cubicBezTo>
                  <a:cubicBezTo>
                    <a:pt x="4475" y="1029"/>
                    <a:pt x="8748" y="1924"/>
                    <a:pt x="13004" y="2907"/>
                  </a:cubicBezTo>
                  <a:cubicBezTo>
                    <a:pt x="13032" y="2913"/>
                    <a:pt x="13058" y="2916"/>
                    <a:pt x="13084" y="2916"/>
                  </a:cubicBezTo>
                  <a:cubicBezTo>
                    <a:pt x="13428" y="2916"/>
                    <a:pt x="13549" y="2370"/>
                    <a:pt x="13175" y="2291"/>
                  </a:cubicBezTo>
                  <a:cubicBezTo>
                    <a:pt x="8893" y="1382"/>
                    <a:pt x="4578" y="636"/>
                    <a:pt x="246" y="3"/>
                  </a:cubicBezTo>
                  <a:cubicBezTo>
                    <a:pt x="238" y="1"/>
                    <a:pt x="231" y="1"/>
                    <a:pt x="22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0" name="Google Shape;230;p28"/>
            <p:cNvSpPr/>
            <p:nvPr/>
          </p:nvSpPr>
          <p:spPr>
            <a:xfrm>
              <a:off x="1310350" y="2475250"/>
              <a:ext cx="78675" cy="300025"/>
            </a:xfrm>
            <a:custGeom>
              <a:avLst/>
              <a:gdLst/>
              <a:ahLst/>
              <a:cxnLst/>
              <a:rect l="l" t="t" r="r" b="b"/>
              <a:pathLst>
                <a:path w="3147" h="12001" extrusionOk="0">
                  <a:moveTo>
                    <a:pt x="2970" y="1"/>
                  </a:moveTo>
                  <a:cubicBezTo>
                    <a:pt x="2912" y="1"/>
                    <a:pt x="2854" y="34"/>
                    <a:pt x="2831" y="111"/>
                  </a:cubicBezTo>
                  <a:cubicBezTo>
                    <a:pt x="2221" y="2122"/>
                    <a:pt x="1701" y="4147"/>
                    <a:pt x="1194" y="6185"/>
                  </a:cubicBezTo>
                  <a:cubicBezTo>
                    <a:pt x="740" y="8012"/>
                    <a:pt x="22" y="9942"/>
                    <a:pt x="2" y="11834"/>
                  </a:cubicBezTo>
                  <a:cubicBezTo>
                    <a:pt x="1" y="11934"/>
                    <a:pt x="92" y="12000"/>
                    <a:pt x="179" y="12000"/>
                  </a:cubicBezTo>
                  <a:cubicBezTo>
                    <a:pt x="232" y="12000"/>
                    <a:pt x="284" y="11975"/>
                    <a:pt x="312" y="11918"/>
                  </a:cubicBezTo>
                  <a:cubicBezTo>
                    <a:pt x="1153" y="10223"/>
                    <a:pt x="1394" y="8190"/>
                    <a:pt x="1818" y="6355"/>
                  </a:cubicBezTo>
                  <a:cubicBezTo>
                    <a:pt x="2295" y="4305"/>
                    <a:pt x="2754" y="2263"/>
                    <a:pt x="3126" y="190"/>
                  </a:cubicBezTo>
                  <a:cubicBezTo>
                    <a:pt x="3147" y="76"/>
                    <a:pt x="3057" y="1"/>
                    <a:pt x="29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1" name="Google Shape;231;p28"/>
            <p:cNvSpPr/>
            <p:nvPr/>
          </p:nvSpPr>
          <p:spPr>
            <a:xfrm>
              <a:off x="1109750" y="2858175"/>
              <a:ext cx="231100" cy="26800"/>
            </a:xfrm>
            <a:custGeom>
              <a:avLst/>
              <a:gdLst/>
              <a:ahLst/>
              <a:cxnLst/>
              <a:rect l="l" t="t" r="r" b="b"/>
              <a:pathLst>
                <a:path w="9244" h="1072" extrusionOk="0">
                  <a:moveTo>
                    <a:pt x="127" y="0"/>
                  </a:moveTo>
                  <a:cubicBezTo>
                    <a:pt x="37" y="0"/>
                    <a:pt x="1" y="130"/>
                    <a:pt x="96" y="151"/>
                  </a:cubicBezTo>
                  <a:cubicBezTo>
                    <a:pt x="2988" y="747"/>
                    <a:pt x="6034" y="962"/>
                    <a:pt x="8981" y="1071"/>
                  </a:cubicBezTo>
                  <a:cubicBezTo>
                    <a:pt x="8984" y="1072"/>
                    <a:pt x="8987" y="1072"/>
                    <a:pt x="8990" y="1072"/>
                  </a:cubicBezTo>
                  <a:cubicBezTo>
                    <a:pt x="9196" y="1072"/>
                    <a:pt x="9244" y="739"/>
                    <a:pt x="9033" y="694"/>
                  </a:cubicBezTo>
                  <a:cubicBezTo>
                    <a:pt x="6125" y="101"/>
                    <a:pt x="3078" y="421"/>
                    <a:pt x="139" y="1"/>
                  </a:cubicBezTo>
                  <a:cubicBezTo>
                    <a:pt x="135" y="1"/>
                    <a:pt x="131" y="0"/>
                    <a:pt x="1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2" name="Google Shape;232;p28"/>
            <p:cNvSpPr/>
            <p:nvPr/>
          </p:nvSpPr>
          <p:spPr>
            <a:xfrm>
              <a:off x="1366825" y="2658300"/>
              <a:ext cx="42625" cy="92500"/>
            </a:xfrm>
            <a:custGeom>
              <a:avLst/>
              <a:gdLst/>
              <a:ahLst/>
              <a:cxnLst/>
              <a:rect l="l" t="t" r="r" b="b"/>
              <a:pathLst>
                <a:path w="1705" h="3700" extrusionOk="0">
                  <a:moveTo>
                    <a:pt x="1501" y="0"/>
                  </a:moveTo>
                  <a:cubicBezTo>
                    <a:pt x="1447" y="0"/>
                    <a:pt x="1392" y="23"/>
                    <a:pt x="1358" y="75"/>
                  </a:cubicBezTo>
                  <a:cubicBezTo>
                    <a:pt x="673" y="1100"/>
                    <a:pt x="332" y="2378"/>
                    <a:pt x="24" y="3558"/>
                  </a:cubicBezTo>
                  <a:cubicBezTo>
                    <a:pt x="0" y="3645"/>
                    <a:pt x="67" y="3700"/>
                    <a:pt x="134" y="3700"/>
                  </a:cubicBezTo>
                  <a:cubicBezTo>
                    <a:pt x="180" y="3700"/>
                    <a:pt x="225" y="3675"/>
                    <a:pt x="245" y="3620"/>
                  </a:cubicBezTo>
                  <a:cubicBezTo>
                    <a:pt x="646" y="2449"/>
                    <a:pt x="1248" y="1364"/>
                    <a:pt x="1662" y="202"/>
                  </a:cubicBezTo>
                  <a:cubicBezTo>
                    <a:pt x="1705" y="82"/>
                    <a:pt x="1604" y="0"/>
                    <a:pt x="15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3" name="Google Shape;233;p28"/>
            <p:cNvSpPr/>
            <p:nvPr/>
          </p:nvSpPr>
          <p:spPr>
            <a:xfrm>
              <a:off x="1423375" y="2608850"/>
              <a:ext cx="15225" cy="17975"/>
            </a:xfrm>
            <a:custGeom>
              <a:avLst/>
              <a:gdLst/>
              <a:ahLst/>
              <a:cxnLst/>
              <a:rect l="l" t="t" r="r" b="b"/>
              <a:pathLst>
                <a:path w="609" h="719" extrusionOk="0">
                  <a:moveTo>
                    <a:pt x="430" y="1"/>
                  </a:moveTo>
                  <a:cubicBezTo>
                    <a:pt x="391" y="1"/>
                    <a:pt x="352" y="17"/>
                    <a:pt x="325" y="58"/>
                  </a:cubicBezTo>
                  <a:cubicBezTo>
                    <a:pt x="264" y="150"/>
                    <a:pt x="191" y="242"/>
                    <a:pt x="142" y="341"/>
                  </a:cubicBezTo>
                  <a:cubicBezTo>
                    <a:pt x="96" y="436"/>
                    <a:pt x="60" y="540"/>
                    <a:pt x="19" y="640"/>
                  </a:cubicBezTo>
                  <a:cubicBezTo>
                    <a:pt x="1" y="684"/>
                    <a:pt x="43" y="719"/>
                    <a:pt x="84" y="719"/>
                  </a:cubicBezTo>
                  <a:cubicBezTo>
                    <a:pt x="99" y="719"/>
                    <a:pt x="115" y="714"/>
                    <a:pt x="126" y="703"/>
                  </a:cubicBezTo>
                  <a:cubicBezTo>
                    <a:pt x="203" y="626"/>
                    <a:pt x="288" y="552"/>
                    <a:pt x="356" y="468"/>
                  </a:cubicBezTo>
                  <a:cubicBezTo>
                    <a:pt x="426" y="382"/>
                    <a:pt x="483" y="281"/>
                    <a:pt x="546" y="189"/>
                  </a:cubicBezTo>
                  <a:cubicBezTo>
                    <a:pt x="609" y="92"/>
                    <a:pt x="520" y="1"/>
                    <a:pt x="4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4" name="Google Shape;234;p28"/>
            <p:cNvSpPr/>
            <p:nvPr/>
          </p:nvSpPr>
          <p:spPr>
            <a:xfrm>
              <a:off x="1426700" y="2726925"/>
              <a:ext cx="81150" cy="101550"/>
            </a:xfrm>
            <a:custGeom>
              <a:avLst/>
              <a:gdLst/>
              <a:ahLst/>
              <a:cxnLst/>
              <a:rect l="l" t="t" r="r" b="b"/>
              <a:pathLst>
                <a:path w="3246" h="4062" extrusionOk="0">
                  <a:moveTo>
                    <a:pt x="2960" y="0"/>
                  </a:moveTo>
                  <a:cubicBezTo>
                    <a:pt x="2907" y="0"/>
                    <a:pt x="2852" y="20"/>
                    <a:pt x="2801" y="65"/>
                  </a:cubicBezTo>
                  <a:cubicBezTo>
                    <a:pt x="2267" y="548"/>
                    <a:pt x="1874" y="1202"/>
                    <a:pt x="1467" y="1787"/>
                  </a:cubicBezTo>
                  <a:cubicBezTo>
                    <a:pt x="1012" y="2441"/>
                    <a:pt x="556" y="3095"/>
                    <a:pt x="101" y="3748"/>
                  </a:cubicBezTo>
                  <a:cubicBezTo>
                    <a:pt x="1" y="3890"/>
                    <a:pt x="149" y="4062"/>
                    <a:pt x="291" y="4062"/>
                  </a:cubicBezTo>
                  <a:cubicBezTo>
                    <a:pt x="338" y="4062"/>
                    <a:pt x="384" y="4043"/>
                    <a:pt x="420" y="3997"/>
                  </a:cubicBezTo>
                  <a:cubicBezTo>
                    <a:pt x="912" y="3373"/>
                    <a:pt x="1405" y="2747"/>
                    <a:pt x="1898" y="2122"/>
                  </a:cubicBezTo>
                  <a:cubicBezTo>
                    <a:pt x="2341" y="1560"/>
                    <a:pt x="2855" y="996"/>
                    <a:pt x="3162" y="344"/>
                  </a:cubicBezTo>
                  <a:cubicBezTo>
                    <a:pt x="3245" y="171"/>
                    <a:pt x="3115" y="0"/>
                    <a:pt x="29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5" name="Google Shape;235;p28"/>
            <p:cNvSpPr/>
            <p:nvPr/>
          </p:nvSpPr>
          <p:spPr>
            <a:xfrm>
              <a:off x="1516525" y="2675950"/>
              <a:ext cx="27200" cy="31575"/>
            </a:xfrm>
            <a:custGeom>
              <a:avLst/>
              <a:gdLst/>
              <a:ahLst/>
              <a:cxnLst/>
              <a:rect l="l" t="t" r="r" b="b"/>
              <a:pathLst>
                <a:path w="1088" h="1263" extrusionOk="0">
                  <a:moveTo>
                    <a:pt x="916" y="0"/>
                  </a:moveTo>
                  <a:cubicBezTo>
                    <a:pt x="893" y="0"/>
                    <a:pt x="871" y="7"/>
                    <a:pt x="850" y="21"/>
                  </a:cubicBezTo>
                  <a:cubicBezTo>
                    <a:pt x="675" y="145"/>
                    <a:pt x="575" y="320"/>
                    <a:pt x="456" y="495"/>
                  </a:cubicBezTo>
                  <a:cubicBezTo>
                    <a:pt x="323" y="686"/>
                    <a:pt x="193" y="875"/>
                    <a:pt x="60" y="1067"/>
                  </a:cubicBezTo>
                  <a:cubicBezTo>
                    <a:pt x="0" y="1156"/>
                    <a:pt x="92" y="1262"/>
                    <a:pt x="180" y="1262"/>
                  </a:cubicBezTo>
                  <a:cubicBezTo>
                    <a:pt x="210" y="1262"/>
                    <a:pt x="239" y="1250"/>
                    <a:pt x="262" y="1222"/>
                  </a:cubicBezTo>
                  <a:cubicBezTo>
                    <a:pt x="409" y="1044"/>
                    <a:pt x="558" y="866"/>
                    <a:pt x="706" y="688"/>
                  </a:cubicBezTo>
                  <a:cubicBezTo>
                    <a:pt x="841" y="526"/>
                    <a:pt x="988" y="381"/>
                    <a:pt x="1056" y="180"/>
                  </a:cubicBezTo>
                  <a:cubicBezTo>
                    <a:pt x="1088" y="91"/>
                    <a:pt x="1003" y="0"/>
                    <a:pt x="9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36" name="Google Shape;236;p28"/>
          <p:cNvGrpSpPr/>
          <p:nvPr/>
        </p:nvGrpSpPr>
        <p:grpSpPr>
          <a:xfrm rot="2341279">
            <a:off x="10766695" y="4525575"/>
            <a:ext cx="930619" cy="2007836"/>
            <a:chOff x="5033650" y="866900"/>
            <a:chExt cx="697975" cy="1505900"/>
          </a:xfrm>
        </p:grpSpPr>
        <p:grpSp>
          <p:nvGrpSpPr>
            <p:cNvPr id="237" name="Google Shape;237;p28"/>
            <p:cNvGrpSpPr/>
            <p:nvPr/>
          </p:nvGrpSpPr>
          <p:grpSpPr>
            <a:xfrm>
              <a:off x="5123050" y="972300"/>
              <a:ext cx="561525" cy="1400500"/>
              <a:chOff x="5123050" y="972300"/>
              <a:chExt cx="561525" cy="1400500"/>
            </a:xfrm>
          </p:grpSpPr>
          <p:sp>
            <p:nvSpPr>
              <p:cNvPr id="238" name="Google Shape;238;p28"/>
              <p:cNvSpPr/>
              <p:nvPr/>
            </p:nvSpPr>
            <p:spPr>
              <a:xfrm>
                <a:off x="5215300" y="972300"/>
                <a:ext cx="469275" cy="1400500"/>
              </a:xfrm>
              <a:custGeom>
                <a:avLst/>
                <a:gdLst/>
                <a:ahLst/>
                <a:cxnLst/>
                <a:rect l="l" t="t" r="r" b="b"/>
                <a:pathLst>
                  <a:path w="18771" h="56020" extrusionOk="0">
                    <a:moveTo>
                      <a:pt x="391" y="1"/>
                    </a:moveTo>
                    <a:cubicBezTo>
                      <a:pt x="196" y="1"/>
                      <a:pt x="1" y="128"/>
                      <a:pt x="21" y="361"/>
                    </a:cubicBezTo>
                    <a:cubicBezTo>
                      <a:pt x="301" y="3657"/>
                      <a:pt x="1133" y="6926"/>
                      <a:pt x="1893" y="10137"/>
                    </a:cubicBezTo>
                    <a:cubicBezTo>
                      <a:pt x="2850" y="14160"/>
                      <a:pt x="3924" y="18157"/>
                      <a:pt x="5084" y="22126"/>
                    </a:cubicBezTo>
                    <a:cubicBezTo>
                      <a:pt x="7434" y="30170"/>
                      <a:pt x="10079" y="38165"/>
                      <a:pt x="13359" y="45880"/>
                    </a:cubicBezTo>
                    <a:cubicBezTo>
                      <a:pt x="14149" y="47738"/>
                      <a:pt x="14976" y="49581"/>
                      <a:pt x="15860" y="51396"/>
                    </a:cubicBezTo>
                    <a:cubicBezTo>
                      <a:pt x="16606" y="52928"/>
                      <a:pt x="17368" y="54726"/>
                      <a:pt x="18540" y="55981"/>
                    </a:cubicBezTo>
                    <a:cubicBezTo>
                      <a:pt x="18564" y="56008"/>
                      <a:pt x="18593" y="56019"/>
                      <a:pt x="18623" y="56019"/>
                    </a:cubicBezTo>
                    <a:cubicBezTo>
                      <a:pt x="18697" y="56019"/>
                      <a:pt x="18770" y="55947"/>
                      <a:pt x="18746" y="55863"/>
                    </a:cubicBezTo>
                    <a:cubicBezTo>
                      <a:pt x="18332" y="54455"/>
                      <a:pt x="17509" y="53117"/>
                      <a:pt x="16883" y="51790"/>
                    </a:cubicBezTo>
                    <a:cubicBezTo>
                      <a:pt x="16105" y="50139"/>
                      <a:pt x="15355" y="48475"/>
                      <a:pt x="14650" y="46790"/>
                    </a:cubicBezTo>
                    <a:cubicBezTo>
                      <a:pt x="13112" y="43112"/>
                      <a:pt x="11711" y="39370"/>
                      <a:pt x="10391" y="35610"/>
                    </a:cubicBezTo>
                    <a:cubicBezTo>
                      <a:pt x="7619" y="27719"/>
                      <a:pt x="5214" y="19687"/>
                      <a:pt x="3225" y="11565"/>
                    </a:cubicBezTo>
                    <a:cubicBezTo>
                      <a:pt x="2308" y="7817"/>
                      <a:pt x="1657" y="4010"/>
                      <a:pt x="751" y="263"/>
                    </a:cubicBezTo>
                    <a:cubicBezTo>
                      <a:pt x="707" y="85"/>
                      <a:pt x="549"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9" name="Google Shape;239;p28"/>
              <p:cNvSpPr/>
              <p:nvPr/>
            </p:nvSpPr>
            <p:spPr>
              <a:xfrm>
                <a:off x="5123050" y="1296825"/>
                <a:ext cx="215525" cy="187375"/>
              </a:xfrm>
              <a:custGeom>
                <a:avLst/>
                <a:gdLst/>
                <a:ahLst/>
                <a:cxnLst/>
                <a:rect l="l" t="t" r="r" b="b"/>
                <a:pathLst>
                  <a:path w="8621" h="7495" extrusionOk="0">
                    <a:moveTo>
                      <a:pt x="180" y="1"/>
                    </a:moveTo>
                    <a:cubicBezTo>
                      <a:pt x="78" y="1"/>
                      <a:pt x="0" y="124"/>
                      <a:pt x="84" y="228"/>
                    </a:cubicBezTo>
                    <a:cubicBezTo>
                      <a:pt x="2349" y="3070"/>
                      <a:pt x="5267" y="5351"/>
                      <a:pt x="8203" y="7460"/>
                    </a:cubicBezTo>
                    <a:cubicBezTo>
                      <a:pt x="8237" y="7484"/>
                      <a:pt x="8272" y="7495"/>
                      <a:pt x="8306" y="7495"/>
                    </a:cubicBezTo>
                    <a:cubicBezTo>
                      <a:pt x="8472" y="7495"/>
                      <a:pt x="8620" y="7250"/>
                      <a:pt x="8462" y="7125"/>
                    </a:cubicBezTo>
                    <a:cubicBezTo>
                      <a:pt x="5630" y="4876"/>
                      <a:pt x="3059" y="2339"/>
                      <a:pt x="274" y="37"/>
                    </a:cubicBezTo>
                    <a:cubicBezTo>
                      <a:pt x="243" y="12"/>
                      <a:pt x="210"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0" name="Google Shape;240;p28"/>
              <p:cNvSpPr/>
              <p:nvPr/>
            </p:nvSpPr>
            <p:spPr>
              <a:xfrm>
                <a:off x="5152525" y="1608975"/>
                <a:ext cx="276925" cy="147225"/>
              </a:xfrm>
              <a:custGeom>
                <a:avLst/>
                <a:gdLst/>
                <a:ahLst/>
                <a:cxnLst/>
                <a:rect l="l" t="t" r="r" b="b"/>
                <a:pathLst>
                  <a:path w="11077" h="5889" extrusionOk="0">
                    <a:moveTo>
                      <a:pt x="255" y="0"/>
                    </a:moveTo>
                    <a:cubicBezTo>
                      <a:pt x="113" y="0"/>
                      <a:pt x="0" y="183"/>
                      <a:pt x="124" y="305"/>
                    </a:cubicBezTo>
                    <a:cubicBezTo>
                      <a:pt x="2909" y="3070"/>
                      <a:pt x="7091" y="4428"/>
                      <a:pt x="10656" y="5873"/>
                    </a:cubicBezTo>
                    <a:cubicBezTo>
                      <a:pt x="10683" y="5883"/>
                      <a:pt x="10709" y="5888"/>
                      <a:pt x="10734" y="5888"/>
                    </a:cubicBezTo>
                    <a:cubicBezTo>
                      <a:pt x="10948" y="5888"/>
                      <a:pt x="11077" y="5523"/>
                      <a:pt x="10848" y="5420"/>
                    </a:cubicBezTo>
                    <a:cubicBezTo>
                      <a:pt x="9048" y="4609"/>
                      <a:pt x="7246" y="3799"/>
                      <a:pt x="5475" y="2930"/>
                    </a:cubicBezTo>
                    <a:cubicBezTo>
                      <a:pt x="3703" y="2059"/>
                      <a:pt x="2069" y="971"/>
                      <a:pt x="341" y="24"/>
                    </a:cubicBezTo>
                    <a:cubicBezTo>
                      <a:pt x="312" y="7"/>
                      <a:pt x="283"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1" name="Google Shape;241;p28"/>
              <p:cNvSpPr/>
              <p:nvPr/>
            </p:nvSpPr>
            <p:spPr>
              <a:xfrm>
                <a:off x="5300200" y="1991700"/>
                <a:ext cx="275225" cy="165350"/>
              </a:xfrm>
              <a:custGeom>
                <a:avLst/>
                <a:gdLst/>
                <a:ahLst/>
                <a:cxnLst/>
                <a:rect l="l" t="t" r="r" b="b"/>
                <a:pathLst>
                  <a:path w="11009" h="6614" extrusionOk="0">
                    <a:moveTo>
                      <a:pt x="317" y="1"/>
                    </a:moveTo>
                    <a:cubicBezTo>
                      <a:pt x="141" y="1"/>
                      <a:pt x="0" y="207"/>
                      <a:pt x="152" y="377"/>
                    </a:cubicBezTo>
                    <a:cubicBezTo>
                      <a:pt x="2901" y="3437"/>
                      <a:pt x="6928" y="5192"/>
                      <a:pt x="10706" y="6604"/>
                    </a:cubicBezTo>
                    <a:cubicBezTo>
                      <a:pt x="10725" y="6610"/>
                      <a:pt x="10744" y="6614"/>
                      <a:pt x="10761" y="6614"/>
                    </a:cubicBezTo>
                    <a:cubicBezTo>
                      <a:pt x="10920" y="6614"/>
                      <a:pt x="11009" y="6354"/>
                      <a:pt x="10846" y="6272"/>
                    </a:cubicBezTo>
                    <a:cubicBezTo>
                      <a:pt x="7203" y="4462"/>
                      <a:pt x="3633" y="2647"/>
                      <a:pt x="471" y="59"/>
                    </a:cubicBezTo>
                    <a:cubicBezTo>
                      <a:pt x="421" y="18"/>
                      <a:pt x="367" y="1"/>
                      <a:pt x="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2" name="Google Shape;242;p28"/>
              <p:cNvSpPr/>
              <p:nvPr/>
            </p:nvSpPr>
            <p:spPr>
              <a:xfrm>
                <a:off x="5559975" y="1889475"/>
                <a:ext cx="91175" cy="229225"/>
              </a:xfrm>
              <a:custGeom>
                <a:avLst/>
                <a:gdLst/>
                <a:ahLst/>
                <a:cxnLst/>
                <a:rect l="l" t="t" r="r" b="b"/>
                <a:pathLst>
                  <a:path w="3647" h="9169" extrusionOk="0">
                    <a:moveTo>
                      <a:pt x="3401" y="0"/>
                    </a:moveTo>
                    <a:cubicBezTo>
                      <a:pt x="3317" y="0"/>
                      <a:pt x="3230" y="49"/>
                      <a:pt x="3186" y="157"/>
                    </a:cubicBezTo>
                    <a:cubicBezTo>
                      <a:pt x="2585" y="1609"/>
                      <a:pt x="2208" y="3173"/>
                      <a:pt x="1681" y="4656"/>
                    </a:cubicBezTo>
                    <a:cubicBezTo>
                      <a:pt x="1158" y="6139"/>
                      <a:pt x="499" y="7577"/>
                      <a:pt x="19" y="9072"/>
                    </a:cubicBezTo>
                    <a:cubicBezTo>
                      <a:pt x="1" y="9129"/>
                      <a:pt x="48" y="9168"/>
                      <a:pt x="97" y="9168"/>
                    </a:cubicBezTo>
                    <a:cubicBezTo>
                      <a:pt x="122" y="9168"/>
                      <a:pt x="147" y="9158"/>
                      <a:pt x="163" y="9133"/>
                    </a:cubicBezTo>
                    <a:cubicBezTo>
                      <a:pt x="1764" y="6652"/>
                      <a:pt x="3174" y="3194"/>
                      <a:pt x="3620" y="277"/>
                    </a:cubicBezTo>
                    <a:cubicBezTo>
                      <a:pt x="3646" y="105"/>
                      <a:pt x="3526" y="0"/>
                      <a:pt x="34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28"/>
              <p:cNvSpPr/>
              <p:nvPr/>
            </p:nvSpPr>
            <p:spPr>
              <a:xfrm>
                <a:off x="5418600" y="1531200"/>
                <a:ext cx="90175" cy="220325"/>
              </a:xfrm>
              <a:custGeom>
                <a:avLst/>
                <a:gdLst/>
                <a:ahLst/>
                <a:cxnLst/>
                <a:rect l="l" t="t" r="r" b="b"/>
                <a:pathLst>
                  <a:path w="3607" h="8813" extrusionOk="0">
                    <a:moveTo>
                      <a:pt x="3404" y="0"/>
                    </a:moveTo>
                    <a:cubicBezTo>
                      <a:pt x="3353" y="0"/>
                      <a:pt x="3303" y="25"/>
                      <a:pt x="3271" y="83"/>
                    </a:cubicBezTo>
                    <a:cubicBezTo>
                      <a:pt x="2572" y="1340"/>
                      <a:pt x="2169" y="2790"/>
                      <a:pt x="1670" y="4138"/>
                    </a:cubicBezTo>
                    <a:cubicBezTo>
                      <a:pt x="1103" y="5662"/>
                      <a:pt x="520" y="7179"/>
                      <a:pt x="17" y="8725"/>
                    </a:cubicBezTo>
                    <a:cubicBezTo>
                      <a:pt x="0" y="8774"/>
                      <a:pt x="45" y="8813"/>
                      <a:pt x="86" y="8813"/>
                    </a:cubicBezTo>
                    <a:cubicBezTo>
                      <a:pt x="107" y="8813"/>
                      <a:pt x="127" y="8803"/>
                      <a:pt x="138" y="8779"/>
                    </a:cubicBezTo>
                    <a:cubicBezTo>
                      <a:pt x="738" y="7458"/>
                      <a:pt x="1273" y="6116"/>
                      <a:pt x="1819" y="4773"/>
                    </a:cubicBezTo>
                    <a:cubicBezTo>
                      <a:pt x="2422" y="3287"/>
                      <a:pt x="3207" y="1771"/>
                      <a:pt x="3578" y="213"/>
                    </a:cubicBezTo>
                    <a:cubicBezTo>
                      <a:pt x="3606" y="94"/>
                      <a:pt x="3504" y="0"/>
                      <a:pt x="3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28"/>
              <p:cNvSpPr/>
              <p:nvPr/>
            </p:nvSpPr>
            <p:spPr>
              <a:xfrm>
                <a:off x="5333350" y="1212650"/>
                <a:ext cx="120825" cy="225575"/>
              </a:xfrm>
              <a:custGeom>
                <a:avLst/>
                <a:gdLst/>
                <a:ahLst/>
                <a:cxnLst/>
                <a:rect l="l" t="t" r="r" b="b"/>
                <a:pathLst>
                  <a:path w="4833" h="9023" extrusionOk="0">
                    <a:moveTo>
                      <a:pt x="4518" y="0"/>
                    </a:moveTo>
                    <a:cubicBezTo>
                      <a:pt x="4440" y="0"/>
                      <a:pt x="4365" y="36"/>
                      <a:pt x="4324" y="123"/>
                    </a:cubicBezTo>
                    <a:cubicBezTo>
                      <a:pt x="3627" y="1591"/>
                      <a:pt x="3036" y="3108"/>
                      <a:pt x="2317" y="4571"/>
                    </a:cubicBezTo>
                    <a:cubicBezTo>
                      <a:pt x="1603" y="6024"/>
                      <a:pt x="657" y="7399"/>
                      <a:pt x="28" y="8885"/>
                    </a:cubicBezTo>
                    <a:cubicBezTo>
                      <a:pt x="0" y="8947"/>
                      <a:pt x="49" y="9023"/>
                      <a:pt x="108" y="9023"/>
                    </a:cubicBezTo>
                    <a:cubicBezTo>
                      <a:pt x="128" y="9023"/>
                      <a:pt x="149" y="9014"/>
                      <a:pt x="168" y="8992"/>
                    </a:cubicBezTo>
                    <a:cubicBezTo>
                      <a:pt x="1229" y="7785"/>
                      <a:pt x="1980" y="6224"/>
                      <a:pt x="2730" y="4812"/>
                    </a:cubicBezTo>
                    <a:cubicBezTo>
                      <a:pt x="3496" y="3365"/>
                      <a:pt x="4254" y="1867"/>
                      <a:pt x="4775" y="312"/>
                    </a:cubicBezTo>
                    <a:cubicBezTo>
                      <a:pt x="4832" y="138"/>
                      <a:pt x="4670" y="0"/>
                      <a:pt x="4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45" name="Google Shape;245;p28"/>
            <p:cNvSpPr/>
            <p:nvPr/>
          </p:nvSpPr>
          <p:spPr>
            <a:xfrm>
              <a:off x="5033650" y="1200400"/>
              <a:ext cx="148275" cy="131325"/>
            </a:xfrm>
            <a:custGeom>
              <a:avLst/>
              <a:gdLst/>
              <a:ahLst/>
              <a:cxnLst/>
              <a:rect l="l" t="t" r="r" b="b"/>
              <a:pathLst>
                <a:path w="5931" h="5253" extrusionOk="0">
                  <a:moveTo>
                    <a:pt x="2965" y="0"/>
                  </a:moveTo>
                  <a:cubicBezTo>
                    <a:pt x="2662" y="0"/>
                    <a:pt x="2355" y="53"/>
                    <a:pt x="2055" y="163"/>
                  </a:cubicBezTo>
                  <a:cubicBezTo>
                    <a:pt x="695" y="667"/>
                    <a:pt x="0" y="2177"/>
                    <a:pt x="503" y="3536"/>
                  </a:cubicBezTo>
                  <a:cubicBezTo>
                    <a:pt x="895" y="4597"/>
                    <a:pt x="1899" y="5253"/>
                    <a:pt x="2967" y="5253"/>
                  </a:cubicBezTo>
                  <a:cubicBezTo>
                    <a:pt x="3269" y="5253"/>
                    <a:pt x="3576" y="5200"/>
                    <a:pt x="3875" y="5090"/>
                  </a:cubicBezTo>
                  <a:cubicBezTo>
                    <a:pt x="5236" y="4586"/>
                    <a:pt x="5930" y="3076"/>
                    <a:pt x="5428" y="1717"/>
                  </a:cubicBezTo>
                  <a:cubicBezTo>
                    <a:pt x="5038" y="655"/>
                    <a:pt x="4033" y="0"/>
                    <a:pt x="2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6" name="Google Shape;246;p28"/>
            <p:cNvSpPr/>
            <p:nvPr/>
          </p:nvSpPr>
          <p:spPr>
            <a:xfrm>
              <a:off x="5081325" y="1549875"/>
              <a:ext cx="143575" cy="131325"/>
            </a:xfrm>
            <a:custGeom>
              <a:avLst/>
              <a:gdLst/>
              <a:ahLst/>
              <a:cxnLst/>
              <a:rect l="l" t="t" r="r" b="b"/>
              <a:pathLst>
                <a:path w="5743" h="5253" extrusionOk="0">
                  <a:moveTo>
                    <a:pt x="2875" y="0"/>
                  </a:moveTo>
                  <a:cubicBezTo>
                    <a:pt x="2693" y="0"/>
                    <a:pt x="2507" y="19"/>
                    <a:pt x="2321" y="59"/>
                  </a:cubicBezTo>
                  <a:cubicBezTo>
                    <a:pt x="904" y="362"/>
                    <a:pt x="0" y="1759"/>
                    <a:pt x="305" y="3176"/>
                  </a:cubicBezTo>
                  <a:cubicBezTo>
                    <a:pt x="568" y="4410"/>
                    <a:pt x="1658" y="5253"/>
                    <a:pt x="2869" y="5253"/>
                  </a:cubicBezTo>
                  <a:cubicBezTo>
                    <a:pt x="3051" y="5253"/>
                    <a:pt x="3236" y="5234"/>
                    <a:pt x="3421" y="5194"/>
                  </a:cubicBezTo>
                  <a:cubicBezTo>
                    <a:pt x="4840" y="4889"/>
                    <a:pt x="5742" y="3495"/>
                    <a:pt x="5439" y="2076"/>
                  </a:cubicBezTo>
                  <a:cubicBezTo>
                    <a:pt x="5175" y="844"/>
                    <a:pt x="4087" y="0"/>
                    <a:pt x="28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7" name="Google Shape;247;p28"/>
            <p:cNvSpPr/>
            <p:nvPr/>
          </p:nvSpPr>
          <p:spPr>
            <a:xfrm>
              <a:off x="5212625" y="1912850"/>
              <a:ext cx="148900" cy="131325"/>
            </a:xfrm>
            <a:custGeom>
              <a:avLst/>
              <a:gdLst/>
              <a:ahLst/>
              <a:cxnLst/>
              <a:rect l="l" t="t" r="r" b="b"/>
              <a:pathLst>
                <a:path w="5956" h="5253" extrusionOk="0">
                  <a:moveTo>
                    <a:pt x="2977" y="0"/>
                  </a:moveTo>
                  <a:cubicBezTo>
                    <a:pt x="2650" y="0"/>
                    <a:pt x="2318" y="62"/>
                    <a:pt x="1996" y="191"/>
                  </a:cubicBezTo>
                  <a:cubicBezTo>
                    <a:pt x="651" y="735"/>
                    <a:pt x="1" y="2265"/>
                    <a:pt x="543" y="3610"/>
                  </a:cubicBezTo>
                  <a:cubicBezTo>
                    <a:pt x="957" y="4632"/>
                    <a:pt x="1941" y="5252"/>
                    <a:pt x="2980" y="5252"/>
                  </a:cubicBezTo>
                  <a:cubicBezTo>
                    <a:pt x="3307" y="5252"/>
                    <a:pt x="3640" y="5191"/>
                    <a:pt x="3961" y="5061"/>
                  </a:cubicBezTo>
                  <a:cubicBezTo>
                    <a:pt x="5305" y="4519"/>
                    <a:pt x="5955" y="2989"/>
                    <a:pt x="5413" y="1644"/>
                  </a:cubicBezTo>
                  <a:cubicBezTo>
                    <a:pt x="5001" y="621"/>
                    <a:pt x="4017" y="0"/>
                    <a:pt x="29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8" name="Google Shape;248;p28"/>
            <p:cNvSpPr/>
            <p:nvPr/>
          </p:nvSpPr>
          <p:spPr>
            <a:xfrm>
              <a:off x="5377650" y="1117025"/>
              <a:ext cx="148250" cy="131300"/>
            </a:xfrm>
            <a:custGeom>
              <a:avLst/>
              <a:gdLst/>
              <a:ahLst/>
              <a:cxnLst/>
              <a:rect l="l" t="t" r="r" b="b"/>
              <a:pathLst>
                <a:path w="5930" h="5252" extrusionOk="0">
                  <a:moveTo>
                    <a:pt x="2964" y="0"/>
                  </a:moveTo>
                  <a:cubicBezTo>
                    <a:pt x="2662" y="0"/>
                    <a:pt x="2355" y="53"/>
                    <a:pt x="2055" y="164"/>
                  </a:cubicBezTo>
                  <a:cubicBezTo>
                    <a:pt x="693" y="666"/>
                    <a:pt x="0" y="2177"/>
                    <a:pt x="503" y="3536"/>
                  </a:cubicBezTo>
                  <a:cubicBezTo>
                    <a:pt x="894" y="4597"/>
                    <a:pt x="1899" y="5252"/>
                    <a:pt x="2967" y="5252"/>
                  </a:cubicBezTo>
                  <a:cubicBezTo>
                    <a:pt x="3269" y="5252"/>
                    <a:pt x="3576" y="5199"/>
                    <a:pt x="3875" y="5089"/>
                  </a:cubicBezTo>
                  <a:cubicBezTo>
                    <a:pt x="5236" y="4585"/>
                    <a:pt x="5929" y="3075"/>
                    <a:pt x="5428" y="1716"/>
                  </a:cubicBezTo>
                  <a:cubicBezTo>
                    <a:pt x="5035" y="657"/>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9" name="Google Shape;249;p28"/>
            <p:cNvSpPr/>
            <p:nvPr/>
          </p:nvSpPr>
          <p:spPr>
            <a:xfrm>
              <a:off x="5434900" y="1438275"/>
              <a:ext cx="131300" cy="131300"/>
            </a:xfrm>
            <a:custGeom>
              <a:avLst/>
              <a:gdLst/>
              <a:ahLst/>
              <a:cxnLst/>
              <a:rect l="l" t="t" r="r" b="b"/>
              <a:pathLst>
                <a:path w="5252" h="5252" extrusionOk="0">
                  <a:moveTo>
                    <a:pt x="2626" y="1"/>
                  </a:moveTo>
                  <a:cubicBezTo>
                    <a:pt x="1176" y="1"/>
                    <a:pt x="0" y="1176"/>
                    <a:pt x="0" y="2626"/>
                  </a:cubicBezTo>
                  <a:cubicBezTo>
                    <a:pt x="0" y="4077"/>
                    <a:pt x="1176" y="5252"/>
                    <a:pt x="2626" y="5252"/>
                  </a:cubicBezTo>
                  <a:cubicBezTo>
                    <a:pt x="4076" y="5252"/>
                    <a:pt x="5251" y="4077"/>
                    <a:pt x="5251" y="2626"/>
                  </a:cubicBezTo>
                  <a:cubicBezTo>
                    <a:pt x="5251" y="1176"/>
                    <a:pt x="4076" y="1"/>
                    <a:pt x="26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0" name="Google Shape;250;p28"/>
            <p:cNvSpPr/>
            <p:nvPr/>
          </p:nvSpPr>
          <p:spPr>
            <a:xfrm>
              <a:off x="5583400" y="1792700"/>
              <a:ext cx="148225" cy="131300"/>
            </a:xfrm>
            <a:custGeom>
              <a:avLst/>
              <a:gdLst/>
              <a:ahLst/>
              <a:cxnLst/>
              <a:rect l="l" t="t" r="r" b="b"/>
              <a:pathLst>
                <a:path w="5929" h="5252" extrusionOk="0">
                  <a:moveTo>
                    <a:pt x="2964" y="0"/>
                  </a:moveTo>
                  <a:cubicBezTo>
                    <a:pt x="2661" y="0"/>
                    <a:pt x="2354" y="53"/>
                    <a:pt x="2054" y="163"/>
                  </a:cubicBezTo>
                  <a:cubicBezTo>
                    <a:pt x="693" y="667"/>
                    <a:pt x="0" y="2177"/>
                    <a:pt x="501" y="3536"/>
                  </a:cubicBezTo>
                  <a:cubicBezTo>
                    <a:pt x="894" y="4596"/>
                    <a:pt x="1897" y="5252"/>
                    <a:pt x="2965" y="5252"/>
                  </a:cubicBezTo>
                  <a:cubicBezTo>
                    <a:pt x="3267" y="5252"/>
                    <a:pt x="3574" y="5199"/>
                    <a:pt x="3874" y="5088"/>
                  </a:cubicBezTo>
                  <a:cubicBezTo>
                    <a:pt x="5234" y="4586"/>
                    <a:pt x="5929" y="3075"/>
                    <a:pt x="5427" y="1716"/>
                  </a:cubicBezTo>
                  <a:cubicBezTo>
                    <a:pt x="5035" y="655"/>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1" name="Google Shape;251;p28"/>
            <p:cNvSpPr/>
            <p:nvPr/>
          </p:nvSpPr>
          <p:spPr>
            <a:xfrm>
              <a:off x="5145275" y="866900"/>
              <a:ext cx="148250" cy="131325"/>
            </a:xfrm>
            <a:custGeom>
              <a:avLst/>
              <a:gdLst/>
              <a:ahLst/>
              <a:cxnLst/>
              <a:rect l="l" t="t" r="r" b="b"/>
              <a:pathLst>
                <a:path w="5930" h="5253" extrusionOk="0">
                  <a:moveTo>
                    <a:pt x="2966" y="0"/>
                  </a:moveTo>
                  <a:cubicBezTo>
                    <a:pt x="2663" y="0"/>
                    <a:pt x="2355" y="53"/>
                    <a:pt x="2055" y="164"/>
                  </a:cubicBezTo>
                  <a:cubicBezTo>
                    <a:pt x="694" y="668"/>
                    <a:pt x="1" y="2178"/>
                    <a:pt x="502" y="3537"/>
                  </a:cubicBezTo>
                  <a:cubicBezTo>
                    <a:pt x="895" y="4597"/>
                    <a:pt x="1898" y="5253"/>
                    <a:pt x="2965" y="5253"/>
                  </a:cubicBezTo>
                  <a:cubicBezTo>
                    <a:pt x="3268" y="5253"/>
                    <a:pt x="3575" y="5200"/>
                    <a:pt x="3875" y="5090"/>
                  </a:cubicBezTo>
                  <a:cubicBezTo>
                    <a:pt x="5237" y="4586"/>
                    <a:pt x="5930" y="3076"/>
                    <a:pt x="5429" y="1717"/>
                  </a:cubicBezTo>
                  <a:cubicBezTo>
                    <a:pt x="5037" y="657"/>
                    <a:pt x="4034" y="0"/>
                    <a:pt x="2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52" name="Google Shape;252;p28"/>
          <p:cNvGrpSpPr/>
          <p:nvPr/>
        </p:nvGrpSpPr>
        <p:grpSpPr>
          <a:xfrm>
            <a:off x="10238433" y="4224467"/>
            <a:ext cx="762267" cy="966533"/>
            <a:chOff x="2256675" y="3570500"/>
            <a:chExt cx="571700" cy="724900"/>
          </a:xfrm>
        </p:grpSpPr>
        <p:sp>
          <p:nvSpPr>
            <p:cNvPr id="253" name="Google Shape;253;p28"/>
            <p:cNvSpPr/>
            <p:nvPr/>
          </p:nvSpPr>
          <p:spPr>
            <a:xfrm>
              <a:off x="2284900" y="3638600"/>
              <a:ext cx="513950" cy="547225"/>
            </a:xfrm>
            <a:custGeom>
              <a:avLst/>
              <a:gdLst/>
              <a:ahLst/>
              <a:cxnLst/>
              <a:rect l="l" t="t" r="r" b="b"/>
              <a:pathLst>
                <a:path w="20558" h="21889" extrusionOk="0">
                  <a:moveTo>
                    <a:pt x="11035" y="0"/>
                  </a:moveTo>
                  <a:cubicBezTo>
                    <a:pt x="9553" y="0"/>
                    <a:pt x="8078" y="369"/>
                    <a:pt x="6281" y="1142"/>
                  </a:cubicBezTo>
                  <a:cubicBezTo>
                    <a:pt x="3860" y="2088"/>
                    <a:pt x="1633" y="4157"/>
                    <a:pt x="817" y="6813"/>
                  </a:cubicBezTo>
                  <a:cubicBezTo>
                    <a:pt x="0" y="9468"/>
                    <a:pt x="577" y="12418"/>
                    <a:pt x="1922" y="14850"/>
                  </a:cubicBezTo>
                  <a:cubicBezTo>
                    <a:pt x="3954" y="18523"/>
                    <a:pt x="7755" y="21162"/>
                    <a:pt x="11908" y="21781"/>
                  </a:cubicBezTo>
                  <a:cubicBezTo>
                    <a:pt x="12343" y="21846"/>
                    <a:pt x="12787" y="21888"/>
                    <a:pt x="13229" y="21888"/>
                  </a:cubicBezTo>
                  <a:cubicBezTo>
                    <a:pt x="13789" y="21888"/>
                    <a:pt x="14344" y="21819"/>
                    <a:pt x="14872" y="21639"/>
                  </a:cubicBezTo>
                  <a:cubicBezTo>
                    <a:pt x="15963" y="21264"/>
                    <a:pt x="16844" y="20440"/>
                    <a:pt x="17555" y="19532"/>
                  </a:cubicBezTo>
                  <a:cubicBezTo>
                    <a:pt x="19827" y="16619"/>
                    <a:pt x="20557" y="12768"/>
                    <a:pt x="20517" y="9075"/>
                  </a:cubicBezTo>
                  <a:cubicBezTo>
                    <a:pt x="20499" y="7516"/>
                    <a:pt x="20337" y="5889"/>
                    <a:pt x="19507" y="4570"/>
                  </a:cubicBezTo>
                  <a:cubicBezTo>
                    <a:pt x="18653" y="3212"/>
                    <a:pt x="17330" y="1644"/>
                    <a:pt x="15831" y="1069"/>
                  </a:cubicBezTo>
                  <a:cubicBezTo>
                    <a:pt x="14005" y="368"/>
                    <a:pt x="12516" y="0"/>
                    <a:pt x="110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4" name="Google Shape;254;p28"/>
            <p:cNvSpPr/>
            <p:nvPr/>
          </p:nvSpPr>
          <p:spPr>
            <a:xfrm>
              <a:off x="2256675" y="3570500"/>
              <a:ext cx="513825" cy="362875"/>
            </a:xfrm>
            <a:custGeom>
              <a:avLst/>
              <a:gdLst/>
              <a:ahLst/>
              <a:cxnLst/>
              <a:rect l="l" t="t" r="r" b="b"/>
              <a:pathLst>
                <a:path w="20553" h="14515" extrusionOk="0">
                  <a:moveTo>
                    <a:pt x="5628" y="1"/>
                  </a:moveTo>
                  <a:cubicBezTo>
                    <a:pt x="5268" y="1"/>
                    <a:pt x="4906" y="316"/>
                    <a:pt x="5024" y="753"/>
                  </a:cubicBezTo>
                  <a:cubicBezTo>
                    <a:pt x="5276" y="1685"/>
                    <a:pt x="5587" y="2598"/>
                    <a:pt x="5951" y="3488"/>
                  </a:cubicBezTo>
                  <a:cubicBezTo>
                    <a:pt x="5342" y="3883"/>
                    <a:pt x="4751" y="4311"/>
                    <a:pt x="4179" y="4754"/>
                  </a:cubicBezTo>
                  <a:cubicBezTo>
                    <a:pt x="3611" y="5193"/>
                    <a:pt x="3051" y="5649"/>
                    <a:pt x="2587" y="6197"/>
                  </a:cubicBezTo>
                  <a:cubicBezTo>
                    <a:pt x="1598" y="7359"/>
                    <a:pt x="1107" y="8854"/>
                    <a:pt x="637" y="10305"/>
                  </a:cubicBezTo>
                  <a:cubicBezTo>
                    <a:pt x="321" y="11287"/>
                    <a:pt x="1" y="12340"/>
                    <a:pt x="287" y="13332"/>
                  </a:cubicBezTo>
                  <a:cubicBezTo>
                    <a:pt x="443" y="13874"/>
                    <a:pt x="833" y="14395"/>
                    <a:pt x="1384" y="14515"/>
                  </a:cubicBezTo>
                  <a:cubicBezTo>
                    <a:pt x="4323" y="13440"/>
                    <a:pt x="6739" y="12273"/>
                    <a:pt x="9536" y="10867"/>
                  </a:cubicBezTo>
                  <a:cubicBezTo>
                    <a:pt x="10421" y="10423"/>
                    <a:pt x="11303" y="9959"/>
                    <a:pt x="12244" y="9642"/>
                  </a:cubicBezTo>
                  <a:cubicBezTo>
                    <a:pt x="13317" y="9281"/>
                    <a:pt x="14447" y="9121"/>
                    <a:pt x="15538" y="8821"/>
                  </a:cubicBezTo>
                  <a:cubicBezTo>
                    <a:pt x="16880" y="8451"/>
                    <a:pt x="18163" y="7869"/>
                    <a:pt x="19324" y="7103"/>
                  </a:cubicBezTo>
                  <a:cubicBezTo>
                    <a:pt x="19920" y="6709"/>
                    <a:pt x="20552" y="6063"/>
                    <a:pt x="20317" y="5391"/>
                  </a:cubicBezTo>
                  <a:cubicBezTo>
                    <a:pt x="20245" y="5182"/>
                    <a:pt x="20095" y="5011"/>
                    <a:pt x="19943" y="4850"/>
                  </a:cubicBezTo>
                  <a:cubicBezTo>
                    <a:pt x="17942" y="2714"/>
                    <a:pt x="15007" y="1538"/>
                    <a:pt x="12088" y="1538"/>
                  </a:cubicBezTo>
                  <a:cubicBezTo>
                    <a:pt x="10839" y="1538"/>
                    <a:pt x="9592" y="1753"/>
                    <a:pt x="8423" y="2201"/>
                  </a:cubicBezTo>
                  <a:cubicBezTo>
                    <a:pt x="8123" y="2317"/>
                    <a:pt x="7831" y="2448"/>
                    <a:pt x="7543" y="2588"/>
                  </a:cubicBezTo>
                  <a:cubicBezTo>
                    <a:pt x="7060" y="1828"/>
                    <a:pt x="6583" y="1065"/>
                    <a:pt x="6125" y="289"/>
                  </a:cubicBezTo>
                  <a:cubicBezTo>
                    <a:pt x="6006" y="88"/>
                    <a:pt x="5817" y="1"/>
                    <a:pt x="562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5" name="Google Shape;255;p28"/>
            <p:cNvSpPr/>
            <p:nvPr/>
          </p:nvSpPr>
          <p:spPr>
            <a:xfrm>
              <a:off x="2370900" y="4157550"/>
              <a:ext cx="134600" cy="96775"/>
            </a:xfrm>
            <a:custGeom>
              <a:avLst/>
              <a:gdLst/>
              <a:ahLst/>
              <a:cxnLst/>
              <a:rect l="l" t="t" r="r" b="b"/>
              <a:pathLst>
                <a:path w="5384" h="3871" extrusionOk="0">
                  <a:moveTo>
                    <a:pt x="211" y="0"/>
                  </a:moveTo>
                  <a:cubicBezTo>
                    <a:pt x="108" y="0"/>
                    <a:pt x="1" y="89"/>
                    <a:pt x="44" y="205"/>
                  </a:cubicBezTo>
                  <a:cubicBezTo>
                    <a:pt x="443" y="1268"/>
                    <a:pt x="1070" y="2146"/>
                    <a:pt x="1995" y="2812"/>
                  </a:cubicBezTo>
                  <a:cubicBezTo>
                    <a:pt x="2672" y="3300"/>
                    <a:pt x="3714" y="3870"/>
                    <a:pt x="4630" y="3870"/>
                  </a:cubicBezTo>
                  <a:cubicBezTo>
                    <a:pt x="4800" y="3870"/>
                    <a:pt x="4966" y="3850"/>
                    <a:pt x="5125" y="3807"/>
                  </a:cubicBezTo>
                  <a:cubicBezTo>
                    <a:pt x="5310" y="3755"/>
                    <a:pt x="5384" y="3445"/>
                    <a:pt x="5183" y="3360"/>
                  </a:cubicBezTo>
                  <a:cubicBezTo>
                    <a:pt x="4306" y="2985"/>
                    <a:pt x="3384" y="2985"/>
                    <a:pt x="2530" y="2462"/>
                  </a:cubicBezTo>
                  <a:cubicBezTo>
                    <a:pt x="1597" y="1891"/>
                    <a:pt x="841" y="1051"/>
                    <a:pt x="343" y="79"/>
                  </a:cubicBezTo>
                  <a:cubicBezTo>
                    <a:pt x="315" y="24"/>
                    <a:pt x="263" y="0"/>
                    <a:pt x="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6" name="Google Shape;256;p28"/>
            <p:cNvSpPr/>
            <p:nvPr/>
          </p:nvSpPr>
          <p:spPr>
            <a:xfrm>
              <a:off x="2377300" y="4222925"/>
              <a:ext cx="175625" cy="72475"/>
            </a:xfrm>
            <a:custGeom>
              <a:avLst/>
              <a:gdLst/>
              <a:ahLst/>
              <a:cxnLst/>
              <a:rect l="l" t="t" r="r" b="b"/>
              <a:pathLst>
                <a:path w="7025" h="2899" extrusionOk="0">
                  <a:moveTo>
                    <a:pt x="179" y="1"/>
                  </a:moveTo>
                  <a:cubicBezTo>
                    <a:pt x="83" y="1"/>
                    <a:pt x="1" y="116"/>
                    <a:pt x="88" y="207"/>
                  </a:cubicBezTo>
                  <a:cubicBezTo>
                    <a:pt x="1458" y="1623"/>
                    <a:pt x="3593" y="2899"/>
                    <a:pt x="5676" y="2899"/>
                  </a:cubicBezTo>
                  <a:cubicBezTo>
                    <a:pt x="6038" y="2899"/>
                    <a:pt x="6399" y="2860"/>
                    <a:pt x="6754" y="2777"/>
                  </a:cubicBezTo>
                  <a:cubicBezTo>
                    <a:pt x="7002" y="2719"/>
                    <a:pt x="7025" y="2293"/>
                    <a:pt x="6754" y="2252"/>
                  </a:cubicBezTo>
                  <a:cubicBezTo>
                    <a:pt x="5713" y="2095"/>
                    <a:pt x="4684" y="2137"/>
                    <a:pt x="3659" y="1831"/>
                  </a:cubicBezTo>
                  <a:cubicBezTo>
                    <a:pt x="2402" y="1455"/>
                    <a:pt x="1271" y="866"/>
                    <a:pt x="261" y="32"/>
                  </a:cubicBezTo>
                  <a:cubicBezTo>
                    <a:pt x="235" y="10"/>
                    <a:pt x="206" y="1"/>
                    <a:pt x="1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7" name="Google Shape;257;p28"/>
            <p:cNvSpPr/>
            <p:nvPr/>
          </p:nvSpPr>
          <p:spPr>
            <a:xfrm>
              <a:off x="2804800" y="3899975"/>
              <a:ext cx="23575" cy="98950"/>
            </a:xfrm>
            <a:custGeom>
              <a:avLst/>
              <a:gdLst/>
              <a:ahLst/>
              <a:cxnLst/>
              <a:rect l="l" t="t" r="r" b="b"/>
              <a:pathLst>
                <a:path w="943" h="3958" extrusionOk="0">
                  <a:moveTo>
                    <a:pt x="589" y="0"/>
                  </a:moveTo>
                  <a:cubicBezTo>
                    <a:pt x="508" y="0"/>
                    <a:pt x="431" y="44"/>
                    <a:pt x="417" y="136"/>
                  </a:cubicBezTo>
                  <a:cubicBezTo>
                    <a:pt x="325" y="776"/>
                    <a:pt x="385" y="1424"/>
                    <a:pt x="332" y="2069"/>
                  </a:cubicBezTo>
                  <a:cubicBezTo>
                    <a:pt x="285" y="2659"/>
                    <a:pt x="0" y="3351"/>
                    <a:pt x="161" y="3927"/>
                  </a:cubicBezTo>
                  <a:cubicBezTo>
                    <a:pt x="167" y="3946"/>
                    <a:pt x="184" y="3957"/>
                    <a:pt x="202" y="3957"/>
                  </a:cubicBezTo>
                  <a:cubicBezTo>
                    <a:pt x="212" y="3957"/>
                    <a:pt x="222" y="3954"/>
                    <a:pt x="230" y="3946"/>
                  </a:cubicBezTo>
                  <a:cubicBezTo>
                    <a:pt x="662" y="3520"/>
                    <a:pt x="689" y="2703"/>
                    <a:pt x="769" y="2127"/>
                  </a:cubicBezTo>
                  <a:cubicBezTo>
                    <a:pt x="860" y="1471"/>
                    <a:pt x="942" y="786"/>
                    <a:pt x="785" y="136"/>
                  </a:cubicBezTo>
                  <a:cubicBezTo>
                    <a:pt x="763" y="48"/>
                    <a:pt x="674" y="0"/>
                    <a:pt x="5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5661410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ackground 3">
  <p:cSld name="Background 3">
    <p:spTree>
      <p:nvGrpSpPr>
        <p:cNvPr id="1" name="Shape 258"/>
        <p:cNvGrpSpPr/>
        <p:nvPr/>
      </p:nvGrpSpPr>
      <p:grpSpPr>
        <a:xfrm>
          <a:off x="0" y="0"/>
          <a:ext cx="0" cy="0"/>
          <a:chOff x="0" y="0"/>
          <a:chExt cx="0" cy="0"/>
        </a:xfrm>
      </p:grpSpPr>
      <p:grpSp>
        <p:nvGrpSpPr>
          <p:cNvPr id="259" name="Google Shape;259;p29"/>
          <p:cNvGrpSpPr/>
          <p:nvPr/>
        </p:nvGrpSpPr>
        <p:grpSpPr>
          <a:xfrm>
            <a:off x="-1922590" y="-84767"/>
            <a:ext cx="14320513" cy="7031907"/>
            <a:chOff x="-1441943" y="-63575"/>
            <a:chExt cx="10740385" cy="5273930"/>
          </a:xfrm>
        </p:grpSpPr>
        <p:sp>
          <p:nvSpPr>
            <p:cNvPr id="260" name="Google Shape;260;p29"/>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1" name="Google Shape;261;p29"/>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2" name="Google Shape;262;p29"/>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3" name="Google Shape;263;p29"/>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990106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ackground 4">
  <p:cSld name="Background 4">
    <p:spTree>
      <p:nvGrpSpPr>
        <p:cNvPr id="1" name="Shape 264"/>
        <p:cNvGrpSpPr/>
        <p:nvPr/>
      </p:nvGrpSpPr>
      <p:grpSpPr>
        <a:xfrm>
          <a:off x="0" y="0"/>
          <a:ext cx="0" cy="0"/>
          <a:chOff x="0" y="0"/>
          <a:chExt cx="0" cy="0"/>
        </a:xfrm>
      </p:grpSpPr>
      <p:grpSp>
        <p:nvGrpSpPr>
          <p:cNvPr id="265" name="Google Shape;265;p30"/>
          <p:cNvGrpSpPr/>
          <p:nvPr/>
        </p:nvGrpSpPr>
        <p:grpSpPr>
          <a:xfrm>
            <a:off x="-1922590" y="-84766"/>
            <a:ext cx="14320513" cy="6942793"/>
            <a:chOff x="-1441943" y="-63575"/>
            <a:chExt cx="10740385" cy="5207095"/>
          </a:xfrm>
        </p:grpSpPr>
        <p:sp>
          <p:nvSpPr>
            <p:cNvPr id="266" name="Google Shape;266;p30"/>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7" name="Google Shape;267;p30"/>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535714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DA13C-01BB-4D11-BAEA-CB5B446DA5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7571932-D07C-4512-B72F-E4897DD933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76BAEEC-8319-4117-A342-E43F8BB2F1E7}"/>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D2E10166-2846-4665-BD6D-901978357F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CBE1536-0AA2-4A93-A70E-9137456EECA8}"/>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197479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175E1-B660-413F-9C68-639B7E9AA0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9BCD1A0-F750-4220-807C-6D6C88C55E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D90B370-BC2F-4379-81A0-9F8E435564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88732FA-21E5-4589-900E-72DACDFB1272}"/>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6" name="Footer Placeholder 5">
            <a:extLst>
              <a:ext uri="{FF2B5EF4-FFF2-40B4-BE49-F238E27FC236}">
                <a16:creationId xmlns:a16="http://schemas.microsoft.com/office/drawing/2014/main" xmlns="" id="{32059154-DDBF-4682-B11D-D95A9411BE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578ACCB-4E6A-4C55-AC21-CFEF2E11EDEA}"/>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82414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E464F6-1276-4993-BAAD-9414EDCB0D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A8416C2-790C-44C9-9FE2-D52C845681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991DE2B-6ED7-4BD8-AFBC-B55AFBD9D1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A5DC19F-5D56-4C4F-A35A-472B337BD9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BE449E7-80BA-43A9-9ED8-AC8069A5C0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6198B4E4-91DC-4654-9CAA-56C1DC05C00A}"/>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8" name="Footer Placeholder 7">
            <a:extLst>
              <a:ext uri="{FF2B5EF4-FFF2-40B4-BE49-F238E27FC236}">
                <a16:creationId xmlns:a16="http://schemas.microsoft.com/office/drawing/2014/main" xmlns="" id="{3CCC6C16-13E1-41AF-B0BC-A0F42CC72B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B39F3342-778D-4CA5-BAA9-BFF270006930}"/>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2458531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549077-2942-45D1-A79B-C88ECB6A13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35D2F99-1CD8-400F-8DC7-F3551A791BB4}"/>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4" name="Footer Placeholder 3">
            <a:extLst>
              <a:ext uri="{FF2B5EF4-FFF2-40B4-BE49-F238E27FC236}">
                <a16:creationId xmlns:a16="http://schemas.microsoft.com/office/drawing/2014/main" xmlns="" id="{8970B031-223B-4FD1-9019-DC5505565B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2E5ACDC-D673-45D3-8D65-35316B668777}"/>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49398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F03F2FF-865C-4005-B8C3-DF1A82208833}"/>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3" name="Footer Placeholder 2">
            <a:extLst>
              <a:ext uri="{FF2B5EF4-FFF2-40B4-BE49-F238E27FC236}">
                <a16:creationId xmlns:a16="http://schemas.microsoft.com/office/drawing/2014/main" xmlns="" id="{A2F79215-CAA6-4975-97EE-4B98415055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38A0845-3A7A-47D3-80EA-5F74BB0E708A}"/>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3443350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734236-1784-493E-80D7-0BE0C56DB6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32FBAF4-707C-4456-8A8E-EB8F70557A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D5ACA1E-D945-419E-9FB9-583FE84626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3A6A918-FE2C-4ABA-8DAA-54D04A7087C3}"/>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6" name="Footer Placeholder 5">
            <a:extLst>
              <a:ext uri="{FF2B5EF4-FFF2-40B4-BE49-F238E27FC236}">
                <a16:creationId xmlns:a16="http://schemas.microsoft.com/office/drawing/2014/main" xmlns="" id="{95D12BEA-3549-4D0E-8564-B74B970D7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202EF30-D6BD-4597-AB6A-F448EF60AE89}"/>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2792538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C22572-7040-431F-90D5-C85DB5F294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0F43C41-8ECF-4796-AB79-E1C66BE729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1875DC61-3BB7-4E80-AC11-87D3DA9F29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4CF359A-DC9D-4056-8948-A97DDC75F301}"/>
              </a:ext>
            </a:extLst>
          </p:cNvPr>
          <p:cNvSpPr>
            <a:spLocks noGrp="1"/>
          </p:cNvSpPr>
          <p:nvPr>
            <p:ph type="dt" sz="half" idx="10"/>
          </p:nvPr>
        </p:nvSpPr>
        <p:spPr/>
        <p:txBody>
          <a:bodyPr/>
          <a:lstStyle/>
          <a:p>
            <a:fld id="{7E437137-6347-4C89-8122-C1382D955D31}" type="datetimeFigureOut">
              <a:rPr lang="en-US" smtClean="0"/>
              <a:t>9/17/2022</a:t>
            </a:fld>
            <a:endParaRPr lang="en-US"/>
          </a:p>
        </p:txBody>
      </p:sp>
      <p:sp>
        <p:nvSpPr>
          <p:cNvPr id="6" name="Footer Placeholder 5">
            <a:extLst>
              <a:ext uri="{FF2B5EF4-FFF2-40B4-BE49-F238E27FC236}">
                <a16:creationId xmlns:a16="http://schemas.microsoft.com/office/drawing/2014/main" xmlns="" id="{89653AEC-8297-4ED5-B0DA-A3E941DFBC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3416BFC-AC3E-43EF-BAB6-969A8E42FF86}"/>
              </a:ext>
            </a:extLst>
          </p:cNvPr>
          <p:cNvSpPr>
            <a:spLocks noGrp="1"/>
          </p:cNvSpPr>
          <p:nvPr>
            <p:ph type="sldNum" sz="quarter" idx="12"/>
          </p:nvPr>
        </p:nvSpPr>
        <p:spPr/>
        <p:txBody>
          <a:bodyPr/>
          <a:lstStyle/>
          <a:p>
            <a:fld id="{06F67C50-A422-4942-99B9-5DA681E89ACB}" type="slidenum">
              <a:rPr lang="en-US" smtClean="0"/>
              <a:t>‹#›</a:t>
            </a:fld>
            <a:endParaRPr lang="en-US"/>
          </a:p>
        </p:txBody>
      </p:sp>
    </p:spTree>
    <p:extLst>
      <p:ext uri="{BB962C8B-B14F-4D97-AF65-F5344CB8AC3E}">
        <p14:creationId xmlns:p14="http://schemas.microsoft.com/office/powerpoint/2010/main" val="2841804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261E"/>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7044080-007A-489E-AD54-E438E3EFEF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0CE1279-1E60-4827-A611-197AAE3488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83AFD56-BDAD-42AD-9AA8-0A0E2FB98D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37137-6347-4C89-8122-C1382D955D31}" type="datetimeFigureOut">
              <a:rPr lang="en-US" smtClean="0"/>
              <a:t>9/17/2022</a:t>
            </a:fld>
            <a:endParaRPr lang="en-US"/>
          </a:p>
        </p:txBody>
      </p:sp>
      <p:sp>
        <p:nvSpPr>
          <p:cNvPr id="5" name="Footer Placeholder 4">
            <a:extLst>
              <a:ext uri="{FF2B5EF4-FFF2-40B4-BE49-F238E27FC236}">
                <a16:creationId xmlns:a16="http://schemas.microsoft.com/office/drawing/2014/main" xmlns="" id="{D922E62F-842F-491F-A4E1-80EAA243E8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CD370B08-8EF7-4DEE-82DA-38784569F8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67C50-A422-4942-99B9-5DA681E89ACB}" type="slidenum">
              <a:rPr lang="en-US" smtClean="0"/>
              <a:t>‹#›</a:t>
            </a:fld>
            <a:endParaRPr lang="en-US"/>
          </a:p>
        </p:txBody>
      </p:sp>
    </p:spTree>
    <p:extLst>
      <p:ext uri="{BB962C8B-B14F-4D97-AF65-F5344CB8AC3E}">
        <p14:creationId xmlns:p14="http://schemas.microsoft.com/office/powerpoint/2010/main" val="2642115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61E"/>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60000" y="561100"/>
            <a:ext cx="10272000" cy="7524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1pPr>
            <a:lvl2pPr lvl="1"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2pPr>
            <a:lvl3pPr lvl="2"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3pPr>
            <a:lvl4pPr lvl="3"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4pPr>
            <a:lvl5pPr lvl="4"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5pPr>
            <a:lvl6pPr lvl="5"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6pPr>
            <a:lvl7pPr lvl="6"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7pPr>
            <a:lvl8pPr lvl="7"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8pPr>
            <a:lvl9pPr lvl="8"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960000" y="1649444"/>
            <a:ext cx="10272000" cy="4488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1pPr>
            <a:lvl2pPr marL="914400" lvl="1"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2pPr>
            <a:lvl3pPr marL="1371600" lvl="2"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3pPr>
            <a:lvl4pPr marL="1828800" lvl="3"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4pPr>
            <a:lvl5pPr marL="2286000" lvl="4"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5pPr>
            <a:lvl6pPr marL="2743200" lvl="5"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6pPr>
            <a:lvl7pPr marL="3200400" lvl="6"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7pPr>
            <a:lvl8pPr marL="3657600" lvl="7"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8pPr>
            <a:lvl9pPr marL="4114800" lvl="8" indent="-317500">
              <a:lnSpc>
                <a:spcPct val="100000"/>
              </a:lnSpc>
              <a:spcBef>
                <a:spcPts val="1600"/>
              </a:spcBef>
              <a:spcAft>
                <a:spcPts val="160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9pPr>
          </a:lstStyle>
          <a:p>
            <a:endParaRPr/>
          </a:p>
        </p:txBody>
      </p:sp>
    </p:spTree>
    <p:extLst>
      <p:ext uri="{BB962C8B-B14F-4D97-AF65-F5344CB8AC3E}">
        <p14:creationId xmlns:p14="http://schemas.microsoft.com/office/powerpoint/2010/main" val="1869427429"/>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7" r:id="rId5"/>
    <p:sldLayoutId id="2147483668" r:id="rId6"/>
    <p:sldLayoutId id="2147483669" r:id="rId7"/>
    <p:sldLayoutId id="2147483670" r:id="rId8"/>
    <p:sldLayoutId id="2147483671" r:id="rId9"/>
    <p:sldLayoutId id="2147483672" r:id="rId10"/>
    <p:sldLayoutId id="2147483673" r:id="rId11"/>
    <p:sldLayoutId id="2147483676" r:id="rId12"/>
    <p:sldLayoutId id="2147483678" r:id="rId13"/>
    <p:sldLayoutId id="2147483679" r:id="rId14"/>
    <p:sldLayoutId id="2147483680" r:id="rId15"/>
    <p:sldLayoutId id="2147483681" r:id="rId16"/>
    <p:sldLayoutId id="2147483684" r:id="rId17"/>
    <p:sldLayoutId id="2147483686" r:id="rId18"/>
    <p:sldLayoutId id="2147483687" r:id="rId19"/>
    <p:sldLayoutId id="2147483688" r:id="rId20"/>
    <p:sldLayoutId id="2147483689" r:id="rId21"/>
    <p:sldLayoutId id="2147483690" r:id="rId2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3.xml"/><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6.png"/><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8" Type="http://schemas.openxmlformats.org/officeDocument/2006/relationships/image" Target="../media/image19.wmf"/><Relationship Id="rId13" Type="http://schemas.openxmlformats.org/officeDocument/2006/relationships/oleObject" Target="../embeddings/oleObject19.bin"/><Relationship Id="rId3" Type="http://schemas.openxmlformats.org/officeDocument/2006/relationships/notesSlide" Target="../notesSlides/notesSlide5.xml"/><Relationship Id="rId7" Type="http://schemas.openxmlformats.org/officeDocument/2006/relationships/oleObject" Target="../embeddings/oleObject16.bin"/><Relationship Id="rId12" Type="http://schemas.openxmlformats.org/officeDocument/2006/relationships/image" Target="../media/image13.wmf"/><Relationship Id="rId2" Type="http://schemas.openxmlformats.org/officeDocument/2006/relationships/slideLayout" Target="../slideLayouts/slideLayout33.xml"/><Relationship Id="rId1" Type="http://schemas.openxmlformats.org/officeDocument/2006/relationships/vmlDrawing" Target="../drawings/vmlDrawing5.vml"/><Relationship Id="rId6" Type="http://schemas.openxmlformats.org/officeDocument/2006/relationships/image" Target="../media/image18.wmf"/><Relationship Id="rId11" Type="http://schemas.openxmlformats.org/officeDocument/2006/relationships/oleObject" Target="../embeddings/oleObject18.bin"/><Relationship Id="rId5" Type="http://schemas.openxmlformats.org/officeDocument/2006/relationships/oleObject" Target="../embeddings/oleObject15.bin"/><Relationship Id="rId10" Type="http://schemas.openxmlformats.org/officeDocument/2006/relationships/image" Target="../media/image12.wmf"/><Relationship Id="rId4" Type="http://schemas.openxmlformats.org/officeDocument/2006/relationships/image" Target="../media/image6.png"/><Relationship Id="rId9" Type="http://schemas.openxmlformats.org/officeDocument/2006/relationships/oleObject" Target="../embeddings/oleObject17.bin"/><Relationship Id="rId14" Type="http://schemas.openxmlformats.org/officeDocument/2006/relationships/image" Target="../media/image15.wmf"/></Relationships>
</file>

<file path=ppt/slides/_rels/slide13.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oleObject" Target="../embeddings/oleObject23.bin"/><Relationship Id="rId18" Type="http://schemas.openxmlformats.org/officeDocument/2006/relationships/image" Target="../media/image25.wmf"/><Relationship Id="rId26" Type="http://schemas.openxmlformats.org/officeDocument/2006/relationships/oleObject" Target="../embeddings/oleObject30.bin"/><Relationship Id="rId39" Type="http://schemas.openxmlformats.org/officeDocument/2006/relationships/image" Target="../media/image35.wmf"/><Relationship Id="rId3" Type="http://schemas.openxmlformats.org/officeDocument/2006/relationships/notesSlide" Target="../notesSlides/notesSlide6.xml"/><Relationship Id="rId21" Type="http://schemas.openxmlformats.org/officeDocument/2006/relationships/image" Target="../media/image26.wmf"/><Relationship Id="rId34" Type="http://schemas.openxmlformats.org/officeDocument/2006/relationships/oleObject" Target="../embeddings/oleObject34.bin"/><Relationship Id="rId7" Type="http://schemas.openxmlformats.org/officeDocument/2006/relationships/oleObject" Target="../embeddings/oleObject20.bin"/><Relationship Id="rId12" Type="http://schemas.openxmlformats.org/officeDocument/2006/relationships/image" Target="../media/image22.wmf"/><Relationship Id="rId17" Type="http://schemas.openxmlformats.org/officeDocument/2006/relationships/oleObject" Target="../embeddings/oleObject25.bin"/><Relationship Id="rId25" Type="http://schemas.openxmlformats.org/officeDocument/2006/relationships/image" Target="../media/image28.wmf"/><Relationship Id="rId33" Type="http://schemas.openxmlformats.org/officeDocument/2006/relationships/image" Target="../media/image32.wmf"/><Relationship Id="rId38" Type="http://schemas.openxmlformats.org/officeDocument/2006/relationships/oleObject" Target="../embeddings/oleObject36.bin"/><Relationship Id="rId2" Type="http://schemas.openxmlformats.org/officeDocument/2006/relationships/slideLayout" Target="../slideLayouts/slideLayout33.xml"/><Relationship Id="rId16" Type="http://schemas.openxmlformats.org/officeDocument/2006/relationships/image" Target="../media/image24.wmf"/><Relationship Id="rId20" Type="http://schemas.openxmlformats.org/officeDocument/2006/relationships/oleObject" Target="../embeddings/oleObject27.bin"/><Relationship Id="rId29" Type="http://schemas.openxmlformats.org/officeDocument/2006/relationships/image" Target="../media/image30.wmf"/><Relationship Id="rId1" Type="http://schemas.openxmlformats.org/officeDocument/2006/relationships/vmlDrawing" Target="../drawings/vmlDrawing6.vml"/><Relationship Id="rId6" Type="http://schemas.openxmlformats.org/officeDocument/2006/relationships/image" Target="../media/image21.svg"/><Relationship Id="rId11" Type="http://schemas.openxmlformats.org/officeDocument/2006/relationships/oleObject" Target="../embeddings/oleObject22.bin"/><Relationship Id="rId24" Type="http://schemas.openxmlformats.org/officeDocument/2006/relationships/oleObject" Target="../embeddings/oleObject29.bin"/><Relationship Id="rId32" Type="http://schemas.openxmlformats.org/officeDocument/2006/relationships/oleObject" Target="../embeddings/oleObject33.bin"/><Relationship Id="rId37" Type="http://schemas.openxmlformats.org/officeDocument/2006/relationships/image" Target="../media/image34.wmf"/><Relationship Id="rId5" Type="http://schemas.openxmlformats.org/officeDocument/2006/relationships/image" Target="../media/image36.png"/><Relationship Id="rId15" Type="http://schemas.openxmlformats.org/officeDocument/2006/relationships/oleObject" Target="../embeddings/oleObject24.bin"/><Relationship Id="rId23" Type="http://schemas.openxmlformats.org/officeDocument/2006/relationships/image" Target="../media/image27.wmf"/><Relationship Id="rId28" Type="http://schemas.openxmlformats.org/officeDocument/2006/relationships/oleObject" Target="../embeddings/oleObject31.bin"/><Relationship Id="rId36" Type="http://schemas.openxmlformats.org/officeDocument/2006/relationships/oleObject" Target="../embeddings/oleObject35.bin"/><Relationship Id="rId10" Type="http://schemas.openxmlformats.org/officeDocument/2006/relationships/image" Target="../media/image21.wmf"/><Relationship Id="rId19" Type="http://schemas.openxmlformats.org/officeDocument/2006/relationships/oleObject" Target="../embeddings/oleObject26.bin"/><Relationship Id="rId31" Type="http://schemas.openxmlformats.org/officeDocument/2006/relationships/image" Target="../media/image31.wmf"/><Relationship Id="rId4" Type="http://schemas.openxmlformats.org/officeDocument/2006/relationships/image" Target="../media/image6.png"/><Relationship Id="rId9" Type="http://schemas.openxmlformats.org/officeDocument/2006/relationships/oleObject" Target="../embeddings/oleObject21.bin"/><Relationship Id="rId14" Type="http://schemas.openxmlformats.org/officeDocument/2006/relationships/image" Target="../media/image23.wmf"/><Relationship Id="rId22" Type="http://schemas.openxmlformats.org/officeDocument/2006/relationships/oleObject" Target="../embeddings/oleObject28.bin"/><Relationship Id="rId27" Type="http://schemas.openxmlformats.org/officeDocument/2006/relationships/image" Target="../media/image29.wmf"/><Relationship Id="rId30" Type="http://schemas.openxmlformats.org/officeDocument/2006/relationships/oleObject" Target="../embeddings/oleObject32.bin"/><Relationship Id="rId35" Type="http://schemas.openxmlformats.org/officeDocument/2006/relationships/image" Target="../media/image33.wmf"/></Relationships>
</file>

<file path=ppt/slides/_rels/slide14.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oleObject" Target="../embeddings/oleObject40.bin"/><Relationship Id="rId18" Type="http://schemas.openxmlformats.org/officeDocument/2006/relationships/image" Target="../media/image25.wmf"/><Relationship Id="rId26" Type="http://schemas.openxmlformats.org/officeDocument/2006/relationships/oleObject" Target="../embeddings/oleObject47.bin"/><Relationship Id="rId39" Type="http://schemas.openxmlformats.org/officeDocument/2006/relationships/image" Target="../media/image38.wmf"/><Relationship Id="rId3" Type="http://schemas.openxmlformats.org/officeDocument/2006/relationships/notesSlide" Target="../notesSlides/notesSlide7.xml"/><Relationship Id="rId21" Type="http://schemas.openxmlformats.org/officeDocument/2006/relationships/image" Target="../media/image26.wmf"/><Relationship Id="rId34" Type="http://schemas.openxmlformats.org/officeDocument/2006/relationships/oleObject" Target="../embeddings/oleObject51.bin"/><Relationship Id="rId7" Type="http://schemas.openxmlformats.org/officeDocument/2006/relationships/oleObject" Target="../embeddings/oleObject37.bin"/><Relationship Id="rId12" Type="http://schemas.openxmlformats.org/officeDocument/2006/relationships/image" Target="../media/image22.wmf"/><Relationship Id="rId17" Type="http://schemas.openxmlformats.org/officeDocument/2006/relationships/oleObject" Target="../embeddings/oleObject42.bin"/><Relationship Id="rId25" Type="http://schemas.openxmlformats.org/officeDocument/2006/relationships/image" Target="../media/image28.wmf"/><Relationship Id="rId33" Type="http://schemas.openxmlformats.org/officeDocument/2006/relationships/image" Target="../media/image32.wmf"/><Relationship Id="rId38" Type="http://schemas.openxmlformats.org/officeDocument/2006/relationships/oleObject" Target="../embeddings/oleObject53.bin"/><Relationship Id="rId2" Type="http://schemas.openxmlformats.org/officeDocument/2006/relationships/slideLayout" Target="../slideLayouts/slideLayout33.xml"/><Relationship Id="rId16" Type="http://schemas.openxmlformats.org/officeDocument/2006/relationships/image" Target="../media/image24.wmf"/><Relationship Id="rId20" Type="http://schemas.openxmlformats.org/officeDocument/2006/relationships/oleObject" Target="../embeddings/oleObject44.bin"/><Relationship Id="rId29" Type="http://schemas.openxmlformats.org/officeDocument/2006/relationships/image" Target="../media/image30.wmf"/><Relationship Id="rId1" Type="http://schemas.openxmlformats.org/officeDocument/2006/relationships/vmlDrawing" Target="../drawings/vmlDrawing7.vml"/><Relationship Id="rId6" Type="http://schemas.openxmlformats.org/officeDocument/2006/relationships/image" Target="../media/image21.svg"/><Relationship Id="rId11" Type="http://schemas.openxmlformats.org/officeDocument/2006/relationships/oleObject" Target="../embeddings/oleObject39.bin"/><Relationship Id="rId24" Type="http://schemas.openxmlformats.org/officeDocument/2006/relationships/oleObject" Target="../embeddings/oleObject46.bin"/><Relationship Id="rId32" Type="http://schemas.openxmlformats.org/officeDocument/2006/relationships/oleObject" Target="../embeddings/oleObject50.bin"/><Relationship Id="rId37" Type="http://schemas.openxmlformats.org/officeDocument/2006/relationships/image" Target="../media/image37.wmf"/><Relationship Id="rId5" Type="http://schemas.openxmlformats.org/officeDocument/2006/relationships/image" Target="../media/image36.png"/><Relationship Id="rId15" Type="http://schemas.openxmlformats.org/officeDocument/2006/relationships/oleObject" Target="../embeddings/oleObject41.bin"/><Relationship Id="rId23" Type="http://schemas.openxmlformats.org/officeDocument/2006/relationships/image" Target="../media/image27.wmf"/><Relationship Id="rId28" Type="http://schemas.openxmlformats.org/officeDocument/2006/relationships/oleObject" Target="../embeddings/oleObject48.bin"/><Relationship Id="rId36" Type="http://schemas.openxmlformats.org/officeDocument/2006/relationships/oleObject" Target="../embeddings/oleObject52.bin"/><Relationship Id="rId10" Type="http://schemas.openxmlformats.org/officeDocument/2006/relationships/image" Target="../media/image21.wmf"/><Relationship Id="rId19" Type="http://schemas.openxmlformats.org/officeDocument/2006/relationships/oleObject" Target="../embeddings/oleObject43.bin"/><Relationship Id="rId31" Type="http://schemas.openxmlformats.org/officeDocument/2006/relationships/image" Target="../media/image31.wmf"/><Relationship Id="rId4" Type="http://schemas.openxmlformats.org/officeDocument/2006/relationships/image" Target="../media/image6.png"/><Relationship Id="rId9" Type="http://schemas.openxmlformats.org/officeDocument/2006/relationships/oleObject" Target="../embeddings/oleObject38.bin"/><Relationship Id="rId14" Type="http://schemas.openxmlformats.org/officeDocument/2006/relationships/image" Target="../media/image23.wmf"/><Relationship Id="rId22" Type="http://schemas.openxmlformats.org/officeDocument/2006/relationships/oleObject" Target="../embeddings/oleObject45.bin"/><Relationship Id="rId27" Type="http://schemas.openxmlformats.org/officeDocument/2006/relationships/image" Target="../media/image29.wmf"/><Relationship Id="rId30" Type="http://schemas.openxmlformats.org/officeDocument/2006/relationships/oleObject" Target="../embeddings/oleObject49.bin"/><Relationship Id="rId35" Type="http://schemas.openxmlformats.org/officeDocument/2006/relationships/image" Target="../media/image3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3.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6.png"/><Relationship Id="rId7" Type="http://schemas.openxmlformats.org/officeDocument/2006/relationships/image" Target="../media/image3.wmf"/><Relationship Id="rId2" Type="http://schemas.openxmlformats.org/officeDocument/2006/relationships/slideLayout" Target="../slideLayouts/slideLayout33.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4.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3.xml"/><Relationship Id="rId7" Type="http://schemas.openxmlformats.org/officeDocument/2006/relationships/image" Target="../media/image8.wmf"/><Relationship Id="rId2" Type="http://schemas.openxmlformats.org/officeDocument/2006/relationships/slideLayout" Target="../slideLayouts/slideLayout33.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7.wmf"/><Relationship Id="rId4" Type="http://schemas.openxmlformats.org/officeDocument/2006/relationships/oleObject" Target="../embeddings/oleObject6.bin"/><Relationship Id="rId9" Type="http://schemas.openxmlformats.org/officeDocument/2006/relationships/image" Target="../media/image9.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image" Target="../media/image14.wmf"/><Relationship Id="rId3" Type="http://schemas.openxmlformats.org/officeDocument/2006/relationships/image" Target="../media/image6.png"/><Relationship Id="rId7" Type="http://schemas.openxmlformats.org/officeDocument/2006/relationships/image" Target="../media/image11.wmf"/><Relationship Id="rId12" Type="http://schemas.openxmlformats.org/officeDocument/2006/relationships/oleObject" Target="../embeddings/oleObject13.bin"/><Relationship Id="rId2" Type="http://schemas.openxmlformats.org/officeDocument/2006/relationships/slideLayout" Target="../slideLayouts/slideLayout33.xml"/><Relationship Id="rId1" Type="http://schemas.openxmlformats.org/officeDocument/2006/relationships/vmlDrawing" Target="../drawings/vmlDrawing4.vml"/><Relationship Id="rId6" Type="http://schemas.openxmlformats.org/officeDocument/2006/relationships/oleObject" Target="../embeddings/oleObject10.bin"/><Relationship Id="rId11" Type="http://schemas.openxmlformats.org/officeDocument/2006/relationships/image" Target="../media/image13.wmf"/><Relationship Id="rId5" Type="http://schemas.openxmlformats.org/officeDocument/2006/relationships/image" Target="../media/image10.wmf"/><Relationship Id="rId15" Type="http://schemas.openxmlformats.org/officeDocument/2006/relationships/image" Target="../media/image15.wmf"/><Relationship Id="rId10" Type="http://schemas.openxmlformats.org/officeDocument/2006/relationships/oleObject" Target="../embeddings/oleObject12.bin"/><Relationship Id="rId4" Type="http://schemas.openxmlformats.org/officeDocument/2006/relationships/oleObject" Target="../embeddings/oleObject9.bin"/><Relationship Id="rId9" Type="http://schemas.openxmlformats.org/officeDocument/2006/relationships/image" Target="../media/image12.wmf"/><Relationship Id="rId1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Google Shape;276;p33">
            <a:extLst>
              <a:ext uri="{FF2B5EF4-FFF2-40B4-BE49-F238E27FC236}">
                <a16:creationId xmlns:a16="http://schemas.microsoft.com/office/drawing/2014/main" xmlns="" id="{C574B640-0199-463F-87CA-8E3956B46E10}"/>
              </a:ext>
            </a:extLst>
          </p:cNvPr>
          <p:cNvSpPr txBox="1">
            <a:spLocks/>
          </p:cNvSpPr>
          <p:nvPr/>
        </p:nvSpPr>
        <p:spPr>
          <a:xfrm>
            <a:off x="152400" y="1178355"/>
            <a:ext cx="11887200" cy="292230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r" rtl="0">
              <a:lnSpc>
                <a:spcPct val="90000"/>
              </a:lnSpc>
              <a:spcBef>
                <a:spcPts val="0"/>
              </a:spcBef>
              <a:spcAft>
                <a:spcPts val="0"/>
              </a:spcAft>
              <a:buClr>
                <a:srgbClr val="191919"/>
              </a:buClr>
              <a:buSzPts val="5200"/>
              <a:buFont typeface="Amatic SC"/>
              <a:buNone/>
              <a:defRPr sz="11066" b="1" i="0" u="none" strike="noStrike" cap="none">
                <a:solidFill>
                  <a:srgbClr val="191919"/>
                </a:solidFill>
                <a:latin typeface="Amatic SC"/>
                <a:ea typeface="Amatic SC"/>
                <a:cs typeface="Amatic SC"/>
                <a:sym typeface="Amatic SC"/>
              </a:defRPr>
            </a:lvl1pPr>
            <a:lvl2pPr marR="0" lvl="1"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2pPr>
            <a:lvl3pPr marR="0" lvl="2"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3pPr>
            <a:lvl4pPr marR="0" lvl="3"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4pPr>
            <a:lvl5pPr marR="0" lvl="4"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5pPr>
            <a:lvl6pPr marR="0" lvl="5"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6pPr>
            <a:lvl7pPr marR="0" lvl="6"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7pPr>
            <a:lvl8pPr marR="0" lvl="7"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8pPr>
            <a:lvl9pPr marR="0" lvl="8" algn="ctr" rtl="0">
              <a:lnSpc>
                <a:spcPct val="100000"/>
              </a:lnSpc>
              <a:spcBef>
                <a:spcPts val="0"/>
              </a:spcBef>
              <a:spcAft>
                <a:spcPts val="0"/>
              </a:spcAft>
              <a:buClr>
                <a:srgbClr val="191919"/>
              </a:buClr>
              <a:buSzPts val="5200"/>
              <a:buFont typeface="Amatic SC"/>
              <a:buNone/>
              <a:defRPr sz="6933" b="1" i="0" u="none" strike="noStrike" cap="none">
                <a:solidFill>
                  <a:srgbClr val="191919"/>
                </a:solidFill>
                <a:latin typeface="Amatic SC"/>
                <a:ea typeface="Amatic SC"/>
                <a:cs typeface="Amatic SC"/>
                <a:sym typeface="Amatic SC"/>
              </a:defRPr>
            </a:lvl9pPr>
          </a:lstStyle>
          <a:p>
            <a:pPr marL="0" marR="0" lvl="0" indent="0" algn="ctr" defTabSz="914400" rtl="0" eaLnBrk="1" fontAlgn="auto" latinLnBrk="0" hangingPunct="1">
              <a:lnSpc>
                <a:spcPct val="90000"/>
              </a:lnSpc>
              <a:spcBef>
                <a:spcPts val="0"/>
              </a:spcBef>
              <a:spcAft>
                <a:spcPts val="0"/>
              </a:spcAft>
              <a:buClr>
                <a:srgbClr val="191919"/>
              </a:buClr>
              <a:buSzPts val="5200"/>
              <a:buFont typeface="Amatic SC"/>
              <a:buNone/>
              <a:tabLst/>
              <a:defRPr/>
            </a:pPr>
            <a:r>
              <a:rPr kumimoji="0" lang="en-US" sz="10000" b="1" i="0" u="none" strike="noStrike" kern="0" cap="none" spc="0" normalizeH="0" baseline="0" noProof="0">
                <a:ln>
                  <a:noFill/>
                </a:ln>
                <a:solidFill>
                  <a:srgbClr val="FFFF00"/>
                </a:solidFill>
                <a:effectLst/>
                <a:uLnTx/>
                <a:uFillTx/>
                <a:latin typeface="Itim" panose="00000500000000000000" pitchFamily="2" charset="-34"/>
                <a:cs typeface="Itim" panose="00000500000000000000" pitchFamily="2" charset="-34"/>
                <a:sym typeface="Amatic SC"/>
              </a:rPr>
              <a:t>Bài 24. Công suất </a:t>
            </a:r>
          </a:p>
        </p:txBody>
      </p:sp>
      <p:cxnSp>
        <p:nvCxnSpPr>
          <p:cNvPr id="196" name="Google Shape;338;p33">
            <a:extLst>
              <a:ext uri="{FF2B5EF4-FFF2-40B4-BE49-F238E27FC236}">
                <a16:creationId xmlns:a16="http://schemas.microsoft.com/office/drawing/2014/main" xmlns="" id="{1E37B4B8-6953-48EB-B19C-B888F7D0BE77}"/>
              </a:ext>
            </a:extLst>
          </p:cNvPr>
          <p:cNvCxnSpPr>
            <a:cxnSpLocks/>
          </p:cNvCxnSpPr>
          <p:nvPr/>
        </p:nvCxnSpPr>
        <p:spPr>
          <a:xfrm>
            <a:off x="4509800" y="4194147"/>
            <a:ext cx="3172400" cy="0"/>
          </a:xfrm>
          <a:prstGeom prst="straightConnector1">
            <a:avLst/>
          </a:prstGeom>
          <a:noFill/>
          <a:ln w="19050" cap="flat" cmpd="sng">
            <a:solidFill>
              <a:srgbClr val="FF8956"/>
            </a:solidFill>
            <a:prstDash val="dot"/>
            <a:round/>
            <a:headEnd type="none" w="med" len="med"/>
            <a:tailEnd type="none" w="med" len="med"/>
          </a:ln>
        </p:spPr>
      </p:cxnSp>
    </p:spTree>
    <p:extLst>
      <p:ext uri="{BB962C8B-B14F-4D97-AF65-F5344CB8AC3E}">
        <p14:creationId xmlns:p14="http://schemas.microsoft.com/office/powerpoint/2010/main" val="2922349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3. Hãy giải thích tác dụng của líp nhiều </a:t>
            </a:r>
          </a:p>
          <a:p>
            <a:pPr lvl="0">
              <a:defRPr/>
            </a:pPr>
            <a:r>
              <a:rPr lang="en-US" sz="2500" kern="0">
                <a:solidFill>
                  <a:srgbClr val="F8F8F8"/>
                </a:solidFill>
                <a:latin typeface="Itim" panose="00000500000000000000" pitchFamily="2" charset="-34"/>
                <a:cs typeface="Itim" panose="00000500000000000000" pitchFamily="2" charset="-34"/>
              </a:rPr>
              <a:t>            tầng trong xe đạp thể thao?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Líp xe đạp là gì? Có bao nhiêu loại? Ưu nhược điểm như thế nào?">
            <a:extLst>
              <a:ext uri="{FF2B5EF4-FFF2-40B4-BE49-F238E27FC236}">
                <a16:creationId xmlns:a16="http://schemas.microsoft.com/office/drawing/2014/main" xmlns="" id="{E81DA9C9-C145-5931-731D-6605BC7139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9092" y="177470"/>
            <a:ext cx="5510508" cy="3657600"/>
          </a:xfrm>
          <a:prstGeom prst="rect">
            <a:avLst/>
          </a:prstGeom>
          <a:noFill/>
          <a:extLst>
            <a:ext uri="{909E8E84-426E-40DD-AFC4-6F175D3DCCD1}">
              <a14:hiddenFill xmlns:a14="http://schemas.microsoft.com/office/drawing/2010/main">
                <a:solidFill>
                  <a:srgbClr val="FFFFFF"/>
                </a:solidFill>
              </a14:hiddenFill>
            </a:ext>
          </a:extLst>
        </p:spPr>
      </p:pic>
      <p:sp>
        <p:nvSpPr>
          <p:cNvPr id="5" name="Google Shape;1794;p49">
            <a:extLst>
              <a:ext uri="{FF2B5EF4-FFF2-40B4-BE49-F238E27FC236}">
                <a16:creationId xmlns:a16="http://schemas.microsoft.com/office/drawing/2014/main" xmlns="" id="{6E039A69-4330-72C4-74C7-1E47BF622C9C}"/>
              </a:ext>
            </a:extLst>
          </p:cNvPr>
          <p:cNvSpPr txBox="1">
            <a:spLocks/>
          </p:cNvSpPr>
          <p:nvPr/>
        </p:nvSpPr>
        <p:spPr>
          <a:xfrm>
            <a:off x="2392661" y="1310957"/>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6" name="Google Shape;1794;p49">
            <a:extLst>
              <a:ext uri="{FF2B5EF4-FFF2-40B4-BE49-F238E27FC236}">
                <a16:creationId xmlns:a16="http://schemas.microsoft.com/office/drawing/2014/main" xmlns="" id="{014496B6-8278-52F0-BFE6-21F3BE330C3A}"/>
              </a:ext>
            </a:extLst>
          </p:cNvPr>
          <p:cNvSpPr txBox="1">
            <a:spLocks/>
          </p:cNvSpPr>
          <p:nvPr/>
        </p:nvSpPr>
        <p:spPr>
          <a:xfrm>
            <a:off x="152400" y="1929837"/>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Líp nhiều tầng giúp cho vận động viên điều </a:t>
            </a:r>
          </a:p>
          <a:p>
            <a:pPr lvl="0">
              <a:defRPr/>
            </a:pPr>
            <a:r>
              <a:rPr lang="en-US" sz="2500" kern="0">
                <a:solidFill>
                  <a:srgbClr val="F8F8F8"/>
                </a:solidFill>
                <a:latin typeface="Itim" panose="00000500000000000000" pitchFamily="2" charset="-34"/>
                <a:cs typeface="Itim" panose="00000500000000000000" pitchFamily="2" charset="-34"/>
              </a:rPr>
              <a:t>chỉnh sao cho phù hợp với từng địa hình: </a:t>
            </a:r>
          </a:p>
          <a:p>
            <a:pPr lvl="0">
              <a:defRPr/>
            </a:pPr>
            <a:r>
              <a:rPr lang="en-US" sz="2500" kern="0">
                <a:solidFill>
                  <a:srgbClr val="F8F8F8"/>
                </a:solidFill>
                <a:latin typeface="Itim" panose="00000500000000000000" pitchFamily="2" charset="-34"/>
                <a:cs typeface="Itim" panose="00000500000000000000" pitchFamily="2" charset="-34"/>
              </a:rPr>
              <a:t>     + Leo dốc: chọn líp lớn để đạp nhẹ hơn </a:t>
            </a:r>
          </a:p>
          <a:p>
            <a:pPr lvl="0">
              <a:defRPr/>
            </a:pPr>
            <a:r>
              <a:rPr lang="en-US" sz="2500" kern="0">
                <a:solidFill>
                  <a:srgbClr val="F8F8F8"/>
                </a:solidFill>
                <a:latin typeface="Itim" panose="00000500000000000000" pitchFamily="2" charset="-34"/>
                <a:cs typeface="Itim" panose="00000500000000000000" pitchFamily="2" charset="-34"/>
              </a:rPr>
              <a:t>     + Tăng tốc: chọn líp nhỏ để đạp nhanh hơn </a:t>
            </a:r>
          </a:p>
        </p:txBody>
      </p:sp>
    </p:spTree>
    <p:extLst>
      <p:ext uri="{BB962C8B-B14F-4D97-AF65-F5344CB8AC3E}">
        <p14:creationId xmlns:p14="http://schemas.microsoft.com/office/powerpoint/2010/main" val="4261963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4. Hình dưới mô tả hộp số xe máy. Hãy giải thích tại sao </a:t>
            </a:r>
          </a:p>
          <a:p>
            <a:pPr lvl="0">
              <a:defRPr/>
            </a:pPr>
            <a:r>
              <a:rPr lang="en-US" sz="2500" kern="0">
                <a:solidFill>
                  <a:srgbClr val="F8F8F8"/>
                </a:solidFill>
                <a:latin typeface="Itim" panose="00000500000000000000" pitchFamily="2" charset="-34"/>
                <a:cs typeface="Itim" panose="00000500000000000000" pitchFamily="2" charset="-34"/>
              </a:rPr>
              <a:t>            khi đi xe máy trên những đoạn đường dốc hoặc có ma </a:t>
            </a:r>
          </a:p>
          <a:p>
            <a:pPr lvl="0">
              <a:defRPr/>
            </a:pPr>
            <a:r>
              <a:rPr lang="en-US" sz="2500" kern="0">
                <a:solidFill>
                  <a:srgbClr val="F8F8F8"/>
                </a:solidFill>
                <a:latin typeface="Itim" panose="00000500000000000000" pitchFamily="2" charset="-34"/>
                <a:cs typeface="Itim" panose="00000500000000000000" pitchFamily="2" charset="-34"/>
              </a:rPr>
              <a:t>sát lớn ta thường đi ở số nhỏ?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Xe máy vào số bị kêu: Nguyên nhân và cách khắc phục triệt để">
            <a:extLst>
              <a:ext uri="{FF2B5EF4-FFF2-40B4-BE49-F238E27FC236}">
                <a16:creationId xmlns:a16="http://schemas.microsoft.com/office/drawing/2014/main" xmlns="" id="{5FC38954-91C7-FB3D-DFC7-E005CF87DCA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8318" t="14911" r="27508" b="18279"/>
          <a:stretch/>
        </p:blipFill>
        <p:spPr bwMode="auto">
          <a:xfrm>
            <a:off x="8688600" y="276521"/>
            <a:ext cx="3351000" cy="2743200"/>
          </a:xfrm>
          <a:prstGeom prst="rect">
            <a:avLst/>
          </a:prstGeom>
          <a:noFill/>
          <a:extLst>
            <a:ext uri="{909E8E84-426E-40DD-AFC4-6F175D3DCCD1}">
              <a14:hiddenFill xmlns:a14="http://schemas.microsoft.com/office/drawing/2010/main">
                <a:solidFill>
                  <a:srgbClr val="FFFFFF"/>
                </a:solidFill>
              </a14:hiddenFill>
            </a:ext>
          </a:extLst>
        </p:spPr>
      </p:pic>
      <p:sp>
        <p:nvSpPr>
          <p:cNvPr id="5" name="Google Shape;1794;p49">
            <a:extLst>
              <a:ext uri="{FF2B5EF4-FFF2-40B4-BE49-F238E27FC236}">
                <a16:creationId xmlns:a16="http://schemas.microsoft.com/office/drawing/2014/main" xmlns="" id="{9EE90B00-4201-C7A3-8257-27A2A30F54AF}"/>
              </a:ext>
            </a:extLst>
          </p:cNvPr>
          <p:cNvSpPr txBox="1">
            <a:spLocks/>
          </p:cNvSpPr>
          <p:nvPr/>
        </p:nvSpPr>
        <p:spPr>
          <a:xfrm>
            <a:off x="3634030" y="1644130"/>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6" name="Google Shape;1794;p49">
            <a:extLst>
              <a:ext uri="{FF2B5EF4-FFF2-40B4-BE49-F238E27FC236}">
                <a16:creationId xmlns:a16="http://schemas.microsoft.com/office/drawing/2014/main" xmlns="" id="{32CC9C59-741B-B4EC-3857-C2611319D8F8}"/>
              </a:ext>
            </a:extLst>
          </p:cNvPr>
          <p:cNvSpPr txBox="1">
            <a:spLocks/>
          </p:cNvSpPr>
          <p:nvPr/>
        </p:nvSpPr>
        <p:spPr>
          <a:xfrm>
            <a:off x="152400" y="2191096"/>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Vì ở số càng nhỏ thì sẽ tạo ra lực kéo càng lớn, giúp xe lên </a:t>
            </a:r>
          </a:p>
          <a:p>
            <a:pPr lvl="0">
              <a:defRPr/>
            </a:pPr>
            <a:r>
              <a:rPr lang="en-US" sz="2500" kern="0">
                <a:solidFill>
                  <a:srgbClr val="F8F8F8"/>
                </a:solidFill>
                <a:latin typeface="Itim" panose="00000500000000000000" pitchFamily="2" charset="-34"/>
                <a:cs typeface="Itim" panose="00000500000000000000" pitchFamily="2" charset="-34"/>
              </a:rPr>
              <a:t>dốc dễ dàng hơn </a:t>
            </a:r>
          </a:p>
        </p:txBody>
      </p:sp>
    </p:spTree>
    <p:extLst>
      <p:ext uri="{BB962C8B-B14F-4D97-AF65-F5344CB8AC3E}">
        <p14:creationId xmlns:p14="http://schemas.microsoft.com/office/powerpoint/2010/main" val="1193280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5. Động cơ của một thang máy tác dụng lực kéo 20000 N để thang máy chuyển </a:t>
            </a:r>
          </a:p>
          <a:p>
            <a:pPr lvl="0">
              <a:defRPr/>
            </a:pPr>
            <a:r>
              <a:rPr lang="en-US" sz="2500" kern="0">
                <a:solidFill>
                  <a:srgbClr val="F8F8F8"/>
                </a:solidFill>
                <a:latin typeface="Itim" panose="00000500000000000000" pitchFamily="2" charset="-34"/>
                <a:cs typeface="Itim" panose="00000500000000000000" pitchFamily="2" charset="-34"/>
              </a:rPr>
              <a:t>            động thẳng lên trên trong 10 s và quãng đường đi được tương ứng là 18 m. Công suất trung bình của động cơ là bao nhiêu?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1794;p49">
            <a:extLst>
              <a:ext uri="{FF2B5EF4-FFF2-40B4-BE49-F238E27FC236}">
                <a16:creationId xmlns:a16="http://schemas.microsoft.com/office/drawing/2014/main" xmlns="" id="{75AEA58F-4C30-337A-855F-F1B26720F800}"/>
              </a:ext>
            </a:extLst>
          </p:cNvPr>
          <p:cNvSpPr txBox="1">
            <a:spLocks/>
          </p:cNvSpPr>
          <p:nvPr/>
        </p:nvSpPr>
        <p:spPr>
          <a:xfrm>
            <a:off x="152400" y="1929837"/>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FFF00"/>
                </a:solidFill>
                <a:latin typeface="Itim" panose="00000500000000000000" pitchFamily="2" charset="-34"/>
                <a:cs typeface="Itim" panose="00000500000000000000" pitchFamily="2" charset="-34"/>
              </a:rPr>
              <a:t>- Công suất: </a:t>
            </a:r>
          </a:p>
        </p:txBody>
      </p:sp>
      <p:sp>
        <p:nvSpPr>
          <p:cNvPr id="5" name="Google Shape;1794;p49">
            <a:extLst>
              <a:ext uri="{FF2B5EF4-FFF2-40B4-BE49-F238E27FC236}">
                <a16:creationId xmlns:a16="http://schemas.microsoft.com/office/drawing/2014/main" xmlns="" id="{559A6B00-735B-1097-BC94-4B4C9A54D2E5}"/>
              </a:ext>
            </a:extLst>
          </p:cNvPr>
          <p:cNvSpPr txBox="1">
            <a:spLocks/>
          </p:cNvSpPr>
          <p:nvPr/>
        </p:nvSpPr>
        <p:spPr>
          <a:xfrm>
            <a:off x="8119715" y="1533995"/>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6" name="Google Shape;1794;p49">
            <a:extLst>
              <a:ext uri="{FF2B5EF4-FFF2-40B4-BE49-F238E27FC236}">
                <a16:creationId xmlns:a16="http://schemas.microsoft.com/office/drawing/2014/main" xmlns="" id="{25A6B206-E213-7ECB-B83D-45C98CF58552}"/>
              </a:ext>
            </a:extLst>
          </p:cNvPr>
          <p:cNvSpPr txBox="1">
            <a:spLocks/>
          </p:cNvSpPr>
          <p:nvPr/>
        </p:nvSpPr>
        <p:spPr>
          <a:xfrm>
            <a:off x="6096000" y="1929837"/>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Tốc độ của vật là: </a:t>
            </a: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Công suất của người kéo: </a:t>
            </a:r>
          </a:p>
        </p:txBody>
      </p:sp>
      <p:sp>
        <p:nvSpPr>
          <p:cNvPr id="7" name="Google Shape;1794;p49">
            <a:extLst>
              <a:ext uri="{FF2B5EF4-FFF2-40B4-BE49-F238E27FC236}">
                <a16:creationId xmlns:a16="http://schemas.microsoft.com/office/drawing/2014/main" xmlns="" id="{552817ED-6AE6-15DB-1812-2EFE610C42FC}"/>
              </a:ext>
            </a:extLst>
          </p:cNvPr>
          <p:cNvSpPr txBox="1">
            <a:spLocks/>
          </p:cNvSpPr>
          <p:nvPr/>
        </p:nvSpPr>
        <p:spPr>
          <a:xfrm>
            <a:off x="2176115" y="1533995"/>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Hướng dẫn </a:t>
            </a:r>
          </a:p>
        </p:txBody>
      </p:sp>
      <p:graphicFrame>
        <p:nvGraphicFramePr>
          <p:cNvPr id="8" name="Object 7">
            <a:extLst>
              <a:ext uri="{FF2B5EF4-FFF2-40B4-BE49-F238E27FC236}">
                <a16:creationId xmlns:a16="http://schemas.microsoft.com/office/drawing/2014/main" xmlns="" id="{0B471EDF-E040-1C63-0603-47F291B30CE5}"/>
              </a:ext>
            </a:extLst>
          </p:cNvPr>
          <p:cNvGraphicFramePr>
            <a:graphicFrameLocks noChangeAspect="1"/>
          </p:cNvGraphicFramePr>
          <p:nvPr>
            <p:extLst>
              <p:ext uri="{D42A27DB-BD31-4B8C-83A1-F6EECF244321}">
                <p14:modId xmlns:p14="http://schemas.microsoft.com/office/powerpoint/2010/main" val="508087031"/>
              </p:ext>
            </p:extLst>
          </p:nvPr>
        </p:nvGraphicFramePr>
        <p:xfrm>
          <a:off x="7505700" y="2374900"/>
          <a:ext cx="3124200" cy="836613"/>
        </p:xfrm>
        <a:graphic>
          <a:graphicData uri="http://schemas.openxmlformats.org/presentationml/2006/ole">
            <mc:AlternateContent xmlns:mc="http://schemas.openxmlformats.org/markup-compatibility/2006">
              <mc:Choice xmlns:v="urn:schemas-microsoft-com:vml" Requires="v">
                <p:oleObj spid="_x0000_s5122" name="Equation" r:id="rId5" imgW="1460160" imgH="393480" progId="Equation.DSMT4">
                  <p:embed/>
                </p:oleObj>
              </mc:Choice>
              <mc:Fallback>
                <p:oleObj name="Equation" r:id="rId5" imgW="1460160" imgH="393480" progId="Equation.DSMT4">
                  <p:embed/>
                  <p:pic>
                    <p:nvPicPr>
                      <p:cNvPr id="8" name="Object 7">
                        <a:extLst>
                          <a:ext uri="{FF2B5EF4-FFF2-40B4-BE49-F238E27FC236}">
                            <a16:creationId xmlns:a16="http://schemas.microsoft.com/office/drawing/2014/main" xmlns="" id="{0B471EDF-E040-1C63-0603-47F291B30CE5}"/>
                          </a:ext>
                        </a:extLst>
                      </p:cNvPr>
                      <p:cNvPicPr/>
                      <p:nvPr/>
                    </p:nvPicPr>
                    <p:blipFill>
                      <a:blip r:embed="rId6"/>
                      <a:stretch>
                        <a:fillRect/>
                      </a:stretch>
                    </p:blipFill>
                    <p:spPr>
                      <a:xfrm>
                        <a:off x="7505700" y="2374900"/>
                        <a:ext cx="3124200" cy="836613"/>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xmlns="" id="{9B5651B7-908B-28E1-EF71-3AAE13FC6886}"/>
              </a:ext>
            </a:extLst>
          </p:cNvPr>
          <p:cNvGraphicFramePr>
            <a:graphicFrameLocks noChangeAspect="1"/>
          </p:cNvGraphicFramePr>
          <p:nvPr>
            <p:extLst>
              <p:ext uri="{D42A27DB-BD31-4B8C-83A1-F6EECF244321}">
                <p14:modId xmlns:p14="http://schemas.microsoft.com/office/powerpoint/2010/main" val="2248023966"/>
              </p:ext>
            </p:extLst>
          </p:nvPr>
        </p:nvGraphicFramePr>
        <p:xfrm>
          <a:off x="6746875" y="3778911"/>
          <a:ext cx="4641850" cy="1079500"/>
        </p:xfrm>
        <a:graphic>
          <a:graphicData uri="http://schemas.openxmlformats.org/presentationml/2006/ole">
            <mc:AlternateContent xmlns:mc="http://schemas.openxmlformats.org/markup-compatibility/2006">
              <mc:Choice xmlns:v="urn:schemas-microsoft-com:vml" Requires="v">
                <p:oleObj spid="_x0000_s5123" name="Equation" r:id="rId7" imgW="2171520" imgH="507960" progId="Equation.DSMT4">
                  <p:embed/>
                </p:oleObj>
              </mc:Choice>
              <mc:Fallback>
                <p:oleObj name="Equation" r:id="rId7" imgW="2171520" imgH="507960" progId="Equation.DSMT4">
                  <p:embed/>
                  <p:pic>
                    <p:nvPicPr>
                      <p:cNvPr id="10" name="Object 9">
                        <a:extLst>
                          <a:ext uri="{FF2B5EF4-FFF2-40B4-BE49-F238E27FC236}">
                            <a16:creationId xmlns:a16="http://schemas.microsoft.com/office/drawing/2014/main" xmlns="" id="{9B5651B7-908B-28E1-EF71-3AAE13FC6886}"/>
                          </a:ext>
                        </a:extLst>
                      </p:cNvPr>
                      <p:cNvPicPr/>
                      <p:nvPr/>
                    </p:nvPicPr>
                    <p:blipFill>
                      <a:blip r:embed="rId8"/>
                      <a:stretch>
                        <a:fillRect/>
                      </a:stretch>
                    </p:blipFill>
                    <p:spPr>
                      <a:xfrm>
                        <a:off x="6746875" y="3778911"/>
                        <a:ext cx="4641850" cy="10795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xmlns="" id="{2448C188-9381-BDB4-F4F1-B0EF25535089}"/>
              </a:ext>
            </a:extLst>
          </p:cNvPr>
          <p:cNvGraphicFramePr>
            <a:graphicFrameLocks noChangeAspect="1"/>
          </p:cNvGraphicFramePr>
          <p:nvPr>
            <p:extLst>
              <p:ext uri="{D42A27DB-BD31-4B8C-83A1-F6EECF244321}">
                <p14:modId xmlns:p14="http://schemas.microsoft.com/office/powerpoint/2010/main" val="3415467110"/>
              </p:ext>
            </p:extLst>
          </p:nvPr>
        </p:nvGraphicFramePr>
        <p:xfrm>
          <a:off x="3290196" y="2698176"/>
          <a:ext cx="1058862" cy="377825"/>
        </p:xfrm>
        <a:graphic>
          <a:graphicData uri="http://schemas.openxmlformats.org/presentationml/2006/ole">
            <mc:AlternateContent xmlns:mc="http://schemas.openxmlformats.org/markup-compatibility/2006">
              <mc:Choice xmlns:v="urn:schemas-microsoft-com:vml" Requires="v">
                <p:oleObj spid="_x0000_s5124" name="Equation" r:id="rId9" imgW="495000" imgH="177480" progId="Equation.DSMT4">
                  <p:embed/>
                </p:oleObj>
              </mc:Choice>
              <mc:Fallback>
                <p:oleObj name="Equation" r:id="rId9" imgW="495000" imgH="177480" progId="Equation.DSMT4">
                  <p:embed/>
                  <p:pic>
                    <p:nvPicPr>
                      <p:cNvPr id="11" name="Object 10">
                        <a:extLst>
                          <a:ext uri="{FF2B5EF4-FFF2-40B4-BE49-F238E27FC236}">
                            <a16:creationId xmlns:a16="http://schemas.microsoft.com/office/drawing/2014/main" xmlns="" id="{2448C188-9381-BDB4-F4F1-B0EF25535089}"/>
                          </a:ext>
                        </a:extLst>
                      </p:cNvPr>
                      <p:cNvPicPr/>
                      <p:nvPr/>
                    </p:nvPicPr>
                    <p:blipFill>
                      <a:blip r:embed="rId10"/>
                      <a:stretch>
                        <a:fillRect/>
                      </a:stretch>
                    </p:blipFill>
                    <p:spPr>
                      <a:xfrm>
                        <a:off x="3290196" y="2698176"/>
                        <a:ext cx="1058862" cy="377825"/>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xmlns="" id="{5C98F8F2-3E95-574E-3AE6-4457BA75630E}"/>
              </a:ext>
            </a:extLst>
          </p:cNvPr>
          <p:cNvGraphicFramePr>
            <a:graphicFrameLocks noChangeAspect="1"/>
          </p:cNvGraphicFramePr>
          <p:nvPr>
            <p:extLst>
              <p:ext uri="{D42A27DB-BD31-4B8C-83A1-F6EECF244321}">
                <p14:modId xmlns:p14="http://schemas.microsoft.com/office/powerpoint/2010/main" val="2906953895"/>
              </p:ext>
            </p:extLst>
          </p:nvPr>
        </p:nvGraphicFramePr>
        <p:xfrm>
          <a:off x="788313" y="2468783"/>
          <a:ext cx="922338" cy="836612"/>
        </p:xfrm>
        <a:graphic>
          <a:graphicData uri="http://schemas.openxmlformats.org/presentationml/2006/ole">
            <mc:AlternateContent xmlns:mc="http://schemas.openxmlformats.org/markup-compatibility/2006">
              <mc:Choice xmlns:v="urn:schemas-microsoft-com:vml" Requires="v">
                <p:oleObj spid="_x0000_s5125" name="Equation" r:id="rId11" imgW="431640" imgH="393480" progId="Equation.DSMT4">
                  <p:embed/>
                </p:oleObj>
              </mc:Choice>
              <mc:Fallback>
                <p:oleObj name="Equation" r:id="rId11" imgW="431640" imgH="393480" progId="Equation.DSMT4">
                  <p:embed/>
                  <p:pic>
                    <p:nvPicPr>
                      <p:cNvPr id="12" name="Object 11">
                        <a:extLst>
                          <a:ext uri="{FF2B5EF4-FFF2-40B4-BE49-F238E27FC236}">
                            <a16:creationId xmlns:a16="http://schemas.microsoft.com/office/drawing/2014/main" xmlns="" id="{5C98F8F2-3E95-574E-3AE6-4457BA75630E}"/>
                          </a:ext>
                        </a:extLst>
                      </p:cNvPr>
                      <p:cNvPicPr/>
                      <p:nvPr/>
                    </p:nvPicPr>
                    <p:blipFill>
                      <a:blip r:embed="rId12"/>
                      <a:stretch>
                        <a:fillRect/>
                      </a:stretch>
                    </p:blipFill>
                    <p:spPr>
                      <a:xfrm>
                        <a:off x="788313" y="2468783"/>
                        <a:ext cx="922338" cy="836612"/>
                      </a:xfrm>
                      <a:prstGeom prst="rect">
                        <a:avLst/>
                      </a:prstGeom>
                    </p:spPr>
                  </p:pic>
                </p:oleObj>
              </mc:Fallback>
            </mc:AlternateContent>
          </a:graphicData>
        </a:graphic>
      </p:graphicFrame>
      <p:cxnSp>
        <p:nvCxnSpPr>
          <p:cNvPr id="15" name="Straight Arrow Connector 14">
            <a:extLst>
              <a:ext uri="{FF2B5EF4-FFF2-40B4-BE49-F238E27FC236}">
                <a16:creationId xmlns:a16="http://schemas.microsoft.com/office/drawing/2014/main" xmlns="" id="{E3D3C3C5-74FA-D328-97B5-FF9CAE7B865A}"/>
              </a:ext>
            </a:extLst>
          </p:cNvPr>
          <p:cNvCxnSpPr>
            <a:cxnSpLocks/>
          </p:cNvCxnSpPr>
          <p:nvPr/>
        </p:nvCxnSpPr>
        <p:spPr>
          <a:xfrm>
            <a:off x="4253354" y="3118341"/>
            <a:ext cx="195150" cy="427201"/>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6" name="Object 15">
            <a:extLst>
              <a:ext uri="{FF2B5EF4-FFF2-40B4-BE49-F238E27FC236}">
                <a16:creationId xmlns:a16="http://schemas.microsoft.com/office/drawing/2014/main" xmlns="" id="{F79731AE-5B0D-04BE-51B9-09CEE268455F}"/>
              </a:ext>
            </a:extLst>
          </p:cNvPr>
          <p:cNvGraphicFramePr>
            <a:graphicFrameLocks noChangeAspect="1"/>
          </p:cNvGraphicFramePr>
          <p:nvPr>
            <p:extLst>
              <p:ext uri="{D42A27DB-BD31-4B8C-83A1-F6EECF244321}">
                <p14:modId xmlns:p14="http://schemas.microsoft.com/office/powerpoint/2010/main" val="132135928"/>
              </p:ext>
            </p:extLst>
          </p:nvPr>
        </p:nvGraphicFramePr>
        <p:xfrm>
          <a:off x="4068174" y="3482049"/>
          <a:ext cx="762000" cy="836612"/>
        </p:xfrm>
        <a:graphic>
          <a:graphicData uri="http://schemas.openxmlformats.org/presentationml/2006/ole">
            <mc:AlternateContent xmlns:mc="http://schemas.openxmlformats.org/markup-compatibility/2006">
              <mc:Choice xmlns:v="urn:schemas-microsoft-com:vml" Requires="v">
                <p:oleObj spid="_x0000_s5126" name="Equation" r:id="rId13" imgW="355320" imgH="393480" progId="Equation.DSMT4">
                  <p:embed/>
                </p:oleObj>
              </mc:Choice>
              <mc:Fallback>
                <p:oleObj name="Equation" r:id="rId13" imgW="355320" imgH="393480" progId="Equation.DSMT4">
                  <p:embed/>
                  <p:pic>
                    <p:nvPicPr>
                      <p:cNvPr id="16" name="Object 15">
                        <a:extLst>
                          <a:ext uri="{FF2B5EF4-FFF2-40B4-BE49-F238E27FC236}">
                            <a16:creationId xmlns:a16="http://schemas.microsoft.com/office/drawing/2014/main" xmlns="" id="{F79731AE-5B0D-04BE-51B9-09CEE268455F}"/>
                          </a:ext>
                        </a:extLst>
                      </p:cNvPr>
                      <p:cNvPicPr/>
                      <p:nvPr/>
                    </p:nvPicPr>
                    <p:blipFill>
                      <a:blip r:embed="rId14"/>
                      <a:stretch>
                        <a:fillRect/>
                      </a:stretch>
                    </p:blipFill>
                    <p:spPr>
                      <a:xfrm>
                        <a:off x="4068174" y="3482049"/>
                        <a:ext cx="762000" cy="836612"/>
                      </a:xfrm>
                      <a:prstGeom prst="rect">
                        <a:avLst/>
                      </a:prstGeom>
                    </p:spPr>
                  </p:pic>
                </p:oleObj>
              </mc:Fallback>
            </mc:AlternateContent>
          </a:graphicData>
        </a:graphic>
      </p:graphicFrame>
    </p:spTree>
    <p:extLst>
      <p:ext uri="{BB962C8B-B14F-4D97-AF65-F5344CB8AC3E}">
        <p14:creationId xmlns:p14="http://schemas.microsoft.com/office/powerpoint/2010/main" val="1578954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par>
                                <p:cTn id="35" presetID="10" presetClass="entr" presetSubtype="0" fill="hold"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par>
                                <p:cTn id="38" presetID="10" presetClass="entr" presetSubtype="0" fill="hold"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6. Một ô tô khối lượng 1 tấn đang hoạt động với công suất 5 kW và chuyển động </a:t>
            </a:r>
          </a:p>
          <a:p>
            <a:pPr lvl="0">
              <a:defRPr/>
            </a:pPr>
            <a:r>
              <a:rPr lang="en-US" sz="2500" kern="0">
                <a:solidFill>
                  <a:srgbClr val="F8F8F8"/>
                </a:solidFill>
                <a:latin typeface="Itim" panose="00000500000000000000" pitchFamily="2" charset="-34"/>
                <a:cs typeface="Itim" panose="00000500000000000000" pitchFamily="2" charset="-34"/>
              </a:rPr>
              <a:t>            thẳng đều với vận tốc 54 km/h thì lên dốc. Hỏi động cơ ô tô phải hoạt động với công suất bằng bao nhiêu để có thể lên dốc với tốc độ như cũ? Biết hệ số ma sát giữa bánh xe và mặt đường không đổi, dốc nghiêng góc 2,3</a:t>
            </a:r>
            <a:r>
              <a:rPr lang="en-US" sz="2500" kern="0" baseline="30000">
                <a:solidFill>
                  <a:srgbClr val="F8F8F8"/>
                </a:solidFill>
                <a:latin typeface="Itim" panose="00000500000000000000" pitchFamily="2" charset="-34"/>
                <a:cs typeface="Itim" panose="00000500000000000000" pitchFamily="2" charset="-34"/>
              </a:rPr>
              <a:t>0</a:t>
            </a:r>
            <a:r>
              <a:rPr lang="en-US" sz="2500" kern="0">
                <a:solidFill>
                  <a:srgbClr val="F8F8F8"/>
                </a:solidFill>
                <a:latin typeface="Itim" panose="00000500000000000000" pitchFamily="2" charset="-34"/>
                <a:cs typeface="Itim" panose="00000500000000000000" pitchFamily="2" charset="-34"/>
              </a:rPr>
              <a:t> so với mặt đường nằm ngang và g = 10 m/s</a:t>
            </a:r>
            <a:r>
              <a:rPr lang="en-US" sz="2500" kern="0" baseline="30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38" name="Graphic 37" descr="Car with solid fill">
            <a:extLst>
              <a:ext uri="{FF2B5EF4-FFF2-40B4-BE49-F238E27FC236}">
                <a16:creationId xmlns:a16="http://schemas.microsoft.com/office/drawing/2014/main" xmlns="" id="{DCF21A58-3DB3-E6E0-EB08-9E6F47BC5A3C}"/>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rot="10800000" flipH="1" flipV="1">
            <a:off x="876176" y="3260411"/>
            <a:ext cx="914400" cy="914400"/>
          </a:xfrm>
          <a:prstGeom prst="rect">
            <a:avLst/>
          </a:prstGeom>
        </p:spPr>
      </p:pic>
      <p:cxnSp>
        <p:nvCxnSpPr>
          <p:cNvPr id="39" name="Straight Arrow Connector 38">
            <a:extLst>
              <a:ext uri="{FF2B5EF4-FFF2-40B4-BE49-F238E27FC236}">
                <a16:creationId xmlns:a16="http://schemas.microsoft.com/office/drawing/2014/main" xmlns="" id="{0D350279-3E87-48D3-B22D-9813CA40E598}"/>
              </a:ext>
            </a:extLst>
          </p:cNvPr>
          <p:cNvCxnSpPr>
            <a:cxnSpLocks/>
          </p:cNvCxnSpPr>
          <p:nvPr/>
        </p:nvCxnSpPr>
        <p:spPr>
          <a:xfrm flipV="1">
            <a:off x="1344772" y="3724284"/>
            <a:ext cx="611457" cy="10606"/>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xmlns="" id="{EB869060-2170-099D-E8B5-41693DAB3357}"/>
              </a:ext>
            </a:extLst>
          </p:cNvPr>
          <p:cNvCxnSpPr>
            <a:cxnSpLocks/>
          </p:cNvCxnSpPr>
          <p:nvPr/>
        </p:nvCxnSpPr>
        <p:spPr>
          <a:xfrm>
            <a:off x="1333376" y="3712531"/>
            <a:ext cx="0" cy="726899"/>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41" name="Object 40">
            <a:extLst>
              <a:ext uri="{FF2B5EF4-FFF2-40B4-BE49-F238E27FC236}">
                <a16:creationId xmlns:a16="http://schemas.microsoft.com/office/drawing/2014/main" xmlns="" id="{C1DD6CF3-0320-308C-21CD-81D01B8EBD48}"/>
              </a:ext>
            </a:extLst>
          </p:cNvPr>
          <p:cNvGraphicFramePr>
            <a:graphicFrameLocks noChangeAspect="1"/>
          </p:cNvGraphicFramePr>
          <p:nvPr>
            <p:extLst>
              <p:ext uri="{D42A27DB-BD31-4B8C-83A1-F6EECF244321}">
                <p14:modId xmlns:p14="http://schemas.microsoft.com/office/powerpoint/2010/main" val="1009175561"/>
              </p:ext>
            </p:extLst>
          </p:nvPr>
        </p:nvGraphicFramePr>
        <p:xfrm>
          <a:off x="1426245" y="4223530"/>
          <a:ext cx="271462" cy="431800"/>
        </p:xfrm>
        <a:graphic>
          <a:graphicData uri="http://schemas.openxmlformats.org/presentationml/2006/ole">
            <mc:AlternateContent xmlns:mc="http://schemas.openxmlformats.org/markup-compatibility/2006">
              <mc:Choice xmlns:v="urn:schemas-microsoft-com:vml" Requires="v">
                <p:oleObj spid="_x0000_s6146" name="Equation" r:id="rId7" imgW="126720" imgH="203040" progId="Equation.DSMT4">
                  <p:embed/>
                </p:oleObj>
              </mc:Choice>
              <mc:Fallback>
                <p:oleObj name="Equation" r:id="rId7" imgW="126720" imgH="203040" progId="Equation.DSMT4">
                  <p:embed/>
                  <p:pic>
                    <p:nvPicPr>
                      <p:cNvPr id="41" name="Object 40">
                        <a:extLst>
                          <a:ext uri="{FF2B5EF4-FFF2-40B4-BE49-F238E27FC236}">
                            <a16:creationId xmlns:a16="http://schemas.microsoft.com/office/drawing/2014/main" xmlns="" id="{C1DD6CF3-0320-308C-21CD-81D01B8EBD48}"/>
                          </a:ext>
                        </a:extLst>
                      </p:cNvPr>
                      <p:cNvPicPr/>
                      <p:nvPr/>
                    </p:nvPicPr>
                    <p:blipFill>
                      <a:blip r:embed="rId8"/>
                      <a:stretch>
                        <a:fillRect/>
                      </a:stretch>
                    </p:blipFill>
                    <p:spPr>
                      <a:xfrm>
                        <a:off x="1426245" y="4223530"/>
                        <a:ext cx="271462" cy="431800"/>
                      </a:xfrm>
                      <a:prstGeom prst="rect">
                        <a:avLst/>
                      </a:prstGeom>
                    </p:spPr>
                  </p:pic>
                </p:oleObj>
              </mc:Fallback>
            </mc:AlternateContent>
          </a:graphicData>
        </a:graphic>
      </p:graphicFrame>
      <p:cxnSp>
        <p:nvCxnSpPr>
          <p:cNvPr id="3" name="Straight Connector 2">
            <a:extLst>
              <a:ext uri="{FF2B5EF4-FFF2-40B4-BE49-F238E27FC236}">
                <a16:creationId xmlns:a16="http://schemas.microsoft.com/office/drawing/2014/main" xmlns="" id="{4C3F21E3-8A18-08D0-AB45-50732316DBB4}"/>
              </a:ext>
            </a:extLst>
          </p:cNvPr>
          <p:cNvCxnSpPr>
            <a:cxnSpLocks/>
          </p:cNvCxnSpPr>
          <p:nvPr/>
        </p:nvCxnSpPr>
        <p:spPr>
          <a:xfrm>
            <a:off x="560676" y="3958503"/>
            <a:ext cx="1828800" cy="0"/>
          </a:xfrm>
          <a:prstGeom prst="line">
            <a:avLst/>
          </a:prstGeom>
          <a:ln w="38100">
            <a:solidFill>
              <a:srgbClr val="F8F8F8"/>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xmlns="" id="{56C22F56-A0E3-4250-568A-A8670363A8C1}"/>
              </a:ext>
            </a:extLst>
          </p:cNvPr>
          <p:cNvCxnSpPr>
            <a:cxnSpLocks/>
          </p:cNvCxnSpPr>
          <p:nvPr/>
        </p:nvCxnSpPr>
        <p:spPr>
          <a:xfrm flipV="1">
            <a:off x="2384396" y="2969825"/>
            <a:ext cx="3358949" cy="991801"/>
          </a:xfrm>
          <a:prstGeom prst="line">
            <a:avLst/>
          </a:prstGeom>
          <a:ln w="38100">
            <a:solidFill>
              <a:srgbClr val="F8F8F8"/>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xmlns="" id="{24FB3349-5E22-AC67-8AA3-6D93E3F58D71}"/>
              </a:ext>
            </a:extLst>
          </p:cNvPr>
          <p:cNvCxnSpPr>
            <a:cxnSpLocks/>
          </p:cNvCxnSpPr>
          <p:nvPr/>
        </p:nvCxnSpPr>
        <p:spPr>
          <a:xfrm>
            <a:off x="2390492" y="3955530"/>
            <a:ext cx="3461008" cy="0"/>
          </a:xfrm>
          <a:prstGeom prst="line">
            <a:avLst/>
          </a:prstGeom>
          <a:ln w="38100">
            <a:solidFill>
              <a:srgbClr val="F8F8F8"/>
            </a:solidFill>
            <a:prstDash val="dash"/>
          </a:ln>
        </p:spPr>
        <p:style>
          <a:lnRef idx="1">
            <a:schemeClr val="accent1"/>
          </a:lnRef>
          <a:fillRef idx="0">
            <a:schemeClr val="accent1"/>
          </a:fillRef>
          <a:effectRef idx="0">
            <a:schemeClr val="accent1"/>
          </a:effectRef>
          <a:fontRef idx="minor">
            <a:schemeClr val="tx1"/>
          </a:fontRef>
        </p:style>
      </p:cxnSp>
      <p:sp>
        <p:nvSpPr>
          <p:cNvPr id="49" name="Freeform: Shape 48">
            <a:extLst>
              <a:ext uri="{FF2B5EF4-FFF2-40B4-BE49-F238E27FC236}">
                <a16:creationId xmlns:a16="http://schemas.microsoft.com/office/drawing/2014/main" xmlns="" id="{0BEE701F-7424-8F31-A2C4-061FA691779F}"/>
              </a:ext>
            </a:extLst>
          </p:cNvPr>
          <p:cNvSpPr/>
          <p:nvPr/>
        </p:nvSpPr>
        <p:spPr>
          <a:xfrm>
            <a:off x="3256177" y="3718560"/>
            <a:ext cx="36576" cy="231648"/>
          </a:xfrm>
          <a:custGeom>
            <a:avLst/>
            <a:gdLst>
              <a:gd name="connsiteX0" fmla="*/ 0 w 36576"/>
              <a:gd name="connsiteY0" fmla="*/ 0 h 231648"/>
              <a:gd name="connsiteX1" fmla="*/ 6096 w 36576"/>
              <a:gd name="connsiteY1" fmla="*/ 30480 h 231648"/>
              <a:gd name="connsiteX2" fmla="*/ 24384 w 36576"/>
              <a:gd name="connsiteY2" fmla="*/ 54864 h 231648"/>
              <a:gd name="connsiteX3" fmla="*/ 30480 w 36576"/>
              <a:gd name="connsiteY3" fmla="*/ 103632 h 231648"/>
              <a:gd name="connsiteX4" fmla="*/ 36576 w 36576"/>
              <a:gd name="connsiteY4" fmla="*/ 121920 h 231648"/>
              <a:gd name="connsiteX5" fmla="*/ 30480 w 36576"/>
              <a:gd name="connsiteY5" fmla="*/ 231648 h 231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576" h="231648">
                <a:moveTo>
                  <a:pt x="0" y="0"/>
                </a:moveTo>
                <a:cubicBezTo>
                  <a:pt x="2032" y="10160"/>
                  <a:pt x="1888" y="21012"/>
                  <a:pt x="6096" y="30480"/>
                </a:cubicBezTo>
                <a:cubicBezTo>
                  <a:pt x="10222" y="39764"/>
                  <a:pt x="21171" y="45225"/>
                  <a:pt x="24384" y="54864"/>
                </a:cubicBezTo>
                <a:cubicBezTo>
                  <a:pt x="29565" y="70406"/>
                  <a:pt x="27549" y="87514"/>
                  <a:pt x="30480" y="103632"/>
                </a:cubicBezTo>
                <a:cubicBezTo>
                  <a:pt x="31629" y="109954"/>
                  <a:pt x="34544" y="115824"/>
                  <a:pt x="36576" y="121920"/>
                </a:cubicBezTo>
                <a:lnTo>
                  <a:pt x="30480" y="231648"/>
                </a:lnTo>
              </a:path>
            </a:pathLst>
          </a:custGeom>
          <a:noFill/>
          <a:ln w="38100">
            <a:solidFill>
              <a:srgbClr val="F8F8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Graphic 50" descr="Car with solid fill">
            <a:extLst>
              <a:ext uri="{FF2B5EF4-FFF2-40B4-BE49-F238E27FC236}">
                <a16:creationId xmlns:a16="http://schemas.microsoft.com/office/drawing/2014/main" xmlns="" id="{99D0AFA8-E0BD-A869-8839-3CCD77BFFEDD}"/>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rot="9802962" flipH="1" flipV="1">
            <a:off x="4267200" y="2573261"/>
            <a:ext cx="914400" cy="914400"/>
          </a:xfrm>
          <a:prstGeom prst="rect">
            <a:avLst/>
          </a:prstGeom>
        </p:spPr>
      </p:pic>
      <p:cxnSp>
        <p:nvCxnSpPr>
          <p:cNvPr id="54" name="Straight Arrow Connector 53">
            <a:extLst>
              <a:ext uri="{FF2B5EF4-FFF2-40B4-BE49-F238E27FC236}">
                <a16:creationId xmlns:a16="http://schemas.microsoft.com/office/drawing/2014/main" xmlns="" id="{81956715-62D0-3BA9-9325-6A2528DBAF61}"/>
              </a:ext>
            </a:extLst>
          </p:cNvPr>
          <p:cNvCxnSpPr>
            <a:cxnSpLocks/>
          </p:cNvCxnSpPr>
          <p:nvPr/>
        </p:nvCxnSpPr>
        <p:spPr>
          <a:xfrm>
            <a:off x="4724400" y="3029567"/>
            <a:ext cx="0" cy="675150"/>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xmlns="" id="{93B83342-9533-9594-D954-000514600248}"/>
              </a:ext>
            </a:extLst>
          </p:cNvPr>
          <p:cNvCxnSpPr>
            <a:cxnSpLocks/>
          </p:cNvCxnSpPr>
          <p:nvPr/>
        </p:nvCxnSpPr>
        <p:spPr>
          <a:xfrm flipH="1">
            <a:off x="447445" y="3834384"/>
            <a:ext cx="687935" cy="0"/>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xmlns="" id="{1D203F92-B812-5401-9F37-0C32D8AD6029}"/>
              </a:ext>
            </a:extLst>
          </p:cNvPr>
          <p:cNvCxnSpPr>
            <a:cxnSpLocks/>
          </p:cNvCxnSpPr>
          <p:nvPr/>
        </p:nvCxnSpPr>
        <p:spPr>
          <a:xfrm flipV="1">
            <a:off x="1274551" y="3021498"/>
            <a:ext cx="0" cy="742782"/>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xmlns="" id="{822A3BAE-4B51-DB66-C761-5F7356EA82B2}"/>
              </a:ext>
            </a:extLst>
          </p:cNvPr>
          <p:cNvCxnSpPr>
            <a:cxnSpLocks/>
          </p:cNvCxnSpPr>
          <p:nvPr/>
        </p:nvCxnSpPr>
        <p:spPr>
          <a:xfrm flipV="1">
            <a:off x="4724400" y="2765417"/>
            <a:ext cx="863900" cy="256081"/>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xmlns="" id="{4A9BAAA9-8214-62E6-784B-EE3622A33E66}"/>
              </a:ext>
            </a:extLst>
          </p:cNvPr>
          <p:cNvCxnSpPr>
            <a:cxnSpLocks/>
          </p:cNvCxnSpPr>
          <p:nvPr/>
        </p:nvCxnSpPr>
        <p:spPr>
          <a:xfrm flipH="1">
            <a:off x="3812119" y="3029567"/>
            <a:ext cx="892262" cy="263168"/>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xmlns="" id="{29762CF2-5062-A056-CBA8-8832F41C8803}"/>
              </a:ext>
            </a:extLst>
          </p:cNvPr>
          <p:cNvCxnSpPr>
            <a:cxnSpLocks/>
          </p:cNvCxnSpPr>
          <p:nvPr/>
        </p:nvCxnSpPr>
        <p:spPr>
          <a:xfrm flipH="1" flipV="1">
            <a:off x="4488941" y="2384406"/>
            <a:ext cx="235762" cy="650897"/>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68" name="Object 67">
            <a:extLst>
              <a:ext uri="{FF2B5EF4-FFF2-40B4-BE49-F238E27FC236}">
                <a16:creationId xmlns:a16="http://schemas.microsoft.com/office/drawing/2014/main" xmlns="" id="{D7099D65-3CE2-C30C-36E6-0C7982DE0719}"/>
              </a:ext>
            </a:extLst>
          </p:cNvPr>
          <p:cNvGraphicFramePr>
            <a:graphicFrameLocks noChangeAspect="1"/>
          </p:cNvGraphicFramePr>
          <p:nvPr>
            <p:extLst>
              <p:ext uri="{D42A27DB-BD31-4B8C-83A1-F6EECF244321}">
                <p14:modId xmlns:p14="http://schemas.microsoft.com/office/powerpoint/2010/main" val="2165163448"/>
              </p:ext>
            </p:extLst>
          </p:nvPr>
        </p:nvGraphicFramePr>
        <p:xfrm>
          <a:off x="1976134" y="3414897"/>
          <a:ext cx="271462" cy="431800"/>
        </p:xfrm>
        <a:graphic>
          <a:graphicData uri="http://schemas.openxmlformats.org/presentationml/2006/ole">
            <mc:AlternateContent xmlns:mc="http://schemas.openxmlformats.org/markup-compatibility/2006">
              <mc:Choice xmlns:v="urn:schemas-microsoft-com:vml" Requires="v">
                <p:oleObj spid="_x0000_s6147" name="Equation" r:id="rId9" imgW="126720" imgH="203040" progId="Equation.DSMT4">
                  <p:embed/>
                </p:oleObj>
              </mc:Choice>
              <mc:Fallback>
                <p:oleObj name="Equation" r:id="rId9" imgW="126720" imgH="203040" progId="Equation.DSMT4">
                  <p:embed/>
                  <p:pic>
                    <p:nvPicPr>
                      <p:cNvPr id="68" name="Object 67">
                        <a:extLst>
                          <a:ext uri="{FF2B5EF4-FFF2-40B4-BE49-F238E27FC236}">
                            <a16:creationId xmlns:a16="http://schemas.microsoft.com/office/drawing/2014/main" xmlns="" id="{D7099D65-3CE2-C30C-36E6-0C7982DE0719}"/>
                          </a:ext>
                        </a:extLst>
                      </p:cNvPr>
                      <p:cNvPicPr/>
                      <p:nvPr/>
                    </p:nvPicPr>
                    <p:blipFill>
                      <a:blip r:embed="rId10"/>
                      <a:stretch>
                        <a:fillRect/>
                      </a:stretch>
                    </p:blipFill>
                    <p:spPr>
                      <a:xfrm>
                        <a:off x="1976134" y="3414897"/>
                        <a:ext cx="271462" cy="431800"/>
                      </a:xfrm>
                      <a:prstGeom prst="rect">
                        <a:avLst/>
                      </a:prstGeom>
                    </p:spPr>
                  </p:pic>
                </p:oleObj>
              </mc:Fallback>
            </mc:AlternateContent>
          </a:graphicData>
        </a:graphic>
      </p:graphicFrame>
      <p:graphicFrame>
        <p:nvGraphicFramePr>
          <p:cNvPr id="69" name="Object 68">
            <a:extLst>
              <a:ext uri="{FF2B5EF4-FFF2-40B4-BE49-F238E27FC236}">
                <a16:creationId xmlns:a16="http://schemas.microsoft.com/office/drawing/2014/main" xmlns="" id="{2A1FA2E0-05B8-5EA6-623D-179AEFB47C74}"/>
              </a:ext>
            </a:extLst>
          </p:cNvPr>
          <p:cNvGraphicFramePr>
            <a:graphicFrameLocks noChangeAspect="1"/>
          </p:cNvGraphicFramePr>
          <p:nvPr>
            <p:extLst>
              <p:ext uri="{D42A27DB-BD31-4B8C-83A1-F6EECF244321}">
                <p14:modId xmlns:p14="http://schemas.microsoft.com/office/powerpoint/2010/main" val="1920205228"/>
              </p:ext>
            </p:extLst>
          </p:nvPr>
        </p:nvGraphicFramePr>
        <p:xfrm>
          <a:off x="152400" y="3277523"/>
          <a:ext cx="515937" cy="539750"/>
        </p:xfrm>
        <a:graphic>
          <a:graphicData uri="http://schemas.openxmlformats.org/presentationml/2006/ole">
            <mc:AlternateContent xmlns:mc="http://schemas.openxmlformats.org/markup-compatibility/2006">
              <mc:Choice xmlns:v="urn:schemas-microsoft-com:vml" Requires="v">
                <p:oleObj spid="_x0000_s6148" name="Equation" r:id="rId11" imgW="241200" imgH="253800" progId="Equation.DSMT4">
                  <p:embed/>
                </p:oleObj>
              </mc:Choice>
              <mc:Fallback>
                <p:oleObj name="Equation" r:id="rId11" imgW="241200" imgH="253800" progId="Equation.DSMT4">
                  <p:embed/>
                  <p:pic>
                    <p:nvPicPr>
                      <p:cNvPr id="69" name="Object 68">
                        <a:extLst>
                          <a:ext uri="{FF2B5EF4-FFF2-40B4-BE49-F238E27FC236}">
                            <a16:creationId xmlns:a16="http://schemas.microsoft.com/office/drawing/2014/main" xmlns="" id="{2A1FA2E0-05B8-5EA6-623D-179AEFB47C74}"/>
                          </a:ext>
                        </a:extLst>
                      </p:cNvPr>
                      <p:cNvPicPr/>
                      <p:nvPr/>
                    </p:nvPicPr>
                    <p:blipFill>
                      <a:blip r:embed="rId12"/>
                      <a:stretch>
                        <a:fillRect/>
                      </a:stretch>
                    </p:blipFill>
                    <p:spPr>
                      <a:xfrm>
                        <a:off x="152400" y="3277523"/>
                        <a:ext cx="515937" cy="539750"/>
                      </a:xfrm>
                      <a:prstGeom prst="rect">
                        <a:avLst/>
                      </a:prstGeom>
                    </p:spPr>
                  </p:pic>
                </p:oleObj>
              </mc:Fallback>
            </mc:AlternateContent>
          </a:graphicData>
        </a:graphic>
      </p:graphicFrame>
      <p:graphicFrame>
        <p:nvGraphicFramePr>
          <p:cNvPr id="70" name="Object 69">
            <a:extLst>
              <a:ext uri="{FF2B5EF4-FFF2-40B4-BE49-F238E27FC236}">
                <a16:creationId xmlns:a16="http://schemas.microsoft.com/office/drawing/2014/main" xmlns="" id="{79A59E0C-55D0-D00C-D652-8653A56AE968}"/>
              </a:ext>
            </a:extLst>
          </p:cNvPr>
          <p:cNvGraphicFramePr>
            <a:graphicFrameLocks noChangeAspect="1"/>
          </p:cNvGraphicFramePr>
          <p:nvPr>
            <p:extLst>
              <p:ext uri="{D42A27DB-BD31-4B8C-83A1-F6EECF244321}">
                <p14:modId xmlns:p14="http://schemas.microsoft.com/office/powerpoint/2010/main" val="1780174416"/>
              </p:ext>
            </p:extLst>
          </p:nvPr>
        </p:nvGraphicFramePr>
        <p:xfrm>
          <a:off x="1184151" y="2605478"/>
          <a:ext cx="298450" cy="431800"/>
        </p:xfrm>
        <a:graphic>
          <a:graphicData uri="http://schemas.openxmlformats.org/presentationml/2006/ole">
            <mc:AlternateContent xmlns:mc="http://schemas.openxmlformats.org/markup-compatibility/2006">
              <mc:Choice xmlns:v="urn:schemas-microsoft-com:vml" Requires="v">
                <p:oleObj spid="_x0000_s6149" name="Equation" r:id="rId13" imgW="139680" imgH="203040" progId="Equation.DSMT4">
                  <p:embed/>
                </p:oleObj>
              </mc:Choice>
              <mc:Fallback>
                <p:oleObj name="Equation" r:id="rId13" imgW="139680" imgH="203040" progId="Equation.DSMT4">
                  <p:embed/>
                  <p:pic>
                    <p:nvPicPr>
                      <p:cNvPr id="70" name="Object 69">
                        <a:extLst>
                          <a:ext uri="{FF2B5EF4-FFF2-40B4-BE49-F238E27FC236}">
                            <a16:creationId xmlns:a16="http://schemas.microsoft.com/office/drawing/2014/main" xmlns="" id="{79A59E0C-55D0-D00C-D652-8653A56AE968}"/>
                          </a:ext>
                        </a:extLst>
                      </p:cNvPr>
                      <p:cNvPicPr/>
                      <p:nvPr/>
                    </p:nvPicPr>
                    <p:blipFill>
                      <a:blip r:embed="rId14"/>
                      <a:stretch>
                        <a:fillRect/>
                      </a:stretch>
                    </p:blipFill>
                    <p:spPr>
                      <a:xfrm>
                        <a:off x="1184151" y="2605478"/>
                        <a:ext cx="298450" cy="431800"/>
                      </a:xfrm>
                      <a:prstGeom prst="rect">
                        <a:avLst/>
                      </a:prstGeom>
                    </p:spPr>
                  </p:pic>
                </p:oleObj>
              </mc:Fallback>
            </mc:AlternateContent>
          </a:graphicData>
        </a:graphic>
      </p:graphicFrame>
      <p:graphicFrame>
        <p:nvGraphicFramePr>
          <p:cNvPr id="71" name="Object 70">
            <a:extLst>
              <a:ext uri="{FF2B5EF4-FFF2-40B4-BE49-F238E27FC236}">
                <a16:creationId xmlns:a16="http://schemas.microsoft.com/office/drawing/2014/main" xmlns="" id="{117B8F82-DD6D-BEAD-3567-4CCCC7B723B3}"/>
              </a:ext>
            </a:extLst>
          </p:cNvPr>
          <p:cNvGraphicFramePr>
            <a:graphicFrameLocks noChangeAspect="1"/>
          </p:cNvGraphicFramePr>
          <p:nvPr>
            <p:extLst>
              <p:ext uri="{D42A27DB-BD31-4B8C-83A1-F6EECF244321}">
                <p14:modId xmlns:p14="http://schemas.microsoft.com/office/powerpoint/2010/main" val="4207013362"/>
              </p:ext>
            </p:extLst>
          </p:nvPr>
        </p:nvGraphicFramePr>
        <p:xfrm>
          <a:off x="5527445" y="2359343"/>
          <a:ext cx="352425" cy="431800"/>
        </p:xfrm>
        <a:graphic>
          <a:graphicData uri="http://schemas.openxmlformats.org/presentationml/2006/ole">
            <mc:AlternateContent xmlns:mc="http://schemas.openxmlformats.org/markup-compatibility/2006">
              <mc:Choice xmlns:v="urn:schemas-microsoft-com:vml" Requires="v">
                <p:oleObj spid="_x0000_s6150" name="Equation" r:id="rId15" imgW="164880" imgH="203040" progId="Equation.DSMT4">
                  <p:embed/>
                </p:oleObj>
              </mc:Choice>
              <mc:Fallback>
                <p:oleObj name="Equation" r:id="rId15" imgW="164880" imgH="203040" progId="Equation.DSMT4">
                  <p:embed/>
                  <p:pic>
                    <p:nvPicPr>
                      <p:cNvPr id="71" name="Object 70">
                        <a:extLst>
                          <a:ext uri="{FF2B5EF4-FFF2-40B4-BE49-F238E27FC236}">
                            <a16:creationId xmlns:a16="http://schemas.microsoft.com/office/drawing/2014/main" xmlns="" id="{117B8F82-DD6D-BEAD-3567-4CCCC7B723B3}"/>
                          </a:ext>
                        </a:extLst>
                      </p:cNvPr>
                      <p:cNvPicPr/>
                      <p:nvPr/>
                    </p:nvPicPr>
                    <p:blipFill>
                      <a:blip r:embed="rId16"/>
                      <a:stretch>
                        <a:fillRect/>
                      </a:stretch>
                    </p:blipFill>
                    <p:spPr>
                      <a:xfrm>
                        <a:off x="5527445" y="2359343"/>
                        <a:ext cx="352425" cy="431800"/>
                      </a:xfrm>
                      <a:prstGeom prst="rect">
                        <a:avLst/>
                      </a:prstGeom>
                    </p:spPr>
                  </p:pic>
                </p:oleObj>
              </mc:Fallback>
            </mc:AlternateContent>
          </a:graphicData>
        </a:graphic>
      </p:graphicFrame>
      <p:graphicFrame>
        <p:nvGraphicFramePr>
          <p:cNvPr id="72" name="Object 71">
            <a:extLst>
              <a:ext uri="{FF2B5EF4-FFF2-40B4-BE49-F238E27FC236}">
                <a16:creationId xmlns:a16="http://schemas.microsoft.com/office/drawing/2014/main" xmlns="" id="{5007AA52-596D-EA30-1C87-3F9F7CF158EB}"/>
              </a:ext>
            </a:extLst>
          </p:cNvPr>
          <p:cNvGraphicFramePr>
            <a:graphicFrameLocks noChangeAspect="1"/>
          </p:cNvGraphicFramePr>
          <p:nvPr>
            <p:extLst>
              <p:ext uri="{D42A27DB-BD31-4B8C-83A1-F6EECF244321}">
                <p14:modId xmlns:p14="http://schemas.microsoft.com/office/powerpoint/2010/main" val="1127169205"/>
              </p:ext>
            </p:extLst>
          </p:nvPr>
        </p:nvGraphicFramePr>
        <p:xfrm>
          <a:off x="3527682" y="2685871"/>
          <a:ext cx="596900" cy="539750"/>
        </p:xfrm>
        <a:graphic>
          <a:graphicData uri="http://schemas.openxmlformats.org/presentationml/2006/ole">
            <mc:AlternateContent xmlns:mc="http://schemas.openxmlformats.org/markup-compatibility/2006">
              <mc:Choice xmlns:v="urn:schemas-microsoft-com:vml" Requires="v">
                <p:oleObj spid="_x0000_s6151" name="Equation" r:id="rId17" imgW="279360" imgH="253800" progId="Equation.DSMT4">
                  <p:embed/>
                </p:oleObj>
              </mc:Choice>
              <mc:Fallback>
                <p:oleObj name="Equation" r:id="rId17" imgW="279360" imgH="253800" progId="Equation.DSMT4">
                  <p:embed/>
                  <p:pic>
                    <p:nvPicPr>
                      <p:cNvPr id="72" name="Object 71">
                        <a:extLst>
                          <a:ext uri="{FF2B5EF4-FFF2-40B4-BE49-F238E27FC236}">
                            <a16:creationId xmlns:a16="http://schemas.microsoft.com/office/drawing/2014/main" xmlns="" id="{5007AA52-596D-EA30-1C87-3F9F7CF158EB}"/>
                          </a:ext>
                        </a:extLst>
                      </p:cNvPr>
                      <p:cNvPicPr/>
                      <p:nvPr/>
                    </p:nvPicPr>
                    <p:blipFill>
                      <a:blip r:embed="rId18"/>
                      <a:stretch>
                        <a:fillRect/>
                      </a:stretch>
                    </p:blipFill>
                    <p:spPr>
                      <a:xfrm>
                        <a:off x="3527682" y="2685871"/>
                        <a:ext cx="596900" cy="539750"/>
                      </a:xfrm>
                      <a:prstGeom prst="rect">
                        <a:avLst/>
                      </a:prstGeom>
                    </p:spPr>
                  </p:pic>
                </p:oleObj>
              </mc:Fallback>
            </mc:AlternateContent>
          </a:graphicData>
        </a:graphic>
      </p:graphicFrame>
      <p:graphicFrame>
        <p:nvGraphicFramePr>
          <p:cNvPr id="73" name="Object 72">
            <a:extLst>
              <a:ext uri="{FF2B5EF4-FFF2-40B4-BE49-F238E27FC236}">
                <a16:creationId xmlns:a16="http://schemas.microsoft.com/office/drawing/2014/main" xmlns="" id="{D1C8DAC6-8B31-5F31-B5FF-315C94CE91D3}"/>
              </a:ext>
            </a:extLst>
          </p:cNvPr>
          <p:cNvGraphicFramePr>
            <a:graphicFrameLocks noChangeAspect="1"/>
          </p:cNvGraphicFramePr>
          <p:nvPr>
            <p:extLst>
              <p:ext uri="{D42A27DB-BD31-4B8C-83A1-F6EECF244321}">
                <p14:modId xmlns:p14="http://schemas.microsoft.com/office/powerpoint/2010/main" val="3486695311"/>
              </p:ext>
            </p:extLst>
          </p:nvPr>
        </p:nvGraphicFramePr>
        <p:xfrm>
          <a:off x="4632793" y="3711578"/>
          <a:ext cx="271462" cy="431800"/>
        </p:xfrm>
        <a:graphic>
          <a:graphicData uri="http://schemas.openxmlformats.org/presentationml/2006/ole">
            <mc:AlternateContent xmlns:mc="http://schemas.openxmlformats.org/markup-compatibility/2006">
              <mc:Choice xmlns:v="urn:schemas-microsoft-com:vml" Requires="v">
                <p:oleObj spid="_x0000_s6152" name="Equation" r:id="rId19" imgW="126720" imgH="203040" progId="Equation.DSMT4">
                  <p:embed/>
                </p:oleObj>
              </mc:Choice>
              <mc:Fallback>
                <p:oleObj name="Equation" r:id="rId19" imgW="126720" imgH="203040" progId="Equation.DSMT4">
                  <p:embed/>
                  <p:pic>
                    <p:nvPicPr>
                      <p:cNvPr id="73" name="Object 72">
                        <a:extLst>
                          <a:ext uri="{FF2B5EF4-FFF2-40B4-BE49-F238E27FC236}">
                            <a16:creationId xmlns:a16="http://schemas.microsoft.com/office/drawing/2014/main" xmlns="" id="{D1C8DAC6-8B31-5F31-B5FF-315C94CE91D3}"/>
                          </a:ext>
                        </a:extLst>
                      </p:cNvPr>
                      <p:cNvPicPr/>
                      <p:nvPr/>
                    </p:nvPicPr>
                    <p:blipFill>
                      <a:blip r:embed="rId8"/>
                      <a:stretch>
                        <a:fillRect/>
                      </a:stretch>
                    </p:blipFill>
                    <p:spPr>
                      <a:xfrm>
                        <a:off x="4632793" y="3711578"/>
                        <a:ext cx="271462" cy="431800"/>
                      </a:xfrm>
                      <a:prstGeom prst="rect">
                        <a:avLst/>
                      </a:prstGeom>
                    </p:spPr>
                  </p:pic>
                </p:oleObj>
              </mc:Fallback>
            </mc:AlternateContent>
          </a:graphicData>
        </a:graphic>
      </p:graphicFrame>
      <p:graphicFrame>
        <p:nvGraphicFramePr>
          <p:cNvPr id="74" name="Object 73">
            <a:extLst>
              <a:ext uri="{FF2B5EF4-FFF2-40B4-BE49-F238E27FC236}">
                <a16:creationId xmlns:a16="http://schemas.microsoft.com/office/drawing/2014/main" xmlns="" id="{B8F60860-5702-96E2-22D2-C3FE35997A4E}"/>
              </a:ext>
            </a:extLst>
          </p:cNvPr>
          <p:cNvGraphicFramePr>
            <a:graphicFrameLocks noChangeAspect="1"/>
          </p:cNvGraphicFramePr>
          <p:nvPr>
            <p:extLst>
              <p:ext uri="{D42A27DB-BD31-4B8C-83A1-F6EECF244321}">
                <p14:modId xmlns:p14="http://schemas.microsoft.com/office/powerpoint/2010/main" val="84229183"/>
              </p:ext>
            </p:extLst>
          </p:nvPr>
        </p:nvGraphicFramePr>
        <p:xfrm>
          <a:off x="4299234" y="1930694"/>
          <a:ext cx="379413" cy="431800"/>
        </p:xfrm>
        <a:graphic>
          <a:graphicData uri="http://schemas.openxmlformats.org/presentationml/2006/ole">
            <mc:AlternateContent xmlns:mc="http://schemas.openxmlformats.org/markup-compatibility/2006">
              <mc:Choice xmlns:v="urn:schemas-microsoft-com:vml" Requires="v">
                <p:oleObj spid="_x0000_s6153" name="Equation" r:id="rId20" imgW="177480" imgH="203040" progId="Equation.DSMT4">
                  <p:embed/>
                </p:oleObj>
              </mc:Choice>
              <mc:Fallback>
                <p:oleObj name="Equation" r:id="rId20" imgW="177480" imgH="203040" progId="Equation.DSMT4">
                  <p:embed/>
                  <p:pic>
                    <p:nvPicPr>
                      <p:cNvPr id="74" name="Object 73">
                        <a:extLst>
                          <a:ext uri="{FF2B5EF4-FFF2-40B4-BE49-F238E27FC236}">
                            <a16:creationId xmlns:a16="http://schemas.microsoft.com/office/drawing/2014/main" xmlns="" id="{B8F60860-5702-96E2-22D2-C3FE35997A4E}"/>
                          </a:ext>
                        </a:extLst>
                      </p:cNvPr>
                      <p:cNvPicPr/>
                      <p:nvPr/>
                    </p:nvPicPr>
                    <p:blipFill>
                      <a:blip r:embed="rId21"/>
                      <a:stretch>
                        <a:fillRect/>
                      </a:stretch>
                    </p:blipFill>
                    <p:spPr>
                      <a:xfrm>
                        <a:off x="4299234" y="1930694"/>
                        <a:ext cx="379413" cy="431800"/>
                      </a:xfrm>
                      <a:prstGeom prst="rect">
                        <a:avLst/>
                      </a:prstGeom>
                    </p:spPr>
                  </p:pic>
                </p:oleObj>
              </mc:Fallback>
            </mc:AlternateContent>
          </a:graphicData>
        </a:graphic>
      </p:graphicFrame>
      <p:graphicFrame>
        <p:nvGraphicFramePr>
          <p:cNvPr id="75" name="Object 74">
            <a:extLst>
              <a:ext uri="{FF2B5EF4-FFF2-40B4-BE49-F238E27FC236}">
                <a16:creationId xmlns:a16="http://schemas.microsoft.com/office/drawing/2014/main" xmlns="" id="{0D6EE778-F01F-0ACB-5CC4-D12FF41E8860}"/>
              </a:ext>
            </a:extLst>
          </p:cNvPr>
          <p:cNvGraphicFramePr>
            <a:graphicFrameLocks noChangeAspect="1"/>
          </p:cNvGraphicFramePr>
          <p:nvPr>
            <p:extLst>
              <p:ext uri="{D42A27DB-BD31-4B8C-83A1-F6EECF244321}">
                <p14:modId xmlns:p14="http://schemas.microsoft.com/office/powerpoint/2010/main" val="2108293468"/>
              </p:ext>
            </p:extLst>
          </p:nvPr>
        </p:nvGraphicFramePr>
        <p:xfrm>
          <a:off x="3532402" y="3516918"/>
          <a:ext cx="677862" cy="458787"/>
        </p:xfrm>
        <a:graphic>
          <a:graphicData uri="http://schemas.openxmlformats.org/presentationml/2006/ole">
            <mc:AlternateContent xmlns:mc="http://schemas.openxmlformats.org/markup-compatibility/2006">
              <mc:Choice xmlns:v="urn:schemas-microsoft-com:vml" Requires="v">
                <p:oleObj spid="_x0000_s6154" name="Equation" r:id="rId22" imgW="317160" imgH="215640" progId="Equation.DSMT4">
                  <p:embed/>
                </p:oleObj>
              </mc:Choice>
              <mc:Fallback>
                <p:oleObj name="Equation" r:id="rId22" imgW="317160" imgH="215640" progId="Equation.DSMT4">
                  <p:embed/>
                  <p:pic>
                    <p:nvPicPr>
                      <p:cNvPr id="75" name="Object 74">
                        <a:extLst>
                          <a:ext uri="{FF2B5EF4-FFF2-40B4-BE49-F238E27FC236}">
                            <a16:creationId xmlns:a16="http://schemas.microsoft.com/office/drawing/2014/main" xmlns="" id="{0D6EE778-F01F-0ACB-5CC4-D12FF41E8860}"/>
                          </a:ext>
                        </a:extLst>
                      </p:cNvPr>
                      <p:cNvPicPr/>
                      <p:nvPr/>
                    </p:nvPicPr>
                    <p:blipFill>
                      <a:blip r:embed="rId23"/>
                      <a:stretch>
                        <a:fillRect/>
                      </a:stretch>
                    </p:blipFill>
                    <p:spPr>
                      <a:xfrm>
                        <a:off x="3532402" y="3516918"/>
                        <a:ext cx="677862" cy="458787"/>
                      </a:xfrm>
                      <a:prstGeom prst="rect">
                        <a:avLst/>
                      </a:prstGeom>
                    </p:spPr>
                  </p:pic>
                </p:oleObj>
              </mc:Fallback>
            </mc:AlternateContent>
          </a:graphicData>
        </a:graphic>
      </p:graphicFrame>
      <p:sp>
        <p:nvSpPr>
          <p:cNvPr id="76" name="Google Shape;1794;p49">
            <a:extLst>
              <a:ext uri="{FF2B5EF4-FFF2-40B4-BE49-F238E27FC236}">
                <a16:creationId xmlns:a16="http://schemas.microsoft.com/office/drawing/2014/main" xmlns="" id="{3A2F4B2D-D6FC-A44F-A9C7-5DCA4163CC13}"/>
              </a:ext>
            </a:extLst>
          </p:cNvPr>
          <p:cNvSpPr txBox="1">
            <a:spLocks/>
          </p:cNvSpPr>
          <p:nvPr/>
        </p:nvSpPr>
        <p:spPr>
          <a:xfrm>
            <a:off x="152400" y="4643550"/>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FFF00"/>
                </a:solidFill>
                <a:latin typeface="Itim" panose="00000500000000000000" pitchFamily="2" charset="-34"/>
                <a:cs typeface="Itim" panose="00000500000000000000" pitchFamily="2" charset="-34"/>
              </a:rPr>
              <a:t>- Công suất lên dốc: </a:t>
            </a:r>
          </a:p>
        </p:txBody>
      </p:sp>
      <p:sp>
        <p:nvSpPr>
          <p:cNvPr id="77" name="Google Shape;1794;p49">
            <a:extLst>
              <a:ext uri="{FF2B5EF4-FFF2-40B4-BE49-F238E27FC236}">
                <a16:creationId xmlns:a16="http://schemas.microsoft.com/office/drawing/2014/main" xmlns="" id="{0FAE2BF2-84D6-DB3A-BB38-839980A1F258}"/>
              </a:ext>
            </a:extLst>
          </p:cNvPr>
          <p:cNvSpPr txBox="1">
            <a:spLocks/>
          </p:cNvSpPr>
          <p:nvPr/>
        </p:nvSpPr>
        <p:spPr>
          <a:xfrm>
            <a:off x="2176115" y="4247708"/>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Hướng dẫn </a:t>
            </a:r>
          </a:p>
        </p:txBody>
      </p:sp>
      <p:graphicFrame>
        <p:nvGraphicFramePr>
          <p:cNvPr id="78" name="Object 77">
            <a:extLst>
              <a:ext uri="{FF2B5EF4-FFF2-40B4-BE49-F238E27FC236}">
                <a16:creationId xmlns:a16="http://schemas.microsoft.com/office/drawing/2014/main" xmlns="" id="{9ED3E9A3-B6F0-9586-2FEC-44D659524AA1}"/>
              </a:ext>
            </a:extLst>
          </p:cNvPr>
          <p:cNvGraphicFramePr>
            <a:graphicFrameLocks noChangeAspect="1"/>
          </p:cNvGraphicFramePr>
          <p:nvPr>
            <p:extLst>
              <p:ext uri="{D42A27DB-BD31-4B8C-83A1-F6EECF244321}">
                <p14:modId xmlns:p14="http://schemas.microsoft.com/office/powerpoint/2010/main" val="3260716552"/>
              </p:ext>
            </p:extLst>
          </p:nvPr>
        </p:nvGraphicFramePr>
        <p:xfrm>
          <a:off x="962555" y="5096589"/>
          <a:ext cx="1249363" cy="377825"/>
        </p:xfrm>
        <a:graphic>
          <a:graphicData uri="http://schemas.openxmlformats.org/presentationml/2006/ole">
            <mc:AlternateContent xmlns:mc="http://schemas.openxmlformats.org/markup-compatibility/2006">
              <mc:Choice xmlns:v="urn:schemas-microsoft-com:vml" Requires="v">
                <p:oleObj spid="_x0000_s6155" name="Equation" r:id="rId24" imgW="583920" imgH="177480" progId="Equation.DSMT4">
                  <p:embed/>
                </p:oleObj>
              </mc:Choice>
              <mc:Fallback>
                <p:oleObj name="Equation" r:id="rId24" imgW="583920" imgH="177480" progId="Equation.DSMT4">
                  <p:embed/>
                  <p:pic>
                    <p:nvPicPr>
                      <p:cNvPr id="78" name="Object 77">
                        <a:extLst>
                          <a:ext uri="{FF2B5EF4-FFF2-40B4-BE49-F238E27FC236}">
                            <a16:creationId xmlns:a16="http://schemas.microsoft.com/office/drawing/2014/main" xmlns="" id="{9ED3E9A3-B6F0-9586-2FEC-44D659524AA1}"/>
                          </a:ext>
                        </a:extLst>
                      </p:cNvPr>
                      <p:cNvPicPr/>
                      <p:nvPr/>
                    </p:nvPicPr>
                    <p:blipFill>
                      <a:blip r:embed="rId25"/>
                      <a:stretch>
                        <a:fillRect/>
                      </a:stretch>
                    </p:blipFill>
                    <p:spPr>
                      <a:xfrm>
                        <a:off x="962555" y="5096589"/>
                        <a:ext cx="1249363" cy="377825"/>
                      </a:xfrm>
                      <a:prstGeom prst="rect">
                        <a:avLst/>
                      </a:prstGeom>
                    </p:spPr>
                  </p:pic>
                </p:oleObj>
              </mc:Fallback>
            </mc:AlternateContent>
          </a:graphicData>
        </a:graphic>
      </p:graphicFrame>
      <p:cxnSp>
        <p:nvCxnSpPr>
          <p:cNvPr id="80" name="Straight Arrow Connector 79">
            <a:extLst>
              <a:ext uri="{FF2B5EF4-FFF2-40B4-BE49-F238E27FC236}">
                <a16:creationId xmlns:a16="http://schemas.microsoft.com/office/drawing/2014/main" xmlns="" id="{68C76CB6-5971-6DF0-DDC3-A5B8FEEF9217}"/>
              </a:ext>
            </a:extLst>
          </p:cNvPr>
          <p:cNvCxnSpPr>
            <a:cxnSpLocks/>
          </p:cNvCxnSpPr>
          <p:nvPr/>
        </p:nvCxnSpPr>
        <p:spPr>
          <a:xfrm flipH="1">
            <a:off x="791412" y="5456622"/>
            <a:ext cx="906295" cy="189586"/>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81" name="Object 80">
            <a:extLst>
              <a:ext uri="{FF2B5EF4-FFF2-40B4-BE49-F238E27FC236}">
                <a16:creationId xmlns:a16="http://schemas.microsoft.com/office/drawing/2014/main" xmlns="" id="{79D37350-1BE6-CBF5-4A11-C58EFD8B5A01}"/>
              </a:ext>
            </a:extLst>
          </p:cNvPr>
          <p:cNvGraphicFramePr>
            <a:graphicFrameLocks noChangeAspect="1"/>
          </p:cNvGraphicFramePr>
          <p:nvPr>
            <p:extLst>
              <p:ext uri="{D42A27DB-BD31-4B8C-83A1-F6EECF244321}">
                <p14:modId xmlns:p14="http://schemas.microsoft.com/office/powerpoint/2010/main" val="1819246386"/>
              </p:ext>
            </p:extLst>
          </p:nvPr>
        </p:nvGraphicFramePr>
        <p:xfrm>
          <a:off x="374800" y="5575582"/>
          <a:ext cx="4405313" cy="512763"/>
        </p:xfrm>
        <a:graphic>
          <a:graphicData uri="http://schemas.openxmlformats.org/presentationml/2006/ole">
            <mc:AlternateContent xmlns:mc="http://schemas.openxmlformats.org/markup-compatibility/2006">
              <mc:Choice xmlns:v="urn:schemas-microsoft-com:vml" Requires="v">
                <p:oleObj spid="_x0000_s6156" name="Equation" r:id="rId26" imgW="2057400" imgH="241200" progId="Equation.DSMT4">
                  <p:embed/>
                </p:oleObj>
              </mc:Choice>
              <mc:Fallback>
                <p:oleObj name="Equation" r:id="rId26" imgW="2057400" imgH="241200" progId="Equation.DSMT4">
                  <p:embed/>
                  <p:pic>
                    <p:nvPicPr>
                      <p:cNvPr id="81" name="Object 80">
                        <a:extLst>
                          <a:ext uri="{FF2B5EF4-FFF2-40B4-BE49-F238E27FC236}">
                            <a16:creationId xmlns:a16="http://schemas.microsoft.com/office/drawing/2014/main" xmlns="" id="{79D37350-1BE6-CBF5-4A11-C58EFD8B5A01}"/>
                          </a:ext>
                        </a:extLst>
                      </p:cNvPr>
                      <p:cNvPicPr/>
                      <p:nvPr/>
                    </p:nvPicPr>
                    <p:blipFill>
                      <a:blip r:embed="rId27"/>
                      <a:stretch>
                        <a:fillRect/>
                      </a:stretch>
                    </p:blipFill>
                    <p:spPr>
                      <a:xfrm>
                        <a:off x="374800" y="5575582"/>
                        <a:ext cx="4405313" cy="512763"/>
                      </a:xfrm>
                      <a:prstGeom prst="rect">
                        <a:avLst/>
                      </a:prstGeom>
                    </p:spPr>
                  </p:pic>
                </p:oleObj>
              </mc:Fallback>
            </mc:AlternateContent>
          </a:graphicData>
        </a:graphic>
      </p:graphicFrame>
      <p:cxnSp>
        <p:nvCxnSpPr>
          <p:cNvPr id="82" name="Straight Arrow Connector 81">
            <a:extLst>
              <a:ext uri="{FF2B5EF4-FFF2-40B4-BE49-F238E27FC236}">
                <a16:creationId xmlns:a16="http://schemas.microsoft.com/office/drawing/2014/main" xmlns="" id="{926A589D-BD1E-5743-26DA-B1568DC78EC4}"/>
              </a:ext>
            </a:extLst>
          </p:cNvPr>
          <p:cNvCxnSpPr>
            <a:cxnSpLocks/>
          </p:cNvCxnSpPr>
          <p:nvPr/>
        </p:nvCxnSpPr>
        <p:spPr>
          <a:xfrm>
            <a:off x="4724400" y="3018622"/>
            <a:ext cx="262330" cy="612175"/>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xmlns="" id="{00AB2EC8-7C94-CD1D-21FC-07A744ECDE67}"/>
              </a:ext>
            </a:extLst>
          </p:cNvPr>
          <p:cNvCxnSpPr>
            <a:cxnSpLocks/>
          </p:cNvCxnSpPr>
          <p:nvPr/>
        </p:nvCxnSpPr>
        <p:spPr>
          <a:xfrm flipH="1">
            <a:off x="4429355" y="3022319"/>
            <a:ext cx="281626" cy="92104"/>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xmlns="" id="{C0F24DB6-727E-84B6-F10B-FB352345FA29}"/>
              </a:ext>
            </a:extLst>
          </p:cNvPr>
          <p:cNvCxnSpPr>
            <a:cxnSpLocks/>
          </p:cNvCxnSpPr>
          <p:nvPr/>
        </p:nvCxnSpPr>
        <p:spPr>
          <a:xfrm flipV="1">
            <a:off x="4763444" y="3635877"/>
            <a:ext cx="218206" cy="61970"/>
          </a:xfrm>
          <a:prstGeom prst="line">
            <a:avLst/>
          </a:prstGeom>
          <a:ln w="1270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xmlns="" id="{15F05268-B4B9-7978-7764-00ED5D50EA42}"/>
              </a:ext>
            </a:extLst>
          </p:cNvPr>
          <p:cNvCxnSpPr>
            <a:cxnSpLocks/>
          </p:cNvCxnSpPr>
          <p:nvPr/>
        </p:nvCxnSpPr>
        <p:spPr>
          <a:xfrm>
            <a:off x="4462071" y="3160238"/>
            <a:ext cx="206505" cy="537261"/>
          </a:xfrm>
          <a:prstGeom prst="line">
            <a:avLst/>
          </a:prstGeom>
          <a:ln w="12700">
            <a:solidFill>
              <a:srgbClr val="FFFF00"/>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96" name="Object 95">
            <a:extLst>
              <a:ext uri="{FF2B5EF4-FFF2-40B4-BE49-F238E27FC236}">
                <a16:creationId xmlns:a16="http://schemas.microsoft.com/office/drawing/2014/main" xmlns="" id="{C861FC3F-3ABC-08D7-5C2E-CE3616E2EBC8}"/>
              </a:ext>
            </a:extLst>
          </p:cNvPr>
          <p:cNvGraphicFramePr>
            <a:graphicFrameLocks noChangeAspect="1"/>
          </p:cNvGraphicFramePr>
          <p:nvPr>
            <p:extLst>
              <p:ext uri="{D42A27DB-BD31-4B8C-83A1-F6EECF244321}">
                <p14:modId xmlns:p14="http://schemas.microsoft.com/office/powerpoint/2010/main" val="3114759186"/>
              </p:ext>
            </p:extLst>
          </p:nvPr>
        </p:nvGraphicFramePr>
        <p:xfrm>
          <a:off x="4992212" y="3379968"/>
          <a:ext cx="381000" cy="566738"/>
        </p:xfrm>
        <a:graphic>
          <a:graphicData uri="http://schemas.openxmlformats.org/presentationml/2006/ole">
            <mc:AlternateContent xmlns:mc="http://schemas.openxmlformats.org/markup-compatibility/2006">
              <mc:Choice xmlns:v="urn:schemas-microsoft-com:vml" Requires="v">
                <p:oleObj spid="_x0000_s6157" name="Equation" r:id="rId28" imgW="177480" imgH="266400" progId="Equation.DSMT4">
                  <p:embed/>
                </p:oleObj>
              </mc:Choice>
              <mc:Fallback>
                <p:oleObj name="Equation" r:id="rId28" imgW="177480" imgH="266400" progId="Equation.DSMT4">
                  <p:embed/>
                  <p:pic>
                    <p:nvPicPr>
                      <p:cNvPr id="96" name="Object 95">
                        <a:extLst>
                          <a:ext uri="{FF2B5EF4-FFF2-40B4-BE49-F238E27FC236}">
                            <a16:creationId xmlns:a16="http://schemas.microsoft.com/office/drawing/2014/main" xmlns="" id="{C861FC3F-3ABC-08D7-5C2E-CE3616E2EBC8}"/>
                          </a:ext>
                        </a:extLst>
                      </p:cNvPr>
                      <p:cNvPicPr/>
                      <p:nvPr/>
                    </p:nvPicPr>
                    <p:blipFill>
                      <a:blip r:embed="rId29"/>
                      <a:stretch>
                        <a:fillRect/>
                      </a:stretch>
                    </p:blipFill>
                    <p:spPr>
                      <a:xfrm>
                        <a:off x="4992212" y="3379968"/>
                        <a:ext cx="381000" cy="566738"/>
                      </a:xfrm>
                      <a:prstGeom prst="rect">
                        <a:avLst/>
                      </a:prstGeom>
                    </p:spPr>
                  </p:pic>
                </p:oleObj>
              </mc:Fallback>
            </mc:AlternateContent>
          </a:graphicData>
        </a:graphic>
      </p:graphicFrame>
      <p:graphicFrame>
        <p:nvGraphicFramePr>
          <p:cNvPr id="97" name="Object 96">
            <a:extLst>
              <a:ext uri="{FF2B5EF4-FFF2-40B4-BE49-F238E27FC236}">
                <a16:creationId xmlns:a16="http://schemas.microsoft.com/office/drawing/2014/main" xmlns="" id="{90AC84CB-1391-E4E5-3AD3-3FAB99B324EF}"/>
              </a:ext>
            </a:extLst>
          </p:cNvPr>
          <p:cNvGraphicFramePr>
            <a:graphicFrameLocks noChangeAspect="1"/>
          </p:cNvGraphicFramePr>
          <p:nvPr>
            <p:extLst>
              <p:ext uri="{D42A27DB-BD31-4B8C-83A1-F6EECF244321}">
                <p14:modId xmlns:p14="http://schemas.microsoft.com/office/powerpoint/2010/main" val="1415298641"/>
              </p:ext>
            </p:extLst>
          </p:nvPr>
        </p:nvGraphicFramePr>
        <p:xfrm>
          <a:off x="4230711" y="2534916"/>
          <a:ext cx="381000" cy="539750"/>
        </p:xfrm>
        <a:graphic>
          <a:graphicData uri="http://schemas.openxmlformats.org/presentationml/2006/ole">
            <mc:AlternateContent xmlns:mc="http://schemas.openxmlformats.org/markup-compatibility/2006">
              <mc:Choice xmlns:v="urn:schemas-microsoft-com:vml" Requires="v">
                <p:oleObj spid="_x0000_s6158" name="Equation" r:id="rId30" imgW="177480" imgH="253800" progId="Equation.DSMT4">
                  <p:embed/>
                </p:oleObj>
              </mc:Choice>
              <mc:Fallback>
                <p:oleObj name="Equation" r:id="rId30" imgW="177480" imgH="253800" progId="Equation.DSMT4">
                  <p:embed/>
                  <p:pic>
                    <p:nvPicPr>
                      <p:cNvPr id="97" name="Object 96">
                        <a:extLst>
                          <a:ext uri="{FF2B5EF4-FFF2-40B4-BE49-F238E27FC236}">
                            <a16:creationId xmlns:a16="http://schemas.microsoft.com/office/drawing/2014/main" xmlns="" id="{90AC84CB-1391-E4E5-3AD3-3FAB99B324EF}"/>
                          </a:ext>
                        </a:extLst>
                      </p:cNvPr>
                      <p:cNvPicPr/>
                      <p:nvPr/>
                    </p:nvPicPr>
                    <p:blipFill>
                      <a:blip r:embed="rId31"/>
                      <a:stretch>
                        <a:fillRect/>
                      </a:stretch>
                    </p:blipFill>
                    <p:spPr>
                      <a:xfrm>
                        <a:off x="4230711" y="2534916"/>
                        <a:ext cx="381000" cy="539750"/>
                      </a:xfrm>
                      <a:prstGeom prst="rect">
                        <a:avLst/>
                      </a:prstGeom>
                    </p:spPr>
                  </p:pic>
                </p:oleObj>
              </mc:Fallback>
            </mc:AlternateContent>
          </a:graphicData>
        </a:graphic>
      </p:graphicFrame>
      <p:graphicFrame>
        <p:nvGraphicFramePr>
          <p:cNvPr id="101" name="Object 100">
            <a:extLst>
              <a:ext uri="{FF2B5EF4-FFF2-40B4-BE49-F238E27FC236}">
                <a16:creationId xmlns:a16="http://schemas.microsoft.com/office/drawing/2014/main" xmlns="" id="{709144EC-1C13-3ACD-B9FA-D0F4DFC3DA9C}"/>
              </a:ext>
            </a:extLst>
          </p:cNvPr>
          <p:cNvGraphicFramePr>
            <a:graphicFrameLocks noChangeAspect="1"/>
          </p:cNvGraphicFramePr>
          <p:nvPr>
            <p:extLst>
              <p:ext uri="{D42A27DB-BD31-4B8C-83A1-F6EECF244321}">
                <p14:modId xmlns:p14="http://schemas.microsoft.com/office/powerpoint/2010/main" val="3719907507"/>
              </p:ext>
            </p:extLst>
          </p:nvPr>
        </p:nvGraphicFramePr>
        <p:xfrm>
          <a:off x="100422" y="6037359"/>
          <a:ext cx="3209925" cy="836612"/>
        </p:xfrm>
        <a:graphic>
          <a:graphicData uri="http://schemas.openxmlformats.org/presentationml/2006/ole">
            <mc:AlternateContent xmlns:mc="http://schemas.openxmlformats.org/markup-compatibility/2006">
              <mc:Choice xmlns:v="urn:schemas-microsoft-com:vml" Requires="v">
                <p:oleObj spid="_x0000_s6159" name="Equation" r:id="rId32" imgW="1498320" imgH="393480" progId="Equation.DSMT4">
                  <p:embed/>
                </p:oleObj>
              </mc:Choice>
              <mc:Fallback>
                <p:oleObj name="Equation" r:id="rId32" imgW="1498320" imgH="393480" progId="Equation.DSMT4">
                  <p:embed/>
                  <p:pic>
                    <p:nvPicPr>
                      <p:cNvPr id="101" name="Object 100">
                        <a:extLst>
                          <a:ext uri="{FF2B5EF4-FFF2-40B4-BE49-F238E27FC236}">
                            <a16:creationId xmlns:a16="http://schemas.microsoft.com/office/drawing/2014/main" xmlns="" id="{709144EC-1C13-3ACD-B9FA-D0F4DFC3DA9C}"/>
                          </a:ext>
                        </a:extLst>
                      </p:cNvPr>
                      <p:cNvPicPr/>
                      <p:nvPr/>
                    </p:nvPicPr>
                    <p:blipFill>
                      <a:blip r:embed="rId33"/>
                      <a:stretch>
                        <a:fillRect/>
                      </a:stretch>
                    </p:blipFill>
                    <p:spPr>
                      <a:xfrm>
                        <a:off x="100422" y="6037359"/>
                        <a:ext cx="3209925" cy="836612"/>
                      </a:xfrm>
                      <a:prstGeom prst="rect">
                        <a:avLst/>
                      </a:prstGeom>
                    </p:spPr>
                  </p:pic>
                </p:oleObj>
              </mc:Fallback>
            </mc:AlternateContent>
          </a:graphicData>
        </a:graphic>
      </p:graphicFrame>
      <p:cxnSp>
        <p:nvCxnSpPr>
          <p:cNvPr id="103" name="Straight Arrow Connector 102">
            <a:extLst>
              <a:ext uri="{FF2B5EF4-FFF2-40B4-BE49-F238E27FC236}">
                <a16:creationId xmlns:a16="http://schemas.microsoft.com/office/drawing/2014/main" xmlns="" id="{E98ECCE8-67CB-776D-8CA6-687F1DD51EBF}"/>
              </a:ext>
            </a:extLst>
          </p:cNvPr>
          <p:cNvCxnSpPr>
            <a:cxnSpLocks/>
          </p:cNvCxnSpPr>
          <p:nvPr/>
        </p:nvCxnSpPr>
        <p:spPr>
          <a:xfrm flipH="1">
            <a:off x="1910514" y="5981190"/>
            <a:ext cx="402701" cy="344884"/>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05" name="Google Shape;1794;p49">
            <a:extLst>
              <a:ext uri="{FF2B5EF4-FFF2-40B4-BE49-F238E27FC236}">
                <a16:creationId xmlns:a16="http://schemas.microsoft.com/office/drawing/2014/main" xmlns="" id="{27588071-5F5F-CCE4-A47F-2C3DE53FF78D}"/>
              </a:ext>
            </a:extLst>
          </p:cNvPr>
          <p:cNvSpPr txBox="1">
            <a:spLocks/>
          </p:cNvSpPr>
          <p:nvPr/>
        </p:nvSpPr>
        <p:spPr>
          <a:xfrm>
            <a:off x="8119715" y="1769969"/>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106" name="Google Shape;1794;p49">
            <a:extLst>
              <a:ext uri="{FF2B5EF4-FFF2-40B4-BE49-F238E27FC236}">
                <a16:creationId xmlns:a16="http://schemas.microsoft.com/office/drawing/2014/main" xmlns="" id="{19EBE08D-3936-3DAC-833B-32A2F5193C9E}"/>
              </a:ext>
            </a:extLst>
          </p:cNvPr>
          <p:cNvSpPr txBox="1">
            <a:spLocks/>
          </p:cNvSpPr>
          <p:nvPr/>
        </p:nvSpPr>
        <p:spPr>
          <a:xfrm>
            <a:off x="6096000" y="2165811"/>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Đổi: 54 km/h = 15 m/s </a:t>
            </a:r>
          </a:p>
          <a:p>
            <a:pPr lvl="0">
              <a:defRPr/>
            </a:pPr>
            <a:r>
              <a:rPr lang="en-US" sz="2500" kern="0">
                <a:solidFill>
                  <a:srgbClr val="F8F8F8"/>
                </a:solidFill>
                <a:latin typeface="Itim" panose="00000500000000000000" pitchFamily="2" charset="-34"/>
                <a:cs typeface="Itim" panose="00000500000000000000" pitchFamily="2" charset="-34"/>
              </a:rPr>
              <a:t>- Lực kéo trên đoạn đường nằm ngang là: </a:t>
            </a: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Hệ số ma sát là: </a:t>
            </a: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p:txBody>
      </p:sp>
      <p:graphicFrame>
        <p:nvGraphicFramePr>
          <p:cNvPr id="110" name="Object 109">
            <a:extLst>
              <a:ext uri="{FF2B5EF4-FFF2-40B4-BE49-F238E27FC236}">
                <a16:creationId xmlns:a16="http://schemas.microsoft.com/office/drawing/2014/main" xmlns="" id="{5D2B13AF-ED6A-3D4B-B334-98325A6D873E}"/>
              </a:ext>
            </a:extLst>
          </p:cNvPr>
          <p:cNvGraphicFramePr>
            <a:graphicFrameLocks noChangeAspect="1"/>
          </p:cNvGraphicFramePr>
          <p:nvPr>
            <p:extLst>
              <p:ext uri="{D42A27DB-BD31-4B8C-83A1-F6EECF244321}">
                <p14:modId xmlns:p14="http://schemas.microsoft.com/office/powerpoint/2010/main" val="1258802072"/>
              </p:ext>
            </p:extLst>
          </p:nvPr>
        </p:nvGraphicFramePr>
        <p:xfrm>
          <a:off x="3799310" y="6021388"/>
          <a:ext cx="2255838" cy="836612"/>
        </p:xfrm>
        <a:graphic>
          <a:graphicData uri="http://schemas.openxmlformats.org/presentationml/2006/ole">
            <mc:AlternateContent xmlns:mc="http://schemas.openxmlformats.org/markup-compatibility/2006">
              <mc:Choice xmlns:v="urn:schemas-microsoft-com:vml" Requires="v">
                <p:oleObj spid="_x0000_s6160" name="Equation" r:id="rId34" imgW="1054080" imgH="393480" progId="Equation.DSMT4">
                  <p:embed/>
                </p:oleObj>
              </mc:Choice>
              <mc:Fallback>
                <p:oleObj name="Equation" r:id="rId34" imgW="1054080" imgH="393480" progId="Equation.DSMT4">
                  <p:embed/>
                  <p:pic>
                    <p:nvPicPr>
                      <p:cNvPr id="110" name="Object 109">
                        <a:extLst>
                          <a:ext uri="{FF2B5EF4-FFF2-40B4-BE49-F238E27FC236}">
                            <a16:creationId xmlns:a16="http://schemas.microsoft.com/office/drawing/2014/main" xmlns="" id="{5D2B13AF-ED6A-3D4B-B334-98325A6D873E}"/>
                          </a:ext>
                        </a:extLst>
                      </p:cNvPr>
                      <p:cNvPicPr/>
                      <p:nvPr/>
                    </p:nvPicPr>
                    <p:blipFill>
                      <a:blip r:embed="rId35"/>
                      <a:stretch>
                        <a:fillRect/>
                      </a:stretch>
                    </p:blipFill>
                    <p:spPr>
                      <a:xfrm>
                        <a:off x="3799310" y="6021388"/>
                        <a:ext cx="2255838" cy="836612"/>
                      </a:xfrm>
                      <a:prstGeom prst="rect">
                        <a:avLst/>
                      </a:prstGeom>
                    </p:spPr>
                  </p:pic>
                </p:oleObj>
              </mc:Fallback>
            </mc:AlternateContent>
          </a:graphicData>
        </a:graphic>
      </p:graphicFrame>
      <p:cxnSp>
        <p:nvCxnSpPr>
          <p:cNvPr id="114" name="Straight Arrow Connector 113">
            <a:extLst>
              <a:ext uri="{FF2B5EF4-FFF2-40B4-BE49-F238E27FC236}">
                <a16:creationId xmlns:a16="http://schemas.microsoft.com/office/drawing/2014/main" xmlns="" id="{B40C99AD-6B70-8648-FFA9-804E5AD2D664}"/>
              </a:ext>
            </a:extLst>
          </p:cNvPr>
          <p:cNvCxnSpPr>
            <a:cxnSpLocks/>
          </p:cNvCxnSpPr>
          <p:nvPr/>
        </p:nvCxnSpPr>
        <p:spPr>
          <a:xfrm>
            <a:off x="3283603" y="6204975"/>
            <a:ext cx="483055" cy="17112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16" name="Object 115">
            <a:extLst>
              <a:ext uri="{FF2B5EF4-FFF2-40B4-BE49-F238E27FC236}">
                <a16:creationId xmlns:a16="http://schemas.microsoft.com/office/drawing/2014/main" xmlns="" id="{E25A6F79-CBDE-7AB0-6FD3-81A6BA49EB4F}"/>
              </a:ext>
            </a:extLst>
          </p:cNvPr>
          <p:cNvGraphicFramePr>
            <a:graphicFrameLocks noChangeAspect="1"/>
          </p:cNvGraphicFramePr>
          <p:nvPr>
            <p:extLst>
              <p:ext uri="{D42A27DB-BD31-4B8C-83A1-F6EECF244321}">
                <p14:modId xmlns:p14="http://schemas.microsoft.com/office/powerpoint/2010/main" val="2279905154"/>
              </p:ext>
            </p:extLst>
          </p:nvPr>
        </p:nvGraphicFramePr>
        <p:xfrm>
          <a:off x="7211557" y="3225621"/>
          <a:ext cx="3556000" cy="836613"/>
        </p:xfrm>
        <a:graphic>
          <a:graphicData uri="http://schemas.openxmlformats.org/presentationml/2006/ole">
            <mc:AlternateContent xmlns:mc="http://schemas.openxmlformats.org/markup-compatibility/2006">
              <mc:Choice xmlns:v="urn:schemas-microsoft-com:vml" Requires="v">
                <p:oleObj spid="_x0000_s6161" name="Equation" r:id="rId36" imgW="1663560" imgH="393480" progId="Equation.DSMT4">
                  <p:embed/>
                </p:oleObj>
              </mc:Choice>
              <mc:Fallback>
                <p:oleObj name="Equation" r:id="rId36" imgW="1663560" imgH="393480" progId="Equation.DSMT4">
                  <p:embed/>
                  <p:pic>
                    <p:nvPicPr>
                      <p:cNvPr id="116" name="Object 115">
                        <a:extLst>
                          <a:ext uri="{FF2B5EF4-FFF2-40B4-BE49-F238E27FC236}">
                            <a16:creationId xmlns:a16="http://schemas.microsoft.com/office/drawing/2014/main" xmlns="" id="{E25A6F79-CBDE-7AB0-6FD3-81A6BA49EB4F}"/>
                          </a:ext>
                        </a:extLst>
                      </p:cNvPr>
                      <p:cNvPicPr/>
                      <p:nvPr/>
                    </p:nvPicPr>
                    <p:blipFill>
                      <a:blip r:embed="rId37"/>
                      <a:stretch>
                        <a:fillRect/>
                      </a:stretch>
                    </p:blipFill>
                    <p:spPr>
                      <a:xfrm>
                        <a:off x="7211557" y="3225621"/>
                        <a:ext cx="3556000" cy="836613"/>
                      </a:xfrm>
                      <a:prstGeom prst="rect">
                        <a:avLst/>
                      </a:prstGeom>
                    </p:spPr>
                  </p:pic>
                </p:oleObj>
              </mc:Fallback>
            </mc:AlternateContent>
          </a:graphicData>
        </a:graphic>
      </p:graphicFrame>
      <p:graphicFrame>
        <p:nvGraphicFramePr>
          <p:cNvPr id="117" name="Object 116">
            <a:extLst>
              <a:ext uri="{FF2B5EF4-FFF2-40B4-BE49-F238E27FC236}">
                <a16:creationId xmlns:a16="http://schemas.microsoft.com/office/drawing/2014/main" xmlns="" id="{B0FFBB2A-109D-8229-A418-2D16E61CE56D}"/>
              </a:ext>
            </a:extLst>
          </p:cNvPr>
          <p:cNvGraphicFramePr>
            <a:graphicFrameLocks noChangeAspect="1"/>
          </p:cNvGraphicFramePr>
          <p:nvPr>
            <p:extLst>
              <p:ext uri="{D42A27DB-BD31-4B8C-83A1-F6EECF244321}">
                <p14:modId xmlns:p14="http://schemas.microsoft.com/office/powerpoint/2010/main" val="3897102736"/>
              </p:ext>
            </p:extLst>
          </p:nvPr>
        </p:nvGraphicFramePr>
        <p:xfrm>
          <a:off x="6569869" y="4655330"/>
          <a:ext cx="4995862" cy="1268412"/>
        </p:xfrm>
        <a:graphic>
          <a:graphicData uri="http://schemas.openxmlformats.org/presentationml/2006/ole">
            <mc:AlternateContent xmlns:mc="http://schemas.openxmlformats.org/markup-compatibility/2006">
              <mc:Choice xmlns:v="urn:schemas-microsoft-com:vml" Requires="v">
                <p:oleObj spid="_x0000_s6162" name="Equation" r:id="rId38" imgW="2336760" imgH="596880" progId="Equation.DSMT4">
                  <p:embed/>
                </p:oleObj>
              </mc:Choice>
              <mc:Fallback>
                <p:oleObj name="Equation" r:id="rId38" imgW="2336760" imgH="596880" progId="Equation.DSMT4">
                  <p:embed/>
                  <p:pic>
                    <p:nvPicPr>
                      <p:cNvPr id="117" name="Object 116">
                        <a:extLst>
                          <a:ext uri="{FF2B5EF4-FFF2-40B4-BE49-F238E27FC236}">
                            <a16:creationId xmlns:a16="http://schemas.microsoft.com/office/drawing/2014/main" xmlns="" id="{B0FFBB2A-109D-8229-A418-2D16E61CE56D}"/>
                          </a:ext>
                        </a:extLst>
                      </p:cNvPr>
                      <p:cNvPicPr/>
                      <p:nvPr/>
                    </p:nvPicPr>
                    <p:blipFill>
                      <a:blip r:embed="rId39"/>
                      <a:stretch>
                        <a:fillRect/>
                      </a:stretch>
                    </p:blipFill>
                    <p:spPr>
                      <a:xfrm>
                        <a:off x="6569869" y="4655330"/>
                        <a:ext cx="4995862" cy="1268412"/>
                      </a:xfrm>
                      <a:prstGeom prst="rect">
                        <a:avLst/>
                      </a:prstGeom>
                    </p:spPr>
                  </p:pic>
                </p:oleObj>
              </mc:Fallback>
            </mc:AlternateContent>
          </a:graphicData>
        </a:graphic>
      </p:graphicFrame>
    </p:spTree>
    <p:extLst>
      <p:ext uri="{BB962C8B-B14F-4D97-AF65-F5344CB8AC3E}">
        <p14:creationId xmlns:p14="http://schemas.microsoft.com/office/powerpoint/2010/main" val="864546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par>
                                <p:cTn id="8" presetID="10" presetClass="entr" presetSubtype="0"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par>
                                <p:cTn id="11" presetID="10" presetClass="entr" presetSubtype="0" fill="hold" nodeType="with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fade">
                                      <p:cBhvr>
                                        <p:cTn id="13" dur="500"/>
                                        <p:tgtEl>
                                          <p:spTgt spid="40"/>
                                        </p:tgtEl>
                                      </p:cBhvr>
                                    </p:animEffect>
                                  </p:childTnLst>
                                </p:cTn>
                              </p:par>
                              <p:par>
                                <p:cTn id="14" presetID="10" presetClass="entr" presetSubtype="0" fill="hold"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500"/>
                                        <p:tgtEl>
                                          <p:spTgt spid="41"/>
                                        </p:tgtEl>
                                      </p:cBhvr>
                                    </p:animEffect>
                                  </p:childTnLst>
                                </p:cTn>
                              </p:par>
                              <p:par>
                                <p:cTn id="17" presetID="10"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par>
                                <p:cTn id="20" presetID="10" presetClass="entr" presetSubtype="0" fill="hold" nodeType="with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fade">
                                      <p:cBhvr>
                                        <p:cTn id="22" dur="500"/>
                                        <p:tgtEl>
                                          <p:spTgt spid="44"/>
                                        </p:tgtEl>
                                      </p:cBhvr>
                                    </p:animEffect>
                                  </p:childTnLst>
                                </p:cTn>
                              </p:par>
                              <p:par>
                                <p:cTn id="23" presetID="10" presetClass="entr" presetSubtype="0" fill="hold" nodeType="with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fade">
                                      <p:cBhvr>
                                        <p:cTn id="25" dur="500"/>
                                        <p:tgtEl>
                                          <p:spTgt spid="4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9"/>
                                        </p:tgtEl>
                                        <p:attrNameLst>
                                          <p:attrName>style.visibility</p:attrName>
                                        </p:attrNameLst>
                                      </p:cBhvr>
                                      <p:to>
                                        <p:strVal val="visible"/>
                                      </p:to>
                                    </p:set>
                                    <p:animEffect transition="in" filter="fade">
                                      <p:cBhvr>
                                        <p:cTn id="28" dur="500"/>
                                        <p:tgtEl>
                                          <p:spTgt spid="49"/>
                                        </p:tgtEl>
                                      </p:cBhvr>
                                    </p:animEffect>
                                  </p:childTnLst>
                                </p:cTn>
                              </p:par>
                              <p:par>
                                <p:cTn id="29" presetID="10" presetClass="entr" presetSubtype="0" fill="hold" nodeType="withEffect">
                                  <p:stCondLst>
                                    <p:cond delay="0"/>
                                  </p:stCondLst>
                                  <p:childTnLst>
                                    <p:set>
                                      <p:cBhvr>
                                        <p:cTn id="30" dur="1" fill="hold">
                                          <p:stCondLst>
                                            <p:cond delay="0"/>
                                          </p:stCondLst>
                                        </p:cTn>
                                        <p:tgtEl>
                                          <p:spTgt spid="51"/>
                                        </p:tgtEl>
                                        <p:attrNameLst>
                                          <p:attrName>style.visibility</p:attrName>
                                        </p:attrNameLst>
                                      </p:cBhvr>
                                      <p:to>
                                        <p:strVal val="visible"/>
                                      </p:to>
                                    </p:set>
                                    <p:animEffect transition="in" filter="fade">
                                      <p:cBhvr>
                                        <p:cTn id="31" dur="500"/>
                                        <p:tgtEl>
                                          <p:spTgt spid="51"/>
                                        </p:tgtEl>
                                      </p:cBhvr>
                                    </p:animEffect>
                                  </p:childTnLst>
                                </p:cTn>
                              </p:par>
                              <p:par>
                                <p:cTn id="32" presetID="10" presetClass="entr" presetSubtype="0" fill="hold" nodeType="withEffect">
                                  <p:stCondLst>
                                    <p:cond delay="0"/>
                                  </p:stCondLst>
                                  <p:childTnLst>
                                    <p:set>
                                      <p:cBhvr>
                                        <p:cTn id="33" dur="1" fill="hold">
                                          <p:stCondLst>
                                            <p:cond delay="0"/>
                                          </p:stCondLst>
                                        </p:cTn>
                                        <p:tgtEl>
                                          <p:spTgt spid="54"/>
                                        </p:tgtEl>
                                        <p:attrNameLst>
                                          <p:attrName>style.visibility</p:attrName>
                                        </p:attrNameLst>
                                      </p:cBhvr>
                                      <p:to>
                                        <p:strVal val="visible"/>
                                      </p:to>
                                    </p:set>
                                    <p:animEffect transition="in" filter="fade">
                                      <p:cBhvr>
                                        <p:cTn id="34" dur="500"/>
                                        <p:tgtEl>
                                          <p:spTgt spid="54"/>
                                        </p:tgtEl>
                                      </p:cBhvr>
                                    </p:animEffect>
                                  </p:childTnLst>
                                </p:cTn>
                              </p:par>
                              <p:par>
                                <p:cTn id="35" presetID="10" presetClass="entr" presetSubtype="0" fill="hold" nodeType="withEffect">
                                  <p:stCondLst>
                                    <p:cond delay="0"/>
                                  </p:stCondLst>
                                  <p:childTnLst>
                                    <p:set>
                                      <p:cBhvr>
                                        <p:cTn id="36" dur="1" fill="hold">
                                          <p:stCondLst>
                                            <p:cond delay="0"/>
                                          </p:stCondLst>
                                        </p:cTn>
                                        <p:tgtEl>
                                          <p:spTgt spid="56"/>
                                        </p:tgtEl>
                                        <p:attrNameLst>
                                          <p:attrName>style.visibility</p:attrName>
                                        </p:attrNameLst>
                                      </p:cBhvr>
                                      <p:to>
                                        <p:strVal val="visible"/>
                                      </p:to>
                                    </p:set>
                                    <p:animEffect transition="in" filter="fade">
                                      <p:cBhvr>
                                        <p:cTn id="37" dur="500"/>
                                        <p:tgtEl>
                                          <p:spTgt spid="56"/>
                                        </p:tgtEl>
                                      </p:cBhvr>
                                    </p:animEffect>
                                  </p:childTnLst>
                                </p:cTn>
                              </p:par>
                              <p:par>
                                <p:cTn id="38" presetID="10" presetClass="entr" presetSubtype="0" fill="hold" nodeType="with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fade">
                                      <p:cBhvr>
                                        <p:cTn id="40" dur="500"/>
                                        <p:tgtEl>
                                          <p:spTgt spid="58"/>
                                        </p:tgtEl>
                                      </p:cBhvr>
                                    </p:animEffect>
                                  </p:childTnLst>
                                </p:cTn>
                              </p:par>
                              <p:par>
                                <p:cTn id="41" presetID="10" presetClass="entr" presetSubtype="0" fill="hold" nodeType="withEffect">
                                  <p:stCondLst>
                                    <p:cond delay="0"/>
                                  </p:stCondLst>
                                  <p:childTnLst>
                                    <p:set>
                                      <p:cBhvr>
                                        <p:cTn id="42" dur="1" fill="hold">
                                          <p:stCondLst>
                                            <p:cond delay="0"/>
                                          </p:stCondLst>
                                        </p:cTn>
                                        <p:tgtEl>
                                          <p:spTgt spid="60"/>
                                        </p:tgtEl>
                                        <p:attrNameLst>
                                          <p:attrName>style.visibility</p:attrName>
                                        </p:attrNameLst>
                                      </p:cBhvr>
                                      <p:to>
                                        <p:strVal val="visible"/>
                                      </p:to>
                                    </p:set>
                                    <p:animEffect transition="in" filter="fade">
                                      <p:cBhvr>
                                        <p:cTn id="43" dur="500"/>
                                        <p:tgtEl>
                                          <p:spTgt spid="60"/>
                                        </p:tgtEl>
                                      </p:cBhvr>
                                    </p:animEffect>
                                  </p:childTnLst>
                                </p:cTn>
                              </p:par>
                              <p:par>
                                <p:cTn id="44" presetID="10" presetClass="entr" presetSubtype="0" fill="hold" nodeType="withEffect">
                                  <p:stCondLst>
                                    <p:cond delay="0"/>
                                  </p:stCondLst>
                                  <p:childTnLst>
                                    <p:set>
                                      <p:cBhvr>
                                        <p:cTn id="45" dur="1" fill="hold">
                                          <p:stCondLst>
                                            <p:cond delay="0"/>
                                          </p:stCondLst>
                                        </p:cTn>
                                        <p:tgtEl>
                                          <p:spTgt spid="62"/>
                                        </p:tgtEl>
                                        <p:attrNameLst>
                                          <p:attrName>style.visibility</p:attrName>
                                        </p:attrNameLst>
                                      </p:cBhvr>
                                      <p:to>
                                        <p:strVal val="visible"/>
                                      </p:to>
                                    </p:set>
                                    <p:animEffect transition="in" filter="fade">
                                      <p:cBhvr>
                                        <p:cTn id="46" dur="500"/>
                                        <p:tgtEl>
                                          <p:spTgt spid="62"/>
                                        </p:tgtEl>
                                      </p:cBhvr>
                                    </p:animEffect>
                                  </p:childTnLst>
                                </p:cTn>
                              </p:par>
                              <p:par>
                                <p:cTn id="47" presetID="10" presetClass="entr" presetSubtype="0" fill="hold" nodeType="withEffect">
                                  <p:stCondLst>
                                    <p:cond delay="0"/>
                                  </p:stCondLst>
                                  <p:childTnLst>
                                    <p:set>
                                      <p:cBhvr>
                                        <p:cTn id="48" dur="1" fill="hold">
                                          <p:stCondLst>
                                            <p:cond delay="0"/>
                                          </p:stCondLst>
                                        </p:cTn>
                                        <p:tgtEl>
                                          <p:spTgt spid="65"/>
                                        </p:tgtEl>
                                        <p:attrNameLst>
                                          <p:attrName>style.visibility</p:attrName>
                                        </p:attrNameLst>
                                      </p:cBhvr>
                                      <p:to>
                                        <p:strVal val="visible"/>
                                      </p:to>
                                    </p:set>
                                    <p:animEffect transition="in" filter="fade">
                                      <p:cBhvr>
                                        <p:cTn id="49" dur="500"/>
                                        <p:tgtEl>
                                          <p:spTgt spid="65"/>
                                        </p:tgtEl>
                                      </p:cBhvr>
                                    </p:animEffect>
                                  </p:childTnLst>
                                </p:cTn>
                              </p:par>
                              <p:par>
                                <p:cTn id="50" presetID="10" presetClass="entr" presetSubtype="0" fill="hold" nodeType="withEffect">
                                  <p:stCondLst>
                                    <p:cond delay="0"/>
                                  </p:stCondLst>
                                  <p:childTnLst>
                                    <p:set>
                                      <p:cBhvr>
                                        <p:cTn id="51" dur="1" fill="hold">
                                          <p:stCondLst>
                                            <p:cond delay="0"/>
                                          </p:stCondLst>
                                        </p:cTn>
                                        <p:tgtEl>
                                          <p:spTgt spid="68"/>
                                        </p:tgtEl>
                                        <p:attrNameLst>
                                          <p:attrName>style.visibility</p:attrName>
                                        </p:attrNameLst>
                                      </p:cBhvr>
                                      <p:to>
                                        <p:strVal val="visible"/>
                                      </p:to>
                                    </p:set>
                                    <p:animEffect transition="in" filter="fade">
                                      <p:cBhvr>
                                        <p:cTn id="52" dur="500"/>
                                        <p:tgtEl>
                                          <p:spTgt spid="68"/>
                                        </p:tgtEl>
                                      </p:cBhvr>
                                    </p:animEffect>
                                  </p:childTnLst>
                                </p:cTn>
                              </p:par>
                              <p:par>
                                <p:cTn id="53" presetID="10" presetClass="entr" presetSubtype="0" fill="hold" nodeType="withEffect">
                                  <p:stCondLst>
                                    <p:cond delay="0"/>
                                  </p:stCondLst>
                                  <p:childTnLst>
                                    <p:set>
                                      <p:cBhvr>
                                        <p:cTn id="54" dur="1" fill="hold">
                                          <p:stCondLst>
                                            <p:cond delay="0"/>
                                          </p:stCondLst>
                                        </p:cTn>
                                        <p:tgtEl>
                                          <p:spTgt spid="69"/>
                                        </p:tgtEl>
                                        <p:attrNameLst>
                                          <p:attrName>style.visibility</p:attrName>
                                        </p:attrNameLst>
                                      </p:cBhvr>
                                      <p:to>
                                        <p:strVal val="visible"/>
                                      </p:to>
                                    </p:set>
                                    <p:animEffect transition="in" filter="fade">
                                      <p:cBhvr>
                                        <p:cTn id="55" dur="500"/>
                                        <p:tgtEl>
                                          <p:spTgt spid="69"/>
                                        </p:tgtEl>
                                      </p:cBhvr>
                                    </p:animEffect>
                                  </p:childTnLst>
                                </p:cTn>
                              </p:par>
                              <p:par>
                                <p:cTn id="56" presetID="10" presetClass="entr" presetSubtype="0" fill="hold" nodeType="withEffect">
                                  <p:stCondLst>
                                    <p:cond delay="0"/>
                                  </p:stCondLst>
                                  <p:childTnLst>
                                    <p:set>
                                      <p:cBhvr>
                                        <p:cTn id="57" dur="1" fill="hold">
                                          <p:stCondLst>
                                            <p:cond delay="0"/>
                                          </p:stCondLst>
                                        </p:cTn>
                                        <p:tgtEl>
                                          <p:spTgt spid="70"/>
                                        </p:tgtEl>
                                        <p:attrNameLst>
                                          <p:attrName>style.visibility</p:attrName>
                                        </p:attrNameLst>
                                      </p:cBhvr>
                                      <p:to>
                                        <p:strVal val="visible"/>
                                      </p:to>
                                    </p:set>
                                    <p:animEffect transition="in" filter="fade">
                                      <p:cBhvr>
                                        <p:cTn id="58" dur="500"/>
                                        <p:tgtEl>
                                          <p:spTgt spid="70"/>
                                        </p:tgtEl>
                                      </p:cBhvr>
                                    </p:animEffect>
                                  </p:childTnLst>
                                </p:cTn>
                              </p:par>
                              <p:par>
                                <p:cTn id="59" presetID="10" presetClass="entr" presetSubtype="0" fill="hold" nodeType="withEffect">
                                  <p:stCondLst>
                                    <p:cond delay="0"/>
                                  </p:stCondLst>
                                  <p:childTnLst>
                                    <p:set>
                                      <p:cBhvr>
                                        <p:cTn id="60" dur="1" fill="hold">
                                          <p:stCondLst>
                                            <p:cond delay="0"/>
                                          </p:stCondLst>
                                        </p:cTn>
                                        <p:tgtEl>
                                          <p:spTgt spid="71"/>
                                        </p:tgtEl>
                                        <p:attrNameLst>
                                          <p:attrName>style.visibility</p:attrName>
                                        </p:attrNameLst>
                                      </p:cBhvr>
                                      <p:to>
                                        <p:strVal val="visible"/>
                                      </p:to>
                                    </p:set>
                                    <p:animEffect transition="in" filter="fade">
                                      <p:cBhvr>
                                        <p:cTn id="61" dur="500"/>
                                        <p:tgtEl>
                                          <p:spTgt spid="71"/>
                                        </p:tgtEl>
                                      </p:cBhvr>
                                    </p:animEffect>
                                  </p:childTnLst>
                                </p:cTn>
                              </p:par>
                              <p:par>
                                <p:cTn id="62" presetID="10" presetClass="entr" presetSubtype="0" fill="hold" nodeType="withEffect">
                                  <p:stCondLst>
                                    <p:cond delay="0"/>
                                  </p:stCondLst>
                                  <p:childTnLst>
                                    <p:set>
                                      <p:cBhvr>
                                        <p:cTn id="63" dur="1" fill="hold">
                                          <p:stCondLst>
                                            <p:cond delay="0"/>
                                          </p:stCondLst>
                                        </p:cTn>
                                        <p:tgtEl>
                                          <p:spTgt spid="72"/>
                                        </p:tgtEl>
                                        <p:attrNameLst>
                                          <p:attrName>style.visibility</p:attrName>
                                        </p:attrNameLst>
                                      </p:cBhvr>
                                      <p:to>
                                        <p:strVal val="visible"/>
                                      </p:to>
                                    </p:set>
                                    <p:animEffect transition="in" filter="fade">
                                      <p:cBhvr>
                                        <p:cTn id="64" dur="500"/>
                                        <p:tgtEl>
                                          <p:spTgt spid="72"/>
                                        </p:tgtEl>
                                      </p:cBhvr>
                                    </p:animEffect>
                                  </p:childTnLst>
                                </p:cTn>
                              </p:par>
                              <p:par>
                                <p:cTn id="65" presetID="10" presetClass="entr" presetSubtype="0" fill="hold" nodeType="withEffect">
                                  <p:stCondLst>
                                    <p:cond delay="0"/>
                                  </p:stCondLst>
                                  <p:childTnLst>
                                    <p:set>
                                      <p:cBhvr>
                                        <p:cTn id="66" dur="1" fill="hold">
                                          <p:stCondLst>
                                            <p:cond delay="0"/>
                                          </p:stCondLst>
                                        </p:cTn>
                                        <p:tgtEl>
                                          <p:spTgt spid="73"/>
                                        </p:tgtEl>
                                        <p:attrNameLst>
                                          <p:attrName>style.visibility</p:attrName>
                                        </p:attrNameLst>
                                      </p:cBhvr>
                                      <p:to>
                                        <p:strVal val="visible"/>
                                      </p:to>
                                    </p:set>
                                    <p:animEffect transition="in" filter="fade">
                                      <p:cBhvr>
                                        <p:cTn id="67" dur="500"/>
                                        <p:tgtEl>
                                          <p:spTgt spid="73"/>
                                        </p:tgtEl>
                                      </p:cBhvr>
                                    </p:animEffect>
                                  </p:childTnLst>
                                </p:cTn>
                              </p:par>
                              <p:par>
                                <p:cTn id="68" presetID="10" presetClass="entr" presetSubtype="0" fill="hold" nodeType="withEffect">
                                  <p:stCondLst>
                                    <p:cond delay="0"/>
                                  </p:stCondLst>
                                  <p:childTnLst>
                                    <p:set>
                                      <p:cBhvr>
                                        <p:cTn id="69" dur="1" fill="hold">
                                          <p:stCondLst>
                                            <p:cond delay="0"/>
                                          </p:stCondLst>
                                        </p:cTn>
                                        <p:tgtEl>
                                          <p:spTgt spid="74"/>
                                        </p:tgtEl>
                                        <p:attrNameLst>
                                          <p:attrName>style.visibility</p:attrName>
                                        </p:attrNameLst>
                                      </p:cBhvr>
                                      <p:to>
                                        <p:strVal val="visible"/>
                                      </p:to>
                                    </p:set>
                                    <p:animEffect transition="in" filter="fade">
                                      <p:cBhvr>
                                        <p:cTn id="70" dur="500"/>
                                        <p:tgtEl>
                                          <p:spTgt spid="74"/>
                                        </p:tgtEl>
                                      </p:cBhvr>
                                    </p:animEffect>
                                  </p:childTnLst>
                                </p:cTn>
                              </p:par>
                              <p:par>
                                <p:cTn id="71" presetID="10" presetClass="entr" presetSubtype="0" fill="hold" nodeType="withEffect">
                                  <p:stCondLst>
                                    <p:cond delay="0"/>
                                  </p:stCondLst>
                                  <p:childTnLst>
                                    <p:set>
                                      <p:cBhvr>
                                        <p:cTn id="72" dur="1" fill="hold">
                                          <p:stCondLst>
                                            <p:cond delay="0"/>
                                          </p:stCondLst>
                                        </p:cTn>
                                        <p:tgtEl>
                                          <p:spTgt spid="75"/>
                                        </p:tgtEl>
                                        <p:attrNameLst>
                                          <p:attrName>style.visibility</p:attrName>
                                        </p:attrNameLst>
                                      </p:cBhvr>
                                      <p:to>
                                        <p:strVal val="visible"/>
                                      </p:to>
                                    </p:set>
                                    <p:animEffect transition="in" filter="fade">
                                      <p:cBhvr>
                                        <p:cTn id="73" dur="500"/>
                                        <p:tgtEl>
                                          <p:spTgt spid="75"/>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82"/>
                                        </p:tgtEl>
                                        <p:attrNameLst>
                                          <p:attrName>style.visibility</p:attrName>
                                        </p:attrNameLst>
                                      </p:cBhvr>
                                      <p:to>
                                        <p:strVal val="visible"/>
                                      </p:to>
                                    </p:set>
                                    <p:animEffect transition="in" filter="fade">
                                      <p:cBhvr>
                                        <p:cTn id="78" dur="500"/>
                                        <p:tgtEl>
                                          <p:spTgt spid="82"/>
                                        </p:tgtEl>
                                      </p:cBhvr>
                                    </p:animEffect>
                                  </p:childTnLst>
                                </p:cTn>
                              </p:par>
                              <p:par>
                                <p:cTn id="79" presetID="10" presetClass="entr" presetSubtype="0" fill="hold" nodeType="withEffect">
                                  <p:stCondLst>
                                    <p:cond delay="0"/>
                                  </p:stCondLst>
                                  <p:childTnLst>
                                    <p:set>
                                      <p:cBhvr>
                                        <p:cTn id="80" dur="1" fill="hold">
                                          <p:stCondLst>
                                            <p:cond delay="0"/>
                                          </p:stCondLst>
                                        </p:cTn>
                                        <p:tgtEl>
                                          <p:spTgt spid="89"/>
                                        </p:tgtEl>
                                        <p:attrNameLst>
                                          <p:attrName>style.visibility</p:attrName>
                                        </p:attrNameLst>
                                      </p:cBhvr>
                                      <p:to>
                                        <p:strVal val="visible"/>
                                      </p:to>
                                    </p:set>
                                    <p:animEffect transition="in" filter="fade">
                                      <p:cBhvr>
                                        <p:cTn id="81" dur="500"/>
                                        <p:tgtEl>
                                          <p:spTgt spid="89"/>
                                        </p:tgtEl>
                                      </p:cBhvr>
                                    </p:animEffect>
                                  </p:childTnLst>
                                </p:cTn>
                              </p:par>
                              <p:par>
                                <p:cTn id="82" presetID="10" presetClass="entr" presetSubtype="0" fill="hold" nodeType="withEffect">
                                  <p:stCondLst>
                                    <p:cond delay="0"/>
                                  </p:stCondLst>
                                  <p:childTnLst>
                                    <p:set>
                                      <p:cBhvr>
                                        <p:cTn id="83" dur="1" fill="hold">
                                          <p:stCondLst>
                                            <p:cond delay="0"/>
                                          </p:stCondLst>
                                        </p:cTn>
                                        <p:tgtEl>
                                          <p:spTgt spid="91"/>
                                        </p:tgtEl>
                                        <p:attrNameLst>
                                          <p:attrName>style.visibility</p:attrName>
                                        </p:attrNameLst>
                                      </p:cBhvr>
                                      <p:to>
                                        <p:strVal val="visible"/>
                                      </p:to>
                                    </p:set>
                                    <p:animEffect transition="in" filter="fade">
                                      <p:cBhvr>
                                        <p:cTn id="84" dur="500"/>
                                        <p:tgtEl>
                                          <p:spTgt spid="91"/>
                                        </p:tgtEl>
                                      </p:cBhvr>
                                    </p:animEffect>
                                  </p:childTnLst>
                                </p:cTn>
                              </p:par>
                              <p:par>
                                <p:cTn id="85" presetID="10" presetClass="entr" presetSubtype="0" fill="hold" nodeType="withEffect">
                                  <p:stCondLst>
                                    <p:cond delay="0"/>
                                  </p:stCondLst>
                                  <p:childTnLst>
                                    <p:set>
                                      <p:cBhvr>
                                        <p:cTn id="86" dur="1" fill="hold">
                                          <p:stCondLst>
                                            <p:cond delay="0"/>
                                          </p:stCondLst>
                                        </p:cTn>
                                        <p:tgtEl>
                                          <p:spTgt spid="85"/>
                                        </p:tgtEl>
                                        <p:attrNameLst>
                                          <p:attrName>style.visibility</p:attrName>
                                        </p:attrNameLst>
                                      </p:cBhvr>
                                      <p:to>
                                        <p:strVal val="visible"/>
                                      </p:to>
                                    </p:set>
                                    <p:animEffect transition="in" filter="fade">
                                      <p:cBhvr>
                                        <p:cTn id="87" dur="500"/>
                                        <p:tgtEl>
                                          <p:spTgt spid="85"/>
                                        </p:tgtEl>
                                      </p:cBhvr>
                                    </p:animEffect>
                                  </p:childTnLst>
                                </p:cTn>
                              </p:par>
                              <p:par>
                                <p:cTn id="88" presetID="10" presetClass="entr" presetSubtype="0" fill="hold" nodeType="withEffect">
                                  <p:stCondLst>
                                    <p:cond delay="0"/>
                                  </p:stCondLst>
                                  <p:childTnLst>
                                    <p:set>
                                      <p:cBhvr>
                                        <p:cTn id="89" dur="1" fill="hold">
                                          <p:stCondLst>
                                            <p:cond delay="0"/>
                                          </p:stCondLst>
                                        </p:cTn>
                                        <p:tgtEl>
                                          <p:spTgt spid="97"/>
                                        </p:tgtEl>
                                        <p:attrNameLst>
                                          <p:attrName>style.visibility</p:attrName>
                                        </p:attrNameLst>
                                      </p:cBhvr>
                                      <p:to>
                                        <p:strVal val="visible"/>
                                      </p:to>
                                    </p:set>
                                    <p:animEffect transition="in" filter="fade">
                                      <p:cBhvr>
                                        <p:cTn id="90" dur="500"/>
                                        <p:tgtEl>
                                          <p:spTgt spid="97"/>
                                        </p:tgtEl>
                                      </p:cBhvr>
                                    </p:animEffect>
                                  </p:childTnLst>
                                </p:cTn>
                              </p:par>
                              <p:par>
                                <p:cTn id="91" presetID="10" presetClass="entr" presetSubtype="0" fill="hold" nodeType="withEffect">
                                  <p:stCondLst>
                                    <p:cond delay="0"/>
                                  </p:stCondLst>
                                  <p:childTnLst>
                                    <p:set>
                                      <p:cBhvr>
                                        <p:cTn id="92" dur="1" fill="hold">
                                          <p:stCondLst>
                                            <p:cond delay="0"/>
                                          </p:stCondLst>
                                        </p:cTn>
                                        <p:tgtEl>
                                          <p:spTgt spid="96"/>
                                        </p:tgtEl>
                                        <p:attrNameLst>
                                          <p:attrName>style.visibility</p:attrName>
                                        </p:attrNameLst>
                                      </p:cBhvr>
                                      <p:to>
                                        <p:strVal val="visible"/>
                                      </p:to>
                                    </p:set>
                                    <p:animEffect transition="in" filter="fade">
                                      <p:cBhvr>
                                        <p:cTn id="93" dur="500"/>
                                        <p:tgtEl>
                                          <p:spTgt spid="96"/>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77"/>
                                        </p:tgtEl>
                                        <p:attrNameLst>
                                          <p:attrName>style.visibility</p:attrName>
                                        </p:attrNameLst>
                                      </p:cBhvr>
                                      <p:to>
                                        <p:strVal val="visible"/>
                                      </p:to>
                                    </p:set>
                                    <p:animEffect transition="in" filter="fade">
                                      <p:cBhvr>
                                        <p:cTn id="98" dur="500"/>
                                        <p:tgtEl>
                                          <p:spTgt spid="77"/>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76"/>
                                        </p:tgtEl>
                                        <p:attrNameLst>
                                          <p:attrName>style.visibility</p:attrName>
                                        </p:attrNameLst>
                                      </p:cBhvr>
                                      <p:to>
                                        <p:strVal val="visible"/>
                                      </p:to>
                                    </p:set>
                                    <p:animEffect transition="in" filter="fade">
                                      <p:cBhvr>
                                        <p:cTn id="103" dur="500"/>
                                        <p:tgtEl>
                                          <p:spTgt spid="76"/>
                                        </p:tgtEl>
                                      </p:cBhvr>
                                    </p:animEffect>
                                  </p:childTnLst>
                                </p:cTn>
                              </p:par>
                              <p:par>
                                <p:cTn id="104" presetID="10" presetClass="entr" presetSubtype="0" fill="hold" nodeType="withEffect">
                                  <p:stCondLst>
                                    <p:cond delay="0"/>
                                  </p:stCondLst>
                                  <p:childTnLst>
                                    <p:set>
                                      <p:cBhvr>
                                        <p:cTn id="105" dur="1" fill="hold">
                                          <p:stCondLst>
                                            <p:cond delay="0"/>
                                          </p:stCondLst>
                                        </p:cTn>
                                        <p:tgtEl>
                                          <p:spTgt spid="78"/>
                                        </p:tgtEl>
                                        <p:attrNameLst>
                                          <p:attrName>style.visibility</p:attrName>
                                        </p:attrNameLst>
                                      </p:cBhvr>
                                      <p:to>
                                        <p:strVal val="visible"/>
                                      </p:to>
                                    </p:set>
                                    <p:animEffect transition="in" filter="fade">
                                      <p:cBhvr>
                                        <p:cTn id="106" dur="500"/>
                                        <p:tgtEl>
                                          <p:spTgt spid="78"/>
                                        </p:tgtEl>
                                      </p:cBhvr>
                                    </p:animEffect>
                                  </p:childTnLst>
                                </p:cTn>
                              </p:par>
                              <p:par>
                                <p:cTn id="107" presetID="10" presetClass="entr" presetSubtype="0" fill="hold" nodeType="withEffect">
                                  <p:stCondLst>
                                    <p:cond delay="0"/>
                                  </p:stCondLst>
                                  <p:childTnLst>
                                    <p:set>
                                      <p:cBhvr>
                                        <p:cTn id="108" dur="1" fill="hold">
                                          <p:stCondLst>
                                            <p:cond delay="0"/>
                                          </p:stCondLst>
                                        </p:cTn>
                                        <p:tgtEl>
                                          <p:spTgt spid="80"/>
                                        </p:tgtEl>
                                        <p:attrNameLst>
                                          <p:attrName>style.visibility</p:attrName>
                                        </p:attrNameLst>
                                      </p:cBhvr>
                                      <p:to>
                                        <p:strVal val="visible"/>
                                      </p:to>
                                    </p:set>
                                    <p:animEffect transition="in" filter="fade">
                                      <p:cBhvr>
                                        <p:cTn id="109" dur="500"/>
                                        <p:tgtEl>
                                          <p:spTgt spid="80"/>
                                        </p:tgtEl>
                                      </p:cBhvr>
                                    </p:animEffect>
                                  </p:childTnLst>
                                </p:cTn>
                              </p:par>
                              <p:par>
                                <p:cTn id="110" presetID="10" presetClass="entr" presetSubtype="0" fill="hold" nodeType="withEffect">
                                  <p:stCondLst>
                                    <p:cond delay="0"/>
                                  </p:stCondLst>
                                  <p:childTnLst>
                                    <p:set>
                                      <p:cBhvr>
                                        <p:cTn id="111" dur="1" fill="hold">
                                          <p:stCondLst>
                                            <p:cond delay="0"/>
                                          </p:stCondLst>
                                        </p:cTn>
                                        <p:tgtEl>
                                          <p:spTgt spid="81"/>
                                        </p:tgtEl>
                                        <p:attrNameLst>
                                          <p:attrName>style.visibility</p:attrName>
                                        </p:attrNameLst>
                                      </p:cBhvr>
                                      <p:to>
                                        <p:strVal val="visible"/>
                                      </p:to>
                                    </p:set>
                                    <p:animEffect transition="in" filter="fade">
                                      <p:cBhvr>
                                        <p:cTn id="112" dur="500"/>
                                        <p:tgtEl>
                                          <p:spTgt spid="81"/>
                                        </p:tgtEl>
                                      </p:cBhvr>
                                    </p:animEffect>
                                  </p:childTnLst>
                                </p:cTn>
                              </p:par>
                              <p:par>
                                <p:cTn id="113" presetID="10" presetClass="entr" presetSubtype="0" fill="hold" nodeType="withEffect">
                                  <p:stCondLst>
                                    <p:cond delay="0"/>
                                  </p:stCondLst>
                                  <p:childTnLst>
                                    <p:set>
                                      <p:cBhvr>
                                        <p:cTn id="114" dur="1" fill="hold">
                                          <p:stCondLst>
                                            <p:cond delay="0"/>
                                          </p:stCondLst>
                                        </p:cTn>
                                        <p:tgtEl>
                                          <p:spTgt spid="101"/>
                                        </p:tgtEl>
                                        <p:attrNameLst>
                                          <p:attrName>style.visibility</p:attrName>
                                        </p:attrNameLst>
                                      </p:cBhvr>
                                      <p:to>
                                        <p:strVal val="visible"/>
                                      </p:to>
                                    </p:set>
                                    <p:animEffect transition="in" filter="fade">
                                      <p:cBhvr>
                                        <p:cTn id="115" dur="500"/>
                                        <p:tgtEl>
                                          <p:spTgt spid="101"/>
                                        </p:tgtEl>
                                      </p:cBhvr>
                                    </p:animEffect>
                                  </p:childTnLst>
                                </p:cTn>
                              </p:par>
                              <p:par>
                                <p:cTn id="116" presetID="10" presetClass="entr" presetSubtype="0" fill="hold" nodeType="withEffect">
                                  <p:stCondLst>
                                    <p:cond delay="0"/>
                                  </p:stCondLst>
                                  <p:childTnLst>
                                    <p:set>
                                      <p:cBhvr>
                                        <p:cTn id="117" dur="1" fill="hold">
                                          <p:stCondLst>
                                            <p:cond delay="0"/>
                                          </p:stCondLst>
                                        </p:cTn>
                                        <p:tgtEl>
                                          <p:spTgt spid="103"/>
                                        </p:tgtEl>
                                        <p:attrNameLst>
                                          <p:attrName>style.visibility</p:attrName>
                                        </p:attrNameLst>
                                      </p:cBhvr>
                                      <p:to>
                                        <p:strVal val="visible"/>
                                      </p:to>
                                    </p:set>
                                    <p:animEffect transition="in" filter="fade">
                                      <p:cBhvr>
                                        <p:cTn id="118" dur="500"/>
                                        <p:tgtEl>
                                          <p:spTgt spid="103"/>
                                        </p:tgtEl>
                                      </p:cBhvr>
                                    </p:animEffect>
                                  </p:childTnLst>
                                </p:cTn>
                              </p:par>
                              <p:par>
                                <p:cTn id="119" presetID="10" presetClass="entr" presetSubtype="0" fill="hold" nodeType="withEffect">
                                  <p:stCondLst>
                                    <p:cond delay="0"/>
                                  </p:stCondLst>
                                  <p:childTnLst>
                                    <p:set>
                                      <p:cBhvr>
                                        <p:cTn id="120" dur="1" fill="hold">
                                          <p:stCondLst>
                                            <p:cond delay="0"/>
                                          </p:stCondLst>
                                        </p:cTn>
                                        <p:tgtEl>
                                          <p:spTgt spid="110"/>
                                        </p:tgtEl>
                                        <p:attrNameLst>
                                          <p:attrName>style.visibility</p:attrName>
                                        </p:attrNameLst>
                                      </p:cBhvr>
                                      <p:to>
                                        <p:strVal val="visible"/>
                                      </p:to>
                                    </p:set>
                                    <p:animEffect transition="in" filter="fade">
                                      <p:cBhvr>
                                        <p:cTn id="121" dur="500"/>
                                        <p:tgtEl>
                                          <p:spTgt spid="110"/>
                                        </p:tgtEl>
                                      </p:cBhvr>
                                    </p:animEffect>
                                  </p:childTnLst>
                                </p:cTn>
                              </p:par>
                              <p:par>
                                <p:cTn id="122" presetID="10" presetClass="entr" presetSubtype="0" fill="hold" nodeType="withEffect">
                                  <p:stCondLst>
                                    <p:cond delay="0"/>
                                  </p:stCondLst>
                                  <p:childTnLst>
                                    <p:set>
                                      <p:cBhvr>
                                        <p:cTn id="123" dur="1" fill="hold">
                                          <p:stCondLst>
                                            <p:cond delay="0"/>
                                          </p:stCondLst>
                                        </p:cTn>
                                        <p:tgtEl>
                                          <p:spTgt spid="114"/>
                                        </p:tgtEl>
                                        <p:attrNameLst>
                                          <p:attrName>style.visibility</p:attrName>
                                        </p:attrNameLst>
                                      </p:cBhvr>
                                      <p:to>
                                        <p:strVal val="visible"/>
                                      </p:to>
                                    </p:set>
                                    <p:animEffect transition="in" filter="fade">
                                      <p:cBhvr>
                                        <p:cTn id="124" dur="500"/>
                                        <p:tgtEl>
                                          <p:spTgt spid="114"/>
                                        </p:tgtEl>
                                      </p:cBhvr>
                                    </p:animEffect>
                                  </p:childTnLst>
                                </p:cTn>
                              </p:par>
                            </p:childTnLst>
                          </p:cTn>
                        </p:par>
                      </p:childTnLst>
                    </p:cTn>
                  </p:par>
                  <p:par>
                    <p:cTn id="125" fill="hold">
                      <p:stCondLst>
                        <p:cond delay="indefinite"/>
                      </p:stCondLst>
                      <p:childTnLst>
                        <p:par>
                          <p:cTn id="126" fill="hold">
                            <p:stCondLst>
                              <p:cond delay="0"/>
                            </p:stCondLst>
                            <p:childTnLst>
                              <p:par>
                                <p:cTn id="127" presetID="10" presetClass="entr" presetSubtype="0" fill="hold" grpId="0" nodeType="clickEffect">
                                  <p:stCondLst>
                                    <p:cond delay="0"/>
                                  </p:stCondLst>
                                  <p:childTnLst>
                                    <p:set>
                                      <p:cBhvr>
                                        <p:cTn id="128" dur="1" fill="hold">
                                          <p:stCondLst>
                                            <p:cond delay="0"/>
                                          </p:stCondLst>
                                        </p:cTn>
                                        <p:tgtEl>
                                          <p:spTgt spid="105"/>
                                        </p:tgtEl>
                                        <p:attrNameLst>
                                          <p:attrName>style.visibility</p:attrName>
                                        </p:attrNameLst>
                                      </p:cBhvr>
                                      <p:to>
                                        <p:strVal val="visible"/>
                                      </p:to>
                                    </p:set>
                                    <p:animEffect transition="in" filter="fade">
                                      <p:cBhvr>
                                        <p:cTn id="129" dur="500"/>
                                        <p:tgtEl>
                                          <p:spTgt spid="105"/>
                                        </p:tgtEl>
                                      </p:cBhvr>
                                    </p:animEffect>
                                  </p:childTnLst>
                                </p:cTn>
                              </p:par>
                            </p:childTnLst>
                          </p:cTn>
                        </p:par>
                      </p:childTnLst>
                    </p:cTn>
                  </p:par>
                  <p:par>
                    <p:cTn id="130" fill="hold">
                      <p:stCondLst>
                        <p:cond delay="indefinite"/>
                      </p:stCondLst>
                      <p:childTnLst>
                        <p:par>
                          <p:cTn id="131" fill="hold">
                            <p:stCondLst>
                              <p:cond delay="0"/>
                            </p:stCondLst>
                            <p:childTnLst>
                              <p:par>
                                <p:cTn id="132" presetID="10" presetClass="entr" presetSubtype="0" fill="hold" grpId="0" nodeType="clickEffect">
                                  <p:stCondLst>
                                    <p:cond delay="0"/>
                                  </p:stCondLst>
                                  <p:childTnLst>
                                    <p:set>
                                      <p:cBhvr>
                                        <p:cTn id="133" dur="1" fill="hold">
                                          <p:stCondLst>
                                            <p:cond delay="0"/>
                                          </p:stCondLst>
                                        </p:cTn>
                                        <p:tgtEl>
                                          <p:spTgt spid="106"/>
                                        </p:tgtEl>
                                        <p:attrNameLst>
                                          <p:attrName>style.visibility</p:attrName>
                                        </p:attrNameLst>
                                      </p:cBhvr>
                                      <p:to>
                                        <p:strVal val="visible"/>
                                      </p:to>
                                    </p:set>
                                    <p:animEffect transition="in" filter="fade">
                                      <p:cBhvr>
                                        <p:cTn id="134" dur="500"/>
                                        <p:tgtEl>
                                          <p:spTgt spid="106"/>
                                        </p:tgtEl>
                                      </p:cBhvr>
                                    </p:animEffect>
                                  </p:childTnLst>
                                </p:cTn>
                              </p:par>
                              <p:par>
                                <p:cTn id="135" presetID="10" presetClass="entr" presetSubtype="0" fill="hold" nodeType="withEffect">
                                  <p:stCondLst>
                                    <p:cond delay="0"/>
                                  </p:stCondLst>
                                  <p:childTnLst>
                                    <p:set>
                                      <p:cBhvr>
                                        <p:cTn id="136" dur="1" fill="hold">
                                          <p:stCondLst>
                                            <p:cond delay="0"/>
                                          </p:stCondLst>
                                        </p:cTn>
                                        <p:tgtEl>
                                          <p:spTgt spid="116"/>
                                        </p:tgtEl>
                                        <p:attrNameLst>
                                          <p:attrName>style.visibility</p:attrName>
                                        </p:attrNameLst>
                                      </p:cBhvr>
                                      <p:to>
                                        <p:strVal val="visible"/>
                                      </p:to>
                                    </p:set>
                                    <p:animEffect transition="in" filter="fade">
                                      <p:cBhvr>
                                        <p:cTn id="137" dur="500"/>
                                        <p:tgtEl>
                                          <p:spTgt spid="116"/>
                                        </p:tgtEl>
                                      </p:cBhvr>
                                    </p:animEffect>
                                  </p:childTnLst>
                                </p:cTn>
                              </p:par>
                              <p:par>
                                <p:cTn id="138" presetID="10" presetClass="entr" presetSubtype="0" fill="hold" nodeType="withEffect">
                                  <p:stCondLst>
                                    <p:cond delay="0"/>
                                  </p:stCondLst>
                                  <p:childTnLst>
                                    <p:set>
                                      <p:cBhvr>
                                        <p:cTn id="139" dur="1" fill="hold">
                                          <p:stCondLst>
                                            <p:cond delay="0"/>
                                          </p:stCondLst>
                                        </p:cTn>
                                        <p:tgtEl>
                                          <p:spTgt spid="117"/>
                                        </p:tgtEl>
                                        <p:attrNameLst>
                                          <p:attrName>style.visibility</p:attrName>
                                        </p:attrNameLst>
                                      </p:cBhvr>
                                      <p:to>
                                        <p:strVal val="visible"/>
                                      </p:to>
                                    </p:set>
                                    <p:animEffect transition="in" filter="fade">
                                      <p:cBhvr>
                                        <p:cTn id="140"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76" grpId="0"/>
      <p:bldP spid="77" grpId="0"/>
      <p:bldP spid="105" grpId="0"/>
      <p:bldP spid="10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6. Một ô tô khối lượng 1 tấn đang hoạt động với công suất 5 kW và chuyển động </a:t>
            </a:r>
          </a:p>
          <a:p>
            <a:pPr lvl="0">
              <a:defRPr/>
            </a:pPr>
            <a:r>
              <a:rPr lang="en-US" sz="2500" kern="0">
                <a:solidFill>
                  <a:srgbClr val="F8F8F8"/>
                </a:solidFill>
                <a:latin typeface="Itim" panose="00000500000000000000" pitchFamily="2" charset="-34"/>
                <a:cs typeface="Itim" panose="00000500000000000000" pitchFamily="2" charset="-34"/>
              </a:rPr>
              <a:t>            thẳng đều với vận tốc 54 km/h thì lên dốc. Hỏi động cơ ô tô phải hoạt động với công suất bằng bao nhiêu để có thể lên dốc với tốc độ như cũ? Biết hệ số ma sát giữa bánh xe và mặt đường không đổi, dốc nghiêng góc 2,3</a:t>
            </a:r>
            <a:r>
              <a:rPr lang="en-US" sz="2500" kern="0" baseline="30000">
                <a:solidFill>
                  <a:srgbClr val="F8F8F8"/>
                </a:solidFill>
                <a:latin typeface="Itim" panose="00000500000000000000" pitchFamily="2" charset="-34"/>
                <a:cs typeface="Itim" panose="00000500000000000000" pitchFamily="2" charset="-34"/>
              </a:rPr>
              <a:t>0</a:t>
            </a:r>
            <a:r>
              <a:rPr lang="en-US" sz="2500" kern="0">
                <a:solidFill>
                  <a:srgbClr val="F8F8F8"/>
                </a:solidFill>
                <a:latin typeface="Itim" panose="00000500000000000000" pitchFamily="2" charset="-34"/>
                <a:cs typeface="Itim" panose="00000500000000000000" pitchFamily="2" charset="-34"/>
              </a:rPr>
              <a:t> so với mặt đường nằm ngang và g = 10 m/s</a:t>
            </a:r>
            <a:r>
              <a:rPr lang="en-US" sz="2500" kern="0" baseline="30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38" name="Graphic 37" descr="Car with solid fill">
            <a:extLst>
              <a:ext uri="{FF2B5EF4-FFF2-40B4-BE49-F238E27FC236}">
                <a16:creationId xmlns:a16="http://schemas.microsoft.com/office/drawing/2014/main" xmlns="" id="{DCF21A58-3DB3-E6E0-EB08-9E6F47BC5A3C}"/>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rot="10800000" flipH="1" flipV="1">
            <a:off x="876176" y="3260411"/>
            <a:ext cx="914400" cy="914400"/>
          </a:xfrm>
          <a:prstGeom prst="rect">
            <a:avLst/>
          </a:prstGeom>
        </p:spPr>
      </p:pic>
      <p:cxnSp>
        <p:nvCxnSpPr>
          <p:cNvPr id="39" name="Straight Arrow Connector 38">
            <a:extLst>
              <a:ext uri="{FF2B5EF4-FFF2-40B4-BE49-F238E27FC236}">
                <a16:creationId xmlns:a16="http://schemas.microsoft.com/office/drawing/2014/main" xmlns="" id="{0D350279-3E87-48D3-B22D-9813CA40E598}"/>
              </a:ext>
            </a:extLst>
          </p:cNvPr>
          <p:cNvCxnSpPr>
            <a:cxnSpLocks/>
          </p:cNvCxnSpPr>
          <p:nvPr/>
        </p:nvCxnSpPr>
        <p:spPr>
          <a:xfrm flipV="1">
            <a:off x="1344772" y="3724284"/>
            <a:ext cx="611457" cy="10606"/>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xmlns="" id="{EB869060-2170-099D-E8B5-41693DAB3357}"/>
              </a:ext>
            </a:extLst>
          </p:cNvPr>
          <p:cNvCxnSpPr>
            <a:cxnSpLocks/>
          </p:cNvCxnSpPr>
          <p:nvPr/>
        </p:nvCxnSpPr>
        <p:spPr>
          <a:xfrm>
            <a:off x="1333376" y="3712531"/>
            <a:ext cx="0" cy="726899"/>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41" name="Object 40">
            <a:extLst>
              <a:ext uri="{FF2B5EF4-FFF2-40B4-BE49-F238E27FC236}">
                <a16:creationId xmlns:a16="http://schemas.microsoft.com/office/drawing/2014/main" xmlns="" id="{C1DD6CF3-0320-308C-21CD-81D01B8EBD48}"/>
              </a:ext>
            </a:extLst>
          </p:cNvPr>
          <p:cNvGraphicFramePr>
            <a:graphicFrameLocks noChangeAspect="1"/>
          </p:cNvGraphicFramePr>
          <p:nvPr/>
        </p:nvGraphicFramePr>
        <p:xfrm>
          <a:off x="1426245" y="4223530"/>
          <a:ext cx="271462" cy="431800"/>
        </p:xfrm>
        <a:graphic>
          <a:graphicData uri="http://schemas.openxmlformats.org/presentationml/2006/ole">
            <mc:AlternateContent xmlns:mc="http://schemas.openxmlformats.org/markup-compatibility/2006">
              <mc:Choice xmlns:v="urn:schemas-microsoft-com:vml" Requires="v">
                <p:oleObj spid="_x0000_s7170" name="Equation" r:id="rId7" imgW="126720" imgH="203040" progId="Equation.DSMT4">
                  <p:embed/>
                </p:oleObj>
              </mc:Choice>
              <mc:Fallback>
                <p:oleObj name="Equation" r:id="rId7" imgW="126720" imgH="203040" progId="Equation.DSMT4">
                  <p:embed/>
                  <p:pic>
                    <p:nvPicPr>
                      <p:cNvPr id="41" name="Object 40">
                        <a:extLst>
                          <a:ext uri="{FF2B5EF4-FFF2-40B4-BE49-F238E27FC236}">
                            <a16:creationId xmlns:a16="http://schemas.microsoft.com/office/drawing/2014/main" xmlns="" id="{C1DD6CF3-0320-308C-21CD-81D01B8EBD48}"/>
                          </a:ext>
                        </a:extLst>
                      </p:cNvPr>
                      <p:cNvPicPr/>
                      <p:nvPr/>
                    </p:nvPicPr>
                    <p:blipFill>
                      <a:blip r:embed="rId8"/>
                      <a:stretch>
                        <a:fillRect/>
                      </a:stretch>
                    </p:blipFill>
                    <p:spPr>
                      <a:xfrm>
                        <a:off x="1426245" y="4223530"/>
                        <a:ext cx="271462" cy="431800"/>
                      </a:xfrm>
                      <a:prstGeom prst="rect">
                        <a:avLst/>
                      </a:prstGeom>
                    </p:spPr>
                  </p:pic>
                </p:oleObj>
              </mc:Fallback>
            </mc:AlternateContent>
          </a:graphicData>
        </a:graphic>
      </p:graphicFrame>
      <p:cxnSp>
        <p:nvCxnSpPr>
          <p:cNvPr id="3" name="Straight Connector 2">
            <a:extLst>
              <a:ext uri="{FF2B5EF4-FFF2-40B4-BE49-F238E27FC236}">
                <a16:creationId xmlns:a16="http://schemas.microsoft.com/office/drawing/2014/main" xmlns="" id="{4C3F21E3-8A18-08D0-AB45-50732316DBB4}"/>
              </a:ext>
            </a:extLst>
          </p:cNvPr>
          <p:cNvCxnSpPr>
            <a:cxnSpLocks/>
          </p:cNvCxnSpPr>
          <p:nvPr/>
        </p:nvCxnSpPr>
        <p:spPr>
          <a:xfrm>
            <a:off x="560676" y="3958503"/>
            <a:ext cx="1828800" cy="0"/>
          </a:xfrm>
          <a:prstGeom prst="line">
            <a:avLst/>
          </a:prstGeom>
          <a:ln w="38100">
            <a:solidFill>
              <a:srgbClr val="F8F8F8"/>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xmlns="" id="{56C22F56-A0E3-4250-568A-A8670363A8C1}"/>
              </a:ext>
            </a:extLst>
          </p:cNvPr>
          <p:cNvCxnSpPr>
            <a:cxnSpLocks/>
          </p:cNvCxnSpPr>
          <p:nvPr/>
        </p:nvCxnSpPr>
        <p:spPr>
          <a:xfrm flipV="1">
            <a:off x="2384396" y="2969825"/>
            <a:ext cx="3358949" cy="991801"/>
          </a:xfrm>
          <a:prstGeom prst="line">
            <a:avLst/>
          </a:prstGeom>
          <a:ln w="38100">
            <a:solidFill>
              <a:srgbClr val="F8F8F8"/>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xmlns="" id="{24FB3349-5E22-AC67-8AA3-6D93E3F58D71}"/>
              </a:ext>
            </a:extLst>
          </p:cNvPr>
          <p:cNvCxnSpPr>
            <a:cxnSpLocks/>
          </p:cNvCxnSpPr>
          <p:nvPr/>
        </p:nvCxnSpPr>
        <p:spPr>
          <a:xfrm>
            <a:off x="2390492" y="3955530"/>
            <a:ext cx="3461008" cy="0"/>
          </a:xfrm>
          <a:prstGeom prst="line">
            <a:avLst/>
          </a:prstGeom>
          <a:ln w="38100">
            <a:solidFill>
              <a:srgbClr val="F8F8F8"/>
            </a:solidFill>
            <a:prstDash val="dash"/>
          </a:ln>
        </p:spPr>
        <p:style>
          <a:lnRef idx="1">
            <a:schemeClr val="accent1"/>
          </a:lnRef>
          <a:fillRef idx="0">
            <a:schemeClr val="accent1"/>
          </a:fillRef>
          <a:effectRef idx="0">
            <a:schemeClr val="accent1"/>
          </a:effectRef>
          <a:fontRef idx="minor">
            <a:schemeClr val="tx1"/>
          </a:fontRef>
        </p:style>
      </p:cxnSp>
      <p:sp>
        <p:nvSpPr>
          <p:cNvPr id="49" name="Freeform: Shape 48">
            <a:extLst>
              <a:ext uri="{FF2B5EF4-FFF2-40B4-BE49-F238E27FC236}">
                <a16:creationId xmlns:a16="http://schemas.microsoft.com/office/drawing/2014/main" xmlns="" id="{0BEE701F-7424-8F31-A2C4-061FA691779F}"/>
              </a:ext>
            </a:extLst>
          </p:cNvPr>
          <p:cNvSpPr/>
          <p:nvPr/>
        </p:nvSpPr>
        <p:spPr>
          <a:xfrm>
            <a:off x="3256177" y="3718560"/>
            <a:ext cx="36576" cy="231648"/>
          </a:xfrm>
          <a:custGeom>
            <a:avLst/>
            <a:gdLst>
              <a:gd name="connsiteX0" fmla="*/ 0 w 36576"/>
              <a:gd name="connsiteY0" fmla="*/ 0 h 231648"/>
              <a:gd name="connsiteX1" fmla="*/ 6096 w 36576"/>
              <a:gd name="connsiteY1" fmla="*/ 30480 h 231648"/>
              <a:gd name="connsiteX2" fmla="*/ 24384 w 36576"/>
              <a:gd name="connsiteY2" fmla="*/ 54864 h 231648"/>
              <a:gd name="connsiteX3" fmla="*/ 30480 w 36576"/>
              <a:gd name="connsiteY3" fmla="*/ 103632 h 231648"/>
              <a:gd name="connsiteX4" fmla="*/ 36576 w 36576"/>
              <a:gd name="connsiteY4" fmla="*/ 121920 h 231648"/>
              <a:gd name="connsiteX5" fmla="*/ 30480 w 36576"/>
              <a:gd name="connsiteY5" fmla="*/ 231648 h 231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576" h="231648">
                <a:moveTo>
                  <a:pt x="0" y="0"/>
                </a:moveTo>
                <a:cubicBezTo>
                  <a:pt x="2032" y="10160"/>
                  <a:pt x="1888" y="21012"/>
                  <a:pt x="6096" y="30480"/>
                </a:cubicBezTo>
                <a:cubicBezTo>
                  <a:pt x="10222" y="39764"/>
                  <a:pt x="21171" y="45225"/>
                  <a:pt x="24384" y="54864"/>
                </a:cubicBezTo>
                <a:cubicBezTo>
                  <a:pt x="29565" y="70406"/>
                  <a:pt x="27549" y="87514"/>
                  <a:pt x="30480" y="103632"/>
                </a:cubicBezTo>
                <a:cubicBezTo>
                  <a:pt x="31629" y="109954"/>
                  <a:pt x="34544" y="115824"/>
                  <a:pt x="36576" y="121920"/>
                </a:cubicBezTo>
                <a:lnTo>
                  <a:pt x="30480" y="231648"/>
                </a:lnTo>
              </a:path>
            </a:pathLst>
          </a:custGeom>
          <a:noFill/>
          <a:ln w="38100">
            <a:solidFill>
              <a:srgbClr val="F8F8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Graphic 50" descr="Car with solid fill">
            <a:extLst>
              <a:ext uri="{FF2B5EF4-FFF2-40B4-BE49-F238E27FC236}">
                <a16:creationId xmlns:a16="http://schemas.microsoft.com/office/drawing/2014/main" xmlns="" id="{99D0AFA8-E0BD-A869-8839-3CCD77BFFEDD}"/>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rot="9802962" flipH="1" flipV="1">
            <a:off x="4267200" y="2573261"/>
            <a:ext cx="914400" cy="914400"/>
          </a:xfrm>
          <a:prstGeom prst="rect">
            <a:avLst/>
          </a:prstGeom>
        </p:spPr>
      </p:pic>
      <p:cxnSp>
        <p:nvCxnSpPr>
          <p:cNvPr id="54" name="Straight Arrow Connector 53">
            <a:extLst>
              <a:ext uri="{FF2B5EF4-FFF2-40B4-BE49-F238E27FC236}">
                <a16:creationId xmlns:a16="http://schemas.microsoft.com/office/drawing/2014/main" xmlns="" id="{81956715-62D0-3BA9-9325-6A2528DBAF61}"/>
              </a:ext>
            </a:extLst>
          </p:cNvPr>
          <p:cNvCxnSpPr>
            <a:cxnSpLocks/>
          </p:cNvCxnSpPr>
          <p:nvPr/>
        </p:nvCxnSpPr>
        <p:spPr>
          <a:xfrm>
            <a:off x="4724400" y="3029567"/>
            <a:ext cx="0" cy="675150"/>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xmlns="" id="{93B83342-9533-9594-D954-000514600248}"/>
              </a:ext>
            </a:extLst>
          </p:cNvPr>
          <p:cNvCxnSpPr>
            <a:cxnSpLocks/>
          </p:cNvCxnSpPr>
          <p:nvPr/>
        </p:nvCxnSpPr>
        <p:spPr>
          <a:xfrm flipH="1">
            <a:off x="447445" y="3834384"/>
            <a:ext cx="687935" cy="0"/>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xmlns="" id="{1D203F92-B812-5401-9F37-0C32D8AD6029}"/>
              </a:ext>
            </a:extLst>
          </p:cNvPr>
          <p:cNvCxnSpPr>
            <a:cxnSpLocks/>
          </p:cNvCxnSpPr>
          <p:nvPr/>
        </p:nvCxnSpPr>
        <p:spPr>
          <a:xfrm flipV="1">
            <a:off x="1274551" y="3021498"/>
            <a:ext cx="0" cy="742782"/>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xmlns="" id="{822A3BAE-4B51-DB66-C761-5F7356EA82B2}"/>
              </a:ext>
            </a:extLst>
          </p:cNvPr>
          <p:cNvCxnSpPr>
            <a:cxnSpLocks/>
          </p:cNvCxnSpPr>
          <p:nvPr/>
        </p:nvCxnSpPr>
        <p:spPr>
          <a:xfrm flipV="1">
            <a:off x="4724400" y="2765417"/>
            <a:ext cx="863900" cy="256081"/>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xmlns="" id="{4A9BAAA9-8214-62E6-784B-EE3622A33E66}"/>
              </a:ext>
            </a:extLst>
          </p:cNvPr>
          <p:cNvCxnSpPr>
            <a:cxnSpLocks/>
          </p:cNvCxnSpPr>
          <p:nvPr/>
        </p:nvCxnSpPr>
        <p:spPr>
          <a:xfrm flipH="1">
            <a:off x="3812119" y="3029567"/>
            <a:ext cx="892262" cy="263168"/>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xmlns="" id="{29762CF2-5062-A056-CBA8-8832F41C8803}"/>
              </a:ext>
            </a:extLst>
          </p:cNvPr>
          <p:cNvCxnSpPr>
            <a:cxnSpLocks/>
          </p:cNvCxnSpPr>
          <p:nvPr/>
        </p:nvCxnSpPr>
        <p:spPr>
          <a:xfrm flipH="1" flipV="1">
            <a:off x="4488941" y="2384406"/>
            <a:ext cx="235762" cy="650897"/>
          </a:xfrm>
          <a:prstGeom prst="straightConnector1">
            <a:avLst/>
          </a:prstGeom>
          <a:ln w="38100">
            <a:solidFill>
              <a:srgbClr val="F8F8F8"/>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68" name="Object 67">
            <a:extLst>
              <a:ext uri="{FF2B5EF4-FFF2-40B4-BE49-F238E27FC236}">
                <a16:creationId xmlns:a16="http://schemas.microsoft.com/office/drawing/2014/main" xmlns="" id="{D7099D65-3CE2-C30C-36E6-0C7982DE0719}"/>
              </a:ext>
            </a:extLst>
          </p:cNvPr>
          <p:cNvGraphicFramePr>
            <a:graphicFrameLocks noChangeAspect="1"/>
          </p:cNvGraphicFramePr>
          <p:nvPr/>
        </p:nvGraphicFramePr>
        <p:xfrm>
          <a:off x="1976134" y="3414897"/>
          <a:ext cx="271462" cy="431800"/>
        </p:xfrm>
        <a:graphic>
          <a:graphicData uri="http://schemas.openxmlformats.org/presentationml/2006/ole">
            <mc:AlternateContent xmlns:mc="http://schemas.openxmlformats.org/markup-compatibility/2006">
              <mc:Choice xmlns:v="urn:schemas-microsoft-com:vml" Requires="v">
                <p:oleObj spid="_x0000_s7171" name="Equation" r:id="rId9" imgW="126720" imgH="203040" progId="Equation.DSMT4">
                  <p:embed/>
                </p:oleObj>
              </mc:Choice>
              <mc:Fallback>
                <p:oleObj name="Equation" r:id="rId9" imgW="126720" imgH="203040" progId="Equation.DSMT4">
                  <p:embed/>
                  <p:pic>
                    <p:nvPicPr>
                      <p:cNvPr id="68" name="Object 67">
                        <a:extLst>
                          <a:ext uri="{FF2B5EF4-FFF2-40B4-BE49-F238E27FC236}">
                            <a16:creationId xmlns:a16="http://schemas.microsoft.com/office/drawing/2014/main" xmlns="" id="{D7099D65-3CE2-C30C-36E6-0C7982DE0719}"/>
                          </a:ext>
                        </a:extLst>
                      </p:cNvPr>
                      <p:cNvPicPr/>
                      <p:nvPr/>
                    </p:nvPicPr>
                    <p:blipFill>
                      <a:blip r:embed="rId10"/>
                      <a:stretch>
                        <a:fillRect/>
                      </a:stretch>
                    </p:blipFill>
                    <p:spPr>
                      <a:xfrm>
                        <a:off x="1976134" y="3414897"/>
                        <a:ext cx="271462" cy="431800"/>
                      </a:xfrm>
                      <a:prstGeom prst="rect">
                        <a:avLst/>
                      </a:prstGeom>
                    </p:spPr>
                  </p:pic>
                </p:oleObj>
              </mc:Fallback>
            </mc:AlternateContent>
          </a:graphicData>
        </a:graphic>
      </p:graphicFrame>
      <p:graphicFrame>
        <p:nvGraphicFramePr>
          <p:cNvPr id="69" name="Object 68">
            <a:extLst>
              <a:ext uri="{FF2B5EF4-FFF2-40B4-BE49-F238E27FC236}">
                <a16:creationId xmlns:a16="http://schemas.microsoft.com/office/drawing/2014/main" xmlns="" id="{2A1FA2E0-05B8-5EA6-623D-179AEFB47C74}"/>
              </a:ext>
            </a:extLst>
          </p:cNvPr>
          <p:cNvGraphicFramePr>
            <a:graphicFrameLocks noChangeAspect="1"/>
          </p:cNvGraphicFramePr>
          <p:nvPr/>
        </p:nvGraphicFramePr>
        <p:xfrm>
          <a:off x="152400" y="3277523"/>
          <a:ext cx="515937" cy="539750"/>
        </p:xfrm>
        <a:graphic>
          <a:graphicData uri="http://schemas.openxmlformats.org/presentationml/2006/ole">
            <mc:AlternateContent xmlns:mc="http://schemas.openxmlformats.org/markup-compatibility/2006">
              <mc:Choice xmlns:v="urn:schemas-microsoft-com:vml" Requires="v">
                <p:oleObj spid="_x0000_s7172" name="Equation" r:id="rId11" imgW="241200" imgH="253800" progId="Equation.DSMT4">
                  <p:embed/>
                </p:oleObj>
              </mc:Choice>
              <mc:Fallback>
                <p:oleObj name="Equation" r:id="rId11" imgW="241200" imgH="253800" progId="Equation.DSMT4">
                  <p:embed/>
                  <p:pic>
                    <p:nvPicPr>
                      <p:cNvPr id="69" name="Object 68">
                        <a:extLst>
                          <a:ext uri="{FF2B5EF4-FFF2-40B4-BE49-F238E27FC236}">
                            <a16:creationId xmlns:a16="http://schemas.microsoft.com/office/drawing/2014/main" xmlns="" id="{2A1FA2E0-05B8-5EA6-623D-179AEFB47C74}"/>
                          </a:ext>
                        </a:extLst>
                      </p:cNvPr>
                      <p:cNvPicPr/>
                      <p:nvPr/>
                    </p:nvPicPr>
                    <p:blipFill>
                      <a:blip r:embed="rId12"/>
                      <a:stretch>
                        <a:fillRect/>
                      </a:stretch>
                    </p:blipFill>
                    <p:spPr>
                      <a:xfrm>
                        <a:off x="152400" y="3277523"/>
                        <a:ext cx="515937" cy="539750"/>
                      </a:xfrm>
                      <a:prstGeom prst="rect">
                        <a:avLst/>
                      </a:prstGeom>
                    </p:spPr>
                  </p:pic>
                </p:oleObj>
              </mc:Fallback>
            </mc:AlternateContent>
          </a:graphicData>
        </a:graphic>
      </p:graphicFrame>
      <p:graphicFrame>
        <p:nvGraphicFramePr>
          <p:cNvPr id="70" name="Object 69">
            <a:extLst>
              <a:ext uri="{FF2B5EF4-FFF2-40B4-BE49-F238E27FC236}">
                <a16:creationId xmlns:a16="http://schemas.microsoft.com/office/drawing/2014/main" xmlns="" id="{79A59E0C-55D0-D00C-D652-8653A56AE968}"/>
              </a:ext>
            </a:extLst>
          </p:cNvPr>
          <p:cNvGraphicFramePr>
            <a:graphicFrameLocks noChangeAspect="1"/>
          </p:cNvGraphicFramePr>
          <p:nvPr/>
        </p:nvGraphicFramePr>
        <p:xfrm>
          <a:off x="1184151" y="2605478"/>
          <a:ext cx="298450" cy="431800"/>
        </p:xfrm>
        <a:graphic>
          <a:graphicData uri="http://schemas.openxmlformats.org/presentationml/2006/ole">
            <mc:AlternateContent xmlns:mc="http://schemas.openxmlformats.org/markup-compatibility/2006">
              <mc:Choice xmlns:v="urn:schemas-microsoft-com:vml" Requires="v">
                <p:oleObj spid="_x0000_s7173" name="Equation" r:id="rId13" imgW="139680" imgH="203040" progId="Equation.DSMT4">
                  <p:embed/>
                </p:oleObj>
              </mc:Choice>
              <mc:Fallback>
                <p:oleObj name="Equation" r:id="rId13" imgW="139680" imgH="203040" progId="Equation.DSMT4">
                  <p:embed/>
                  <p:pic>
                    <p:nvPicPr>
                      <p:cNvPr id="70" name="Object 69">
                        <a:extLst>
                          <a:ext uri="{FF2B5EF4-FFF2-40B4-BE49-F238E27FC236}">
                            <a16:creationId xmlns:a16="http://schemas.microsoft.com/office/drawing/2014/main" xmlns="" id="{79A59E0C-55D0-D00C-D652-8653A56AE968}"/>
                          </a:ext>
                        </a:extLst>
                      </p:cNvPr>
                      <p:cNvPicPr/>
                      <p:nvPr/>
                    </p:nvPicPr>
                    <p:blipFill>
                      <a:blip r:embed="rId14"/>
                      <a:stretch>
                        <a:fillRect/>
                      </a:stretch>
                    </p:blipFill>
                    <p:spPr>
                      <a:xfrm>
                        <a:off x="1184151" y="2605478"/>
                        <a:ext cx="298450" cy="431800"/>
                      </a:xfrm>
                      <a:prstGeom prst="rect">
                        <a:avLst/>
                      </a:prstGeom>
                    </p:spPr>
                  </p:pic>
                </p:oleObj>
              </mc:Fallback>
            </mc:AlternateContent>
          </a:graphicData>
        </a:graphic>
      </p:graphicFrame>
      <p:graphicFrame>
        <p:nvGraphicFramePr>
          <p:cNvPr id="71" name="Object 70">
            <a:extLst>
              <a:ext uri="{FF2B5EF4-FFF2-40B4-BE49-F238E27FC236}">
                <a16:creationId xmlns:a16="http://schemas.microsoft.com/office/drawing/2014/main" xmlns="" id="{117B8F82-DD6D-BEAD-3567-4CCCC7B723B3}"/>
              </a:ext>
            </a:extLst>
          </p:cNvPr>
          <p:cNvGraphicFramePr>
            <a:graphicFrameLocks noChangeAspect="1"/>
          </p:cNvGraphicFramePr>
          <p:nvPr/>
        </p:nvGraphicFramePr>
        <p:xfrm>
          <a:off x="5527445" y="2359343"/>
          <a:ext cx="352425" cy="431800"/>
        </p:xfrm>
        <a:graphic>
          <a:graphicData uri="http://schemas.openxmlformats.org/presentationml/2006/ole">
            <mc:AlternateContent xmlns:mc="http://schemas.openxmlformats.org/markup-compatibility/2006">
              <mc:Choice xmlns:v="urn:schemas-microsoft-com:vml" Requires="v">
                <p:oleObj spid="_x0000_s7174" name="Equation" r:id="rId15" imgW="164880" imgH="203040" progId="Equation.DSMT4">
                  <p:embed/>
                </p:oleObj>
              </mc:Choice>
              <mc:Fallback>
                <p:oleObj name="Equation" r:id="rId15" imgW="164880" imgH="203040" progId="Equation.DSMT4">
                  <p:embed/>
                  <p:pic>
                    <p:nvPicPr>
                      <p:cNvPr id="71" name="Object 70">
                        <a:extLst>
                          <a:ext uri="{FF2B5EF4-FFF2-40B4-BE49-F238E27FC236}">
                            <a16:creationId xmlns:a16="http://schemas.microsoft.com/office/drawing/2014/main" xmlns="" id="{117B8F82-DD6D-BEAD-3567-4CCCC7B723B3}"/>
                          </a:ext>
                        </a:extLst>
                      </p:cNvPr>
                      <p:cNvPicPr/>
                      <p:nvPr/>
                    </p:nvPicPr>
                    <p:blipFill>
                      <a:blip r:embed="rId16"/>
                      <a:stretch>
                        <a:fillRect/>
                      </a:stretch>
                    </p:blipFill>
                    <p:spPr>
                      <a:xfrm>
                        <a:off x="5527445" y="2359343"/>
                        <a:ext cx="352425" cy="431800"/>
                      </a:xfrm>
                      <a:prstGeom prst="rect">
                        <a:avLst/>
                      </a:prstGeom>
                    </p:spPr>
                  </p:pic>
                </p:oleObj>
              </mc:Fallback>
            </mc:AlternateContent>
          </a:graphicData>
        </a:graphic>
      </p:graphicFrame>
      <p:graphicFrame>
        <p:nvGraphicFramePr>
          <p:cNvPr id="72" name="Object 71">
            <a:extLst>
              <a:ext uri="{FF2B5EF4-FFF2-40B4-BE49-F238E27FC236}">
                <a16:creationId xmlns:a16="http://schemas.microsoft.com/office/drawing/2014/main" xmlns="" id="{5007AA52-596D-EA30-1C87-3F9F7CF158EB}"/>
              </a:ext>
            </a:extLst>
          </p:cNvPr>
          <p:cNvGraphicFramePr>
            <a:graphicFrameLocks noChangeAspect="1"/>
          </p:cNvGraphicFramePr>
          <p:nvPr/>
        </p:nvGraphicFramePr>
        <p:xfrm>
          <a:off x="3527682" y="2685871"/>
          <a:ext cx="596900" cy="539750"/>
        </p:xfrm>
        <a:graphic>
          <a:graphicData uri="http://schemas.openxmlformats.org/presentationml/2006/ole">
            <mc:AlternateContent xmlns:mc="http://schemas.openxmlformats.org/markup-compatibility/2006">
              <mc:Choice xmlns:v="urn:schemas-microsoft-com:vml" Requires="v">
                <p:oleObj spid="_x0000_s7175" name="Equation" r:id="rId17" imgW="279360" imgH="253800" progId="Equation.DSMT4">
                  <p:embed/>
                </p:oleObj>
              </mc:Choice>
              <mc:Fallback>
                <p:oleObj name="Equation" r:id="rId17" imgW="279360" imgH="253800" progId="Equation.DSMT4">
                  <p:embed/>
                  <p:pic>
                    <p:nvPicPr>
                      <p:cNvPr id="72" name="Object 71">
                        <a:extLst>
                          <a:ext uri="{FF2B5EF4-FFF2-40B4-BE49-F238E27FC236}">
                            <a16:creationId xmlns:a16="http://schemas.microsoft.com/office/drawing/2014/main" xmlns="" id="{5007AA52-596D-EA30-1C87-3F9F7CF158EB}"/>
                          </a:ext>
                        </a:extLst>
                      </p:cNvPr>
                      <p:cNvPicPr/>
                      <p:nvPr/>
                    </p:nvPicPr>
                    <p:blipFill>
                      <a:blip r:embed="rId18"/>
                      <a:stretch>
                        <a:fillRect/>
                      </a:stretch>
                    </p:blipFill>
                    <p:spPr>
                      <a:xfrm>
                        <a:off x="3527682" y="2685871"/>
                        <a:ext cx="596900" cy="539750"/>
                      </a:xfrm>
                      <a:prstGeom prst="rect">
                        <a:avLst/>
                      </a:prstGeom>
                    </p:spPr>
                  </p:pic>
                </p:oleObj>
              </mc:Fallback>
            </mc:AlternateContent>
          </a:graphicData>
        </a:graphic>
      </p:graphicFrame>
      <p:graphicFrame>
        <p:nvGraphicFramePr>
          <p:cNvPr id="73" name="Object 72">
            <a:extLst>
              <a:ext uri="{FF2B5EF4-FFF2-40B4-BE49-F238E27FC236}">
                <a16:creationId xmlns:a16="http://schemas.microsoft.com/office/drawing/2014/main" xmlns="" id="{D1C8DAC6-8B31-5F31-B5FF-315C94CE91D3}"/>
              </a:ext>
            </a:extLst>
          </p:cNvPr>
          <p:cNvGraphicFramePr>
            <a:graphicFrameLocks noChangeAspect="1"/>
          </p:cNvGraphicFramePr>
          <p:nvPr/>
        </p:nvGraphicFramePr>
        <p:xfrm>
          <a:off x="4632793" y="3711578"/>
          <a:ext cx="271462" cy="431800"/>
        </p:xfrm>
        <a:graphic>
          <a:graphicData uri="http://schemas.openxmlformats.org/presentationml/2006/ole">
            <mc:AlternateContent xmlns:mc="http://schemas.openxmlformats.org/markup-compatibility/2006">
              <mc:Choice xmlns:v="urn:schemas-microsoft-com:vml" Requires="v">
                <p:oleObj spid="_x0000_s7176" name="Equation" r:id="rId19" imgW="126720" imgH="203040" progId="Equation.DSMT4">
                  <p:embed/>
                </p:oleObj>
              </mc:Choice>
              <mc:Fallback>
                <p:oleObj name="Equation" r:id="rId19" imgW="126720" imgH="203040" progId="Equation.DSMT4">
                  <p:embed/>
                  <p:pic>
                    <p:nvPicPr>
                      <p:cNvPr id="73" name="Object 72">
                        <a:extLst>
                          <a:ext uri="{FF2B5EF4-FFF2-40B4-BE49-F238E27FC236}">
                            <a16:creationId xmlns:a16="http://schemas.microsoft.com/office/drawing/2014/main" xmlns="" id="{D1C8DAC6-8B31-5F31-B5FF-315C94CE91D3}"/>
                          </a:ext>
                        </a:extLst>
                      </p:cNvPr>
                      <p:cNvPicPr/>
                      <p:nvPr/>
                    </p:nvPicPr>
                    <p:blipFill>
                      <a:blip r:embed="rId8"/>
                      <a:stretch>
                        <a:fillRect/>
                      </a:stretch>
                    </p:blipFill>
                    <p:spPr>
                      <a:xfrm>
                        <a:off x="4632793" y="3711578"/>
                        <a:ext cx="271462" cy="431800"/>
                      </a:xfrm>
                      <a:prstGeom prst="rect">
                        <a:avLst/>
                      </a:prstGeom>
                    </p:spPr>
                  </p:pic>
                </p:oleObj>
              </mc:Fallback>
            </mc:AlternateContent>
          </a:graphicData>
        </a:graphic>
      </p:graphicFrame>
      <p:graphicFrame>
        <p:nvGraphicFramePr>
          <p:cNvPr id="74" name="Object 73">
            <a:extLst>
              <a:ext uri="{FF2B5EF4-FFF2-40B4-BE49-F238E27FC236}">
                <a16:creationId xmlns:a16="http://schemas.microsoft.com/office/drawing/2014/main" xmlns="" id="{B8F60860-5702-96E2-22D2-C3FE35997A4E}"/>
              </a:ext>
            </a:extLst>
          </p:cNvPr>
          <p:cNvGraphicFramePr>
            <a:graphicFrameLocks noChangeAspect="1"/>
          </p:cNvGraphicFramePr>
          <p:nvPr/>
        </p:nvGraphicFramePr>
        <p:xfrm>
          <a:off x="4299234" y="1930694"/>
          <a:ext cx="379413" cy="431800"/>
        </p:xfrm>
        <a:graphic>
          <a:graphicData uri="http://schemas.openxmlformats.org/presentationml/2006/ole">
            <mc:AlternateContent xmlns:mc="http://schemas.openxmlformats.org/markup-compatibility/2006">
              <mc:Choice xmlns:v="urn:schemas-microsoft-com:vml" Requires="v">
                <p:oleObj spid="_x0000_s7177" name="Equation" r:id="rId20" imgW="177480" imgH="203040" progId="Equation.DSMT4">
                  <p:embed/>
                </p:oleObj>
              </mc:Choice>
              <mc:Fallback>
                <p:oleObj name="Equation" r:id="rId20" imgW="177480" imgH="203040" progId="Equation.DSMT4">
                  <p:embed/>
                  <p:pic>
                    <p:nvPicPr>
                      <p:cNvPr id="74" name="Object 73">
                        <a:extLst>
                          <a:ext uri="{FF2B5EF4-FFF2-40B4-BE49-F238E27FC236}">
                            <a16:creationId xmlns:a16="http://schemas.microsoft.com/office/drawing/2014/main" xmlns="" id="{B8F60860-5702-96E2-22D2-C3FE35997A4E}"/>
                          </a:ext>
                        </a:extLst>
                      </p:cNvPr>
                      <p:cNvPicPr/>
                      <p:nvPr/>
                    </p:nvPicPr>
                    <p:blipFill>
                      <a:blip r:embed="rId21"/>
                      <a:stretch>
                        <a:fillRect/>
                      </a:stretch>
                    </p:blipFill>
                    <p:spPr>
                      <a:xfrm>
                        <a:off x="4299234" y="1930694"/>
                        <a:ext cx="379413" cy="431800"/>
                      </a:xfrm>
                      <a:prstGeom prst="rect">
                        <a:avLst/>
                      </a:prstGeom>
                    </p:spPr>
                  </p:pic>
                </p:oleObj>
              </mc:Fallback>
            </mc:AlternateContent>
          </a:graphicData>
        </a:graphic>
      </p:graphicFrame>
      <p:graphicFrame>
        <p:nvGraphicFramePr>
          <p:cNvPr id="75" name="Object 74">
            <a:extLst>
              <a:ext uri="{FF2B5EF4-FFF2-40B4-BE49-F238E27FC236}">
                <a16:creationId xmlns:a16="http://schemas.microsoft.com/office/drawing/2014/main" xmlns="" id="{0D6EE778-F01F-0ACB-5CC4-D12FF41E8860}"/>
              </a:ext>
            </a:extLst>
          </p:cNvPr>
          <p:cNvGraphicFramePr>
            <a:graphicFrameLocks noChangeAspect="1"/>
          </p:cNvGraphicFramePr>
          <p:nvPr/>
        </p:nvGraphicFramePr>
        <p:xfrm>
          <a:off x="3532402" y="3516918"/>
          <a:ext cx="677862" cy="458787"/>
        </p:xfrm>
        <a:graphic>
          <a:graphicData uri="http://schemas.openxmlformats.org/presentationml/2006/ole">
            <mc:AlternateContent xmlns:mc="http://schemas.openxmlformats.org/markup-compatibility/2006">
              <mc:Choice xmlns:v="urn:schemas-microsoft-com:vml" Requires="v">
                <p:oleObj spid="_x0000_s7178" name="Equation" r:id="rId22" imgW="317160" imgH="215640" progId="Equation.DSMT4">
                  <p:embed/>
                </p:oleObj>
              </mc:Choice>
              <mc:Fallback>
                <p:oleObj name="Equation" r:id="rId22" imgW="317160" imgH="215640" progId="Equation.DSMT4">
                  <p:embed/>
                  <p:pic>
                    <p:nvPicPr>
                      <p:cNvPr id="75" name="Object 74">
                        <a:extLst>
                          <a:ext uri="{FF2B5EF4-FFF2-40B4-BE49-F238E27FC236}">
                            <a16:creationId xmlns:a16="http://schemas.microsoft.com/office/drawing/2014/main" xmlns="" id="{0D6EE778-F01F-0ACB-5CC4-D12FF41E8860}"/>
                          </a:ext>
                        </a:extLst>
                      </p:cNvPr>
                      <p:cNvPicPr/>
                      <p:nvPr/>
                    </p:nvPicPr>
                    <p:blipFill>
                      <a:blip r:embed="rId23"/>
                      <a:stretch>
                        <a:fillRect/>
                      </a:stretch>
                    </p:blipFill>
                    <p:spPr>
                      <a:xfrm>
                        <a:off x="3532402" y="3516918"/>
                        <a:ext cx="677862" cy="458787"/>
                      </a:xfrm>
                      <a:prstGeom prst="rect">
                        <a:avLst/>
                      </a:prstGeom>
                    </p:spPr>
                  </p:pic>
                </p:oleObj>
              </mc:Fallback>
            </mc:AlternateContent>
          </a:graphicData>
        </a:graphic>
      </p:graphicFrame>
      <p:sp>
        <p:nvSpPr>
          <p:cNvPr id="76" name="Google Shape;1794;p49">
            <a:extLst>
              <a:ext uri="{FF2B5EF4-FFF2-40B4-BE49-F238E27FC236}">
                <a16:creationId xmlns:a16="http://schemas.microsoft.com/office/drawing/2014/main" xmlns="" id="{3A2F4B2D-D6FC-A44F-A9C7-5DCA4163CC13}"/>
              </a:ext>
            </a:extLst>
          </p:cNvPr>
          <p:cNvSpPr txBox="1">
            <a:spLocks/>
          </p:cNvSpPr>
          <p:nvPr/>
        </p:nvSpPr>
        <p:spPr>
          <a:xfrm>
            <a:off x="152400" y="4643550"/>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FFF00"/>
                </a:solidFill>
                <a:latin typeface="Itim" panose="00000500000000000000" pitchFamily="2" charset="-34"/>
                <a:cs typeface="Itim" panose="00000500000000000000" pitchFamily="2" charset="-34"/>
              </a:rPr>
              <a:t>- Công suất lên dốc: </a:t>
            </a:r>
          </a:p>
        </p:txBody>
      </p:sp>
      <p:sp>
        <p:nvSpPr>
          <p:cNvPr id="77" name="Google Shape;1794;p49">
            <a:extLst>
              <a:ext uri="{FF2B5EF4-FFF2-40B4-BE49-F238E27FC236}">
                <a16:creationId xmlns:a16="http://schemas.microsoft.com/office/drawing/2014/main" xmlns="" id="{0FAE2BF2-84D6-DB3A-BB38-839980A1F258}"/>
              </a:ext>
            </a:extLst>
          </p:cNvPr>
          <p:cNvSpPr txBox="1">
            <a:spLocks/>
          </p:cNvSpPr>
          <p:nvPr/>
        </p:nvSpPr>
        <p:spPr>
          <a:xfrm>
            <a:off x="2176115" y="4247708"/>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Hướng dẫn </a:t>
            </a:r>
          </a:p>
        </p:txBody>
      </p:sp>
      <p:graphicFrame>
        <p:nvGraphicFramePr>
          <p:cNvPr id="78" name="Object 77">
            <a:extLst>
              <a:ext uri="{FF2B5EF4-FFF2-40B4-BE49-F238E27FC236}">
                <a16:creationId xmlns:a16="http://schemas.microsoft.com/office/drawing/2014/main" xmlns="" id="{9ED3E9A3-B6F0-9586-2FEC-44D659524AA1}"/>
              </a:ext>
            </a:extLst>
          </p:cNvPr>
          <p:cNvGraphicFramePr>
            <a:graphicFrameLocks noChangeAspect="1"/>
          </p:cNvGraphicFramePr>
          <p:nvPr>
            <p:extLst>
              <p:ext uri="{D42A27DB-BD31-4B8C-83A1-F6EECF244321}">
                <p14:modId xmlns:p14="http://schemas.microsoft.com/office/powerpoint/2010/main" val="2979160965"/>
              </p:ext>
            </p:extLst>
          </p:nvPr>
        </p:nvGraphicFramePr>
        <p:xfrm>
          <a:off x="962555" y="5096589"/>
          <a:ext cx="1249363" cy="377825"/>
        </p:xfrm>
        <a:graphic>
          <a:graphicData uri="http://schemas.openxmlformats.org/presentationml/2006/ole">
            <mc:AlternateContent xmlns:mc="http://schemas.openxmlformats.org/markup-compatibility/2006">
              <mc:Choice xmlns:v="urn:schemas-microsoft-com:vml" Requires="v">
                <p:oleObj spid="_x0000_s7179" name="Equation" r:id="rId24" imgW="583920" imgH="177480" progId="Equation.DSMT4">
                  <p:embed/>
                </p:oleObj>
              </mc:Choice>
              <mc:Fallback>
                <p:oleObj name="Equation" r:id="rId24" imgW="583920" imgH="177480" progId="Equation.DSMT4">
                  <p:embed/>
                  <p:pic>
                    <p:nvPicPr>
                      <p:cNvPr id="78" name="Object 77">
                        <a:extLst>
                          <a:ext uri="{FF2B5EF4-FFF2-40B4-BE49-F238E27FC236}">
                            <a16:creationId xmlns:a16="http://schemas.microsoft.com/office/drawing/2014/main" xmlns="" id="{9ED3E9A3-B6F0-9586-2FEC-44D659524AA1}"/>
                          </a:ext>
                        </a:extLst>
                      </p:cNvPr>
                      <p:cNvPicPr/>
                      <p:nvPr/>
                    </p:nvPicPr>
                    <p:blipFill>
                      <a:blip r:embed="rId25"/>
                      <a:stretch>
                        <a:fillRect/>
                      </a:stretch>
                    </p:blipFill>
                    <p:spPr>
                      <a:xfrm>
                        <a:off x="962555" y="5096589"/>
                        <a:ext cx="1249363" cy="377825"/>
                      </a:xfrm>
                      <a:prstGeom prst="rect">
                        <a:avLst/>
                      </a:prstGeom>
                    </p:spPr>
                  </p:pic>
                </p:oleObj>
              </mc:Fallback>
            </mc:AlternateContent>
          </a:graphicData>
        </a:graphic>
      </p:graphicFrame>
      <p:cxnSp>
        <p:nvCxnSpPr>
          <p:cNvPr id="80" name="Straight Arrow Connector 79">
            <a:extLst>
              <a:ext uri="{FF2B5EF4-FFF2-40B4-BE49-F238E27FC236}">
                <a16:creationId xmlns:a16="http://schemas.microsoft.com/office/drawing/2014/main" xmlns="" id="{68C76CB6-5971-6DF0-DDC3-A5B8FEEF9217}"/>
              </a:ext>
            </a:extLst>
          </p:cNvPr>
          <p:cNvCxnSpPr>
            <a:cxnSpLocks/>
          </p:cNvCxnSpPr>
          <p:nvPr/>
        </p:nvCxnSpPr>
        <p:spPr>
          <a:xfrm flipH="1">
            <a:off x="791412" y="5456622"/>
            <a:ext cx="906295" cy="189586"/>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81" name="Object 80">
            <a:extLst>
              <a:ext uri="{FF2B5EF4-FFF2-40B4-BE49-F238E27FC236}">
                <a16:creationId xmlns:a16="http://schemas.microsoft.com/office/drawing/2014/main" xmlns="" id="{79D37350-1BE6-CBF5-4A11-C58EFD8B5A01}"/>
              </a:ext>
            </a:extLst>
          </p:cNvPr>
          <p:cNvGraphicFramePr>
            <a:graphicFrameLocks noChangeAspect="1"/>
          </p:cNvGraphicFramePr>
          <p:nvPr/>
        </p:nvGraphicFramePr>
        <p:xfrm>
          <a:off x="374800" y="5575582"/>
          <a:ext cx="4405313" cy="512763"/>
        </p:xfrm>
        <a:graphic>
          <a:graphicData uri="http://schemas.openxmlformats.org/presentationml/2006/ole">
            <mc:AlternateContent xmlns:mc="http://schemas.openxmlformats.org/markup-compatibility/2006">
              <mc:Choice xmlns:v="urn:schemas-microsoft-com:vml" Requires="v">
                <p:oleObj spid="_x0000_s7180" name="Equation" r:id="rId26" imgW="2057400" imgH="241200" progId="Equation.DSMT4">
                  <p:embed/>
                </p:oleObj>
              </mc:Choice>
              <mc:Fallback>
                <p:oleObj name="Equation" r:id="rId26" imgW="2057400" imgH="241200" progId="Equation.DSMT4">
                  <p:embed/>
                  <p:pic>
                    <p:nvPicPr>
                      <p:cNvPr id="81" name="Object 80">
                        <a:extLst>
                          <a:ext uri="{FF2B5EF4-FFF2-40B4-BE49-F238E27FC236}">
                            <a16:creationId xmlns:a16="http://schemas.microsoft.com/office/drawing/2014/main" xmlns="" id="{79D37350-1BE6-CBF5-4A11-C58EFD8B5A01}"/>
                          </a:ext>
                        </a:extLst>
                      </p:cNvPr>
                      <p:cNvPicPr/>
                      <p:nvPr/>
                    </p:nvPicPr>
                    <p:blipFill>
                      <a:blip r:embed="rId27"/>
                      <a:stretch>
                        <a:fillRect/>
                      </a:stretch>
                    </p:blipFill>
                    <p:spPr>
                      <a:xfrm>
                        <a:off x="374800" y="5575582"/>
                        <a:ext cx="4405313" cy="512763"/>
                      </a:xfrm>
                      <a:prstGeom prst="rect">
                        <a:avLst/>
                      </a:prstGeom>
                    </p:spPr>
                  </p:pic>
                </p:oleObj>
              </mc:Fallback>
            </mc:AlternateContent>
          </a:graphicData>
        </a:graphic>
      </p:graphicFrame>
      <p:cxnSp>
        <p:nvCxnSpPr>
          <p:cNvPr id="82" name="Straight Arrow Connector 81">
            <a:extLst>
              <a:ext uri="{FF2B5EF4-FFF2-40B4-BE49-F238E27FC236}">
                <a16:creationId xmlns:a16="http://schemas.microsoft.com/office/drawing/2014/main" xmlns="" id="{926A589D-BD1E-5743-26DA-B1568DC78EC4}"/>
              </a:ext>
            </a:extLst>
          </p:cNvPr>
          <p:cNvCxnSpPr>
            <a:cxnSpLocks/>
          </p:cNvCxnSpPr>
          <p:nvPr/>
        </p:nvCxnSpPr>
        <p:spPr>
          <a:xfrm>
            <a:off x="4724400" y="3018622"/>
            <a:ext cx="262330" cy="612175"/>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xmlns="" id="{00AB2EC8-7C94-CD1D-21FC-07A744ECDE67}"/>
              </a:ext>
            </a:extLst>
          </p:cNvPr>
          <p:cNvCxnSpPr>
            <a:cxnSpLocks/>
          </p:cNvCxnSpPr>
          <p:nvPr/>
        </p:nvCxnSpPr>
        <p:spPr>
          <a:xfrm flipH="1">
            <a:off x="4429355" y="3022319"/>
            <a:ext cx="281626" cy="92104"/>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xmlns="" id="{C0F24DB6-727E-84B6-F10B-FB352345FA29}"/>
              </a:ext>
            </a:extLst>
          </p:cNvPr>
          <p:cNvCxnSpPr>
            <a:cxnSpLocks/>
          </p:cNvCxnSpPr>
          <p:nvPr/>
        </p:nvCxnSpPr>
        <p:spPr>
          <a:xfrm flipV="1">
            <a:off x="4763444" y="3635877"/>
            <a:ext cx="218206" cy="61970"/>
          </a:xfrm>
          <a:prstGeom prst="line">
            <a:avLst/>
          </a:prstGeom>
          <a:ln w="1270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xmlns="" id="{15F05268-B4B9-7978-7764-00ED5D50EA42}"/>
              </a:ext>
            </a:extLst>
          </p:cNvPr>
          <p:cNvCxnSpPr>
            <a:cxnSpLocks/>
          </p:cNvCxnSpPr>
          <p:nvPr/>
        </p:nvCxnSpPr>
        <p:spPr>
          <a:xfrm>
            <a:off x="4462071" y="3160238"/>
            <a:ext cx="206505" cy="537261"/>
          </a:xfrm>
          <a:prstGeom prst="line">
            <a:avLst/>
          </a:prstGeom>
          <a:ln w="12700">
            <a:solidFill>
              <a:srgbClr val="FFFF00"/>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96" name="Object 95">
            <a:extLst>
              <a:ext uri="{FF2B5EF4-FFF2-40B4-BE49-F238E27FC236}">
                <a16:creationId xmlns:a16="http://schemas.microsoft.com/office/drawing/2014/main" xmlns="" id="{C861FC3F-3ABC-08D7-5C2E-CE3616E2EBC8}"/>
              </a:ext>
            </a:extLst>
          </p:cNvPr>
          <p:cNvGraphicFramePr>
            <a:graphicFrameLocks noChangeAspect="1"/>
          </p:cNvGraphicFramePr>
          <p:nvPr/>
        </p:nvGraphicFramePr>
        <p:xfrm>
          <a:off x="4992212" y="3379968"/>
          <a:ext cx="381000" cy="566738"/>
        </p:xfrm>
        <a:graphic>
          <a:graphicData uri="http://schemas.openxmlformats.org/presentationml/2006/ole">
            <mc:AlternateContent xmlns:mc="http://schemas.openxmlformats.org/markup-compatibility/2006">
              <mc:Choice xmlns:v="urn:schemas-microsoft-com:vml" Requires="v">
                <p:oleObj spid="_x0000_s7181" name="Equation" r:id="rId28" imgW="177480" imgH="266400" progId="Equation.DSMT4">
                  <p:embed/>
                </p:oleObj>
              </mc:Choice>
              <mc:Fallback>
                <p:oleObj name="Equation" r:id="rId28" imgW="177480" imgH="266400" progId="Equation.DSMT4">
                  <p:embed/>
                  <p:pic>
                    <p:nvPicPr>
                      <p:cNvPr id="96" name="Object 95">
                        <a:extLst>
                          <a:ext uri="{FF2B5EF4-FFF2-40B4-BE49-F238E27FC236}">
                            <a16:creationId xmlns:a16="http://schemas.microsoft.com/office/drawing/2014/main" xmlns="" id="{C861FC3F-3ABC-08D7-5C2E-CE3616E2EBC8}"/>
                          </a:ext>
                        </a:extLst>
                      </p:cNvPr>
                      <p:cNvPicPr/>
                      <p:nvPr/>
                    </p:nvPicPr>
                    <p:blipFill>
                      <a:blip r:embed="rId29"/>
                      <a:stretch>
                        <a:fillRect/>
                      </a:stretch>
                    </p:blipFill>
                    <p:spPr>
                      <a:xfrm>
                        <a:off x="4992212" y="3379968"/>
                        <a:ext cx="381000" cy="566738"/>
                      </a:xfrm>
                      <a:prstGeom prst="rect">
                        <a:avLst/>
                      </a:prstGeom>
                    </p:spPr>
                  </p:pic>
                </p:oleObj>
              </mc:Fallback>
            </mc:AlternateContent>
          </a:graphicData>
        </a:graphic>
      </p:graphicFrame>
      <p:graphicFrame>
        <p:nvGraphicFramePr>
          <p:cNvPr id="97" name="Object 96">
            <a:extLst>
              <a:ext uri="{FF2B5EF4-FFF2-40B4-BE49-F238E27FC236}">
                <a16:creationId xmlns:a16="http://schemas.microsoft.com/office/drawing/2014/main" xmlns="" id="{90AC84CB-1391-E4E5-3AD3-3FAB99B324EF}"/>
              </a:ext>
            </a:extLst>
          </p:cNvPr>
          <p:cNvGraphicFramePr>
            <a:graphicFrameLocks noChangeAspect="1"/>
          </p:cNvGraphicFramePr>
          <p:nvPr/>
        </p:nvGraphicFramePr>
        <p:xfrm>
          <a:off x="4230711" y="2534916"/>
          <a:ext cx="381000" cy="539750"/>
        </p:xfrm>
        <a:graphic>
          <a:graphicData uri="http://schemas.openxmlformats.org/presentationml/2006/ole">
            <mc:AlternateContent xmlns:mc="http://schemas.openxmlformats.org/markup-compatibility/2006">
              <mc:Choice xmlns:v="urn:schemas-microsoft-com:vml" Requires="v">
                <p:oleObj spid="_x0000_s7182" name="Equation" r:id="rId30" imgW="177480" imgH="253800" progId="Equation.DSMT4">
                  <p:embed/>
                </p:oleObj>
              </mc:Choice>
              <mc:Fallback>
                <p:oleObj name="Equation" r:id="rId30" imgW="177480" imgH="253800" progId="Equation.DSMT4">
                  <p:embed/>
                  <p:pic>
                    <p:nvPicPr>
                      <p:cNvPr id="97" name="Object 96">
                        <a:extLst>
                          <a:ext uri="{FF2B5EF4-FFF2-40B4-BE49-F238E27FC236}">
                            <a16:creationId xmlns:a16="http://schemas.microsoft.com/office/drawing/2014/main" xmlns="" id="{90AC84CB-1391-E4E5-3AD3-3FAB99B324EF}"/>
                          </a:ext>
                        </a:extLst>
                      </p:cNvPr>
                      <p:cNvPicPr/>
                      <p:nvPr/>
                    </p:nvPicPr>
                    <p:blipFill>
                      <a:blip r:embed="rId31"/>
                      <a:stretch>
                        <a:fillRect/>
                      </a:stretch>
                    </p:blipFill>
                    <p:spPr>
                      <a:xfrm>
                        <a:off x="4230711" y="2534916"/>
                        <a:ext cx="381000" cy="539750"/>
                      </a:xfrm>
                      <a:prstGeom prst="rect">
                        <a:avLst/>
                      </a:prstGeom>
                    </p:spPr>
                  </p:pic>
                </p:oleObj>
              </mc:Fallback>
            </mc:AlternateContent>
          </a:graphicData>
        </a:graphic>
      </p:graphicFrame>
      <p:graphicFrame>
        <p:nvGraphicFramePr>
          <p:cNvPr id="101" name="Object 100">
            <a:extLst>
              <a:ext uri="{FF2B5EF4-FFF2-40B4-BE49-F238E27FC236}">
                <a16:creationId xmlns:a16="http://schemas.microsoft.com/office/drawing/2014/main" xmlns="" id="{709144EC-1C13-3ACD-B9FA-D0F4DFC3DA9C}"/>
              </a:ext>
            </a:extLst>
          </p:cNvPr>
          <p:cNvGraphicFramePr>
            <a:graphicFrameLocks noChangeAspect="1"/>
          </p:cNvGraphicFramePr>
          <p:nvPr/>
        </p:nvGraphicFramePr>
        <p:xfrm>
          <a:off x="100422" y="6037359"/>
          <a:ext cx="3209925" cy="836612"/>
        </p:xfrm>
        <a:graphic>
          <a:graphicData uri="http://schemas.openxmlformats.org/presentationml/2006/ole">
            <mc:AlternateContent xmlns:mc="http://schemas.openxmlformats.org/markup-compatibility/2006">
              <mc:Choice xmlns:v="urn:schemas-microsoft-com:vml" Requires="v">
                <p:oleObj spid="_x0000_s7183" name="Equation" r:id="rId32" imgW="1498320" imgH="393480" progId="Equation.DSMT4">
                  <p:embed/>
                </p:oleObj>
              </mc:Choice>
              <mc:Fallback>
                <p:oleObj name="Equation" r:id="rId32" imgW="1498320" imgH="393480" progId="Equation.DSMT4">
                  <p:embed/>
                  <p:pic>
                    <p:nvPicPr>
                      <p:cNvPr id="101" name="Object 100">
                        <a:extLst>
                          <a:ext uri="{FF2B5EF4-FFF2-40B4-BE49-F238E27FC236}">
                            <a16:creationId xmlns:a16="http://schemas.microsoft.com/office/drawing/2014/main" xmlns="" id="{709144EC-1C13-3ACD-B9FA-D0F4DFC3DA9C}"/>
                          </a:ext>
                        </a:extLst>
                      </p:cNvPr>
                      <p:cNvPicPr/>
                      <p:nvPr/>
                    </p:nvPicPr>
                    <p:blipFill>
                      <a:blip r:embed="rId33"/>
                      <a:stretch>
                        <a:fillRect/>
                      </a:stretch>
                    </p:blipFill>
                    <p:spPr>
                      <a:xfrm>
                        <a:off x="100422" y="6037359"/>
                        <a:ext cx="3209925" cy="836612"/>
                      </a:xfrm>
                      <a:prstGeom prst="rect">
                        <a:avLst/>
                      </a:prstGeom>
                    </p:spPr>
                  </p:pic>
                </p:oleObj>
              </mc:Fallback>
            </mc:AlternateContent>
          </a:graphicData>
        </a:graphic>
      </p:graphicFrame>
      <p:cxnSp>
        <p:nvCxnSpPr>
          <p:cNvPr id="103" name="Straight Arrow Connector 102">
            <a:extLst>
              <a:ext uri="{FF2B5EF4-FFF2-40B4-BE49-F238E27FC236}">
                <a16:creationId xmlns:a16="http://schemas.microsoft.com/office/drawing/2014/main" xmlns="" id="{E98ECCE8-67CB-776D-8CA6-687F1DD51EBF}"/>
              </a:ext>
            </a:extLst>
          </p:cNvPr>
          <p:cNvCxnSpPr>
            <a:cxnSpLocks/>
          </p:cNvCxnSpPr>
          <p:nvPr/>
        </p:nvCxnSpPr>
        <p:spPr>
          <a:xfrm flipH="1">
            <a:off x="1910514" y="5981190"/>
            <a:ext cx="402701" cy="344884"/>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05" name="Google Shape;1794;p49">
            <a:extLst>
              <a:ext uri="{FF2B5EF4-FFF2-40B4-BE49-F238E27FC236}">
                <a16:creationId xmlns:a16="http://schemas.microsoft.com/office/drawing/2014/main" xmlns="" id="{27588071-5F5F-CCE4-A47F-2C3DE53FF78D}"/>
              </a:ext>
            </a:extLst>
          </p:cNvPr>
          <p:cNvSpPr txBox="1">
            <a:spLocks/>
          </p:cNvSpPr>
          <p:nvPr/>
        </p:nvSpPr>
        <p:spPr>
          <a:xfrm>
            <a:off x="8119715" y="1769969"/>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106" name="Google Shape;1794;p49">
            <a:extLst>
              <a:ext uri="{FF2B5EF4-FFF2-40B4-BE49-F238E27FC236}">
                <a16:creationId xmlns:a16="http://schemas.microsoft.com/office/drawing/2014/main" xmlns="" id="{19EBE08D-3936-3DAC-833B-32A2F5193C9E}"/>
              </a:ext>
            </a:extLst>
          </p:cNvPr>
          <p:cNvSpPr txBox="1">
            <a:spLocks/>
          </p:cNvSpPr>
          <p:nvPr/>
        </p:nvSpPr>
        <p:spPr>
          <a:xfrm>
            <a:off x="6096000" y="2165811"/>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Lực kéo trên đoạn đường dốc là: </a:t>
            </a: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Công suất khi lên dốc là: </a:t>
            </a:r>
          </a:p>
        </p:txBody>
      </p:sp>
      <p:graphicFrame>
        <p:nvGraphicFramePr>
          <p:cNvPr id="110" name="Object 109">
            <a:extLst>
              <a:ext uri="{FF2B5EF4-FFF2-40B4-BE49-F238E27FC236}">
                <a16:creationId xmlns:a16="http://schemas.microsoft.com/office/drawing/2014/main" xmlns="" id="{5D2B13AF-ED6A-3D4B-B334-98325A6D873E}"/>
              </a:ext>
            </a:extLst>
          </p:cNvPr>
          <p:cNvGraphicFramePr>
            <a:graphicFrameLocks noChangeAspect="1"/>
          </p:cNvGraphicFramePr>
          <p:nvPr/>
        </p:nvGraphicFramePr>
        <p:xfrm>
          <a:off x="3799310" y="6021388"/>
          <a:ext cx="2255838" cy="836612"/>
        </p:xfrm>
        <a:graphic>
          <a:graphicData uri="http://schemas.openxmlformats.org/presentationml/2006/ole">
            <mc:AlternateContent xmlns:mc="http://schemas.openxmlformats.org/markup-compatibility/2006">
              <mc:Choice xmlns:v="urn:schemas-microsoft-com:vml" Requires="v">
                <p:oleObj spid="_x0000_s7184" name="Equation" r:id="rId34" imgW="1054080" imgH="393480" progId="Equation.DSMT4">
                  <p:embed/>
                </p:oleObj>
              </mc:Choice>
              <mc:Fallback>
                <p:oleObj name="Equation" r:id="rId34" imgW="1054080" imgH="393480" progId="Equation.DSMT4">
                  <p:embed/>
                  <p:pic>
                    <p:nvPicPr>
                      <p:cNvPr id="110" name="Object 109">
                        <a:extLst>
                          <a:ext uri="{FF2B5EF4-FFF2-40B4-BE49-F238E27FC236}">
                            <a16:creationId xmlns:a16="http://schemas.microsoft.com/office/drawing/2014/main" xmlns="" id="{5D2B13AF-ED6A-3D4B-B334-98325A6D873E}"/>
                          </a:ext>
                        </a:extLst>
                      </p:cNvPr>
                      <p:cNvPicPr/>
                      <p:nvPr/>
                    </p:nvPicPr>
                    <p:blipFill>
                      <a:blip r:embed="rId35"/>
                      <a:stretch>
                        <a:fillRect/>
                      </a:stretch>
                    </p:blipFill>
                    <p:spPr>
                      <a:xfrm>
                        <a:off x="3799310" y="6021388"/>
                        <a:ext cx="2255838" cy="836612"/>
                      </a:xfrm>
                      <a:prstGeom prst="rect">
                        <a:avLst/>
                      </a:prstGeom>
                    </p:spPr>
                  </p:pic>
                </p:oleObj>
              </mc:Fallback>
            </mc:AlternateContent>
          </a:graphicData>
        </a:graphic>
      </p:graphicFrame>
      <p:cxnSp>
        <p:nvCxnSpPr>
          <p:cNvPr id="114" name="Straight Arrow Connector 113">
            <a:extLst>
              <a:ext uri="{FF2B5EF4-FFF2-40B4-BE49-F238E27FC236}">
                <a16:creationId xmlns:a16="http://schemas.microsoft.com/office/drawing/2014/main" xmlns="" id="{B40C99AD-6B70-8648-FFA9-804E5AD2D664}"/>
              </a:ext>
            </a:extLst>
          </p:cNvPr>
          <p:cNvCxnSpPr>
            <a:cxnSpLocks/>
          </p:cNvCxnSpPr>
          <p:nvPr/>
        </p:nvCxnSpPr>
        <p:spPr>
          <a:xfrm>
            <a:off x="3283603" y="6204975"/>
            <a:ext cx="483055" cy="17112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19" name="Object 118">
            <a:extLst>
              <a:ext uri="{FF2B5EF4-FFF2-40B4-BE49-F238E27FC236}">
                <a16:creationId xmlns:a16="http://schemas.microsoft.com/office/drawing/2014/main" xmlns="" id="{7D1DDF03-7001-CE53-6A1D-043077863C51}"/>
              </a:ext>
            </a:extLst>
          </p:cNvPr>
          <p:cNvGraphicFramePr>
            <a:graphicFrameLocks noChangeAspect="1"/>
          </p:cNvGraphicFramePr>
          <p:nvPr>
            <p:extLst>
              <p:ext uri="{D42A27DB-BD31-4B8C-83A1-F6EECF244321}">
                <p14:modId xmlns:p14="http://schemas.microsoft.com/office/powerpoint/2010/main" val="3036803338"/>
              </p:ext>
            </p:extLst>
          </p:nvPr>
        </p:nvGraphicFramePr>
        <p:xfrm>
          <a:off x="6676802" y="2762357"/>
          <a:ext cx="5140325" cy="2536825"/>
        </p:xfrm>
        <a:graphic>
          <a:graphicData uri="http://schemas.openxmlformats.org/presentationml/2006/ole">
            <mc:AlternateContent xmlns:mc="http://schemas.openxmlformats.org/markup-compatibility/2006">
              <mc:Choice xmlns:v="urn:schemas-microsoft-com:vml" Requires="v">
                <p:oleObj spid="_x0000_s7185" name="Equation" r:id="rId36" imgW="2400120" imgH="1193760" progId="Equation.DSMT4">
                  <p:embed/>
                </p:oleObj>
              </mc:Choice>
              <mc:Fallback>
                <p:oleObj name="Equation" r:id="rId36" imgW="2400120" imgH="1193760" progId="Equation.DSMT4">
                  <p:embed/>
                  <p:pic>
                    <p:nvPicPr>
                      <p:cNvPr id="119" name="Object 118">
                        <a:extLst>
                          <a:ext uri="{FF2B5EF4-FFF2-40B4-BE49-F238E27FC236}">
                            <a16:creationId xmlns:a16="http://schemas.microsoft.com/office/drawing/2014/main" xmlns="" id="{7D1DDF03-7001-CE53-6A1D-043077863C51}"/>
                          </a:ext>
                        </a:extLst>
                      </p:cNvPr>
                      <p:cNvPicPr/>
                      <p:nvPr/>
                    </p:nvPicPr>
                    <p:blipFill>
                      <a:blip r:embed="rId37"/>
                      <a:stretch>
                        <a:fillRect/>
                      </a:stretch>
                    </p:blipFill>
                    <p:spPr>
                      <a:xfrm>
                        <a:off x="6676802" y="2762357"/>
                        <a:ext cx="5140325" cy="2536825"/>
                      </a:xfrm>
                      <a:prstGeom prst="rect">
                        <a:avLst/>
                      </a:prstGeom>
                    </p:spPr>
                  </p:pic>
                </p:oleObj>
              </mc:Fallback>
            </mc:AlternateContent>
          </a:graphicData>
        </a:graphic>
      </p:graphicFrame>
      <p:graphicFrame>
        <p:nvGraphicFramePr>
          <p:cNvPr id="47" name="Object 46">
            <a:extLst>
              <a:ext uri="{FF2B5EF4-FFF2-40B4-BE49-F238E27FC236}">
                <a16:creationId xmlns:a16="http://schemas.microsoft.com/office/drawing/2014/main" xmlns="" id="{FA065834-96D1-3CE5-1D65-8D8FAC30142E}"/>
              </a:ext>
            </a:extLst>
          </p:cNvPr>
          <p:cNvGraphicFramePr>
            <a:graphicFrameLocks noChangeAspect="1"/>
          </p:cNvGraphicFramePr>
          <p:nvPr>
            <p:extLst>
              <p:ext uri="{D42A27DB-BD31-4B8C-83A1-F6EECF244321}">
                <p14:modId xmlns:p14="http://schemas.microsoft.com/office/powerpoint/2010/main" val="2632471349"/>
              </p:ext>
            </p:extLst>
          </p:nvPr>
        </p:nvGraphicFramePr>
        <p:xfrm>
          <a:off x="7156226" y="5836345"/>
          <a:ext cx="4181475" cy="539750"/>
        </p:xfrm>
        <a:graphic>
          <a:graphicData uri="http://schemas.openxmlformats.org/presentationml/2006/ole">
            <mc:AlternateContent xmlns:mc="http://schemas.openxmlformats.org/markup-compatibility/2006">
              <mc:Choice xmlns:v="urn:schemas-microsoft-com:vml" Requires="v">
                <p:oleObj spid="_x0000_s7186" name="Equation" r:id="rId38" imgW="1955520" imgH="253800" progId="Equation.DSMT4">
                  <p:embed/>
                </p:oleObj>
              </mc:Choice>
              <mc:Fallback>
                <p:oleObj name="Equation" r:id="rId38" imgW="1955520" imgH="253800" progId="Equation.DSMT4">
                  <p:embed/>
                  <p:pic>
                    <p:nvPicPr>
                      <p:cNvPr id="47" name="Object 46">
                        <a:extLst>
                          <a:ext uri="{FF2B5EF4-FFF2-40B4-BE49-F238E27FC236}">
                            <a16:creationId xmlns:a16="http://schemas.microsoft.com/office/drawing/2014/main" xmlns="" id="{FA065834-96D1-3CE5-1D65-8D8FAC30142E}"/>
                          </a:ext>
                        </a:extLst>
                      </p:cNvPr>
                      <p:cNvPicPr/>
                      <p:nvPr/>
                    </p:nvPicPr>
                    <p:blipFill>
                      <a:blip r:embed="rId39"/>
                      <a:stretch>
                        <a:fillRect/>
                      </a:stretch>
                    </p:blipFill>
                    <p:spPr>
                      <a:xfrm>
                        <a:off x="7156226" y="5836345"/>
                        <a:ext cx="4181475" cy="539750"/>
                      </a:xfrm>
                      <a:prstGeom prst="rect">
                        <a:avLst/>
                      </a:prstGeom>
                    </p:spPr>
                  </p:pic>
                </p:oleObj>
              </mc:Fallback>
            </mc:AlternateContent>
          </a:graphicData>
        </a:graphic>
      </p:graphicFrame>
    </p:spTree>
    <p:extLst>
      <p:ext uri="{BB962C8B-B14F-4D97-AF65-F5344CB8AC3E}">
        <p14:creationId xmlns:p14="http://schemas.microsoft.com/office/powerpoint/2010/main" val="3210819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DAF08EC2-5D0D-48D9-855C-A59C0E5ED55B}"/>
              </a:ext>
            </a:extLst>
          </p:cNvPr>
          <p:cNvSpPr txBox="1">
            <a:spLocks noGrp="1"/>
          </p:cNvSpPr>
          <p:nvPr>
            <p:ph type="title"/>
          </p:nvPr>
        </p:nvSpPr>
        <p:spPr>
          <a:xfrm>
            <a:off x="152400" y="3240349"/>
            <a:ext cx="11887200" cy="913819"/>
          </a:xfrm>
          <a:prstGeom prst="rect">
            <a:avLst/>
          </a:prstGeom>
        </p:spPr>
        <p:txBody>
          <a:bodyPr spcFirstLastPara="1" wrap="square" lIns="121900" tIns="121900" rIns="121900" bIns="121900" anchor="b" anchorCtr="0">
            <a:noAutofit/>
          </a:bodyPr>
          <a:lstStyle/>
          <a:p>
            <a:pPr algn="ctr"/>
            <a:r>
              <a:rPr lang="en" sz="5000">
                <a:solidFill>
                  <a:srgbClr val="FFFF00"/>
                </a:solidFill>
                <a:latin typeface="Itim" panose="00000500000000000000" pitchFamily="2" charset="-34"/>
                <a:cs typeface="Itim" panose="00000500000000000000" pitchFamily="2" charset="-34"/>
              </a:rPr>
              <a:t>Khái niệm công suất </a:t>
            </a:r>
            <a:endParaRPr sz="5000">
              <a:solidFill>
                <a:srgbClr val="FFFF00"/>
              </a:solidFill>
              <a:latin typeface="Itim" panose="00000500000000000000" pitchFamily="2" charset="-34"/>
              <a:cs typeface="Itim" panose="00000500000000000000" pitchFamily="2" charset="-34"/>
            </a:endParaRPr>
          </a:p>
        </p:txBody>
      </p:sp>
      <p:sp>
        <p:nvSpPr>
          <p:cNvPr id="3" name="Google Shape;2366;p54">
            <a:extLst>
              <a:ext uri="{FF2B5EF4-FFF2-40B4-BE49-F238E27FC236}">
                <a16:creationId xmlns:a16="http://schemas.microsoft.com/office/drawing/2014/main" xmlns="" id="{8CD51C9F-FCB0-4185-93E6-835FC05E1B10}"/>
              </a:ext>
            </a:extLst>
          </p:cNvPr>
          <p:cNvSpPr txBox="1">
            <a:spLocks/>
          </p:cNvSpPr>
          <p:nvPr/>
        </p:nvSpPr>
        <p:spPr>
          <a:xfrm>
            <a:off x="4951200" y="1970203"/>
            <a:ext cx="2289600" cy="132622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 sz="10000" kern="0">
                <a:solidFill>
                  <a:schemeClr val="accent5">
                    <a:lumMod val="75000"/>
                  </a:schemeClr>
                </a:solidFill>
                <a:latin typeface="Itim" panose="00000500000000000000" pitchFamily="2" charset="-34"/>
                <a:cs typeface="Itim" panose="00000500000000000000" pitchFamily="2" charset="-34"/>
              </a:rPr>
              <a:t>01</a:t>
            </a:r>
          </a:p>
        </p:txBody>
      </p:sp>
      <p:cxnSp>
        <p:nvCxnSpPr>
          <p:cNvPr id="4" name="Google Shape;2368;p54">
            <a:extLst>
              <a:ext uri="{FF2B5EF4-FFF2-40B4-BE49-F238E27FC236}">
                <a16:creationId xmlns:a16="http://schemas.microsoft.com/office/drawing/2014/main" xmlns="" id="{16BD4E83-DAA5-4D41-963D-CA71C890D91A}"/>
              </a:ext>
            </a:extLst>
          </p:cNvPr>
          <p:cNvCxnSpPr>
            <a:cxnSpLocks/>
          </p:cNvCxnSpPr>
          <p:nvPr/>
        </p:nvCxnSpPr>
        <p:spPr>
          <a:xfrm>
            <a:off x="5121400" y="4269648"/>
            <a:ext cx="1949200" cy="0"/>
          </a:xfrm>
          <a:prstGeom prst="straightConnector1">
            <a:avLst/>
          </a:prstGeom>
          <a:noFill/>
          <a:ln w="19050" cap="flat" cmpd="sng">
            <a:solidFill>
              <a:schemeClr val="accent2"/>
            </a:solidFill>
            <a:prstDash val="dot"/>
            <a:round/>
            <a:headEnd type="none" w="med" len="med"/>
            <a:tailEnd type="none" w="med" len="med"/>
          </a:ln>
        </p:spPr>
      </p:cxnSp>
    </p:spTree>
    <p:extLst>
      <p:ext uri="{BB962C8B-B14F-4D97-AF65-F5344CB8AC3E}">
        <p14:creationId xmlns:p14="http://schemas.microsoft.com/office/powerpoint/2010/main" val="1033004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BA8A6260-CA4B-46A9-A06E-C71EE59E6992}"/>
              </a:ext>
            </a:extLst>
          </p:cNvPr>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Công suất là đại lượng đặc trưng cho tốc độ sinh công (khả năng thực hiện công nhanh hay chậm) </a:t>
            </a:r>
            <a:endParaRPr sz="3000" b="0">
              <a:solidFill>
                <a:srgbClr val="FFFF00"/>
              </a:solidFill>
              <a:latin typeface="Itim" panose="00000500000000000000" pitchFamily="2" charset="-34"/>
              <a:cs typeface="Itim" panose="00000500000000000000" pitchFamily="2" charset="-34"/>
            </a:endParaRPr>
          </a:p>
        </p:txBody>
      </p:sp>
      <p:graphicFrame>
        <p:nvGraphicFramePr>
          <p:cNvPr id="3" name="Table 3">
            <a:extLst>
              <a:ext uri="{FF2B5EF4-FFF2-40B4-BE49-F238E27FC236}">
                <a16:creationId xmlns:a16="http://schemas.microsoft.com/office/drawing/2014/main" xmlns="" id="{83AE0F6A-FC17-36BA-8C0E-94E1503F8F49}"/>
              </a:ext>
            </a:extLst>
          </p:cNvPr>
          <p:cNvGraphicFramePr>
            <a:graphicFrameLocks noGrp="1"/>
          </p:cNvGraphicFramePr>
          <p:nvPr>
            <p:extLst>
              <p:ext uri="{D42A27DB-BD31-4B8C-83A1-F6EECF244321}">
                <p14:modId xmlns:p14="http://schemas.microsoft.com/office/powerpoint/2010/main" val="3380121058"/>
              </p:ext>
            </p:extLst>
          </p:nvPr>
        </p:nvGraphicFramePr>
        <p:xfrm>
          <a:off x="152400" y="1630680"/>
          <a:ext cx="11887200" cy="1798320"/>
        </p:xfrm>
        <a:graphic>
          <a:graphicData uri="http://schemas.openxmlformats.org/drawingml/2006/table">
            <a:tbl>
              <a:tblPr firstRow="1" bandRow="1">
                <a:tableStyleId>{5940675A-B579-460E-94D1-54222C63F5DA}</a:tableStyleId>
              </a:tblPr>
              <a:tblGrid>
                <a:gridCol w="2138517">
                  <a:extLst>
                    <a:ext uri="{9D8B030D-6E8A-4147-A177-3AD203B41FA5}">
                      <a16:colId xmlns:a16="http://schemas.microsoft.com/office/drawing/2014/main" xmlns="" val="1504323120"/>
                    </a:ext>
                  </a:extLst>
                </a:gridCol>
                <a:gridCol w="2969342">
                  <a:extLst>
                    <a:ext uri="{9D8B030D-6E8A-4147-A177-3AD203B41FA5}">
                      <a16:colId xmlns:a16="http://schemas.microsoft.com/office/drawing/2014/main" xmlns="" val="3676048190"/>
                    </a:ext>
                  </a:extLst>
                </a:gridCol>
                <a:gridCol w="3807541">
                  <a:extLst>
                    <a:ext uri="{9D8B030D-6E8A-4147-A177-3AD203B41FA5}">
                      <a16:colId xmlns:a16="http://schemas.microsoft.com/office/drawing/2014/main" xmlns="" val="158849288"/>
                    </a:ext>
                  </a:extLst>
                </a:gridCol>
                <a:gridCol w="2971800">
                  <a:extLst>
                    <a:ext uri="{9D8B030D-6E8A-4147-A177-3AD203B41FA5}">
                      <a16:colId xmlns:a16="http://schemas.microsoft.com/office/drawing/2014/main" xmlns="" val="3103217816"/>
                    </a:ext>
                  </a:extLst>
                </a:gridCol>
              </a:tblGrid>
              <a:tr h="370840">
                <a:tc>
                  <a:txBody>
                    <a:bodyPr/>
                    <a:lstStyle/>
                    <a:p>
                      <a:pPr algn="ctr"/>
                      <a:r>
                        <a:rPr lang="en-US" sz="2500">
                          <a:solidFill>
                            <a:srgbClr val="F8F8F8"/>
                          </a:solidFill>
                          <a:latin typeface="Itim" panose="00000500000000000000" pitchFamily="2" charset="-34"/>
                          <a:cs typeface="Itim" panose="00000500000000000000" pitchFamily="2" charset="-34"/>
                        </a:rPr>
                        <a:t>Công nhân </a:t>
                      </a:r>
                    </a:p>
                  </a:txBody>
                  <a:tcPr anchor="ctr">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solidFill>
                      <a:srgbClr val="0070C0"/>
                    </a:solidFill>
                  </a:tcPr>
                </a:tc>
                <a:tc>
                  <a:txBody>
                    <a:bodyPr/>
                    <a:lstStyle/>
                    <a:p>
                      <a:pPr algn="ctr"/>
                      <a:r>
                        <a:rPr lang="en-US" sz="2500">
                          <a:solidFill>
                            <a:srgbClr val="F8F8F8"/>
                          </a:solidFill>
                          <a:latin typeface="Itim" panose="00000500000000000000" pitchFamily="2" charset="-34"/>
                          <a:cs typeface="Itim" panose="00000500000000000000" pitchFamily="2" charset="-34"/>
                        </a:rPr>
                        <a:t>Công thực hiện: </a:t>
                      </a:r>
                    </a:p>
                    <a:p>
                      <a:pPr algn="ctr"/>
                      <a:r>
                        <a:rPr lang="en-US" sz="2500">
                          <a:solidFill>
                            <a:srgbClr val="F8F8F8"/>
                          </a:solidFill>
                          <a:latin typeface="Itim" panose="00000500000000000000" pitchFamily="2" charset="-34"/>
                          <a:cs typeface="Itim" panose="00000500000000000000" pitchFamily="2" charset="-34"/>
                        </a:rPr>
                        <a:t>A (J) </a:t>
                      </a:r>
                    </a:p>
                  </a:txBody>
                  <a:tcPr anchor="ctr">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solidFill>
                      <a:srgbClr val="0070C0"/>
                    </a:solidFill>
                  </a:tcPr>
                </a:tc>
                <a:tc>
                  <a:txBody>
                    <a:bodyPr/>
                    <a:lstStyle/>
                    <a:p>
                      <a:pPr algn="ctr"/>
                      <a:r>
                        <a:rPr lang="en-US" sz="2500">
                          <a:solidFill>
                            <a:srgbClr val="F8F8F8"/>
                          </a:solidFill>
                          <a:latin typeface="Itim" panose="00000500000000000000" pitchFamily="2" charset="-34"/>
                          <a:cs typeface="Itim" panose="00000500000000000000" pitchFamily="2" charset="-34"/>
                        </a:rPr>
                        <a:t>Thời gian thực hiện công: </a:t>
                      </a:r>
                    </a:p>
                    <a:p>
                      <a:pPr algn="ctr"/>
                      <a:r>
                        <a:rPr lang="en-US" sz="2500">
                          <a:solidFill>
                            <a:srgbClr val="F8F8F8"/>
                          </a:solidFill>
                          <a:latin typeface="Itim" panose="00000500000000000000" pitchFamily="2" charset="-34"/>
                          <a:cs typeface="Itim" panose="00000500000000000000" pitchFamily="2" charset="-34"/>
                        </a:rPr>
                        <a:t>t (s) </a:t>
                      </a:r>
                    </a:p>
                  </a:txBody>
                  <a:tcPr anchor="ctr">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solidFill>
                      <a:srgbClr val="0070C0"/>
                    </a:solidFill>
                  </a:tcPr>
                </a:tc>
                <a:tc>
                  <a:txBody>
                    <a:bodyPr/>
                    <a:lstStyle/>
                    <a:p>
                      <a:pPr algn="ctr"/>
                      <a:r>
                        <a:rPr lang="en-US" sz="2500">
                          <a:solidFill>
                            <a:srgbClr val="F8F8F8"/>
                          </a:solidFill>
                          <a:latin typeface="Itim" panose="00000500000000000000" pitchFamily="2" charset="-34"/>
                          <a:cs typeface="Itim" panose="00000500000000000000" pitchFamily="2" charset="-34"/>
                        </a:rPr>
                        <a:t>Công thực hiện được trong 1 s </a:t>
                      </a:r>
                    </a:p>
                  </a:txBody>
                  <a:tcPr anchor="ctr">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solidFill>
                      <a:srgbClr val="0070C0"/>
                    </a:solidFill>
                  </a:tcPr>
                </a:tc>
                <a:extLst>
                  <a:ext uri="{0D108BD9-81ED-4DB2-BD59-A6C34878D82A}">
                    <a16:rowId xmlns:a16="http://schemas.microsoft.com/office/drawing/2014/main" xmlns="" val="378875271"/>
                  </a:ext>
                </a:extLst>
              </a:tr>
              <a:tr h="370840">
                <a:tc>
                  <a:txBody>
                    <a:bodyPr/>
                    <a:lstStyle/>
                    <a:p>
                      <a:pPr algn="ctr"/>
                      <a:r>
                        <a:rPr lang="en-US" sz="2500">
                          <a:solidFill>
                            <a:srgbClr val="F8F8F8"/>
                          </a:solidFill>
                          <a:latin typeface="Itim" panose="00000500000000000000" pitchFamily="2" charset="-34"/>
                          <a:cs typeface="Itim" panose="00000500000000000000" pitchFamily="2" charset="-34"/>
                        </a:rPr>
                        <a:t>Công nhân 1</a:t>
                      </a:r>
                    </a:p>
                  </a:txBody>
                  <a:tcPr anchor="ctr">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tcPr>
                </a:tc>
                <a:tc>
                  <a:txBody>
                    <a:bodyPr/>
                    <a:lstStyle/>
                    <a:p>
                      <a:pPr algn="ctr"/>
                      <a:r>
                        <a:rPr lang="en-US" sz="2500">
                          <a:solidFill>
                            <a:srgbClr val="F8F8F8"/>
                          </a:solidFill>
                          <a:latin typeface="Itim" panose="00000500000000000000" pitchFamily="2" charset="-34"/>
                          <a:cs typeface="Itim" panose="00000500000000000000" pitchFamily="2" charset="-34"/>
                        </a:rPr>
                        <a:t>A</a:t>
                      </a:r>
                      <a:r>
                        <a:rPr lang="en-US" sz="2500" baseline="-25000">
                          <a:solidFill>
                            <a:srgbClr val="F8F8F8"/>
                          </a:solidFill>
                          <a:latin typeface="Itim" panose="00000500000000000000" pitchFamily="2" charset="-34"/>
                          <a:cs typeface="Itim" panose="00000500000000000000" pitchFamily="2" charset="-34"/>
                        </a:rPr>
                        <a:t>1</a:t>
                      </a:r>
                      <a:r>
                        <a:rPr lang="en-US" sz="2500">
                          <a:solidFill>
                            <a:srgbClr val="F8F8F8"/>
                          </a:solidFill>
                          <a:latin typeface="Itim" panose="00000500000000000000" pitchFamily="2" charset="-34"/>
                          <a:cs typeface="Itim" panose="00000500000000000000" pitchFamily="2" charset="-34"/>
                        </a:rPr>
                        <a:t> = 2000 J </a:t>
                      </a:r>
                    </a:p>
                  </a:txBody>
                  <a:tcPr anchor="ctr">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tcPr>
                </a:tc>
                <a:tc>
                  <a:txBody>
                    <a:bodyPr/>
                    <a:lstStyle/>
                    <a:p>
                      <a:pPr algn="ctr"/>
                      <a:r>
                        <a:rPr lang="en-US" sz="2500">
                          <a:solidFill>
                            <a:srgbClr val="F8F8F8"/>
                          </a:solidFill>
                          <a:latin typeface="Itim" panose="00000500000000000000" pitchFamily="2" charset="-34"/>
                          <a:cs typeface="Itim" panose="00000500000000000000" pitchFamily="2" charset="-34"/>
                        </a:rPr>
                        <a:t>t</a:t>
                      </a:r>
                      <a:r>
                        <a:rPr lang="en-US" sz="2500" baseline="-25000">
                          <a:solidFill>
                            <a:srgbClr val="F8F8F8"/>
                          </a:solidFill>
                          <a:latin typeface="Itim" panose="00000500000000000000" pitchFamily="2" charset="-34"/>
                          <a:cs typeface="Itim" panose="00000500000000000000" pitchFamily="2" charset="-34"/>
                        </a:rPr>
                        <a:t>1</a:t>
                      </a:r>
                      <a:r>
                        <a:rPr lang="en-US" sz="2500">
                          <a:solidFill>
                            <a:srgbClr val="F8F8F8"/>
                          </a:solidFill>
                          <a:latin typeface="Itim" panose="00000500000000000000" pitchFamily="2" charset="-34"/>
                          <a:cs typeface="Itim" panose="00000500000000000000" pitchFamily="2" charset="-34"/>
                        </a:rPr>
                        <a:t> = 10 s </a:t>
                      </a:r>
                    </a:p>
                  </a:txBody>
                  <a:tcPr anchor="ctr">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tcPr>
                </a:tc>
                <a:tc>
                  <a:txBody>
                    <a:bodyPr/>
                    <a:lstStyle/>
                    <a:p>
                      <a:pPr algn="ctr"/>
                      <a:r>
                        <a:rPr lang="en-US" sz="2500">
                          <a:solidFill>
                            <a:srgbClr val="F8F8F8"/>
                          </a:solidFill>
                          <a:latin typeface="Itim" panose="00000500000000000000" pitchFamily="2" charset="-34"/>
                          <a:cs typeface="Itim" panose="00000500000000000000" pitchFamily="2" charset="-34"/>
                        </a:rPr>
                        <a:t>200 J </a:t>
                      </a:r>
                    </a:p>
                  </a:txBody>
                  <a:tcPr anchor="ctr">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tcPr>
                </a:tc>
                <a:extLst>
                  <a:ext uri="{0D108BD9-81ED-4DB2-BD59-A6C34878D82A}">
                    <a16:rowId xmlns:a16="http://schemas.microsoft.com/office/drawing/2014/main" xmlns="" val="1619051106"/>
                  </a:ext>
                </a:extLst>
              </a:tr>
              <a:tr h="370840">
                <a:tc>
                  <a:txBody>
                    <a:bodyPr/>
                    <a:lstStyle/>
                    <a:p>
                      <a:pPr algn="ctr"/>
                      <a:r>
                        <a:rPr lang="en-US" sz="2500">
                          <a:solidFill>
                            <a:srgbClr val="F8F8F8"/>
                          </a:solidFill>
                          <a:latin typeface="Itim" panose="00000500000000000000" pitchFamily="2" charset="-34"/>
                          <a:cs typeface="Itim" panose="00000500000000000000" pitchFamily="2" charset="-34"/>
                        </a:rPr>
                        <a:t>Công nhân 2 </a:t>
                      </a:r>
                    </a:p>
                  </a:txBody>
                  <a:tcPr anchor="ctr">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tcPr>
                </a:tc>
                <a:tc>
                  <a:txBody>
                    <a:bodyPr/>
                    <a:lstStyle/>
                    <a:p>
                      <a:pPr algn="ctr"/>
                      <a:r>
                        <a:rPr lang="en-US" sz="2500">
                          <a:solidFill>
                            <a:srgbClr val="F8F8F8"/>
                          </a:solidFill>
                          <a:latin typeface="Itim" panose="00000500000000000000" pitchFamily="2" charset="-34"/>
                          <a:cs typeface="Itim" panose="00000500000000000000" pitchFamily="2" charset="-34"/>
                        </a:rPr>
                        <a:t>A</a:t>
                      </a:r>
                      <a:r>
                        <a:rPr lang="en-US" sz="2500" baseline="-25000">
                          <a:solidFill>
                            <a:srgbClr val="F8F8F8"/>
                          </a:solidFill>
                          <a:latin typeface="Itim" panose="00000500000000000000" pitchFamily="2" charset="-34"/>
                          <a:cs typeface="Itim" panose="00000500000000000000" pitchFamily="2" charset="-34"/>
                        </a:rPr>
                        <a:t>2</a:t>
                      </a:r>
                      <a:r>
                        <a:rPr lang="en-US" sz="2500">
                          <a:solidFill>
                            <a:srgbClr val="F8F8F8"/>
                          </a:solidFill>
                          <a:latin typeface="Itim" panose="00000500000000000000" pitchFamily="2" charset="-34"/>
                          <a:cs typeface="Itim" panose="00000500000000000000" pitchFamily="2" charset="-34"/>
                        </a:rPr>
                        <a:t> = 2310 J </a:t>
                      </a:r>
                    </a:p>
                  </a:txBody>
                  <a:tcPr anchor="ctr">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tcPr>
                </a:tc>
                <a:tc>
                  <a:txBody>
                    <a:bodyPr/>
                    <a:lstStyle/>
                    <a:p>
                      <a:pPr algn="ctr"/>
                      <a:r>
                        <a:rPr lang="en-US" sz="2500">
                          <a:solidFill>
                            <a:srgbClr val="F8F8F8"/>
                          </a:solidFill>
                          <a:latin typeface="Itim" panose="00000500000000000000" pitchFamily="2" charset="-34"/>
                          <a:cs typeface="Itim" panose="00000500000000000000" pitchFamily="2" charset="-34"/>
                        </a:rPr>
                        <a:t>t</a:t>
                      </a:r>
                      <a:r>
                        <a:rPr lang="en-US" sz="2500" baseline="-25000">
                          <a:solidFill>
                            <a:srgbClr val="F8F8F8"/>
                          </a:solidFill>
                          <a:latin typeface="Itim" panose="00000500000000000000" pitchFamily="2" charset="-34"/>
                          <a:cs typeface="Itim" panose="00000500000000000000" pitchFamily="2" charset="-34"/>
                        </a:rPr>
                        <a:t>2</a:t>
                      </a:r>
                      <a:r>
                        <a:rPr lang="en-US" sz="2500">
                          <a:solidFill>
                            <a:srgbClr val="F8F8F8"/>
                          </a:solidFill>
                          <a:latin typeface="Itim" panose="00000500000000000000" pitchFamily="2" charset="-34"/>
                          <a:cs typeface="Itim" panose="00000500000000000000" pitchFamily="2" charset="-34"/>
                        </a:rPr>
                        <a:t> = 20 s </a:t>
                      </a:r>
                    </a:p>
                  </a:txBody>
                  <a:tcPr anchor="ctr">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tcPr>
                </a:tc>
                <a:tc>
                  <a:txBody>
                    <a:bodyPr/>
                    <a:lstStyle/>
                    <a:p>
                      <a:pPr algn="ctr"/>
                      <a:r>
                        <a:rPr lang="en-US" sz="2500">
                          <a:solidFill>
                            <a:srgbClr val="F8F8F8"/>
                          </a:solidFill>
                          <a:latin typeface="Itim" panose="00000500000000000000" pitchFamily="2" charset="-34"/>
                          <a:cs typeface="Itim" panose="00000500000000000000" pitchFamily="2" charset="-34"/>
                        </a:rPr>
                        <a:t>115,5 J </a:t>
                      </a:r>
                    </a:p>
                  </a:txBody>
                  <a:tcPr anchor="ctr">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tcPr>
                </a:tc>
                <a:extLst>
                  <a:ext uri="{0D108BD9-81ED-4DB2-BD59-A6C34878D82A}">
                    <a16:rowId xmlns:a16="http://schemas.microsoft.com/office/drawing/2014/main" xmlns="" val="2247300927"/>
                  </a:ext>
                </a:extLst>
              </a:tr>
            </a:tbl>
          </a:graphicData>
        </a:graphic>
      </p:graphicFrame>
      <p:sp>
        <p:nvSpPr>
          <p:cNvPr id="20" name="Google Shape;1794;p49">
            <a:extLst>
              <a:ext uri="{FF2B5EF4-FFF2-40B4-BE49-F238E27FC236}">
                <a16:creationId xmlns:a16="http://schemas.microsoft.com/office/drawing/2014/main" xmlns="" id="{96D10FFF-2A20-0BAF-772A-9E515DAE2B57}"/>
              </a:ext>
            </a:extLst>
          </p:cNvPr>
          <p:cNvSpPr txBox="1">
            <a:spLocks/>
          </p:cNvSpPr>
          <p:nvPr/>
        </p:nvSpPr>
        <p:spPr>
          <a:xfrm>
            <a:off x="3147259" y="3826840"/>
            <a:ext cx="5897482"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defRPr/>
            </a:pPr>
            <a:r>
              <a:rPr lang="en-US" sz="2500" kern="0">
                <a:solidFill>
                  <a:srgbClr val="00B0F0"/>
                </a:solidFill>
                <a:latin typeface="Itim" panose="00000500000000000000" pitchFamily="2" charset="-34"/>
                <a:cs typeface="Itim" panose="00000500000000000000" pitchFamily="2" charset="-34"/>
              </a:rPr>
              <a:t>Công nhân 1 thực hiện công nhanh hơn </a:t>
            </a:r>
          </a:p>
        </p:txBody>
      </p:sp>
    </p:spTree>
    <p:extLst>
      <p:ext uri="{BB962C8B-B14F-4D97-AF65-F5344CB8AC3E}">
        <p14:creationId xmlns:p14="http://schemas.microsoft.com/office/powerpoint/2010/main" val="780006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DAF08EC2-5D0D-48D9-855C-A59C0E5ED55B}"/>
              </a:ext>
            </a:extLst>
          </p:cNvPr>
          <p:cNvSpPr txBox="1">
            <a:spLocks noGrp="1"/>
          </p:cNvSpPr>
          <p:nvPr>
            <p:ph type="title"/>
          </p:nvPr>
        </p:nvSpPr>
        <p:spPr>
          <a:xfrm>
            <a:off x="152400" y="3240349"/>
            <a:ext cx="11887200" cy="913819"/>
          </a:xfrm>
          <a:prstGeom prst="rect">
            <a:avLst/>
          </a:prstGeom>
        </p:spPr>
        <p:txBody>
          <a:bodyPr spcFirstLastPara="1" wrap="square" lIns="121900" tIns="121900" rIns="121900" bIns="121900" anchor="b" anchorCtr="0">
            <a:noAutofit/>
          </a:bodyPr>
          <a:lstStyle/>
          <a:p>
            <a:pPr algn="ctr"/>
            <a:r>
              <a:rPr lang="en" sz="5000">
                <a:solidFill>
                  <a:srgbClr val="FFFF00"/>
                </a:solidFill>
                <a:latin typeface="Itim" panose="00000500000000000000" pitchFamily="2" charset="-34"/>
                <a:cs typeface="Itim" panose="00000500000000000000" pitchFamily="2" charset="-34"/>
              </a:rPr>
              <a:t>Công thức tính công suất </a:t>
            </a:r>
            <a:endParaRPr sz="5000">
              <a:solidFill>
                <a:srgbClr val="FFFF00"/>
              </a:solidFill>
              <a:latin typeface="Itim" panose="00000500000000000000" pitchFamily="2" charset="-34"/>
              <a:cs typeface="Itim" panose="00000500000000000000" pitchFamily="2" charset="-34"/>
            </a:endParaRPr>
          </a:p>
        </p:txBody>
      </p:sp>
      <p:sp>
        <p:nvSpPr>
          <p:cNvPr id="3" name="Google Shape;2366;p54">
            <a:extLst>
              <a:ext uri="{FF2B5EF4-FFF2-40B4-BE49-F238E27FC236}">
                <a16:creationId xmlns:a16="http://schemas.microsoft.com/office/drawing/2014/main" xmlns="" id="{8CD51C9F-FCB0-4185-93E6-835FC05E1B10}"/>
              </a:ext>
            </a:extLst>
          </p:cNvPr>
          <p:cNvSpPr txBox="1">
            <a:spLocks/>
          </p:cNvSpPr>
          <p:nvPr/>
        </p:nvSpPr>
        <p:spPr>
          <a:xfrm>
            <a:off x="4951200" y="1970203"/>
            <a:ext cx="2289600" cy="132622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 sz="10000" kern="0">
                <a:solidFill>
                  <a:schemeClr val="accent5">
                    <a:lumMod val="75000"/>
                  </a:schemeClr>
                </a:solidFill>
                <a:latin typeface="Itim" panose="00000500000000000000" pitchFamily="2" charset="-34"/>
                <a:cs typeface="Itim" panose="00000500000000000000" pitchFamily="2" charset="-34"/>
              </a:rPr>
              <a:t>02</a:t>
            </a:r>
          </a:p>
        </p:txBody>
      </p:sp>
      <p:cxnSp>
        <p:nvCxnSpPr>
          <p:cNvPr id="4" name="Google Shape;2368;p54">
            <a:extLst>
              <a:ext uri="{FF2B5EF4-FFF2-40B4-BE49-F238E27FC236}">
                <a16:creationId xmlns:a16="http://schemas.microsoft.com/office/drawing/2014/main" xmlns="" id="{16BD4E83-DAA5-4D41-963D-CA71C890D91A}"/>
              </a:ext>
            </a:extLst>
          </p:cNvPr>
          <p:cNvCxnSpPr>
            <a:cxnSpLocks/>
          </p:cNvCxnSpPr>
          <p:nvPr/>
        </p:nvCxnSpPr>
        <p:spPr>
          <a:xfrm>
            <a:off x="5121400" y="4269648"/>
            <a:ext cx="1949200" cy="0"/>
          </a:xfrm>
          <a:prstGeom prst="straightConnector1">
            <a:avLst/>
          </a:prstGeom>
          <a:noFill/>
          <a:ln w="19050" cap="flat" cmpd="sng">
            <a:solidFill>
              <a:schemeClr val="accent2"/>
            </a:solidFill>
            <a:prstDash val="dot"/>
            <a:round/>
            <a:headEnd type="none" w="med" len="med"/>
            <a:tailEnd type="none" w="med" len="med"/>
          </a:ln>
        </p:spPr>
      </p:cxnSp>
    </p:spTree>
    <p:extLst>
      <p:ext uri="{BB962C8B-B14F-4D97-AF65-F5344CB8AC3E}">
        <p14:creationId xmlns:p14="http://schemas.microsoft.com/office/powerpoint/2010/main" val="2094527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BA8A6260-CA4B-46A9-A06E-C71EE59E6992}"/>
              </a:ext>
            </a:extLst>
          </p:cNvPr>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Công suất được đo bằng công sinh ra trong một giây </a:t>
            </a:r>
            <a:endParaRPr sz="3000" b="0">
              <a:solidFill>
                <a:srgbClr val="FFFF00"/>
              </a:solidFill>
              <a:latin typeface="Itim" panose="00000500000000000000" pitchFamily="2" charset="-34"/>
              <a:cs typeface="Itim" panose="00000500000000000000" pitchFamily="2" charset="-34"/>
            </a:endParaRPr>
          </a:p>
        </p:txBody>
      </p:sp>
      <p:graphicFrame>
        <p:nvGraphicFramePr>
          <p:cNvPr id="7" name="Object 6">
            <a:extLst>
              <a:ext uri="{FF2B5EF4-FFF2-40B4-BE49-F238E27FC236}">
                <a16:creationId xmlns:a16="http://schemas.microsoft.com/office/drawing/2014/main" xmlns="" id="{11CF75B6-1986-A526-9ADF-1179A40AAB78}"/>
              </a:ext>
            </a:extLst>
          </p:cNvPr>
          <p:cNvGraphicFramePr>
            <a:graphicFrameLocks noChangeAspect="1"/>
          </p:cNvGraphicFramePr>
          <p:nvPr>
            <p:extLst>
              <p:ext uri="{D42A27DB-BD31-4B8C-83A1-F6EECF244321}">
                <p14:modId xmlns:p14="http://schemas.microsoft.com/office/powerpoint/2010/main" val="1476992454"/>
              </p:ext>
            </p:extLst>
          </p:nvPr>
        </p:nvGraphicFramePr>
        <p:xfrm>
          <a:off x="5208935" y="945527"/>
          <a:ext cx="1509712" cy="1366837"/>
        </p:xfrm>
        <a:graphic>
          <a:graphicData uri="http://schemas.openxmlformats.org/presentationml/2006/ole">
            <mc:AlternateContent xmlns:mc="http://schemas.openxmlformats.org/markup-compatibility/2006">
              <mc:Choice xmlns:v="urn:schemas-microsoft-com:vml" Requires="v">
                <p:oleObj spid="_x0000_s1026" name="Equation" r:id="rId4" imgW="431640" imgH="393480" progId="Equation.DSMT4">
                  <p:embed/>
                </p:oleObj>
              </mc:Choice>
              <mc:Fallback>
                <p:oleObj name="Equation" r:id="rId4" imgW="431640" imgH="393480" progId="Equation.DSMT4">
                  <p:embed/>
                  <p:pic>
                    <p:nvPicPr>
                      <p:cNvPr id="7" name="Object 6">
                        <a:extLst>
                          <a:ext uri="{FF2B5EF4-FFF2-40B4-BE49-F238E27FC236}">
                            <a16:creationId xmlns:a16="http://schemas.microsoft.com/office/drawing/2014/main" xmlns="" id="{11CF75B6-1986-A526-9ADF-1179A40AAB78}"/>
                          </a:ext>
                        </a:extLst>
                      </p:cNvPr>
                      <p:cNvPicPr/>
                      <p:nvPr/>
                    </p:nvPicPr>
                    <p:blipFill>
                      <a:blip r:embed="rId5"/>
                      <a:stretch>
                        <a:fillRect/>
                      </a:stretch>
                    </p:blipFill>
                    <p:spPr>
                      <a:xfrm>
                        <a:off x="5208935" y="945527"/>
                        <a:ext cx="1509712" cy="1366837"/>
                      </a:xfrm>
                      <a:prstGeom prst="rect">
                        <a:avLst/>
                      </a:prstGeom>
                    </p:spPr>
                  </p:pic>
                </p:oleObj>
              </mc:Fallback>
            </mc:AlternateContent>
          </a:graphicData>
        </a:graphic>
      </p:graphicFrame>
      <p:sp>
        <p:nvSpPr>
          <p:cNvPr id="8" name="Google Shape;1794;p49">
            <a:extLst>
              <a:ext uri="{FF2B5EF4-FFF2-40B4-BE49-F238E27FC236}">
                <a16:creationId xmlns:a16="http://schemas.microsoft.com/office/drawing/2014/main" xmlns="" id="{36DC28AB-6A52-3788-AFD9-50D553700A46}"/>
              </a:ext>
            </a:extLst>
          </p:cNvPr>
          <p:cNvSpPr txBox="1">
            <a:spLocks/>
          </p:cNvSpPr>
          <p:nvPr/>
        </p:nvSpPr>
        <p:spPr>
          <a:xfrm>
            <a:off x="2499560" y="2548364"/>
            <a:ext cx="2519748" cy="54864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lang="en-US" sz="2500" i="1" kern="0">
                <a:solidFill>
                  <a:srgbClr val="F8F8F8"/>
                </a:solidFill>
                <a:latin typeface="Itim" panose="00000500000000000000" pitchFamily="2" charset="-34"/>
                <a:cs typeface="Itim" panose="00000500000000000000" pitchFamily="2" charset="-34"/>
              </a:rPr>
              <a:t>Ƥ</a:t>
            </a:r>
            <a:r>
              <a:rPr lang="en-US" sz="2500" kern="0">
                <a:solidFill>
                  <a:srgbClr val="F8F8F8"/>
                </a:solidFill>
                <a:latin typeface="Itim" panose="00000500000000000000" pitchFamily="2" charset="-34"/>
                <a:cs typeface="Itim" panose="00000500000000000000" pitchFamily="2" charset="-34"/>
              </a:rPr>
              <a:t>: công suất (W) </a:t>
            </a: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F8F8F8"/>
                </a:solidFill>
                <a:latin typeface="Itim" panose="00000500000000000000" pitchFamily="2" charset="-34"/>
                <a:cs typeface="Itim" panose="00000500000000000000" pitchFamily="2" charset="-34"/>
              </a:rPr>
              <a:t>A: công (J) </a:t>
            </a: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F8F8F8"/>
                </a:solidFill>
                <a:latin typeface="Itim" panose="00000500000000000000" pitchFamily="2" charset="-34"/>
                <a:cs typeface="Itim" panose="00000500000000000000" pitchFamily="2" charset="-34"/>
              </a:rPr>
              <a:t>t: thời gian (s) </a:t>
            </a:r>
          </a:p>
        </p:txBody>
      </p:sp>
      <p:sp>
        <p:nvSpPr>
          <p:cNvPr id="10" name="Google Shape;1794;p49">
            <a:extLst>
              <a:ext uri="{FF2B5EF4-FFF2-40B4-BE49-F238E27FC236}">
                <a16:creationId xmlns:a16="http://schemas.microsoft.com/office/drawing/2014/main" xmlns="" id="{84909DB3-7F2B-47B2-750D-4E088649A8D5}"/>
              </a:ext>
            </a:extLst>
          </p:cNvPr>
          <p:cNvSpPr txBox="1">
            <a:spLocks/>
          </p:cNvSpPr>
          <p:nvPr/>
        </p:nvSpPr>
        <p:spPr>
          <a:xfrm>
            <a:off x="6539033" y="2582128"/>
            <a:ext cx="4027714"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1 kW = 1 000 = 10</a:t>
            </a:r>
            <a:r>
              <a:rPr lang="en-US" sz="2500" kern="0" baseline="30000">
                <a:solidFill>
                  <a:srgbClr val="F8F8F8"/>
                </a:solidFill>
                <a:latin typeface="Itim" panose="00000500000000000000" pitchFamily="2" charset="-34"/>
                <a:cs typeface="Itim" panose="00000500000000000000" pitchFamily="2" charset="-34"/>
              </a:rPr>
              <a:t>3</a:t>
            </a:r>
            <a:r>
              <a:rPr lang="en-US" sz="2500" kern="0">
                <a:solidFill>
                  <a:srgbClr val="F8F8F8"/>
                </a:solidFill>
                <a:latin typeface="Itim" panose="00000500000000000000" pitchFamily="2" charset="-34"/>
                <a:cs typeface="Itim" panose="00000500000000000000" pitchFamily="2" charset="-34"/>
              </a:rPr>
              <a:t> W </a:t>
            </a:r>
          </a:p>
          <a:p>
            <a:pPr lvl="0">
              <a:defRPr/>
            </a:pPr>
            <a:r>
              <a:rPr lang="en-US" sz="2500" kern="0">
                <a:solidFill>
                  <a:srgbClr val="F8F8F8"/>
                </a:solidFill>
                <a:latin typeface="Itim" panose="00000500000000000000" pitchFamily="2" charset="-34"/>
                <a:cs typeface="Itim" panose="00000500000000000000" pitchFamily="2" charset="-34"/>
              </a:rPr>
              <a:t>1 MW = 1 000 000 = 10</a:t>
            </a:r>
            <a:r>
              <a:rPr lang="en-US" sz="2500" kern="0" baseline="30000">
                <a:solidFill>
                  <a:srgbClr val="F8F8F8"/>
                </a:solidFill>
                <a:latin typeface="Itim" panose="00000500000000000000" pitchFamily="2" charset="-34"/>
                <a:cs typeface="Itim" panose="00000500000000000000" pitchFamily="2" charset="-34"/>
              </a:rPr>
              <a:t>6</a:t>
            </a:r>
            <a:r>
              <a:rPr lang="en-US" sz="2500" kern="0">
                <a:solidFill>
                  <a:srgbClr val="F8F8F8"/>
                </a:solidFill>
                <a:latin typeface="Itim" panose="00000500000000000000" pitchFamily="2" charset="-34"/>
                <a:cs typeface="Itim" panose="00000500000000000000" pitchFamily="2" charset="-34"/>
              </a:rPr>
              <a:t> W </a:t>
            </a:r>
            <a:endParaRPr lang="en-US" sz="2500" kern="0">
              <a:solidFill>
                <a:srgbClr val="00B0F0"/>
              </a:solidFill>
              <a:latin typeface="Itim" panose="00000500000000000000" pitchFamily="2" charset="-34"/>
              <a:cs typeface="Itim" panose="00000500000000000000" pitchFamily="2" charset="-34"/>
            </a:endParaRPr>
          </a:p>
        </p:txBody>
      </p:sp>
    </p:spTree>
    <p:extLst>
      <p:ext uri="{BB962C8B-B14F-4D97-AF65-F5344CB8AC3E}">
        <p14:creationId xmlns:p14="http://schemas.microsoft.com/office/powerpoint/2010/main" val="1696484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1. Coi công suất trung bình của trái tim là 3 W </a:t>
            </a:r>
          </a:p>
          <a:p>
            <a:pPr lvl="0">
              <a:defRPr/>
            </a:pPr>
            <a:r>
              <a:rPr lang="en-US" sz="2500" kern="0">
                <a:solidFill>
                  <a:srgbClr val="F8F8F8"/>
                </a:solidFill>
                <a:latin typeface="Itim" panose="00000500000000000000" pitchFamily="2" charset="-34"/>
                <a:cs typeface="Itim" panose="00000500000000000000" pitchFamily="2" charset="-34"/>
              </a:rPr>
              <a:t>            a) Trong một ngày – đêm trung bình trái tim thực hiện một công là bao nhiêu? </a:t>
            </a:r>
          </a:p>
          <a:p>
            <a:pPr lvl="0">
              <a:defRPr/>
            </a:pPr>
            <a:r>
              <a:rPr lang="en-US" sz="2500" kern="0">
                <a:solidFill>
                  <a:srgbClr val="F8F8F8"/>
                </a:solidFill>
                <a:latin typeface="Itim" panose="00000500000000000000" pitchFamily="2" charset="-34"/>
                <a:cs typeface="Itim" panose="00000500000000000000" pitchFamily="2" charset="-34"/>
              </a:rPr>
              <a:t>            b) Nếu một người sống 70 tuổi thì công của trái tim thực hiện là bao nhiêu? </a:t>
            </a:r>
          </a:p>
          <a:p>
            <a:pPr lvl="0">
              <a:defRPr/>
            </a:pPr>
            <a:r>
              <a:rPr lang="en-US" sz="2500" kern="0">
                <a:solidFill>
                  <a:srgbClr val="F8F8F8"/>
                </a:solidFill>
                <a:latin typeface="Itim" panose="00000500000000000000" pitchFamily="2" charset="-34"/>
                <a:cs typeface="Itim" panose="00000500000000000000" pitchFamily="2" charset="-34"/>
              </a:rPr>
              <a:t>            c) Một ô tô tải muốn thực hiện được công ở câu b thì phải thực hiện trong thời gian bao lâu? Coi công suất của xe ô tô tải là 3.10</a:t>
            </a:r>
            <a:r>
              <a:rPr lang="en-US" sz="2500" kern="0" baseline="30000">
                <a:solidFill>
                  <a:srgbClr val="F8F8F8"/>
                </a:solidFill>
                <a:latin typeface="Itim" panose="00000500000000000000" pitchFamily="2" charset="-34"/>
                <a:cs typeface="Itim" panose="00000500000000000000" pitchFamily="2" charset="-34"/>
              </a:rPr>
              <a:t>5</a:t>
            </a:r>
            <a:r>
              <a:rPr lang="en-US" sz="2500" kern="0">
                <a:solidFill>
                  <a:srgbClr val="F8F8F8"/>
                </a:solidFill>
                <a:latin typeface="Itim" panose="00000500000000000000" pitchFamily="2" charset="-34"/>
                <a:cs typeface="Itim" panose="00000500000000000000" pitchFamily="2" charset="-34"/>
              </a:rPr>
              <a:t> W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sp>
        <p:nvSpPr>
          <p:cNvPr id="10" name="Google Shape;1794;p49">
            <a:extLst>
              <a:ext uri="{FF2B5EF4-FFF2-40B4-BE49-F238E27FC236}">
                <a16:creationId xmlns:a16="http://schemas.microsoft.com/office/drawing/2014/main" xmlns="" id="{E65D8E01-F884-67BD-3673-5A647D50C62B}"/>
              </a:ext>
            </a:extLst>
          </p:cNvPr>
          <p:cNvSpPr txBox="1">
            <a:spLocks/>
          </p:cNvSpPr>
          <p:nvPr/>
        </p:nvSpPr>
        <p:spPr>
          <a:xfrm>
            <a:off x="152400" y="2679365"/>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FFF00"/>
                </a:solidFill>
                <a:latin typeface="Itim" panose="00000500000000000000" pitchFamily="2" charset="-34"/>
                <a:cs typeface="Itim" panose="00000500000000000000" pitchFamily="2" charset="-34"/>
              </a:rPr>
              <a:t>a) Ta có: </a:t>
            </a:r>
          </a:p>
          <a:p>
            <a:pPr lvl="0">
              <a:defRPr/>
            </a:pPr>
            <a:endParaRPr lang="en-US" sz="2500" kern="0">
              <a:solidFill>
                <a:srgbClr val="FFFF00"/>
              </a:solidFill>
              <a:latin typeface="Itim" panose="00000500000000000000" pitchFamily="2" charset="-34"/>
              <a:cs typeface="Itim" panose="00000500000000000000" pitchFamily="2" charset="-34"/>
            </a:endParaRPr>
          </a:p>
          <a:p>
            <a:pPr lvl="0">
              <a:defRPr/>
            </a:pPr>
            <a:r>
              <a:rPr lang="en-US" sz="2500" kern="0">
                <a:solidFill>
                  <a:srgbClr val="FFFF00"/>
                </a:solidFill>
                <a:latin typeface="Itim" panose="00000500000000000000" pitchFamily="2" charset="-34"/>
                <a:cs typeface="Itim" panose="00000500000000000000" pitchFamily="2" charset="-34"/>
              </a:rPr>
              <a:t>b) A’ = A.t (trong đó t là thời gian của 70 năm) </a:t>
            </a:r>
          </a:p>
          <a:p>
            <a:pPr lvl="0">
              <a:defRPr/>
            </a:pPr>
            <a:endParaRPr lang="en-US" sz="2500" kern="0">
              <a:solidFill>
                <a:srgbClr val="FFFF00"/>
              </a:solidFill>
              <a:latin typeface="Itim" panose="00000500000000000000" pitchFamily="2" charset="-34"/>
              <a:cs typeface="Itim" panose="00000500000000000000" pitchFamily="2" charset="-34"/>
            </a:endParaRPr>
          </a:p>
          <a:p>
            <a:pPr lvl="0">
              <a:defRPr/>
            </a:pPr>
            <a:r>
              <a:rPr lang="en-US" sz="2500" kern="0">
                <a:solidFill>
                  <a:srgbClr val="FFFF00"/>
                </a:solidFill>
                <a:latin typeface="Itim" panose="00000500000000000000" pitchFamily="2" charset="-34"/>
                <a:cs typeface="Itim" panose="00000500000000000000" pitchFamily="2" charset="-34"/>
              </a:rPr>
              <a:t>c) Ta có: </a:t>
            </a:r>
          </a:p>
        </p:txBody>
      </p:sp>
      <p:sp>
        <p:nvSpPr>
          <p:cNvPr id="11" name="Google Shape;1794;p49">
            <a:extLst>
              <a:ext uri="{FF2B5EF4-FFF2-40B4-BE49-F238E27FC236}">
                <a16:creationId xmlns:a16="http://schemas.microsoft.com/office/drawing/2014/main" xmlns="" id="{283AF6B0-8B6F-B7A3-FDD2-54A553F91190}"/>
              </a:ext>
            </a:extLst>
          </p:cNvPr>
          <p:cNvSpPr txBox="1">
            <a:spLocks/>
          </p:cNvSpPr>
          <p:nvPr/>
        </p:nvSpPr>
        <p:spPr>
          <a:xfrm>
            <a:off x="8119715" y="2283523"/>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12" name="Google Shape;1794;p49">
            <a:extLst>
              <a:ext uri="{FF2B5EF4-FFF2-40B4-BE49-F238E27FC236}">
                <a16:creationId xmlns:a16="http://schemas.microsoft.com/office/drawing/2014/main" xmlns="" id="{4D8BA207-4B6B-8C9C-DE77-46DD876486B4}"/>
              </a:ext>
            </a:extLst>
          </p:cNvPr>
          <p:cNvSpPr txBox="1">
            <a:spLocks/>
          </p:cNvSpPr>
          <p:nvPr/>
        </p:nvSpPr>
        <p:spPr>
          <a:xfrm>
            <a:off x="6096000" y="2679365"/>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a) Trong một ngày đêm, trái tim thực hiện được công trung bình là: </a:t>
            </a: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b) Trong 70 năm, trái tim thực hiện được công trung bình là: </a:t>
            </a:r>
          </a:p>
          <a:p>
            <a:pPr lvl="0" algn="ctr">
              <a:defRPr/>
            </a:pPr>
            <a:r>
              <a:rPr lang="en-US" sz="2500" kern="0">
                <a:solidFill>
                  <a:srgbClr val="F8F8F8"/>
                </a:solidFill>
                <a:latin typeface="Itim" panose="00000500000000000000" pitchFamily="2" charset="-34"/>
                <a:cs typeface="Itim" panose="00000500000000000000" pitchFamily="2" charset="-34"/>
              </a:rPr>
              <a:t>A’ = A.70.365 = 259200.70.365 </a:t>
            </a:r>
          </a:p>
          <a:p>
            <a:pPr lvl="0">
              <a:defRPr/>
            </a:pPr>
            <a:r>
              <a:rPr lang="en-US" sz="2500" kern="0">
                <a:solidFill>
                  <a:srgbClr val="F8F8F8"/>
                </a:solidFill>
                <a:latin typeface="Itim" panose="00000500000000000000" pitchFamily="2" charset="-34"/>
                <a:cs typeface="Itim" panose="00000500000000000000" pitchFamily="2" charset="-34"/>
              </a:rPr>
              <a:t>                                     = 6 622 560 000 (J) </a:t>
            </a:r>
          </a:p>
          <a:p>
            <a:pPr lvl="0">
              <a:defRPr/>
            </a:pPr>
            <a:r>
              <a:rPr lang="en-US" sz="2500" kern="0">
                <a:solidFill>
                  <a:srgbClr val="F8F8F8"/>
                </a:solidFill>
                <a:latin typeface="Itim" panose="00000500000000000000" pitchFamily="2" charset="-34"/>
                <a:cs typeface="Itim" panose="00000500000000000000" pitchFamily="2" charset="-34"/>
              </a:rPr>
              <a:t>c) Thời gian thực hiện công là: </a:t>
            </a:r>
          </a:p>
          <a:p>
            <a:pPr lvl="0">
              <a:defRPr/>
            </a:pPr>
            <a:endParaRPr lang="en-US" sz="2500" kern="0">
              <a:solidFill>
                <a:srgbClr val="F8F8F8"/>
              </a:solidFill>
              <a:latin typeface="Itim" panose="00000500000000000000" pitchFamily="2" charset="-34"/>
              <a:cs typeface="Itim" panose="00000500000000000000" pitchFamily="2" charset="-34"/>
            </a:endParaRPr>
          </a:p>
        </p:txBody>
      </p:sp>
      <p:sp>
        <p:nvSpPr>
          <p:cNvPr id="13" name="Google Shape;1794;p49">
            <a:extLst>
              <a:ext uri="{FF2B5EF4-FFF2-40B4-BE49-F238E27FC236}">
                <a16:creationId xmlns:a16="http://schemas.microsoft.com/office/drawing/2014/main" xmlns="" id="{FE2EB0D2-7F50-8A83-8F25-496B2CFB95A3}"/>
              </a:ext>
            </a:extLst>
          </p:cNvPr>
          <p:cNvSpPr txBox="1">
            <a:spLocks/>
          </p:cNvSpPr>
          <p:nvPr/>
        </p:nvSpPr>
        <p:spPr>
          <a:xfrm>
            <a:off x="2176115" y="2283523"/>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Hướng dẫn </a:t>
            </a:r>
          </a:p>
        </p:txBody>
      </p:sp>
      <p:graphicFrame>
        <p:nvGraphicFramePr>
          <p:cNvPr id="15" name="Object 14">
            <a:extLst>
              <a:ext uri="{FF2B5EF4-FFF2-40B4-BE49-F238E27FC236}">
                <a16:creationId xmlns:a16="http://schemas.microsoft.com/office/drawing/2014/main" xmlns="" id="{97B05352-127E-9237-264F-F540B9130D51}"/>
              </a:ext>
            </a:extLst>
          </p:cNvPr>
          <p:cNvGraphicFramePr>
            <a:graphicFrameLocks noChangeAspect="1"/>
          </p:cNvGraphicFramePr>
          <p:nvPr>
            <p:extLst>
              <p:ext uri="{D42A27DB-BD31-4B8C-83A1-F6EECF244321}">
                <p14:modId xmlns:p14="http://schemas.microsoft.com/office/powerpoint/2010/main" val="3566219900"/>
              </p:ext>
            </p:extLst>
          </p:nvPr>
        </p:nvGraphicFramePr>
        <p:xfrm>
          <a:off x="6855617" y="3492597"/>
          <a:ext cx="4424363" cy="539750"/>
        </p:xfrm>
        <a:graphic>
          <a:graphicData uri="http://schemas.openxmlformats.org/presentationml/2006/ole">
            <mc:AlternateContent xmlns:mc="http://schemas.openxmlformats.org/markup-compatibility/2006">
              <mc:Choice xmlns:v="urn:schemas-microsoft-com:vml" Requires="v">
                <p:oleObj spid="_x0000_s2050" name="Equation" r:id="rId4" imgW="2070000" imgH="253800" progId="Equation.DSMT4">
                  <p:embed/>
                </p:oleObj>
              </mc:Choice>
              <mc:Fallback>
                <p:oleObj name="Equation" r:id="rId4" imgW="2070000" imgH="253800" progId="Equation.DSMT4">
                  <p:embed/>
                  <p:pic>
                    <p:nvPicPr>
                      <p:cNvPr id="15" name="Object 14">
                        <a:extLst>
                          <a:ext uri="{FF2B5EF4-FFF2-40B4-BE49-F238E27FC236}">
                            <a16:creationId xmlns:a16="http://schemas.microsoft.com/office/drawing/2014/main" xmlns="" id="{97B05352-127E-9237-264F-F540B9130D51}"/>
                          </a:ext>
                        </a:extLst>
                      </p:cNvPr>
                      <p:cNvPicPr/>
                      <p:nvPr/>
                    </p:nvPicPr>
                    <p:blipFill>
                      <a:blip r:embed="rId5"/>
                      <a:stretch>
                        <a:fillRect/>
                      </a:stretch>
                    </p:blipFill>
                    <p:spPr>
                      <a:xfrm>
                        <a:off x="6855617" y="3492597"/>
                        <a:ext cx="4424363" cy="539750"/>
                      </a:xfrm>
                      <a:prstGeom prst="rect">
                        <a:avLst/>
                      </a:prstGeom>
                    </p:spPr>
                  </p:pic>
                </p:oleObj>
              </mc:Fallback>
            </mc:AlternateContent>
          </a:graphicData>
        </a:graphic>
      </p:graphicFrame>
      <p:graphicFrame>
        <p:nvGraphicFramePr>
          <p:cNvPr id="24" name="Object 23">
            <a:extLst>
              <a:ext uri="{FF2B5EF4-FFF2-40B4-BE49-F238E27FC236}">
                <a16:creationId xmlns:a16="http://schemas.microsoft.com/office/drawing/2014/main" xmlns="" id="{1DB324CA-1188-FCE3-6445-1A4850CD2244}"/>
              </a:ext>
            </a:extLst>
          </p:cNvPr>
          <p:cNvGraphicFramePr>
            <a:graphicFrameLocks noChangeAspect="1"/>
          </p:cNvGraphicFramePr>
          <p:nvPr>
            <p:extLst>
              <p:ext uri="{D42A27DB-BD31-4B8C-83A1-F6EECF244321}">
                <p14:modId xmlns:p14="http://schemas.microsoft.com/office/powerpoint/2010/main" val="1398740233"/>
              </p:ext>
            </p:extLst>
          </p:nvPr>
        </p:nvGraphicFramePr>
        <p:xfrm>
          <a:off x="6733379" y="5918558"/>
          <a:ext cx="4668838" cy="836612"/>
        </p:xfrm>
        <a:graphic>
          <a:graphicData uri="http://schemas.openxmlformats.org/presentationml/2006/ole">
            <mc:AlternateContent xmlns:mc="http://schemas.openxmlformats.org/markup-compatibility/2006">
              <mc:Choice xmlns:v="urn:schemas-microsoft-com:vml" Requires="v">
                <p:oleObj spid="_x0000_s2051" name="Equation" r:id="rId6" imgW="2184120" imgH="393480" progId="Equation.DSMT4">
                  <p:embed/>
                </p:oleObj>
              </mc:Choice>
              <mc:Fallback>
                <p:oleObj name="Equation" r:id="rId6" imgW="2184120" imgH="393480" progId="Equation.DSMT4">
                  <p:embed/>
                  <p:pic>
                    <p:nvPicPr>
                      <p:cNvPr id="24" name="Object 23">
                        <a:extLst>
                          <a:ext uri="{FF2B5EF4-FFF2-40B4-BE49-F238E27FC236}">
                            <a16:creationId xmlns:a16="http://schemas.microsoft.com/office/drawing/2014/main" xmlns="" id="{1DB324CA-1188-FCE3-6445-1A4850CD2244}"/>
                          </a:ext>
                        </a:extLst>
                      </p:cNvPr>
                      <p:cNvPicPr/>
                      <p:nvPr/>
                    </p:nvPicPr>
                    <p:blipFill>
                      <a:blip r:embed="rId7"/>
                      <a:stretch>
                        <a:fillRect/>
                      </a:stretch>
                    </p:blipFill>
                    <p:spPr>
                      <a:xfrm>
                        <a:off x="6733379" y="5918558"/>
                        <a:ext cx="4668838" cy="836612"/>
                      </a:xfrm>
                      <a:prstGeom prst="rect">
                        <a:avLst/>
                      </a:prstGeom>
                    </p:spPr>
                  </p:pic>
                </p:oleObj>
              </mc:Fallback>
            </mc:AlternateContent>
          </a:graphicData>
        </a:graphic>
      </p:graphicFrame>
      <p:graphicFrame>
        <p:nvGraphicFramePr>
          <p:cNvPr id="25" name="Object 24">
            <a:extLst>
              <a:ext uri="{FF2B5EF4-FFF2-40B4-BE49-F238E27FC236}">
                <a16:creationId xmlns:a16="http://schemas.microsoft.com/office/drawing/2014/main" xmlns="" id="{C99C8B20-187D-9352-DDC7-A6647D1904DB}"/>
              </a:ext>
            </a:extLst>
          </p:cNvPr>
          <p:cNvGraphicFramePr>
            <a:graphicFrameLocks noChangeAspect="1"/>
          </p:cNvGraphicFramePr>
          <p:nvPr>
            <p:extLst>
              <p:ext uri="{D42A27DB-BD31-4B8C-83A1-F6EECF244321}">
                <p14:modId xmlns:p14="http://schemas.microsoft.com/office/powerpoint/2010/main" val="1755051252"/>
              </p:ext>
            </p:extLst>
          </p:nvPr>
        </p:nvGraphicFramePr>
        <p:xfrm>
          <a:off x="1543223" y="2592387"/>
          <a:ext cx="2360613" cy="836613"/>
        </p:xfrm>
        <a:graphic>
          <a:graphicData uri="http://schemas.openxmlformats.org/presentationml/2006/ole">
            <mc:AlternateContent xmlns:mc="http://schemas.openxmlformats.org/markup-compatibility/2006">
              <mc:Choice xmlns:v="urn:schemas-microsoft-com:vml" Requires="v">
                <p:oleObj spid="_x0000_s2052" name="Equation" r:id="rId8" imgW="1104840" imgH="393480" progId="Equation.DSMT4">
                  <p:embed/>
                </p:oleObj>
              </mc:Choice>
              <mc:Fallback>
                <p:oleObj name="Equation" r:id="rId8" imgW="1104840" imgH="393480" progId="Equation.DSMT4">
                  <p:embed/>
                  <p:pic>
                    <p:nvPicPr>
                      <p:cNvPr id="25" name="Object 24">
                        <a:extLst>
                          <a:ext uri="{FF2B5EF4-FFF2-40B4-BE49-F238E27FC236}">
                            <a16:creationId xmlns:a16="http://schemas.microsoft.com/office/drawing/2014/main" xmlns="" id="{C99C8B20-187D-9352-DDC7-A6647D1904DB}"/>
                          </a:ext>
                        </a:extLst>
                      </p:cNvPr>
                      <p:cNvPicPr/>
                      <p:nvPr/>
                    </p:nvPicPr>
                    <p:blipFill>
                      <a:blip r:embed="rId9"/>
                      <a:stretch>
                        <a:fillRect/>
                      </a:stretch>
                    </p:blipFill>
                    <p:spPr>
                      <a:xfrm>
                        <a:off x="1543223" y="2592387"/>
                        <a:ext cx="2360613" cy="836613"/>
                      </a:xfrm>
                      <a:prstGeom prst="rect">
                        <a:avLst/>
                      </a:prstGeom>
                    </p:spPr>
                  </p:pic>
                </p:oleObj>
              </mc:Fallback>
            </mc:AlternateContent>
          </a:graphicData>
        </a:graphic>
      </p:graphicFrame>
      <p:graphicFrame>
        <p:nvGraphicFramePr>
          <p:cNvPr id="26" name="Object 25">
            <a:extLst>
              <a:ext uri="{FF2B5EF4-FFF2-40B4-BE49-F238E27FC236}">
                <a16:creationId xmlns:a16="http://schemas.microsoft.com/office/drawing/2014/main" xmlns="" id="{84D6EDEC-8E71-2A8E-B164-A6068958F1F9}"/>
              </a:ext>
            </a:extLst>
          </p:cNvPr>
          <p:cNvGraphicFramePr>
            <a:graphicFrameLocks noChangeAspect="1"/>
          </p:cNvGraphicFramePr>
          <p:nvPr>
            <p:extLst>
              <p:ext uri="{D42A27DB-BD31-4B8C-83A1-F6EECF244321}">
                <p14:modId xmlns:p14="http://schemas.microsoft.com/office/powerpoint/2010/main" val="2444453651"/>
              </p:ext>
            </p:extLst>
          </p:nvPr>
        </p:nvGraphicFramePr>
        <p:xfrm>
          <a:off x="1503895" y="4445013"/>
          <a:ext cx="2116137" cy="836612"/>
        </p:xfrm>
        <a:graphic>
          <a:graphicData uri="http://schemas.openxmlformats.org/presentationml/2006/ole">
            <mc:AlternateContent xmlns:mc="http://schemas.openxmlformats.org/markup-compatibility/2006">
              <mc:Choice xmlns:v="urn:schemas-microsoft-com:vml" Requires="v">
                <p:oleObj spid="_x0000_s2053" name="Equation" r:id="rId10" imgW="990360" imgH="393480" progId="Equation.DSMT4">
                  <p:embed/>
                </p:oleObj>
              </mc:Choice>
              <mc:Fallback>
                <p:oleObj name="Equation" r:id="rId10" imgW="990360" imgH="393480" progId="Equation.DSMT4">
                  <p:embed/>
                  <p:pic>
                    <p:nvPicPr>
                      <p:cNvPr id="26" name="Object 25">
                        <a:extLst>
                          <a:ext uri="{FF2B5EF4-FFF2-40B4-BE49-F238E27FC236}">
                            <a16:creationId xmlns:a16="http://schemas.microsoft.com/office/drawing/2014/main" xmlns="" id="{84D6EDEC-8E71-2A8E-B164-A6068958F1F9}"/>
                          </a:ext>
                        </a:extLst>
                      </p:cNvPr>
                      <p:cNvPicPr/>
                      <p:nvPr/>
                    </p:nvPicPr>
                    <p:blipFill>
                      <a:blip r:embed="rId11"/>
                      <a:stretch>
                        <a:fillRect/>
                      </a:stretch>
                    </p:blipFill>
                    <p:spPr>
                      <a:xfrm>
                        <a:off x="1503895" y="4445013"/>
                        <a:ext cx="2116137" cy="836612"/>
                      </a:xfrm>
                      <a:prstGeom prst="rect">
                        <a:avLst/>
                      </a:prstGeom>
                    </p:spPr>
                  </p:pic>
                </p:oleObj>
              </mc:Fallback>
            </mc:AlternateContent>
          </a:graphicData>
        </a:graphic>
      </p:graphicFrame>
    </p:spTree>
    <p:extLst>
      <p:ext uri="{BB962C8B-B14F-4D97-AF65-F5344CB8AC3E}">
        <p14:creationId xmlns:p14="http://schemas.microsoft.com/office/powerpoint/2010/main" val="743094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500"/>
                                        <p:tgtEl>
                                          <p:spTgt spid="2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animEffect transition="in" filter="fade">
                                      <p:cBhvr>
                                        <p:cTn id="25" dur="500"/>
                                        <p:tgtEl>
                                          <p:spTgt spid="12">
                                            <p:txEl>
                                              <p:pRg st="0" end="0"/>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0">
                                            <p:txEl>
                                              <p:pRg st="2" end="2"/>
                                            </p:txEl>
                                          </p:spTgt>
                                        </p:tgtEl>
                                        <p:attrNameLst>
                                          <p:attrName>style.visibility</p:attrName>
                                        </p:attrNameLst>
                                      </p:cBhvr>
                                      <p:to>
                                        <p:strVal val="visible"/>
                                      </p:to>
                                    </p:set>
                                    <p:animEffect transition="in" filter="fade">
                                      <p:cBhvr>
                                        <p:cTn id="33" dur="500"/>
                                        <p:tgtEl>
                                          <p:spTgt spid="10">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2">
                                            <p:txEl>
                                              <p:pRg st="2" end="2"/>
                                            </p:txEl>
                                          </p:spTgt>
                                        </p:tgtEl>
                                        <p:attrNameLst>
                                          <p:attrName>style.visibility</p:attrName>
                                        </p:attrNameLst>
                                      </p:cBhvr>
                                      <p:to>
                                        <p:strVal val="visible"/>
                                      </p:to>
                                    </p:set>
                                    <p:animEffect transition="in" filter="fade">
                                      <p:cBhvr>
                                        <p:cTn id="38" dur="500"/>
                                        <p:tgtEl>
                                          <p:spTgt spid="12">
                                            <p:txEl>
                                              <p:pRg st="2" end="2"/>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12">
                                            <p:txEl>
                                              <p:pRg st="3" end="3"/>
                                            </p:txEl>
                                          </p:spTgt>
                                        </p:tgtEl>
                                        <p:attrNameLst>
                                          <p:attrName>style.visibility</p:attrName>
                                        </p:attrNameLst>
                                      </p:cBhvr>
                                      <p:to>
                                        <p:strVal val="visible"/>
                                      </p:to>
                                    </p:set>
                                    <p:animEffect transition="in" filter="fade">
                                      <p:cBhvr>
                                        <p:cTn id="41" dur="500"/>
                                        <p:tgtEl>
                                          <p:spTgt spid="12">
                                            <p:txEl>
                                              <p:pRg st="3" end="3"/>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12">
                                            <p:txEl>
                                              <p:pRg st="4" end="4"/>
                                            </p:txEl>
                                          </p:spTgt>
                                        </p:tgtEl>
                                        <p:attrNameLst>
                                          <p:attrName>style.visibility</p:attrName>
                                        </p:attrNameLst>
                                      </p:cBhvr>
                                      <p:to>
                                        <p:strVal val="visible"/>
                                      </p:to>
                                    </p:set>
                                    <p:animEffect transition="in" filter="fade">
                                      <p:cBhvr>
                                        <p:cTn id="44" dur="500"/>
                                        <p:tgtEl>
                                          <p:spTgt spid="12">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0">
                                            <p:txEl>
                                              <p:pRg st="4" end="4"/>
                                            </p:txEl>
                                          </p:spTgt>
                                        </p:tgtEl>
                                        <p:attrNameLst>
                                          <p:attrName>style.visibility</p:attrName>
                                        </p:attrNameLst>
                                      </p:cBhvr>
                                      <p:to>
                                        <p:strVal val="visible"/>
                                      </p:to>
                                    </p:set>
                                    <p:animEffect transition="in" filter="fade">
                                      <p:cBhvr>
                                        <p:cTn id="49" dur="500"/>
                                        <p:tgtEl>
                                          <p:spTgt spid="10">
                                            <p:txEl>
                                              <p:pRg st="4" end="4"/>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2">
                                            <p:txEl>
                                              <p:pRg st="5" end="5"/>
                                            </p:txEl>
                                          </p:spTgt>
                                        </p:tgtEl>
                                        <p:attrNameLst>
                                          <p:attrName>style.visibility</p:attrName>
                                        </p:attrNameLst>
                                      </p:cBhvr>
                                      <p:to>
                                        <p:strVal val="visible"/>
                                      </p:to>
                                    </p:set>
                                    <p:animEffect transition="in" filter="fade">
                                      <p:cBhvr>
                                        <p:cTn id="57" dur="500"/>
                                        <p:tgtEl>
                                          <p:spTgt spid="12">
                                            <p:txEl>
                                              <p:pRg st="5" end="5"/>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fade">
                                      <p:cBhvr>
                                        <p:cTn id="6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DAF08EC2-5D0D-48D9-855C-A59C0E5ED55B}"/>
              </a:ext>
            </a:extLst>
          </p:cNvPr>
          <p:cNvSpPr txBox="1">
            <a:spLocks noGrp="1"/>
          </p:cNvSpPr>
          <p:nvPr>
            <p:ph type="title"/>
          </p:nvPr>
        </p:nvSpPr>
        <p:spPr>
          <a:xfrm>
            <a:off x="609600" y="3240349"/>
            <a:ext cx="10972800" cy="913819"/>
          </a:xfrm>
          <a:prstGeom prst="rect">
            <a:avLst/>
          </a:prstGeom>
        </p:spPr>
        <p:txBody>
          <a:bodyPr spcFirstLastPara="1" wrap="square" lIns="121900" tIns="121900" rIns="121900" bIns="121900" anchor="b" anchorCtr="0">
            <a:noAutofit/>
          </a:bodyPr>
          <a:lstStyle/>
          <a:p>
            <a:pPr algn="ctr"/>
            <a:r>
              <a:rPr lang="en" sz="5000">
                <a:solidFill>
                  <a:srgbClr val="FFFF00"/>
                </a:solidFill>
                <a:latin typeface="Itim" panose="00000500000000000000" pitchFamily="2" charset="-34"/>
                <a:cs typeface="Itim" panose="00000500000000000000" pitchFamily="2" charset="-34"/>
              </a:rPr>
              <a:t>Liên hệ giữa công suất với lực và tốc độ </a:t>
            </a:r>
            <a:endParaRPr sz="5000">
              <a:solidFill>
                <a:srgbClr val="FFFF00"/>
              </a:solidFill>
              <a:latin typeface="Itim" panose="00000500000000000000" pitchFamily="2" charset="-34"/>
              <a:cs typeface="Itim" panose="00000500000000000000" pitchFamily="2" charset="-34"/>
            </a:endParaRPr>
          </a:p>
        </p:txBody>
      </p:sp>
      <p:sp>
        <p:nvSpPr>
          <p:cNvPr id="3" name="Google Shape;2366;p54">
            <a:extLst>
              <a:ext uri="{FF2B5EF4-FFF2-40B4-BE49-F238E27FC236}">
                <a16:creationId xmlns:a16="http://schemas.microsoft.com/office/drawing/2014/main" xmlns="" id="{8CD51C9F-FCB0-4185-93E6-835FC05E1B10}"/>
              </a:ext>
            </a:extLst>
          </p:cNvPr>
          <p:cNvSpPr txBox="1">
            <a:spLocks/>
          </p:cNvSpPr>
          <p:nvPr/>
        </p:nvSpPr>
        <p:spPr>
          <a:xfrm>
            <a:off x="4951200" y="2015765"/>
            <a:ext cx="2289600" cy="132622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 sz="10000" kern="0">
                <a:solidFill>
                  <a:schemeClr val="accent5">
                    <a:lumMod val="75000"/>
                  </a:schemeClr>
                </a:solidFill>
                <a:latin typeface="Itim" panose="00000500000000000000" pitchFamily="2" charset="-34"/>
                <a:cs typeface="Itim" panose="00000500000000000000" pitchFamily="2" charset="-34"/>
              </a:rPr>
              <a:t>03</a:t>
            </a:r>
          </a:p>
        </p:txBody>
      </p:sp>
      <p:cxnSp>
        <p:nvCxnSpPr>
          <p:cNvPr id="4" name="Google Shape;2368;p54">
            <a:extLst>
              <a:ext uri="{FF2B5EF4-FFF2-40B4-BE49-F238E27FC236}">
                <a16:creationId xmlns:a16="http://schemas.microsoft.com/office/drawing/2014/main" xmlns="" id="{16BD4E83-DAA5-4D41-963D-CA71C890D91A}"/>
              </a:ext>
            </a:extLst>
          </p:cNvPr>
          <p:cNvCxnSpPr>
            <a:cxnSpLocks/>
          </p:cNvCxnSpPr>
          <p:nvPr/>
        </p:nvCxnSpPr>
        <p:spPr>
          <a:xfrm>
            <a:off x="5121400" y="4269648"/>
            <a:ext cx="1949200" cy="0"/>
          </a:xfrm>
          <a:prstGeom prst="straightConnector1">
            <a:avLst/>
          </a:prstGeom>
          <a:noFill/>
          <a:ln w="19050" cap="flat" cmpd="sng">
            <a:solidFill>
              <a:schemeClr val="accent2"/>
            </a:solidFill>
            <a:prstDash val="dot"/>
            <a:round/>
            <a:headEnd type="none" w="med" len="med"/>
            <a:tailEnd type="none" w="med" len="med"/>
          </a:ln>
        </p:spPr>
      </p:cxnSp>
    </p:spTree>
    <p:extLst>
      <p:ext uri="{BB962C8B-B14F-4D97-AF65-F5344CB8AC3E}">
        <p14:creationId xmlns:p14="http://schemas.microsoft.com/office/powerpoint/2010/main" val="3319126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65;p54">
            <a:extLst>
              <a:ext uri="{FF2B5EF4-FFF2-40B4-BE49-F238E27FC236}">
                <a16:creationId xmlns:a16="http://schemas.microsoft.com/office/drawing/2014/main" xmlns="" id="{BA8A6260-CA4B-46A9-A06E-C71EE59E6992}"/>
              </a:ext>
            </a:extLst>
          </p:cNvPr>
          <p:cNvSpPr txBox="1">
            <a:spLocks noGrp="1"/>
          </p:cNvSpPr>
          <p:nvPr>
            <p:ph type="title"/>
          </p:nvPr>
        </p:nvSpPr>
        <p:spPr>
          <a:xfrm>
            <a:off x="152400" y="139284"/>
            <a:ext cx="11887200" cy="641952"/>
          </a:xfrm>
          <a:prstGeom prst="rect">
            <a:avLst/>
          </a:prstGeom>
        </p:spPr>
        <p:txBody>
          <a:bodyPr spcFirstLastPara="1" wrap="square" lIns="121900" tIns="121900" rIns="121900" bIns="121900" anchor="t" anchorCtr="0">
            <a:noAutofit/>
          </a:bodyPr>
          <a:lstStyle/>
          <a:p>
            <a:pPr algn="ctr"/>
            <a:r>
              <a:rPr lang="en-US" sz="3000" b="0">
                <a:solidFill>
                  <a:srgbClr val="FFFF00"/>
                </a:solidFill>
                <a:latin typeface="Itim" panose="00000500000000000000" pitchFamily="2" charset="-34"/>
                <a:cs typeface="Itim" panose="00000500000000000000" pitchFamily="2" charset="-34"/>
              </a:rPr>
              <a:t>Liên hệ giữa công suất với lực và tốc độ (khi vật chuyển động cùng hướng với lực) </a:t>
            </a:r>
            <a:endParaRPr sz="3000" b="0">
              <a:solidFill>
                <a:srgbClr val="FFFF00"/>
              </a:solidFill>
              <a:latin typeface="Itim" panose="00000500000000000000" pitchFamily="2" charset="-34"/>
              <a:cs typeface="Itim" panose="00000500000000000000" pitchFamily="2" charset="-34"/>
            </a:endParaRPr>
          </a:p>
        </p:txBody>
      </p:sp>
      <p:graphicFrame>
        <p:nvGraphicFramePr>
          <p:cNvPr id="5" name="Object 4">
            <a:extLst>
              <a:ext uri="{FF2B5EF4-FFF2-40B4-BE49-F238E27FC236}">
                <a16:creationId xmlns:a16="http://schemas.microsoft.com/office/drawing/2014/main" xmlns="" id="{651A29E1-9532-FF94-908A-D04E60706831}"/>
              </a:ext>
            </a:extLst>
          </p:cNvPr>
          <p:cNvGraphicFramePr>
            <a:graphicFrameLocks noChangeAspect="1"/>
          </p:cNvGraphicFramePr>
          <p:nvPr>
            <p:extLst>
              <p:ext uri="{D42A27DB-BD31-4B8C-83A1-F6EECF244321}">
                <p14:modId xmlns:p14="http://schemas.microsoft.com/office/powerpoint/2010/main" val="943049129"/>
              </p:ext>
            </p:extLst>
          </p:nvPr>
        </p:nvGraphicFramePr>
        <p:xfrm>
          <a:off x="5230812" y="1495972"/>
          <a:ext cx="1730375" cy="617538"/>
        </p:xfrm>
        <a:graphic>
          <a:graphicData uri="http://schemas.openxmlformats.org/presentationml/2006/ole">
            <mc:AlternateContent xmlns:mc="http://schemas.openxmlformats.org/markup-compatibility/2006">
              <mc:Choice xmlns:v="urn:schemas-microsoft-com:vml" Requires="v">
                <p:oleObj spid="_x0000_s3074" name="Equation" r:id="rId4" imgW="495000" imgH="177480" progId="Equation.DSMT4">
                  <p:embed/>
                </p:oleObj>
              </mc:Choice>
              <mc:Fallback>
                <p:oleObj name="Equation" r:id="rId4" imgW="495000" imgH="177480" progId="Equation.DSMT4">
                  <p:embed/>
                  <p:pic>
                    <p:nvPicPr>
                      <p:cNvPr id="5" name="Object 4">
                        <a:extLst>
                          <a:ext uri="{FF2B5EF4-FFF2-40B4-BE49-F238E27FC236}">
                            <a16:creationId xmlns:a16="http://schemas.microsoft.com/office/drawing/2014/main" xmlns="" id="{651A29E1-9532-FF94-908A-D04E60706831}"/>
                          </a:ext>
                        </a:extLst>
                      </p:cNvPr>
                      <p:cNvPicPr/>
                      <p:nvPr/>
                    </p:nvPicPr>
                    <p:blipFill>
                      <a:blip r:embed="rId5"/>
                      <a:stretch>
                        <a:fillRect/>
                      </a:stretch>
                    </p:blipFill>
                    <p:spPr>
                      <a:xfrm>
                        <a:off x="5230812" y="1495972"/>
                        <a:ext cx="1730375" cy="617538"/>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xmlns="" id="{C17B251E-BB16-F094-4A3A-7E9888E4C538}"/>
              </a:ext>
            </a:extLst>
          </p:cNvPr>
          <p:cNvGraphicFramePr>
            <a:graphicFrameLocks noChangeAspect="1"/>
          </p:cNvGraphicFramePr>
          <p:nvPr>
            <p:extLst>
              <p:ext uri="{D42A27DB-BD31-4B8C-83A1-F6EECF244321}">
                <p14:modId xmlns:p14="http://schemas.microsoft.com/office/powerpoint/2010/main" val="3961093678"/>
              </p:ext>
            </p:extLst>
          </p:nvPr>
        </p:nvGraphicFramePr>
        <p:xfrm>
          <a:off x="2311854" y="3074053"/>
          <a:ext cx="2360613" cy="836612"/>
        </p:xfrm>
        <a:graphic>
          <a:graphicData uri="http://schemas.openxmlformats.org/presentationml/2006/ole">
            <mc:AlternateContent xmlns:mc="http://schemas.openxmlformats.org/markup-compatibility/2006">
              <mc:Choice xmlns:v="urn:schemas-microsoft-com:vml" Requires="v">
                <p:oleObj spid="_x0000_s3075" name="Equation" r:id="rId6" imgW="1104840" imgH="393480" progId="Equation.DSMT4">
                  <p:embed/>
                </p:oleObj>
              </mc:Choice>
              <mc:Fallback>
                <p:oleObj name="Equation" r:id="rId6" imgW="1104840" imgH="393480" progId="Equation.DSMT4">
                  <p:embed/>
                  <p:pic>
                    <p:nvPicPr>
                      <p:cNvPr id="6" name="Object 5">
                        <a:extLst>
                          <a:ext uri="{FF2B5EF4-FFF2-40B4-BE49-F238E27FC236}">
                            <a16:creationId xmlns:a16="http://schemas.microsoft.com/office/drawing/2014/main" xmlns="" id="{C17B251E-BB16-F094-4A3A-7E9888E4C538}"/>
                          </a:ext>
                        </a:extLst>
                      </p:cNvPr>
                      <p:cNvPicPr/>
                      <p:nvPr/>
                    </p:nvPicPr>
                    <p:blipFill>
                      <a:blip r:embed="rId7"/>
                      <a:stretch>
                        <a:fillRect/>
                      </a:stretch>
                    </p:blipFill>
                    <p:spPr>
                      <a:xfrm>
                        <a:off x="2311854" y="3074053"/>
                        <a:ext cx="2360613" cy="836612"/>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xmlns="" id="{ED20F616-B636-AA1F-1BA5-6D79C4CB67E9}"/>
              </a:ext>
            </a:extLst>
          </p:cNvPr>
          <p:cNvGraphicFramePr>
            <a:graphicFrameLocks noChangeAspect="1"/>
          </p:cNvGraphicFramePr>
          <p:nvPr>
            <p:extLst>
              <p:ext uri="{D42A27DB-BD31-4B8C-83A1-F6EECF244321}">
                <p14:modId xmlns:p14="http://schemas.microsoft.com/office/powerpoint/2010/main" val="3986170722"/>
              </p:ext>
            </p:extLst>
          </p:nvPr>
        </p:nvGraphicFramePr>
        <p:xfrm>
          <a:off x="7872639" y="3249472"/>
          <a:ext cx="1166813" cy="485775"/>
        </p:xfrm>
        <a:graphic>
          <a:graphicData uri="http://schemas.openxmlformats.org/presentationml/2006/ole">
            <mc:AlternateContent xmlns:mc="http://schemas.openxmlformats.org/markup-compatibility/2006">
              <mc:Choice xmlns:v="urn:schemas-microsoft-com:vml" Requires="v">
                <p:oleObj spid="_x0000_s3076" name="Equation" r:id="rId8" imgW="545760" imgH="228600" progId="Equation.DSMT4">
                  <p:embed/>
                </p:oleObj>
              </mc:Choice>
              <mc:Fallback>
                <p:oleObj name="Equation" r:id="rId8" imgW="545760" imgH="228600" progId="Equation.DSMT4">
                  <p:embed/>
                  <p:pic>
                    <p:nvPicPr>
                      <p:cNvPr id="7" name="Object 6">
                        <a:extLst>
                          <a:ext uri="{FF2B5EF4-FFF2-40B4-BE49-F238E27FC236}">
                            <a16:creationId xmlns:a16="http://schemas.microsoft.com/office/drawing/2014/main" xmlns="" id="{ED20F616-B636-AA1F-1BA5-6D79C4CB67E9}"/>
                          </a:ext>
                        </a:extLst>
                      </p:cNvPr>
                      <p:cNvPicPr/>
                      <p:nvPr/>
                    </p:nvPicPr>
                    <p:blipFill>
                      <a:blip r:embed="rId9"/>
                      <a:stretch>
                        <a:fillRect/>
                      </a:stretch>
                    </p:blipFill>
                    <p:spPr>
                      <a:xfrm>
                        <a:off x="7872639" y="3249472"/>
                        <a:ext cx="1166813" cy="485775"/>
                      </a:xfrm>
                      <a:prstGeom prst="rect">
                        <a:avLst/>
                      </a:prstGeom>
                    </p:spPr>
                  </p:pic>
                </p:oleObj>
              </mc:Fallback>
            </mc:AlternateContent>
          </a:graphicData>
        </a:graphic>
      </p:graphicFrame>
      <p:sp>
        <p:nvSpPr>
          <p:cNvPr id="8" name="Google Shape;1794;p49">
            <a:extLst>
              <a:ext uri="{FF2B5EF4-FFF2-40B4-BE49-F238E27FC236}">
                <a16:creationId xmlns:a16="http://schemas.microsoft.com/office/drawing/2014/main" xmlns="" id="{33E1FBE4-905A-4FAD-EACE-C2152964CA14}"/>
              </a:ext>
            </a:extLst>
          </p:cNvPr>
          <p:cNvSpPr txBox="1">
            <a:spLocks/>
          </p:cNvSpPr>
          <p:nvPr/>
        </p:nvSpPr>
        <p:spPr>
          <a:xfrm>
            <a:off x="1914694" y="2291384"/>
            <a:ext cx="3154932" cy="54864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F8F8F8"/>
                </a:solidFill>
                <a:latin typeface="Itim" panose="00000500000000000000" pitchFamily="2" charset="-34"/>
                <a:cs typeface="Itim" panose="00000500000000000000" pitchFamily="2" charset="-34"/>
              </a:rPr>
              <a:t>Công suất trung bình </a:t>
            </a:r>
          </a:p>
        </p:txBody>
      </p:sp>
      <p:sp>
        <p:nvSpPr>
          <p:cNvPr id="10" name="Google Shape;1794;p49">
            <a:extLst>
              <a:ext uri="{FF2B5EF4-FFF2-40B4-BE49-F238E27FC236}">
                <a16:creationId xmlns:a16="http://schemas.microsoft.com/office/drawing/2014/main" xmlns="" id="{7805EEB1-3F4D-03D1-3D20-519AD6BBA8F1}"/>
              </a:ext>
            </a:extLst>
          </p:cNvPr>
          <p:cNvSpPr txBox="1">
            <a:spLocks/>
          </p:cNvSpPr>
          <p:nvPr/>
        </p:nvSpPr>
        <p:spPr>
          <a:xfrm>
            <a:off x="7082464" y="2291384"/>
            <a:ext cx="2747161" cy="54864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500" kern="0">
                <a:solidFill>
                  <a:srgbClr val="F8F8F8"/>
                </a:solidFill>
                <a:latin typeface="Itim" panose="00000500000000000000" pitchFamily="2" charset="-34"/>
                <a:cs typeface="Itim" panose="00000500000000000000" pitchFamily="2" charset="-34"/>
              </a:rPr>
              <a:t>Công suất tức thời </a:t>
            </a:r>
          </a:p>
        </p:txBody>
      </p:sp>
    </p:spTree>
    <p:extLst>
      <p:ext uri="{BB962C8B-B14F-4D97-AF65-F5344CB8AC3E}">
        <p14:creationId xmlns:p14="http://schemas.microsoft.com/office/powerpoint/2010/main" val="3014091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Google Shape;1794;p49">
            <a:extLst>
              <a:ext uri="{FF2B5EF4-FFF2-40B4-BE49-F238E27FC236}">
                <a16:creationId xmlns:a16="http://schemas.microsoft.com/office/drawing/2014/main" xmlns="" id="{9C339D16-68E4-43C4-A62E-D0146138D23B}"/>
              </a:ext>
            </a:extLst>
          </p:cNvPr>
          <p:cNvSpPr txBox="1">
            <a:spLocks/>
          </p:cNvSpPr>
          <p:nvPr/>
        </p:nvSpPr>
        <p:spPr>
          <a:xfrm>
            <a:off x="152400" y="177470"/>
            <a:ext cx="118872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2. Một người kéo một thùng nước 15 kg từ giếng sâu 8 m lên trong 10 s. Hãy tính </a:t>
            </a:r>
          </a:p>
          <a:p>
            <a:pPr lvl="0">
              <a:defRPr/>
            </a:pPr>
            <a:r>
              <a:rPr lang="en-US" sz="2500" kern="0">
                <a:solidFill>
                  <a:srgbClr val="F8F8F8"/>
                </a:solidFill>
                <a:latin typeface="Itim" panose="00000500000000000000" pitchFamily="2" charset="-34"/>
                <a:cs typeface="Itim" panose="00000500000000000000" pitchFamily="2" charset="-34"/>
              </a:rPr>
              <a:t>            công suất của người kéo. Biết thùng nước chuyển động đều và lấy g = 10 m/s</a:t>
            </a:r>
            <a:r>
              <a:rPr lang="en-US" sz="2500" kern="0" baseline="30000">
                <a:solidFill>
                  <a:srgbClr val="F8F8F8"/>
                </a:solidFill>
                <a:latin typeface="Itim" panose="00000500000000000000" pitchFamily="2" charset="-34"/>
                <a:cs typeface="Itim" panose="00000500000000000000" pitchFamily="2" charset="-34"/>
              </a:rPr>
              <a:t>2</a:t>
            </a:r>
            <a:r>
              <a:rPr lang="en-US" sz="2500" kern="0">
                <a:solidFill>
                  <a:srgbClr val="F8F8F8"/>
                </a:solidFill>
                <a:latin typeface="Itim" panose="00000500000000000000" pitchFamily="2" charset="-34"/>
                <a:cs typeface="Itim" panose="00000500000000000000" pitchFamily="2" charset="-34"/>
              </a:rPr>
              <a:t> </a:t>
            </a:r>
          </a:p>
        </p:txBody>
      </p:sp>
      <p:pic>
        <p:nvPicPr>
          <p:cNvPr id="9" name="Picture 2" descr="Question mark Icons – Free Vector Download, PNG, SVG, GIF">
            <a:extLst>
              <a:ext uri="{FF2B5EF4-FFF2-40B4-BE49-F238E27FC236}">
                <a16:creationId xmlns:a16="http://schemas.microsoft.com/office/drawing/2014/main" xmlns="" id="{D106480E-61A9-477D-9721-10DE87258C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7470"/>
            <a:ext cx="914400" cy="914400"/>
          </a:xfrm>
          <a:prstGeom prst="rect">
            <a:avLst/>
          </a:prstGeom>
          <a:noFill/>
          <a:extLst>
            <a:ext uri="{909E8E84-426E-40DD-AFC4-6F175D3DCCD1}">
              <a14:hiddenFill xmlns:a14="http://schemas.microsoft.com/office/drawing/2010/main">
                <a:solidFill>
                  <a:srgbClr val="FFFFFF"/>
                </a:solidFill>
              </a14:hiddenFill>
            </a:ext>
          </a:extLst>
        </p:spPr>
      </p:pic>
      <p:sp>
        <p:nvSpPr>
          <p:cNvPr id="38" name="Google Shape;1794;p49">
            <a:extLst>
              <a:ext uri="{FF2B5EF4-FFF2-40B4-BE49-F238E27FC236}">
                <a16:creationId xmlns:a16="http://schemas.microsoft.com/office/drawing/2014/main" xmlns="" id="{7AC60F1B-76D9-25F7-70E1-82A1F7B7F6B1}"/>
              </a:ext>
            </a:extLst>
          </p:cNvPr>
          <p:cNvSpPr txBox="1">
            <a:spLocks/>
          </p:cNvSpPr>
          <p:nvPr/>
        </p:nvSpPr>
        <p:spPr>
          <a:xfrm>
            <a:off x="152400" y="1652248"/>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FFF00"/>
                </a:solidFill>
                <a:latin typeface="Itim" panose="00000500000000000000" pitchFamily="2" charset="-34"/>
                <a:cs typeface="Itim" panose="00000500000000000000" pitchFamily="2" charset="-34"/>
              </a:rPr>
              <a:t>- Công suất: </a:t>
            </a:r>
          </a:p>
        </p:txBody>
      </p:sp>
      <p:sp>
        <p:nvSpPr>
          <p:cNvPr id="39" name="Google Shape;1794;p49">
            <a:extLst>
              <a:ext uri="{FF2B5EF4-FFF2-40B4-BE49-F238E27FC236}">
                <a16:creationId xmlns:a16="http://schemas.microsoft.com/office/drawing/2014/main" xmlns="" id="{0EF46F33-DFAE-C016-1061-10E61B3F98A2}"/>
              </a:ext>
            </a:extLst>
          </p:cNvPr>
          <p:cNvSpPr txBox="1">
            <a:spLocks/>
          </p:cNvSpPr>
          <p:nvPr/>
        </p:nvSpPr>
        <p:spPr>
          <a:xfrm>
            <a:off x="8119715" y="1256406"/>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Bài làm </a:t>
            </a:r>
          </a:p>
        </p:txBody>
      </p:sp>
      <p:sp>
        <p:nvSpPr>
          <p:cNvPr id="40" name="Google Shape;1794;p49">
            <a:extLst>
              <a:ext uri="{FF2B5EF4-FFF2-40B4-BE49-F238E27FC236}">
                <a16:creationId xmlns:a16="http://schemas.microsoft.com/office/drawing/2014/main" xmlns="" id="{137BEFC3-449D-80E3-ACF8-2AD4052BB7EC}"/>
              </a:ext>
            </a:extLst>
          </p:cNvPr>
          <p:cNvSpPr txBox="1">
            <a:spLocks/>
          </p:cNvSpPr>
          <p:nvPr/>
        </p:nvSpPr>
        <p:spPr>
          <a:xfrm>
            <a:off x="6096000" y="1652248"/>
            <a:ext cx="5943600" cy="641952"/>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defRPr/>
            </a:pPr>
            <a:r>
              <a:rPr lang="en-US" sz="2500" kern="0">
                <a:solidFill>
                  <a:srgbClr val="F8F8F8"/>
                </a:solidFill>
                <a:latin typeface="Itim" panose="00000500000000000000" pitchFamily="2" charset="-34"/>
                <a:cs typeface="Itim" panose="00000500000000000000" pitchFamily="2" charset="-34"/>
              </a:rPr>
              <a:t>- Tốc độ của vật là: </a:t>
            </a: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endParaRPr lang="en-US" sz="2500" kern="0">
              <a:solidFill>
                <a:srgbClr val="F8F8F8"/>
              </a:solidFill>
              <a:latin typeface="Itim" panose="00000500000000000000" pitchFamily="2" charset="-34"/>
              <a:cs typeface="Itim" panose="00000500000000000000" pitchFamily="2" charset="-34"/>
            </a:endParaRPr>
          </a:p>
          <a:p>
            <a:pPr lvl="0">
              <a:defRPr/>
            </a:pPr>
            <a:r>
              <a:rPr lang="en-US" sz="2500" kern="0">
                <a:solidFill>
                  <a:srgbClr val="F8F8F8"/>
                </a:solidFill>
                <a:latin typeface="Itim" panose="00000500000000000000" pitchFamily="2" charset="-34"/>
                <a:cs typeface="Itim" panose="00000500000000000000" pitchFamily="2" charset="-34"/>
              </a:rPr>
              <a:t>- Công suất của người kéo: </a:t>
            </a:r>
          </a:p>
        </p:txBody>
      </p:sp>
      <p:sp>
        <p:nvSpPr>
          <p:cNvPr id="41" name="Google Shape;1794;p49">
            <a:extLst>
              <a:ext uri="{FF2B5EF4-FFF2-40B4-BE49-F238E27FC236}">
                <a16:creationId xmlns:a16="http://schemas.microsoft.com/office/drawing/2014/main" xmlns="" id="{7864308A-95FB-62FE-EFE7-1A12F04868A8}"/>
              </a:ext>
            </a:extLst>
          </p:cNvPr>
          <p:cNvSpPr txBox="1">
            <a:spLocks/>
          </p:cNvSpPr>
          <p:nvPr/>
        </p:nvSpPr>
        <p:spPr>
          <a:xfrm>
            <a:off x="2176115" y="1256406"/>
            <a:ext cx="1896170" cy="395842"/>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defRPr/>
            </a:pPr>
            <a:r>
              <a:rPr lang="en-US" sz="2500" kern="0">
                <a:solidFill>
                  <a:srgbClr val="00B0F0"/>
                </a:solidFill>
                <a:latin typeface="Itim" panose="00000500000000000000" pitchFamily="2" charset="-34"/>
                <a:cs typeface="Itim" panose="00000500000000000000" pitchFamily="2" charset="-34"/>
              </a:rPr>
              <a:t>Hướng dẫn </a:t>
            </a:r>
          </a:p>
        </p:txBody>
      </p:sp>
      <p:graphicFrame>
        <p:nvGraphicFramePr>
          <p:cNvPr id="46" name="Object 45">
            <a:extLst>
              <a:ext uri="{FF2B5EF4-FFF2-40B4-BE49-F238E27FC236}">
                <a16:creationId xmlns:a16="http://schemas.microsoft.com/office/drawing/2014/main" xmlns="" id="{2592ADDB-C88E-68D5-3485-EC15F9CDA01D}"/>
              </a:ext>
            </a:extLst>
          </p:cNvPr>
          <p:cNvGraphicFramePr>
            <a:graphicFrameLocks noChangeAspect="1"/>
          </p:cNvGraphicFramePr>
          <p:nvPr>
            <p:extLst>
              <p:ext uri="{D42A27DB-BD31-4B8C-83A1-F6EECF244321}">
                <p14:modId xmlns:p14="http://schemas.microsoft.com/office/powerpoint/2010/main" val="4025614823"/>
              </p:ext>
            </p:extLst>
          </p:nvPr>
        </p:nvGraphicFramePr>
        <p:xfrm>
          <a:off x="7478712" y="2097077"/>
          <a:ext cx="3178175" cy="836613"/>
        </p:xfrm>
        <a:graphic>
          <a:graphicData uri="http://schemas.openxmlformats.org/presentationml/2006/ole">
            <mc:AlternateContent xmlns:mc="http://schemas.openxmlformats.org/markup-compatibility/2006">
              <mc:Choice xmlns:v="urn:schemas-microsoft-com:vml" Requires="v">
                <p:oleObj spid="_x0000_s4098" name="Equation" r:id="rId4" imgW="1485720" imgH="393480" progId="Equation.DSMT4">
                  <p:embed/>
                </p:oleObj>
              </mc:Choice>
              <mc:Fallback>
                <p:oleObj name="Equation" r:id="rId4" imgW="1485720" imgH="393480" progId="Equation.DSMT4">
                  <p:embed/>
                  <p:pic>
                    <p:nvPicPr>
                      <p:cNvPr id="46" name="Object 45">
                        <a:extLst>
                          <a:ext uri="{FF2B5EF4-FFF2-40B4-BE49-F238E27FC236}">
                            <a16:creationId xmlns:a16="http://schemas.microsoft.com/office/drawing/2014/main" xmlns="" id="{2592ADDB-C88E-68D5-3485-EC15F9CDA01D}"/>
                          </a:ext>
                        </a:extLst>
                      </p:cNvPr>
                      <p:cNvPicPr/>
                      <p:nvPr/>
                    </p:nvPicPr>
                    <p:blipFill>
                      <a:blip r:embed="rId5"/>
                      <a:stretch>
                        <a:fillRect/>
                      </a:stretch>
                    </p:blipFill>
                    <p:spPr>
                      <a:xfrm>
                        <a:off x="7478712" y="2097077"/>
                        <a:ext cx="3178175" cy="836613"/>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xmlns="" id="{B918EF76-950B-75B9-7E04-C283423EF77E}"/>
              </a:ext>
            </a:extLst>
          </p:cNvPr>
          <p:cNvGraphicFramePr>
            <a:graphicFrameLocks noChangeAspect="1"/>
          </p:cNvGraphicFramePr>
          <p:nvPr>
            <p:extLst>
              <p:ext uri="{D42A27DB-BD31-4B8C-83A1-F6EECF244321}">
                <p14:modId xmlns:p14="http://schemas.microsoft.com/office/powerpoint/2010/main" val="2880786670"/>
              </p:ext>
            </p:extLst>
          </p:nvPr>
        </p:nvGraphicFramePr>
        <p:xfrm>
          <a:off x="6284913" y="3403231"/>
          <a:ext cx="5754687" cy="539750"/>
        </p:xfrm>
        <a:graphic>
          <a:graphicData uri="http://schemas.openxmlformats.org/presentationml/2006/ole">
            <mc:AlternateContent xmlns:mc="http://schemas.openxmlformats.org/markup-compatibility/2006">
              <mc:Choice xmlns:v="urn:schemas-microsoft-com:vml" Requires="v">
                <p:oleObj spid="_x0000_s4099" name="Equation" r:id="rId6" imgW="2692080" imgH="253800" progId="Equation.DSMT4">
                  <p:embed/>
                </p:oleObj>
              </mc:Choice>
              <mc:Fallback>
                <p:oleObj name="Equation" r:id="rId6" imgW="2692080" imgH="253800" progId="Equation.DSMT4">
                  <p:embed/>
                  <p:pic>
                    <p:nvPicPr>
                      <p:cNvPr id="10" name="Object 9">
                        <a:extLst>
                          <a:ext uri="{FF2B5EF4-FFF2-40B4-BE49-F238E27FC236}">
                            <a16:creationId xmlns:a16="http://schemas.microsoft.com/office/drawing/2014/main" xmlns="" id="{B918EF76-950B-75B9-7E04-C283423EF77E}"/>
                          </a:ext>
                        </a:extLst>
                      </p:cNvPr>
                      <p:cNvPicPr/>
                      <p:nvPr/>
                    </p:nvPicPr>
                    <p:blipFill>
                      <a:blip r:embed="rId7"/>
                      <a:stretch>
                        <a:fillRect/>
                      </a:stretch>
                    </p:blipFill>
                    <p:spPr>
                      <a:xfrm>
                        <a:off x="6284913" y="3403231"/>
                        <a:ext cx="5754687" cy="53975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xmlns="" id="{AC9862B1-BAED-8ED3-F719-0B881B00D2CA}"/>
              </a:ext>
            </a:extLst>
          </p:cNvPr>
          <p:cNvGraphicFramePr>
            <a:graphicFrameLocks noChangeAspect="1"/>
          </p:cNvGraphicFramePr>
          <p:nvPr>
            <p:extLst>
              <p:ext uri="{D42A27DB-BD31-4B8C-83A1-F6EECF244321}">
                <p14:modId xmlns:p14="http://schemas.microsoft.com/office/powerpoint/2010/main" val="2244940784"/>
              </p:ext>
            </p:extLst>
          </p:nvPr>
        </p:nvGraphicFramePr>
        <p:xfrm>
          <a:off x="3290196" y="2420587"/>
          <a:ext cx="1058862" cy="377825"/>
        </p:xfrm>
        <a:graphic>
          <a:graphicData uri="http://schemas.openxmlformats.org/presentationml/2006/ole">
            <mc:AlternateContent xmlns:mc="http://schemas.openxmlformats.org/markup-compatibility/2006">
              <mc:Choice xmlns:v="urn:schemas-microsoft-com:vml" Requires="v">
                <p:oleObj spid="_x0000_s4100" name="Equation" r:id="rId8" imgW="495000" imgH="177480" progId="Equation.DSMT4">
                  <p:embed/>
                </p:oleObj>
              </mc:Choice>
              <mc:Fallback>
                <p:oleObj name="Equation" r:id="rId8" imgW="495000" imgH="177480" progId="Equation.DSMT4">
                  <p:embed/>
                  <p:pic>
                    <p:nvPicPr>
                      <p:cNvPr id="11" name="Object 10">
                        <a:extLst>
                          <a:ext uri="{FF2B5EF4-FFF2-40B4-BE49-F238E27FC236}">
                            <a16:creationId xmlns:a16="http://schemas.microsoft.com/office/drawing/2014/main" xmlns="" id="{AC9862B1-BAED-8ED3-F719-0B881B00D2CA}"/>
                          </a:ext>
                        </a:extLst>
                      </p:cNvPr>
                      <p:cNvPicPr/>
                      <p:nvPr/>
                    </p:nvPicPr>
                    <p:blipFill>
                      <a:blip r:embed="rId9"/>
                      <a:stretch>
                        <a:fillRect/>
                      </a:stretch>
                    </p:blipFill>
                    <p:spPr>
                      <a:xfrm>
                        <a:off x="3290196" y="2420587"/>
                        <a:ext cx="1058862" cy="377825"/>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xmlns="" id="{E6D90A40-1AAB-3061-8AEB-E3D946D93B05}"/>
              </a:ext>
            </a:extLst>
          </p:cNvPr>
          <p:cNvGraphicFramePr>
            <a:graphicFrameLocks noChangeAspect="1"/>
          </p:cNvGraphicFramePr>
          <p:nvPr>
            <p:extLst>
              <p:ext uri="{D42A27DB-BD31-4B8C-83A1-F6EECF244321}">
                <p14:modId xmlns:p14="http://schemas.microsoft.com/office/powerpoint/2010/main" val="502133795"/>
              </p:ext>
            </p:extLst>
          </p:nvPr>
        </p:nvGraphicFramePr>
        <p:xfrm>
          <a:off x="788313" y="2191194"/>
          <a:ext cx="922338" cy="836612"/>
        </p:xfrm>
        <a:graphic>
          <a:graphicData uri="http://schemas.openxmlformats.org/presentationml/2006/ole">
            <mc:AlternateContent xmlns:mc="http://schemas.openxmlformats.org/markup-compatibility/2006">
              <mc:Choice xmlns:v="urn:schemas-microsoft-com:vml" Requires="v">
                <p:oleObj spid="_x0000_s4101" name="Equation" r:id="rId10" imgW="431640" imgH="393480" progId="Equation.DSMT4">
                  <p:embed/>
                </p:oleObj>
              </mc:Choice>
              <mc:Fallback>
                <p:oleObj name="Equation" r:id="rId10" imgW="431640" imgH="393480" progId="Equation.DSMT4">
                  <p:embed/>
                  <p:pic>
                    <p:nvPicPr>
                      <p:cNvPr id="12" name="Object 11">
                        <a:extLst>
                          <a:ext uri="{FF2B5EF4-FFF2-40B4-BE49-F238E27FC236}">
                            <a16:creationId xmlns:a16="http://schemas.microsoft.com/office/drawing/2014/main" xmlns="" id="{E6D90A40-1AAB-3061-8AEB-E3D946D93B05}"/>
                          </a:ext>
                        </a:extLst>
                      </p:cNvPr>
                      <p:cNvPicPr/>
                      <p:nvPr/>
                    </p:nvPicPr>
                    <p:blipFill>
                      <a:blip r:embed="rId11"/>
                      <a:stretch>
                        <a:fillRect/>
                      </a:stretch>
                    </p:blipFill>
                    <p:spPr>
                      <a:xfrm>
                        <a:off x="788313" y="2191194"/>
                        <a:ext cx="922338" cy="836612"/>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xmlns="" id="{BD4752E1-4632-4560-AC34-9A3B7380F501}"/>
              </a:ext>
            </a:extLst>
          </p:cNvPr>
          <p:cNvGraphicFramePr>
            <a:graphicFrameLocks noChangeAspect="1"/>
          </p:cNvGraphicFramePr>
          <p:nvPr>
            <p:extLst>
              <p:ext uri="{D42A27DB-BD31-4B8C-83A1-F6EECF244321}">
                <p14:modId xmlns:p14="http://schemas.microsoft.com/office/powerpoint/2010/main" val="1892130024"/>
              </p:ext>
            </p:extLst>
          </p:nvPr>
        </p:nvGraphicFramePr>
        <p:xfrm>
          <a:off x="2315236" y="3387642"/>
          <a:ext cx="1579563" cy="404812"/>
        </p:xfrm>
        <a:graphic>
          <a:graphicData uri="http://schemas.openxmlformats.org/presentationml/2006/ole">
            <mc:AlternateContent xmlns:mc="http://schemas.openxmlformats.org/markup-compatibility/2006">
              <mc:Choice xmlns:v="urn:schemas-microsoft-com:vml" Requires="v">
                <p:oleObj spid="_x0000_s4102" name="Equation" r:id="rId12" imgW="736560" imgH="190440" progId="Equation.DSMT4">
                  <p:embed/>
                </p:oleObj>
              </mc:Choice>
              <mc:Fallback>
                <p:oleObj name="Equation" r:id="rId12" imgW="736560" imgH="190440" progId="Equation.DSMT4">
                  <p:embed/>
                  <p:pic>
                    <p:nvPicPr>
                      <p:cNvPr id="13" name="Object 12">
                        <a:extLst>
                          <a:ext uri="{FF2B5EF4-FFF2-40B4-BE49-F238E27FC236}">
                            <a16:creationId xmlns:a16="http://schemas.microsoft.com/office/drawing/2014/main" xmlns="" id="{BD4752E1-4632-4560-AC34-9A3B7380F501}"/>
                          </a:ext>
                        </a:extLst>
                      </p:cNvPr>
                      <p:cNvPicPr/>
                      <p:nvPr/>
                    </p:nvPicPr>
                    <p:blipFill>
                      <a:blip r:embed="rId13"/>
                      <a:stretch>
                        <a:fillRect/>
                      </a:stretch>
                    </p:blipFill>
                    <p:spPr>
                      <a:xfrm>
                        <a:off x="2315236" y="3387642"/>
                        <a:ext cx="1579563" cy="404812"/>
                      </a:xfrm>
                      <a:prstGeom prst="rect">
                        <a:avLst/>
                      </a:prstGeom>
                    </p:spPr>
                  </p:pic>
                </p:oleObj>
              </mc:Fallback>
            </mc:AlternateContent>
          </a:graphicData>
        </a:graphic>
      </p:graphicFrame>
      <p:cxnSp>
        <p:nvCxnSpPr>
          <p:cNvPr id="14" name="Straight Arrow Connector 13">
            <a:extLst>
              <a:ext uri="{FF2B5EF4-FFF2-40B4-BE49-F238E27FC236}">
                <a16:creationId xmlns:a16="http://schemas.microsoft.com/office/drawing/2014/main" xmlns="" id="{44F6DCA9-4525-1B4D-3D62-4D6E81831D3D}"/>
              </a:ext>
            </a:extLst>
          </p:cNvPr>
          <p:cNvCxnSpPr>
            <a:cxnSpLocks/>
          </p:cNvCxnSpPr>
          <p:nvPr/>
        </p:nvCxnSpPr>
        <p:spPr>
          <a:xfrm flipH="1">
            <a:off x="3619496" y="2798412"/>
            <a:ext cx="275303" cy="469541"/>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xmlns="" id="{0420D3EF-483D-C87D-6DFE-93451CD5F4A0}"/>
              </a:ext>
            </a:extLst>
          </p:cNvPr>
          <p:cNvCxnSpPr>
            <a:cxnSpLocks/>
          </p:cNvCxnSpPr>
          <p:nvPr/>
        </p:nvCxnSpPr>
        <p:spPr>
          <a:xfrm>
            <a:off x="4253354" y="2840752"/>
            <a:ext cx="195150" cy="427201"/>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8" name="Object 17">
            <a:extLst>
              <a:ext uri="{FF2B5EF4-FFF2-40B4-BE49-F238E27FC236}">
                <a16:creationId xmlns:a16="http://schemas.microsoft.com/office/drawing/2014/main" xmlns="" id="{1CB04738-9BA5-F716-FA17-B13A6F2080EC}"/>
              </a:ext>
            </a:extLst>
          </p:cNvPr>
          <p:cNvGraphicFramePr>
            <a:graphicFrameLocks noChangeAspect="1"/>
          </p:cNvGraphicFramePr>
          <p:nvPr>
            <p:extLst>
              <p:ext uri="{D42A27DB-BD31-4B8C-83A1-F6EECF244321}">
                <p14:modId xmlns:p14="http://schemas.microsoft.com/office/powerpoint/2010/main" val="3566443003"/>
              </p:ext>
            </p:extLst>
          </p:nvPr>
        </p:nvGraphicFramePr>
        <p:xfrm>
          <a:off x="4068174" y="3204460"/>
          <a:ext cx="762000" cy="836612"/>
        </p:xfrm>
        <a:graphic>
          <a:graphicData uri="http://schemas.openxmlformats.org/presentationml/2006/ole">
            <mc:AlternateContent xmlns:mc="http://schemas.openxmlformats.org/markup-compatibility/2006">
              <mc:Choice xmlns:v="urn:schemas-microsoft-com:vml" Requires="v">
                <p:oleObj spid="_x0000_s4103" name="Equation" r:id="rId14" imgW="355320" imgH="393480" progId="Equation.DSMT4">
                  <p:embed/>
                </p:oleObj>
              </mc:Choice>
              <mc:Fallback>
                <p:oleObj name="Equation" r:id="rId14" imgW="355320" imgH="393480" progId="Equation.DSMT4">
                  <p:embed/>
                  <p:pic>
                    <p:nvPicPr>
                      <p:cNvPr id="18" name="Object 17">
                        <a:extLst>
                          <a:ext uri="{FF2B5EF4-FFF2-40B4-BE49-F238E27FC236}">
                            <a16:creationId xmlns:a16="http://schemas.microsoft.com/office/drawing/2014/main" xmlns="" id="{1CB04738-9BA5-F716-FA17-B13A6F2080EC}"/>
                          </a:ext>
                        </a:extLst>
                      </p:cNvPr>
                      <p:cNvPicPr/>
                      <p:nvPr/>
                    </p:nvPicPr>
                    <p:blipFill>
                      <a:blip r:embed="rId15"/>
                      <a:stretch>
                        <a:fillRect/>
                      </a:stretch>
                    </p:blipFill>
                    <p:spPr>
                      <a:xfrm>
                        <a:off x="4068174" y="3204460"/>
                        <a:ext cx="762000" cy="836612"/>
                      </a:xfrm>
                      <a:prstGeom prst="rect">
                        <a:avLst/>
                      </a:prstGeom>
                    </p:spPr>
                  </p:pic>
                </p:oleObj>
              </mc:Fallback>
            </mc:AlternateContent>
          </a:graphicData>
        </a:graphic>
      </p:graphicFrame>
    </p:spTree>
    <p:extLst>
      <p:ext uri="{BB962C8B-B14F-4D97-AF65-F5344CB8AC3E}">
        <p14:creationId xmlns:p14="http://schemas.microsoft.com/office/powerpoint/2010/main" val="3427705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10"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par>
                                <p:cTn id="25" presetID="10"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fade">
                                      <p:cBhvr>
                                        <p:cTn id="30" dur="500"/>
                                        <p:tgtEl>
                                          <p:spTgt spid="3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fade">
                                      <p:cBhvr>
                                        <p:cTn id="35" dur="500"/>
                                        <p:tgtEl>
                                          <p:spTgt spid="3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fade">
                                      <p:cBhvr>
                                        <p:cTn id="40" dur="500"/>
                                        <p:tgtEl>
                                          <p:spTgt spid="40"/>
                                        </p:tgtEl>
                                      </p:cBhvr>
                                    </p:animEffect>
                                  </p:childTnLst>
                                </p:cTn>
                              </p:par>
                              <p:par>
                                <p:cTn id="41" presetID="10" presetClass="entr" presetSubtype="0" fill="hold" nodeType="with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500"/>
                                        <p:tgtEl>
                                          <p:spTgt spid="46"/>
                                        </p:tgtEl>
                                      </p:cBhvr>
                                    </p:animEffect>
                                  </p:childTnLst>
                                </p:cTn>
                              </p:par>
                              <p:par>
                                <p:cTn id="44" presetID="10" presetClass="entr" presetSubtype="0"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nsey Cute Animals Newsletter by Slidesgo">
  <a:themeElements>
    <a:clrScheme name="Simple Light">
      <a:dk1>
        <a:srgbClr val="4C487D"/>
      </a:dk1>
      <a:lt1>
        <a:srgbClr val="ECE9FF"/>
      </a:lt1>
      <a:dk2>
        <a:srgbClr val="6C7891"/>
      </a:dk2>
      <a:lt2>
        <a:srgbClr val="A8A4ED"/>
      </a:lt2>
      <a:accent1>
        <a:srgbClr val="AFBFFA"/>
      </a:accent1>
      <a:accent2>
        <a:srgbClr val="7385E0"/>
      </a:accent2>
      <a:accent3>
        <a:srgbClr val="FFE4B8"/>
      </a:accent3>
      <a:accent4>
        <a:srgbClr val="FAC069"/>
      </a:accent4>
      <a:accent5>
        <a:srgbClr val="FF8956"/>
      </a:accent5>
      <a:accent6>
        <a:srgbClr val="E07770"/>
      </a:accent6>
      <a:hlink>
        <a:srgbClr val="4C487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23864</TotalTime>
  <Words>870</Words>
  <PresentationFormat>Widescreen</PresentationFormat>
  <Paragraphs>114</Paragraphs>
  <Slides>14</Slides>
  <Notes>7</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5" baseType="lpstr">
      <vt:lpstr>Amatic SC</vt:lpstr>
      <vt:lpstr>Arial</vt:lpstr>
      <vt:lpstr>Bebas Neue</vt:lpstr>
      <vt:lpstr>Calibri</vt:lpstr>
      <vt:lpstr>Calibri Light</vt:lpstr>
      <vt:lpstr>Itim</vt:lpstr>
      <vt:lpstr>Quicksand</vt:lpstr>
      <vt:lpstr>Quicksand Light</vt:lpstr>
      <vt:lpstr>Office Theme</vt:lpstr>
      <vt:lpstr>Dinsey Cute Animals Newsletter by Slidesgo</vt:lpstr>
      <vt:lpstr>Equation</vt:lpstr>
      <vt:lpstr>PowerPoint Presentation</vt:lpstr>
      <vt:lpstr>Khái niệm công suất </vt:lpstr>
      <vt:lpstr>Công suất là đại lượng đặc trưng cho tốc độ sinh công (khả năng thực hiện công nhanh hay chậm) </vt:lpstr>
      <vt:lpstr>Công thức tính công suất </vt:lpstr>
      <vt:lpstr>Công suất được đo bằng công sinh ra trong một giây </vt:lpstr>
      <vt:lpstr>PowerPoint Presentation</vt:lpstr>
      <vt:lpstr>Liên hệ giữa công suất với lực và tốc độ </vt:lpstr>
      <vt:lpstr>Liên hệ giữa công suất với lực và tốc độ (khi vật chuyển động cùng hướng với lực)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2021-03-25T13:14:34Z</dcterms:created>
  <dcterms:modified xsi:type="dcterms:W3CDTF">2022-09-17T15:49:24Z</dcterms:modified>
</cp:coreProperties>
</file>