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8"/>
  </p:notesMasterIdLst>
  <p:sldIdLst>
    <p:sldId id="256" r:id="rId3"/>
    <p:sldId id="675" r:id="rId4"/>
    <p:sldId id="854" r:id="rId5"/>
    <p:sldId id="622" r:id="rId6"/>
    <p:sldId id="856" r:id="rId7"/>
    <p:sldId id="858" r:id="rId8"/>
    <p:sldId id="859" r:id="rId9"/>
    <p:sldId id="860" r:id="rId10"/>
    <p:sldId id="861" r:id="rId11"/>
    <p:sldId id="862" r:id="rId12"/>
    <p:sldId id="863" r:id="rId13"/>
    <p:sldId id="864" r:id="rId14"/>
    <p:sldId id="865" r:id="rId15"/>
    <p:sldId id="866" r:id="rId16"/>
    <p:sldId id="86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0E261E"/>
    <a:srgbClr val="009AE5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458295-1194-4232-81B5-4C29ED19975C}" v="2026" dt="2022-06-27T17:15:16.5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6" autoAdjust="0"/>
    <p:restoredTop sz="93970" autoAdjust="0"/>
  </p:normalViewPr>
  <p:slideViewPr>
    <p:cSldViewPr snapToGrid="0">
      <p:cViewPr varScale="1">
        <p:scale>
          <a:sx n="70" d="100"/>
          <a:sy n="70" d="100"/>
        </p:scale>
        <p:origin x="702" y="60"/>
      </p:cViewPr>
      <p:guideLst/>
    </p:cSldViewPr>
  </p:slideViewPr>
  <p:outlineViewPr>
    <p:cViewPr>
      <p:scale>
        <a:sx n="33" d="100"/>
        <a:sy n="33" d="100"/>
      </p:scale>
      <p:origin x="0" y="-49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4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16/11/relationships/changesInfo" Target="changesInfos/changesInfo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guyen Chi Son" userId="606856d02e9d83ac" providerId="LiveId" clId="{A5CC5DD5-7D26-4064-9F24-33A5796F9398}"/>
    <pc:docChg chg="undo custSel addSld delSld modSld">
      <pc:chgData name="Nguyen Chi Son" userId="606856d02e9d83ac" providerId="LiveId" clId="{A5CC5DD5-7D26-4064-9F24-33A5796F9398}" dt="2022-05-12T19:28:40.220" v="11463"/>
      <pc:docMkLst>
        <pc:docMk/>
      </pc:docMkLst>
      <pc:sldChg chg="modSp mod">
        <pc:chgData name="Nguyen Chi Son" userId="606856d02e9d83ac" providerId="LiveId" clId="{A5CC5DD5-7D26-4064-9F24-33A5796F9398}" dt="2022-05-11T19:16:10.974" v="87" actId="20577"/>
        <pc:sldMkLst>
          <pc:docMk/>
          <pc:sldMk cId="2922349590" sldId="256"/>
        </pc:sldMkLst>
        <pc:spChg chg="mod">
          <ac:chgData name="Nguyen Chi Son" userId="606856d02e9d83ac" providerId="LiveId" clId="{A5CC5DD5-7D26-4064-9F24-33A5796F9398}" dt="2022-05-11T19:16:10.974" v="87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A5CC5DD5-7D26-4064-9F24-33A5796F9398}" dt="2022-05-11T19:38:51.438" v="918" actId="1036"/>
        <pc:sldMkLst>
          <pc:docMk/>
          <pc:sldMk cId="3319126272" sldId="622"/>
        </pc:sldMkLst>
        <pc:spChg chg="mod">
          <ac:chgData name="Nguyen Chi Son" userId="606856d02e9d83ac" providerId="LiveId" clId="{A5CC5DD5-7D26-4064-9F24-33A5796F9398}" dt="2022-05-11T19:38:44.936" v="891" actId="20577"/>
          <ac:spMkLst>
            <pc:docMk/>
            <pc:sldMk cId="3319126272" sldId="622"/>
            <ac:spMk id="2" creationId="{DAF08EC2-5D0D-48D9-855C-A59C0E5ED55B}"/>
          </ac:spMkLst>
        </pc:spChg>
        <pc:spChg chg="mod">
          <ac:chgData name="Nguyen Chi Son" userId="606856d02e9d83ac" providerId="LiveId" clId="{A5CC5DD5-7D26-4064-9F24-33A5796F9398}" dt="2022-05-11T19:38:51.438" v="918" actId="1036"/>
          <ac:spMkLst>
            <pc:docMk/>
            <pc:sldMk cId="3319126272" sldId="622"/>
            <ac:spMk id="3" creationId="{8CD51C9F-FCB0-4185-93E6-835FC05E1B10}"/>
          </ac:spMkLst>
        </pc:spChg>
      </pc:sldChg>
      <pc:sldChg chg="modSp mod">
        <pc:chgData name="Nguyen Chi Son" userId="606856d02e9d83ac" providerId="LiveId" clId="{A5CC5DD5-7D26-4064-9F24-33A5796F9398}" dt="2022-05-11T19:16:31.833" v="214" actId="1036"/>
        <pc:sldMkLst>
          <pc:docMk/>
          <pc:sldMk cId="1033004166" sldId="675"/>
        </pc:sldMkLst>
        <pc:spChg chg="mod">
          <ac:chgData name="Nguyen Chi Son" userId="606856d02e9d83ac" providerId="LiveId" clId="{A5CC5DD5-7D26-4064-9F24-33A5796F9398}" dt="2022-05-11T19:16:27.171" v="191" actId="20577"/>
          <ac:spMkLst>
            <pc:docMk/>
            <pc:sldMk cId="1033004166" sldId="675"/>
            <ac:spMk id="2" creationId="{DAF08EC2-5D0D-48D9-855C-A59C0E5ED55B}"/>
          </ac:spMkLst>
        </pc:spChg>
        <pc:spChg chg="mod">
          <ac:chgData name="Nguyen Chi Son" userId="606856d02e9d83ac" providerId="LiveId" clId="{A5CC5DD5-7D26-4064-9F24-33A5796F9398}" dt="2022-05-11T19:16:31.833" v="214" actId="1036"/>
          <ac:spMkLst>
            <pc:docMk/>
            <pc:sldMk cId="1033004166" sldId="675"/>
            <ac:spMk id="3" creationId="{8CD51C9F-FCB0-4185-93E6-835FC05E1B10}"/>
          </ac:spMkLst>
        </pc:spChg>
      </pc:sldChg>
      <pc:sldChg chg="addSp delSp modSp mod">
        <pc:chgData name="Nguyen Chi Son" userId="606856d02e9d83ac" providerId="LiveId" clId="{A5CC5DD5-7D26-4064-9F24-33A5796F9398}" dt="2022-05-11T19:35:32.987" v="706" actId="1036"/>
        <pc:sldMkLst>
          <pc:docMk/>
          <pc:sldMk cId="1219282801" sldId="781"/>
        </pc:sldMkLst>
        <pc:spChg chg="mod">
          <ac:chgData name="Nguyen Chi Son" userId="606856d02e9d83ac" providerId="LiveId" clId="{A5CC5DD5-7D26-4064-9F24-33A5796F9398}" dt="2022-05-11T19:25:45.563" v="521" actId="20577"/>
          <ac:spMkLst>
            <pc:docMk/>
            <pc:sldMk cId="1219282801" sldId="781"/>
            <ac:spMk id="2" creationId="{BA8A6260-CA4B-46A9-A06E-C71EE59E6992}"/>
          </ac:spMkLst>
        </pc:spChg>
        <pc:spChg chg="del">
          <ac:chgData name="Nguyen Chi Son" userId="606856d02e9d83ac" providerId="LiveId" clId="{A5CC5DD5-7D26-4064-9F24-33A5796F9398}" dt="2022-05-11T19:18:11.110" v="216" actId="478"/>
          <ac:spMkLst>
            <pc:docMk/>
            <pc:sldMk cId="1219282801" sldId="781"/>
            <ac:spMk id="8" creationId="{0E6B7F0D-8DC3-6440-682C-DE2D3DCCCDA8}"/>
          </ac:spMkLst>
        </pc:spChg>
        <pc:spChg chg="add mod">
          <ac:chgData name="Nguyen Chi Son" userId="606856d02e9d83ac" providerId="LiveId" clId="{A5CC5DD5-7D26-4064-9F24-33A5796F9398}" dt="2022-05-11T19:35:28.937" v="699" actId="1036"/>
          <ac:spMkLst>
            <pc:docMk/>
            <pc:sldMk cId="1219282801" sldId="781"/>
            <ac:spMk id="19" creationId="{39E0EABF-EE70-EE00-5057-8F5016221B93}"/>
          </ac:spMkLst>
        </pc:spChg>
        <pc:spChg chg="add mod">
          <ac:chgData name="Nguyen Chi Son" userId="606856d02e9d83ac" providerId="LiveId" clId="{A5CC5DD5-7D26-4064-9F24-33A5796F9398}" dt="2022-05-11T19:35:28.937" v="699" actId="1036"/>
          <ac:spMkLst>
            <pc:docMk/>
            <pc:sldMk cId="1219282801" sldId="781"/>
            <ac:spMk id="20" creationId="{E04C24A6-F497-2C2C-DF6D-104323203BC9}"/>
          </ac:spMkLst>
        </pc:spChg>
        <pc:spChg chg="add mod">
          <ac:chgData name="Nguyen Chi Son" userId="606856d02e9d83ac" providerId="LiveId" clId="{A5CC5DD5-7D26-4064-9F24-33A5796F9398}" dt="2022-05-11T19:35:28.937" v="699" actId="1036"/>
          <ac:spMkLst>
            <pc:docMk/>
            <pc:sldMk cId="1219282801" sldId="781"/>
            <ac:spMk id="21" creationId="{428D360F-7A1A-8638-8EF5-48F1DFAE2DD1}"/>
          </ac:spMkLst>
        </pc:spChg>
        <pc:spChg chg="add mod">
          <ac:chgData name="Nguyen Chi Son" userId="606856d02e9d83ac" providerId="LiveId" clId="{A5CC5DD5-7D26-4064-9F24-33A5796F9398}" dt="2022-05-11T19:35:21.915" v="688" actId="1035"/>
          <ac:spMkLst>
            <pc:docMk/>
            <pc:sldMk cId="1219282801" sldId="781"/>
            <ac:spMk id="22" creationId="{55D724EA-7150-898C-440D-DC2E56266347}"/>
          </ac:spMkLst>
        </pc:spChg>
        <pc:grpChg chg="add mod">
          <ac:chgData name="Nguyen Chi Son" userId="606856d02e9d83ac" providerId="LiveId" clId="{A5CC5DD5-7D26-4064-9F24-33A5796F9398}" dt="2022-05-11T19:35:25.882" v="693" actId="1036"/>
          <ac:grpSpMkLst>
            <pc:docMk/>
            <pc:sldMk cId="1219282801" sldId="781"/>
            <ac:grpSpMk id="16" creationId="{D4276E5D-D1BA-7C47-C2B1-C8219461DA60}"/>
          </ac:grpSpMkLst>
        </pc:grpChg>
        <pc:graphicFrameChg chg="add mod">
          <ac:chgData name="Nguyen Chi Son" userId="606856d02e9d83ac" providerId="LiveId" clId="{A5CC5DD5-7D26-4064-9F24-33A5796F9398}" dt="2022-05-11T19:35:32.987" v="706" actId="1036"/>
          <ac:graphicFrameMkLst>
            <pc:docMk/>
            <pc:sldMk cId="1219282801" sldId="781"/>
            <ac:graphicFrameMk id="9" creationId="{F36DA388-4413-A3F7-73A6-F9CF32B78706}"/>
          </ac:graphicFrameMkLst>
        </pc:graphicFrameChg>
        <pc:graphicFrameChg chg="add mod">
          <ac:chgData name="Nguyen Chi Son" userId="606856d02e9d83ac" providerId="LiveId" clId="{A5CC5DD5-7D26-4064-9F24-33A5796F9398}" dt="2022-05-11T19:31:00.338" v="556" actId="164"/>
          <ac:graphicFrameMkLst>
            <pc:docMk/>
            <pc:sldMk cId="1219282801" sldId="781"/>
            <ac:graphicFrameMk id="12" creationId="{993E47BE-C5A5-08E3-5149-C1F8C7F35D81}"/>
          </ac:graphicFrameMkLst>
        </pc:graphicFrameChg>
        <pc:graphicFrameChg chg="add mod">
          <ac:chgData name="Nguyen Chi Son" userId="606856d02e9d83ac" providerId="LiveId" clId="{A5CC5DD5-7D26-4064-9F24-33A5796F9398}" dt="2022-05-11T19:31:00.338" v="556" actId="164"/>
          <ac:graphicFrameMkLst>
            <pc:docMk/>
            <pc:sldMk cId="1219282801" sldId="781"/>
            <ac:graphicFrameMk id="13" creationId="{B89BBB2B-56AB-EF27-C95B-38C5356E7DD2}"/>
          </ac:graphicFrameMkLst>
        </pc:graphicFrameChg>
        <pc:graphicFrameChg chg="add mod">
          <ac:chgData name="Nguyen Chi Son" userId="606856d02e9d83ac" providerId="LiveId" clId="{A5CC5DD5-7D26-4064-9F24-33A5796F9398}" dt="2022-05-11T19:31:00.338" v="556" actId="164"/>
          <ac:graphicFrameMkLst>
            <pc:docMk/>
            <pc:sldMk cId="1219282801" sldId="781"/>
            <ac:graphicFrameMk id="14" creationId="{427C96D3-B87D-E1F8-93C3-35A48EB188D5}"/>
          </ac:graphicFrameMkLst>
        </pc:graphicFrameChg>
        <pc:graphicFrameChg chg="add mod">
          <ac:chgData name="Nguyen Chi Son" userId="606856d02e9d83ac" providerId="LiveId" clId="{A5CC5DD5-7D26-4064-9F24-33A5796F9398}" dt="2022-05-11T19:31:00.338" v="556" actId="164"/>
          <ac:graphicFrameMkLst>
            <pc:docMk/>
            <pc:sldMk cId="1219282801" sldId="781"/>
            <ac:graphicFrameMk id="15" creationId="{CABB9841-51F4-8C67-4375-AE0DE1B1A918}"/>
          </ac:graphicFrameMkLst>
        </pc:graphicFrameChg>
        <pc:graphicFrameChg chg="add mod">
          <ac:chgData name="Nguyen Chi Son" userId="606856d02e9d83ac" providerId="LiveId" clId="{A5CC5DD5-7D26-4064-9F24-33A5796F9398}" dt="2022-05-11T19:35:32.987" v="706" actId="1036"/>
          <ac:graphicFrameMkLst>
            <pc:docMk/>
            <pc:sldMk cId="1219282801" sldId="781"/>
            <ac:graphicFrameMk id="17" creationId="{D4C7C2BD-A0C8-B614-2144-EE92F6666219}"/>
          </ac:graphicFrameMkLst>
        </pc:graphicFrameChg>
        <pc:graphicFrameChg chg="add mod">
          <ac:chgData name="Nguyen Chi Son" userId="606856d02e9d83ac" providerId="LiveId" clId="{A5CC5DD5-7D26-4064-9F24-33A5796F9398}" dt="2022-05-11T19:35:32.987" v="706" actId="1036"/>
          <ac:graphicFrameMkLst>
            <pc:docMk/>
            <pc:sldMk cId="1219282801" sldId="781"/>
            <ac:graphicFrameMk id="18" creationId="{74FFEF5B-7719-1CE8-2561-C199DFAFD03E}"/>
          </ac:graphicFrameMkLst>
        </pc:graphicFrameChg>
        <pc:picChg chg="add del mod">
          <ac:chgData name="Nguyen Chi Son" userId="606856d02e9d83ac" providerId="LiveId" clId="{A5CC5DD5-7D26-4064-9F24-33A5796F9398}" dt="2022-05-11T19:29:50.486" v="534" actId="478"/>
          <ac:picMkLst>
            <pc:docMk/>
            <pc:sldMk cId="1219282801" sldId="781"/>
            <ac:picMk id="4" creationId="{03166224-A45F-6B5A-03DF-DDE872F613D0}"/>
          </ac:picMkLst>
        </pc:picChg>
        <pc:picChg chg="del">
          <ac:chgData name="Nguyen Chi Son" userId="606856d02e9d83ac" providerId="LiveId" clId="{A5CC5DD5-7D26-4064-9F24-33A5796F9398}" dt="2022-05-11T19:16:34.792" v="215" actId="478"/>
          <ac:picMkLst>
            <pc:docMk/>
            <pc:sldMk cId="1219282801" sldId="781"/>
            <ac:picMk id="5" creationId="{0592B63E-9849-8BA3-DBA6-9BF015BA2531}"/>
          </ac:picMkLst>
        </pc:picChg>
        <pc:picChg chg="add del mod">
          <ac:chgData name="Nguyen Chi Son" userId="606856d02e9d83ac" providerId="LiveId" clId="{A5CC5DD5-7D26-4064-9F24-33A5796F9398}" dt="2022-05-11T19:30:02.643" v="540" actId="478"/>
          <ac:picMkLst>
            <pc:docMk/>
            <pc:sldMk cId="1219282801" sldId="781"/>
            <ac:picMk id="7" creationId="{B0B572AF-FEC1-2FBE-689A-CF45CE9FB2D8}"/>
          </ac:picMkLst>
        </pc:picChg>
        <pc:picChg chg="add mod">
          <ac:chgData name="Nguyen Chi Son" userId="606856d02e9d83ac" providerId="LiveId" clId="{A5CC5DD5-7D26-4064-9F24-33A5796F9398}" dt="2022-05-11T19:31:00.338" v="556" actId="164"/>
          <ac:picMkLst>
            <pc:docMk/>
            <pc:sldMk cId="1219282801" sldId="781"/>
            <ac:picMk id="11" creationId="{DFF05E37-80D6-1C34-47D5-4026A0867180}"/>
          </ac:picMkLst>
        </pc:picChg>
      </pc:sldChg>
      <pc:sldChg chg="addSp delSp modSp mod modAnim">
        <pc:chgData name="Nguyen Chi Son" userId="606856d02e9d83ac" providerId="LiveId" clId="{A5CC5DD5-7D26-4064-9F24-33A5796F9398}" dt="2022-05-12T19:22:50.694" v="11405"/>
        <pc:sldMkLst>
          <pc:docMk/>
          <pc:sldMk cId="3014091475" sldId="782"/>
        </pc:sldMkLst>
        <pc:spChg chg="mod">
          <ac:chgData name="Nguyen Chi Son" userId="606856d02e9d83ac" providerId="LiveId" clId="{A5CC5DD5-7D26-4064-9F24-33A5796F9398}" dt="2022-05-11T19:42:33.683" v="1081" actId="20577"/>
          <ac:spMkLst>
            <pc:docMk/>
            <pc:sldMk cId="3014091475" sldId="782"/>
            <ac:spMk id="2" creationId="{BA8A6260-CA4B-46A9-A06E-C71EE59E6992}"/>
          </ac:spMkLst>
        </pc:spChg>
        <pc:spChg chg="add mod">
          <ac:chgData name="Nguyen Chi Son" userId="606856d02e9d83ac" providerId="LiveId" clId="{A5CC5DD5-7D26-4064-9F24-33A5796F9398}" dt="2022-05-11T19:49:44.463" v="1366" actId="6549"/>
          <ac:spMkLst>
            <pc:docMk/>
            <pc:sldMk cId="3014091475" sldId="782"/>
            <ac:spMk id="21" creationId="{425AB926-2872-8554-BFA0-0E01F8BD9EAC}"/>
          </ac:spMkLst>
        </pc:spChg>
        <pc:spChg chg="mod topLvl">
          <ac:chgData name="Nguyen Chi Son" userId="606856d02e9d83ac" providerId="LiveId" clId="{A5CC5DD5-7D26-4064-9F24-33A5796F9398}" dt="2022-05-11T19:47:46.905" v="1343" actId="1076"/>
          <ac:spMkLst>
            <pc:docMk/>
            <pc:sldMk cId="3014091475" sldId="782"/>
            <ac:spMk id="24" creationId="{FC9CEA46-495D-BC8F-DBC4-D2DDB97BF596}"/>
          </ac:spMkLst>
        </pc:spChg>
        <pc:spChg chg="mod topLvl">
          <ac:chgData name="Nguyen Chi Son" userId="606856d02e9d83ac" providerId="LiveId" clId="{A5CC5DD5-7D26-4064-9F24-33A5796F9398}" dt="2022-05-11T19:47:46.905" v="1343" actId="1076"/>
          <ac:spMkLst>
            <pc:docMk/>
            <pc:sldMk cId="3014091475" sldId="782"/>
            <ac:spMk id="26" creationId="{CEE52A54-881D-E69D-54D3-3CF96C55A5BB}"/>
          </ac:spMkLst>
        </pc:spChg>
        <pc:spChg chg="mod topLvl">
          <ac:chgData name="Nguyen Chi Son" userId="606856d02e9d83ac" providerId="LiveId" clId="{A5CC5DD5-7D26-4064-9F24-33A5796F9398}" dt="2022-05-11T19:47:46.905" v="1343" actId="1076"/>
          <ac:spMkLst>
            <pc:docMk/>
            <pc:sldMk cId="3014091475" sldId="782"/>
            <ac:spMk id="27" creationId="{4D6C33DE-5DCD-AE29-EC90-1DD15337576A}"/>
          </ac:spMkLst>
        </pc:spChg>
        <pc:spChg chg="mod topLvl">
          <ac:chgData name="Nguyen Chi Son" userId="606856d02e9d83ac" providerId="LiveId" clId="{A5CC5DD5-7D26-4064-9F24-33A5796F9398}" dt="2022-05-11T19:47:46.905" v="1343" actId="1076"/>
          <ac:spMkLst>
            <pc:docMk/>
            <pc:sldMk cId="3014091475" sldId="782"/>
            <ac:spMk id="28" creationId="{806412A8-F6E0-0450-F828-82D3AE56F892}"/>
          </ac:spMkLst>
        </pc:spChg>
        <pc:spChg chg="del mod topLvl">
          <ac:chgData name="Nguyen Chi Son" userId="606856d02e9d83ac" providerId="LiveId" clId="{A5CC5DD5-7D26-4064-9F24-33A5796F9398}" dt="2022-05-11T19:46:03.189" v="1303" actId="478"/>
          <ac:spMkLst>
            <pc:docMk/>
            <pc:sldMk cId="3014091475" sldId="782"/>
            <ac:spMk id="32" creationId="{B591E9B8-DCDD-BD4A-16FC-423577AAF139}"/>
          </ac:spMkLst>
        </pc:spChg>
        <pc:spChg chg="del mod topLvl">
          <ac:chgData name="Nguyen Chi Son" userId="606856d02e9d83ac" providerId="LiveId" clId="{A5CC5DD5-7D26-4064-9F24-33A5796F9398}" dt="2022-05-11T19:46:04.768" v="1305" actId="478"/>
          <ac:spMkLst>
            <pc:docMk/>
            <pc:sldMk cId="3014091475" sldId="782"/>
            <ac:spMk id="33" creationId="{E5327E0B-A72F-4744-F5FC-9DCB2A105761}"/>
          </ac:spMkLst>
        </pc:spChg>
        <pc:spChg chg="del mod topLvl">
          <ac:chgData name="Nguyen Chi Son" userId="606856d02e9d83ac" providerId="LiveId" clId="{A5CC5DD5-7D26-4064-9F24-33A5796F9398}" dt="2022-05-11T19:46:01.955" v="1302" actId="478"/>
          <ac:spMkLst>
            <pc:docMk/>
            <pc:sldMk cId="3014091475" sldId="782"/>
            <ac:spMk id="34" creationId="{5D2C4CBA-4F9B-AC51-EB04-868CD1DBB187}"/>
          </ac:spMkLst>
        </pc:spChg>
        <pc:spChg chg="del mod topLvl">
          <ac:chgData name="Nguyen Chi Son" userId="606856d02e9d83ac" providerId="LiveId" clId="{A5CC5DD5-7D26-4064-9F24-33A5796F9398}" dt="2022-05-11T19:46:04.111" v="1304" actId="478"/>
          <ac:spMkLst>
            <pc:docMk/>
            <pc:sldMk cId="3014091475" sldId="782"/>
            <ac:spMk id="35" creationId="{5FD0050B-8C27-C8D2-C9CC-72217961BCC1}"/>
          </ac:spMkLst>
        </pc:spChg>
        <pc:spChg chg="add mod">
          <ac:chgData name="Nguyen Chi Son" userId="606856d02e9d83ac" providerId="LiveId" clId="{A5CC5DD5-7D26-4064-9F24-33A5796F9398}" dt="2022-05-11T19:47:46.905" v="1343" actId="1076"/>
          <ac:spMkLst>
            <pc:docMk/>
            <pc:sldMk cId="3014091475" sldId="782"/>
            <ac:spMk id="36" creationId="{5E6ADA4D-CE1A-D929-80E1-DC482445615A}"/>
          </ac:spMkLst>
        </pc:spChg>
        <pc:spChg chg="add mod">
          <ac:chgData name="Nguyen Chi Son" userId="606856d02e9d83ac" providerId="LiveId" clId="{A5CC5DD5-7D26-4064-9F24-33A5796F9398}" dt="2022-05-11T19:47:46.905" v="1343" actId="1076"/>
          <ac:spMkLst>
            <pc:docMk/>
            <pc:sldMk cId="3014091475" sldId="782"/>
            <ac:spMk id="37" creationId="{F4D49C95-A65E-DBFA-A8C0-63FFD8F3202D}"/>
          </ac:spMkLst>
        </pc:spChg>
        <pc:spChg chg="add mod">
          <ac:chgData name="Nguyen Chi Son" userId="606856d02e9d83ac" providerId="LiveId" clId="{A5CC5DD5-7D26-4064-9F24-33A5796F9398}" dt="2022-05-11T19:47:46.905" v="1343" actId="1076"/>
          <ac:spMkLst>
            <pc:docMk/>
            <pc:sldMk cId="3014091475" sldId="782"/>
            <ac:spMk id="41" creationId="{C532BD09-BE20-71C2-875A-ECAF37F618A1}"/>
          </ac:spMkLst>
        </pc:spChg>
        <pc:spChg chg="add mod">
          <ac:chgData name="Nguyen Chi Son" userId="606856d02e9d83ac" providerId="LiveId" clId="{A5CC5DD5-7D26-4064-9F24-33A5796F9398}" dt="2022-05-11T19:47:46.905" v="1343" actId="1076"/>
          <ac:spMkLst>
            <pc:docMk/>
            <pc:sldMk cId="3014091475" sldId="782"/>
            <ac:spMk id="42" creationId="{B3F7CCE8-8224-8584-5BCA-EF3D599B55C7}"/>
          </ac:spMkLst>
        </pc:spChg>
        <pc:spChg chg="add mod">
          <ac:chgData name="Nguyen Chi Son" userId="606856d02e9d83ac" providerId="LiveId" clId="{A5CC5DD5-7D26-4064-9F24-33A5796F9398}" dt="2022-05-11T19:48:05.592" v="1348" actId="1076"/>
          <ac:spMkLst>
            <pc:docMk/>
            <pc:sldMk cId="3014091475" sldId="782"/>
            <ac:spMk id="43" creationId="{EADADA49-EEE7-179A-A5F6-587939402AEC}"/>
          </ac:spMkLst>
        </pc:spChg>
        <pc:spChg chg="del">
          <ac:chgData name="Nguyen Chi Son" userId="606856d02e9d83ac" providerId="LiveId" clId="{A5CC5DD5-7D26-4064-9F24-33A5796F9398}" dt="2022-05-11T19:38:56.941" v="919" actId="478"/>
          <ac:spMkLst>
            <pc:docMk/>
            <pc:sldMk cId="3014091475" sldId="782"/>
            <ac:spMk id="47" creationId="{CA7A4C33-9228-BAF6-4BE4-7733730B532B}"/>
          </ac:spMkLst>
        </pc:spChg>
        <pc:spChg chg="del">
          <ac:chgData name="Nguyen Chi Son" userId="606856d02e9d83ac" providerId="LiveId" clId="{A5CC5DD5-7D26-4064-9F24-33A5796F9398}" dt="2022-05-11T19:38:56.941" v="919" actId="478"/>
          <ac:spMkLst>
            <pc:docMk/>
            <pc:sldMk cId="3014091475" sldId="782"/>
            <ac:spMk id="48" creationId="{88FC5F50-E041-6F8C-60D2-479F42C0060F}"/>
          </ac:spMkLst>
        </pc:spChg>
        <pc:spChg chg="add del">
          <ac:chgData name="Nguyen Chi Son" userId="606856d02e9d83ac" providerId="LiveId" clId="{A5CC5DD5-7D26-4064-9F24-33A5796F9398}" dt="2022-05-11T19:49:45.651" v="1367" actId="22"/>
          <ac:spMkLst>
            <pc:docMk/>
            <pc:sldMk cId="3014091475" sldId="782"/>
            <ac:spMk id="49" creationId="{0BEDE9DC-1D16-60AA-0572-AC6AC27D51F7}"/>
          </ac:spMkLst>
        </pc:spChg>
        <pc:spChg chg="add mod">
          <ac:chgData name="Nguyen Chi Son" userId="606856d02e9d83ac" providerId="LiveId" clId="{A5CC5DD5-7D26-4064-9F24-33A5796F9398}" dt="2022-05-11T19:50:21.540" v="1477" actId="1076"/>
          <ac:spMkLst>
            <pc:docMk/>
            <pc:sldMk cId="3014091475" sldId="782"/>
            <ac:spMk id="50" creationId="{9497CFEB-CE86-22F6-3CB6-9EF6FBDD57CE}"/>
          </ac:spMkLst>
        </pc:spChg>
        <pc:spChg chg="del">
          <ac:chgData name="Nguyen Chi Son" userId="606856d02e9d83ac" providerId="LiveId" clId="{A5CC5DD5-7D26-4064-9F24-33A5796F9398}" dt="2022-05-11T19:38:56.941" v="919" actId="478"/>
          <ac:spMkLst>
            <pc:docMk/>
            <pc:sldMk cId="3014091475" sldId="782"/>
            <ac:spMk id="51" creationId="{2222C6C7-207F-B46B-6F8E-AFCD98DB399D}"/>
          </ac:spMkLst>
        </pc:spChg>
        <pc:spChg chg="del">
          <ac:chgData name="Nguyen Chi Son" userId="606856d02e9d83ac" providerId="LiveId" clId="{A5CC5DD5-7D26-4064-9F24-33A5796F9398}" dt="2022-05-11T19:38:56.941" v="919" actId="478"/>
          <ac:spMkLst>
            <pc:docMk/>
            <pc:sldMk cId="3014091475" sldId="782"/>
            <ac:spMk id="85" creationId="{1C5A37DA-8B74-7973-27CF-2E2B1A77CA86}"/>
          </ac:spMkLst>
        </pc:spChg>
        <pc:grpChg chg="add del mod">
          <ac:chgData name="Nguyen Chi Son" userId="606856d02e9d83ac" providerId="LiveId" clId="{A5CC5DD5-7D26-4064-9F24-33A5796F9398}" dt="2022-05-11T19:45:57.315" v="1299" actId="165"/>
          <ac:grpSpMkLst>
            <pc:docMk/>
            <pc:sldMk cId="3014091475" sldId="782"/>
            <ac:grpSpMk id="22" creationId="{9C2FD06E-8674-C3B3-B8E3-8BF25008C207}"/>
          </ac:grpSpMkLst>
        </pc:grpChg>
        <pc:graphicFrameChg chg="add mod">
          <ac:chgData name="Nguyen Chi Son" userId="606856d02e9d83ac" providerId="LiveId" clId="{A5CC5DD5-7D26-4064-9F24-33A5796F9398}" dt="2022-05-11T19:47:55.717" v="1344" actId="1076"/>
          <ac:graphicFrameMkLst>
            <pc:docMk/>
            <pc:sldMk cId="3014091475" sldId="782"/>
            <ac:graphicFrameMk id="20" creationId="{929F31DF-C580-187C-006F-C9927E35706C}"/>
          </ac:graphicFrameMkLst>
        </pc:graphicFrameChg>
        <pc:graphicFrameChg chg="add mod">
          <ac:chgData name="Nguyen Chi Son" userId="606856d02e9d83ac" providerId="LiveId" clId="{A5CC5DD5-7D26-4064-9F24-33A5796F9398}" dt="2022-05-11T19:50:23.462" v="1478" actId="1076"/>
          <ac:graphicFrameMkLst>
            <pc:docMk/>
            <pc:sldMk cId="3014091475" sldId="782"/>
            <ac:graphicFrameMk id="44" creationId="{A24FFF87-5E20-A5EC-2393-85FDA62E2635}"/>
          </ac:graphicFrameMkLst>
        </pc:graphicFrameChg>
        <pc:graphicFrameChg chg="del">
          <ac:chgData name="Nguyen Chi Son" userId="606856d02e9d83ac" providerId="LiveId" clId="{A5CC5DD5-7D26-4064-9F24-33A5796F9398}" dt="2022-05-11T19:38:56.941" v="919" actId="478"/>
          <ac:graphicFrameMkLst>
            <pc:docMk/>
            <pc:sldMk cId="3014091475" sldId="782"/>
            <ac:graphicFrameMk id="46" creationId="{62F4B5E8-56ED-9C62-C7EB-354F7F34B5D5}"/>
          </ac:graphicFrameMkLst>
        </pc:graphicFrameChg>
        <pc:graphicFrameChg chg="del">
          <ac:chgData name="Nguyen Chi Son" userId="606856d02e9d83ac" providerId="LiveId" clId="{A5CC5DD5-7D26-4064-9F24-33A5796F9398}" dt="2022-05-11T19:38:56.941" v="919" actId="478"/>
          <ac:graphicFrameMkLst>
            <pc:docMk/>
            <pc:sldMk cId="3014091475" sldId="782"/>
            <ac:graphicFrameMk id="61" creationId="{56EB8657-9CD5-847F-8E70-C6C315E80717}"/>
          </ac:graphicFrameMkLst>
        </pc:graphicFrameChg>
        <pc:graphicFrameChg chg="del">
          <ac:chgData name="Nguyen Chi Son" userId="606856d02e9d83ac" providerId="LiveId" clId="{A5CC5DD5-7D26-4064-9F24-33A5796F9398}" dt="2022-05-11T19:38:56.941" v="919" actId="478"/>
          <ac:graphicFrameMkLst>
            <pc:docMk/>
            <pc:sldMk cId="3014091475" sldId="782"/>
            <ac:graphicFrameMk id="66" creationId="{A5CC81F8-CAA6-BC66-2735-2F10CDC09565}"/>
          </ac:graphicFrameMkLst>
        </pc:graphicFrameChg>
        <pc:graphicFrameChg chg="del">
          <ac:chgData name="Nguyen Chi Son" userId="606856d02e9d83ac" providerId="LiveId" clId="{A5CC5DD5-7D26-4064-9F24-33A5796F9398}" dt="2022-05-11T19:38:56.941" v="919" actId="478"/>
          <ac:graphicFrameMkLst>
            <pc:docMk/>
            <pc:sldMk cId="3014091475" sldId="782"/>
            <ac:graphicFrameMk id="67" creationId="{3241853B-836D-6B83-E662-6BAF7CA7C3A2}"/>
          </ac:graphicFrameMkLst>
        </pc:graphicFrameChg>
        <pc:graphicFrameChg chg="del">
          <ac:chgData name="Nguyen Chi Son" userId="606856d02e9d83ac" providerId="LiveId" clId="{A5CC5DD5-7D26-4064-9F24-33A5796F9398}" dt="2022-05-11T19:38:56.941" v="919" actId="478"/>
          <ac:graphicFrameMkLst>
            <pc:docMk/>
            <pc:sldMk cId="3014091475" sldId="782"/>
            <ac:graphicFrameMk id="72" creationId="{71A6F33E-9617-60DB-119A-9DC5DB323029}"/>
          </ac:graphicFrameMkLst>
        </pc:graphicFrameChg>
        <pc:graphicFrameChg chg="del">
          <ac:chgData name="Nguyen Chi Son" userId="606856d02e9d83ac" providerId="LiveId" clId="{A5CC5DD5-7D26-4064-9F24-33A5796F9398}" dt="2022-05-11T19:38:56.941" v="919" actId="478"/>
          <ac:graphicFrameMkLst>
            <pc:docMk/>
            <pc:sldMk cId="3014091475" sldId="782"/>
            <ac:graphicFrameMk id="86" creationId="{6F6F2722-1A8E-4A23-16C5-72609681B09A}"/>
          </ac:graphicFrameMkLst>
        </pc:graphicFrameChg>
        <pc:picChg chg="del">
          <ac:chgData name="Nguyen Chi Son" userId="606856d02e9d83ac" providerId="LiveId" clId="{A5CC5DD5-7D26-4064-9F24-33A5796F9398}" dt="2022-05-11T19:38:56.941" v="919" actId="478"/>
          <ac:picMkLst>
            <pc:docMk/>
            <pc:sldMk cId="3014091475" sldId="782"/>
            <ac:picMk id="10" creationId="{E202671F-329B-ADDF-39B4-6E245DA6A618}"/>
          </ac:picMkLst>
        </pc:picChg>
        <pc:picChg chg="del">
          <ac:chgData name="Nguyen Chi Son" userId="606856d02e9d83ac" providerId="LiveId" clId="{A5CC5DD5-7D26-4064-9F24-33A5796F9398}" dt="2022-05-11T19:38:56.941" v="919" actId="478"/>
          <ac:picMkLst>
            <pc:docMk/>
            <pc:sldMk cId="3014091475" sldId="782"/>
            <ac:picMk id="13" creationId="{E9CF7430-EE57-D53E-AA67-93715862C13C}"/>
          </ac:picMkLst>
        </pc:picChg>
        <pc:picChg chg="mod topLvl">
          <ac:chgData name="Nguyen Chi Son" userId="606856d02e9d83ac" providerId="LiveId" clId="{A5CC5DD5-7D26-4064-9F24-33A5796F9398}" dt="2022-05-11T19:47:46.905" v="1343" actId="1076"/>
          <ac:picMkLst>
            <pc:docMk/>
            <pc:sldMk cId="3014091475" sldId="782"/>
            <ac:picMk id="25" creationId="{5BBA4A62-FCCF-BF6D-52E7-2D3E83A4DE0C}"/>
          </ac:picMkLst>
        </pc:picChg>
        <pc:picChg chg="del mod topLvl">
          <ac:chgData name="Nguyen Chi Son" userId="606856d02e9d83ac" providerId="LiveId" clId="{A5CC5DD5-7D26-4064-9F24-33A5796F9398}" dt="2022-05-11T19:45:58.955" v="1300" actId="478"/>
          <ac:picMkLst>
            <pc:docMk/>
            <pc:sldMk cId="3014091475" sldId="782"/>
            <ac:picMk id="29" creationId="{25CB8DB4-AFF3-A41C-8893-B8DBDFC595D5}"/>
          </ac:picMkLst>
        </pc:picChg>
        <pc:picChg chg="del">
          <ac:chgData name="Nguyen Chi Son" userId="606856d02e9d83ac" providerId="LiveId" clId="{A5CC5DD5-7D26-4064-9F24-33A5796F9398}" dt="2022-05-11T19:38:56.941" v="919" actId="478"/>
          <ac:picMkLst>
            <pc:docMk/>
            <pc:sldMk cId="3014091475" sldId="782"/>
            <ac:picMk id="56" creationId="{D35BFB4F-64CC-3BC2-AE7F-57B0DBD8B52D}"/>
          </ac:picMkLst>
        </pc:picChg>
        <pc:cxnChg chg="del">
          <ac:chgData name="Nguyen Chi Son" userId="606856d02e9d83ac" providerId="LiveId" clId="{A5CC5DD5-7D26-4064-9F24-33A5796F9398}" dt="2022-05-11T19:38:56.941" v="919" actId="478"/>
          <ac:cxnSpMkLst>
            <pc:docMk/>
            <pc:sldMk cId="3014091475" sldId="782"/>
            <ac:cxnSpMk id="7" creationId="{DAB96294-EDD6-6608-83B2-62662B150E08}"/>
          </ac:cxnSpMkLst>
        </pc:cxnChg>
        <pc:cxnChg chg="mod topLvl">
          <ac:chgData name="Nguyen Chi Son" userId="606856d02e9d83ac" providerId="LiveId" clId="{A5CC5DD5-7D26-4064-9F24-33A5796F9398}" dt="2022-05-11T19:47:46.905" v="1343" actId="1076"/>
          <ac:cxnSpMkLst>
            <pc:docMk/>
            <pc:sldMk cId="3014091475" sldId="782"/>
            <ac:cxnSpMk id="23" creationId="{BCD23D5E-5EC9-3550-907C-0FAAC99950FA}"/>
          </ac:cxnSpMkLst>
        </pc:cxnChg>
        <pc:cxnChg chg="del mod topLvl">
          <ac:chgData name="Nguyen Chi Son" userId="606856d02e9d83ac" providerId="LiveId" clId="{A5CC5DD5-7D26-4064-9F24-33A5796F9398}" dt="2022-05-11T19:46:00.018" v="1301" actId="478"/>
          <ac:cxnSpMkLst>
            <pc:docMk/>
            <pc:sldMk cId="3014091475" sldId="782"/>
            <ac:cxnSpMk id="30" creationId="{0ED567AE-9A62-FE14-7CE7-B6CE5DC521F0}"/>
          </ac:cxnSpMkLst>
        </pc:cxnChg>
        <pc:cxnChg chg="del mod topLvl">
          <ac:chgData name="Nguyen Chi Son" userId="606856d02e9d83ac" providerId="LiveId" clId="{A5CC5DD5-7D26-4064-9F24-33A5796F9398}" dt="2022-05-11T19:46:06.283" v="1306" actId="478"/>
          <ac:cxnSpMkLst>
            <pc:docMk/>
            <pc:sldMk cId="3014091475" sldId="782"/>
            <ac:cxnSpMk id="31" creationId="{D400FE37-7D29-45B6-A093-DF7E73789194}"/>
          </ac:cxnSpMkLst>
        </pc:cxnChg>
        <pc:cxnChg chg="add mod">
          <ac:chgData name="Nguyen Chi Son" userId="606856d02e9d83ac" providerId="LiveId" clId="{A5CC5DD5-7D26-4064-9F24-33A5796F9398}" dt="2022-05-11T19:47:46.905" v="1343" actId="1076"/>
          <ac:cxnSpMkLst>
            <pc:docMk/>
            <pc:sldMk cId="3014091475" sldId="782"/>
            <ac:cxnSpMk id="38" creationId="{53C36F27-9D9E-208B-C22F-03D49CE4443E}"/>
          </ac:cxnSpMkLst>
        </pc:cxnChg>
        <pc:cxnChg chg="del">
          <ac:chgData name="Nguyen Chi Son" userId="606856d02e9d83ac" providerId="LiveId" clId="{A5CC5DD5-7D26-4064-9F24-33A5796F9398}" dt="2022-05-11T19:38:56.941" v="919" actId="478"/>
          <ac:cxnSpMkLst>
            <pc:docMk/>
            <pc:sldMk cId="3014091475" sldId="782"/>
            <ac:cxnSpMk id="52" creationId="{B8C24E31-E62A-E162-E839-4D47DFFB2B3A}"/>
          </ac:cxnSpMkLst>
        </pc:cxnChg>
        <pc:cxnChg chg="del">
          <ac:chgData name="Nguyen Chi Son" userId="606856d02e9d83ac" providerId="LiveId" clId="{A5CC5DD5-7D26-4064-9F24-33A5796F9398}" dt="2022-05-11T19:38:56.941" v="919" actId="478"/>
          <ac:cxnSpMkLst>
            <pc:docMk/>
            <pc:sldMk cId="3014091475" sldId="782"/>
            <ac:cxnSpMk id="57" creationId="{F1B3B88D-74C4-E4E4-4FA6-AD81EF1ABFEE}"/>
          </ac:cxnSpMkLst>
        </pc:cxnChg>
        <pc:cxnChg chg="del">
          <ac:chgData name="Nguyen Chi Son" userId="606856d02e9d83ac" providerId="LiveId" clId="{A5CC5DD5-7D26-4064-9F24-33A5796F9398}" dt="2022-05-11T19:38:56.941" v="919" actId="478"/>
          <ac:cxnSpMkLst>
            <pc:docMk/>
            <pc:sldMk cId="3014091475" sldId="782"/>
            <ac:cxnSpMk id="58" creationId="{FE9C8C0C-73CC-E65A-520F-306F34DE9AF3}"/>
          </ac:cxnSpMkLst>
        </pc:cxnChg>
      </pc:sldChg>
      <pc:sldChg chg="addSp delSp modSp mod delAnim modAnim">
        <pc:chgData name="Nguyen Chi Son" userId="606856d02e9d83ac" providerId="LiveId" clId="{A5CC5DD5-7D26-4064-9F24-33A5796F9398}" dt="2022-05-11T20:02:36.910" v="3070" actId="1076"/>
        <pc:sldMkLst>
          <pc:docMk/>
          <pc:sldMk cId="2420333236" sldId="800"/>
        </pc:sldMkLst>
        <pc:spChg chg="add mod">
          <ac:chgData name="Nguyen Chi Son" userId="606856d02e9d83ac" providerId="LiveId" clId="{A5CC5DD5-7D26-4064-9F24-33A5796F9398}" dt="2022-05-11T20:02:34.435" v="3069" actId="1035"/>
          <ac:spMkLst>
            <pc:docMk/>
            <pc:sldMk cId="2420333236" sldId="800"/>
            <ac:spMk id="17" creationId="{8D2FAFB8-D2F8-FAF6-0203-2CDBE543D601}"/>
          </ac:spMkLst>
        </pc:spChg>
        <pc:spChg chg="add mod">
          <ac:chgData name="Nguyen Chi Son" userId="606856d02e9d83ac" providerId="LiveId" clId="{A5CC5DD5-7D26-4064-9F24-33A5796F9398}" dt="2022-05-11T20:02:34.435" v="3069" actId="1035"/>
          <ac:spMkLst>
            <pc:docMk/>
            <pc:sldMk cId="2420333236" sldId="800"/>
            <ac:spMk id="18" creationId="{3431909F-68C2-30C2-C986-033CB7BD278B}"/>
          </ac:spMkLst>
        </pc:spChg>
        <pc:spChg chg="mod">
          <ac:chgData name="Nguyen Chi Son" userId="606856d02e9d83ac" providerId="LiveId" clId="{A5CC5DD5-7D26-4064-9F24-33A5796F9398}" dt="2022-05-11T20:01:05.721" v="2859" actId="20577"/>
          <ac:spMkLst>
            <pc:docMk/>
            <pc:sldMk cId="2420333236" sldId="800"/>
            <ac:spMk id="19" creationId="{9C339D16-68E4-43C4-A62E-D0146138D23B}"/>
          </ac:spMkLst>
        </pc:spChg>
        <pc:spChg chg="add mod">
          <ac:chgData name="Nguyen Chi Son" userId="606856d02e9d83ac" providerId="LiveId" clId="{A5CC5DD5-7D26-4064-9F24-33A5796F9398}" dt="2022-05-11T20:02:34.435" v="3069" actId="1035"/>
          <ac:spMkLst>
            <pc:docMk/>
            <pc:sldMk cId="2420333236" sldId="800"/>
            <ac:spMk id="20" creationId="{2A075A00-5E6D-58F1-AC4E-F6D3BABB2326}"/>
          </ac:spMkLst>
        </pc:spChg>
        <pc:spChg chg="add mod">
          <ac:chgData name="Nguyen Chi Son" userId="606856d02e9d83ac" providerId="LiveId" clId="{A5CC5DD5-7D26-4064-9F24-33A5796F9398}" dt="2022-05-11T20:02:34.435" v="3069" actId="1035"/>
          <ac:spMkLst>
            <pc:docMk/>
            <pc:sldMk cId="2420333236" sldId="800"/>
            <ac:spMk id="21" creationId="{677772C1-7229-6733-3B64-50D22D18E871}"/>
          </ac:spMkLst>
        </pc:spChg>
        <pc:spChg chg="del">
          <ac:chgData name="Nguyen Chi Son" userId="606856d02e9d83ac" providerId="LiveId" clId="{A5CC5DD5-7D26-4064-9F24-33A5796F9398}" dt="2022-05-11T19:54:44.204" v="1942" actId="478"/>
          <ac:spMkLst>
            <pc:docMk/>
            <pc:sldMk cId="2420333236" sldId="800"/>
            <ac:spMk id="44" creationId="{A6E3311D-BE7B-6528-400F-461DF168251A}"/>
          </ac:spMkLst>
        </pc:spChg>
        <pc:spChg chg="del">
          <ac:chgData name="Nguyen Chi Son" userId="606856d02e9d83ac" providerId="LiveId" clId="{A5CC5DD5-7D26-4064-9F24-33A5796F9398}" dt="2022-05-11T19:54:44.204" v="1942" actId="478"/>
          <ac:spMkLst>
            <pc:docMk/>
            <pc:sldMk cId="2420333236" sldId="800"/>
            <ac:spMk id="45" creationId="{C6F5F2F5-004C-DA3A-1EB5-CF8D4637B4A7}"/>
          </ac:spMkLst>
        </pc:spChg>
        <pc:spChg chg="del">
          <ac:chgData name="Nguyen Chi Son" userId="606856d02e9d83ac" providerId="LiveId" clId="{A5CC5DD5-7D26-4064-9F24-33A5796F9398}" dt="2022-05-11T19:54:44.204" v="1942" actId="478"/>
          <ac:spMkLst>
            <pc:docMk/>
            <pc:sldMk cId="2420333236" sldId="800"/>
            <ac:spMk id="49" creationId="{3502D3FE-1DC8-2EFB-2539-2B726D475CCD}"/>
          </ac:spMkLst>
        </pc:spChg>
        <pc:spChg chg="del">
          <ac:chgData name="Nguyen Chi Son" userId="606856d02e9d83ac" providerId="LiveId" clId="{A5CC5DD5-7D26-4064-9F24-33A5796F9398}" dt="2022-05-11T19:54:44.204" v="1942" actId="478"/>
          <ac:spMkLst>
            <pc:docMk/>
            <pc:sldMk cId="2420333236" sldId="800"/>
            <ac:spMk id="55" creationId="{E967C288-8CF8-B1C3-C666-88A1637C77FE}"/>
          </ac:spMkLst>
        </pc:spChg>
        <pc:spChg chg="del">
          <ac:chgData name="Nguyen Chi Son" userId="606856d02e9d83ac" providerId="LiveId" clId="{A5CC5DD5-7D26-4064-9F24-33A5796F9398}" dt="2022-05-11T19:54:44.204" v="1942" actId="478"/>
          <ac:spMkLst>
            <pc:docMk/>
            <pc:sldMk cId="2420333236" sldId="800"/>
            <ac:spMk id="58" creationId="{024A278D-932A-002D-F1DC-F5CF017D9586}"/>
          </ac:spMkLst>
        </pc:spChg>
        <pc:spChg chg="del">
          <ac:chgData name="Nguyen Chi Son" userId="606856d02e9d83ac" providerId="LiveId" clId="{A5CC5DD5-7D26-4064-9F24-33A5796F9398}" dt="2022-05-11T19:54:44.204" v="1942" actId="478"/>
          <ac:spMkLst>
            <pc:docMk/>
            <pc:sldMk cId="2420333236" sldId="800"/>
            <ac:spMk id="59" creationId="{2A649771-0604-64D5-0B64-144E2BC58827}"/>
          </ac:spMkLst>
        </pc:spChg>
        <pc:graphicFrameChg chg="add del mod">
          <ac:chgData name="Nguyen Chi Son" userId="606856d02e9d83ac" providerId="LiveId" clId="{A5CC5DD5-7D26-4064-9F24-33A5796F9398}" dt="2022-05-11T20:00:17.380" v="2631" actId="478"/>
          <ac:graphicFrameMkLst>
            <pc:docMk/>
            <pc:sldMk cId="2420333236" sldId="800"/>
            <ac:graphicFrameMk id="22" creationId="{B4DE5057-2916-745D-C146-3BCE01D5153F}"/>
          </ac:graphicFrameMkLst>
        </pc:graphicFrameChg>
        <pc:graphicFrameChg chg="add del mod">
          <ac:chgData name="Nguyen Chi Son" userId="606856d02e9d83ac" providerId="LiveId" clId="{A5CC5DD5-7D26-4064-9F24-33A5796F9398}" dt="2022-05-11T19:58:53.446" v="2449" actId="478"/>
          <ac:graphicFrameMkLst>
            <pc:docMk/>
            <pc:sldMk cId="2420333236" sldId="800"/>
            <ac:graphicFrameMk id="23" creationId="{4F330713-5A6C-952F-215B-D8D6D97B9819}"/>
          </ac:graphicFrameMkLst>
        </pc:graphicFrameChg>
        <pc:graphicFrameChg chg="add del mod">
          <ac:chgData name="Nguyen Chi Son" userId="606856d02e9d83ac" providerId="LiveId" clId="{A5CC5DD5-7D26-4064-9F24-33A5796F9398}" dt="2022-05-11T19:58:54.030" v="2450" actId="478"/>
          <ac:graphicFrameMkLst>
            <pc:docMk/>
            <pc:sldMk cId="2420333236" sldId="800"/>
            <ac:graphicFrameMk id="24" creationId="{60897E09-5E28-ACCF-4E8B-B240BA54EAAF}"/>
          </ac:graphicFrameMkLst>
        </pc:graphicFrameChg>
        <pc:graphicFrameChg chg="add del mod">
          <ac:chgData name="Nguyen Chi Son" userId="606856d02e9d83ac" providerId="LiveId" clId="{A5CC5DD5-7D26-4064-9F24-33A5796F9398}" dt="2022-05-11T20:00:43.579" v="2782" actId="478"/>
          <ac:graphicFrameMkLst>
            <pc:docMk/>
            <pc:sldMk cId="2420333236" sldId="800"/>
            <ac:graphicFrameMk id="25" creationId="{544EDBCE-3595-41EE-5CBD-B215122B7220}"/>
          </ac:graphicFrameMkLst>
        </pc:graphicFrameChg>
        <pc:graphicFrameChg chg="del">
          <ac:chgData name="Nguyen Chi Son" userId="606856d02e9d83ac" providerId="LiveId" clId="{A5CC5DD5-7D26-4064-9F24-33A5796F9398}" dt="2022-05-11T19:54:44.204" v="1942" actId="478"/>
          <ac:graphicFrameMkLst>
            <pc:docMk/>
            <pc:sldMk cId="2420333236" sldId="800"/>
            <ac:graphicFrameMk id="56" creationId="{9AD7B253-C2BC-5D6B-C7E3-00195279C208}"/>
          </ac:graphicFrameMkLst>
        </pc:graphicFrameChg>
        <pc:graphicFrameChg chg="del">
          <ac:chgData name="Nguyen Chi Son" userId="606856d02e9d83ac" providerId="LiveId" clId="{A5CC5DD5-7D26-4064-9F24-33A5796F9398}" dt="2022-05-11T19:54:44.204" v="1942" actId="478"/>
          <ac:graphicFrameMkLst>
            <pc:docMk/>
            <pc:sldMk cId="2420333236" sldId="800"/>
            <ac:graphicFrameMk id="57" creationId="{DC8AF503-9B1B-A8D8-EA5B-A9D1541B0A2B}"/>
          </ac:graphicFrameMkLst>
        </pc:graphicFrameChg>
        <pc:graphicFrameChg chg="del">
          <ac:chgData name="Nguyen Chi Son" userId="606856d02e9d83ac" providerId="LiveId" clId="{A5CC5DD5-7D26-4064-9F24-33A5796F9398}" dt="2022-05-11T19:54:44.204" v="1942" actId="478"/>
          <ac:graphicFrameMkLst>
            <pc:docMk/>
            <pc:sldMk cId="2420333236" sldId="800"/>
            <ac:graphicFrameMk id="73" creationId="{45531F04-DBED-D229-CDDE-74C54E8800D3}"/>
          </ac:graphicFrameMkLst>
        </pc:graphicFrameChg>
        <pc:graphicFrameChg chg="del">
          <ac:chgData name="Nguyen Chi Son" userId="606856d02e9d83ac" providerId="LiveId" clId="{A5CC5DD5-7D26-4064-9F24-33A5796F9398}" dt="2022-05-11T19:54:44.204" v="1942" actId="478"/>
          <ac:graphicFrameMkLst>
            <pc:docMk/>
            <pc:sldMk cId="2420333236" sldId="800"/>
            <ac:graphicFrameMk id="74" creationId="{FCC1554D-693C-0BDB-36B0-C3F776E0885F}"/>
          </ac:graphicFrameMkLst>
        </pc:graphicFrameChg>
        <pc:picChg chg="add mod">
          <ac:chgData name="Nguyen Chi Son" userId="606856d02e9d83ac" providerId="LiveId" clId="{A5CC5DD5-7D26-4064-9F24-33A5796F9398}" dt="2022-05-11T20:02:36.910" v="3070" actId="1076"/>
          <ac:picMkLst>
            <pc:docMk/>
            <pc:sldMk cId="2420333236" sldId="800"/>
            <ac:picMk id="16" creationId="{1FCB3711-B41B-3E36-425A-1A3112F0888F}"/>
          </ac:picMkLst>
        </pc:picChg>
        <pc:cxnChg chg="del">
          <ac:chgData name="Nguyen Chi Son" userId="606856d02e9d83ac" providerId="LiveId" clId="{A5CC5DD5-7D26-4064-9F24-33A5796F9398}" dt="2022-05-11T19:54:44.204" v="1942" actId="478"/>
          <ac:cxnSpMkLst>
            <pc:docMk/>
            <pc:sldMk cId="2420333236" sldId="800"/>
            <ac:cxnSpMk id="60" creationId="{EA536AF0-6E4A-FE0C-9CAB-525C0859B16B}"/>
          </ac:cxnSpMkLst>
        </pc:cxnChg>
        <pc:cxnChg chg="del">
          <ac:chgData name="Nguyen Chi Son" userId="606856d02e9d83ac" providerId="LiveId" clId="{A5CC5DD5-7D26-4064-9F24-33A5796F9398}" dt="2022-05-11T19:54:44.204" v="1942" actId="478"/>
          <ac:cxnSpMkLst>
            <pc:docMk/>
            <pc:sldMk cId="2420333236" sldId="800"/>
            <ac:cxnSpMk id="62" creationId="{4667DEF6-3905-F098-D576-C90A08A0534D}"/>
          </ac:cxnSpMkLst>
        </pc:cxnChg>
      </pc:sldChg>
      <pc:sldChg chg="addSp delSp modSp mod delAnim modAnim">
        <pc:chgData name="Nguyen Chi Son" userId="606856d02e9d83ac" providerId="LiveId" clId="{A5CC5DD5-7D26-4064-9F24-33A5796F9398}" dt="2022-05-11T20:11:37.659" v="5020" actId="20577"/>
        <pc:sldMkLst>
          <pc:docMk/>
          <pc:sldMk cId="2582018195" sldId="801"/>
        </pc:sldMkLst>
        <pc:spChg chg="add mod">
          <ac:chgData name="Nguyen Chi Son" userId="606856d02e9d83ac" providerId="LiveId" clId="{A5CC5DD5-7D26-4064-9F24-33A5796F9398}" dt="2022-05-11T20:07:50.674" v="4302" actId="20577"/>
          <ac:spMkLst>
            <pc:docMk/>
            <pc:sldMk cId="2582018195" sldId="801"/>
            <ac:spMk id="15" creationId="{3D511D9E-9063-1B36-786A-3E03A5B92DD6}"/>
          </ac:spMkLst>
        </pc:spChg>
        <pc:spChg chg="add mod">
          <ac:chgData name="Nguyen Chi Son" userId="606856d02e9d83ac" providerId="LiveId" clId="{A5CC5DD5-7D26-4064-9F24-33A5796F9398}" dt="2022-05-11T20:05:32.382" v="3831" actId="1035"/>
          <ac:spMkLst>
            <pc:docMk/>
            <pc:sldMk cId="2582018195" sldId="801"/>
            <ac:spMk id="16" creationId="{B25C8B5A-DC52-FC48-E265-E663A1B2D5D9}"/>
          </ac:spMkLst>
        </pc:spChg>
        <pc:spChg chg="add mod">
          <ac:chgData name="Nguyen Chi Son" userId="606856d02e9d83ac" providerId="LiveId" clId="{A5CC5DD5-7D26-4064-9F24-33A5796F9398}" dt="2022-05-11T20:11:37.659" v="5020" actId="20577"/>
          <ac:spMkLst>
            <pc:docMk/>
            <pc:sldMk cId="2582018195" sldId="801"/>
            <ac:spMk id="17" creationId="{01FFF8EB-0AF9-F00A-9E22-396938E9DBE0}"/>
          </ac:spMkLst>
        </pc:spChg>
        <pc:spChg chg="del mod">
          <ac:chgData name="Nguyen Chi Son" userId="606856d02e9d83ac" providerId="LiveId" clId="{A5CC5DD5-7D26-4064-9F24-33A5796F9398}" dt="2022-05-11T20:04:15.665" v="3720" actId="478"/>
          <ac:spMkLst>
            <pc:docMk/>
            <pc:sldMk cId="2582018195" sldId="801"/>
            <ac:spMk id="18" creationId="{E706F845-D4CD-8C29-F2F0-BB0ABB81E2D5}"/>
          </ac:spMkLst>
        </pc:spChg>
        <pc:spChg chg="mod">
          <ac:chgData name="Nguyen Chi Son" userId="606856d02e9d83ac" providerId="LiveId" clId="{A5CC5DD5-7D26-4064-9F24-33A5796F9398}" dt="2022-05-11T20:05:00.504" v="3744" actId="20577"/>
          <ac:spMkLst>
            <pc:docMk/>
            <pc:sldMk cId="2582018195" sldId="801"/>
            <ac:spMk id="19" creationId="{9C339D16-68E4-43C4-A62E-D0146138D23B}"/>
          </ac:spMkLst>
        </pc:spChg>
        <pc:spChg chg="del mod">
          <ac:chgData name="Nguyen Chi Son" userId="606856d02e9d83ac" providerId="LiveId" clId="{A5CC5DD5-7D26-4064-9F24-33A5796F9398}" dt="2022-05-11T20:04:15.665" v="3720" actId="478"/>
          <ac:spMkLst>
            <pc:docMk/>
            <pc:sldMk cId="2582018195" sldId="801"/>
            <ac:spMk id="20" creationId="{2DA95C45-94DB-ED50-D772-FB9D4A1E5BE7}"/>
          </ac:spMkLst>
        </pc:spChg>
        <pc:spChg chg="del mod">
          <ac:chgData name="Nguyen Chi Son" userId="606856d02e9d83ac" providerId="LiveId" clId="{A5CC5DD5-7D26-4064-9F24-33A5796F9398}" dt="2022-05-11T20:04:15.665" v="3720" actId="478"/>
          <ac:spMkLst>
            <pc:docMk/>
            <pc:sldMk cId="2582018195" sldId="801"/>
            <ac:spMk id="21" creationId="{9A154720-A106-83DD-6B74-AEAF0A7DD6F1}"/>
          </ac:spMkLst>
        </pc:spChg>
        <pc:spChg chg="del mod">
          <ac:chgData name="Nguyen Chi Son" userId="606856d02e9d83ac" providerId="LiveId" clId="{A5CC5DD5-7D26-4064-9F24-33A5796F9398}" dt="2022-05-11T20:04:15.665" v="3720" actId="478"/>
          <ac:spMkLst>
            <pc:docMk/>
            <pc:sldMk cId="2582018195" sldId="801"/>
            <ac:spMk id="22" creationId="{DC818B19-D88D-D796-1118-D880B6881955}"/>
          </ac:spMkLst>
        </pc:spChg>
        <pc:spChg chg="add mod">
          <ac:chgData name="Nguyen Chi Son" userId="606856d02e9d83ac" providerId="LiveId" clId="{A5CC5DD5-7D26-4064-9F24-33A5796F9398}" dt="2022-05-11T20:05:32.382" v="3831" actId="1035"/>
          <ac:spMkLst>
            <pc:docMk/>
            <pc:sldMk cId="2582018195" sldId="801"/>
            <ac:spMk id="24" creationId="{D0D9EF9D-8BFB-879F-B359-063D969ED72A}"/>
          </ac:spMkLst>
        </pc:spChg>
        <pc:graphicFrameChg chg="del mod">
          <ac:chgData name="Nguyen Chi Son" userId="606856d02e9d83ac" providerId="LiveId" clId="{A5CC5DD5-7D26-4064-9F24-33A5796F9398}" dt="2022-05-11T20:04:15.665" v="3720" actId="478"/>
          <ac:graphicFrameMkLst>
            <pc:docMk/>
            <pc:sldMk cId="2582018195" sldId="801"/>
            <ac:graphicFrameMk id="23" creationId="{4B1D5968-D2BA-51F8-D85C-2167537A0A52}"/>
          </ac:graphicFrameMkLst>
        </pc:graphicFrameChg>
        <pc:graphicFrameChg chg="del mod">
          <ac:chgData name="Nguyen Chi Son" userId="606856d02e9d83ac" providerId="LiveId" clId="{A5CC5DD5-7D26-4064-9F24-33A5796F9398}" dt="2022-05-11T20:04:15.665" v="3720" actId="478"/>
          <ac:graphicFrameMkLst>
            <pc:docMk/>
            <pc:sldMk cId="2582018195" sldId="801"/>
            <ac:graphicFrameMk id="29" creationId="{BF26024F-4D91-92D5-37DD-C85AACEEF3CB}"/>
          </ac:graphicFrameMkLst>
        </pc:graphicFrameChg>
        <pc:graphicFrameChg chg="del mod">
          <ac:chgData name="Nguyen Chi Son" userId="606856d02e9d83ac" providerId="LiveId" clId="{A5CC5DD5-7D26-4064-9F24-33A5796F9398}" dt="2022-05-11T20:04:15.665" v="3720" actId="478"/>
          <ac:graphicFrameMkLst>
            <pc:docMk/>
            <pc:sldMk cId="2582018195" sldId="801"/>
            <ac:graphicFrameMk id="31" creationId="{A0B33DFB-9467-7F20-8555-C9FAB2B444CD}"/>
          </ac:graphicFrameMkLst>
        </pc:graphicFrameChg>
        <pc:graphicFrameChg chg="del mod">
          <ac:chgData name="Nguyen Chi Son" userId="606856d02e9d83ac" providerId="LiveId" clId="{A5CC5DD5-7D26-4064-9F24-33A5796F9398}" dt="2022-05-11T20:04:15.665" v="3720" actId="478"/>
          <ac:graphicFrameMkLst>
            <pc:docMk/>
            <pc:sldMk cId="2582018195" sldId="801"/>
            <ac:graphicFrameMk id="32" creationId="{810787B3-2913-1432-C8A6-FC2DD8FC6E0D}"/>
          </ac:graphicFrameMkLst>
        </pc:graphicFrameChg>
        <pc:picChg chg="del">
          <ac:chgData name="Nguyen Chi Son" userId="606856d02e9d83ac" providerId="LiveId" clId="{A5CC5DD5-7D26-4064-9F24-33A5796F9398}" dt="2022-05-11T20:03:15.740" v="3266" actId="478"/>
          <ac:picMkLst>
            <pc:docMk/>
            <pc:sldMk cId="2582018195" sldId="801"/>
            <ac:picMk id="3" creationId="{34D8D17A-1ED6-975A-136D-02C9E382D8AA}"/>
          </ac:picMkLst>
        </pc:picChg>
        <pc:picChg chg="add mod">
          <ac:chgData name="Nguyen Chi Son" userId="606856d02e9d83ac" providerId="LiveId" clId="{A5CC5DD5-7D26-4064-9F24-33A5796F9398}" dt="2022-05-11T20:04:38.206" v="3724" actId="1076"/>
          <ac:picMkLst>
            <pc:docMk/>
            <pc:sldMk cId="2582018195" sldId="801"/>
            <ac:picMk id="4" creationId="{BC70A108-D309-42EF-3CF2-5D71C2691EF4}"/>
          </ac:picMkLst>
        </pc:picChg>
      </pc:sldChg>
      <pc:sldChg chg="addSp delSp modSp del mod delAnim modAnim">
        <pc:chgData name="Nguyen Chi Son" userId="606856d02e9d83ac" providerId="LiveId" clId="{A5CC5DD5-7D26-4064-9F24-33A5796F9398}" dt="2022-05-12T16:51:43.523" v="7598" actId="47"/>
        <pc:sldMkLst>
          <pc:docMk/>
          <pc:sldMk cId="585758681" sldId="802"/>
        </pc:sldMkLst>
        <pc:spChg chg="add mod">
          <ac:chgData name="Nguyen Chi Son" userId="606856d02e9d83ac" providerId="LiveId" clId="{A5CC5DD5-7D26-4064-9F24-33A5796F9398}" dt="2022-05-12T16:33:23.954" v="6987" actId="20577"/>
          <ac:spMkLst>
            <pc:docMk/>
            <pc:sldMk cId="585758681" sldId="802"/>
            <ac:spMk id="13" creationId="{CA143F7C-88D4-5EFA-F85C-A8A489BEC27C}"/>
          </ac:spMkLst>
        </pc:spChg>
        <pc:spChg chg="add mod">
          <ac:chgData name="Nguyen Chi Son" userId="606856d02e9d83ac" providerId="LiveId" clId="{A5CC5DD5-7D26-4064-9F24-33A5796F9398}" dt="2022-05-12T16:32:57.643" v="6835" actId="1035"/>
          <ac:spMkLst>
            <pc:docMk/>
            <pc:sldMk cId="585758681" sldId="802"/>
            <ac:spMk id="14" creationId="{4D59D54C-7348-5204-4FC8-0BE9E77E9CBE}"/>
          </ac:spMkLst>
        </pc:spChg>
        <pc:spChg chg="add mod">
          <ac:chgData name="Nguyen Chi Son" userId="606856d02e9d83ac" providerId="LiveId" clId="{A5CC5DD5-7D26-4064-9F24-33A5796F9398}" dt="2022-05-12T16:48:53.781" v="7532" actId="20577"/>
          <ac:spMkLst>
            <pc:docMk/>
            <pc:sldMk cId="585758681" sldId="802"/>
            <ac:spMk id="15" creationId="{CD05BD16-4BFD-823C-7806-B6AC9FE0FCA7}"/>
          </ac:spMkLst>
        </pc:spChg>
        <pc:spChg chg="add mod">
          <ac:chgData name="Nguyen Chi Son" userId="606856d02e9d83ac" providerId="LiveId" clId="{A5CC5DD5-7D26-4064-9F24-33A5796F9398}" dt="2022-05-12T16:32:57.643" v="6835" actId="1035"/>
          <ac:spMkLst>
            <pc:docMk/>
            <pc:sldMk cId="585758681" sldId="802"/>
            <ac:spMk id="16" creationId="{9AF96B58-EC05-4724-BF83-4F29FEC02B98}"/>
          </ac:spMkLst>
        </pc:spChg>
        <pc:spChg chg="del">
          <ac:chgData name="Nguyen Chi Son" userId="606856d02e9d83ac" providerId="LiveId" clId="{A5CC5DD5-7D26-4064-9F24-33A5796F9398}" dt="2022-05-12T16:26:05.401" v="6034" actId="478"/>
          <ac:spMkLst>
            <pc:docMk/>
            <pc:sldMk cId="585758681" sldId="802"/>
            <ac:spMk id="18" creationId="{E706F845-D4CD-8C29-F2F0-BB0ABB81E2D5}"/>
          </ac:spMkLst>
        </pc:spChg>
        <pc:spChg chg="mod">
          <ac:chgData name="Nguyen Chi Son" userId="606856d02e9d83ac" providerId="LiveId" clId="{A5CC5DD5-7D26-4064-9F24-33A5796F9398}" dt="2022-05-12T16:40:30.435" v="7353" actId="20577"/>
          <ac:spMkLst>
            <pc:docMk/>
            <pc:sldMk cId="585758681" sldId="802"/>
            <ac:spMk id="19" creationId="{9C339D16-68E4-43C4-A62E-D0146138D23B}"/>
          </ac:spMkLst>
        </pc:spChg>
        <pc:spChg chg="del">
          <ac:chgData name="Nguyen Chi Son" userId="606856d02e9d83ac" providerId="LiveId" clId="{A5CC5DD5-7D26-4064-9F24-33A5796F9398}" dt="2022-05-12T16:26:05.401" v="6034" actId="478"/>
          <ac:spMkLst>
            <pc:docMk/>
            <pc:sldMk cId="585758681" sldId="802"/>
            <ac:spMk id="20" creationId="{2DA95C45-94DB-ED50-D772-FB9D4A1E5BE7}"/>
          </ac:spMkLst>
        </pc:spChg>
        <pc:spChg chg="del">
          <ac:chgData name="Nguyen Chi Son" userId="606856d02e9d83ac" providerId="LiveId" clId="{A5CC5DD5-7D26-4064-9F24-33A5796F9398}" dt="2022-05-12T16:26:05.401" v="6034" actId="478"/>
          <ac:spMkLst>
            <pc:docMk/>
            <pc:sldMk cId="585758681" sldId="802"/>
            <ac:spMk id="21" creationId="{9A154720-A106-83DD-6B74-AEAF0A7DD6F1}"/>
          </ac:spMkLst>
        </pc:spChg>
        <pc:spChg chg="del">
          <ac:chgData name="Nguyen Chi Son" userId="606856d02e9d83ac" providerId="LiveId" clId="{A5CC5DD5-7D26-4064-9F24-33A5796F9398}" dt="2022-05-12T16:26:05.401" v="6034" actId="478"/>
          <ac:spMkLst>
            <pc:docMk/>
            <pc:sldMk cId="585758681" sldId="802"/>
            <ac:spMk id="22" creationId="{DC818B19-D88D-D796-1118-D880B6881955}"/>
          </ac:spMkLst>
        </pc:spChg>
        <pc:spChg chg="add del mod">
          <ac:chgData name="Nguyen Chi Son" userId="606856d02e9d83ac" providerId="LiveId" clId="{A5CC5DD5-7D26-4064-9F24-33A5796F9398}" dt="2022-05-12T16:33:01.918" v="6838" actId="478"/>
          <ac:spMkLst>
            <pc:docMk/>
            <pc:sldMk cId="585758681" sldId="802"/>
            <ac:spMk id="24" creationId="{3C47C262-2F32-2437-182C-7F903AB01296}"/>
          </ac:spMkLst>
        </pc:spChg>
        <pc:graphicFrameChg chg="add del mod">
          <ac:chgData name="Nguyen Chi Son" userId="606856d02e9d83ac" providerId="LiveId" clId="{A5CC5DD5-7D26-4064-9F24-33A5796F9398}" dt="2022-05-12T16:33:00.399" v="6836" actId="478"/>
          <ac:graphicFrameMkLst>
            <pc:docMk/>
            <pc:sldMk cId="585758681" sldId="802"/>
            <ac:graphicFrameMk id="17" creationId="{57B3DFD8-AA9A-69C4-0DF5-FE99B6E5A919}"/>
          </ac:graphicFrameMkLst>
        </pc:graphicFrameChg>
        <pc:graphicFrameChg chg="del">
          <ac:chgData name="Nguyen Chi Son" userId="606856d02e9d83ac" providerId="LiveId" clId="{A5CC5DD5-7D26-4064-9F24-33A5796F9398}" dt="2022-05-12T16:26:05.401" v="6034" actId="478"/>
          <ac:graphicFrameMkLst>
            <pc:docMk/>
            <pc:sldMk cId="585758681" sldId="802"/>
            <ac:graphicFrameMk id="23" creationId="{4B1D5968-D2BA-51F8-D85C-2167537A0A52}"/>
          </ac:graphicFrameMkLst>
        </pc:graphicFrameChg>
        <pc:graphicFrameChg chg="add mod">
          <ac:chgData name="Nguyen Chi Son" userId="606856d02e9d83ac" providerId="LiveId" clId="{A5CC5DD5-7D26-4064-9F24-33A5796F9398}" dt="2022-05-12T16:35:26.888" v="7226" actId="1036"/>
          <ac:graphicFrameMkLst>
            <pc:docMk/>
            <pc:sldMk cId="585758681" sldId="802"/>
            <ac:graphicFrameMk id="26" creationId="{6B5243E3-C74E-DB0F-5491-5E0AC7E5CB36}"/>
          </ac:graphicFrameMkLst>
        </pc:graphicFrameChg>
        <pc:graphicFrameChg chg="add mod">
          <ac:chgData name="Nguyen Chi Son" userId="606856d02e9d83ac" providerId="LiveId" clId="{A5CC5DD5-7D26-4064-9F24-33A5796F9398}" dt="2022-05-12T16:48:46.247" v="7529"/>
          <ac:graphicFrameMkLst>
            <pc:docMk/>
            <pc:sldMk cId="585758681" sldId="802"/>
            <ac:graphicFrameMk id="27" creationId="{B3712121-B437-29B6-EC9E-DBED7A461A2E}"/>
          </ac:graphicFrameMkLst>
        </pc:graphicFrameChg>
        <pc:graphicFrameChg chg="del">
          <ac:chgData name="Nguyen Chi Son" userId="606856d02e9d83ac" providerId="LiveId" clId="{A5CC5DD5-7D26-4064-9F24-33A5796F9398}" dt="2022-05-12T16:26:05.401" v="6034" actId="478"/>
          <ac:graphicFrameMkLst>
            <pc:docMk/>
            <pc:sldMk cId="585758681" sldId="802"/>
            <ac:graphicFrameMk id="33" creationId="{10E8BB31-63B2-4DA8-1143-CFE9AA5D6266}"/>
          </ac:graphicFrameMkLst>
        </pc:graphicFrameChg>
        <pc:picChg chg="del">
          <ac:chgData name="Nguyen Chi Son" userId="606856d02e9d83ac" providerId="LiveId" clId="{A5CC5DD5-7D26-4064-9F24-33A5796F9398}" dt="2022-05-12T16:26:03.466" v="6033" actId="478"/>
          <ac:picMkLst>
            <pc:docMk/>
            <pc:sldMk cId="585758681" sldId="802"/>
            <ac:picMk id="3" creationId="{34D8D17A-1ED6-975A-136D-02C9E382D8AA}"/>
          </ac:picMkLst>
        </pc:picChg>
        <pc:picChg chg="add mod">
          <ac:chgData name="Nguyen Chi Son" userId="606856d02e9d83ac" providerId="LiveId" clId="{A5CC5DD5-7D26-4064-9F24-33A5796F9398}" dt="2022-05-12T16:32:32.441" v="6790" actId="1076"/>
          <ac:picMkLst>
            <pc:docMk/>
            <pc:sldMk cId="585758681" sldId="802"/>
            <ac:picMk id="4" creationId="{DB0979A4-57B6-FD5B-E7AC-D965352CD6E1}"/>
          </ac:picMkLst>
        </pc:picChg>
        <pc:cxnChg chg="add del mod">
          <ac:chgData name="Nguyen Chi Son" userId="606856d02e9d83ac" providerId="LiveId" clId="{A5CC5DD5-7D26-4064-9F24-33A5796F9398}" dt="2022-05-12T16:33:00.829" v="6837" actId="478"/>
          <ac:cxnSpMkLst>
            <pc:docMk/>
            <pc:sldMk cId="585758681" sldId="802"/>
            <ac:cxnSpMk id="25" creationId="{827611FB-1045-19FB-406D-C569BF142DCD}"/>
          </ac:cxnSpMkLst>
        </pc:cxnChg>
      </pc:sldChg>
      <pc:sldChg chg="del">
        <pc:chgData name="Nguyen Chi Son" userId="606856d02e9d83ac" providerId="LiveId" clId="{A5CC5DD5-7D26-4064-9F24-33A5796F9398}" dt="2022-05-12T16:54:44.435" v="7599" actId="47"/>
        <pc:sldMkLst>
          <pc:docMk/>
          <pc:sldMk cId="3780574964" sldId="803"/>
        </pc:sldMkLst>
      </pc:sldChg>
      <pc:sldChg chg="del">
        <pc:chgData name="Nguyen Chi Son" userId="606856d02e9d83ac" providerId="LiveId" clId="{A5CC5DD5-7D26-4064-9F24-33A5796F9398}" dt="2022-05-12T16:54:44.435" v="7599" actId="47"/>
        <pc:sldMkLst>
          <pc:docMk/>
          <pc:sldMk cId="2604953891" sldId="805"/>
        </pc:sldMkLst>
      </pc:sldChg>
      <pc:sldChg chg="del">
        <pc:chgData name="Nguyen Chi Son" userId="606856d02e9d83ac" providerId="LiveId" clId="{A5CC5DD5-7D26-4064-9F24-33A5796F9398}" dt="2022-05-12T16:54:44.435" v="7599" actId="47"/>
        <pc:sldMkLst>
          <pc:docMk/>
          <pc:sldMk cId="1042644984" sldId="806"/>
        </pc:sldMkLst>
      </pc:sldChg>
      <pc:sldChg chg="del">
        <pc:chgData name="Nguyen Chi Son" userId="606856d02e9d83ac" providerId="LiveId" clId="{A5CC5DD5-7D26-4064-9F24-33A5796F9398}" dt="2022-05-12T16:54:44.435" v="7599" actId="47"/>
        <pc:sldMkLst>
          <pc:docMk/>
          <pc:sldMk cId="784377188" sldId="807"/>
        </pc:sldMkLst>
      </pc:sldChg>
      <pc:sldChg chg="del">
        <pc:chgData name="Nguyen Chi Son" userId="606856d02e9d83ac" providerId="LiveId" clId="{A5CC5DD5-7D26-4064-9F24-33A5796F9398}" dt="2022-05-12T16:54:44.435" v="7599" actId="47"/>
        <pc:sldMkLst>
          <pc:docMk/>
          <pc:sldMk cId="286503929" sldId="808"/>
        </pc:sldMkLst>
      </pc:sldChg>
      <pc:sldChg chg="addSp delSp modSp add mod">
        <pc:chgData name="Nguyen Chi Son" userId="606856d02e9d83ac" providerId="LiveId" clId="{A5CC5DD5-7D26-4064-9F24-33A5796F9398}" dt="2022-05-11T19:37:54.984" v="759" actId="554"/>
        <pc:sldMkLst>
          <pc:docMk/>
          <pc:sldMk cId="3151879484" sldId="809"/>
        </pc:sldMkLst>
        <pc:spChg chg="add mod">
          <ac:chgData name="Nguyen Chi Son" userId="606856d02e9d83ac" providerId="LiveId" clId="{A5CC5DD5-7D26-4064-9F24-33A5796F9398}" dt="2022-05-11T19:36:58.408" v="740" actId="1076"/>
          <ac:spMkLst>
            <pc:docMk/>
            <pc:sldMk cId="3151879484" sldId="809"/>
            <ac:spMk id="8" creationId="{635ECAB3-1C35-1C87-33BE-F5E8AC256FCD}"/>
          </ac:spMkLst>
        </pc:spChg>
        <pc:spChg chg="add mod">
          <ac:chgData name="Nguyen Chi Son" userId="606856d02e9d83ac" providerId="LiveId" clId="{A5CC5DD5-7D26-4064-9F24-33A5796F9398}" dt="2022-05-11T19:37:27.024" v="751" actId="14100"/>
          <ac:spMkLst>
            <pc:docMk/>
            <pc:sldMk cId="3151879484" sldId="809"/>
            <ac:spMk id="13" creationId="{4F6A4772-4664-FFBC-15E4-A2DB3B10F52D}"/>
          </ac:spMkLst>
        </pc:spChg>
        <pc:spChg chg="add mod">
          <ac:chgData name="Nguyen Chi Son" userId="606856d02e9d83ac" providerId="LiveId" clId="{A5CC5DD5-7D26-4064-9F24-33A5796F9398}" dt="2022-05-11T19:37:31.864" v="752" actId="14100"/>
          <ac:spMkLst>
            <pc:docMk/>
            <pc:sldMk cId="3151879484" sldId="809"/>
            <ac:spMk id="14" creationId="{6AED6BA2-E724-C363-C3EB-A119985EBBA8}"/>
          </ac:spMkLst>
        </pc:spChg>
        <pc:spChg chg="add mod">
          <ac:chgData name="Nguyen Chi Son" userId="606856d02e9d83ac" providerId="LiveId" clId="{A5CC5DD5-7D26-4064-9F24-33A5796F9398}" dt="2022-05-11T19:37:37.944" v="754" actId="14100"/>
          <ac:spMkLst>
            <pc:docMk/>
            <pc:sldMk cId="3151879484" sldId="809"/>
            <ac:spMk id="15" creationId="{49119AC2-4658-57E6-D4E6-59DA5E62E0F8}"/>
          </ac:spMkLst>
        </pc:spChg>
        <pc:graphicFrameChg chg="add mod">
          <ac:chgData name="Nguyen Chi Son" userId="606856d02e9d83ac" providerId="LiveId" clId="{A5CC5DD5-7D26-4064-9F24-33A5796F9398}" dt="2022-05-11T19:37:54.984" v="759" actId="554"/>
          <ac:graphicFrameMkLst>
            <pc:docMk/>
            <pc:sldMk cId="3151879484" sldId="809"/>
            <ac:graphicFrameMk id="6" creationId="{2BF36108-61B8-A82C-5CF6-0354B64020E6}"/>
          </ac:graphicFrameMkLst>
        </pc:graphicFrameChg>
        <pc:graphicFrameChg chg="del">
          <ac:chgData name="Nguyen Chi Son" userId="606856d02e9d83ac" providerId="LiveId" clId="{A5CC5DD5-7D26-4064-9F24-33A5796F9398}" dt="2022-05-11T19:35:38.597" v="708" actId="478"/>
          <ac:graphicFrameMkLst>
            <pc:docMk/>
            <pc:sldMk cId="3151879484" sldId="809"/>
            <ac:graphicFrameMk id="9" creationId="{F36DA388-4413-A3F7-73A6-F9CF32B78706}"/>
          </ac:graphicFrameMkLst>
        </pc:graphicFrameChg>
        <pc:graphicFrameChg chg="add mod">
          <ac:chgData name="Nguyen Chi Son" userId="606856d02e9d83ac" providerId="LiveId" clId="{A5CC5DD5-7D26-4064-9F24-33A5796F9398}" dt="2022-05-11T19:37:54.984" v="759" actId="554"/>
          <ac:graphicFrameMkLst>
            <pc:docMk/>
            <pc:sldMk cId="3151879484" sldId="809"/>
            <ac:graphicFrameMk id="10" creationId="{D6B9BE29-FE56-DA09-67D4-E9838A81E440}"/>
          </ac:graphicFrameMkLst>
        </pc:graphicFrameChg>
        <pc:graphicFrameChg chg="add mod">
          <ac:chgData name="Nguyen Chi Son" userId="606856d02e9d83ac" providerId="LiveId" clId="{A5CC5DD5-7D26-4064-9F24-33A5796F9398}" dt="2022-05-11T19:37:54.984" v="759" actId="554"/>
          <ac:graphicFrameMkLst>
            <pc:docMk/>
            <pc:sldMk cId="3151879484" sldId="809"/>
            <ac:graphicFrameMk id="12" creationId="{FC179D6D-5BA2-F69A-8935-25A09490738E}"/>
          </ac:graphicFrameMkLst>
        </pc:graphicFrameChg>
        <pc:picChg chg="mod">
          <ac:chgData name="Nguyen Chi Son" userId="606856d02e9d83ac" providerId="LiveId" clId="{A5CC5DD5-7D26-4064-9F24-33A5796F9398}" dt="2022-05-11T19:37:16.906" v="748" actId="1076"/>
          <ac:picMkLst>
            <pc:docMk/>
            <pc:sldMk cId="3151879484" sldId="809"/>
            <ac:picMk id="7" creationId="{B0B572AF-FEC1-2FBE-689A-CF45CE9FB2D8}"/>
          </ac:picMkLst>
        </pc:picChg>
        <pc:picChg chg="del">
          <ac:chgData name="Nguyen Chi Son" userId="606856d02e9d83ac" providerId="LiveId" clId="{A5CC5DD5-7D26-4064-9F24-33A5796F9398}" dt="2022-05-11T19:35:38.114" v="707" actId="478"/>
          <ac:picMkLst>
            <pc:docMk/>
            <pc:sldMk cId="3151879484" sldId="809"/>
            <ac:picMk id="11" creationId="{DFF05E37-80D6-1C34-47D5-4026A0867180}"/>
          </ac:picMkLst>
        </pc:picChg>
      </pc:sldChg>
      <pc:sldChg chg="modSp add mod">
        <pc:chgData name="Nguyen Chi Son" userId="606856d02e9d83ac" providerId="LiveId" clId="{A5CC5DD5-7D26-4064-9F24-33A5796F9398}" dt="2022-05-11T19:51:45.694" v="1628" actId="20577"/>
        <pc:sldMkLst>
          <pc:docMk/>
          <pc:sldMk cId="3660016765" sldId="810"/>
        </pc:sldMkLst>
        <pc:spChg chg="mod">
          <ac:chgData name="Nguyen Chi Son" userId="606856d02e9d83ac" providerId="LiveId" clId="{A5CC5DD5-7D26-4064-9F24-33A5796F9398}" dt="2022-05-11T19:51:45.694" v="1628" actId="20577"/>
          <ac:spMkLst>
            <pc:docMk/>
            <pc:sldMk cId="3660016765" sldId="810"/>
            <ac:spMk id="2" creationId="{DAF08EC2-5D0D-48D9-855C-A59C0E5ED55B}"/>
          </ac:spMkLst>
        </pc:spChg>
        <pc:spChg chg="mod">
          <ac:chgData name="Nguyen Chi Son" userId="606856d02e9d83ac" providerId="LiveId" clId="{A5CC5DD5-7D26-4064-9F24-33A5796F9398}" dt="2022-05-11T19:51:30.351" v="1481" actId="20577"/>
          <ac:spMkLst>
            <pc:docMk/>
            <pc:sldMk cId="3660016765" sldId="810"/>
            <ac:spMk id="3" creationId="{8CD51C9F-FCB0-4185-93E6-835FC05E1B10}"/>
          </ac:spMkLst>
        </pc:spChg>
      </pc:sldChg>
      <pc:sldChg chg="addSp delSp modSp add mod delAnim">
        <pc:chgData name="Nguyen Chi Son" userId="606856d02e9d83ac" providerId="LiveId" clId="{A5CC5DD5-7D26-4064-9F24-33A5796F9398}" dt="2022-05-11T19:54:36.735" v="1941" actId="1076"/>
        <pc:sldMkLst>
          <pc:docMk/>
          <pc:sldMk cId="741517295" sldId="811"/>
        </pc:sldMkLst>
        <pc:spChg chg="mod">
          <ac:chgData name="Nguyen Chi Son" userId="606856d02e9d83ac" providerId="LiveId" clId="{A5CC5DD5-7D26-4064-9F24-33A5796F9398}" dt="2022-05-11T19:54:12.830" v="1934" actId="20577"/>
          <ac:spMkLst>
            <pc:docMk/>
            <pc:sldMk cId="741517295" sldId="811"/>
            <ac:spMk id="2" creationId="{BA8A6260-CA4B-46A9-A06E-C71EE59E6992}"/>
          </ac:spMkLst>
        </pc:spChg>
        <pc:spChg chg="del">
          <ac:chgData name="Nguyen Chi Son" userId="606856d02e9d83ac" providerId="LiveId" clId="{A5CC5DD5-7D26-4064-9F24-33A5796F9398}" dt="2022-05-11T19:54:16.501" v="1936" actId="478"/>
          <ac:spMkLst>
            <pc:docMk/>
            <pc:sldMk cId="741517295" sldId="811"/>
            <ac:spMk id="21" creationId="{425AB926-2872-8554-BFA0-0E01F8BD9EAC}"/>
          </ac:spMkLst>
        </pc:spChg>
        <pc:spChg chg="del">
          <ac:chgData name="Nguyen Chi Son" userId="606856d02e9d83ac" providerId="LiveId" clId="{A5CC5DD5-7D26-4064-9F24-33A5796F9398}" dt="2022-05-11T19:51:51.069" v="1630" actId="478"/>
          <ac:spMkLst>
            <pc:docMk/>
            <pc:sldMk cId="741517295" sldId="811"/>
            <ac:spMk id="24" creationId="{FC9CEA46-495D-BC8F-DBC4-D2DDB97BF596}"/>
          </ac:spMkLst>
        </pc:spChg>
        <pc:spChg chg="del">
          <ac:chgData name="Nguyen Chi Son" userId="606856d02e9d83ac" providerId="LiveId" clId="{A5CC5DD5-7D26-4064-9F24-33A5796F9398}" dt="2022-05-11T19:51:51.069" v="1630" actId="478"/>
          <ac:spMkLst>
            <pc:docMk/>
            <pc:sldMk cId="741517295" sldId="811"/>
            <ac:spMk id="26" creationId="{CEE52A54-881D-E69D-54D3-3CF96C55A5BB}"/>
          </ac:spMkLst>
        </pc:spChg>
        <pc:spChg chg="del">
          <ac:chgData name="Nguyen Chi Son" userId="606856d02e9d83ac" providerId="LiveId" clId="{A5CC5DD5-7D26-4064-9F24-33A5796F9398}" dt="2022-05-11T19:51:51.069" v="1630" actId="478"/>
          <ac:spMkLst>
            <pc:docMk/>
            <pc:sldMk cId="741517295" sldId="811"/>
            <ac:spMk id="27" creationId="{4D6C33DE-5DCD-AE29-EC90-1DD15337576A}"/>
          </ac:spMkLst>
        </pc:spChg>
        <pc:spChg chg="del">
          <ac:chgData name="Nguyen Chi Son" userId="606856d02e9d83ac" providerId="LiveId" clId="{A5CC5DD5-7D26-4064-9F24-33A5796F9398}" dt="2022-05-11T19:51:51.069" v="1630" actId="478"/>
          <ac:spMkLst>
            <pc:docMk/>
            <pc:sldMk cId="741517295" sldId="811"/>
            <ac:spMk id="28" creationId="{806412A8-F6E0-0450-F828-82D3AE56F892}"/>
          </ac:spMkLst>
        </pc:spChg>
        <pc:spChg chg="del">
          <ac:chgData name="Nguyen Chi Son" userId="606856d02e9d83ac" providerId="LiveId" clId="{A5CC5DD5-7D26-4064-9F24-33A5796F9398}" dt="2022-05-11T19:51:51.069" v="1630" actId="478"/>
          <ac:spMkLst>
            <pc:docMk/>
            <pc:sldMk cId="741517295" sldId="811"/>
            <ac:spMk id="36" creationId="{5E6ADA4D-CE1A-D929-80E1-DC482445615A}"/>
          </ac:spMkLst>
        </pc:spChg>
        <pc:spChg chg="del">
          <ac:chgData name="Nguyen Chi Son" userId="606856d02e9d83ac" providerId="LiveId" clId="{A5CC5DD5-7D26-4064-9F24-33A5796F9398}" dt="2022-05-11T19:51:51.069" v="1630" actId="478"/>
          <ac:spMkLst>
            <pc:docMk/>
            <pc:sldMk cId="741517295" sldId="811"/>
            <ac:spMk id="37" creationId="{F4D49C95-A65E-DBFA-A8C0-63FFD8F3202D}"/>
          </ac:spMkLst>
        </pc:spChg>
        <pc:spChg chg="del">
          <ac:chgData name="Nguyen Chi Son" userId="606856d02e9d83ac" providerId="LiveId" clId="{A5CC5DD5-7D26-4064-9F24-33A5796F9398}" dt="2022-05-11T19:51:51.069" v="1630" actId="478"/>
          <ac:spMkLst>
            <pc:docMk/>
            <pc:sldMk cId="741517295" sldId="811"/>
            <ac:spMk id="41" creationId="{C532BD09-BE20-71C2-875A-ECAF37F618A1}"/>
          </ac:spMkLst>
        </pc:spChg>
        <pc:spChg chg="del">
          <ac:chgData name="Nguyen Chi Son" userId="606856d02e9d83ac" providerId="LiveId" clId="{A5CC5DD5-7D26-4064-9F24-33A5796F9398}" dt="2022-05-11T19:51:51.069" v="1630" actId="478"/>
          <ac:spMkLst>
            <pc:docMk/>
            <pc:sldMk cId="741517295" sldId="811"/>
            <ac:spMk id="42" creationId="{B3F7CCE8-8224-8584-5BCA-EF3D599B55C7}"/>
          </ac:spMkLst>
        </pc:spChg>
        <pc:spChg chg="del">
          <ac:chgData name="Nguyen Chi Son" userId="606856d02e9d83ac" providerId="LiveId" clId="{A5CC5DD5-7D26-4064-9F24-33A5796F9398}" dt="2022-05-11T19:51:51.069" v="1630" actId="478"/>
          <ac:spMkLst>
            <pc:docMk/>
            <pc:sldMk cId="741517295" sldId="811"/>
            <ac:spMk id="43" creationId="{EADADA49-EEE7-179A-A5F6-587939402AEC}"/>
          </ac:spMkLst>
        </pc:spChg>
        <pc:spChg chg="del">
          <ac:chgData name="Nguyen Chi Son" userId="606856d02e9d83ac" providerId="LiveId" clId="{A5CC5DD5-7D26-4064-9F24-33A5796F9398}" dt="2022-05-11T19:51:51.069" v="1630" actId="478"/>
          <ac:spMkLst>
            <pc:docMk/>
            <pc:sldMk cId="741517295" sldId="811"/>
            <ac:spMk id="50" creationId="{9497CFEB-CE86-22F6-3CB6-9EF6FBDD57CE}"/>
          </ac:spMkLst>
        </pc:spChg>
        <pc:graphicFrameChg chg="del">
          <ac:chgData name="Nguyen Chi Son" userId="606856d02e9d83ac" providerId="LiveId" clId="{A5CC5DD5-7D26-4064-9F24-33A5796F9398}" dt="2022-05-11T19:54:14.798" v="1935" actId="478"/>
          <ac:graphicFrameMkLst>
            <pc:docMk/>
            <pc:sldMk cId="741517295" sldId="811"/>
            <ac:graphicFrameMk id="20" creationId="{929F31DF-C580-187C-006F-C9927E35706C}"/>
          </ac:graphicFrameMkLst>
        </pc:graphicFrameChg>
        <pc:graphicFrameChg chg="del">
          <ac:chgData name="Nguyen Chi Son" userId="606856d02e9d83ac" providerId="LiveId" clId="{A5CC5DD5-7D26-4064-9F24-33A5796F9398}" dt="2022-05-11T19:51:51.069" v="1630" actId="478"/>
          <ac:graphicFrameMkLst>
            <pc:docMk/>
            <pc:sldMk cId="741517295" sldId="811"/>
            <ac:graphicFrameMk id="44" creationId="{A24FFF87-5E20-A5EC-2393-85FDA62E2635}"/>
          </ac:graphicFrameMkLst>
        </pc:graphicFrameChg>
        <pc:picChg chg="add mod">
          <ac:chgData name="Nguyen Chi Son" userId="606856d02e9d83ac" providerId="LiveId" clId="{A5CC5DD5-7D26-4064-9F24-33A5796F9398}" dt="2022-05-11T19:54:36.735" v="1941" actId="1076"/>
          <ac:picMkLst>
            <pc:docMk/>
            <pc:sldMk cId="741517295" sldId="811"/>
            <ac:picMk id="4" creationId="{2715DFF1-27CB-2659-3655-BA765EF6536E}"/>
          </ac:picMkLst>
        </pc:picChg>
        <pc:picChg chg="del">
          <ac:chgData name="Nguyen Chi Son" userId="606856d02e9d83ac" providerId="LiveId" clId="{A5CC5DD5-7D26-4064-9F24-33A5796F9398}" dt="2022-05-11T19:51:51.069" v="1630" actId="478"/>
          <ac:picMkLst>
            <pc:docMk/>
            <pc:sldMk cId="741517295" sldId="811"/>
            <ac:picMk id="25" creationId="{5BBA4A62-FCCF-BF6D-52E7-2D3E83A4DE0C}"/>
          </ac:picMkLst>
        </pc:picChg>
        <pc:cxnChg chg="del">
          <ac:chgData name="Nguyen Chi Son" userId="606856d02e9d83ac" providerId="LiveId" clId="{A5CC5DD5-7D26-4064-9F24-33A5796F9398}" dt="2022-05-11T19:51:51.069" v="1630" actId="478"/>
          <ac:cxnSpMkLst>
            <pc:docMk/>
            <pc:sldMk cId="741517295" sldId="811"/>
            <ac:cxnSpMk id="23" creationId="{BCD23D5E-5EC9-3550-907C-0FAAC99950FA}"/>
          </ac:cxnSpMkLst>
        </pc:cxnChg>
        <pc:cxnChg chg="del">
          <ac:chgData name="Nguyen Chi Son" userId="606856d02e9d83ac" providerId="LiveId" clId="{A5CC5DD5-7D26-4064-9F24-33A5796F9398}" dt="2022-05-11T19:51:51.069" v="1630" actId="478"/>
          <ac:cxnSpMkLst>
            <pc:docMk/>
            <pc:sldMk cId="741517295" sldId="811"/>
            <ac:cxnSpMk id="38" creationId="{53C36F27-9D9E-208B-C22F-03D49CE4443E}"/>
          </ac:cxnSpMkLst>
        </pc:cxnChg>
      </pc:sldChg>
      <pc:sldChg chg="modSp add modAnim">
        <pc:chgData name="Nguyen Chi Son" userId="606856d02e9d83ac" providerId="LiveId" clId="{A5CC5DD5-7D26-4064-9F24-33A5796F9398}" dt="2022-05-12T19:23:06.991" v="11408"/>
        <pc:sldMkLst>
          <pc:docMk/>
          <pc:sldMk cId="88451268" sldId="812"/>
        </pc:sldMkLst>
        <pc:spChg chg="mod">
          <ac:chgData name="Nguyen Chi Son" userId="606856d02e9d83ac" providerId="LiveId" clId="{A5CC5DD5-7D26-4064-9F24-33A5796F9398}" dt="2022-05-11T20:03:03.919" v="3265" actId="20577"/>
          <ac:spMkLst>
            <pc:docMk/>
            <pc:sldMk cId="88451268" sldId="812"/>
            <ac:spMk id="20" creationId="{2A075A00-5E6D-58F1-AC4E-F6D3BABB2326}"/>
          </ac:spMkLst>
        </pc:spChg>
      </pc:sldChg>
      <pc:sldChg chg="modSp add mod">
        <pc:chgData name="Nguyen Chi Son" userId="606856d02e9d83ac" providerId="LiveId" clId="{A5CC5DD5-7D26-4064-9F24-33A5796F9398}" dt="2022-05-11T20:14:42.034" v="5145" actId="20577"/>
        <pc:sldMkLst>
          <pc:docMk/>
          <pc:sldMk cId="1152862462" sldId="813"/>
        </pc:sldMkLst>
        <pc:spChg chg="mod">
          <ac:chgData name="Nguyen Chi Son" userId="606856d02e9d83ac" providerId="LiveId" clId="{A5CC5DD5-7D26-4064-9F24-33A5796F9398}" dt="2022-05-11T20:14:42.034" v="5145" actId="20577"/>
          <ac:spMkLst>
            <pc:docMk/>
            <pc:sldMk cId="1152862462" sldId="813"/>
            <ac:spMk id="2" creationId="{DAF08EC2-5D0D-48D9-855C-A59C0E5ED55B}"/>
          </ac:spMkLst>
        </pc:spChg>
        <pc:spChg chg="mod">
          <ac:chgData name="Nguyen Chi Son" userId="606856d02e9d83ac" providerId="LiveId" clId="{A5CC5DD5-7D26-4064-9F24-33A5796F9398}" dt="2022-05-11T20:14:31.644" v="5023" actId="20577"/>
          <ac:spMkLst>
            <pc:docMk/>
            <pc:sldMk cId="1152862462" sldId="813"/>
            <ac:spMk id="3" creationId="{8CD51C9F-FCB0-4185-93E6-835FC05E1B10}"/>
          </ac:spMkLst>
        </pc:spChg>
      </pc:sldChg>
      <pc:sldChg chg="addSp delSp modSp add mod delAnim modAnim">
        <pc:chgData name="Nguyen Chi Son" userId="606856d02e9d83ac" providerId="LiveId" clId="{A5CC5DD5-7D26-4064-9F24-33A5796F9398}" dt="2022-05-12T19:23:21.443" v="11409"/>
        <pc:sldMkLst>
          <pc:docMk/>
          <pc:sldMk cId="1896799062" sldId="814"/>
        </pc:sldMkLst>
        <pc:spChg chg="mod">
          <ac:chgData name="Nguyen Chi Son" userId="606856d02e9d83ac" providerId="LiveId" clId="{A5CC5DD5-7D26-4064-9F24-33A5796F9398}" dt="2022-05-11T20:15:39.142" v="5364" actId="20577"/>
          <ac:spMkLst>
            <pc:docMk/>
            <pc:sldMk cId="1896799062" sldId="814"/>
            <ac:spMk id="2" creationId="{BA8A6260-CA4B-46A9-A06E-C71EE59E6992}"/>
          </ac:spMkLst>
        </pc:spChg>
        <pc:spChg chg="add mod">
          <ac:chgData name="Nguyen Chi Son" userId="606856d02e9d83ac" providerId="LiveId" clId="{A5CC5DD5-7D26-4064-9F24-33A5796F9398}" dt="2022-05-12T16:31:19.682" v="6674" actId="20577"/>
          <ac:spMkLst>
            <pc:docMk/>
            <pc:sldMk cId="1896799062" sldId="814"/>
            <ac:spMk id="5" creationId="{3F397AF4-65E3-B876-0255-2605696ED8D1}"/>
          </ac:spMkLst>
        </pc:spChg>
        <pc:spChg chg="add del mod">
          <ac:chgData name="Nguyen Chi Son" userId="606856d02e9d83ac" providerId="LiveId" clId="{A5CC5DD5-7D26-4064-9F24-33A5796F9398}" dt="2022-05-12T16:18:48.909" v="5907" actId="478"/>
          <ac:spMkLst>
            <pc:docMk/>
            <pc:sldMk cId="1896799062" sldId="814"/>
            <ac:spMk id="7" creationId="{0E64D1F5-FC20-BBEA-360B-DEFFF44781A0}"/>
          </ac:spMkLst>
        </pc:spChg>
        <pc:spChg chg="add mod ord">
          <ac:chgData name="Nguyen Chi Son" userId="606856d02e9d83ac" providerId="LiveId" clId="{A5CC5DD5-7D26-4064-9F24-33A5796F9398}" dt="2022-05-12T16:21:40.579" v="5979" actId="1036"/>
          <ac:spMkLst>
            <pc:docMk/>
            <pc:sldMk cId="1896799062" sldId="814"/>
            <ac:spMk id="10" creationId="{FCE523CD-408C-9991-0708-8A571F7F1591}"/>
          </ac:spMkLst>
        </pc:spChg>
        <pc:spChg chg="add del mod">
          <ac:chgData name="Nguyen Chi Son" userId="606856d02e9d83ac" providerId="LiveId" clId="{A5CC5DD5-7D26-4064-9F24-33A5796F9398}" dt="2022-05-12T16:20:48.317" v="5944" actId="478"/>
          <ac:spMkLst>
            <pc:docMk/>
            <pc:sldMk cId="1896799062" sldId="814"/>
            <ac:spMk id="12" creationId="{F1882754-799D-73EF-9E9B-023D12122F53}"/>
          </ac:spMkLst>
        </pc:spChg>
        <pc:spChg chg="add del mod">
          <ac:chgData name="Nguyen Chi Son" userId="606856d02e9d83ac" providerId="LiveId" clId="{A5CC5DD5-7D26-4064-9F24-33A5796F9398}" dt="2022-05-12T16:20:49.343" v="5945" actId="478"/>
          <ac:spMkLst>
            <pc:docMk/>
            <pc:sldMk cId="1896799062" sldId="814"/>
            <ac:spMk id="14" creationId="{A2FF1F68-07CD-0C24-3F2E-28FB41B79696}"/>
          </ac:spMkLst>
        </pc:spChg>
        <pc:spChg chg="add del mod">
          <ac:chgData name="Nguyen Chi Son" userId="606856d02e9d83ac" providerId="LiveId" clId="{A5CC5DD5-7D26-4064-9F24-33A5796F9398}" dt="2022-05-12T16:31:22.095" v="6675" actId="478"/>
          <ac:spMkLst>
            <pc:docMk/>
            <pc:sldMk cId="1896799062" sldId="814"/>
            <ac:spMk id="16" creationId="{17A52606-8B0B-A971-8C46-7C74924639A7}"/>
          </ac:spMkLst>
        </pc:spChg>
        <pc:graphicFrameChg chg="add mod">
          <ac:chgData name="Nguyen Chi Son" userId="606856d02e9d83ac" providerId="LiveId" clId="{A5CC5DD5-7D26-4064-9F24-33A5796F9398}" dt="2022-05-12T16:21:50.622" v="5982" actId="1076"/>
          <ac:graphicFrameMkLst>
            <pc:docMk/>
            <pc:sldMk cId="1896799062" sldId="814"/>
            <ac:graphicFrameMk id="11" creationId="{8C09A6D4-90CF-7CFD-A9B8-3640D8647BC9}"/>
          </ac:graphicFrameMkLst>
        </pc:graphicFrameChg>
        <pc:graphicFrameChg chg="add mod">
          <ac:chgData name="Nguyen Chi Son" userId="606856d02e9d83ac" providerId="LiveId" clId="{A5CC5DD5-7D26-4064-9F24-33A5796F9398}" dt="2022-05-12T16:21:45.201" v="5980" actId="1076"/>
          <ac:graphicFrameMkLst>
            <pc:docMk/>
            <pc:sldMk cId="1896799062" sldId="814"/>
            <ac:graphicFrameMk id="13" creationId="{9E0A1F00-E708-D5A8-E2E8-3171BF3C66F5}"/>
          </ac:graphicFrameMkLst>
        </pc:graphicFrameChg>
        <pc:graphicFrameChg chg="add mod">
          <ac:chgData name="Nguyen Chi Son" userId="606856d02e9d83ac" providerId="LiveId" clId="{A5CC5DD5-7D26-4064-9F24-33A5796F9398}" dt="2022-05-12T16:21:40.579" v="5979" actId="1036"/>
          <ac:graphicFrameMkLst>
            <pc:docMk/>
            <pc:sldMk cId="1896799062" sldId="814"/>
            <ac:graphicFrameMk id="15" creationId="{99DA805A-2180-2663-7EAC-3550264FFC82}"/>
          </ac:graphicFrameMkLst>
        </pc:graphicFrameChg>
        <pc:picChg chg="del">
          <ac:chgData name="Nguyen Chi Son" userId="606856d02e9d83ac" providerId="LiveId" clId="{A5CC5DD5-7D26-4064-9F24-33A5796F9398}" dt="2022-05-11T20:14:45.987" v="5146" actId="478"/>
          <ac:picMkLst>
            <pc:docMk/>
            <pc:sldMk cId="1896799062" sldId="814"/>
            <ac:picMk id="4" creationId="{2715DFF1-27CB-2659-3655-BA765EF6536E}"/>
          </ac:picMkLst>
        </pc:picChg>
        <pc:picChg chg="add del mod">
          <ac:chgData name="Nguyen Chi Son" userId="606856d02e9d83ac" providerId="LiveId" clId="{A5CC5DD5-7D26-4064-9F24-33A5796F9398}" dt="2022-05-12T16:18:46.452" v="5906" actId="478"/>
          <ac:picMkLst>
            <pc:docMk/>
            <pc:sldMk cId="1896799062" sldId="814"/>
            <ac:picMk id="6" creationId="{3CCDA9F2-512C-607E-786E-CDCF7BE977FD}"/>
          </ac:picMkLst>
        </pc:picChg>
        <pc:picChg chg="add mod">
          <ac:chgData name="Nguyen Chi Son" userId="606856d02e9d83ac" providerId="LiveId" clId="{A5CC5DD5-7D26-4064-9F24-33A5796F9398}" dt="2022-05-12T16:21:40.579" v="5979" actId="1036"/>
          <ac:picMkLst>
            <pc:docMk/>
            <pc:sldMk cId="1896799062" sldId="814"/>
            <ac:picMk id="9" creationId="{84C23339-081C-CF37-5677-6129FCD91380}"/>
          </ac:picMkLst>
        </pc:picChg>
      </pc:sldChg>
      <pc:sldChg chg="addSp delSp modSp add mod delAnim modAnim">
        <pc:chgData name="Nguyen Chi Son" userId="606856d02e9d83ac" providerId="LiveId" clId="{A5CC5DD5-7D26-4064-9F24-33A5796F9398}" dt="2022-05-12T19:23:41.083" v="11410"/>
        <pc:sldMkLst>
          <pc:docMk/>
          <pc:sldMk cId="3282336197" sldId="815"/>
        </pc:sldMkLst>
        <pc:spChg chg="mod">
          <ac:chgData name="Nguyen Chi Son" userId="606856d02e9d83ac" providerId="LiveId" clId="{A5CC5DD5-7D26-4064-9F24-33A5796F9398}" dt="2022-05-12T16:24:42.495" v="6021" actId="1076"/>
          <ac:spMkLst>
            <pc:docMk/>
            <pc:sldMk cId="3282336197" sldId="815"/>
            <ac:spMk id="5" creationId="{3F397AF4-65E3-B876-0255-2605696ED8D1}"/>
          </ac:spMkLst>
        </pc:spChg>
        <pc:spChg chg="del">
          <ac:chgData name="Nguyen Chi Son" userId="606856d02e9d83ac" providerId="LiveId" clId="{A5CC5DD5-7D26-4064-9F24-33A5796F9398}" dt="2022-05-12T16:24:47.876" v="6024" actId="478"/>
          <ac:spMkLst>
            <pc:docMk/>
            <pc:sldMk cId="3282336197" sldId="815"/>
            <ac:spMk id="10" creationId="{FCE523CD-408C-9991-0708-8A571F7F1591}"/>
          </ac:spMkLst>
        </pc:spChg>
        <pc:graphicFrameChg chg="del">
          <ac:chgData name="Nguyen Chi Son" userId="606856d02e9d83ac" providerId="LiveId" clId="{A5CC5DD5-7D26-4064-9F24-33A5796F9398}" dt="2022-05-12T16:24:46.213" v="6023" actId="478"/>
          <ac:graphicFrameMkLst>
            <pc:docMk/>
            <pc:sldMk cId="3282336197" sldId="815"/>
            <ac:graphicFrameMk id="11" creationId="{8C09A6D4-90CF-7CFD-A9B8-3640D8647BC9}"/>
          </ac:graphicFrameMkLst>
        </pc:graphicFrameChg>
        <pc:graphicFrameChg chg="add mod">
          <ac:chgData name="Nguyen Chi Son" userId="606856d02e9d83ac" providerId="LiveId" clId="{A5CC5DD5-7D26-4064-9F24-33A5796F9398}" dt="2022-05-12T19:15:40.558" v="11200" actId="1076"/>
          <ac:graphicFrameMkLst>
            <pc:docMk/>
            <pc:sldMk cId="3282336197" sldId="815"/>
            <ac:graphicFrameMk id="12" creationId="{6E7CE23A-12F7-D2B4-0252-8EB1F29D3251}"/>
          </ac:graphicFrameMkLst>
        </pc:graphicFrameChg>
        <pc:graphicFrameChg chg="del">
          <ac:chgData name="Nguyen Chi Son" userId="606856d02e9d83ac" providerId="LiveId" clId="{A5CC5DD5-7D26-4064-9F24-33A5796F9398}" dt="2022-05-12T16:24:46.213" v="6023" actId="478"/>
          <ac:graphicFrameMkLst>
            <pc:docMk/>
            <pc:sldMk cId="3282336197" sldId="815"/>
            <ac:graphicFrameMk id="13" creationId="{9E0A1F00-E708-D5A8-E2E8-3171BF3C66F5}"/>
          </ac:graphicFrameMkLst>
        </pc:graphicFrameChg>
        <pc:graphicFrameChg chg="add mod">
          <ac:chgData name="Nguyen Chi Son" userId="606856d02e9d83ac" providerId="LiveId" clId="{A5CC5DD5-7D26-4064-9F24-33A5796F9398}" dt="2022-05-12T19:15:47.026" v="11203" actId="1076"/>
          <ac:graphicFrameMkLst>
            <pc:docMk/>
            <pc:sldMk cId="3282336197" sldId="815"/>
            <ac:graphicFrameMk id="14" creationId="{F07B73C6-27C6-0738-3000-6D4D476CBD6E}"/>
          </ac:graphicFrameMkLst>
        </pc:graphicFrameChg>
        <pc:graphicFrameChg chg="del">
          <ac:chgData name="Nguyen Chi Son" userId="606856d02e9d83ac" providerId="LiveId" clId="{A5CC5DD5-7D26-4064-9F24-33A5796F9398}" dt="2022-05-12T16:24:46.213" v="6023" actId="478"/>
          <ac:graphicFrameMkLst>
            <pc:docMk/>
            <pc:sldMk cId="3282336197" sldId="815"/>
            <ac:graphicFrameMk id="15" creationId="{99DA805A-2180-2663-7EAC-3550264FFC82}"/>
          </ac:graphicFrameMkLst>
        </pc:graphicFrameChg>
        <pc:picChg chg="del">
          <ac:chgData name="Nguyen Chi Son" userId="606856d02e9d83ac" providerId="LiveId" clId="{A5CC5DD5-7D26-4064-9F24-33A5796F9398}" dt="2022-05-12T16:22:28.588" v="5984" actId="478"/>
          <ac:picMkLst>
            <pc:docMk/>
            <pc:sldMk cId="3282336197" sldId="815"/>
            <ac:picMk id="9" creationId="{84C23339-081C-CF37-5677-6129FCD91380}"/>
          </ac:picMkLst>
        </pc:picChg>
      </pc:sldChg>
      <pc:sldChg chg="addSp delSp modSp add del mod delAnim modAnim">
        <pc:chgData name="Nguyen Chi Son" userId="606856d02e9d83ac" providerId="LiveId" clId="{A5CC5DD5-7D26-4064-9F24-33A5796F9398}" dt="2022-05-12T16:51:43.523" v="7598" actId="47"/>
        <pc:sldMkLst>
          <pc:docMk/>
          <pc:sldMk cId="3403256051" sldId="816"/>
        </pc:sldMkLst>
        <pc:spChg chg="mod">
          <ac:chgData name="Nguyen Chi Son" userId="606856d02e9d83ac" providerId="LiveId" clId="{A5CC5DD5-7D26-4064-9F24-33A5796F9398}" dt="2022-05-12T16:42:27.397" v="7453" actId="20577"/>
          <ac:spMkLst>
            <pc:docMk/>
            <pc:sldMk cId="3403256051" sldId="816"/>
            <ac:spMk id="13" creationId="{CA143F7C-88D4-5EFA-F85C-A8A489BEC27C}"/>
          </ac:spMkLst>
        </pc:spChg>
        <pc:spChg chg="mod">
          <ac:chgData name="Nguyen Chi Son" userId="606856d02e9d83ac" providerId="LiveId" clId="{A5CC5DD5-7D26-4064-9F24-33A5796F9398}" dt="2022-05-12T16:41:21.250" v="7441" actId="20577"/>
          <ac:spMkLst>
            <pc:docMk/>
            <pc:sldMk cId="3403256051" sldId="816"/>
            <ac:spMk id="15" creationId="{CD05BD16-4BFD-823C-7806-B6AC9FE0FCA7}"/>
          </ac:spMkLst>
        </pc:spChg>
        <pc:spChg chg="mod">
          <ac:chgData name="Nguyen Chi Son" userId="606856d02e9d83ac" providerId="LiveId" clId="{A5CC5DD5-7D26-4064-9F24-33A5796F9398}" dt="2022-05-12T16:40:18.184" v="7341" actId="20577"/>
          <ac:spMkLst>
            <pc:docMk/>
            <pc:sldMk cId="3403256051" sldId="816"/>
            <ac:spMk id="19" creationId="{9C339D16-68E4-43C4-A62E-D0146138D23B}"/>
          </ac:spMkLst>
        </pc:spChg>
        <pc:graphicFrameChg chg="add mod">
          <ac:chgData name="Nguyen Chi Son" userId="606856d02e9d83ac" providerId="LiveId" clId="{A5CC5DD5-7D26-4064-9F24-33A5796F9398}" dt="2022-05-12T16:42:29.210" v="7456" actId="1035"/>
          <ac:graphicFrameMkLst>
            <pc:docMk/>
            <pc:sldMk cId="3403256051" sldId="816"/>
            <ac:graphicFrameMk id="11" creationId="{50CB3489-ABCF-C823-F890-ED235BA3D376}"/>
          </ac:graphicFrameMkLst>
        </pc:graphicFrameChg>
        <pc:graphicFrameChg chg="add mod">
          <ac:chgData name="Nguyen Chi Son" userId="606856d02e9d83ac" providerId="LiveId" clId="{A5CC5DD5-7D26-4064-9F24-33A5796F9398}" dt="2022-05-12T16:49:12.420" v="7534"/>
          <ac:graphicFrameMkLst>
            <pc:docMk/>
            <pc:sldMk cId="3403256051" sldId="816"/>
            <ac:graphicFrameMk id="12" creationId="{36CB9806-6EB9-D508-E73F-7019AC9D0C9C}"/>
          </ac:graphicFrameMkLst>
        </pc:graphicFrameChg>
        <pc:graphicFrameChg chg="mod">
          <ac:chgData name="Nguyen Chi Son" userId="606856d02e9d83ac" providerId="LiveId" clId="{A5CC5DD5-7D26-4064-9F24-33A5796F9398}" dt="2022-05-12T16:42:01.956" v="7449" actId="1035"/>
          <ac:graphicFrameMkLst>
            <pc:docMk/>
            <pc:sldMk cId="3403256051" sldId="816"/>
            <ac:graphicFrameMk id="26" creationId="{6B5243E3-C74E-DB0F-5491-5E0AC7E5CB36}"/>
          </ac:graphicFrameMkLst>
        </pc:graphicFrameChg>
        <pc:graphicFrameChg chg="del">
          <ac:chgData name="Nguyen Chi Son" userId="606856d02e9d83ac" providerId="LiveId" clId="{A5CC5DD5-7D26-4064-9F24-33A5796F9398}" dt="2022-05-12T16:39:03.903" v="7323" actId="478"/>
          <ac:graphicFrameMkLst>
            <pc:docMk/>
            <pc:sldMk cId="3403256051" sldId="816"/>
            <ac:graphicFrameMk id="27" creationId="{B3712121-B437-29B6-EC9E-DBED7A461A2E}"/>
          </ac:graphicFrameMkLst>
        </pc:graphicFrameChg>
      </pc:sldChg>
      <pc:sldChg chg="addSp delSp modSp add mod delAnim modAnim">
        <pc:chgData name="Nguyen Chi Son" userId="606856d02e9d83ac" providerId="LiveId" clId="{A5CC5DD5-7D26-4064-9F24-33A5796F9398}" dt="2022-05-12T19:24:32.113" v="11420"/>
        <pc:sldMkLst>
          <pc:docMk/>
          <pc:sldMk cId="3541577497" sldId="817"/>
        </pc:sldMkLst>
        <pc:spChg chg="mod">
          <ac:chgData name="Nguyen Chi Son" userId="606856d02e9d83ac" providerId="LiveId" clId="{A5CC5DD5-7D26-4064-9F24-33A5796F9398}" dt="2022-05-12T16:50:11.310" v="7564" actId="1035"/>
          <ac:spMkLst>
            <pc:docMk/>
            <pc:sldMk cId="3541577497" sldId="817"/>
            <ac:spMk id="13" creationId="{CA143F7C-88D4-5EFA-F85C-A8A489BEC27C}"/>
          </ac:spMkLst>
        </pc:spChg>
        <pc:spChg chg="mod">
          <ac:chgData name="Nguyen Chi Son" userId="606856d02e9d83ac" providerId="LiveId" clId="{A5CC5DD5-7D26-4064-9F24-33A5796F9398}" dt="2022-05-12T16:50:11.310" v="7564" actId="1035"/>
          <ac:spMkLst>
            <pc:docMk/>
            <pc:sldMk cId="3541577497" sldId="817"/>
            <ac:spMk id="14" creationId="{4D59D54C-7348-5204-4FC8-0BE9E77E9CBE}"/>
          </ac:spMkLst>
        </pc:spChg>
        <pc:spChg chg="mod">
          <ac:chgData name="Nguyen Chi Son" userId="606856d02e9d83ac" providerId="LiveId" clId="{A5CC5DD5-7D26-4064-9F24-33A5796F9398}" dt="2022-05-12T16:50:11.310" v="7564" actId="1035"/>
          <ac:spMkLst>
            <pc:docMk/>
            <pc:sldMk cId="3541577497" sldId="817"/>
            <ac:spMk id="15" creationId="{CD05BD16-4BFD-823C-7806-B6AC9FE0FCA7}"/>
          </ac:spMkLst>
        </pc:spChg>
        <pc:spChg chg="mod">
          <ac:chgData name="Nguyen Chi Son" userId="606856d02e9d83ac" providerId="LiveId" clId="{A5CC5DD5-7D26-4064-9F24-33A5796F9398}" dt="2022-05-12T16:50:11.310" v="7564" actId="1035"/>
          <ac:spMkLst>
            <pc:docMk/>
            <pc:sldMk cId="3541577497" sldId="817"/>
            <ac:spMk id="16" creationId="{9AF96B58-EC05-4724-BF83-4F29FEC02B98}"/>
          </ac:spMkLst>
        </pc:spChg>
        <pc:graphicFrameChg chg="mod">
          <ac:chgData name="Nguyen Chi Son" userId="606856d02e9d83ac" providerId="LiveId" clId="{A5CC5DD5-7D26-4064-9F24-33A5796F9398}" dt="2022-05-12T16:50:11.310" v="7564" actId="1035"/>
          <ac:graphicFrameMkLst>
            <pc:docMk/>
            <pc:sldMk cId="3541577497" sldId="817"/>
            <ac:graphicFrameMk id="11" creationId="{50CB3489-ABCF-C823-F890-ED235BA3D376}"/>
          </ac:graphicFrameMkLst>
        </pc:graphicFrameChg>
        <pc:graphicFrameChg chg="del">
          <ac:chgData name="Nguyen Chi Son" userId="606856d02e9d83ac" providerId="LiveId" clId="{A5CC5DD5-7D26-4064-9F24-33A5796F9398}" dt="2022-05-12T16:43:43.923" v="7511" actId="478"/>
          <ac:graphicFrameMkLst>
            <pc:docMk/>
            <pc:sldMk cId="3541577497" sldId="817"/>
            <ac:graphicFrameMk id="12" creationId="{36CB9806-6EB9-D508-E73F-7019AC9D0C9C}"/>
          </ac:graphicFrameMkLst>
        </pc:graphicFrameChg>
        <pc:graphicFrameChg chg="add mod">
          <ac:chgData name="Nguyen Chi Son" userId="606856d02e9d83ac" providerId="LiveId" clId="{A5CC5DD5-7D26-4064-9F24-33A5796F9398}" dt="2022-05-12T16:50:11.310" v="7564" actId="1035"/>
          <ac:graphicFrameMkLst>
            <pc:docMk/>
            <pc:sldMk cId="3541577497" sldId="817"/>
            <ac:graphicFrameMk id="17" creationId="{78C25881-7C8B-3C50-09CE-73EA1BE9D7E7}"/>
          </ac:graphicFrameMkLst>
        </pc:graphicFrameChg>
        <pc:graphicFrameChg chg="add mod">
          <ac:chgData name="Nguyen Chi Son" userId="606856d02e9d83ac" providerId="LiveId" clId="{A5CC5DD5-7D26-4064-9F24-33A5796F9398}" dt="2022-05-12T16:50:11.310" v="7564" actId="1035"/>
          <ac:graphicFrameMkLst>
            <pc:docMk/>
            <pc:sldMk cId="3541577497" sldId="817"/>
            <ac:graphicFrameMk id="18" creationId="{461A1687-07FB-1A8F-5BE0-062DE594986F}"/>
          </ac:graphicFrameMkLst>
        </pc:graphicFrameChg>
        <pc:graphicFrameChg chg="add mod">
          <ac:chgData name="Nguyen Chi Son" userId="606856d02e9d83ac" providerId="LiveId" clId="{A5CC5DD5-7D26-4064-9F24-33A5796F9398}" dt="2022-05-12T16:50:11.310" v="7564" actId="1035"/>
          <ac:graphicFrameMkLst>
            <pc:docMk/>
            <pc:sldMk cId="3541577497" sldId="817"/>
            <ac:graphicFrameMk id="20" creationId="{88B5447F-E622-421C-3772-C017150B8930}"/>
          </ac:graphicFrameMkLst>
        </pc:graphicFrameChg>
        <pc:graphicFrameChg chg="mod">
          <ac:chgData name="Nguyen Chi Son" userId="606856d02e9d83ac" providerId="LiveId" clId="{A5CC5DD5-7D26-4064-9F24-33A5796F9398}" dt="2022-05-12T16:50:11.310" v="7564" actId="1035"/>
          <ac:graphicFrameMkLst>
            <pc:docMk/>
            <pc:sldMk cId="3541577497" sldId="817"/>
            <ac:graphicFrameMk id="26" creationId="{6B5243E3-C74E-DB0F-5491-5E0AC7E5CB36}"/>
          </ac:graphicFrameMkLst>
        </pc:graphicFrameChg>
      </pc:sldChg>
      <pc:sldChg chg="addSp delSp modSp add mod delAnim modAnim">
        <pc:chgData name="Nguyen Chi Son" userId="606856d02e9d83ac" providerId="LiveId" clId="{A5CC5DD5-7D26-4064-9F24-33A5796F9398}" dt="2022-05-12T16:51:10.510" v="7585" actId="1036"/>
        <pc:sldMkLst>
          <pc:docMk/>
          <pc:sldMk cId="3977683269" sldId="818"/>
        </pc:sldMkLst>
        <pc:spChg chg="mod">
          <ac:chgData name="Nguyen Chi Son" userId="606856d02e9d83ac" providerId="LiveId" clId="{A5CC5DD5-7D26-4064-9F24-33A5796F9398}" dt="2022-05-12T16:50:52.022" v="7573" actId="20577"/>
          <ac:spMkLst>
            <pc:docMk/>
            <pc:sldMk cId="3977683269" sldId="818"/>
            <ac:spMk id="13" creationId="{CA143F7C-88D4-5EFA-F85C-A8A489BEC27C}"/>
          </ac:spMkLst>
        </pc:spChg>
        <pc:spChg chg="mod">
          <ac:chgData name="Nguyen Chi Son" userId="606856d02e9d83ac" providerId="LiveId" clId="{A5CC5DD5-7D26-4064-9F24-33A5796F9398}" dt="2022-05-12T16:51:05.551" v="7576" actId="12788"/>
          <ac:spMkLst>
            <pc:docMk/>
            <pc:sldMk cId="3977683269" sldId="818"/>
            <ac:spMk id="15" creationId="{CD05BD16-4BFD-823C-7806-B6AC9FE0FCA7}"/>
          </ac:spMkLst>
        </pc:spChg>
        <pc:graphicFrameChg chg="del">
          <ac:chgData name="Nguyen Chi Son" userId="606856d02e9d83ac" providerId="LiveId" clId="{A5CC5DD5-7D26-4064-9F24-33A5796F9398}" dt="2022-05-12T16:50:49.713" v="7571" actId="478"/>
          <ac:graphicFrameMkLst>
            <pc:docMk/>
            <pc:sldMk cId="3977683269" sldId="818"/>
            <ac:graphicFrameMk id="11" creationId="{50CB3489-ABCF-C823-F890-ED235BA3D376}"/>
          </ac:graphicFrameMkLst>
        </pc:graphicFrameChg>
        <pc:graphicFrameChg chg="del">
          <ac:chgData name="Nguyen Chi Son" userId="606856d02e9d83ac" providerId="LiveId" clId="{A5CC5DD5-7D26-4064-9F24-33A5796F9398}" dt="2022-05-12T16:50:50.841" v="7572" actId="478"/>
          <ac:graphicFrameMkLst>
            <pc:docMk/>
            <pc:sldMk cId="3977683269" sldId="818"/>
            <ac:graphicFrameMk id="17" creationId="{78C25881-7C8B-3C50-09CE-73EA1BE9D7E7}"/>
          </ac:graphicFrameMkLst>
        </pc:graphicFrameChg>
        <pc:graphicFrameChg chg="del">
          <ac:chgData name="Nguyen Chi Son" userId="606856d02e9d83ac" providerId="LiveId" clId="{A5CC5DD5-7D26-4064-9F24-33A5796F9398}" dt="2022-05-12T16:50:47.825" v="7569" actId="478"/>
          <ac:graphicFrameMkLst>
            <pc:docMk/>
            <pc:sldMk cId="3977683269" sldId="818"/>
            <ac:graphicFrameMk id="18" creationId="{461A1687-07FB-1A8F-5BE0-062DE594986F}"/>
          </ac:graphicFrameMkLst>
        </pc:graphicFrameChg>
        <pc:graphicFrameChg chg="del">
          <ac:chgData name="Nguyen Chi Son" userId="606856d02e9d83ac" providerId="LiveId" clId="{A5CC5DD5-7D26-4064-9F24-33A5796F9398}" dt="2022-05-12T16:50:48.388" v="7570" actId="478"/>
          <ac:graphicFrameMkLst>
            <pc:docMk/>
            <pc:sldMk cId="3977683269" sldId="818"/>
            <ac:graphicFrameMk id="20" creationId="{88B5447F-E622-421C-3772-C017150B8930}"/>
          </ac:graphicFrameMkLst>
        </pc:graphicFrameChg>
        <pc:graphicFrameChg chg="add mod">
          <ac:chgData name="Nguyen Chi Son" userId="606856d02e9d83ac" providerId="LiveId" clId="{A5CC5DD5-7D26-4064-9F24-33A5796F9398}" dt="2022-05-12T16:51:09.070" v="7581" actId="1036"/>
          <ac:graphicFrameMkLst>
            <pc:docMk/>
            <pc:sldMk cId="3977683269" sldId="818"/>
            <ac:graphicFrameMk id="21" creationId="{E57C70A1-4056-86B8-EDB3-BB15C42E3683}"/>
          </ac:graphicFrameMkLst>
        </pc:graphicFrameChg>
        <pc:graphicFrameChg chg="add mod">
          <ac:chgData name="Nguyen Chi Son" userId="606856d02e9d83ac" providerId="LiveId" clId="{A5CC5DD5-7D26-4064-9F24-33A5796F9398}" dt="2022-05-12T16:51:10.510" v="7585" actId="1036"/>
          <ac:graphicFrameMkLst>
            <pc:docMk/>
            <pc:sldMk cId="3977683269" sldId="818"/>
            <ac:graphicFrameMk id="22" creationId="{319F8C1C-9BDF-0462-8934-224FE1E186E4}"/>
          </ac:graphicFrameMkLst>
        </pc:graphicFrameChg>
        <pc:graphicFrameChg chg="del">
          <ac:chgData name="Nguyen Chi Son" userId="606856d02e9d83ac" providerId="LiveId" clId="{A5CC5DD5-7D26-4064-9F24-33A5796F9398}" dt="2022-05-12T16:50:47.350" v="7568" actId="478"/>
          <ac:graphicFrameMkLst>
            <pc:docMk/>
            <pc:sldMk cId="3977683269" sldId="818"/>
            <ac:graphicFrameMk id="26" creationId="{6B5243E3-C74E-DB0F-5491-5E0AC7E5CB36}"/>
          </ac:graphicFrameMkLst>
        </pc:graphicFrameChg>
      </pc:sldChg>
      <pc:sldChg chg="addSp delSp modSp add mod delAnim modAnim">
        <pc:chgData name="Nguyen Chi Son" userId="606856d02e9d83ac" providerId="LiveId" clId="{A5CC5DD5-7D26-4064-9F24-33A5796F9398}" dt="2022-05-12T19:24:12.754" v="11415"/>
        <pc:sldMkLst>
          <pc:docMk/>
          <pc:sldMk cId="2452262777" sldId="819"/>
        </pc:sldMkLst>
        <pc:spChg chg="mod">
          <ac:chgData name="Nguyen Chi Son" userId="606856d02e9d83ac" providerId="LiveId" clId="{A5CC5DD5-7D26-4064-9F24-33A5796F9398}" dt="2022-05-12T16:51:17.438" v="7588" actId="20577"/>
          <ac:spMkLst>
            <pc:docMk/>
            <pc:sldMk cId="2452262777" sldId="819"/>
            <ac:spMk id="13" creationId="{CA143F7C-88D4-5EFA-F85C-A8A489BEC27C}"/>
          </ac:spMkLst>
        </pc:spChg>
        <pc:spChg chg="mod">
          <ac:chgData name="Nguyen Chi Son" userId="606856d02e9d83ac" providerId="LiveId" clId="{A5CC5DD5-7D26-4064-9F24-33A5796F9398}" dt="2022-05-12T16:51:39.016" v="7597" actId="12788"/>
          <ac:spMkLst>
            <pc:docMk/>
            <pc:sldMk cId="2452262777" sldId="819"/>
            <ac:spMk id="15" creationId="{CD05BD16-4BFD-823C-7806-B6AC9FE0FCA7}"/>
          </ac:spMkLst>
        </pc:spChg>
        <pc:graphicFrameChg chg="del">
          <ac:chgData name="Nguyen Chi Son" userId="606856d02e9d83ac" providerId="LiveId" clId="{A5CC5DD5-7D26-4064-9F24-33A5796F9398}" dt="2022-05-12T16:51:15.340" v="7586" actId="478"/>
          <ac:graphicFrameMkLst>
            <pc:docMk/>
            <pc:sldMk cId="2452262777" sldId="819"/>
            <ac:graphicFrameMk id="17" creationId="{78C25881-7C8B-3C50-09CE-73EA1BE9D7E7}"/>
          </ac:graphicFrameMkLst>
        </pc:graphicFrameChg>
        <pc:graphicFrameChg chg="del">
          <ac:chgData name="Nguyen Chi Son" userId="606856d02e9d83ac" providerId="LiveId" clId="{A5CC5DD5-7D26-4064-9F24-33A5796F9398}" dt="2022-05-12T16:51:24.521" v="7591" actId="478"/>
          <ac:graphicFrameMkLst>
            <pc:docMk/>
            <pc:sldMk cId="2452262777" sldId="819"/>
            <ac:graphicFrameMk id="18" creationId="{461A1687-07FB-1A8F-5BE0-062DE594986F}"/>
          </ac:graphicFrameMkLst>
        </pc:graphicFrameChg>
        <pc:graphicFrameChg chg="del">
          <ac:chgData name="Nguyen Chi Son" userId="606856d02e9d83ac" providerId="LiveId" clId="{A5CC5DD5-7D26-4064-9F24-33A5796F9398}" dt="2022-05-12T16:51:25.338" v="7592" actId="478"/>
          <ac:graphicFrameMkLst>
            <pc:docMk/>
            <pc:sldMk cId="2452262777" sldId="819"/>
            <ac:graphicFrameMk id="20" creationId="{88B5447F-E622-421C-3772-C017150B8930}"/>
          </ac:graphicFrameMkLst>
        </pc:graphicFrameChg>
        <pc:graphicFrameChg chg="add mod">
          <ac:chgData name="Nguyen Chi Son" userId="606856d02e9d83ac" providerId="LiveId" clId="{A5CC5DD5-7D26-4064-9F24-33A5796F9398}" dt="2022-05-12T16:51:39.016" v="7597" actId="12788"/>
          <ac:graphicFrameMkLst>
            <pc:docMk/>
            <pc:sldMk cId="2452262777" sldId="819"/>
            <ac:graphicFrameMk id="21" creationId="{74A85761-6D06-ACD8-4C8F-59BDFBAF2A33}"/>
          </ac:graphicFrameMkLst>
        </pc:graphicFrameChg>
        <pc:graphicFrameChg chg="add mod">
          <ac:chgData name="Nguyen Chi Son" userId="606856d02e9d83ac" providerId="LiveId" clId="{A5CC5DD5-7D26-4064-9F24-33A5796F9398}" dt="2022-05-12T16:51:39.016" v="7597" actId="12788"/>
          <ac:graphicFrameMkLst>
            <pc:docMk/>
            <pc:sldMk cId="2452262777" sldId="819"/>
            <ac:graphicFrameMk id="22" creationId="{23034699-B7DC-B9DB-0ADE-1E657709A432}"/>
          </ac:graphicFrameMkLst>
        </pc:graphicFrameChg>
        <pc:graphicFrameChg chg="del">
          <ac:chgData name="Nguyen Chi Son" userId="606856d02e9d83ac" providerId="LiveId" clId="{A5CC5DD5-7D26-4064-9F24-33A5796F9398}" dt="2022-05-12T16:51:24.102" v="7590" actId="478"/>
          <ac:graphicFrameMkLst>
            <pc:docMk/>
            <pc:sldMk cId="2452262777" sldId="819"/>
            <ac:graphicFrameMk id="26" creationId="{6B5243E3-C74E-DB0F-5491-5E0AC7E5CB36}"/>
          </ac:graphicFrameMkLst>
        </pc:graphicFrameChg>
      </pc:sldChg>
      <pc:sldChg chg="addSp delSp modSp add del mod delAnim modAnim">
        <pc:chgData name="Nguyen Chi Son" userId="606856d02e9d83ac" providerId="LiveId" clId="{A5CC5DD5-7D26-4064-9F24-33A5796F9398}" dt="2022-05-12T19:11:49.423" v="10293" actId="47"/>
        <pc:sldMkLst>
          <pc:docMk/>
          <pc:sldMk cId="2905142304" sldId="820"/>
        </pc:sldMkLst>
        <pc:spChg chg="del">
          <ac:chgData name="Nguyen Chi Son" userId="606856d02e9d83ac" providerId="LiveId" clId="{A5CC5DD5-7D26-4064-9F24-33A5796F9398}" dt="2022-05-12T16:54:51.369" v="7601" actId="478"/>
          <ac:spMkLst>
            <pc:docMk/>
            <pc:sldMk cId="2905142304" sldId="820"/>
            <ac:spMk id="13" creationId="{CA143F7C-88D4-5EFA-F85C-A8A489BEC27C}"/>
          </ac:spMkLst>
        </pc:spChg>
        <pc:spChg chg="del">
          <ac:chgData name="Nguyen Chi Son" userId="606856d02e9d83ac" providerId="LiveId" clId="{A5CC5DD5-7D26-4064-9F24-33A5796F9398}" dt="2022-05-12T16:54:51.369" v="7601" actId="478"/>
          <ac:spMkLst>
            <pc:docMk/>
            <pc:sldMk cId="2905142304" sldId="820"/>
            <ac:spMk id="14" creationId="{4D59D54C-7348-5204-4FC8-0BE9E77E9CBE}"/>
          </ac:spMkLst>
        </pc:spChg>
        <pc:spChg chg="del">
          <ac:chgData name="Nguyen Chi Son" userId="606856d02e9d83ac" providerId="LiveId" clId="{A5CC5DD5-7D26-4064-9F24-33A5796F9398}" dt="2022-05-12T16:54:51.369" v="7601" actId="478"/>
          <ac:spMkLst>
            <pc:docMk/>
            <pc:sldMk cId="2905142304" sldId="820"/>
            <ac:spMk id="15" creationId="{CD05BD16-4BFD-823C-7806-B6AC9FE0FCA7}"/>
          </ac:spMkLst>
        </pc:spChg>
        <pc:spChg chg="del">
          <ac:chgData name="Nguyen Chi Son" userId="606856d02e9d83ac" providerId="LiveId" clId="{A5CC5DD5-7D26-4064-9F24-33A5796F9398}" dt="2022-05-12T16:54:51.369" v="7601" actId="478"/>
          <ac:spMkLst>
            <pc:docMk/>
            <pc:sldMk cId="2905142304" sldId="820"/>
            <ac:spMk id="16" creationId="{9AF96B58-EC05-4724-BF83-4F29FEC02B98}"/>
          </ac:spMkLst>
        </pc:spChg>
        <pc:spChg chg="mod">
          <ac:chgData name="Nguyen Chi Son" userId="606856d02e9d83ac" providerId="LiveId" clId="{A5CC5DD5-7D26-4064-9F24-33A5796F9398}" dt="2022-05-12T16:57:19.686" v="8156" actId="20577"/>
          <ac:spMkLst>
            <pc:docMk/>
            <pc:sldMk cId="2905142304" sldId="820"/>
            <ac:spMk id="19" creationId="{9C339D16-68E4-43C4-A62E-D0146138D23B}"/>
          </ac:spMkLst>
        </pc:spChg>
        <pc:spChg chg="add mod">
          <ac:chgData name="Nguyen Chi Son" userId="606856d02e9d83ac" providerId="LiveId" clId="{A5CC5DD5-7D26-4064-9F24-33A5796F9398}" dt="2022-05-12T17:34:52.578" v="8860"/>
          <ac:spMkLst>
            <pc:docMk/>
            <pc:sldMk cId="2905142304" sldId="820"/>
            <ac:spMk id="21" creationId="{8BE2A0B7-53EF-93CD-2F4E-E1CFB1DB88D5}"/>
          </ac:spMkLst>
        </pc:spChg>
        <pc:spChg chg="add mod">
          <ac:chgData name="Nguyen Chi Son" userId="606856d02e9d83ac" providerId="LiveId" clId="{A5CC5DD5-7D26-4064-9F24-33A5796F9398}" dt="2022-05-12T16:57:33.696" v="8178" actId="1035"/>
          <ac:spMkLst>
            <pc:docMk/>
            <pc:sldMk cId="2905142304" sldId="820"/>
            <ac:spMk id="22" creationId="{E84AF68E-E4DE-1FC0-1A57-9F70D16567D1}"/>
          </ac:spMkLst>
        </pc:spChg>
        <pc:spChg chg="add mod">
          <ac:chgData name="Nguyen Chi Son" userId="606856d02e9d83ac" providerId="LiveId" clId="{A5CC5DD5-7D26-4064-9F24-33A5796F9398}" dt="2022-05-12T17:05:23.707" v="8607" actId="58"/>
          <ac:spMkLst>
            <pc:docMk/>
            <pc:sldMk cId="2905142304" sldId="820"/>
            <ac:spMk id="23" creationId="{4828B6D2-EA4D-2DC6-DE05-EB0C614C11B4}"/>
          </ac:spMkLst>
        </pc:spChg>
        <pc:spChg chg="add mod">
          <ac:chgData name="Nguyen Chi Son" userId="606856d02e9d83ac" providerId="LiveId" clId="{A5CC5DD5-7D26-4064-9F24-33A5796F9398}" dt="2022-05-12T16:57:33.696" v="8178" actId="1035"/>
          <ac:spMkLst>
            <pc:docMk/>
            <pc:sldMk cId="2905142304" sldId="820"/>
            <ac:spMk id="24" creationId="{A9D1B96B-28F7-F058-2515-7C0D0FDBBE15}"/>
          </ac:spMkLst>
        </pc:spChg>
        <pc:graphicFrameChg chg="del">
          <ac:chgData name="Nguyen Chi Son" userId="606856d02e9d83ac" providerId="LiveId" clId="{A5CC5DD5-7D26-4064-9F24-33A5796F9398}" dt="2022-05-12T16:54:51.369" v="7601" actId="478"/>
          <ac:graphicFrameMkLst>
            <pc:docMk/>
            <pc:sldMk cId="2905142304" sldId="820"/>
            <ac:graphicFrameMk id="11" creationId="{50CB3489-ABCF-C823-F890-ED235BA3D376}"/>
          </ac:graphicFrameMkLst>
        </pc:graphicFrameChg>
        <pc:graphicFrameChg chg="del">
          <ac:chgData name="Nguyen Chi Son" userId="606856d02e9d83ac" providerId="LiveId" clId="{A5CC5DD5-7D26-4064-9F24-33A5796F9398}" dt="2022-05-12T16:54:51.369" v="7601" actId="478"/>
          <ac:graphicFrameMkLst>
            <pc:docMk/>
            <pc:sldMk cId="2905142304" sldId="820"/>
            <ac:graphicFrameMk id="17" creationId="{78C25881-7C8B-3C50-09CE-73EA1BE9D7E7}"/>
          </ac:graphicFrameMkLst>
        </pc:graphicFrameChg>
        <pc:graphicFrameChg chg="del">
          <ac:chgData name="Nguyen Chi Son" userId="606856d02e9d83ac" providerId="LiveId" clId="{A5CC5DD5-7D26-4064-9F24-33A5796F9398}" dt="2022-05-12T16:54:51.369" v="7601" actId="478"/>
          <ac:graphicFrameMkLst>
            <pc:docMk/>
            <pc:sldMk cId="2905142304" sldId="820"/>
            <ac:graphicFrameMk id="18" creationId="{461A1687-07FB-1A8F-5BE0-062DE594986F}"/>
          </ac:graphicFrameMkLst>
        </pc:graphicFrameChg>
        <pc:graphicFrameChg chg="del">
          <ac:chgData name="Nguyen Chi Son" userId="606856d02e9d83ac" providerId="LiveId" clId="{A5CC5DD5-7D26-4064-9F24-33A5796F9398}" dt="2022-05-12T16:54:51.369" v="7601" actId="478"/>
          <ac:graphicFrameMkLst>
            <pc:docMk/>
            <pc:sldMk cId="2905142304" sldId="820"/>
            <ac:graphicFrameMk id="20" creationId="{88B5447F-E622-421C-3772-C017150B8930}"/>
          </ac:graphicFrameMkLst>
        </pc:graphicFrameChg>
        <pc:graphicFrameChg chg="add del mod">
          <ac:chgData name="Nguyen Chi Son" userId="606856d02e9d83ac" providerId="LiveId" clId="{A5CC5DD5-7D26-4064-9F24-33A5796F9398}" dt="2022-05-12T17:01:58.730" v="8539" actId="478"/>
          <ac:graphicFrameMkLst>
            <pc:docMk/>
            <pc:sldMk cId="2905142304" sldId="820"/>
            <ac:graphicFrameMk id="25" creationId="{E5D91A00-2FDF-E5CF-AA7B-90DA2BF93BC7}"/>
          </ac:graphicFrameMkLst>
        </pc:graphicFrameChg>
        <pc:graphicFrameChg chg="del">
          <ac:chgData name="Nguyen Chi Son" userId="606856d02e9d83ac" providerId="LiveId" clId="{A5CC5DD5-7D26-4064-9F24-33A5796F9398}" dt="2022-05-12T16:54:51.369" v="7601" actId="478"/>
          <ac:graphicFrameMkLst>
            <pc:docMk/>
            <pc:sldMk cId="2905142304" sldId="820"/>
            <ac:graphicFrameMk id="26" creationId="{6B5243E3-C74E-DB0F-5491-5E0AC7E5CB36}"/>
          </ac:graphicFrameMkLst>
        </pc:graphicFrameChg>
        <pc:graphicFrameChg chg="add mod">
          <ac:chgData name="Nguyen Chi Son" userId="606856d02e9d83ac" providerId="LiveId" clId="{A5CC5DD5-7D26-4064-9F24-33A5796F9398}" dt="2022-05-12T17:29:54.697" v="8687" actId="1076"/>
          <ac:graphicFrameMkLst>
            <pc:docMk/>
            <pc:sldMk cId="2905142304" sldId="820"/>
            <ac:graphicFrameMk id="27" creationId="{6B2934CC-61F6-92ED-7E4D-54E5403E7652}"/>
          </ac:graphicFrameMkLst>
        </pc:graphicFrameChg>
        <pc:graphicFrameChg chg="add mod">
          <ac:chgData name="Nguyen Chi Son" userId="606856d02e9d83ac" providerId="LiveId" clId="{A5CC5DD5-7D26-4064-9F24-33A5796F9398}" dt="2022-05-12T17:05:37.072" v="8651" actId="1035"/>
          <ac:graphicFrameMkLst>
            <pc:docMk/>
            <pc:sldMk cId="2905142304" sldId="820"/>
            <ac:graphicFrameMk id="28" creationId="{F11B15DE-36D7-3052-BF9A-11C1691A5D87}"/>
          </ac:graphicFrameMkLst>
        </pc:graphicFrameChg>
        <pc:picChg chg="add mod">
          <ac:chgData name="Nguyen Chi Son" userId="606856d02e9d83ac" providerId="LiveId" clId="{A5CC5DD5-7D26-4064-9F24-33A5796F9398}" dt="2022-05-12T16:57:06.905" v="8140" actId="1076"/>
          <ac:picMkLst>
            <pc:docMk/>
            <pc:sldMk cId="2905142304" sldId="820"/>
            <ac:picMk id="3" creationId="{EF5A0F98-5825-A96B-DC05-5CFA2F468FC0}"/>
          </ac:picMkLst>
        </pc:picChg>
        <pc:picChg chg="del">
          <ac:chgData name="Nguyen Chi Son" userId="606856d02e9d83ac" providerId="LiveId" clId="{A5CC5DD5-7D26-4064-9F24-33A5796F9398}" dt="2022-05-12T16:54:51.767" v="7602" actId="478"/>
          <ac:picMkLst>
            <pc:docMk/>
            <pc:sldMk cId="2905142304" sldId="820"/>
            <ac:picMk id="4" creationId="{DB0979A4-57B6-FD5B-E7AC-D965352CD6E1}"/>
          </ac:picMkLst>
        </pc:picChg>
      </pc:sldChg>
      <pc:sldChg chg="addSp modSp add del mod modAnim">
        <pc:chgData name="Nguyen Chi Son" userId="606856d02e9d83ac" providerId="LiveId" clId="{A5CC5DD5-7D26-4064-9F24-33A5796F9398}" dt="2022-05-12T19:11:49.423" v="10293" actId="47"/>
        <pc:sldMkLst>
          <pc:docMk/>
          <pc:sldMk cId="1304412001" sldId="821"/>
        </pc:sldMkLst>
        <pc:spChg chg="mod">
          <ac:chgData name="Nguyen Chi Son" userId="606856d02e9d83ac" providerId="LiveId" clId="{A5CC5DD5-7D26-4064-9F24-33A5796F9398}" dt="2022-05-12T17:34:43.280" v="8859" actId="20577"/>
          <ac:spMkLst>
            <pc:docMk/>
            <pc:sldMk cId="1304412001" sldId="821"/>
            <ac:spMk id="21" creationId="{8BE2A0B7-53EF-93CD-2F4E-E1CFB1DB88D5}"/>
          </ac:spMkLst>
        </pc:spChg>
        <pc:spChg chg="mod">
          <ac:chgData name="Nguyen Chi Son" userId="606856d02e9d83ac" providerId="LiveId" clId="{A5CC5DD5-7D26-4064-9F24-33A5796F9398}" dt="2022-05-12T17:34:07.158" v="8809" actId="20577"/>
          <ac:spMkLst>
            <pc:docMk/>
            <pc:sldMk cId="1304412001" sldId="821"/>
            <ac:spMk id="23" creationId="{4828B6D2-EA4D-2DC6-DE05-EB0C614C11B4}"/>
          </ac:spMkLst>
        </pc:spChg>
        <pc:graphicFrameChg chg="add mod">
          <ac:chgData name="Nguyen Chi Son" userId="606856d02e9d83ac" providerId="LiveId" clId="{A5CC5DD5-7D26-4064-9F24-33A5796F9398}" dt="2022-05-12T17:34:05.966" v="8808" actId="1035"/>
          <ac:graphicFrameMkLst>
            <pc:docMk/>
            <pc:sldMk cId="1304412001" sldId="821"/>
            <ac:graphicFrameMk id="11" creationId="{9384A720-3EB5-A30B-4187-F5677A5A5066}"/>
          </ac:graphicFrameMkLst>
        </pc:graphicFrameChg>
        <pc:graphicFrameChg chg="mod">
          <ac:chgData name="Nguyen Chi Son" userId="606856d02e9d83ac" providerId="LiveId" clId="{A5CC5DD5-7D26-4064-9F24-33A5796F9398}" dt="2022-05-12T17:34:14.584" v="8811" actId="1038"/>
          <ac:graphicFrameMkLst>
            <pc:docMk/>
            <pc:sldMk cId="1304412001" sldId="821"/>
            <ac:graphicFrameMk id="27" creationId="{6B2934CC-61F6-92ED-7E4D-54E5403E7652}"/>
          </ac:graphicFrameMkLst>
        </pc:graphicFrameChg>
      </pc:sldChg>
      <pc:sldChg chg="addSp delSp modSp add mod delAnim modAnim">
        <pc:chgData name="Nguyen Chi Son" userId="606856d02e9d83ac" providerId="LiveId" clId="{A5CC5DD5-7D26-4064-9F24-33A5796F9398}" dt="2022-05-12T19:26:06.902" v="11429"/>
        <pc:sldMkLst>
          <pc:docMk/>
          <pc:sldMk cId="4114116366" sldId="822"/>
        </pc:sldMkLst>
        <pc:spChg chg="add mod">
          <ac:chgData name="Nguyen Chi Son" userId="606856d02e9d83ac" providerId="LiveId" clId="{A5CC5DD5-7D26-4064-9F24-33A5796F9398}" dt="2022-05-12T18:36:21.338" v="8985" actId="1036"/>
          <ac:spMkLst>
            <pc:docMk/>
            <pc:sldMk cId="4114116366" sldId="822"/>
            <ac:spMk id="2" creationId="{10F4835F-1CBF-4122-84E5-439EAA65895A}"/>
          </ac:spMkLst>
        </pc:spChg>
        <pc:spChg chg="add del mod">
          <ac:chgData name="Nguyen Chi Son" userId="606856d02e9d83ac" providerId="LiveId" clId="{A5CC5DD5-7D26-4064-9F24-33A5796F9398}" dt="2022-05-12T18:38:05.907" v="9023"/>
          <ac:spMkLst>
            <pc:docMk/>
            <pc:sldMk cId="4114116366" sldId="822"/>
            <ac:spMk id="12" creationId="{89E51B3B-439E-59B7-9C27-5FDFBB177CD9}"/>
          </ac:spMkLst>
        </pc:spChg>
        <pc:spChg chg="add del mod">
          <ac:chgData name="Nguyen Chi Son" userId="606856d02e9d83ac" providerId="LiveId" clId="{A5CC5DD5-7D26-4064-9F24-33A5796F9398}" dt="2022-05-12T18:38:05.907" v="9023"/>
          <ac:spMkLst>
            <pc:docMk/>
            <pc:sldMk cId="4114116366" sldId="822"/>
            <ac:spMk id="13" creationId="{9F19A351-503F-C0CD-C385-6636ADDF5A2E}"/>
          </ac:spMkLst>
        </pc:spChg>
        <pc:spChg chg="mod">
          <ac:chgData name="Nguyen Chi Son" userId="606856d02e9d83ac" providerId="LiveId" clId="{A5CC5DD5-7D26-4064-9F24-33A5796F9398}" dt="2022-05-12T18:38:14.525" v="9027" actId="1036"/>
          <ac:spMkLst>
            <pc:docMk/>
            <pc:sldMk cId="4114116366" sldId="822"/>
            <ac:spMk id="14" creationId="{7D32D194-B412-7018-E6CF-A521C44E6F9A}"/>
          </ac:spMkLst>
        </pc:spChg>
        <pc:spChg chg="add del mod">
          <ac:chgData name="Nguyen Chi Son" userId="606856d02e9d83ac" providerId="LiveId" clId="{A5CC5DD5-7D26-4064-9F24-33A5796F9398}" dt="2022-05-12T18:38:21.047" v="9029" actId="478"/>
          <ac:spMkLst>
            <pc:docMk/>
            <pc:sldMk cId="4114116366" sldId="822"/>
            <ac:spMk id="15" creationId="{C920F9D4-059B-4292-C5D6-6FE99B6EAAAB}"/>
          </ac:spMkLst>
        </pc:spChg>
        <pc:spChg chg="add del mod">
          <ac:chgData name="Nguyen Chi Son" userId="606856d02e9d83ac" providerId="LiveId" clId="{A5CC5DD5-7D26-4064-9F24-33A5796F9398}" dt="2022-05-12T18:39:32.202" v="9065"/>
          <ac:spMkLst>
            <pc:docMk/>
            <pc:sldMk cId="4114116366" sldId="822"/>
            <ac:spMk id="16" creationId="{BA4AD931-D9DB-7A17-267B-0F7895FC7BE1}"/>
          </ac:spMkLst>
        </pc:spChg>
        <pc:spChg chg="add del mod">
          <ac:chgData name="Nguyen Chi Son" userId="606856d02e9d83ac" providerId="LiveId" clId="{A5CC5DD5-7D26-4064-9F24-33A5796F9398}" dt="2022-05-12T18:39:32.202" v="9065"/>
          <ac:spMkLst>
            <pc:docMk/>
            <pc:sldMk cId="4114116366" sldId="822"/>
            <ac:spMk id="17" creationId="{18A0EF35-C22F-C2D8-A632-C1FF4D63E091}"/>
          </ac:spMkLst>
        </pc:spChg>
        <pc:spChg chg="mod">
          <ac:chgData name="Nguyen Chi Son" userId="606856d02e9d83ac" providerId="LiveId" clId="{A5CC5DD5-7D26-4064-9F24-33A5796F9398}" dt="2022-05-12T18:39:36.297" v="9066" actId="1037"/>
          <ac:spMkLst>
            <pc:docMk/>
            <pc:sldMk cId="4114116366" sldId="822"/>
            <ac:spMk id="18" creationId="{B0A582C7-5A68-EEDB-B03B-9B8433311579}"/>
          </ac:spMkLst>
        </pc:spChg>
        <pc:spChg chg="mod">
          <ac:chgData name="Nguyen Chi Son" userId="606856d02e9d83ac" providerId="LiveId" clId="{A5CC5DD5-7D26-4064-9F24-33A5796F9398}" dt="2022-05-12T18:34:34.200" v="8916" actId="20577"/>
          <ac:spMkLst>
            <pc:docMk/>
            <pc:sldMk cId="4114116366" sldId="822"/>
            <ac:spMk id="19" creationId="{9C339D16-68E4-43C4-A62E-D0146138D23B}"/>
          </ac:spMkLst>
        </pc:spChg>
        <pc:spChg chg="add del mod">
          <ac:chgData name="Nguyen Chi Son" userId="606856d02e9d83ac" providerId="LiveId" clId="{A5CC5DD5-7D26-4064-9F24-33A5796F9398}" dt="2022-05-12T18:41:00.173" v="9095"/>
          <ac:spMkLst>
            <pc:docMk/>
            <pc:sldMk cId="4114116366" sldId="822"/>
            <ac:spMk id="20" creationId="{2B8B6D4A-8539-CB3F-8DEA-3A4FB2F2E00C}"/>
          </ac:spMkLst>
        </pc:spChg>
        <pc:spChg chg="mod">
          <ac:chgData name="Nguyen Chi Son" userId="606856d02e9d83ac" providerId="LiveId" clId="{A5CC5DD5-7D26-4064-9F24-33A5796F9398}" dt="2022-05-12T18:56:12.339" v="10182" actId="20577"/>
          <ac:spMkLst>
            <pc:docMk/>
            <pc:sldMk cId="4114116366" sldId="822"/>
            <ac:spMk id="21" creationId="{8BE2A0B7-53EF-93CD-2F4E-E1CFB1DB88D5}"/>
          </ac:spMkLst>
        </pc:spChg>
        <pc:spChg chg="mod">
          <ac:chgData name="Nguyen Chi Son" userId="606856d02e9d83ac" providerId="LiveId" clId="{A5CC5DD5-7D26-4064-9F24-33A5796F9398}" dt="2022-05-12T18:34:55.019" v="8960" actId="1036"/>
          <ac:spMkLst>
            <pc:docMk/>
            <pc:sldMk cId="4114116366" sldId="822"/>
            <ac:spMk id="22" creationId="{E84AF68E-E4DE-1FC0-1A57-9F70D16567D1}"/>
          </ac:spMkLst>
        </pc:spChg>
        <pc:spChg chg="mod">
          <ac:chgData name="Nguyen Chi Son" userId="606856d02e9d83ac" providerId="LiveId" clId="{A5CC5DD5-7D26-4064-9F24-33A5796F9398}" dt="2022-05-12T18:44:12.743" v="9250" actId="20577"/>
          <ac:spMkLst>
            <pc:docMk/>
            <pc:sldMk cId="4114116366" sldId="822"/>
            <ac:spMk id="23" creationId="{4828B6D2-EA4D-2DC6-DE05-EB0C614C11B4}"/>
          </ac:spMkLst>
        </pc:spChg>
        <pc:spChg chg="mod">
          <ac:chgData name="Nguyen Chi Son" userId="606856d02e9d83ac" providerId="LiveId" clId="{A5CC5DD5-7D26-4064-9F24-33A5796F9398}" dt="2022-05-12T18:34:47.911" v="8927" actId="1035"/>
          <ac:spMkLst>
            <pc:docMk/>
            <pc:sldMk cId="4114116366" sldId="822"/>
            <ac:spMk id="24" creationId="{A9D1B96B-28F7-F058-2515-7C0D0FDBBE15}"/>
          </ac:spMkLst>
        </pc:spChg>
        <pc:spChg chg="add del mod">
          <ac:chgData name="Nguyen Chi Son" userId="606856d02e9d83ac" providerId="LiveId" clId="{A5CC5DD5-7D26-4064-9F24-33A5796F9398}" dt="2022-05-12T18:41:00.173" v="9095"/>
          <ac:spMkLst>
            <pc:docMk/>
            <pc:sldMk cId="4114116366" sldId="822"/>
            <ac:spMk id="25" creationId="{0CB822A3-CED8-B642-6A6A-F176C20E1584}"/>
          </ac:spMkLst>
        </pc:spChg>
        <pc:spChg chg="mod">
          <ac:chgData name="Nguyen Chi Son" userId="606856d02e9d83ac" providerId="LiveId" clId="{A5CC5DD5-7D26-4064-9F24-33A5796F9398}" dt="2022-05-12T18:41:02.508" v="9100" actId="1037"/>
          <ac:spMkLst>
            <pc:docMk/>
            <pc:sldMk cId="4114116366" sldId="822"/>
            <ac:spMk id="26" creationId="{22BFC6DB-485F-3207-5ECA-221FCAC16D5B}"/>
          </ac:spMkLst>
        </pc:spChg>
        <pc:spChg chg="add mod">
          <ac:chgData name="Nguyen Chi Son" userId="606856d02e9d83ac" providerId="LiveId" clId="{A5CC5DD5-7D26-4064-9F24-33A5796F9398}" dt="2022-05-12T18:42:32.559" v="9113" actId="313"/>
          <ac:spMkLst>
            <pc:docMk/>
            <pc:sldMk cId="4114116366" sldId="822"/>
            <ac:spMk id="29" creationId="{C60FF930-73BC-39FC-97E2-7A54C57B8C1F}"/>
          </ac:spMkLst>
        </pc:spChg>
        <pc:spChg chg="add mod">
          <ac:chgData name="Nguyen Chi Son" userId="606856d02e9d83ac" providerId="LiveId" clId="{A5CC5DD5-7D26-4064-9F24-33A5796F9398}" dt="2022-05-12T18:42:43.848" v="9119" actId="1076"/>
          <ac:spMkLst>
            <pc:docMk/>
            <pc:sldMk cId="4114116366" sldId="822"/>
            <ac:spMk id="30" creationId="{2F75CF4A-78F9-60FE-FB97-3873C960ACC1}"/>
          </ac:spMkLst>
        </pc:spChg>
        <pc:spChg chg="add mod">
          <ac:chgData name="Nguyen Chi Son" userId="606856d02e9d83ac" providerId="LiveId" clId="{A5CC5DD5-7D26-4064-9F24-33A5796F9398}" dt="2022-05-12T18:42:50.702" v="9124" actId="1076"/>
          <ac:spMkLst>
            <pc:docMk/>
            <pc:sldMk cId="4114116366" sldId="822"/>
            <ac:spMk id="31" creationId="{D9DD83D8-8DA7-602F-A0FE-0D4DBCDA1E96}"/>
          </ac:spMkLst>
        </pc:spChg>
        <pc:spChg chg="add mod">
          <ac:chgData name="Nguyen Chi Son" userId="606856d02e9d83ac" providerId="LiveId" clId="{A5CC5DD5-7D26-4064-9F24-33A5796F9398}" dt="2022-05-12T18:42:57.287" v="9128" actId="14100"/>
          <ac:spMkLst>
            <pc:docMk/>
            <pc:sldMk cId="4114116366" sldId="822"/>
            <ac:spMk id="32" creationId="{56B6872B-16A9-D03A-AD18-AF87163FDCA7}"/>
          </ac:spMkLst>
        </pc:spChg>
        <pc:graphicFrameChg chg="del mod">
          <ac:chgData name="Nguyen Chi Son" userId="606856d02e9d83ac" providerId="LiveId" clId="{A5CC5DD5-7D26-4064-9F24-33A5796F9398}" dt="2022-05-12T18:43:16.602" v="9129" actId="478"/>
          <ac:graphicFrameMkLst>
            <pc:docMk/>
            <pc:sldMk cId="4114116366" sldId="822"/>
            <ac:graphicFrameMk id="27" creationId="{6B2934CC-61F6-92ED-7E4D-54E5403E7652}"/>
          </ac:graphicFrameMkLst>
        </pc:graphicFrameChg>
        <pc:graphicFrameChg chg="del mod">
          <ac:chgData name="Nguyen Chi Son" userId="606856d02e9d83ac" providerId="LiveId" clId="{A5CC5DD5-7D26-4064-9F24-33A5796F9398}" dt="2022-05-12T18:56:11.330" v="10180" actId="478"/>
          <ac:graphicFrameMkLst>
            <pc:docMk/>
            <pc:sldMk cId="4114116366" sldId="822"/>
            <ac:graphicFrameMk id="28" creationId="{F11B15DE-36D7-3052-BF9A-11C1691A5D87}"/>
          </ac:graphicFrameMkLst>
        </pc:graphicFrameChg>
        <pc:graphicFrameChg chg="add mod">
          <ac:chgData name="Nguyen Chi Son" userId="606856d02e9d83ac" providerId="LiveId" clId="{A5CC5DD5-7D26-4064-9F24-33A5796F9398}" dt="2022-05-12T18:46:42.997" v="9257" actId="1076"/>
          <ac:graphicFrameMkLst>
            <pc:docMk/>
            <pc:sldMk cId="4114116366" sldId="822"/>
            <ac:graphicFrameMk id="33" creationId="{BC181A5D-CA27-CCE8-EC07-A4EE8D707211}"/>
          </ac:graphicFrameMkLst>
        </pc:graphicFrameChg>
        <pc:picChg chg="mod">
          <ac:chgData name="Nguyen Chi Son" userId="606856d02e9d83ac" providerId="LiveId" clId="{A5CC5DD5-7D26-4064-9F24-33A5796F9398}" dt="2022-05-12T18:42:40.968" v="9118" actId="1076"/>
          <ac:picMkLst>
            <pc:docMk/>
            <pc:sldMk cId="4114116366" sldId="822"/>
            <ac:picMk id="3" creationId="{EF5A0F98-5825-A96B-DC05-5CFA2F468FC0}"/>
          </ac:picMkLst>
        </pc:picChg>
      </pc:sldChg>
      <pc:sldChg chg="delSp modSp add mod delAnim modAnim">
        <pc:chgData name="Nguyen Chi Son" userId="606856d02e9d83ac" providerId="LiveId" clId="{A5CC5DD5-7D26-4064-9F24-33A5796F9398}" dt="2022-05-12T19:26:46.776" v="11432"/>
        <pc:sldMkLst>
          <pc:docMk/>
          <pc:sldMk cId="2038862627" sldId="823"/>
        </pc:sldMkLst>
        <pc:spChg chg="mod">
          <ac:chgData name="Nguyen Chi Son" userId="606856d02e9d83ac" providerId="LiveId" clId="{A5CC5DD5-7D26-4064-9F24-33A5796F9398}" dt="2022-05-12T18:56:17.699" v="10186" actId="20577"/>
          <ac:spMkLst>
            <pc:docMk/>
            <pc:sldMk cId="2038862627" sldId="823"/>
            <ac:spMk id="21" creationId="{8BE2A0B7-53EF-93CD-2F4E-E1CFB1DB88D5}"/>
          </ac:spMkLst>
        </pc:spChg>
        <pc:spChg chg="mod">
          <ac:chgData name="Nguyen Chi Son" userId="606856d02e9d83ac" providerId="LiveId" clId="{A5CC5DD5-7D26-4064-9F24-33A5796F9398}" dt="2022-05-12T18:50:00.782" v="9710" actId="20577"/>
          <ac:spMkLst>
            <pc:docMk/>
            <pc:sldMk cId="2038862627" sldId="823"/>
            <ac:spMk id="23" creationId="{4828B6D2-EA4D-2DC6-DE05-EB0C614C11B4}"/>
          </ac:spMkLst>
        </pc:spChg>
        <pc:graphicFrameChg chg="del mod">
          <ac:chgData name="Nguyen Chi Son" userId="606856d02e9d83ac" providerId="LiveId" clId="{A5CC5DD5-7D26-4064-9F24-33A5796F9398}" dt="2022-05-12T18:56:16.808" v="10184" actId="478"/>
          <ac:graphicFrameMkLst>
            <pc:docMk/>
            <pc:sldMk cId="2038862627" sldId="823"/>
            <ac:graphicFrameMk id="28" creationId="{F11B15DE-36D7-3052-BF9A-11C1691A5D87}"/>
          </ac:graphicFrameMkLst>
        </pc:graphicFrameChg>
        <pc:graphicFrameChg chg="del">
          <ac:chgData name="Nguyen Chi Son" userId="606856d02e9d83ac" providerId="LiveId" clId="{A5CC5DD5-7D26-4064-9F24-33A5796F9398}" dt="2022-05-12T18:46:51.727" v="9259" actId="478"/>
          <ac:graphicFrameMkLst>
            <pc:docMk/>
            <pc:sldMk cId="2038862627" sldId="823"/>
            <ac:graphicFrameMk id="33" creationId="{BC181A5D-CA27-CCE8-EC07-A4EE8D707211}"/>
          </ac:graphicFrameMkLst>
        </pc:graphicFrameChg>
      </pc:sldChg>
      <pc:sldChg chg="delSp modSp add mod delAnim modAnim">
        <pc:chgData name="Nguyen Chi Son" userId="606856d02e9d83ac" providerId="LiveId" clId="{A5CC5DD5-7D26-4064-9F24-33A5796F9398}" dt="2022-05-12T19:26:52.666" v="11433"/>
        <pc:sldMkLst>
          <pc:docMk/>
          <pc:sldMk cId="3830709042" sldId="824"/>
        </pc:sldMkLst>
        <pc:spChg chg="mod">
          <ac:chgData name="Nguyen Chi Son" userId="606856d02e9d83ac" providerId="LiveId" clId="{A5CC5DD5-7D26-4064-9F24-33A5796F9398}" dt="2022-05-12T18:56:22.336" v="10189" actId="20577"/>
          <ac:spMkLst>
            <pc:docMk/>
            <pc:sldMk cId="3830709042" sldId="824"/>
            <ac:spMk id="21" creationId="{8BE2A0B7-53EF-93CD-2F4E-E1CFB1DB88D5}"/>
          </ac:spMkLst>
        </pc:spChg>
        <pc:spChg chg="mod">
          <ac:chgData name="Nguyen Chi Son" userId="606856d02e9d83ac" providerId="LiveId" clId="{A5CC5DD5-7D26-4064-9F24-33A5796F9398}" dt="2022-05-12T18:53:10.480" v="10025" actId="20577"/>
          <ac:spMkLst>
            <pc:docMk/>
            <pc:sldMk cId="3830709042" sldId="824"/>
            <ac:spMk id="23" creationId="{4828B6D2-EA4D-2DC6-DE05-EB0C614C11B4}"/>
          </ac:spMkLst>
        </pc:spChg>
        <pc:graphicFrameChg chg="del">
          <ac:chgData name="Nguyen Chi Son" userId="606856d02e9d83ac" providerId="LiveId" clId="{A5CC5DD5-7D26-4064-9F24-33A5796F9398}" dt="2022-05-12T18:56:21.478" v="10187" actId="478"/>
          <ac:graphicFrameMkLst>
            <pc:docMk/>
            <pc:sldMk cId="3830709042" sldId="824"/>
            <ac:graphicFrameMk id="28" creationId="{F11B15DE-36D7-3052-BF9A-11C1691A5D87}"/>
          </ac:graphicFrameMkLst>
        </pc:graphicFrameChg>
      </pc:sldChg>
      <pc:sldChg chg="addSp delSp modSp add mod modAnim">
        <pc:chgData name="Nguyen Chi Son" userId="606856d02e9d83ac" providerId="LiveId" clId="{A5CC5DD5-7D26-4064-9F24-33A5796F9398}" dt="2022-05-12T19:27:35.665" v="11438"/>
        <pc:sldMkLst>
          <pc:docMk/>
          <pc:sldMk cId="3706217874" sldId="825"/>
        </pc:sldMkLst>
        <pc:spChg chg="del">
          <ac:chgData name="Nguyen Chi Son" userId="606856d02e9d83ac" providerId="LiveId" clId="{A5CC5DD5-7D26-4064-9F24-33A5796F9398}" dt="2022-05-12T19:09:48.603" v="10275" actId="478"/>
          <ac:spMkLst>
            <pc:docMk/>
            <pc:sldMk cId="3706217874" sldId="825"/>
            <ac:spMk id="2" creationId="{10F4835F-1CBF-4122-84E5-439EAA65895A}"/>
          </ac:spMkLst>
        </pc:spChg>
        <pc:spChg chg="del">
          <ac:chgData name="Nguyen Chi Son" userId="606856d02e9d83ac" providerId="LiveId" clId="{A5CC5DD5-7D26-4064-9F24-33A5796F9398}" dt="2022-05-12T19:09:49.072" v="10276" actId="478"/>
          <ac:spMkLst>
            <pc:docMk/>
            <pc:sldMk cId="3706217874" sldId="825"/>
            <ac:spMk id="14" creationId="{7D32D194-B412-7018-E6CF-A521C44E6F9A}"/>
          </ac:spMkLst>
        </pc:spChg>
        <pc:spChg chg="del">
          <ac:chgData name="Nguyen Chi Son" userId="606856d02e9d83ac" providerId="LiveId" clId="{A5CC5DD5-7D26-4064-9F24-33A5796F9398}" dt="2022-05-12T19:09:50.243" v="10277" actId="478"/>
          <ac:spMkLst>
            <pc:docMk/>
            <pc:sldMk cId="3706217874" sldId="825"/>
            <ac:spMk id="18" creationId="{B0A582C7-5A68-EEDB-B03B-9B8433311579}"/>
          </ac:spMkLst>
        </pc:spChg>
        <pc:spChg chg="mod">
          <ac:chgData name="Nguyen Chi Son" userId="606856d02e9d83ac" providerId="LiveId" clId="{A5CC5DD5-7D26-4064-9F24-33A5796F9398}" dt="2022-05-12T18:58:07.253" v="10234" actId="20577"/>
          <ac:spMkLst>
            <pc:docMk/>
            <pc:sldMk cId="3706217874" sldId="825"/>
            <ac:spMk id="21" creationId="{8BE2A0B7-53EF-93CD-2F4E-E1CFB1DB88D5}"/>
          </ac:spMkLst>
        </pc:spChg>
        <pc:spChg chg="mod">
          <ac:chgData name="Nguyen Chi Son" userId="606856d02e9d83ac" providerId="LiveId" clId="{A5CC5DD5-7D26-4064-9F24-33A5796F9398}" dt="2022-05-12T18:55:00.284" v="10177" actId="20577"/>
          <ac:spMkLst>
            <pc:docMk/>
            <pc:sldMk cId="3706217874" sldId="825"/>
            <ac:spMk id="23" creationId="{4828B6D2-EA4D-2DC6-DE05-EB0C614C11B4}"/>
          </ac:spMkLst>
        </pc:spChg>
        <pc:spChg chg="add mod">
          <ac:chgData name="Nguyen Chi Son" userId="606856d02e9d83ac" providerId="LiveId" clId="{A5CC5DD5-7D26-4064-9F24-33A5796F9398}" dt="2022-05-12T19:10:48.445" v="10286"/>
          <ac:spMkLst>
            <pc:docMk/>
            <pc:sldMk cId="3706217874" sldId="825"/>
            <ac:spMk id="25" creationId="{D3DF160F-77F4-A089-535F-111CAF2E019E}"/>
          </ac:spMkLst>
        </pc:spChg>
        <pc:spChg chg="del">
          <ac:chgData name="Nguyen Chi Son" userId="606856d02e9d83ac" providerId="LiveId" clId="{A5CC5DD5-7D26-4064-9F24-33A5796F9398}" dt="2022-05-12T19:09:50.947" v="10278" actId="478"/>
          <ac:spMkLst>
            <pc:docMk/>
            <pc:sldMk cId="3706217874" sldId="825"/>
            <ac:spMk id="26" creationId="{22BFC6DB-485F-3207-5ECA-221FCAC16D5B}"/>
          </ac:spMkLst>
        </pc:spChg>
        <pc:spChg chg="del mod">
          <ac:chgData name="Nguyen Chi Son" userId="606856d02e9d83ac" providerId="LiveId" clId="{A5CC5DD5-7D26-4064-9F24-33A5796F9398}" dt="2022-05-12T19:10:48.132" v="10285" actId="478"/>
          <ac:spMkLst>
            <pc:docMk/>
            <pc:sldMk cId="3706217874" sldId="825"/>
            <ac:spMk id="32" creationId="{56B6872B-16A9-D03A-AD18-AF87163FDCA7}"/>
          </ac:spMkLst>
        </pc:spChg>
        <pc:graphicFrameChg chg="add mod">
          <ac:chgData name="Nguyen Chi Son" userId="606856d02e9d83ac" providerId="LiveId" clId="{A5CC5DD5-7D26-4064-9F24-33A5796F9398}" dt="2022-05-12T18:58:02.445" v="10232" actId="1076"/>
          <ac:graphicFrameMkLst>
            <pc:docMk/>
            <pc:sldMk cId="3706217874" sldId="825"/>
            <ac:graphicFrameMk id="20" creationId="{1807B21C-E2BD-E8DB-3297-D749A4448490}"/>
          </ac:graphicFrameMkLst>
        </pc:graphicFrameChg>
        <pc:graphicFrameChg chg="mod">
          <ac:chgData name="Nguyen Chi Son" userId="606856d02e9d83ac" providerId="LiveId" clId="{A5CC5DD5-7D26-4064-9F24-33A5796F9398}" dt="2022-05-12T19:04:01.369" v="10248" actId="1076"/>
          <ac:graphicFrameMkLst>
            <pc:docMk/>
            <pc:sldMk cId="3706217874" sldId="825"/>
            <ac:graphicFrameMk id="28" creationId="{F11B15DE-36D7-3052-BF9A-11C1691A5D87}"/>
          </ac:graphicFrameMkLst>
        </pc:graphicFrameChg>
        <pc:graphicFrameChg chg="mod">
          <ac:chgData name="Nguyen Chi Son" userId="606856d02e9d83ac" providerId="LiveId" clId="{A5CC5DD5-7D26-4064-9F24-33A5796F9398}" dt="2022-05-12T19:10:38.742" v="10284" actId="1076"/>
          <ac:graphicFrameMkLst>
            <pc:docMk/>
            <pc:sldMk cId="3706217874" sldId="825"/>
            <ac:graphicFrameMk id="33" creationId="{BC181A5D-CA27-CCE8-EC07-A4EE8D707211}"/>
          </ac:graphicFrameMkLst>
        </pc:graphicFrameChg>
      </pc:sldChg>
      <pc:sldChg chg="delSp modSp add mod modAnim">
        <pc:chgData name="Nguyen Chi Son" userId="606856d02e9d83ac" providerId="LiveId" clId="{A5CC5DD5-7D26-4064-9F24-33A5796F9398}" dt="2022-05-12T19:27:28.368" v="11436"/>
        <pc:sldMkLst>
          <pc:docMk/>
          <pc:sldMk cId="708831908" sldId="826"/>
        </pc:sldMkLst>
        <pc:spChg chg="del">
          <ac:chgData name="Nguyen Chi Son" userId="606856d02e9d83ac" providerId="LiveId" clId="{A5CC5DD5-7D26-4064-9F24-33A5796F9398}" dt="2022-05-12T19:09:44.056" v="10271" actId="478"/>
          <ac:spMkLst>
            <pc:docMk/>
            <pc:sldMk cId="708831908" sldId="826"/>
            <ac:spMk id="2" creationId="{10F4835F-1CBF-4122-84E5-439EAA65895A}"/>
          </ac:spMkLst>
        </pc:spChg>
        <pc:spChg chg="del">
          <ac:chgData name="Nguyen Chi Son" userId="606856d02e9d83ac" providerId="LiveId" clId="{A5CC5DD5-7D26-4064-9F24-33A5796F9398}" dt="2022-05-12T19:09:44.556" v="10272" actId="478"/>
          <ac:spMkLst>
            <pc:docMk/>
            <pc:sldMk cId="708831908" sldId="826"/>
            <ac:spMk id="14" creationId="{7D32D194-B412-7018-E6CF-A521C44E6F9A}"/>
          </ac:spMkLst>
        </pc:spChg>
        <pc:spChg chg="del">
          <ac:chgData name="Nguyen Chi Son" userId="606856d02e9d83ac" providerId="LiveId" clId="{A5CC5DD5-7D26-4064-9F24-33A5796F9398}" dt="2022-05-12T19:09:45.447" v="10273" actId="478"/>
          <ac:spMkLst>
            <pc:docMk/>
            <pc:sldMk cId="708831908" sldId="826"/>
            <ac:spMk id="18" creationId="{B0A582C7-5A68-EEDB-B03B-9B8433311579}"/>
          </ac:spMkLst>
        </pc:spChg>
        <pc:spChg chg="del">
          <ac:chgData name="Nguyen Chi Son" userId="606856d02e9d83ac" providerId="LiveId" clId="{A5CC5DD5-7D26-4064-9F24-33A5796F9398}" dt="2022-05-12T19:09:46.181" v="10274" actId="478"/>
          <ac:spMkLst>
            <pc:docMk/>
            <pc:sldMk cId="708831908" sldId="826"/>
            <ac:spMk id="26" creationId="{22BFC6DB-485F-3207-5ECA-221FCAC16D5B}"/>
          </ac:spMkLst>
        </pc:spChg>
        <pc:graphicFrameChg chg="mod">
          <ac:chgData name="Nguyen Chi Son" userId="606856d02e9d83ac" providerId="LiveId" clId="{A5CC5DD5-7D26-4064-9F24-33A5796F9398}" dt="2022-05-12T19:07:54.869" v="10263" actId="1036"/>
          <ac:graphicFrameMkLst>
            <pc:docMk/>
            <pc:sldMk cId="708831908" sldId="826"/>
            <ac:graphicFrameMk id="33" creationId="{BC181A5D-CA27-CCE8-EC07-A4EE8D707211}"/>
          </ac:graphicFrameMkLst>
        </pc:graphicFrameChg>
      </pc:sldChg>
      <pc:sldChg chg="delSp modSp add mod delAnim modAnim">
        <pc:chgData name="Nguyen Chi Son" userId="606856d02e9d83ac" providerId="LiveId" clId="{A5CC5DD5-7D26-4064-9F24-33A5796F9398}" dt="2022-05-12T19:27:43.055" v="11440"/>
        <pc:sldMkLst>
          <pc:docMk/>
          <pc:sldMk cId="176765850" sldId="827"/>
        </pc:sldMkLst>
        <pc:spChg chg="mod">
          <ac:chgData name="Nguyen Chi Son" userId="606856d02e9d83ac" providerId="LiveId" clId="{A5CC5DD5-7D26-4064-9F24-33A5796F9398}" dt="2022-05-12T19:11:16.698" v="10290" actId="20577"/>
          <ac:spMkLst>
            <pc:docMk/>
            <pc:sldMk cId="176765850" sldId="827"/>
            <ac:spMk id="23" creationId="{4828B6D2-EA4D-2DC6-DE05-EB0C614C11B4}"/>
          </ac:spMkLst>
        </pc:spChg>
        <pc:graphicFrameChg chg="del">
          <ac:chgData name="Nguyen Chi Son" userId="606856d02e9d83ac" providerId="LiveId" clId="{A5CC5DD5-7D26-4064-9F24-33A5796F9398}" dt="2022-05-12T19:11:10.962" v="10288" actId="478"/>
          <ac:graphicFrameMkLst>
            <pc:docMk/>
            <pc:sldMk cId="176765850" sldId="827"/>
            <ac:graphicFrameMk id="33" creationId="{BC181A5D-CA27-CCE8-EC07-A4EE8D707211}"/>
          </ac:graphicFrameMkLst>
        </pc:graphicFrameChg>
      </pc:sldChg>
      <pc:sldChg chg="modSp add modAnim">
        <pc:chgData name="Nguyen Chi Son" userId="606856d02e9d83ac" providerId="LiveId" clId="{A5CC5DD5-7D26-4064-9F24-33A5796F9398}" dt="2022-05-12T19:27:50.820" v="11442"/>
        <pc:sldMkLst>
          <pc:docMk/>
          <pc:sldMk cId="1740394861" sldId="828"/>
        </pc:sldMkLst>
        <pc:spChg chg="mod">
          <ac:chgData name="Nguyen Chi Son" userId="606856d02e9d83ac" providerId="LiveId" clId="{A5CC5DD5-7D26-4064-9F24-33A5796F9398}" dt="2022-05-12T19:11:30.579" v="10292"/>
          <ac:spMkLst>
            <pc:docMk/>
            <pc:sldMk cId="1740394861" sldId="828"/>
            <ac:spMk id="23" creationId="{4828B6D2-EA4D-2DC6-DE05-EB0C614C11B4}"/>
          </ac:spMkLst>
        </pc:spChg>
      </pc:sldChg>
      <pc:sldChg chg="addSp delSp modSp add mod delAnim modAnim">
        <pc:chgData name="Nguyen Chi Son" userId="606856d02e9d83ac" providerId="LiveId" clId="{A5CC5DD5-7D26-4064-9F24-33A5796F9398}" dt="2022-05-12T19:28:40.220" v="11463"/>
        <pc:sldMkLst>
          <pc:docMk/>
          <pc:sldMk cId="1451218854" sldId="829"/>
        </pc:sldMkLst>
        <pc:spChg chg="del">
          <ac:chgData name="Nguyen Chi Son" userId="606856d02e9d83ac" providerId="LiveId" clId="{A5CC5DD5-7D26-4064-9F24-33A5796F9398}" dt="2022-05-12T19:12:06.813" v="10296" actId="478"/>
          <ac:spMkLst>
            <pc:docMk/>
            <pc:sldMk cId="1451218854" sldId="829"/>
            <ac:spMk id="13" creationId="{CA143F7C-88D4-5EFA-F85C-A8A489BEC27C}"/>
          </ac:spMkLst>
        </pc:spChg>
        <pc:spChg chg="del">
          <ac:chgData name="Nguyen Chi Son" userId="606856d02e9d83ac" providerId="LiveId" clId="{A5CC5DD5-7D26-4064-9F24-33A5796F9398}" dt="2022-05-12T19:12:06.813" v="10296" actId="478"/>
          <ac:spMkLst>
            <pc:docMk/>
            <pc:sldMk cId="1451218854" sldId="829"/>
            <ac:spMk id="14" creationId="{4D59D54C-7348-5204-4FC8-0BE9E77E9CBE}"/>
          </ac:spMkLst>
        </pc:spChg>
        <pc:spChg chg="del">
          <ac:chgData name="Nguyen Chi Son" userId="606856d02e9d83ac" providerId="LiveId" clId="{A5CC5DD5-7D26-4064-9F24-33A5796F9398}" dt="2022-05-12T19:12:06.813" v="10296" actId="478"/>
          <ac:spMkLst>
            <pc:docMk/>
            <pc:sldMk cId="1451218854" sldId="829"/>
            <ac:spMk id="15" creationId="{CD05BD16-4BFD-823C-7806-B6AC9FE0FCA7}"/>
          </ac:spMkLst>
        </pc:spChg>
        <pc:spChg chg="del">
          <ac:chgData name="Nguyen Chi Son" userId="606856d02e9d83ac" providerId="LiveId" clId="{A5CC5DD5-7D26-4064-9F24-33A5796F9398}" dt="2022-05-12T19:12:06.813" v="10296" actId="478"/>
          <ac:spMkLst>
            <pc:docMk/>
            <pc:sldMk cId="1451218854" sldId="829"/>
            <ac:spMk id="16" creationId="{9AF96B58-EC05-4724-BF83-4F29FEC02B98}"/>
          </ac:spMkLst>
        </pc:spChg>
        <pc:spChg chg="mod">
          <ac:chgData name="Nguyen Chi Son" userId="606856d02e9d83ac" providerId="LiveId" clId="{A5CC5DD5-7D26-4064-9F24-33A5796F9398}" dt="2022-05-12T19:13:32.780" v="11162" actId="20577"/>
          <ac:spMkLst>
            <pc:docMk/>
            <pc:sldMk cId="1451218854" sldId="829"/>
            <ac:spMk id="19" creationId="{9C339D16-68E4-43C4-A62E-D0146138D23B}"/>
          </ac:spMkLst>
        </pc:spChg>
        <pc:spChg chg="add mod">
          <ac:chgData name="Nguyen Chi Son" userId="606856d02e9d83ac" providerId="LiveId" clId="{A5CC5DD5-7D26-4064-9F24-33A5796F9398}" dt="2022-05-12T19:21:27.010" v="11331" actId="20577"/>
          <ac:spMkLst>
            <pc:docMk/>
            <pc:sldMk cId="1451218854" sldId="829"/>
            <ac:spMk id="21" creationId="{50DC346E-37D2-67BA-BB07-CBDAA3296872}"/>
          </ac:spMkLst>
        </pc:spChg>
        <pc:spChg chg="add mod">
          <ac:chgData name="Nguyen Chi Son" userId="606856d02e9d83ac" providerId="LiveId" clId="{A5CC5DD5-7D26-4064-9F24-33A5796F9398}" dt="2022-05-12T19:14:01.763" v="11178" actId="1035"/>
          <ac:spMkLst>
            <pc:docMk/>
            <pc:sldMk cId="1451218854" sldId="829"/>
            <ac:spMk id="22" creationId="{743BB189-4CB2-9EA8-7130-A2FD175722BA}"/>
          </ac:spMkLst>
        </pc:spChg>
        <pc:spChg chg="add mod">
          <ac:chgData name="Nguyen Chi Son" userId="606856d02e9d83ac" providerId="LiveId" clId="{A5CC5DD5-7D26-4064-9F24-33A5796F9398}" dt="2022-05-12T19:22:15.946" v="11397" actId="20577"/>
          <ac:spMkLst>
            <pc:docMk/>
            <pc:sldMk cId="1451218854" sldId="829"/>
            <ac:spMk id="23" creationId="{FBDD97D1-F9C0-0E01-FF85-B786B185895F}"/>
          </ac:spMkLst>
        </pc:spChg>
        <pc:spChg chg="add mod">
          <ac:chgData name="Nguyen Chi Son" userId="606856d02e9d83ac" providerId="LiveId" clId="{A5CC5DD5-7D26-4064-9F24-33A5796F9398}" dt="2022-05-12T19:14:01.763" v="11178" actId="1035"/>
          <ac:spMkLst>
            <pc:docMk/>
            <pc:sldMk cId="1451218854" sldId="829"/>
            <ac:spMk id="24" creationId="{6D9BA44E-CD26-6C8A-BED7-1C2F4A9A5079}"/>
          </ac:spMkLst>
        </pc:spChg>
        <pc:graphicFrameChg chg="del">
          <ac:chgData name="Nguyen Chi Son" userId="606856d02e9d83ac" providerId="LiveId" clId="{A5CC5DD5-7D26-4064-9F24-33A5796F9398}" dt="2022-05-12T19:12:06.813" v="10296" actId="478"/>
          <ac:graphicFrameMkLst>
            <pc:docMk/>
            <pc:sldMk cId="1451218854" sldId="829"/>
            <ac:graphicFrameMk id="11" creationId="{50CB3489-ABCF-C823-F890-ED235BA3D376}"/>
          </ac:graphicFrameMkLst>
        </pc:graphicFrameChg>
        <pc:graphicFrameChg chg="del">
          <ac:chgData name="Nguyen Chi Son" userId="606856d02e9d83ac" providerId="LiveId" clId="{A5CC5DD5-7D26-4064-9F24-33A5796F9398}" dt="2022-05-12T19:12:06.813" v="10296" actId="478"/>
          <ac:graphicFrameMkLst>
            <pc:docMk/>
            <pc:sldMk cId="1451218854" sldId="829"/>
            <ac:graphicFrameMk id="17" creationId="{78C25881-7C8B-3C50-09CE-73EA1BE9D7E7}"/>
          </ac:graphicFrameMkLst>
        </pc:graphicFrameChg>
        <pc:graphicFrameChg chg="del">
          <ac:chgData name="Nguyen Chi Son" userId="606856d02e9d83ac" providerId="LiveId" clId="{A5CC5DD5-7D26-4064-9F24-33A5796F9398}" dt="2022-05-12T19:12:06.813" v="10296" actId="478"/>
          <ac:graphicFrameMkLst>
            <pc:docMk/>
            <pc:sldMk cId="1451218854" sldId="829"/>
            <ac:graphicFrameMk id="18" creationId="{461A1687-07FB-1A8F-5BE0-062DE594986F}"/>
          </ac:graphicFrameMkLst>
        </pc:graphicFrameChg>
        <pc:graphicFrameChg chg="del">
          <ac:chgData name="Nguyen Chi Son" userId="606856d02e9d83ac" providerId="LiveId" clId="{A5CC5DD5-7D26-4064-9F24-33A5796F9398}" dt="2022-05-12T19:12:06.813" v="10296" actId="478"/>
          <ac:graphicFrameMkLst>
            <pc:docMk/>
            <pc:sldMk cId="1451218854" sldId="829"/>
            <ac:graphicFrameMk id="20" creationId="{88B5447F-E622-421C-3772-C017150B8930}"/>
          </ac:graphicFrameMkLst>
        </pc:graphicFrameChg>
        <pc:graphicFrameChg chg="add del mod">
          <ac:chgData name="Nguyen Chi Son" userId="606856d02e9d83ac" providerId="LiveId" clId="{A5CC5DD5-7D26-4064-9F24-33A5796F9398}" dt="2022-05-12T19:16:20.479" v="11209" actId="478"/>
          <ac:graphicFrameMkLst>
            <pc:docMk/>
            <pc:sldMk cId="1451218854" sldId="829"/>
            <ac:graphicFrameMk id="25" creationId="{21A30D41-5DB2-97DF-43E4-03B943071427}"/>
          </ac:graphicFrameMkLst>
        </pc:graphicFrameChg>
        <pc:graphicFrameChg chg="del">
          <ac:chgData name="Nguyen Chi Son" userId="606856d02e9d83ac" providerId="LiveId" clId="{A5CC5DD5-7D26-4064-9F24-33A5796F9398}" dt="2022-05-12T19:12:06.813" v="10296" actId="478"/>
          <ac:graphicFrameMkLst>
            <pc:docMk/>
            <pc:sldMk cId="1451218854" sldId="829"/>
            <ac:graphicFrameMk id="26" creationId="{6B5243E3-C74E-DB0F-5491-5E0AC7E5CB36}"/>
          </ac:graphicFrameMkLst>
        </pc:graphicFrameChg>
        <pc:graphicFrameChg chg="add del mod">
          <ac:chgData name="Nguyen Chi Son" userId="606856d02e9d83ac" providerId="LiveId" clId="{A5CC5DD5-7D26-4064-9F24-33A5796F9398}" dt="2022-05-12T19:14:57.386" v="11188" actId="478"/>
          <ac:graphicFrameMkLst>
            <pc:docMk/>
            <pc:sldMk cId="1451218854" sldId="829"/>
            <ac:graphicFrameMk id="27" creationId="{F27F7C1B-AB18-5563-1DDD-FFAE6D4AF419}"/>
          </ac:graphicFrameMkLst>
        </pc:graphicFrameChg>
        <pc:graphicFrameChg chg="add del mod">
          <ac:chgData name="Nguyen Chi Son" userId="606856d02e9d83ac" providerId="LiveId" clId="{A5CC5DD5-7D26-4064-9F24-33A5796F9398}" dt="2022-05-12T19:14:59.449" v="11189" actId="478"/>
          <ac:graphicFrameMkLst>
            <pc:docMk/>
            <pc:sldMk cId="1451218854" sldId="829"/>
            <ac:graphicFrameMk id="28" creationId="{FD267675-AB24-B45E-9412-993912FE9FBE}"/>
          </ac:graphicFrameMkLst>
        </pc:graphicFrameChg>
        <pc:graphicFrameChg chg="add del mod">
          <ac:chgData name="Nguyen Chi Son" userId="606856d02e9d83ac" providerId="LiveId" clId="{A5CC5DD5-7D26-4064-9F24-33A5796F9398}" dt="2022-05-12T19:16:20.822" v="11210" actId="478"/>
          <ac:graphicFrameMkLst>
            <pc:docMk/>
            <pc:sldMk cId="1451218854" sldId="829"/>
            <ac:graphicFrameMk id="29" creationId="{EBD8B1EA-EA33-05EB-863E-D462FE629869}"/>
          </ac:graphicFrameMkLst>
        </pc:graphicFrameChg>
        <pc:graphicFrameChg chg="add mod">
          <ac:chgData name="Nguyen Chi Son" userId="606856d02e9d83ac" providerId="LiveId" clId="{A5CC5DD5-7D26-4064-9F24-33A5796F9398}" dt="2022-05-12T19:21:18.448" v="11316" actId="1038"/>
          <ac:graphicFrameMkLst>
            <pc:docMk/>
            <pc:sldMk cId="1451218854" sldId="829"/>
            <ac:graphicFrameMk id="30" creationId="{B11EEC5E-F8CB-93D2-1BF3-58301FAA5ADB}"/>
          </ac:graphicFrameMkLst>
        </pc:graphicFrameChg>
        <pc:graphicFrameChg chg="add mod">
          <ac:chgData name="Nguyen Chi Son" userId="606856d02e9d83ac" providerId="LiveId" clId="{A5CC5DD5-7D26-4064-9F24-33A5796F9398}" dt="2022-05-12T19:16:08.870" v="11208" actId="1076"/>
          <ac:graphicFrameMkLst>
            <pc:docMk/>
            <pc:sldMk cId="1451218854" sldId="829"/>
            <ac:graphicFrameMk id="31" creationId="{8599E9CB-C620-997B-AD17-817B0D838791}"/>
          </ac:graphicFrameMkLst>
        </pc:graphicFrameChg>
        <pc:graphicFrameChg chg="add mod">
          <ac:chgData name="Nguyen Chi Son" userId="606856d02e9d83ac" providerId="LiveId" clId="{A5CC5DD5-7D26-4064-9F24-33A5796F9398}" dt="2022-05-12T19:19:11.477" v="11274" actId="1076"/>
          <ac:graphicFrameMkLst>
            <pc:docMk/>
            <pc:sldMk cId="1451218854" sldId="829"/>
            <ac:graphicFrameMk id="32" creationId="{251DBB10-B782-3E07-BF3F-F6D5D4D82974}"/>
          </ac:graphicFrameMkLst>
        </pc:graphicFrameChg>
        <pc:graphicFrameChg chg="add mod">
          <ac:chgData name="Nguyen Chi Son" userId="606856d02e9d83ac" providerId="LiveId" clId="{A5CC5DD5-7D26-4064-9F24-33A5796F9398}" dt="2022-05-12T19:22:18.555" v="11402" actId="1036"/>
          <ac:graphicFrameMkLst>
            <pc:docMk/>
            <pc:sldMk cId="1451218854" sldId="829"/>
            <ac:graphicFrameMk id="33" creationId="{E773946E-F8D5-C275-FBB2-57CB2AA31CD6}"/>
          </ac:graphicFrameMkLst>
        </pc:graphicFrameChg>
        <pc:graphicFrameChg chg="add mod">
          <ac:chgData name="Nguyen Chi Son" userId="606856d02e9d83ac" providerId="LiveId" clId="{A5CC5DD5-7D26-4064-9F24-33A5796F9398}" dt="2022-05-12T19:21:41.712" v="11335" actId="1076"/>
          <ac:graphicFrameMkLst>
            <pc:docMk/>
            <pc:sldMk cId="1451218854" sldId="829"/>
            <ac:graphicFrameMk id="34" creationId="{091A29AC-2652-C735-4781-BA998C00FFEC}"/>
          </ac:graphicFrameMkLst>
        </pc:graphicFrameChg>
        <pc:graphicFrameChg chg="add mod">
          <ac:chgData name="Nguyen Chi Son" userId="606856d02e9d83ac" providerId="LiveId" clId="{A5CC5DD5-7D26-4064-9F24-33A5796F9398}" dt="2022-05-12T19:22:22.914" v="11404" actId="1076"/>
          <ac:graphicFrameMkLst>
            <pc:docMk/>
            <pc:sldMk cId="1451218854" sldId="829"/>
            <ac:graphicFrameMk id="35" creationId="{B0190A98-4BF9-2549-98BE-043E2B35EF3D}"/>
          </ac:graphicFrameMkLst>
        </pc:graphicFrameChg>
        <pc:picChg chg="del">
          <ac:chgData name="Nguyen Chi Son" userId="606856d02e9d83ac" providerId="LiveId" clId="{A5CC5DD5-7D26-4064-9F24-33A5796F9398}" dt="2022-05-12T19:12:05.250" v="10295" actId="478"/>
          <ac:picMkLst>
            <pc:docMk/>
            <pc:sldMk cId="1451218854" sldId="829"/>
            <ac:picMk id="4" creationId="{DB0979A4-57B6-FD5B-E7AC-D965352CD6E1}"/>
          </ac:picMkLst>
        </pc:picChg>
      </pc:sldChg>
    </pc:docChg>
  </pc:docChgLst>
  <pc:docChgLst>
    <pc:chgData name="Nguyen Chi Son" userId="606856d02e9d83ac" providerId="LiveId" clId="{E7EF6AEB-BA8E-4587-9525-13AD8EB08D12}"/>
    <pc:docChg chg="undo custSel addSld delSld modSld">
      <pc:chgData name="Nguyen Chi Son" userId="606856d02e9d83ac" providerId="LiveId" clId="{E7EF6AEB-BA8E-4587-9525-13AD8EB08D12}" dt="2022-01-04T19:24:38.235" v="8339" actId="1076"/>
      <pc:docMkLst>
        <pc:docMk/>
      </pc:docMkLst>
      <pc:sldChg chg="modSp mod">
        <pc:chgData name="Nguyen Chi Son" userId="606856d02e9d83ac" providerId="LiveId" clId="{E7EF6AEB-BA8E-4587-9525-13AD8EB08D12}" dt="2022-01-04T13:36:15.275" v="63" actId="20577"/>
        <pc:sldMkLst>
          <pc:docMk/>
          <pc:sldMk cId="2922349590" sldId="256"/>
        </pc:sldMkLst>
        <pc:spChg chg="mod">
          <ac:chgData name="Nguyen Chi Son" userId="606856d02e9d83ac" providerId="LiveId" clId="{E7EF6AEB-BA8E-4587-9525-13AD8EB08D12}" dt="2022-01-04T13:36:15.275" v="63" actId="20577"/>
          <ac:spMkLst>
            <pc:docMk/>
            <pc:sldMk cId="2922349590" sldId="256"/>
            <ac:spMk id="5" creationId="{3A9CE0EE-E8A7-485D-B7B9-01588BB75C9D}"/>
          </ac:spMkLst>
        </pc:spChg>
        <pc:spChg chg="mod">
          <ac:chgData name="Nguyen Chi Son" userId="606856d02e9d83ac" providerId="LiveId" clId="{E7EF6AEB-BA8E-4587-9525-13AD8EB08D12}" dt="2022-01-04T13:36:06.861" v="46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E7EF6AEB-BA8E-4587-9525-13AD8EB08D12}" dt="2022-01-04T14:25:30.551" v="1594" actId="20577"/>
        <pc:sldMkLst>
          <pc:docMk/>
          <pc:sldMk cId="3319126272" sldId="622"/>
        </pc:sldMkLst>
        <pc:spChg chg="mod">
          <ac:chgData name="Nguyen Chi Son" userId="606856d02e9d83ac" providerId="LiveId" clId="{E7EF6AEB-BA8E-4587-9525-13AD8EB08D12}" dt="2022-01-04T14:25:30.551" v="1594" actId="20577"/>
          <ac:spMkLst>
            <pc:docMk/>
            <pc:sldMk cId="3319126272" sldId="622"/>
            <ac:spMk id="2" creationId="{DAF08EC2-5D0D-48D9-855C-A59C0E5ED55B}"/>
          </ac:spMkLst>
        </pc:spChg>
      </pc:sldChg>
      <pc:sldChg chg="modSp mod">
        <pc:chgData name="Nguyen Chi Son" userId="606856d02e9d83ac" providerId="LiveId" clId="{E7EF6AEB-BA8E-4587-9525-13AD8EB08D12}" dt="2022-01-04T13:36:57.305" v="210" actId="1035"/>
        <pc:sldMkLst>
          <pc:docMk/>
          <pc:sldMk cId="1033004166" sldId="675"/>
        </pc:sldMkLst>
        <pc:spChg chg="mod">
          <ac:chgData name="Nguyen Chi Son" userId="606856d02e9d83ac" providerId="LiveId" clId="{E7EF6AEB-BA8E-4587-9525-13AD8EB08D12}" dt="2022-01-04T13:36:52.586" v="188" actId="20577"/>
          <ac:spMkLst>
            <pc:docMk/>
            <pc:sldMk cId="1033004166" sldId="675"/>
            <ac:spMk id="2" creationId="{DAF08EC2-5D0D-48D9-855C-A59C0E5ED55B}"/>
          </ac:spMkLst>
        </pc:spChg>
        <pc:spChg chg="mod">
          <ac:chgData name="Nguyen Chi Son" userId="606856d02e9d83ac" providerId="LiveId" clId="{E7EF6AEB-BA8E-4587-9525-13AD8EB08D12}" dt="2022-01-04T13:36:57.305" v="210" actId="1035"/>
          <ac:spMkLst>
            <pc:docMk/>
            <pc:sldMk cId="1033004166" sldId="675"/>
            <ac:spMk id="3" creationId="{8CD51C9F-FCB0-4185-93E6-835FC05E1B10}"/>
          </ac:spMkLst>
        </pc:spChg>
      </pc:sldChg>
      <pc:sldChg chg="addSp delSp modSp mod">
        <pc:chgData name="Nguyen Chi Son" userId="606856d02e9d83ac" providerId="LiveId" clId="{E7EF6AEB-BA8E-4587-9525-13AD8EB08D12}" dt="2022-01-04T14:20:45.766" v="952" actId="1076"/>
        <pc:sldMkLst>
          <pc:docMk/>
          <pc:sldMk cId="470225863" sldId="691"/>
        </pc:sldMkLst>
        <pc:spChg chg="mod">
          <ac:chgData name="Nguyen Chi Son" userId="606856d02e9d83ac" providerId="LiveId" clId="{E7EF6AEB-BA8E-4587-9525-13AD8EB08D12}" dt="2022-01-04T13:44:53.115" v="735" actId="20577"/>
          <ac:spMkLst>
            <pc:docMk/>
            <pc:sldMk cId="470225863" sldId="691"/>
            <ac:spMk id="2" creationId="{BA8A6260-CA4B-46A9-A06E-C71EE59E6992}"/>
          </ac:spMkLst>
        </pc:spChg>
        <pc:spChg chg="mod">
          <ac:chgData name="Nguyen Chi Son" userId="606856d02e9d83ac" providerId="LiveId" clId="{E7EF6AEB-BA8E-4587-9525-13AD8EB08D12}" dt="2022-01-04T14:20:37.910" v="950" actId="1076"/>
          <ac:spMkLst>
            <pc:docMk/>
            <pc:sldMk cId="470225863" sldId="691"/>
            <ac:spMk id="8" creationId="{3CBECDDA-DD7D-40DE-BAEC-AE6A41C5FC24}"/>
          </ac:spMkLst>
        </pc:spChg>
        <pc:spChg chg="add mod">
          <ac:chgData name="Nguyen Chi Son" userId="606856d02e9d83ac" providerId="LiveId" clId="{E7EF6AEB-BA8E-4587-9525-13AD8EB08D12}" dt="2022-01-04T14:20:40.525" v="951" actId="1076"/>
          <ac:spMkLst>
            <pc:docMk/>
            <pc:sldMk cId="470225863" sldId="691"/>
            <ac:spMk id="9" creationId="{8826F070-D5B0-4ECB-9256-68CEFEA84977}"/>
          </ac:spMkLst>
        </pc:spChg>
        <pc:spChg chg="add mod">
          <ac:chgData name="Nguyen Chi Son" userId="606856d02e9d83ac" providerId="LiveId" clId="{E7EF6AEB-BA8E-4587-9525-13AD8EB08D12}" dt="2022-01-04T14:20:45.766" v="952" actId="1076"/>
          <ac:spMkLst>
            <pc:docMk/>
            <pc:sldMk cId="470225863" sldId="691"/>
            <ac:spMk id="11" creationId="{72086FFA-A4E4-43D5-877C-B63DBE3E10B8}"/>
          </ac:spMkLst>
        </pc:spChg>
        <pc:picChg chg="add mod">
          <ac:chgData name="Nguyen Chi Son" userId="606856d02e9d83ac" providerId="LiveId" clId="{E7EF6AEB-BA8E-4587-9525-13AD8EB08D12}" dt="2022-01-04T14:20:35.422" v="949" actId="408"/>
          <ac:picMkLst>
            <pc:docMk/>
            <pc:sldMk cId="470225863" sldId="691"/>
            <ac:picMk id="4" creationId="{7EB7A1DA-ADC3-4D55-ACE6-EB1AB9694667}"/>
          </ac:picMkLst>
        </pc:picChg>
        <pc:picChg chg="del">
          <ac:chgData name="Nguyen Chi Son" userId="606856d02e9d83ac" providerId="LiveId" clId="{E7EF6AEB-BA8E-4587-9525-13AD8EB08D12}" dt="2022-01-04T13:37:07.976" v="211" actId="478"/>
          <ac:picMkLst>
            <pc:docMk/>
            <pc:sldMk cId="470225863" sldId="691"/>
            <ac:picMk id="6" creationId="{E60DAABF-DA31-4B77-AA30-EA46129E4E17}"/>
          </ac:picMkLst>
        </pc:picChg>
        <pc:picChg chg="add mod">
          <ac:chgData name="Nguyen Chi Son" userId="606856d02e9d83ac" providerId="LiveId" clId="{E7EF6AEB-BA8E-4587-9525-13AD8EB08D12}" dt="2022-01-04T14:20:30.374" v="948" actId="1076"/>
          <ac:picMkLst>
            <pc:docMk/>
            <pc:sldMk cId="470225863" sldId="691"/>
            <ac:picMk id="7" creationId="{B69685B3-442D-4C2C-BC47-BBA225FAF066}"/>
          </ac:picMkLst>
        </pc:picChg>
        <pc:picChg chg="del">
          <ac:chgData name="Nguyen Chi Son" userId="606856d02e9d83ac" providerId="LiveId" clId="{E7EF6AEB-BA8E-4587-9525-13AD8EB08D12}" dt="2022-01-04T13:37:08.538" v="212" actId="478"/>
          <ac:picMkLst>
            <pc:docMk/>
            <pc:sldMk cId="470225863" sldId="691"/>
            <ac:picMk id="10" creationId="{C4EB751C-FC18-4000-837F-174F47DB714B}"/>
          </ac:picMkLst>
        </pc:picChg>
        <pc:picChg chg="add mod modCrop">
          <ac:chgData name="Nguyen Chi Son" userId="606856d02e9d83ac" providerId="LiveId" clId="{E7EF6AEB-BA8E-4587-9525-13AD8EB08D12}" dt="2022-01-04T14:20:23.104" v="946" actId="1076"/>
          <ac:picMkLst>
            <pc:docMk/>
            <pc:sldMk cId="470225863" sldId="691"/>
            <ac:picMk id="13" creationId="{6E7A1011-0E67-4AA3-B8A1-FBA342BAEBED}"/>
          </ac:picMkLst>
        </pc:picChg>
        <pc:picChg chg="add del mod">
          <ac:chgData name="Nguyen Chi Son" userId="606856d02e9d83ac" providerId="LiveId" clId="{E7EF6AEB-BA8E-4587-9525-13AD8EB08D12}" dt="2022-01-04T14:19:58.396" v="934" actId="478"/>
          <ac:picMkLst>
            <pc:docMk/>
            <pc:sldMk cId="470225863" sldId="691"/>
            <ac:picMk id="1026" creationId="{B016C63C-86F8-4DF8-BED7-61274A93088D}"/>
          </ac:picMkLst>
        </pc:picChg>
      </pc:sldChg>
      <pc:sldChg chg="addSp delSp modSp mod modAnim">
        <pc:chgData name="Nguyen Chi Son" userId="606856d02e9d83ac" providerId="LiveId" clId="{E7EF6AEB-BA8E-4587-9525-13AD8EB08D12}" dt="2022-01-04T14:24:36.124" v="1536" actId="20577"/>
        <pc:sldMkLst>
          <pc:docMk/>
          <pc:sldMk cId="3964383563" sldId="722"/>
        </pc:sldMkLst>
        <pc:spChg chg="add mod">
          <ac:chgData name="Nguyen Chi Son" userId="606856d02e9d83ac" providerId="LiveId" clId="{E7EF6AEB-BA8E-4587-9525-13AD8EB08D12}" dt="2022-01-04T14:22:56.077" v="1364" actId="20577"/>
          <ac:spMkLst>
            <pc:docMk/>
            <pc:sldMk cId="3964383563" sldId="722"/>
            <ac:spMk id="8" creationId="{E86F1C73-114E-4535-882A-4E6BDD248A96}"/>
          </ac:spMkLst>
        </pc:spChg>
        <pc:spChg chg="add mod">
          <ac:chgData name="Nguyen Chi Son" userId="606856d02e9d83ac" providerId="LiveId" clId="{E7EF6AEB-BA8E-4587-9525-13AD8EB08D12}" dt="2022-01-04T14:24:36.124" v="1536" actId="20577"/>
          <ac:spMkLst>
            <pc:docMk/>
            <pc:sldMk cId="3964383563" sldId="722"/>
            <ac:spMk id="11" creationId="{2DABA96D-F810-408D-BF47-00AB309AACE6}"/>
          </ac:spMkLst>
        </pc:spChg>
        <pc:spChg chg="add mod">
          <ac:chgData name="Nguyen Chi Son" userId="606856d02e9d83ac" providerId="LiveId" clId="{E7EF6AEB-BA8E-4587-9525-13AD8EB08D12}" dt="2022-01-04T14:22:43.500" v="1275" actId="1076"/>
          <ac:spMkLst>
            <pc:docMk/>
            <pc:sldMk cId="3964383563" sldId="722"/>
            <ac:spMk id="12" creationId="{2B7E9FC3-2682-4544-A879-4409F8B8BA41}"/>
          </ac:spMkLst>
        </pc:spChg>
        <pc:spChg chg="mod">
          <ac:chgData name="Nguyen Chi Son" userId="606856d02e9d83ac" providerId="LiveId" clId="{E7EF6AEB-BA8E-4587-9525-13AD8EB08D12}" dt="2022-01-04T14:22:34.484" v="1273" actId="1035"/>
          <ac:spMkLst>
            <pc:docMk/>
            <pc:sldMk cId="3964383563" sldId="722"/>
            <ac:spMk id="14" creationId="{A530074C-9975-4D4F-AC15-005B11433C74}"/>
          </ac:spMkLst>
        </pc:spChg>
        <pc:spChg chg="mod">
          <ac:chgData name="Nguyen Chi Son" userId="606856d02e9d83ac" providerId="LiveId" clId="{E7EF6AEB-BA8E-4587-9525-13AD8EB08D12}" dt="2022-01-04T14:22:34.484" v="1273" actId="1035"/>
          <ac:spMkLst>
            <pc:docMk/>
            <pc:sldMk cId="3964383563" sldId="722"/>
            <ac:spMk id="15" creationId="{EC5263CE-BE2F-44C4-BD89-2666D2873C33}"/>
          </ac:spMkLst>
        </pc:spChg>
        <pc:spChg chg="mod">
          <ac:chgData name="Nguyen Chi Son" userId="606856d02e9d83ac" providerId="LiveId" clId="{E7EF6AEB-BA8E-4587-9525-13AD8EB08D12}" dt="2022-01-04T14:22:10.098" v="1116" actId="20577"/>
          <ac:spMkLst>
            <pc:docMk/>
            <pc:sldMk cId="3964383563" sldId="722"/>
            <ac:spMk id="19" creationId="{9C339D16-68E4-43C4-A62E-D0146138D23B}"/>
          </ac:spMkLst>
        </pc:spChg>
        <pc:picChg chg="del">
          <ac:chgData name="Nguyen Chi Son" userId="606856d02e9d83ac" providerId="LiveId" clId="{E7EF6AEB-BA8E-4587-9525-13AD8EB08D12}" dt="2022-01-04T14:22:11.713" v="1117" actId="478"/>
          <ac:picMkLst>
            <pc:docMk/>
            <pc:sldMk cId="3964383563" sldId="722"/>
            <ac:picMk id="7" creationId="{527DD534-EEF8-4ED1-A171-951E7AB10652}"/>
          </ac:picMkLst>
        </pc:picChg>
        <pc:picChg chg="add mod">
          <ac:chgData name="Nguyen Chi Son" userId="606856d02e9d83ac" providerId="LiveId" clId="{E7EF6AEB-BA8E-4587-9525-13AD8EB08D12}" dt="2022-01-04T14:22:43.500" v="1275" actId="1076"/>
          <ac:picMkLst>
            <pc:docMk/>
            <pc:sldMk cId="3964383563" sldId="722"/>
            <ac:picMk id="10" creationId="{7667FC2E-E650-4B39-937E-0463DA4243DD}"/>
          </ac:picMkLst>
        </pc:picChg>
      </pc:sldChg>
      <pc:sldChg chg="del">
        <pc:chgData name="Nguyen Chi Son" userId="606856d02e9d83ac" providerId="LiveId" clId="{E7EF6AEB-BA8E-4587-9525-13AD8EB08D12}" dt="2022-01-04T14:33:25.585" v="1695" actId="47"/>
        <pc:sldMkLst>
          <pc:docMk/>
          <pc:sldMk cId="51380808" sldId="746"/>
        </pc:sldMkLst>
      </pc:sldChg>
      <pc:sldChg chg="addSp delSp modSp mod">
        <pc:chgData name="Nguyen Chi Son" userId="606856d02e9d83ac" providerId="LiveId" clId="{E7EF6AEB-BA8E-4587-9525-13AD8EB08D12}" dt="2022-01-04T14:28:13.731" v="1694" actId="1035"/>
        <pc:sldMkLst>
          <pc:docMk/>
          <pc:sldMk cId="3267194069" sldId="747"/>
        </pc:sldMkLst>
        <pc:spChg chg="mod">
          <ac:chgData name="Nguyen Chi Son" userId="606856d02e9d83ac" providerId="LiveId" clId="{E7EF6AEB-BA8E-4587-9525-13AD8EB08D12}" dt="2022-01-04T14:28:08.639" v="1676" actId="20577"/>
          <ac:spMkLst>
            <pc:docMk/>
            <pc:sldMk cId="3267194069" sldId="747"/>
            <ac:spMk id="2" creationId="{BA8A6260-CA4B-46A9-A06E-C71EE59E6992}"/>
          </ac:spMkLst>
        </pc:spChg>
        <pc:spChg chg="del">
          <ac:chgData name="Nguyen Chi Son" userId="606856d02e9d83ac" providerId="LiveId" clId="{E7EF6AEB-BA8E-4587-9525-13AD8EB08D12}" dt="2022-01-04T14:26:14.487" v="1596" actId="478"/>
          <ac:spMkLst>
            <pc:docMk/>
            <pc:sldMk cId="3267194069" sldId="747"/>
            <ac:spMk id="8" creationId="{3CBECDDA-DD7D-40DE-BAEC-AE6A41C5FC24}"/>
          </ac:spMkLst>
        </pc:spChg>
        <pc:picChg chg="add mod">
          <ac:chgData name="Nguyen Chi Son" userId="606856d02e9d83ac" providerId="LiveId" clId="{E7EF6AEB-BA8E-4587-9525-13AD8EB08D12}" dt="2022-01-04T14:28:13.731" v="1694" actId="1035"/>
          <ac:picMkLst>
            <pc:docMk/>
            <pc:sldMk cId="3267194069" sldId="747"/>
            <ac:picMk id="4" creationId="{3CBDA1E3-644F-4AE2-87DE-4AD95E99ADB2}"/>
          </ac:picMkLst>
        </pc:picChg>
        <pc:picChg chg="del">
          <ac:chgData name="Nguyen Chi Son" userId="606856d02e9d83ac" providerId="LiveId" clId="{E7EF6AEB-BA8E-4587-9525-13AD8EB08D12}" dt="2022-01-04T14:25:33.860" v="1595" actId="478"/>
          <ac:picMkLst>
            <pc:docMk/>
            <pc:sldMk cId="3267194069" sldId="747"/>
            <ac:picMk id="9" creationId="{C38C869F-BFDF-46BB-97AF-76F256B3894B}"/>
          </ac:picMkLst>
        </pc:picChg>
      </pc:sldChg>
      <pc:sldChg chg="add del">
        <pc:chgData name="Nguyen Chi Son" userId="606856d02e9d83ac" providerId="LiveId" clId="{E7EF6AEB-BA8E-4587-9525-13AD8EB08D12}" dt="2022-01-04T14:21:46.074" v="971" actId="47"/>
        <pc:sldMkLst>
          <pc:docMk/>
          <pc:sldMk cId="752567401" sldId="748"/>
        </pc:sldMkLst>
      </pc:sldChg>
      <pc:sldChg chg="addSp delSp modSp add mod">
        <pc:chgData name="Nguyen Chi Son" userId="606856d02e9d83ac" providerId="LiveId" clId="{E7EF6AEB-BA8E-4587-9525-13AD8EB08D12}" dt="2022-01-04T14:21:33.604" v="970" actId="408"/>
        <pc:sldMkLst>
          <pc:docMk/>
          <pc:sldMk cId="1335251601" sldId="749"/>
        </pc:sldMkLst>
        <pc:spChg chg="mod">
          <ac:chgData name="Nguyen Chi Son" userId="606856d02e9d83ac" providerId="LiveId" clId="{E7EF6AEB-BA8E-4587-9525-13AD8EB08D12}" dt="2022-01-04T14:21:17.414" v="965" actId="1076"/>
          <ac:spMkLst>
            <pc:docMk/>
            <pc:sldMk cId="1335251601" sldId="749"/>
            <ac:spMk id="8" creationId="{3CBECDDA-DD7D-40DE-BAEC-AE6A41C5FC24}"/>
          </ac:spMkLst>
        </pc:spChg>
        <pc:spChg chg="mod">
          <ac:chgData name="Nguyen Chi Son" userId="606856d02e9d83ac" providerId="LiveId" clId="{E7EF6AEB-BA8E-4587-9525-13AD8EB08D12}" dt="2022-01-04T14:21:19.686" v="966" actId="1076"/>
          <ac:spMkLst>
            <pc:docMk/>
            <pc:sldMk cId="1335251601" sldId="749"/>
            <ac:spMk id="9" creationId="{8826F070-D5B0-4ECB-9256-68CEFEA84977}"/>
          </ac:spMkLst>
        </pc:spChg>
        <pc:spChg chg="mod">
          <ac:chgData name="Nguyen Chi Son" userId="606856d02e9d83ac" providerId="LiveId" clId="{E7EF6AEB-BA8E-4587-9525-13AD8EB08D12}" dt="2022-01-04T14:21:22.780" v="967" actId="1076"/>
          <ac:spMkLst>
            <pc:docMk/>
            <pc:sldMk cId="1335251601" sldId="749"/>
            <ac:spMk id="11" creationId="{72086FFA-A4E4-43D5-877C-B63DBE3E10B8}"/>
          </ac:spMkLst>
        </pc:spChg>
        <pc:picChg chg="del">
          <ac:chgData name="Nguyen Chi Son" userId="606856d02e9d83ac" providerId="LiveId" clId="{E7EF6AEB-BA8E-4587-9525-13AD8EB08D12}" dt="2022-01-04T13:53:46.419" v="835" actId="478"/>
          <ac:picMkLst>
            <pc:docMk/>
            <pc:sldMk cId="1335251601" sldId="749"/>
            <ac:picMk id="4" creationId="{7EB7A1DA-ADC3-4D55-ACE6-EB1AB9694667}"/>
          </ac:picMkLst>
        </pc:picChg>
        <pc:picChg chg="add mod modCrop">
          <ac:chgData name="Nguyen Chi Son" userId="606856d02e9d83ac" providerId="LiveId" clId="{E7EF6AEB-BA8E-4587-9525-13AD8EB08D12}" dt="2022-01-04T14:21:12.684" v="963" actId="554"/>
          <ac:picMkLst>
            <pc:docMk/>
            <pc:sldMk cId="1335251601" sldId="749"/>
            <ac:picMk id="5" creationId="{B4B0EC0B-7920-42B1-BB7C-402848169C9B}"/>
          </ac:picMkLst>
        </pc:picChg>
        <pc:picChg chg="del">
          <ac:chgData name="Nguyen Chi Son" userId="606856d02e9d83ac" providerId="LiveId" clId="{E7EF6AEB-BA8E-4587-9525-13AD8EB08D12}" dt="2022-01-04T13:53:47.044" v="836" actId="478"/>
          <ac:picMkLst>
            <pc:docMk/>
            <pc:sldMk cId="1335251601" sldId="749"/>
            <ac:picMk id="7" creationId="{B69685B3-442D-4C2C-BC47-BBA225FAF066}"/>
          </ac:picMkLst>
        </pc:picChg>
        <pc:picChg chg="add mod">
          <ac:chgData name="Nguyen Chi Son" userId="606856d02e9d83ac" providerId="LiveId" clId="{E7EF6AEB-BA8E-4587-9525-13AD8EB08D12}" dt="2022-01-04T14:21:33.604" v="970" actId="408"/>
          <ac:picMkLst>
            <pc:docMk/>
            <pc:sldMk cId="1335251601" sldId="749"/>
            <ac:picMk id="10" creationId="{415FB898-43A7-4E93-9651-A46D26E65843}"/>
          </ac:picMkLst>
        </pc:picChg>
        <pc:picChg chg="add mod">
          <ac:chgData name="Nguyen Chi Son" userId="606856d02e9d83ac" providerId="LiveId" clId="{E7EF6AEB-BA8E-4587-9525-13AD8EB08D12}" dt="2022-01-04T14:21:29.565" v="969" actId="1076"/>
          <ac:picMkLst>
            <pc:docMk/>
            <pc:sldMk cId="1335251601" sldId="749"/>
            <ac:picMk id="13" creationId="{62A8A23A-A2C0-4F04-98EB-050A856BBEBA}"/>
          </ac:picMkLst>
        </pc:picChg>
        <pc:picChg chg="del">
          <ac:chgData name="Nguyen Chi Son" userId="606856d02e9d83ac" providerId="LiveId" clId="{E7EF6AEB-BA8E-4587-9525-13AD8EB08D12}" dt="2022-01-04T13:53:45.997" v="834" actId="478"/>
          <ac:picMkLst>
            <pc:docMk/>
            <pc:sldMk cId="1335251601" sldId="749"/>
            <ac:picMk id="1026" creationId="{B016C63C-86F8-4DF8-BED7-61274A93088D}"/>
          </ac:picMkLst>
        </pc:picChg>
        <pc:picChg chg="add del">
          <ac:chgData name="Nguyen Chi Son" userId="606856d02e9d83ac" providerId="LiveId" clId="{E7EF6AEB-BA8E-4587-9525-13AD8EB08D12}" dt="2022-01-04T13:55:10.688" v="920"/>
          <ac:picMkLst>
            <pc:docMk/>
            <pc:sldMk cId="1335251601" sldId="749"/>
            <ac:picMk id="2050" creationId="{BF764BD0-1A52-49D4-8169-E41D977F112F}"/>
          </ac:picMkLst>
        </pc:picChg>
      </pc:sldChg>
      <pc:sldChg chg="modSp add mod">
        <pc:chgData name="Nguyen Chi Son" userId="606856d02e9d83ac" providerId="LiveId" clId="{E7EF6AEB-BA8E-4587-9525-13AD8EB08D12}" dt="2022-01-04T14:33:50.735" v="1823" actId="1035"/>
        <pc:sldMkLst>
          <pc:docMk/>
          <pc:sldMk cId="3650864165" sldId="750"/>
        </pc:sldMkLst>
        <pc:spChg chg="mod">
          <ac:chgData name="Nguyen Chi Son" userId="606856d02e9d83ac" providerId="LiveId" clId="{E7EF6AEB-BA8E-4587-9525-13AD8EB08D12}" dt="2022-01-04T14:33:44.918" v="1801" actId="20577"/>
          <ac:spMkLst>
            <pc:docMk/>
            <pc:sldMk cId="3650864165" sldId="750"/>
            <ac:spMk id="2" creationId="{DAF08EC2-5D0D-48D9-855C-A59C0E5ED55B}"/>
          </ac:spMkLst>
        </pc:spChg>
        <pc:spChg chg="mod">
          <ac:chgData name="Nguyen Chi Son" userId="606856d02e9d83ac" providerId="LiveId" clId="{E7EF6AEB-BA8E-4587-9525-13AD8EB08D12}" dt="2022-01-04T14:33:50.735" v="1823" actId="1035"/>
          <ac:spMkLst>
            <pc:docMk/>
            <pc:sldMk cId="3650864165" sldId="750"/>
            <ac:spMk id="3" creationId="{8CD51C9F-FCB0-4185-93E6-835FC05E1B10}"/>
          </ac:spMkLst>
        </pc:spChg>
      </pc:sldChg>
      <pc:sldChg chg="addSp delSp modSp add mod">
        <pc:chgData name="Nguyen Chi Son" userId="606856d02e9d83ac" providerId="LiveId" clId="{E7EF6AEB-BA8E-4587-9525-13AD8EB08D12}" dt="2022-01-04T15:08:38.720" v="4807" actId="1076"/>
        <pc:sldMkLst>
          <pc:docMk/>
          <pc:sldMk cId="3436966872" sldId="751"/>
        </pc:sldMkLst>
        <pc:spChg chg="mod">
          <ac:chgData name="Nguyen Chi Son" userId="606856d02e9d83ac" providerId="LiveId" clId="{E7EF6AEB-BA8E-4587-9525-13AD8EB08D12}" dt="2022-01-04T14:41:16.928" v="2360" actId="20577"/>
          <ac:spMkLst>
            <pc:docMk/>
            <pc:sldMk cId="3436966872" sldId="751"/>
            <ac:spMk id="2" creationId="{BA8A6260-CA4B-46A9-A06E-C71EE59E6992}"/>
          </ac:spMkLst>
        </pc:spChg>
        <pc:spChg chg="add mod">
          <ac:chgData name="Nguyen Chi Son" userId="606856d02e9d83ac" providerId="LiveId" clId="{E7EF6AEB-BA8E-4587-9525-13AD8EB08D12}" dt="2022-01-04T14:37:55.315" v="2328" actId="1036"/>
          <ac:spMkLst>
            <pc:docMk/>
            <pc:sldMk cId="3436966872" sldId="751"/>
            <ac:spMk id="5" creationId="{5FCB6675-D220-43C6-AA0B-F5516442E11D}"/>
          </ac:spMkLst>
        </pc:spChg>
        <pc:spChg chg="add del mod">
          <ac:chgData name="Nguyen Chi Son" userId="606856d02e9d83ac" providerId="LiveId" clId="{E7EF6AEB-BA8E-4587-9525-13AD8EB08D12}" dt="2022-01-04T14:39:14.302" v="2348" actId="478"/>
          <ac:spMkLst>
            <pc:docMk/>
            <pc:sldMk cId="3436966872" sldId="751"/>
            <ac:spMk id="7" creationId="{01D0E921-EBC6-4F7A-83A8-7008DB49EBC4}"/>
          </ac:spMkLst>
        </pc:spChg>
        <pc:picChg chg="del">
          <ac:chgData name="Nguyen Chi Son" userId="606856d02e9d83ac" providerId="LiveId" clId="{E7EF6AEB-BA8E-4587-9525-13AD8EB08D12}" dt="2022-01-04T14:33:55.714" v="1825" actId="478"/>
          <ac:picMkLst>
            <pc:docMk/>
            <pc:sldMk cId="3436966872" sldId="751"/>
            <ac:picMk id="4" creationId="{3CBDA1E3-644F-4AE2-87DE-4AD95E99ADB2}"/>
          </ac:picMkLst>
        </pc:picChg>
        <pc:picChg chg="add mod">
          <ac:chgData name="Nguyen Chi Son" userId="606856d02e9d83ac" providerId="LiveId" clId="{E7EF6AEB-BA8E-4587-9525-13AD8EB08D12}" dt="2022-01-04T15:08:38.720" v="4807" actId="1076"/>
          <ac:picMkLst>
            <pc:docMk/>
            <pc:sldMk cId="3436966872" sldId="751"/>
            <ac:picMk id="6" creationId="{D0BDBCB4-707C-43CE-931D-64180D957F7B}"/>
          </ac:picMkLst>
        </pc:picChg>
        <pc:picChg chg="add mod">
          <ac:chgData name="Nguyen Chi Son" userId="606856d02e9d83ac" providerId="LiveId" clId="{E7EF6AEB-BA8E-4587-9525-13AD8EB08D12}" dt="2022-01-04T14:40:25.465" v="2354" actId="1076"/>
          <ac:picMkLst>
            <pc:docMk/>
            <pc:sldMk cId="3436966872" sldId="751"/>
            <ac:picMk id="3074" creationId="{A1C279AF-79C4-4051-B123-E9D2732A0C21}"/>
          </ac:picMkLst>
        </pc:picChg>
      </pc:sldChg>
      <pc:sldChg chg="addSp delSp modSp add mod">
        <pc:chgData name="Nguyen Chi Son" userId="606856d02e9d83ac" providerId="LiveId" clId="{E7EF6AEB-BA8E-4587-9525-13AD8EB08D12}" dt="2022-01-04T15:01:39.772" v="4787" actId="1076"/>
        <pc:sldMkLst>
          <pc:docMk/>
          <pc:sldMk cId="2207813376" sldId="752"/>
        </pc:sldMkLst>
        <pc:spChg chg="mod">
          <ac:chgData name="Nguyen Chi Son" userId="606856d02e9d83ac" providerId="LiveId" clId="{E7EF6AEB-BA8E-4587-9525-13AD8EB08D12}" dt="2022-01-04T14:44:27.918" v="3514" actId="20577"/>
          <ac:spMkLst>
            <pc:docMk/>
            <pc:sldMk cId="2207813376" sldId="752"/>
            <ac:spMk id="2" creationId="{BA8A6260-CA4B-46A9-A06E-C71EE59E6992}"/>
          </ac:spMkLst>
        </pc:spChg>
        <pc:spChg chg="mod">
          <ac:chgData name="Nguyen Chi Son" userId="606856d02e9d83ac" providerId="LiveId" clId="{E7EF6AEB-BA8E-4587-9525-13AD8EB08D12}" dt="2022-01-04T15:01:21.637" v="4781" actId="1076"/>
          <ac:spMkLst>
            <pc:docMk/>
            <pc:sldMk cId="2207813376" sldId="752"/>
            <ac:spMk id="5" creationId="{5FCB6675-D220-43C6-AA0B-F5516442E11D}"/>
          </ac:spMkLst>
        </pc:spChg>
        <pc:spChg chg="add mod">
          <ac:chgData name="Nguyen Chi Son" userId="606856d02e9d83ac" providerId="LiveId" clId="{E7EF6AEB-BA8E-4587-9525-13AD8EB08D12}" dt="2022-01-04T15:01:39.772" v="4787" actId="1076"/>
          <ac:spMkLst>
            <pc:docMk/>
            <pc:sldMk cId="2207813376" sldId="752"/>
            <ac:spMk id="7" creationId="{29173375-2B80-44C2-B311-A0CEA888BCFE}"/>
          </ac:spMkLst>
        </pc:spChg>
        <pc:picChg chg="del">
          <ac:chgData name="Nguyen Chi Son" userId="606856d02e9d83ac" providerId="LiveId" clId="{E7EF6AEB-BA8E-4587-9525-13AD8EB08D12}" dt="2022-01-04T14:40:37.834" v="2356" actId="478"/>
          <ac:picMkLst>
            <pc:docMk/>
            <pc:sldMk cId="2207813376" sldId="752"/>
            <ac:picMk id="6" creationId="{D0BDBCB4-707C-43CE-931D-64180D957F7B}"/>
          </ac:picMkLst>
        </pc:picChg>
        <pc:picChg chg="del">
          <ac:chgData name="Nguyen Chi Son" userId="606856d02e9d83ac" providerId="LiveId" clId="{E7EF6AEB-BA8E-4587-9525-13AD8EB08D12}" dt="2022-01-04T14:40:38.297" v="2357" actId="478"/>
          <ac:picMkLst>
            <pc:docMk/>
            <pc:sldMk cId="2207813376" sldId="752"/>
            <ac:picMk id="3074" creationId="{A1C279AF-79C4-4051-B123-E9D2732A0C21}"/>
          </ac:picMkLst>
        </pc:picChg>
        <pc:picChg chg="add mod">
          <ac:chgData name="Nguyen Chi Son" userId="606856d02e9d83ac" providerId="LiveId" clId="{E7EF6AEB-BA8E-4587-9525-13AD8EB08D12}" dt="2022-01-04T15:01:02.701" v="4776" actId="1076"/>
          <ac:picMkLst>
            <pc:docMk/>
            <pc:sldMk cId="2207813376" sldId="752"/>
            <ac:picMk id="4098" creationId="{D38CE19D-4AA2-4C4E-83CD-3CBF6D1D7523}"/>
          </ac:picMkLst>
        </pc:picChg>
        <pc:picChg chg="add mod">
          <ac:chgData name="Nguyen Chi Son" userId="606856d02e9d83ac" providerId="LiveId" clId="{E7EF6AEB-BA8E-4587-9525-13AD8EB08D12}" dt="2022-01-04T15:01:34.453" v="4785" actId="1076"/>
          <ac:picMkLst>
            <pc:docMk/>
            <pc:sldMk cId="2207813376" sldId="752"/>
            <ac:picMk id="4100" creationId="{52861F21-E9C5-4CDF-AA81-4D13515989BA}"/>
          </ac:picMkLst>
        </pc:picChg>
      </pc:sldChg>
      <pc:sldChg chg="addSp modSp add modAnim">
        <pc:chgData name="Nguyen Chi Son" userId="606856d02e9d83ac" providerId="LiveId" clId="{E7EF6AEB-BA8E-4587-9525-13AD8EB08D12}" dt="2022-01-04T14:43:23.103" v="3174" actId="20577"/>
        <pc:sldMkLst>
          <pc:docMk/>
          <pc:sldMk cId="1058621928" sldId="753"/>
        </pc:sldMkLst>
        <pc:spChg chg="mod">
          <ac:chgData name="Nguyen Chi Son" userId="606856d02e9d83ac" providerId="LiveId" clId="{E7EF6AEB-BA8E-4587-9525-13AD8EB08D12}" dt="2022-01-04T14:42:46.415" v="2884" actId="20577"/>
          <ac:spMkLst>
            <pc:docMk/>
            <pc:sldMk cId="1058621928" sldId="753"/>
            <ac:spMk id="8" creationId="{E86F1C73-114E-4535-882A-4E6BDD248A96}"/>
          </ac:spMkLst>
        </pc:spChg>
        <pc:spChg chg="add mod">
          <ac:chgData name="Nguyen Chi Son" userId="606856d02e9d83ac" providerId="LiveId" clId="{E7EF6AEB-BA8E-4587-9525-13AD8EB08D12}" dt="2022-01-04T14:43:11.071" v="3064" actId="20577"/>
          <ac:spMkLst>
            <pc:docMk/>
            <pc:sldMk cId="1058621928" sldId="753"/>
            <ac:spMk id="13" creationId="{C9A206A8-2B66-4548-9099-3F2498D51108}"/>
          </ac:spMkLst>
        </pc:spChg>
        <pc:spChg chg="mod">
          <ac:chgData name="Nguyen Chi Son" userId="606856d02e9d83ac" providerId="LiveId" clId="{E7EF6AEB-BA8E-4587-9525-13AD8EB08D12}" dt="2022-01-04T14:42:03.637" v="2680" actId="20577"/>
          <ac:spMkLst>
            <pc:docMk/>
            <pc:sldMk cId="1058621928" sldId="753"/>
            <ac:spMk id="14" creationId="{A530074C-9975-4D4F-AC15-005B11433C74}"/>
          </ac:spMkLst>
        </pc:spChg>
        <pc:spChg chg="add mod">
          <ac:chgData name="Nguyen Chi Son" userId="606856d02e9d83ac" providerId="LiveId" clId="{E7EF6AEB-BA8E-4587-9525-13AD8EB08D12}" dt="2022-01-04T14:43:23.103" v="3174" actId="20577"/>
          <ac:spMkLst>
            <pc:docMk/>
            <pc:sldMk cId="1058621928" sldId="753"/>
            <ac:spMk id="17" creationId="{618BD33E-6EAC-475E-A201-1F19B442E18E}"/>
          </ac:spMkLst>
        </pc:spChg>
        <pc:spChg chg="add mod">
          <ac:chgData name="Nguyen Chi Son" userId="606856d02e9d83ac" providerId="LiveId" clId="{E7EF6AEB-BA8E-4587-9525-13AD8EB08D12}" dt="2022-01-04T14:42:52.992" v="2886" actId="1076"/>
          <ac:spMkLst>
            <pc:docMk/>
            <pc:sldMk cId="1058621928" sldId="753"/>
            <ac:spMk id="18" creationId="{FD9A0B06-7583-4A0C-AAFD-6B18194B0B3F}"/>
          </ac:spMkLst>
        </pc:spChg>
        <pc:spChg chg="mod">
          <ac:chgData name="Nguyen Chi Son" userId="606856d02e9d83ac" providerId="LiveId" clId="{E7EF6AEB-BA8E-4587-9525-13AD8EB08D12}" dt="2022-01-04T14:42:17.607" v="2756" actId="20577"/>
          <ac:spMkLst>
            <pc:docMk/>
            <pc:sldMk cId="1058621928" sldId="753"/>
            <ac:spMk id="19" creationId="{9C339D16-68E4-43C4-A62E-D0146138D23B}"/>
          </ac:spMkLst>
        </pc:spChg>
        <pc:picChg chg="add mod">
          <ac:chgData name="Nguyen Chi Son" userId="606856d02e9d83ac" providerId="LiveId" clId="{E7EF6AEB-BA8E-4587-9525-13AD8EB08D12}" dt="2022-01-04T14:42:52.992" v="2886" actId="1076"/>
          <ac:picMkLst>
            <pc:docMk/>
            <pc:sldMk cId="1058621928" sldId="753"/>
            <ac:picMk id="16" creationId="{0EE283B1-C85A-4092-AAB8-8195305196F9}"/>
          </ac:picMkLst>
        </pc:picChg>
      </pc:sldChg>
      <pc:sldChg chg="delSp modSp add modAnim">
        <pc:chgData name="Nguyen Chi Son" userId="606856d02e9d83ac" providerId="LiveId" clId="{E7EF6AEB-BA8E-4587-9525-13AD8EB08D12}" dt="2022-01-04T14:43:53.404" v="3382" actId="20577"/>
        <pc:sldMkLst>
          <pc:docMk/>
          <pc:sldMk cId="709018180" sldId="754"/>
        </pc:sldMkLst>
        <pc:spChg chg="del">
          <ac:chgData name="Nguyen Chi Son" userId="606856d02e9d83ac" providerId="LiveId" clId="{E7EF6AEB-BA8E-4587-9525-13AD8EB08D12}" dt="2022-01-04T14:43:28.478" v="3176" actId="478"/>
          <ac:spMkLst>
            <pc:docMk/>
            <pc:sldMk cId="709018180" sldId="754"/>
            <ac:spMk id="8" creationId="{E86F1C73-114E-4535-882A-4E6BDD248A96}"/>
          </ac:spMkLst>
        </pc:spChg>
        <pc:spChg chg="del">
          <ac:chgData name="Nguyen Chi Son" userId="606856d02e9d83ac" providerId="LiveId" clId="{E7EF6AEB-BA8E-4587-9525-13AD8EB08D12}" dt="2022-01-04T14:43:28.478" v="3176" actId="478"/>
          <ac:spMkLst>
            <pc:docMk/>
            <pc:sldMk cId="709018180" sldId="754"/>
            <ac:spMk id="11" creationId="{2DABA96D-F810-408D-BF47-00AB309AACE6}"/>
          </ac:spMkLst>
        </pc:spChg>
        <pc:spChg chg="del">
          <ac:chgData name="Nguyen Chi Son" userId="606856d02e9d83ac" providerId="LiveId" clId="{E7EF6AEB-BA8E-4587-9525-13AD8EB08D12}" dt="2022-01-04T14:43:28.478" v="3176" actId="478"/>
          <ac:spMkLst>
            <pc:docMk/>
            <pc:sldMk cId="709018180" sldId="754"/>
            <ac:spMk id="12" creationId="{2B7E9FC3-2682-4544-A879-4409F8B8BA41}"/>
          </ac:spMkLst>
        </pc:spChg>
        <pc:spChg chg="del">
          <ac:chgData name="Nguyen Chi Son" userId="606856d02e9d83ac" providerId="LiveId" clId="{E7EF6AEB-BA8E-4587-9525-13AD8EB08D12}" dt="2022-01-04T14:43:28.478" v="3176" actId="478"/>
          <ac:spMkLst>
            <pc:docMk/>
            <pc:sldMk cId="709018180" sldId="754"/>
            <ac:spMk id="13" creationId="{C9A206A8-2B66-4548-9099-3F2498D51108}"/>
          </ac:spMkLst>
        </pc:spChg>
        <pc:spChg chg="del">
          <ac:chgData name="Nguyen Chi Son" userId="606856d02e9d83ac" providerId="LiveId" clId="{E7EF6AEB-BA8E-4587-9525-13AD8EB08D12}" dt="2022-01-04T14:43:28.478" v="3176" actId="478"/>
          <ac:spMkLst>
            <pc:docMk/>
            <pc:sldMk cId="709018180" sldId="754"/>
            <ac:spMk id="17" creationId="{618BD33E-6EAC-475E-A201-1F19B442E18E}"/>
          </ac:spMkLst>
        </pc:spChg>
        <pc:spChg chg="del">
          <ac:chgData name="Nguyen Chi Son" userId="606856d02e9d83ac" providerId="LiveId" clId="{E7EF6AEB-BA8E-4587-9525-13AD8EB08D12}" dt="2022-01-04T14:43:28.478" v="3176" actId="478"/>
          <ac:spMkLst>
            <pc:docMk/>
            <pc:sldMk cId="709018180" sldId="754"/>
            <ac:spMk id="18" creationId="{FD9A0B06-7583-4A0C-AAFD-6B18194B0B3F}"/>
          </ac:spMkLst>
        </pc:spChg>
        <pc:spChg chg="mod">
          <ac:chgData name="Nguyen Chi Son" userId="606856d02e9d83ac" providerId="LiveId" clId="{E7EF6AEB-BA8E-4587-9525-13AD8EB08D12}" dt="2022-01-04T14:43:53.404" v="3382" actId="20577"/>
          <ac:spMkLst>
            <pc:docMk/>
            <pc:sldMk cId="709018180" sldId="754"/>
            <ac:spMk id="19" creationId="{9C339D16-68E4-43C4-A62E-D0146138D23B}"/>
          </ac:spMkLst>
        </pc:spChg>
        <pc:picChg chg="del">
          <ac:chgData name="Nguyen Chi Son" userId="606856d02e9d83ac" providerId="LiveId" clId="{E7EF6AEB-BA8E-4587-9525-13AD8EB08D12}" dt="2022-01-04T14:43:28.478" v="3176" actId="478"/>
          <ac:picMkLst>
            <pc:docMk/>
            <pc:sldMk cId="709018180" sldId="754"/>
            <ac:picMk id="10" creationId="{7667FC2E-E650-4B39-937E-0463DA4243DD}"/>
          </ac:picMkLst>
        </pc:picChg>
        <pc:picChg chg="del">
          <ac:chgData name="Nguyen Chi Son" userId="606856d02e9d83ac" providerId="LiveId" clId="{E7EF6AEB-BA8E-4587-9525-13AD8EB08D12}" dt="2022-01-04T14:43:28.478" v="3176" actId="478"/>
          <ac:picMkLst>
            <pc:docMk/>
            <pc:sldMk cId="709018180" sldId="754"/>
            <ac:picMk id="16" creationId="{0EE283B1-C85A-4092-AAB8-8195305196F9}"/>
          </ac:picMkLst>
        </pc:picChg>
      </pc:sldChg>
      <pc:sldChg chg="addSp delSp modSp add mod">
        <pc:chgData name="Nguyen Chi Son" userId="606856d02e9d83ac" providerId="LiveId" clId="{E7EF6AEB-BA8E-4587-9525-13AD8EB08D12}" dt="2022-01-04T15:02:22.822" v="4805" actId="1035"/>
        <pc:sldMkLst>
          <pc:docMk/>
          <pc:sldMk cId="2854865858" sldId="755"/>
        </pc:sldMkLst>
        <pc:spChg chg="mod">
          <ac:chgData name="Nguyen Chi Son" userId="606856d02e9d83ac" providerId="LiveId" clId="{E7EF6AEB-BA8E-4587-9525-13AD8EB08D12}" dt="2022-01-04T15:02:22.822" v="4805" actId="1035"/>
          <ac:spMkLst>
            <pc:docMk/>
            <pc:sldMk cId="2854865858" sldId="755"/>
            <ac:spMk id="5" creationId="{5FCB6675-D220-43C6-AA0B-F5516442E11D}"/>
          </ac:spMkLst>
        </pc:spChg>
        <pc:spChg chg="mod">
          <ac:chgData name="Nguyen Chi Son" userId="606856d02e9d83ac" providerId="LiveId" clId="{E7EF6AEB-BA8E-4587-9525-13AD8EB08D12}" dt="2022-01-04T15:02:22.822" v="4805" actId="1035"/>
          <ac:spMkLst>
            <pc:docMk/>
            <pc:sldMk cId="2854865858" sldId="755"/>
            <ac:spMk id="7" creationId="{29173375-2B80-44C2-B311-A0CEA888BCFE}"/>
          </ac:spMkLst>
        </pc:spChg>
        <pc:picChg chg="del">
          <ac:chgData name="Nguyen Chi Son" userId="606856d02e9d83ac" providerId="LiveId" clId="{E7EF6AEB-BA8E-4587-9525-13AD8EB08D12}" dt="2022-01-04T14:53:52.067" v="4076" actId="478"/>
          <ac:picMkLst>
            <pc:docMk/>
            <pc:sldMk cId="2854865858" sldId="755"/>
            <ac:picMk id="4098" creationId="{D38CE19D-4AA2-4C4E-83CD-3CBF6D1D7523}"/>
          </ac:picMkLst>
        </pc:picChg>
        <pc:picChg chg="del">
          <ac:chgData name="Nguyen Chi Son" userId="606856d02e9d83ac" providerId="LiveId" clId="{E7EF6AEB-BA8E-4587-9525-13AD8EB08D12}" dt="2022-01-04T14:53:54.164" v="4077" actId="478"/>
          <ac:picMkLst>
            <pc:docMk/>
            <pc:sldMk cId="2854865858" sldId="755"/>
            <ac:picMk id="4100" creationId="{52861F21-E9C5-4CDF-AA81-4D13515989BA}"/>
          </ac:picMkLst>
        </pc:picChg>
        <pc:picChg chg="add mod">
          <ac:chgData name="Nguyen Chi Son" userId="606856d02e9d83ac" providerId="LiveId" clId="{E7EF6AEB-BA8E-4587-9525-13AD8EB08D12}" dt="2022-01-04T15:01:50.284" v="4790" actId="1076"/>
          <ac:picMkLst>
            <pc:docMk/>
            <pc:sldMk cId="2854865858" sldId="755"/>
            <ac:picMk id="5122" creationId="{CF762C25-6925-4BEB-9481-486CEFA0A7C1}"/>
          </ac:picMkLst>
        </pc:picChg>
        <pc:picChg chg="add mod">
          <ac:chgData name="Nguyen Chi Son" userId="606856d02e9d83ac" providerId="LiveId" clId="{E7EF6AEB-BA8E-4587-9525-13AD8EB08D12}" dt="2022-01-04T15:02:02.740" v="4794" actId="1076"/>
          <ac:picMkLst>
            <pc:docMk/>
            <pc:sldMk cId="2854865858" sldId="755"/>
            <ac:picMk id="5124" creationId="{558BC4D8-AE6D-4B3B-9CDC-979D9E9584DD}"/>
          </ac:picMkLst>
        </pc:picChg>
      </pc:sldChg>
      <pc:sldChg chg="modSp add">
        <pc:chgData name="Nguyen Chi Son" userId="606856d02e9d83ac" providerId="LiveId" clId="{E7EF6AEB-BA8E-4587-9525-13AD8EB08D12}" dt="2022-01-04T15:10:31.817" v="5325" actId="20577"/>
        <pc:sldMkLst>
          <pc:docMk/>
          <pc:sldMk cId="3015010201" sldId="756"/>
        </pc:sldMkLst>
        <pc:spChg chg="mod">
          <ac:chgData name="Nguyen Chi Son" userId="606856d02e9d83ac" providerId="LiveId" clId="{E7EF6AEB-BA8E-4587-9525-13AD8EB08D12}" dt="2022-01-04T15:10:10.715" v="5122" actId="20577"/>
          <ac:spMkLst>
            <pc:docMk/>
            <pc:sldMk cId="3015010201" sldId="756"/>
            <ac:spMk id="8" creationId="{E86F1C73-114E-4535-882A-4E6BDD248A96}"/>
          </ac:spMkLst>
        </pc:spChg>
        <pc:spChg chg="mod">
          <ac:chgData name="Nguyen Chi Son" userId="606856d02e9d83ac" providerId="LiveId" clId="{E7EF6AEB-BA8E-4587-9525-13AD8EB08D12}" dt="2022-01-04T15:10:31.817" v="5325" actId="20577"/>
          <ac:spMkLst>
            <pc:docMk/>
            <pc:sldMk cId="3015010201" sldId="756"/>
            <ac:spMk id="13" creationId="{C9A206A8-2B66-4548-9099-3F2498D51108}"/>
          </ac:spMkLst>
        </pc:spChg>
        <pc:spChg chg="mod">
          <ac:chgData name="Nguyen Chi Son" userId="606856d02e9d83ac" providerId="LiveId" clId="{E7EF6AEB-BA8E-4587-9525-13AD8EB08D12}" dt="2022-01-04T15:09:49.844" v="4937" actId="20577"/>
          <ac:spMkLst>
            <pc:docMk/>
            <pc:sldMk cId="3015010201" sldId="756"/>
            <ac:spMk id="19" creationId="{9C339D16-68E4-43C4-A62E-D0146138D23B}"/>
          </ac:spMkLst>
        </pc:spChg>
      </pc:sldChg>
      <pc:sldChg chg="delSp modSp add modAnim">
        <pc:chgData name="Nguyen Chi Son" userId="606856d02e9d83ac" providerId="LiveId" clId="{E7EF6AEB-BA8E-4587-9525-13AD8EB08D12}" dt="2022-01-04T15:10:54.417" v="5469" actId="478"/>
        <pc:sldMkLst>
          <pc:docMk/>
          <pc:sldMk cId="4140275113" sldId="757"/>
        </pc:sldMkLst>
        <pc:spChg chg="del">
          <ac:chgData name="Nguyen Chi Son" userId="606856d02e9d83ac" providerId="LiveId" clId="{E7EF6AEB-BA8E-4587-9525-13AD8EB08D12}" dt="2022-01-04T15:10:54.417" v="5469" actId="478"/>
          <ac:spMkLst>
            <pc:docMk/>
            <pc:sldMk cId="4140275113" sldId="757"/>
            <ac:spMk id="8" creationId="{E86F1C73-114E-4535-882A-4E6BDD248A96}"/>
          </ac:spMkLst>
        </pc:spChg>
        <pc:spChg chg="del">
          <ac:chgData name="Nguyen Chi Son" userId="606856d02e9d83ac" providerId="LiveId" clId="{E7EF6AEB-BA8E-4587-9525-13AD8EB08D12}" dt="2022-01-04T15:10:54.417" v="5469" actId="478"/>
          <ac:spMkLst>
            <pc:docMk/>
            <pc:sldMk cId="4140275113" sldId="757"/>
            <ac:spMk id="11" creationId="{2DABA96D-F810-408D-BF47-00AB309AACE6}"/>
          </ac:spMkLst>
        </pc:spChg>
        <pc:spChg chg="del">
          <ac:chgData name="Nguyen Chi Son" userId="606856d02e9d83ac" providerId="LiveId" clId="{E7EF6AEB-BA8E-4587-9525-13AD8EB08D12}" dt="2022-01-04T15:10:54.417" v="5469" actId="478"/>
          <ac:spMkLst>
            <pc:docMk/>
            <pc:sldMk cId="4140275113" sldId="757"/>
            <ac:spMk id="12" creationId="{2B7E9FC3-2682-4544-A879-4409F8B8BA41}"/>
          </ac:spMkLst>
        </pc:spChg>
        <pc:spChg chg="del">
          <ac:chgData name="Nguyen Chi Son" userId="606856d02e9d83ac" providerId="LiveId" clId="{E7EF6AEB-BA8E-4587-9525-13AD8EB08D12}" dt="2022-01-04T15:10:54.417" v="5469" actId="478"/>
          <ac:spMkLst>
            <pc:docMk/>
            <pc:sldMk cId="4140275113" sldId="757"/>
            <ac:spMk id="13" creationId="{C9A206A8-2B66-4548-9099-3F2498D51108}"/>
          </ac:spMkLst>
        </pc:spChg>
        <pc:spChg chg="del">
          <ac:chgData name="Nguyen Chi Son" userId="606856d02e9d83ac" providerId="LiveId" clId="{E7EF6AEB-BA8E-4587-9525-13AD8EB08D12}" dt="2022-01-04T15:10:54.417" v="5469" actId="478"/>
          <ac:spMkLst>
            <pc:docMk/>
            <pc:sldMk cId="4140275113" sldId="757"/>
            <ac:spMk id="17" creationId="{618BD33E-6EAC-475E-A201-1F19B442E18E}"/>
          </ac:spMkLst>
        </pc:spChg>
        <pc:spChg chg="del">
          <ac:chgData name="Nguyen Chi Son" userId="606856d02e9d83ac" providerId="LiveId" clId="{E7EF6AEB-BA8E-4587-9525-13AD8EB08D12}" dt="2022-01-04T15:10:54.417" v="5469" actId="478"/>
          <ac:spMkLst>
            <pc:docMk/>
            <pc:sldMk cId="4140275113" sldId="757"/>
            <ac:spMk id="18" creationId="{FD9A0B06-7583-4A0C-AAFD-6B18194B0B3F}"/>
          </ac:spMkLst>
        </pc:spChg>
        <pc:spChg chg="mod">
          <ac:chgData name="Nguyen Chi Son" userId="606856d02e9d83ac" providerId="LiveId" clId="{E7EF6AEB-BA8E-4587-9525-13AD8EB08D12}" dt="2022-01-04T15:10:51.633" v="5468" actId="20577"/>
          <ac:spMkLst>
            <pc:docMk/>
            <pc:sldMk cId="4140275113" sldId="757"/>
            <ac:spMk id="19" creationId="{9C339D16-68E4-43C4-A62E-D0146138D23B}"/>
          </ac:spMkLst>
        </pc:spChg>
        <pc:picChg chg="del">
          <ac:chgData name="Nguyen Chi Son" userId="606856d02e9d83ac" providerId="LiveId" clId="{E7EF6AEB-BA8E-4587-9525-13AD8EB08D12}" dt="2022-01-04T15:10:54.417" v="5469" actId="478"/>
          <ac:picMkLst>
            <pc:docMk/>
            <pc:sldMk cId="4140275113" sldId="757"/>
            <ac:picMk id="10" creationId="{7667FC2E-E650-4B39-937E-0463DA4243DD}"/>
          </ac:picMkLst>
        </pc:picChg>
        <pc:picChg chg="del">
          <ac:chgData name="Nguyen Chi Son" userId="606856d02e9d83ac" providerId="LiveId" clId="{E7EF6AEB-BA8E-4587-9525-13AD8EB08D12}" dt="2022-01-04T15:10:54.417" v="5469" actId="478"/>
          <ac:picMkLst>
            <pc:docMk/>
            <pc:sldMk cId="4140275113" sldId="757"/>
            <ac:picMk id="16" creationId="{0EE283B1-C85A-4092-AAB8-8195305196F9}"/>
          </ac:picMkLst>
        </pc:picChg>
      </pc:sldChg>
      <pc:sldChg chg="addSp delSp modSp add mod">
        <pc:chgData name="Nguyen Chi Son" userId="606856d02e9d83ac" providerId="LiveId" clId="{E7EF6AEB-BA8E-4587-9525-13AD8EB08D12}" dt="2022-01-04T15:15:12.028" v="5942" actId="1076"/>
        <pc:sldMkLst>
          <pc:docMk/>
          <pc:sldMk cId="3136042662" sldId="758"/>
        </pc:sldMkLst>
        <pc:spChg chg="mod">
          <ac:chgData name="Nguyen Chi Son" userId="606856d02e9d83ac" providerId="LiveId" clId="{E7EF6AEB-BA8E-4587-9525-13AD8EB08D12}" dt="2022-01-04T15:13:34.854" v="5851" actId="20577"/>
          <ac:spMkLst>
            <pc:docMk/>
            <pc:sldMk cId="3136042662" sldId="758"/>
            <ac:spMk id="2" creationId="{BA8A6260-CA4B-46A9-A06E-C71EE59E6992}"/>
          </ac:spMkLst>
        </pc:spChg>
        <pc:spChg chg="mod">
          <ac:chgData name="Nguyen Chi Son" userId="606856d02e9d83ac" providerId="LiveId" clId="{E7EF6AEB-BA8E-4587-9525-13AD8EB08D12}" dt="2022-01-04T15:15:07.316" v="5940" actId="1076"/>
          <ac:spMkLst>
            <pc:docMk/>
            <pc:sldMk cId="3136042662" sldId="758"/>
            <ac:spMk id="5" creationId="{5FCB6675-D220-43C6-AA0B-F5516442E11D}"/>
          </ac:spMkLst>
        </pc:spChg>
        <pc:spChg chg="mod">
          <ac:chgData name="Nguyen Chi Son" userId="606856d02e9d83ac" providerId="LiveId" clId="{E7EF6AEB-BA8E-4587-9525-13AD8EB08D12}" dt="2022-01-04T15:15:12.028" v="5942" actId="1076"/>
          <ac:spMkLst>
            <pc:docMk/>
            <pc:sldMk cId="3136042662" sldId="758"/>
            <ac:spMk id="7" creationId="{29173375-2B80-44C2-B311-A0CEA888BCFE}"/>
          </ac:spMkLst>
        </pc:spChg>
        <pc:picChg chg="del">
          <ac:chgData name="Nguyen Chi Son" userId="606856d02e9d83ac" providerId="LiveId" clId="{E7EF6AEB-BA8E-4587-9525-13AD8EB08D12}" dt="2022-01-04T15:13:36.803" v="5852" actId="478"/>
          <ac:picMkLst>
            <pc:docMk/>
            <pc:sldMk cId="3136042662" sldId="758"/>
            <ac:picMk id="5122" creationId="{CF762C25-6925-4BEB-9481-486CEFA0A7C1}"/>
          </ac:picMkLst>
        </pc:picChg>
        <pc:picChg chg="del">
          <ac:chgData name="Nguyen Chi Son" userId="606856d02e9d83ac" providerId="LiveId" clId="{E7EF6AEB-BA8E-4587-9525-13AD8EB08D12}" dt="2022-01-04T15:13:37.243" v="5853" actId="478"/>
          <ac:picMkLst>
            <pc:docMk/>
            <pc:sldMk cId="3136042662" sldId="758"/>
            <ac:picMk id="5124" creationId="{558BC4D8-AE6D-4B3B-9CDC-979D9E9584DD}"/>
          </ac:picMkLst>
        </pc:picChg>
        <pc:picChg chg="add mod">
          <ac:chgData name="Nguyen Chi Son" userId="606856d02e9d83ac" providerId="LiveId" clId="{E7EF6AEB-BA8E-4587-9525-13AD8EB08D12}" dt="2022-01-04T15:15:02.252" v="5939" actId="1076"/>
          <ac:picMkLst>
            <pc:docMk/>
            <pc:sldMk cId="3136042662" sldId="758"/>
            <ac:picMk id="6146" creationId="{A2112EDE-A22A-425D-BB8F-CCD0F640E3FE}"/>
          </ac:picMkLst>
        </pc:picChg>
        <pc:picChg chg="add mod">
          <ac:chgData name="Nguyen Chi Son" userId="606856d02e9d83ac" providerId="LiveId" clId="{E7EF6AEB-BA8E-4587-9525-13AD8EB08D12}" dt="2022-01-04T15:15:00.532" v="5938" actId="1076"/>
          <ac:picMkLst>
            <pc:docMk/>
            <pc:sldMk cId="3136042662" sldId="758"/>
            <ac:picMk id="6148" creationId="{CA950E15-DD63-44A8-A3B8-84C0C1934EA9}"/>
          </ac:picMkLst>
        </pc:picChg>
      </pc:sldChg>
      <pc:sldChg chg="modSp add">
        <pc:chgData name="Nguyen Chi Son" userId="606856d02e9d83ac" providerId="LiveId" clId="{E7EF6AEB-BA8E-4587-9525-13AD8EB08D12}" dt="2022-01-04T15:16:29.428" v="6595" actId="20577"/>
        <pc:sldMkLst>
          <pc:docMk/>
          <pc:sldMk cId="1870878217" sldId="759"/>
        </pc:sldMkLst>
        <pc:spChg chg="mod">
          <ac:chgData name="Nguyen Chi Son" userId="606856d02e9d83ac" providerId="LiveId" clId="{E7EF6AEB-BA8E-4587-9525-13AD8EB08D12}" dt="2022-01-04T15:16:08.669" v="6418" actId="20577"/>
          <ac:spMkLst>
            <pc:docMk/>
            <pc:sldMk cId="1870878217" sldId="759"/>
            <ac:spMk id="8" creationId="{E86F1C73-114E-4535-882A-4E6BDD248A96}"/>
          </ac:spMkLst>
        </pc:spChg>
        <pc:spChg chg="mod">
          <ac:chgData name="Nguyen Chi Son" userId="606856d02e9d83ac" providerId="LiveId" clId="{E7EF6AEB-BA8E-4587-9525-13AD8EB08D12}" dt="2022-01-04T15:16:29.428" v="6595" actId="20577"/>
          <ac:spMkLst>
            <pc:docMk/>
            <pc:sldMk cId="1870878217" sldId="759"/>
            <ac:spMk id="13" creationId="{C9A206A8-2B66-4548-9099-3F2498D51108}"/>
          </ac:spMkLst>
        </pc:spChg>
        <pc:spChg chg="mod">
          <ac:chgData name="Nguyen Chi Son" userId="606856d02e9d83ac" providerId="LiveId" clId="{E7EF6AEB-BA8E-4587-9525-13AD8EB08D12}" dt="2022-01-04T15:15:41.274" v="6170" actId="20577"/>
          <ac:spMkLst>
            <pc:docMk/>
            <pc:sldMk cId="1870878217" sldId="759"/>
            <ac:spMk id="19" creationId="{9C339D16-68E4-43C4-A62E-D0146138D23B}"/>
          </ac:spMkLst>
        </pc:spChg>
      </pc:sldChg>
      <pc:sldChg chg="modSp add mod">
        <pc:chgData name="Nguyen Chi Son" userId="606856d02e9d83ac" providerId="LiveId" clId="{E7EF6AEB-BA8E-4587-9525-13AD8EB08D12}" dt="2022-01-04T15:17:18.748" v="6667" actId="1036"/>
        <pc:sldMkLst>
          <pc:docMk/>
          <pc:sldMk cId="3920108429" sldId="760"/>
        </pc:sldMkLst>
        <pc:spChg chg="mod">
          <ac:chgData name="Nguyen Chi Son" userId="606856d02e9d83ac" providerId="LiveId" clId="{E7EF6AEB-BA8E-4587-9525-13AD8EB08D12}" dt="2022-01-04T15:17:14.500" v="6648" actId="20577"/>
          <ac:spMkLst>
            <pc:docMk/>
            <pc:sldMk cId="3920108429" sldId="760"/>
            <ac:spMk id="2" creationId="{DAF08EC2-5D0D-48D9-855C-A59C0E5ED55B}"/>
          </ac:spMkLst>
        </pc:spChg>
        <pc:spChg chg="mod">
          <ac:chgData name="Nguyen Chi Son" userId="606856d02e9d83ac" providerId="LiveId" clId="{E7EF6AEB-BA8E-4587-9525-13AD8EB08D12}" dt="2022-01-04T15:17:18.748" v="6667" actId="1036"/>
          <ac:spMkLst>
            <pc:docMk/>
            <pc:sldMk cId="3920108429" sldId="760"/>
            <ac:spMk id="3" creationId="{8CD51C9F-FCB0-4185-93E6-835FC05E1B10}"/>
          </ac:spMkLst>
        </pc:spChg>
      </pc:sldChg>
      <pc:sldChg chg="addSp delSp modSp add mod">
        <pc:chgData name="Nguyen Chi Son" userId="606856d02e9d83ac" providerId="LiveId" clId="{E7EF6AEB-BA8E-4587-9525-13AD8EB08D12}" dt="2022-01-04T19:11:20.282" v="6955" actId="1076"/>
        <pc:sldMkLst>
          <pc:docMk/>
          <pc:sldMk cId="2383046546" sldId="761"/>
        </pc:sldMkLst>
        <pc:spChg chg="mod">
          <ac:chgData name="Nguyen Chi Son" userId="606856d02e9d83ac" providerId="LiveId" clId="{E7EF6AEB-BA8E-4587-9525-13AD8EB08D12}" dt="2022-01-04T18:40:47.299" v="6857" actId="20577"/>
          <ac:spMkLst>
            <pc:docMk/>
            <pc:sldMk cId="2383046546" sldId="761"/>
            <ac:spMk id="2" creationId="{BA8A6260-CA4B-46A9-A06E-C71EE59E6992}"/>
          </ac:spMkLst>
        </pc:spChg>
        <pc:spChg chg="del">
          <ac:chgData name="Nguyen Chi Son" userId="606856d02e9d83ac" providerId="LiveId" clId="{E7EF6AEB-BA8E-4587-9525-13AD8EB08D12}" dt="2022-01-04T18:49:53.610" v="6858" actId="478"/>
          <ac:spMkLst>
            <pc:docMk/>
            <pc:sldMk cId="2383046546" sldId="761"/>
            <ac:spMk id="5" creationId="{5FCB6675-D220-43C6-AA0B-F5516442E11D}"/>
          </ac:spMkLst>
        </pc:spChg>
        <pc:spChg chg="mod">
          <ac:chgData name="Nguyen Chi Son" userId="606856d02e9d83ac" providerId="LiveId" clId="{E7EF6AEB-BA8E-4587-9525-13AD8EB08D12}" dt="2022-01-04T19:11:20.282" v="6955" actId="1076"/>
          <ac:spMkLst>
            <pc:docMk/>
            <pc:sldMk cId="2383046546" sldId="761"/>
            <ac:spMk id="7" creationId="{29173375-2B80-44C2-B311-A0CEA888BCFE}"/>
          </ac:spMkLst>
        </pc:spChg>
        <pc:picChg chg="add mod">
          <ac:chgData name="Nguyen Chi Son" userId="606856d02e9d83ac" providerId="LiveId" clId="{E7EF6AEB-BA8E-4587-9525-13AD8EB08D12}" dt="2022-01-04T19:11:09.665" v="6951" actId="1076"/>
          <ac:picMkLst>
            <pc:docMk/>
            <pc:sldMk cId="2383046546" sldId="761"/>
            <ac:picMk id="4" creationId="{5AC4D369-5BB2-45EC-89EA-745A6D8AA132}"/>
          </ac:picMkLst>
        </pc:picChg>
        <pc:picChg chg="add mod">
          <ac:chgData name="Nguyen Chi Son" userId="606856d02e9d83ac" providerId="LiveId" clId="{E7EF6AEB-BA8E-4587-9525-13AD8EB08D12}" dt="2022-01-04T19:11:16.900" v="6954" actId="1076"/>
          <ac:picMkLst>
            <pc:docMk/>
            <pc:sldMk cId="2383046546" sldId="761"/>
            <ac:picMk id="8" creationId="{2587AFAF-3D32-4E7E-BDF7-BBC34451D971}"/>
          </ac:picMkLst>
        </pc:picChg>
        <pc:picChg chg="del">
          <ac:chgData name="Nguyen Chi Son" userId="606856d02e9d83ac" providerId="LiveId" clId="{E7EF6AEB-BA8E-4587-9525-13AD8EB08D12}" dt="2022-01-04T18:39:52.714" v="6669" actId="478"/>
          <ac:picMkLst>
            <pc:docMk/>
            <pc:sldMk cId="2383046546" sldId="761"/>
            <ac:picMk id="6146" creationId="{A2112EDE-A22A-425D-BB8F-CCD0F640E3FE}"/>
          </ac:picMkLst>
        </pc:picChg>
        <pc:picChg chg="del">
          <ac:chgData name="Nguyen Chi Son" userId="606856d02e9d83ac" providerId="LiveId" clId="{E7EF6AEB-BA8E-4587-9525-13AD8EB08D12}" dt="2022-01-04T18:39:53.167" v="6670" actId="478"/>
          <ac:picMkLst>
            <pc:docMk/>
            <pc:sldMk cId="2383046546" sldId="761"/>
            <ac:picMk id="6148" creationId="{CA950E15-DD63-44A8-A3B8-84C0C1934EA9}"/>
          </ac:picMkLst>
        </pc:picChg>
      </pc:sldChg>
      <pc:sldChg chg="addSp delSp modSp add mod">
        <pc:chgData name="Nguyen Chi Son" userId="606856d02e9d83ac" providerId="LiveId" clId="{E7EF6AEB-BA8E-4587-9525-13AD8EB08D12}" dt="2022-01-04T19:22:21.676" v="7772" actId="207"/>
        <pc:sldMkLst>
          <pc:docMk/>
          <pc:sldMk cId="469802586" sldId="762"/>
        </pc:sldMkLst>
        <pc:spChg chg="del">
          <ac:chgData name="Nguyen Chi Son" userId="606856d02e9d83ac" providerId="LiveId" clId="{E7EF6AEB-BA8E-4587-9525-13AD8EB08D12}" dt="2022-01-04T18:53:05.972" v="6868" actId="478"/>
          <ac:spMkLst>
            <pc:docMk/>
            <pc:sldMk cId="469802586" sldId="762"/>
            <ac:spMk id="7" creationId="{29173375-2B80-44C2-B311-A0CEA888BCFE}"/>
          </ac:spMkLst>
        </pc:spChg>
        <pc:spChg chg="add mod">
          <ac:chgData name="Nguyen Chi Son" userId="606856d02e9d83ac" providerId="LiveId" clId="{E7EF6AEB-BA8E-4587-9525-13AD8EB08D12}" dt="2022-01-04T19:22:21.676" v="7772" actId="207"/>
          <ac:spMkLst>
            <pc:docMk/>
            <pc:sldMk cId="469802586" sldId="762"/>
            <ac:spMk id="13" creationId="{9A9FCE27-68A0-4CD6-9A0A-AAD7F49C1EE7}"/>
          </ac:spMkLst>
        </pc:spChg>
        <pc:spChg chg="add mod">
          <ac:chgData name="Nguyen Chi Son" userId="606856d02e9d83ac" providerId="LiveId" clId="{E7EF6AEB-BA8E-4587-9525-13AD8EB08D12}" dt="2022-01-04T19:22:21.676" v="7772" actId="207"/>
          <ac:spMkLst>
            <pc:docMk/>
            <pc:sldMk cId="469802586" sldId="762"/>
            <ac:spMk id="15" creationId="{8EEF8DB7-66AD-469F-BF1C-D82121B6A89E}"/>
          </ac:spMkLst>
        </pc:spChg>
        <pc:picChg chg="del">
          <ac:chgData name="Nguyen Chi Son" userId="606856d02e9d83ac" providerId="LiveId" clId="{E7EF6AEB-BA8E-4587-9525-13AD8EB08D12}" dt="2022-01-04T18:53:04.231" v="6866" actId="478"/>
          <ac:picMkLst>
            <pc:docMk/>
            <pc:sldMk cId="469802586" sldId="762"/>
            <ac:picMk id="4" creationId="{5AC4D369-5BB2-45EC-89EA-745A6D8AA132}"/>
          </ac:picMkLst>
        </pc:picChg>
        <pc:picChg chg="add del mod">
          <ac:chgData name="Nguyen Chi Son" userId="606856d02e9d83ac" providerId="LiveId" clId="{E7EF6AEB-BA8E-4587-9525-13AD8EB08D12}" dt="2022-01-04T19:12:29.222" v="6970" actId="478"/>
          <ac:picMkLst>
            <pc:docMk/>
            <pc:sldMk cId="469802586" sldId="762"/>
            <ac:picMk id="5" creationId="{7A389434-028F-4E33-B5D0-6EE71A65F301}"/>
          </ac:picMkLst>
        </pc:picChg>
        <pc:picChg chg="del">
          <ac:chgData name="Nguyen Chi Son" userId="606856d02e9d83ac" providerId="LiveId" clId="{E7EF6AEB-BA8E-4587-9525-13AD8EB08D12}" dt="2022-01-04T18:53:04.684" v="6867" actId="478"/>
          <ac:picMkLst>
            <pc:docMk/>
            <pc:sldMk cId="469802586" sldId="762"/>
            <ac:picMk id="8" creationId="{2587AFAF-3D32-4E7E-BDF7-BBC34451D971}"/>
          </ac:picMkLst>
        </pc:picChg>
        <pc:picChg chg="add mod modCrop">
          <ac:chgData name="Nguyen Chi Son" userId="606856d02e9d83ac" providerId="LiveId" clId="{E7EF6AEB-BA8E-4587-9525-13AD8EB08D12}" dt="2022-01-04T19:21:59.091" v="7766" actId="732"/>
          <ac:picMkLst>
            <pc:docMk/>
            <pc:sldMk cId="469802586" sldId="762"/>
            <ac:picMk id="9" creationId="{AEB13373-9EFA-4041-8D50-D1D9134A0583}"/>
          </ac:picMkLst>
        </pc:picChg>
        <pc:picChg chg="add del mod">
          <ac:chgData name="Nguyen Chi Son" userId="606856d02e9d83ac" providerId="LiveId" clId="{E7EF6AEB-BA8E-4587-9525-13AD8EB08D12}" dt="2022-01-04T19:15:13.690" v="7185" actId="478"/>
          <ac:picMkLst>
            <pc:docMk/>
            <pc:sldMk cId="469802586" sldId="762"/>
            <ac:picMk id="11" creationId="{3F991ADD-BC37-4E16-A3D8-269A46B4E88F}"/>
          </ac:picMkLst>
        </pc:picChg>
        <pc:picChg chg="add del mod">
          <ac:chgData name="Nguyen Chi Son" userId="606856d02e9d83ac" providerId="LiveId" clId="{E7EF6AEB-BA8E-4587-9525-13AD8EB08D12}" dt="2022-01-04T19:14:59.172" v="7179" actId="478"/>
          <ac:picMkLst>
            <pc:docMk/>
            <pc:sldMk cId="469802586" sldId="762"/>
            <ac:picMk id="7170" creationId="{7C1C6DE9-8311-4A13-85B3-AAC8ACD5954A}"/>
          </ac:picMkLst>
        </pc:picChg>
        <pc:picChg chg="add mod">
          <ac:chgData name="Nguyen Chi Son" userId="606856d02e9d83ac" providerId="LiveId" clId="{E7EF6AEB-BA8E-4587-9525-13AD8EB08D12}" dt="2022-01-04T19:21:50.483" v="7764" actId="1076"/>
          <ac:picMkLst>
            <pc:docMk/>
            <pc:sldMk cId="469802586" sldId="762"/>
            <ac:picMk id="7172" creationId="{A2E0FA87-54EC-4E16-9C42-CDEAEC7027B0}"/>
          </ac:picMkLst>
        </pc:picChg>
      </pc:sldChg>
      <pc:sldChg chg="addSp delSp modSp add mod">
        <pc:chgData name="Nguyen Chi Son" userId="606856d02e9d83ac" providerId="LiveId" clId="{E7EF6AEB-BA8E-4587-9525-13AD8EB08D12}" dt="2022-01-04T19:22:25.772" v="7773" actId="207"/>
        <pc:sldMkLst>
          <pc:docMk/>
          <pc:sldMk cId="1300236136" sldId="763"/>
        </pc:sldMkLst>
        <pc:spChg chg="add mod">
          <ac:chgData name="Nguyen Chi Son" userId="606856d02e9d83ac" providerId="LiveId" clId="{E7EF6AEB-BA8E-4587-9525-13AD8EB08D12}" dt="2022-01-04T19:22:25.772" v="7773" actId="207"/>
          <ac:spMkLst>
            <pc:docMk/>
            <pc:sldMk cId="1300236136" sldId="763"/>
            <ac:spMk id="7" creationId="{CFE0408D-3FBB-49CC-99FF-A04C4BBEC0AA}"/>
          </ac:spMkLst>
        </pc:spChg>
        <pc:spChg chg="add del mod">
          <ac:chgData name="Nguyen Chi Son" userId="606856d02e9d83ac" providerId="LiveId" clId="{E7EF6AEB-BA8E-4587-9525-13AD8EB08D12}" dt="2022-01-04T19:21:40.661" v="7762" actId="1076"/>
          <ac:spMkLst>
            <pc:docMk/>
            <pc:sldMk cId="1300236136" sldId="763"/>
            <ac:spMk id="10" creationId="{63BDD013-EDBE-44FB-91A5-487BB4B3A517}"/>
          </ac:spMkLst>
        </pc:spChg>
        <pc:picChg chg="add mod modCrop">
          <ac:chgData name="Nguyen Chi Son" userId="606856d02e9d83ac" providerId="LiveId" clId="{E7EF6AEB-BA8E-4587-9525-13AD8EB08D12}" dt="2022-01-04T19:21:45.700" v="7763" actId="1076"/>
          <ac:picMkLst>
            <pc:docMk/>
            <pc:sldMk cId="1300236136" sldId="763"/>
            <ac:picMk id="4" creationId="{53408815-182D-438F-8137-8E6A9E3308E8}"/>
          </ac:picMkLst>
        </pc:picChg>
        <pc:picChg chg="mod">
          <ac:chgData name="Nguyen Chi Son" userId="606856d02e9d83ac" providerId="LiveId" clId="{E7EF6AEB-BA8E-4587-9525-13AD8EB08D12}" dt="2022-01-04T19:21:31.564" v="7759" actId="1076"/>
          <ac:picMkLst>
            <pc:docMk/>
            <pc:sldMk cId="1300236136" sldId="763"/>
            <ac:picMk id="5" creationId="{7A389434-028F-4E33-B5D0-6EE71A65F301}"/>
          </ac:picMkLst>
        </pc:picChg>
        <pc:picChg chg="del">
          <ac:chgData name="Nguyen Chi Son" userId="606856d02e9d83ac" providerId="LiveId" clId="{E7EF6AEB-BA8E-4587-9525-13AD8EB08D12}" dt="2022-01-04T19:17:50.901" v="7382" actId="478"/>
          <ac:picMkLst>
            <pc:docMk/>
            <pc:sldMk cId="1300236136" sldId="763"/>
            <ac:picMk id="9" creationId="{AEB13373-9EFA-4041-8D50-D1D9134A0583}"/>
          </ac:picMkLst>
        </pc:picChg>
        <pc:picChg chg="mod">
          <ac:chgData name="Nguyen Chi Son" userId="606856d02e9d83ac" providerId="LiveId" clId="{E7EF6AEB-BA8E-4587-9525-13AD8EB08D12}" dt="2022-01-04T19:21:45.700" v="7763" actId="1076"/>
          <ac:picMkLst>
            <pc:docMk/>
            <pc:sldMk cId="1300236136" sldId="763"/>
            <ac:picMk id="11" creationId="{3F991ADD-BC37-4E16-A3D8-269A46B4E88F}"/>
          </ac:picMkLst>
        </pc:picChg>
        <pc:picChg chg="del">
          <ac:chgData name="Nguyen Chi Son" userId="606856d02e9d83ac" providerId="LiveId" clId="{E7EF6AEB-BA8E-4587-9525-13AD8EB08D12}" dt="2022-01-04T19:17:50.447" v="7381" actId="478"/>
          <ac:picMkLst>
            <pc:docMk/>
            <pc:sldMk cId="1300236136" sldId="763"/>
            <ac:picMk id="7170" creationId="{7C1C6DE9-8311-4A13-85B3-AAC8ACD5954A}"/>
          </ac:picMkLst>
        </pc:picChg>
      </pc:sldChg>
      <pc:sldChg chg="modSp add">
        <pc:chgData name="Nguyen Chi Son" userId="606856d02e9d83ac" providerId="LiveId" clId="{E7EF6AEB-BA8E-4587-9525-13AD8EB08D12}" dt="2022-01-04T19:23:40.812" v="8143" actId="20577"/>
        <pc:sldMkLst>
          <pc:docMk/>
          <pc:sldMk cId="1998499092" sldId="764"/>
        </pc:sldMkLst>
        <pc:spChg chg="mod">
          <ac:chgData name="Nguyen Chi Son" userId="606856d02e9d83ac" providerId="LiveId" clId="{E7EF6AEB-BA8E-4587-9525-13AD8EB08D12}" dt="2022-01-04T19:23:26.187" v="8049" actId="20577"/>
          <ac:spMkLst>
            <pc:docMk/>
            <pc:sldMk cId="1998499092" sldId="764"/>
            <ac:spMk id="8" creationId="{E86F1C73-114E-4535-882A-4E6BDD248A96}"/>
          </ac:spMkLst>
        </pc:spChg>
        <pc:spChg chg="mod">
          <ac:chgData name="Nguyen Chi Son" userId="606856d02e9d83ac" providerId="LiveId" clId="{E7EF6AEB-BA8E-4587-9525-13AD8EB08D12}" dt="2022-01-04T19:23:40.812" v="8143" actId="20577"/>
          <ac:spMkLst>
            <pc:docMk/>
            <pc:sldMk cId="1998499092" sldId="764"/>
            <ac:spMk id="13" creationId="{C9A206A8-2B66-4548-9099-3F2498D51108}"/>
          </ac:spMkLst>
        </pc:spChg>
        <pc:spChg chg="mod">
          <ac:chgData name="Nguyen Chi Son" userId="606856d02e9d83ac" providerId="LiveId" clId="{E7EF6AEB-BA8E-4587-9525-13AD8EB08D12}" dt="2022-01-04T19:23:07.922" v="7919" actId="20577"/>
          <ac:spMkLst>
            <pc:docMk/>
            <pc:sldMk cId="1998499092" sldId="764"/>
            <ac:spMk id="19" creationId="{9C339D16-68E4-43C4-A62E-D0146138D23B}"/>
          </ac:spMkLst>
        </pc:spChg>
      </pc:sldChg>
      <pc:sldChg chg="addSp modSp add mod">
        <pc:chgData name="Nguyen Chi Son" userId="606856d02e9d83ac" providerId="LiveId" clId="{E7EF6AEB-BA8E-4587-9525-13AD8EB08D12}" dt="2022-01-04T19:24:38.235" v="8339" actId="1076"/>
        <pc:sldMkLst>
          <pc:docMk/>
          <pc:sldMk cId="2536392238" sldId="765"/>
        </pc:sldMkLst>
        <pc:spChg chg="mod">
          <ac:chgData name="Nguyen Chi Son" userId="606856d02e9d83ac" providerId="LiveId" clId="{E7EF6AEB-BA8E-4587-9525-13AD8EB08D12}" dt="2022-01-04T19:24:10.165" v="8335" actId="1036"/>
          <ac:spMkLst>
            <pc:docMk/>
            <pc:sldMk cId="2536392238" sldId="765"/>
            <ac:spMk id="14" creationId="{A530074C-9975-4D4F-AC15-005B11433C74}"/>
          </ac:spMkLst>
        </pc:spChg>
        <pc:spChg chg="mod">
          <ac:chgData name="Nguyen Chi Son" userId="606856d02e9d83ac" providerId="LiveId" clId="{E7EF6AEB-BA8E-4587-9525-13AD8EB08D12}" dt="2022-01-04T19:24:10.165" v="8335" actId="1036"/>
          <ac:spMkLst>
            <pc:docMk/>
            <pc:sldMk cId="2536392238" sldId="765"/>
            <ac:spMk id="15" creationId="{EC5263CE-BE2F-44C4-BD89-2666D2873C33}"/>
          </ac:spMkLst>
        </pc:spChg>
        <pc:spChg chg="mod">
          <ac:chgData name="Nguyen Chi Son" userId="606856d02e9d83ac" providerId="LiveId" clId="{E7EF6AEB-BA8E-4587-9525-13AD8EB08D12}" dt="2022-01-04T19:24:04.907" v="8302" actId="20577"/>
          <ac:spMkLst>
            <pc:docMk/>
            <pc:sldMk cId="2536392238" sldId="765"/>
            <ac:spMk id="19" creationId="{9C339D16-68E4-43C4-A62E-D0146138D23B}"/>
          </ac:spMkLst>
        </pc:spChg>
        <pc:picChg chg="add mod">
          <ac:chgData name="Nguyen Chi Son" userId="606856d02e9d83ac" providerId="LiveId" clId="{E7EF6AEB-BA8E-4587-9525-13AD8EB08D12}" dt="2022-01-04T19:24:38.235" v="8339" actId="1076"/>
          <ac:picMkLst>
            <pc:docMk/>
            <pc:sldMk cId="2536392238" sldId="765"/>
            <ac:picMk id="3" creationId="{968646DA-85FA-475E-9D4F-45F53D6DCFD9}"/>
          </ac:picMkLst>
        </pc:picChg>
      </pc:sldChg>
    </pc:docChg>
  </pc:docChgLst>
  <pc:docChgLst>
    <pc:chgData name="Nguyen Chi Son" userId="606856d02e9d83ac" providerId="LiveId" clId="{8AB6E6D9-5431-4D09-9DA2-2B797A7584F7}"/>
    <pc:docChg chg="undo custSel addSld delSld modSld">
      <pc:chgData name="Nguyen Chi Son" userId="606856d02e9d83ac" providerId="LiveId" clId="{8AB6E6D9-5431-4D09-9DA2-2B797A7584F7}" dt="2021-12-22T12:18:34.698" v="2051" actId="113"/>
      <pc:docMkLst>
        <pc:docMk/>
      </pc:docMkLst>
      <pc:sldChg chg="modSp mod">
        <pc:chgData name="Nguyen Chi Son" userId="606856d02e9d83ac" providerId="LiveId" clId="{8AB6E6D9-5431-4D09-9DA2-2B797A7584F7}" dt="2021-12-22T12:18:34.698" v="2051" actId="113"/>
        <pc:sldMkLst>
          <pc:docMk/>
          <pc:sldMk cId="2922349590" sldId="256"/>
        </pc:sldMkLst>
        <pc:spChg chg="mod">
          <ac:chgData name="Nguyen Chi Son" userId="606856d02e9d83ac" providerId="LiveId" clId="{8AB6E6D9-5431-4D09-9DA2-2B797A7584F7}" dt="2021-12-22T12:18:34.698" v="2051" actId="113"/>
          <ac:spMkLst>
            <pc:docMk/>
            <pc:sldMk cId="2922349590" sldId="256"/>
            <ac:spMk id="5" creationId="{3A9CE0EE-E8A7-485D-B7B9-01588BB75C9D}"/>
          </ac:spMkLst>
        </pc:spChg>
        <pc:spChg chg="mod">
          <ac:chgData name="Nguyen Chi Son" userId="606856d02e9d83ac" providerId="LiveId" clId="{8AB6E6D9-5431-4D09-9DA2-2B797A7584F7}" dt="2021-12-22T12:17:48.012" v="2037" actId="12788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8AB6E6D9-5431-4D09-9DA2-2B797A7584F7}" dt="2021-11-02T15:58:08.740" v="1167" actId="20577"/>
        <pc:sldMkLst>
          <pc:docMk/>
          <pc:sldMk cId="3319126272" sldId="622"/>
        </pc:sldMkLst>
        <pc:spChg chg="mod">
          <ac:chgData name="Nguyen Chi Son" userId="606856d02e9d83ac" providerId="LiveId" clId="{8AB6E6D9-5431-4D09-9DA2-2B797A7584F7}" dt="2021-11-02T15:58:08.740" v="1167" actId="20577"/>
          <ac:spMkLst>
            <pc:docMk/>
            <pc:sldMk cId="3319126272" sldId="622"/>
            <ac:spMk id="2" creationId="{DAF08EC2-5D0D-48D9-855C-A59C0E5ED55B}"/>
          </ac:spMkLst>
        </pc:spChg>
      </pc:sldChg>
      <pc:sldChg chg="modSp mod">
        <pc:chgData name="Nguyen Chi Son" userId="606856d02e9d83ac" providerId="LiveId" clId="{8AB6E6D9-5431-4D09-9DA2-2B797A7584F7}" dt="2021-11-02T15:46:00.145" v="36" actId="20577"/>
        <pc:sldMkLst>
          <pc:docMk/>
          <pc:sldMk cId="1033004166" sldId="675"/>
        </pc:sldMkLst>
        <pc:spChg chg="mod">
          <ac:chgData name="Nguyen Chi Son" userId="606856d02e9d83ac" providerId="LiveId" clId="{8AB6E6D9-5431-4D09-9DA2-2B797A7584F7}" dt="2021-11-02T15:46:00.145" v="36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8AB6E6D9-5431-4D09-9DA2-2B797A7584F7}" dt="2021-11-02T15:59:10.452" v="1179" actId="1076"/>
        <pc:sldMkLst>
          <pc:docMk/>
          <pc:sldMk cId="470225863" sldId="691"/>
        </pc:sldMkLst>
        <pc:spChg chg="mod">
          <ac:chgData name="Nguyen Chi Son" userId="606856d02e9d83ac" providerId="LiveId" clId="{8AB6E6D9-5431-4D09-9DA2-2B797A7584F7}" dt="2021-11-02T15:49:55.694" v="300" actId="20577"/>
          <ac:spMkLst>
            <pc:docMk/>
            <pc:sldMk cId="470225863" sldId="691"/>
            <ac:spMk id="2" creationId="{BA8A6260-CA4B-46A9-A06E-C71EE59E6992}"/>
          </ac:spMkLst>
        </pc:spChg>
        <pc:spChg chg="add del mod">
          <ac:chgData name="Nguyen Chi Son" userId="606856d02e9d83ac" providerId="LiveId" clId="{8AB6E6D9-5431-4D09-9DA2-2B797A7584F7}" dt="2021-11-02T15:55:05.085" v="719" actId="478"/>
          <ac:spMkLst>
            <pc:docMk/>
            <pc:sldMk cId="470225863" sldId="691"/>
            <ac:spMk id="7" creationId="{D64EDC84-9FE6-4D5C-9DC9-74804DBC438C}"/>
          </ac:spMkLst>
        </pc:spChg>
        <pc:spChg chg="add mod">
          <ac:chgData name="Nguyen Chi Son" userId="606856d02e9d83ac" providerId="LiveId" clId="{8AB6E6D9-5431-4D09-9DA2-2B797A7584F7}" dt="2021-11-02T15:55:17.898" v="723" actId="1076"/>
          <ac:spMkLst>
            <pc:docMk/>
            <pc:sldMk cId="470225863" sldId="691"/>
            <ac:spMk id="8" creationId="{3CBECDDA-DD7D-40DE-BAEC-AE6A41C5FC24}"/>
          </ac:spMkLst>
        </pc:spChg>
        <pc:picChg chg="del">
          <ac:chgData name="Nguyen Chi Son" userId="606856d02e9d83ac" providerId="LiveId" clId="{8AB6E6D9-5431-4D09-9DA2-2B797A7584F7}" dt="2021-11-02T15:46:02.670" v="37" actId="478"/>
          <ac:picMkLst>
            <pc:docMk/>
            <pc:sldMk cId="470225863" sldId="691"/>
            <ac:picMk id="4" creationId="{AB9335FC-1B1C-4C63-9E9A-B62142D2F866}"/>
          </ac:picMkLst>
        </pc:picChg>
        <pc:picChg chg="add del mod">
          <ac:chgData name="Nguyen Chi Son" userId="606856d02e9d83ac" providerId="LiveId" clId="{8AB6E6D9-5431-4D09-9DA2-2B797A7584F7}" dt="2021-11-02T15:54:37.215" v="708" actId="478"/>
          <ac:picMkLst>
            <pc:docMk/>
            <pc:sldMk cId="470225863" sldId="691"/>
            <ac:picMk id="5" creationId="{BDBDF9C5-3EA0-4184-AC22-E6909AEFB8E3}"/>
          </ac:picMkLst>
        </pc:picChg>
        <pc:picChg chg="add mod">
          <ac:chgData name="Nguyen Chi Son" userId="606856d02e9d83ac" providerId="LiveId" clId="{8AB6E6D9-5431-4D09-9DA2-2B797A7584F7}" dt="2021-11-02T15:59:10.452" v="1179" actId="1076"/>
          <ac:picMkLst>
            <pc:docMk/>
            <pc:sldMk cId="470225863" sldId="691"/>
            <ac:picMk id="6" creationId="{E60DAABF-DA31-4B77-AA30-EA46129E4E17}"/>
          </ac:picMkLst>
        </pc:picChg>
        <pc:picChg chg="add mod">
          <ac:chgData name="Nguyen Chi Son" userId="606856d02e9d83ac" providerId="LiveId" clId="{8AB6E6D9-5431-4D09-9DA2-2B797A7584F7}" dt="2021-11-02T15:59:08.184" v="1178" actId="1076"/>
          <ac:picMkLst>
            <pc:docMk/>
            <pc:sldMk cId="470225863" sldId="691"/>
            <ac:picMk id="10" creationId="{C4EB751C-FC18-4000-837F-174F47DB714B}"/>
          </ac:picMkLst>
        </pc:picChg>
        <pc:picChg chg="add del mod">
          <ac:chgData name="Nguyen Chi Son" userId="606856d02e9d83ac" providerId="LiveId" clId="{8AB6E6D9-5431-4D09-9DA2-2B797A7584F7}" dt="2021-11-02T15:58:58.917" v="1176" actId="478"/>
          <ac:picMkLst>
            <pc:docMk/>
            <pc:sldMk cId="470225863" sldId="691"/>
            <ac:picMk id="1026" creationId="{5E95A664-17B0-47CD-A870-63D38437C256}"/>
          </ac:picMkLst>
        </pc:picChg>
      </pc:sldChg>
      <pc:sldChg chg="addSp delSp modSp mod delAnim modAnim">
        <pc:chgData name="Nguyen Chi Son" userId="606856d02e9d83ac" providerId="LiveId" clId="{8AB6E6D9-5431-4D09-9DA2-2B797A7584F7}" dt="2021-11-02T16:09:46.456" v="2031"/>
        <pc:sldMkLst>
          <pc:docMk/>
          <pc:sldMk cId="3964383563" sldId="722"/>
        </pc:sldMkLst>
        <pc:spChg chg="mod">
          <ac:chgData name="Nguyen Chi Son" userId="606856d02e9d83ac" providerId="LiveId" clId="{8AB6E6D9-5431-4D09-9DA2-2B797A7584F7}" dt="2021-11-02T15:57:55.331" v="1121" actId="20577"/>
          <ac:spMkLst>
            <pc:docMk/>
            <pc:sldMk cId="3964383563" sldId="722"/>
            <ac:spMk id="14" creationId="{A530074C-9975-4D4F-AC15-005B11433C74}"/>
          </ac:spMkLst>
        </pc:spChg>
        <pc:spChg chg="mod">
          <ac:chgData name="Nguyen Chi Son" userId="606856d02e9d83ac" providerId="LiveId" clId="{8AB6E6D9-5431-4D09-9DA2-2B797A7584F7}" dt="2021-11-02T15:57:07.510" v="997" actId="1036"/>
          <ac:spMkLst>
            <pc:docMk/>
            <pc:sldMk cId="3964383563" sldId="722"/>
            <ac:spMk id="15" creationId="{EC5263CE-BE2F-44C4-BD89-2666D2873C33}"/>
          </ac:spMkLst>
        </pc:spChg>
        <pc:spChg chg="mod">
          <ac:chgData name="Nguyen Chi Son" userId="606856d02e9d83ac" providerId="LiveId" clId="{8AB6E6D9-5431-4D09-9DA2-2B797A7584F7}" dt="2021-11-02T15:56:56.314" v="962" actId="20577"/>
          <ac:spMkLst>
            <pc:docMk/>
            <pc:sldMk cId="3964383563" sldId="722"/>
            <ac:spMk id="19" creationId="{9C339D16-68E4-43C4-A62E-D0146138D23B}"/>
          </ac:spMkLst>
        </pc:spChg>
        <pc:picChg chg="add mod">
          <ac:chgData name="Nguyen Chi Son" userId="606856d02e9d83ac" providerId="LiveId" clId="{8AB6E6D9-5431-4D09-9DA2-2B797A7584F7}" dt="2021-11-02T15:57:01.956" v="964" actId="1076"/>
          <ac:picMkLst>
            <pc:docMk/>
            <pc:sldMk cId="3964383563" sldId="722"/>
            <ac:picMk id="7" creationId="{527DD534-EEF8-4ED1-A171-951E7AB10652}"/>
          </ac:picMkLst>
        </pc:picChg>
        <pc:picChg chg="del">
          <ac:chgData name="Nguyen Chi Son" userId="606856d02e9d83ac" providerId="LiveId" clId="{8AB6E6D9-5431-4D09-9DA2-2B797A7584F7}" dt="2021-11-02T15:56:33.446" v="724" actId="478"/>
          <ac:picMkLst>
            <pc:docMk/>
            <pc:sldMk cId="3964383563" sldId="722"/>
            <ac:picMk id="20" creationId="{BD7EDD25-CFB1-4CFD-8903-2DC144EE421E}"/>
          </ac:picMkLst>
        </pc:picChg>
      </pc:sldChg>
      <pc:sldChg chg="del">
        <pc:chgData name="Nguyen Chi Son" userId="606856d02e9d83ac" providerId="LiveId" clId="{8AB6E6D9-5431-4D09-9DA2-2B797A7584F7}" dt="2021-11-02T15:58:12.420" v="1168" actId="47"/>
        <pc:sldMkLst>
          <pc:docMk/>
          <pc:sldMk cId="2023091208" sldId="733"/>
        </pc:sldMkLst>
      </pc:sldChg>
      <pc:sldChg chg="del">
        <pc:chgData name="Nguyen Chi Son" userId="606856d02e9d83ac" providerId="LiveId" clId="{8AB6E6D9-5431-4D09-9DA2-2B797A7584F7}" dt="2021-11-02T15:58:12.420" v="1168" actId="47"/>
        <pc:sldMkLst>
          <pc:docMk/>
          <pc:sldMk cId="833426542" sldId="734"/>
        </pc:sldMkLst>
      </pc:sldChg>
      <pc:sldChg chg="del">
        <pc:chgData name="Nguyen Chi Son" userId="606856d02e9d83ac" providerId="LiveId" clId="{8AB6E6D9-5431-4D09-9DA2-2B797A7584F7}" dt="2021-11-02T15:58:12.420" v="1168" actId="47"/>
        <pc:sldMkLst>
          <pc:docMk/>
          <pc:sldMk cId="2327565518" sldId="736"/>
        </pc:sldMkLst>
      </pc:sldChg>
      <pc:sldChg chg="del">
        <pc:chgData name="Nguyen Chi Son" userId="606856d02e9d83ac" providerId="LiveId" clId="{8AB6E6D9-5431-4D09-9DA2-2B797A7584F7}" dt="2021-11-02T15:58:12.420" v="1168" actId="47"/>
        <pc:sldMkLst>
          <pc:docMk/>
          <pc:sldMk cId="2436188455" sldId="737"/>
        </pc:sldMkLst>
      </pc:sldChg>
      <pc:sldChg chg="del">
        <pc:chgData name="Nguyen Chi Son" userId="606856d02e9d83ac" providerId="LiveId" clId="{8AB6E6D9-5431-4D09-9DA2-2B797A7584F7}" dt="2021-11-02T15:58:12.420" v="1168" actId="47"/>
        <pc:sldMkLst>
          <pc:docMk/>
          <pc:sldMk cId="4158414224" sldId="738"/>
        </pc:sldMkLst>
      </pc:sldChg>
      <pc:sldChg chg="del">
        <pc:chgData name="Nguyen Chi Son" userId="606856d02e9d83ac" providerId="LiveId" clId="{8AB6E6D9-5431-4D09-9DA2-2B797A7584F7}" dt="2021-11-02T15:58:02.466" v="1122" actId="47"/>
        <pc:sldMkLst>
          <pc:docMk/>
          <pc:sldMk cId="4013739178" sldId="742"/>
        </pc:sldMkLst>
      </pc:sldChg>
      <pc:sldChg chg="del">
        <pc:chgData name="Nguyen Chi Son" userId="606856d02e9d83ac" providerId="LiveId" clId="{8AB6E6D9-5431-4D09-9DA2-2B797A7584F7}" dt="2021-11-02T16:09:35.896" v="2027" actId="47"/>
        <pc:sldMkLst>
          <pc:docMk/>
          <pc:sldMk cId="819712432" sldId="743"/>
        </pc:sldMkLst>
      </pc:sldChg>
      <pc:sldChg chg="del">
        <pc:chgData name="Nguyen Chi Son" userId="606856d02e9d83ac" providerId="LiveId" clId="{8AB6E6D9-5431-4D09-9DA2-2B797A7584F7}" dt="2021-11-02T16:09:35.896" v="2027" actId="47"/>
        <pc:sldMkLst>
          <pc:docMk/>
          <pc:sldMk cId="3726639508" sldId="744"/>
        </pc:sldMkLst>
      </pc:sldChg>
      <pc:sldChg chg="del">
        <pc:chgData name="Nguyen Chi Son" userId="606856d02e9d83ac" providerId="LiveId" clId="{8AB6E6D9-5431-4D09-9DA2-2B797A7584F7}" dt="2021-11-02T16:09:35.896" v="2027" actId="47"/>
        <pc:sldMkLst>
          <pc:docMk/>
          <pc:sldMk cId="999547460" sldId="745"/>
        </pc:sldMkLst>
      </pc:sldChg>
      <pc:sldChg chg="addSp delSp modSp mod delAnim modAnim">
        <pc:chgData name="Nguyen Chi Son" userId="606856d02e9d83ac" providerId="LiveId" clId="{8AB6E6D9-5431-4D09-9DA2-2B797A7584F7}" dt="2021-11-02T16:09:54.677" v="2035"/>
        <pc:sldMkLst>
          <pc:docMk/>
          <pc:sldMk cId="51380808" sldId="746"/>
        </pc:sldMkLst>
        <pc:spChg chg="mod">
          <ac:chgData name="Nguyen Chi Son" userId="606856d02e9d83ac" providerId="LiveId" clId="{8AB6E6D9-5431-4D09-9DA2-2B797A7584F7}" dt="2021-11-02T16:09:18.003" v="2024" actId="1036"/>
          <ac:spMkLst>
            <pc:docMk/>
            <pc:sldMk cId="51380808" sldId="746"/>
            <ac:spMk id="14" creationId="{A530074C-9975-4D4F-AC15-005B11433C74}"/>
          </ac:spMkLst>
        </pc:spChg>
        <pc:spChg chg="mod">
          <ac:chgData name="Nguyen Chi Son" userId="606856d02e9d83ac" providerId="LiveId" clId="{8AB6E6D9-5431-4D09-9DA2-2B797A7584F7}" dt="2021-11-02T16:09:18.003" v="2024" actId="1036"/>
          <ac:spMkLst>
            <pc:docMk/>
            <pc:sldMk cId="51380808" sldId="746"/>
            <ac:spMk id="15" creationId="{EC5263CE-BE2F-44C4-BD89-2666D2873C33}"/>
          </ac:spMkLst>
        </pc:spChg>
        <pc:spChg chg="mod">
          <ac:chgData name="Nguyen Chi Son" userId="606856d02e9d83ac" providerId="LiveId" clId="{8AB6E6D9-5431-4D09-9DA2-2B797A7584F7}" dt="2021-11-02T16:03:43.977" v="2000" actId="20577"/>
          <ac:spMkLst>
            <pc:docMk/>
            <pc:sldMk cId="51380808" sldId="746"/>
            <ac:spMk id="19" creationId="{9C339D16-68E4-43C4-A62E-D0146138D23B}"/>
          </ac:spMkLst>
        </pc:spChg>
        <pc:picChg chg="del">
          <ac:chgData name="Nguyen Chi Son" userId="606856d02e9d83ac" providerId="LiveId" clId="{8AB6E6D9-5431-4D09-9DA2-2B797A7584F7}" dt="2021-11-02T16:03:26.932" v="1838" actId="478"/>
          <ac:picMkLst>
            <pc:docMk/>
            <pc:sldMk cId="51380808" sldId="746"/>
            <ac:picMk id="3" creationId="{4E8417A6-57E1-4AE1-ABEE-52BDC8FB7438}"/>
          </ac:picMkLst>
        </pc:picChg>
        <pc:picChg chg="add del mod">
          <ac:chgData name="Nguyen Chi Son" userId="606856d02e9d83ac" providerId="LiveId" clId="{8AB6E6D9-5431-4D09-9DA2-2B797A7584F7}" dt="2021-11-02T16:07:37.041" v="2011" actId="478"/>
          <ac:picMkLst>
            <pc:docMk/>
            <pc:sldMk cId="51380808" sldId="746"/>
            <ac:picMk id="4" creationId="{6C449517-15AF-4886-964A-18B879B45B93}"/>
          </ac:picMkLst>
        </pc:picChg>
        <pc:picChg chg="add mod">
          <ac:chgData name="Nguyen Chi Son" userId="606856d02e9d83ac" providerId="LiveId" clId="{8AB6E6D9-5431-4D09-9DA2-2B797A7584F7}" dt="2021-11-02T16:09:23.379" v="2026" actId="1076"/>
          <ac:picMkLst>
            <pc:docMk/>
            <pc:sldMk cId="51380808" sldId="746"/>
            <ac:picMk id="6" creationId="{7DDA131E-2B5B-441F-B67C-542259DFC298}"/>
          </ac:picMkLst>
        </pc:picChg>
      </pc:sldChg>
      <pc:sldChg chg="addSp delSp modSp add mod">
        <pc:chgData name="Nguyen Chi Son" userId="606856d02e9d83ac" providerId="LiveId" clId="{8AB6E6D9-5431-4D09-9DA2-2B797A7584F7}" dt="2021-11-02T16:03:19.746" v="1837" actId="1076"/>
        <pc:sldMkLst>
          <pc:docMk/>
          <pc:sldMk cId="3267194069" sldId="747"/>
        </pc:sldMkLst>
        <pc:spChg chg="mod">
          <ac:chgData name="Nguyen Chi Son" userId="606856d02e9d83ac" providerId="LiveId" clId="{8AB6E6D9-5431-4D09-9DA2-2B797A7584F7}" dt="2021-11-02T16:01:50.592" v="1526" actId="20577"/>
          <ac:spMkLst>
            <pc:docMk/>
            <pc:sldMk cId="3267194069" sldId="747"/>
            <ac:spMk id="2" creationId="{BA8A6260-CA4B-46A9-A06E-C71EE59E6992}"/>
          </ac:spMkLst>
        </pc:spChg>
        <pc:spChg chg="mod">
          <ac:chgData name="Nguyen Chi Son" userId="606856d02e9d83ac" providerId="LiveId" clId="{8AB6E6D9-5431-4D09-9DA2-2B797A7584F7}" dt="2021-11-02T16:03:19.746" v="1837" actId="1076"/>
          <ac:spMkLst>
            <pc:docMk/>
            <pc:sldMk cId="3267194069" sldId="747"/>
            <ac:spMk id="8" creationId="{3CBECDDA-DD7D-40DE-BAEC-AE6A41C5FC24}"/>
          </ac:spMkLst>
        </pc:spChg>
        <pc:picChg chg="add del mod modCrop">
          <ac:chgData name="Nguyen Chi Son" userId="606856d02e9d83ac" providerId="LiveId" clId="{8AB6E6D9-5431-4D09-9DA2-2B797A7584F7}" dt="2021-11-02T16:02:51.858" v="1826" actId="478"/>
          <ac:picMkLst>
            <pc:docMk/>
            <pc:sldMk cId="3267194069" sldId="747"/>
            <ac:picMk id="4" creationId="{F5D12DAC-9241-4E6B-92A5-EDD18889AD25}"/>
          </ac:picMkLst>
        </pc:picChg>
        <pc:picChg chg="del">
          <ac:chgData name="Nguyen Chi Son" userId="606856d02e9d83ac" providerId="LiveId" clId="{8AB6E6D9-5431-4D09-9DA2-2B797A7584F7}" dt="2021-11-02T15:58:16.624" v="1170" actId="478"/>
          <ac:picMkLst>
            <pc:docMk/>
            <pc:sldMk cId="3267194069" sldId="747"/>
            <ac:picMk id="6" creationId="{E60DAABF-DA31-4B77-AA30-EA46129E4E17}"/>
          </ac:picMkLst>
        </pc:picChg>
        <pc:picChg chg="add mod">
          <ac:chgData name="Nguyen Chi Son" userId="606856d02e9d83ac" providerId="LiveId" clId="{8AB6E6D9-5431-4D09-9DA2-2B797A7584F7}" dt="2021-11-02T16:03:10.237" v="1832" actId="1076"/>
          <ac:picMkLst>
            <pc:docMk/>
            <pc:sldMk cId="3267194069" sldId="747"/>
            <ac:picMk id="9" creationId="{C38C869F-BFDF-46BB-97AF-76F256B3894B}"/>
          </ac:picMkLst>
        </pc:picChg>
        <pc:picChg chg="del">
          <ac:chgData name="Nguyen Chi Son" userId="606856d02e9d83ac" providerId="LiveId" clId="{8AB6E6D9-5431-4D09-9DA2-2B797A7584F7}" dt="2021-11-02T15:58:17.094" v="1171" actId="478"/>
          <ac:picMkLst>
            <pc:docMk/>
            <pc:sldMk cId="3267194069" sldId="747"/>
            <ac:picMk id="1026" creationId="{5E95A664-17B0-47CD-A870-63D38437C256}"/>
          </ac:picMkLst>
        </pc:picChg>
      </pc:sldChg>
    </pc:docChg>
  </pc:docChgLst>
  <pc:docChgLst>
    <pc:chgData name="Nguyen Chi Son" userId="606856d02e9d83ac" providerId="LiveId" clId="{C5C624EB-9BD3-40F2-B005-AAA5676818B9}"/>
    <pc:docChg chg="undo custSel addSld delSld modSld">
      <pc:chgData name="Nguyen Chi Son" userId="606856d02e9d83ac" providerId="LiveId" clId="{C5C624EB-9BD3-40F2-B005-AAA5676818B9}" dt="2021-09-04T10:47:43.593" v="4627"/>
      <pc:docMkLst>
        <pc:docMk/>
      </pc:docMkLst>
      <pc:sldChg chg="modSp mod">
        <pc:chgData name="Nguyen Chi Son" userId="606856d02e9d83ac" providerId="LiveId" clId="{C5C624EB-9BD3-40F2-B005-AAA5676818B9}" dt="2021-09-04T09:33:22.652" v="28" actId="20577"/>
        <pc:sldMkLst>
          <pc:docMk/>
          <pc:sldMk cId="2922349590" sldId="256"/>
        </pc:sldMkLst>
        <pc:spChg chg="mod">
          <ac:chgData name="Nguyen Chi Son" userId="606856d02e9d83ac" providerId="LiveId" clId="{C5C624EB-9BD3-40F2-B005-AAA5676818B9}" dt="2021-09-04T09:33:22.652" v="28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C5C624EB-9BD3-40F2-B005-AAA5676818B9}" dt="2021-09-04T09:41:48.410" v="58" actId="20577"/>
        <pc:sldMkLst>
          <pc:docMk/>
          <pc:sldMk cId="2812505328" sldId="362"/>
        </pc:sldMkLst>
        <pc:spChg chg="mod">
          <ac:chgData name="Nguyen Chi Son" userId="606856d02e9d83ac" providerId="LiveId" clId="{C5C624EB-9BD3-40F2-B005-AAA5676818B9}" dt="2021-09-04T09:41:48.410" v="58" actId="20577"/>
          <ac:spMkLst>
            <pc:docMk/>
            <pc:sldMk cId="2812505328" sldId="362"/>
            <ac:spMk id="2" creationId="{DAF08EC2-5D0D-48D9-855C-A59C0E5ED55B}"/>
          </ac:spMkLst>
        </pc:spChg>
      </pc:sldChg>
      <pc:sldChg chg="modSp mod">
        <pc:chgData name="Nguyen Chi Son" userId="606856d02e9d83ac" providerId="LiveId" clId="{C5C624EB-9BD3-40F2-B005-AAA5676818B9}" dt="2021-09-04T09:51:17.991" v="691" actId="20577"/>
        <pc:sldMkLst>
          <pc:docMk/>
          <pc:sldMk cId="3904192345" sldId="502"/>
        </pc:sldMkLst>
        <pc:spChg chg="mod">
          <ac:chgData name="Nguyen Chi Son" userId="606856d02e9d83ac" providerId="LiveId" clId="{C5C624EB-9BD3-40F2-B005-AAA5676818B9}" dt="2021-09-04T09:51:17.991" v="691" actId="20577"/>
          <ac:spMkLst>
            <pc:docMk/>
            <pc:sldMk cId="3904192345" sldId="502"/>
            <ac:spMk id="2" creationId="{DAF08EC2-5D0D-48D9-855C-A59C0E5ED55B}"/>
          </ac:spMkLst>
        </pc:spChg>
      </pc:sldChg>
      <pc:sldChg chg="modSp mod">
        <pc:chgData name="Nguyen Chi Son" userId="606856d02e9d83ac" providerId="LiveId" clId="{C5C624EB-9BD3-40F2-B005-AAA5676818B9}" dt="2021-09-04T10:31:29.861" v="2839" actId="20577"/>
        <pc:sldMkLst>
          <pc:docMk/>
          <pc:sldMk cId="402592958" sldId="540"/>
        </pc:sldMkLst>
        <pc:spChg chg="mod">
          <ac:chgData name="Nguyen Chi Son" userId="606856d02e9d83ac" providerId="LiveId" clId="{C5C624EB-9BD3-40F2-B005-AAA5676818B9}" dt="2021-09-04T10:31:29.861" v="2839" actId="20577"/>
          <ac:spMkLst>
            <pc:docMk/>
            <pc:sldMk cId="402592958" sldId="540"/>
            <ac:spMk id="3" creationId="{8CD51C9F-FCB0-4185-93E6-835FC05E1B10}"/>
          </ac:spMkLst>
        </pc:spChg>
      </pc:sldChg>
      <pc:sldChg chg="addSp delSp modSp mod">
        <pc:chgData name="Nguyen Chi Son" userId="606856d02e9d83ac" providerId="LiveId" clId="{C5C624EB-9BD3-40F2-B005-AAA5676818B9}" dt="2021-09-04T09:51:03.482" v="625" actId="1076"/>
        <pc:sldMkLst>
          <pc:docMk/>
          <pc:sldMk cId="3298182474" sldId="547"/>
        </pc:sldMkLst>
        <pc:spChg chg="mod">
          <ac:chgData name="Nguyen Chi Son" userId="606856d02e9d83ac" providerId="LiveId" clId="{C5C624EB-9BD3-40F2-B005-AAA5676818B9}" dt="2021-09-04T09:47:42.546" v="221" actId="20577"/>
          <ac:spMkLst>
            <pc:docMk/>
            <pc:sldMk cId="3298182474" sldId="547"/>
            <ac:spMk id="2" creationId="{BA8A6260-CA4B-46A9-A06E-C71EE59E6992}"/>
          </ac:spMkLst>
        </pc:spChg>
        <pc:spChg chg="mod">
          <ac:chgData name="Nguyen Chi Son" userId="606856d02e9d83ac" providerId="LiveId" clId="{C5C624EB-9BD3-40F2-B005-AAA5676818B9}" dt="2021-09-04T09:49:56.714" v="614" actId="1076"/>
          <ac:spMkLst>
            <pc:docMk/>
            <pc:sldMk cId="3298182474" sldId="547"/>
            <ac:spMk id="8" creationId="{B5ECF9DA-747A-416C-815D-4FC1A623870D}"/>
          </ac:spMkLst>
        </pc:spChg>
        <pc:spChg chg="del mod">
          <ac:chgData name="Nguyen Chi Son" userId="606856d02e9d83ac" providerId="LiveId" clId="{C5C624EB-9BD3-40F2-B005-AAA5676818B9}" dt="2021-09-04T09:45:13.225" v="65" actId="478"/>
          <ac:spMkLst>
            <pc:docMk/>
            <pc:sldMk cId="3298182474" sldId="547"/>
            <ac:spMk id="9" creationId="{E3CE5C03-A4E7-4DD1-A273-EB4DEB634293}"/>
          </ac:spMkLst>
        </pc:spChg>
        <pc:spChg chg="del">
          <ac:chgData name="Nguyen Chi Son" userId="606856d02e9d83ac" providerId="LiveId" clId="{C5C624EB-9BD3-40F2-B005-AAA5676818B9}" dt="2021-09-04T09:45:15.010" v="66" actId="478"/>
          <ac:spMkLst>
            <pc:docMk/>
            <pc:sldMk cId="3298182474" sldId="547"/>
            <ac:spMk id="10" creationId="{47EC0BF2-5934-474A-94EE-88AC9B35ECF1}"/>
          </ac:spMkLst>
        </pc:spChg>
        <pc:spChg chg="add mod">
          <ac:chgData name="Nguyen Chi Son" userId="606856d02e9d83ac" providerId="LiveId" clId="{C5C624EB-9BD3-40F2-B005-AAA5676818B9}" dt="2021-09-04T09:49:53.777" v="613" actId="1076"/>
          <ac:spMkLst>
            <pc:docMk/>
            <pc:sldMk cId="3298182474" sldId="547"/>
            <ac:spMk id="17" creationId="{388493A2-4842-4806-B794-C152AA81A7B8}"/>
          </ac:spMkLst>
        </pc:spChg>
        <pc:picChg chg="add del mod">
          <ac:chgData name="Nguyen Chi Son" userId="606856d02e9d83ac" providerId="LiveId" clId="{C5C624EB-9BD3-40F2-B005-AAA5676818B9}" dt="2021-09-04T09:47:03.860" v="84" actId="478"/>
          <ac:picMkLst>
            <pc:docMk/>
            <pc:sldMk cId="3298182474" sldId="547"/>
            <ac:picMk id="4" creationId="{33C8F520-A613-4D17-9684-C95FE09DC76C}"/>
          </ac:picMkLst>
        </pc:picChg>
        <pc:picChg chg="del">
          <ac:chgData name="Nguyen Chi Son" userId="606856d02e9d83ac" providerId="LiveId" clId="{C5C624EB-9BD3-40F2-B005-AAA5676818B9}" dt="2021-09-04T09:42:06.612" v="61" actId="478"/>
          <ac:picMkLst>
            <pc:docMk/>
            <pc:sldMk cId="3298182474" sldId="547"/>
            <ac:picMk id="5" creationId="{97D0A7CE-A051-476F-8CFA-5854A1EE74A0}"/>
          </ac:picMkLst>
        </pc:picChg>
        <pc:picChg chg="add del mod">
          <ac:chgData name="Nguyen Chi Son" userId="606856d02e9d83ac" providerId="LiveId" clId="{C5C624EB-9BD3-40F2-B005-AAA5676818B9}" dt="2021-09-04T09:46:04.939" v="79"/>
          <ac:picMkLst>
            <pc:docMk/>
            <pc:sldMk cId="3298182474" sldId="547"/>
            <ac:picMk id="7" creationId="{16310D97-3DC9-43E1-9DFE-BEC66FA8EFA3}"/>
          </ac:picMkLst>
        </pc:picChg>
        <pc:picChg chg="add mod">
          <ac:chgData name="Nguyen Chi Son" userId="606856d02e9d83ac" providerId="LiveId" clId="{C5C624EB-9BD3-40F2-B005-AAA5676818B9}" dt="2021-09-04T09:50:01.968" v="616" actId="1076"/>
          <ac:picMkLst>
            <pc:docMk/>
            <pc:sldMk cId="3298182474" sldId="547"/>
            <ac:picMk id="12" creationId="{E86000CD-A106-4EC9-924E-EFE7A5856A97}"/>
          </ac:picMkLst>
        </pc:picChg>
        <pc:picChg chg="add mod">
          <ac:chgData name="Nguyen Chi Son" userId="606856d02e9d83ac" providerId="LiveId" clId="{C5C624EB-9BD3-40F2-B005-AAA5676818B9}" dt="2021-09-04T09:49:47.651" v="611" actId="1076"/>
          <ac:picMkLst>
            <pc:docMk/>
            <pc:sldMk cId="3298182474" sldId="547"/>
            <ac:picMk id="14" creationId="{C3491FA7-778D-47B0-9063-B38D1B25DA3E}"/>
          </ac:picMkLst>
        </pc:picChg>
        <pc:picChg chg="del">
          <ac:chgData name="Nguyen Chi Son" userId="606856d02e9d83ac" providerId="LiveId" clId="{C5C624EB-9BD3-40F2-B005-AAA5676818B9}" dt="2021-09-04T09:42:05.440" v="59" actId="478"/>
          <ac:picMkLst>
            <pc:docMk/>
            <pc:sldMk cId="3298182474" sldId="547"/>
            <ac:picMk id="1026" creationId="{22B2CB73-A7BF-4593-9C9F-98AE376E84DC}"/>
          </ac:picMkLst>
        </pc:picChg>
        <pc:picChg chg="del">
          <ac:chgData name="Nguyen Chi Son" userId="606856d02e9d83ac" providerId="LiveId" clId="{C5C624EB-9BD3-40F2-B005-AAA5676818B9}" dt="2021-09-04T09:42:05.909" v="60" actId="478"/>
          <ac:picMkLst>
            <pc:docMk/>
            <pc:sldMk cId="3298182474" sldId="547"/>
            <ac:picMk id="1028" creationId="{E6898385-9910-4C76-9D15-5922A0F37FDD}"/>
          </ac:picMkLst>
        </pc:picChg>
        <pc:cxnChg chg="add mod">
          <ac:chgData name="Nguyen Chi Son" userId="606856d02e9d83ac" providerId="LiveId" clId="{C5C624EB-9BD3-40F2-B005-AAA5676818B9}" dt="2021-09-04T09:51:03.482" v="625" actId="1076"/>
          <ac:cxnSpMkLst>
            <pc:docMk/>
            <pc:sldMk cId="3298182474" sldId="547"/>
            <ac:cxnSpMk id="16" creationId="{95ED8E70-BD19-4A6F-8F88-12DF99EBE0D3}"/>
          </ac:cxnSpMkLst>
        </pc:cxnChg>
      </pc:sldChg>
      <pc:sldChg chg="addSp delSp modSp mod">
        <pc:chgData name="Nguyen Chi Son" userId="606856d02e9d83ac" providerId="LiveId" clId="{C5C624EB-9BD3-40F2-B005-AAA5676818B9}" dt="2021-09-04T10:33:43.814" v="3137" actId="478"/>
        <pc:sldMkLst>
          <pc:docMk/>
          <pc:sldMk cId="2951639226" sldId="592"/>
        </pc:sldMkLst>
        <pc:spChg chg="mod">
          <ac:chgData name="Nguyen Chi Son" userId="606856d02e9d83ac" providerId="LiveId" clId="{C5C624EB-9BD3-40F2-B005-AAA5676818B9}" dt="2021-09-04T09:53:09.991" v="841" actId="20577"/>
          <ac:spMkLst>
            <pc:docMk/>
            <pc:sldMk cId="2951639226" sldId="592"/>
            <ac:spMk id="9" creationId="{9F4BC261-4781-4DFE-BA2B-77EE6F751C48}"/>
          </ac:spMkLst>
        </pc:spChg>
        <pc:spChg chg="mod">
          <ac:chgData name="Nguyen Chi Son" userId="606856d02e9d83ac" providerId="LiveId" clId="{C5C624EB-9BD3-40F2-B005-AAA5676818B9}" dt="2021-09-04T09:54:14.921" v="965" actId="20577"/>
          <ac:spMkLst>
            <pc:docMk/>
            <pc:sldMk cId="2951639226" sldId="592"/>
            <ac:spMk id="18" creationId="{F7FD1FDB-7305-4182-AED5-6C5292AFF68F}"/>
          </ac:spMkLst>
        </pc:spChg>
        <pc:spChg chg="mod">
          <ac:chgData name="Nguyen Chi Son" userId="606856d02e9d83ac" providerId="LiveId" clId="{C5C624EB-9BD3-40F2-B005-AAA5676818B9}" dt="2021-09-04T09:54:35.421" v="1126" actId="20577"/>
          <ac:spMkLst>
            <pc:docMk/>
            <pc:sldMk cId="2951639226" sldId="592"/>
            <ac:spMk id="19" creationId="{FB647DC3-9571-464C-9754-D985C784AE47}"/>
          </ac:spMkLst>
        </pc:spChg>
        <pc:picChg chg="del">
          <ac:chgData name="Nguyen Chi Son" userId="606856d02e9d83ac" providerId="LiveId" clId="{C5C624EB-9BD3-40F2-B005-AAA5676818B9}" dt="2021-09-04T09:51:21.685" v="694" actId="478"/>
          <ac:picMkLst>
            <pc:docMk/>
            <pc:sldMk cId="2951639226" sldId="592"/>
            <ac:picMk id="3" creationId="{320CE52F-717F-4257-B2CC-D1A833C805C5}"/>
          </ac:picMkLst>
        </pc:picChg>
        <pc:picChg chg="add mod">
          <ac:chgData name="Nguyen Chi Son" userId="606856d02e9d83ac" providerId="LiveId" clId="{C5C624EB-9BD3-40F2-B005-AAA5676818B9}" dt="2021-09-04T09:52:27.133" v="706" actId="1076"/>
          <ac:picMkLst>
            <pc:docMk/>
            <pc:sldMk cId="2951639226" sldId="592"/>
            <ac:picMk id="4" creationId="{B7AF2093-529D-42C3-8539-B431C0119D5B}"/>
          </ac:picMkLst>
        </pc:picChg>
        <pc:picChg chg="add mod">
          <ac:chgData name="Nguyen Chi Son" userId="606856d02e9d83ac" providerId="LiveId" clId="{C5C624EB-9BD3-40F2-B005-AAA5676818B9}" dt="2021-09-04T09:52:32.149" v="707" actId="1076"/>
          <ac:picMkLst>
            <pc:docMk/>
            <pc:sldMk cId="2951639226" sldId="592"/>
            <ac:picMk id="6" creationId="{A951BE1F-371F-4399-8428-50578D7D9983}"/>
          </ac:picMkLst>
        </pc:picChg>
        <pc:picChg chg="add del mod">
          <ac:chgData name="Nguyen Chi Son" userId="606856d02e9d83ac" providerId="LiveId" clId="{C5C624EB-9BD3-40F2-B005-AAA5676818B9}" dt="2021-09-04T10:05:39.003" v="1427"/>
          <ac:picMkLst>
            <pc:docMk/>
            <pc:sldMk cId="2951639226" sldId="592"/>
            <ac:picMk id="8" creationId="{6D269CFC-8231-43D5-A4BB-F32BF6DE04A8}"/>
          </ac:picMkLst>
        </pc:picChg>
        <pc:picChg chg="add del mod">
          <ac:chgData name="Nguyen Chi Son" userId="606856d02e9d83ac" providerId="LiveId" clId="{C5C624EB-9BD3-40F2-B005-AAA5676818B9}" dt="2021-09-04T10:33:43.814" v="3137" actId="478"/>
          <ac:picMkLst>
            <pc:docMk/>
            <pc:sldMk cId="2951639226" sldId="592"/>
            <ac:picMk id="11" creationId="{38623795-6522-4EAC-ACFF-99A8EA82CAAA}"/>
          </ac:picMkLst>
        </pc:picChg>
        <pc:picChg chg="add del mod">
          <ac:chgData name="Nguyen Chi Son" userId="606856d02e9d83ac" providerId="LiveId" clId="{C5C624EB-9BD3-40F2-B005-AAA5676818B9}" dt="2021-09-04T09:55:52.412" v="1130" actId="478"/>
          <ac:picMkLst>
            <pc:docMk/>
            <pc:sldMk cId="2951639226" sldId="592"/>
            <ac:picMk id="1026" creationId="{3C775FD0-C8C5-4C8B-A414-5243BAB9019D}"/>
          </ac:picMkLst>
        </pc:picChg>
        <pc:picChg chg="del">
          <ac:chgData name="Nguyen Chi Son" userId="606856d02e9d83ac" providerId="LiveId" clId="{C5C624EB-9BD3-40F2-B005-AAA5676818B9}" dt="2021-09-04T09:51:20.778" v="692" actId="478"/>
          <ac:picMkLst>
            <pc:docMk/>
            <pc:sldMk cId="2951639226" sldId="592"/>
            <ac:picMk id="2050" creationId="{AEB51E62-5E3C-43C8-A947-D194A8AF5605}"/>
          </ac:picMkLst>
        </pc:picChg>
        <pc:picChg chg="del">
          <ac:chgData name="Nguyen Chi Son" userId="606856d02e9d83ac" providerId="LiveId" clId="{C5C624EB-9BD3-40F2-B005-AAA5676818B9}" dt="2021-09-04T09:51:21.169" v="693" actId="478"/>
          <ac:picMkLst>
            <pc:docMk/>
            <pc:sldMk cId="2951639226" sldId="592"/>
            <ac:picMk id="2052" creationId="{C299A913-80DF-4993-A84A-76BB977417DE}"/>
          </ac:picMkLst>
        </pc:picChg>
      </pc:sldChg>
      <pc:sldChg chg="modSp mod">
        <pc:chgData name="Nguyen Chi Son" userId="606856d02e9d83ac" providerId="LiveId" clId="{C5C624EB-9BD3-40F2-B005-AAA5676818B9}" dt="2021-09-04T10:46:17.750" v="4415" actId="1035"/>
        <pc:sldMkLst>
          <pc:docMk/>
          <pc:sldMk cId="1953741841" sldId="596"/>
        </pc:sldMkLst>
        <pc:spChg chg="mod">
          <ac:chgData name="Nguyen Chi Son" userId="606856d02e9d83ac" providerId="LiveId" clId="{C5C624EB-9BD3-40F2-B005-AAA5676818B9}" dt="2021-09-04T10:32:00.482" v="2933" actId="20577"/>
          <ac:spMkLst>
            <pc:docMk/>
            <pc:sldMk cId="1953741841" sldId="596"/>
            <ac:spMk id="2" creationId="{BA8A6260-CA4B-46A9-A06E-C71EE59E6992}"/>
          </ac:spMkLst>
        </pc:spChg>
        <pc:spChg chg="mod">
          <ac:chgData name="Nguyen Chi Son" userId="606856d02e9d83ac" providerId="LiveId" clId="{C5C624EB-9BD3-40F2-B005-AAA5676818B9}" dt="2021-09-04T10:46:17.750" v="4415" actId="1035"/>
          <ac:spMkLst>
            <pc:docMk/>
            <pc:sldMk cId="1953741841" sldId="596"/>
            <ac:spMk id="4" creationId="{0D159DDA-BA49-4E92-817D-8988A85A5610}"/>
          </ac:spMkLst>
        </pc:spChg>
        <pc:spChg chg="mod">
          <ac:chgData name="Nguyen Chi Son" userId="606856d02e9d83ac" providerId="LiveId" clId="{C5C624EB-9BD3-40F2-B005-AAA5676818B9}" dt="2021-09-04T10:46:17.750" v="4415" actId="1035"/>
          <ac:spMkLst>
            <pc:docMk/>
            <pc:sldMk cId="1953741841" sldId="596"/>
            <ac:spMk id="5" creationId="{34B18095-2B84-439E-80AD-AC5D4586BEAA}"/>
          </ac:spMkLst>
        </pc:spChg>
        <pc:spChg chg="mod">
          <ac:chgData name="Nguyen Chi Son" userId="606856d02e9d83ac" providerId="LiveId" clId="{C5C624EB-9BD3-40F2-B005-AAA5676818B9}" dt="2021-09-04T10:46:17.750" v="4415" actId="1035"/>
          <ac:spMkLst>
            <pc:docMk/>
            <pc:sldMk cId="1953741841" sldId="596"/>
            <ac:spMk id="11" creationId="{BB94417D-BA64-41A3-A335-F1084FC4EAAB}"/>
          </ac:spMkLst>
        </pc:spChg>
        <pc:spChg chg="mod">
          <ac:chgData name="Nguyen Chi Son" userId="606856d02e9d83ac" providerId="LiveId" clId="{C5C624EB-9BD3-40F2-B005-AAA5676818B9}" dt="2021-09-04T10:46:17.750" v="4415" actId="1035"/>
          <ac:spMkLst>
            <pc:docMk/>
            <pc:sldMk cId="1953741841" sldId="596"/>
            <ac:spMk id="14" creationId="{47690167-AC03-4A6E-8A65-B47A2BE69ACA}"/>
          </ac:spMkLst>
        </pc:spChg>
      </pc:sldChg>
      <pc:sldChg chg="del">
        <pc:chgData name="Nguyen Chi Son" userId="606856d02e9d83ac" providerId="LiveId" clId="{C5C624EB-9BD3-40F2-B005-AAA5676818B9}" dt="2021-09-04T09:56:03.021" v="1131" actId="47"/>
        <pc:sldMkLst>
          <pc:docMk/>
          <pc:sldMk cId="2257398000" sldId="600"/>
        </pc:sldMkLst>
      </pc:sldChg>
      <pc:sldChg chg="del">
        <pc:chgData name="Nguyen Chi Son" userId="606856d02e9d83ac" providerId="LiveId" clId="{C5C624EB-9BD3-40F2-B005-AAA5676818B9}" dt="2021-09-04T10:32:20.086" v="2987" actId="47"/>
        <pc:sldMkLst>
          <pc:docMk/>
          <pc:sldMk cId="1102542394" sldId="601"/>
        </pc:sldMkLst>
      </pc:sldChg>
      <pc:sldChg chg="del">
        <pc:chgData name="Nguyen Chi Son" userId="606856d02e9d83ac" providerId="LiveId" clId="{C5C624EB-9BD3-40F2-B005-AAA5676818B9}" dt="2021-09-04T10:32:20.086" v="2987" actId="47"/>
        <pc:sldMkLst>
          <pc:docMk/>
          <pc:sldMk cId="4122330530" sldId="602"/>
        </pc:sldMkLst>
      </pc:sldChg>
      <pc:sldChg chg="del">
        <pc:chgData name="Nguyen Chi Son" userId="606856d02e9d83ac" providerId="LiveId" clId="{C5C624EB-9BD3-40F2-B005-AAA5676818B9}" dt="2021-09-04T10:32:20.086" v="2987" actId="47"/>
        <pc:sldMkLst>
          <pc:docMk/>
          <pc:sldMk cId="3726558312" sldId="604"/>
        </pc:sldMkLst>
      </pc:sldChg>
      <pc:sldChg chg="del">
        <pc:chgData name="Nguyen Chi Son" userId="606856d02e9d83ac" providerId="LiveId" clId="{C5C624EB-9BD3-40F2-B005-AAA5676818B9}" dt="2021-09-04T10:32:20.086" v="2987" actId="47"/>
        <pc:sldMkLst>
          <pc:docMk/>
          <pc:sldMk cId="1789384619" sldId="605"/>
        </pc:sldMkLst>
      </pc:sldChg>
      <pc:sldChg chg="modSp add mod">
        <pc:chgData name="Nguyen Chi Son" userId="606856d02e9d83ac" providerId="LiveId" clId="{C5C624EB-9BD3-40F2-B005-AAA5676818B9}" dt="2021-09-04T09:56:20.677" v="1251" actId="1035"/>
        <pc:sldMkLst>
          <pc:docMk/>
          <pc:sldMk cId="3686938130" sldId="606"/>
        </pc:sldMkLst>
        <pc:spChg chg="mod">
          <ac:chgData name="Nguyen Chi Son" userId="606856d02e9d83ac" providerId="LiveId" clId="{C5C624EB-9BD3-40F2-B005-AAA5676818B9}" dt="2021-09-04T09:56:17.458" v="1233" actId="20577"/>
          <ac:spMkLst>
            <pc:docMk/>
            <pc:sldMk cId="3686938130" sldId="606"/>
            <ac:spMk id="2" creationId="{DAF08EC2-5D0D-48D9-855C-A59C0E5ED55B}"/>
          </ac:spMkLst>
        </pc:spChg>
        <pc:spChg chg="mod">
          <ac:chgData name="Nguyen Chi Son" userId="606856d02e9d83ac" providerId="LiveId" clId="{C5C624EB-9BD3-40F2-B005-AAA5676818B9}" dt="2021-09-04T09:56:20.677" v="1251" actId="1035"/>
          <ac:spMkLst>
            <pc:docMk/>
            <pc:sldMk cId="3686938130" sldId="606"/>
            <ac:spMk id="3" creationId="{8CD51C9F-FCB0-4185-93E6-835FC05E1B10}"/>
          </ac:spMkLst>
        </pc:spChg>
      </pc:sldChg>
      <pc:sldChg chg="addSp delSp modSp add mod">
        <pc:chgData name="Nguyen Chi Son" userId="606856d02e9d83ac" providerId="LiveId" clId="{C5C624EB-9BD3-40F2-B005-AAA5676818B9}" dt="2021-09-04T10:10:04.140" v="1799" actId="1038"/>
        <pc:sldMkLst>
          <pc:docMk/>
          <pc:sldMk cId="602911421" sldId="607"/>
        </pc:sldMkLst>
        <pc:spChg chg="mod">
          <ac:chgData name="Nguyen Chi Son" userId="606856d02e9d83ac" providerId="LiveId" clId="{C5C624EB-9BD3-40F2-B005-AAA5676818B9}" dt="2021-09-04T09:56:45.833" v="1393" actId="20577"/>
          <ac:spMkLst>
            <pc:docMk/>
            <pc:sldMk cId="602911421" sldId="607"/>
            <ac:spMk id="9" creationId="{9F4BC261-4781-4DFE-BA2B-77EE6F751C48}"/>
          </ac:spMkLst>
        </pc:spChg>
        <pc:spChg chg="mod">
          <ac:chgData name="Nguyen Chi Son" userId="606856d02e9d83ac" providerId="LiveId" clId="{C5C624EB-9BD3-40F2-B005-AAA5676818B9}" dt="2021-09-04T10:10:04.140" v="1799" actId="1038"/>
          <ac:spMkLst>
            <pc:docMk/>
            <pc:sldMk cId="602911421" sldId="607"/>
            <ac:spMk id="18" creationId="{F7FD1FDB-7305-4182-AED5-6C5292AFF68F}"/>
          </ac:spMkLst>
        </pc:spChg>
        <pc:spChg chg="mod">
          <ac:chgData name="Nguyen Chi Son" userId="606856d02e9d83ac" providerId="LiveId" clId="{C5C624EB-9BD3-40F2-B005-AAA5676818B9}" dt="2021-09-04T10:10:04.140" v="1799" actId="1038"/>
          <ac:spMkLst>
            <pc:docMk/>
            <pc:sldMk cId="602911421" sldId="607"/>
            <ac:spMk id="19" creationId="{FB647DC3-9571-464C-9754-D985C784AE47}"/>
          </ac:spMkLst>
        </pc:spChg>
        <pc:picChg chg="add mod modCrop">
          <ac:chgData name="Nguyen Chi Son" userId="606856d02e9d83ac" providerId="LiveId" clId="{C5C624EB-9BD3-40F2-B005-AAA5676818B9}" dt="2021-09-04T10:10:04.140" v="1799" actId="1038"/>
          <ac:picMkLst>
            <pc:docMk/>
            <pc:sldMk cId="602911421" sldId="607"/>
            <ac:picMk id="3" creationId="{55FEA03A-52F4-410B-A963-0E01A81E7789}"/>
          </ac:picMkLst>
        </pc:picChg>
        <pc:picChg chg="del">
          <ac:chgData name="Nguyen Chi Son" userId="606856d02e9d83ac" providerId="LiveId" clId="{C5C624EB-9BD3-40F2-B005-AAA5676818B9}" dt="2021-09-04T10:00:37.203" v="1398" actId="478"/>
          <ac:picMkLst>
            <pc:docMk/>
            <pc:sldMk cId="602911421" sldId="607"/>
            <ac:picMk id="4" creationId="{B7AF2093-529D-42C3-8539-B431C0119D5B}"/>
          </ac:picMkLst>
        </pc:picChg>
        <pc:picChg chg="del">
          <ac:chgData name="Nguyen Chi Son" userId="606856d02e9d83ac" providerId="LiveId" clId="{C5C624EB-9BD3-40F2-B005-AAA5676818B9}" dt="2021-09-04T10:00:37.697" v="1399" actId="478"/>
          <ac:picMkLst>
            <pc:docMk/>
            <pc:sldMk cId="602911421" sldId="607"/>
            <ac:picMk id="6" creationId="{A951BE1F-371F-4399-8428-50578D7D9983}"/>
          </ac:picMkLst>
        </pc:picChg>
        <pc:picChg chg="add del mod">
          <ac:chgData name="Nguyen Chi Son" userId="606856d02e9d83ac" providerId="LiveId" clId="{C5C624EB-9BD3-40F2-B005-AAA5676818B9}" dt="2021-09-04T10:01:22.118" v="1412" actId="478"/>
          <ac:picMkLst>
            <pc:docMk/>
            <pc:sldMk cId="602911421" sldId="607"/>
            <ac:picMk id="7" creationId="{581FF1E1-2ECB-4BAE-9118-E5B7DF243FF9}"/>
          </ac:picMkLst>
        </pc:picChg>
        <pc:picChg chg="add mod modCrop">
          <ac:chgData name="Nguyen Chi Son" userId="606856d02e9d83ac" providerId="LiveId" clId="{C5C624EB-9BD3-40F2-B005-AAA5676818B9}" dt="2021-09-04T10:10:04.140" v="1799" actId="1038"/>
          <ac:picMkLst>
            <pc:docMk/>
            <pc:sldMk cId="602911421" sldId="607"/>
            <ac:picMk id="10" creationId="{9F94FDF2-879A-4859-8DB4-FB5E54D4A910}"/>
          </ac:picMkLst>
        </pc:picChg>
      </pc:sldChg>
      <pc:sldChg chg="addSp delSp modSp add mod modAnim">
        <pc:chgData name="Nguyen Chi Son" userId="606856d02e9d83ac" providerId="LiveId" clId="{C5C624EB-9BD3-40F2-B005-AAA5676818B9}" dt="2021-09-04T10:46:06.256" v="4388"/>
        <pc:sldMkLst>
          <pc:docMk/>
          <pc:sldMk cId="4132042067" sldId="608"/>
        </pc:sldMkLst>
        <pc:spChg chg="add mod">
          <ac:chgData name="Nguyen Chi Son" userId="606856d02e9d83ac" providerId="LiveId" clId="{C5C624EB-9BD3-40F2-B005-AAA5676818B9}" dt="2021-09-04T10:22:31.377" v="1925" actId="207"/>
          <ac:spMkLst>
            <pc:docMk/>
            <pc:sldMk cId="4132042067" sldId="608"/>
            <ac:spMk id="16" creationId="{CE55509A-388F-4870-9BBB-DE8ACEFF365B}"/>
          </ac:spMkLst>
        </pc:spChg>
        <pc:spChg chg="add mod">
          <ac:chgData name="Nguyen Chi Son" userId="606856d02e9d83ac" providerId="LiveId" clId="{C5C624EB-9BD3-40F2-B005-AAA5676818B9}" dt="2021-09-04T10:22:36.727" v="1926" actId="1076"/>
          <ac:spMkLst>
            <pc:docMk/>
            <pc:sldMk cId="4132042067" sldId="608"/>
            <ac:spMk id="17" creationId="{961001C4-1325-4BE0-8ABE-65FB2A368134}"/>
          </ac:spMkLst>
        </pc:spChg>
        <pc:spChg chg="mod">
          <ac:chgData name="Nguyen Chi Son" userId="606856d02e9d83ac" providerId="LiveId" clId="{C5C624EB-9BD3-40F2-B005-AAA5676818B9}" dt="2021-09-04T10:24:16.464" v="2207" actId="1036"/>
          <ac:spMkLst>
            <pc:docMk/>
            <pc:sldMk cId="4132042067" sldId="608"/>
            <ac:spMk id="18" creationId="{F7FD1FDB-7305-4182-AED5-6C5292AFF68F}"/>
          </ac:spMkLst>
        </pc:spChg>
        <pc:spChg chg="mod">
          <ac:chgData name="Nguyen Chi Son" userId="606856d02e9d83ac" providerId="LiveId" clId="{C5C624EB-9BD3-40F2-B005-AAA5676818B9}" dt="2021-09-04T10:25:48.879" v="2456" actId="1076"/>
          <ac:spMkLst>
            <pc:docMk/>
            <pc:sldMk cId="4132042067" sldId="608"/>
            <ac:spMk id="19" creationId="{FB647DC3-9571-464C-9754-D985C784AE47}"/>
          </ac:spMkLst>
        </pc:spChg>
        <pc:picChg chg="del">
          <ac:chgData name="Nguyen Chi Son" userId="606856d02e9d83ac" providerId="LiveId" clId="{C5C624EB-9BD3-40F2-B005-AAA5676818B9}" dt="2021-09-04T10:10:10.725" v="1801" actId="478"/>
          <ac:picMkLst>
            <pc:docMk/>
            <pc:sldMk cId="4132042067" sldId="608"/>
            <ac:picMk id="3" creationId="{55FEA03A-52F4-410B-A963-0E01A81E7789}"/>
          </ac:picMkLst>
        </pc:picChg>
        <pc:picChg chg="add del mod">
          <ac:chgData name="Nguyen Chi Son" userId="606856d02e9d83ac" providerId="LiveId" clId="{C5C624EB-9BD3-40F2-B005-AAA5676818B9}" dt="2021-09-04T10:17:55.472" v="1809" actId="478"/>
          <ac:picMkLst>
            <pc:docMk/>
            <pc:sldMk cId="4132042067" sldId="608"/>
            <ac:picMk id="4" creationId="{CC440D6B-09A6-4E14-9044-058085F221FA}"/>
          </ac:picMkLst>
        </pc:picChg>
        <pc:picChg chg="add mod modCrop">
          <ac:chgData name="Nguyen Chi Son" userId="606856d02e9d83ac" providerId="LiveId" clId="{C5C624EB-9BD3-40F2-B005-AAA5676818B9}" dt="2021-09-04T10:21:05.135" v="1851" actId="1076"/>
          <ac:picMkLst>
            <pc:docMk/>
            <pc:sldMk cId="4132042067" sldId="608"/>
            <ac:picMk id="6" creationId="{C67A36A0-D41D-4070-AEC9-C27885066C9D}"/>
          </ac:picMkLst>
        </pc:picChg>
        <pc:picChg chg="del">
          <ac:chgData name="Nguyen Chi Son" userId="606856d02e9d83ac" providerId="LiveId" clId="{C5C624EB-9BD3-40F2-B005-AAA5676818B9}" dt="2021-09-04T10:10:11.175" v="1802" actId="478"/>
          <ac:picMkLst>
            <pc:docMk/>
            <pc:sldMk cId="4132042067" sldId="608"/>
            <ac:picMk id="10" creationId="{9F94FDF2-879A-4859-8DB4-FB5E54D4A910}"/>
          </ac:picMkLst>
        </pc:picChg>
        <pc:picChg chg="add mod">
          <ac:chgData name="Nguyen Chi Son" userId="606856d02e9d83ac" providerId="LiveId" clId="{C5C624EB-9BD3-40F2-B005-AAA5676818B9}" dt="2021-09-04T10:21:02.863" v="1850" actId="1076"/>
          <ac:picMkLst>
            <pc:docMk/>
            <pc:sldMk cId="4132042067" sldId="608"/>
            <ac:picMk id="2050" creationId="{670CA9E4-16B0-4740-86B8-419909509C4F}"/>
          </ac:picMkLst>
        </pc:picChg>
        <pc:cxnChg chg="add mod">
          <ac:chgData name="Nguyen Chi Son" userId="606856d02e9d83ac" providerId="LiveId" clId="{C5C624EB-9BD3-40F2-B005-AAA5676818B9}" dt="2021-09-04T10:21:54.278" v="1864" actId="1076"/>
          <ac:cxnSpMkLst>
            <pc:docMk/>
            <pc:sldMk cId="4132042067" sldId="608"/>
            <ac:cxnSpMk id="8" creationId="{FC5473CB-AB79-408C-A474-52D75A160384}"/>
          </ac:cxnSpMkLst>
        </pc:cxnChg>
        <pc:cxnChg chg="add mod">
          <ac:chgData name="Nguyen Chi Son" userId="606856d02e9d83ac" providerId="LiveId" clId="{C5C624EB-9BD3-40F2-B005-AAA5676818B9}" dt="2021-09-04T10:21:58.678" v="1865" actId="1076"/>
          <ac:cxnSpMkLst>
            <pc:docMk/>
            <pc:sldMk cId="4132042067" sldId="608"/>
            <ac:cxnSpMk id="15" creationId="{1FE0F3FC-0BC1-4A7C-969F-E8E3FD13431B}"/>
          </ac:cxnSpMkLst>
        </pc:cxnChg>
      </pc:sldChg>
      <pc:sldChg chg="modSp add mod">
        <pc:chgData name="Nguyen Chi Son" userId="606856d02e9d83ac" providerId="LiveId" clId="{C5C624EB-9BD3-40F2-B005-AAA5676818B9}" dt="2021-09-04T10:26:11.243" v="2522" actId="1036"/>
        <pc:sldMkLst>
          <pc:docMk/>
          <pc:sldMk cId="2821762238" sldId="609"/>
        </pc:sldMkLst>
        <pc:spChg chg="mod">
          <ac:chgData name="Nguyen Chi Son" userId="606856d02e9d83ac" providerId="LiveId" clId="{C5C624EB-9BD3-40F2-B005-AAA5676818B9}" dt="2021-09-04T10:26:07.852" v="2505" actId="20577"/>
          <ac:spMkLst>
            <pc:docMk/>
            <pc:sldMk cId="2821762238" sldId="609"/>
            <ac:spMk id="2" creationId="{DAF08EC2-5D0D-48D9-855C-A59C0E5ED55B}"/>
          </ac:spMkLst>
        </pc:spChg>
        <pc:spChg chg="mod">
          <ac:chgData name="Nguyen Chi Son" userId="606856d02e9d83ac" providerId="LiveId" clId="{C5C624EB-9BD3-40F2-B005-AAA5676818B9}" dt="2021-09-04T10:26:11.243" v="2522" actId="1036"/>
          <ac:spMkLst>
            <pc:docMk/>
            <pc:sldMk cId="2821762238" sldId="609"/>
            <ac:spMk id="3" creationId="{8CD51C9F-FCB0-4185-93E6-835FC05E1B10}"/>
          </ac:spMkLst>
        </pc:spChg>
      </pc:sldChg>
      <pc:sldChg chg="addSp delSp modSp add mod">
        <pc:chgData name="Nguyen Chi Son" userId="606856d02e9d83ac" providerId="LiveId" clId="{C5C624EB-9BD3-40F2-B005-AAA5676818B9}" dt="2021-09-04T10:31:16.674" v="2837" actId="1076"/>
        <pc:sldMkLst>
          <pc:docMk/>
          <pc:sldMk cId="49150629" sldId="610"/>
        </pc:sldMkLst>
        <pc:spChg chg="mod">
          <ac:chgData name="Nguyen Chi Son" userId="606856d02e9d83ac" providerId="LiveId" clId="{C5C624EB-9BD3-40F2-B005-AAA5676818B9}" dt="2021-09-04T10:30:42.530" v="2720" actId="1076"/>
          <ac:spMkLst>
            <pc:docMk/>
            <pc:sldMk cId="49150629" sldId="610"/>
            <ac:spMk id="18" creationId="{F7FD1FDB-7305-4182-AED5-6C5292AFF68F}"/>
          </ac:spMkLst>
        </pc:spChg>
        <pc:spChg chg="mod">
          <ac:chgData name="Nguyen Chi Son" userId="606856d02e9d83ac" providerId="LiveId" clId="{C5C624EB-9BD3-40F2-B005-AAA5676818B9}" dt="2021-09-04T10:31:16.674" v="2837" actId="1076"/>
          <ac:spMkLst>
            <pc:docMk/>
            <pc:sldMk cId="49150629" sldId="610"/>
            <ac:spMk id="19" creationId="{FB647DC3-9571-464C-9754-D985C784AE47}"/>
          </ac:spMkLst>
        </pc:spChg>
        <pc:picChg chg="del mod">
          <ac:chgData name="Nguyen Chi Son" userId="606856d02e9d83ac" providerId="LiveId" clId="{C5C624EB-9BD3-40F2-B005-AAA5676818B9}" dt="2021-09-04T10:27:38.637" v="2528" actId="478"/>
          <ac:picMkLst>
            <pc:docMk/>
            <pc:sldMk cId="49150629" sldId="610"/>
            <ac:picMk id="3" creationId="{55FEA03A-52F4-410B-A963-0E01A81E7789}"/>
          </ac:picMkLst>
        </pc:picChg>
        <pc:picChg chg="add del mod">
          <ac:chgData name="Nguyen Chi Son" userId="606856d02e9d83ac" providerId="LiveId" clId="{C5C624EB-9BD3-40F2-B005-AAA5676818B9}" dt="2021-09-04T10:27:45.384" v="2531" actId="478"/>
          <ac:picMkLst>
            <pc:docMk/>
            <pc:sldMk cId="49150629" sldId="610"/>
            <ac:picMk id="4" creationId="{4106F72E-F09F-401A-8F0F-DCB349CD6DEB}"/>
          </ac:picMkLst>
        </pc:picChg>
        <pc:picChg chg="del">
          <ac:chgData name="Nguyen Chi Son" userId="606856d02e9d83ac" providerId="LiveId" clId="{C5C624EB-9BD3-40F2-B005-AAA5676818B9}" dt="2021-09-04T10:27:39.399" v="2529" actId="478"/>
          <ac:picMkLst>
            <pc:docMk/>
            <pc:sldMk cId="49150629" sldId="610"/>
            <ac:picMk id="10" creationId="{9F94FDF2-879A-4859-8DB4-FB5E54D4A910}"/>
          </ac:picMkLst>
        </pc:picChg>
        <pc:picChg chg="add mod">
          <ac:chgData name="Nguyen Chi Son" userId="606856d02e9d83ac" providerId="LiveId" clId="{C5C624EB-9BD3-40F2-B005-AAA5676818B9}" dt="2021-09-04T10:29:45.355" v="2553" actId="1076"/>
          <ac:picMkLst>
            <pc:docMk/>
            <pc:sldMk cId="49150629" sldId="610"/>
            <ac:picMk id="4098" creationId="{0203AABB-81BF-48B2-93A2-640DAEEC17D8}"/>
          </ac:picMkLst>
        </pc:picChg>
        <pc:picChg chg="add mod">
          <ac:chgData name="Nguyen Chi Son" userId="606856d02e9d83ac" providerId="LiveId" clId="{C5C624EB-9BD3-40F2-B005-AAA5676818B9}" dt="2021-09-04T10:29:47.146" v="2554" actId="1076"/>
          <ac:picMkLst>
            <pc:docMk/>
            <pc:sldMk cId="49150629" sldId="610"/>
            <ac:picMk id="4100" creationId="{49F6A95E-3C84-418A-B0F7-97AB87EA28F1}"/>
          </ac:picMkLst>
        </pc:picChg>
        <pc:picChg chg="add mod">
          <ac:chgData name="Nguyen Chi Son" userId="606856d02e9d83ac" providerId="LiveId" clId="{C5C624EB-9BD3-40F2-B005-AAA5676818B9}" dt="2021-09-04T10:29:57.547" v="2558" actId="1076"/>
          <ac:picMkLst>
            <pc:docMk/>
            <pc:sldMk cId="49150629" sldId="610"/>
            <ac:picMk id="4102" creationId="{A4CBF0AA-C50E-491B-9DF7-CF52BAA68AE5}"/>
          </ac:picMkLst>
        </pc:picChg>
      </pc:sldChg>
      <pc:sldChg chg="addSp delSp modSp add mod modAnim">
        <pc:chgData name="Nguyen Chi Son" userId="606856d02e9d83ac" providerId="LiveId" clId="{C5C624EB-9BD3-40F2-B005-AAA5676818B9}" dt="2021-09-04T10:46:23.268" v="4417" actId="1076"/>
        <pc:sldMkLst>
          <pc:docMk/>
          <pc:sldMk cId="4006857089" sldId="611"/>
        </pc:sldMkLst>
        <pc:spChg chg="mod">
          <ac:chgData name="Nguyen Chi Son" userId="606856d02e9d83ac" providerId="LiveId" clId="{C5C624EB-9BD3-40F2-B005-AAA5676818B9}" dt="2021-09-04T10:33:18.276" v="3133" actId="20577"/>
          <ac:spMkLst>
            <pc:docMk/>
            <pc:sldMk cId="4006857089" sldId="611"/>
            <ac:spMk id="2" creationId="{BA8A6260-CA4B-46A9-A06E-C71EE59E6992}"/>
          </ac:spMkLst>
        </pc:spChg>
        <pc:spChg chg="mod">
          <ac:chgData name="Nguyen Chi Son" userId="606856d02e9d83ac" providerId="LiveId" clId="{C5C624EB-9BD3-40F2-B005-AAA5676818B9}" dt="2021-09-04T10:34:49.767" v="3346" actId="20577"/>
          <ac:spMkLst>
            <pc:docMk/>
            <pc:sldMk cId="4006857089" sldId="611"/>
            <ac:spMk id="11" creationId="{BB94417D-BA64-41A3-A335-F1084FC4EAAB}"/>
          </ac:spMkLst>
        </pc:spChg>
        <pc:spChg chg="mod">
          <ac:chgData name="Nguyen Chi Son" userId="606856d02e9d83ac" providerId="LiveId" clId="{C5C624EB-9BD3-40F2-B005-AAA5676818B9}" dt="2021-09-04T10:34:36.126" v="3256" actId="20577"/>
          <ac:spMkLst>
            <pc:docMk/>
            <pc:sldMk cId="4006857089" sldId="611"/>
            <ac:spMk id="14" creationId="{47690167-AC03-4A6E-8A65-B47A2BE69ACA}"/>
          </ac:spMkLst>
        </pc:spChg>
        <pc:picChg chg="add mod modCrop">
          <ac:chgData name="Nguyen Chi Son" userId="606856d02e9d83ac" providerId="LiveId" clId="{C5C624EB-9BD3-40F2-B005-AAA5676818B9}" dt="2021-09-04T10:46:23.268" v="4417" actId="1076"/>
          <ac:picMkLst>
            <pc:docMk/>
            <pc:sldMk cId="4006857089" sldId="611"/>
            <ac:picMk id="6" creationId="{93DB5116-A8D2-41F5-A90E-5639C499C5CC}"/>
          </ac:picMkLst>
        </pc:picChg>
        <pc:picChg chg="add del mod">
          <ac:chgData name="Nguyen Chi Son" userId="606856d02e9d83ac" providerId="LiveId" clId="{C5C624EB-9BD3-40F2-B005-AAA5676818B9}" dt="2021-09-04T10:34:04.163" v="3143" actId="478"/>
          <ac:picMkLst>
            <pc:docMk/>
            <pc:sldMk cId="4006857089" sldId="611"/>
            <ac:picMk id="7" creationId="{332DFF86-63D2-442F-84AD-CA6C53246068}"/>
          </ac:picMkLst>
        </pc:picChg>
      </pc:sldChg>
      <pc:sldChg chg="addSp delSp modSp add mod">
        <pc:chgData name="Nguyen Chi Son" userId="606856d02e9d83ac" providerId="LiveId" clId="{C5C624EB-9BD3-40F2-B005-AAA5676818B9}" dt="2021-09-04T10:47:02.692" v="4543" actId="1035"/>
        <pc:sldMkLst>
          <pc:docMk/>
          <pc:sldMk cId="3728400003" sldId="612"/>
        </pc:sldMkLst>
        <pc:spChg chg="mod">
          <ac:chgData name="Nguyen Chi Son" userId="606856d02e9d83ac" providerId="LiveId" clId="{C5C624EB-9BD3-40F2-B005-AAA5676818B9}" dt="2021-09-04T10:46:36.428" v="4420" actId="14100"/>
          <ac:spMkLst>
            <pc:docMk/>
            <pc:sldMk cId="3728400003" sldId="612"/>
            <ac:spMk id="2" creationId="{BA8A6260-CA4B-46A9-A06E-C71EE59E6992}"/>
          </ac:spMkLst>
        </pc:spChg>
        <pc:spChg chg="mod">
          <ac:chgData name="Nguyen Chi Son" userId="606856d02e9d83ac" providerId="LiveId" clId="{C5C624EB-9BD3-40F2-B005-AAA5676818B9}" dt="2021-09-04T10:47:02.692" v="4543" actId="1035"/>
          <ac:spMkLst>
            <pc:docMk/>
            <pc:sldMk cId="3728400003" sldId="612"/>
            <ac:spMk id="4" creationId="{0D159DDA-BA49-4E92-817D-8988A85A5610}"/>
          </ac:spMkLst>
        </pc:spChg>
        <pc:spChg chg="mod">
          <ac:chgData name="Nguyen Chi Son" userId="606856d02e9d83ac" providerId="LiveId" clId="{C5C624EB-9BD3-40F2-B005-AAA5676818B9}" dt="2021-09-04T10:47:02.692" v="4543" actId="1035"/>
          <ac:spMkLst>
            <pc:docMk/>
            <pc:sldMk cId="3728400003" sldId="612"/>
            <ac:spMk id="5" creationId="{34B18095-2B84-439E-80AD-AC5D4586BEAA}"/>
          </ac:spMkLst>
        </pc:spChg>
        <pc:spChg chg="mod">
          <ac:chgData name="Nguyen Chi Son" userId="606856d02e9d83ac" providerId="LiveId" clId="{C5C624EB-9BD3-40F2-B005-AAA5676818B9}" dt="2021-09-04T10:47:02.692" v="4543" actId="1035"/>
          <ac:spMkLst>
            <pc:docMk/>
            <pc:sldMk cId="3728400003" sldId="612"/>
            <ac:spMk id="11" creationId="{BB94417D-BA64-41A3-A335-F1084FC4EAAB}"/>
          </ac:spMkLst>
        </pc:spChg>
        <pc:spChg chg="mod">
          <ac:chgData name="Nguyen Chi Son" userId="606856d02e9d83ac" providerId="LiveId" clId="{C5C624EB-9BD3-40F2-B005-AAA5676818B9}" dt="2021-09-04T10:47:02.692" v="4543" actId="1035"/>
          <ac:spMkLst>
            <pc:docMk/>
            <pc:sldMk cId="3728400003" sldId="612"/>
            <ac:spMk id="14" creationId="{47690167-AC03-4A6E-8A65-B47A2BE69ACA}"/>
          </ac:spMkLst>
        </pc:spChg>
        <pc:picChg chg="del">
          <ac:chgData name="Nguyen Chi Son" userId="606856d02e9d83ac" providerId="LiveId" clId="{C5C624EB-9BD3-40F2-B005-AAA5676818B9}" dt="2021-09-04T10:35:36.738" v="3348" actId="478"/>
          <ac:picMkLst>
            <pc:docMk/>
            <pc:sldMk cId="3728400003" sldId="612"/>
            <ac:picMk id="6" creationId="{93DB5116-A8D2-41F5-A90E-5639C499C5CC}"/>
          </ac:picMkLst>
        </pc:picChg>
        <pc:picChg chg="add mod">
          <ac:chgData name="Nguyen Chi Son" userId="606856d02e9d83ac" providerId="LiveId" clId="{C5C624EB-9BD3-40F2-B005-AAA5676818B9}" dt="2021-09-04T10:46:32.643" v="4419" actId="1076"/>
          <ac:picMkLst>
            <pc:docMk/>
            <pc:sldMk cId="3728400003" sldId="612"/>
            <ac:picMk id="5122" creationId="{A27DB20A-0B63-4DE6-970E-DCA2223E8ABC}"/>
          </ac:picMkLst>
        </pc:picChg>
      </pc:sldChg>
      <pc:sldChg chg="addSp delSp modSp add mod modAnim">
        <pc:chgData name="Nguyen Chi Son" userId="606856d02e9d83ac" providerId="LiveId" clId="{C5C624EB-9BD3-40F2-B005-AAA5676818B9}" dt="2021-09-04T10:47:43.593" v="4627"/>
        <pc:sldMkLst>
          <pc:docMk/>
          <pc:sldMk cId="3553556330" sldId="613"/>
        </pc:sldMkLst>
        <pc:spChg chg="mod">
          <ac:chgData name="Nguyen Chi Son" userId="606856d02e9d83ac" providerId="LiveId" clId="{C5C624EB-9BD3-40F2-B005-AAA5676818B9}" dt="2021-09-04T10:47:12.747" v="4547" actId="14100"/>
          <ac:spMkLst>
            <pc:docMk/>
            <pc:sldMk cId="3553556330" sldId="613"/>
            <ac:spMk id="2" creationId="{BA8A6260-CA4B-46A9-A06E-C71EE59E6992}"/>
          </ac:spMkLst>
        </pc:spChg>
        <pc:spChg chg="mod">
          <ac:chgData name="Nguyen Chi Son" userId="606856d02e9d83ac" providerId="LiveId" clId="{C5C624EB-9BD3-40F2-B005-AAA5676818B9}" dt="2021-09-04T10:47:31.215" v="4626" actId="1035"/>
          <ac:spMkLst>
            <pc:docMk/>
            <pc:sldMk cId="3553556330" sldId="613"/>
            <ac:spMk id="4" creationId="{0D159DDA-BA49-4E92-817D-8988A85A5610}"/>
          </ac:spMkLst>
        </pc:spChg>
        <pc:spChg chg="mod">
          <ac:chgData name="Nguyen Chi Son" userId="606856d02e9d83ac" providerId="LiveId" clId="{C5C624EB-9BD3-40F2-B005-AAA5676818B9}" dt="2021-09-04T10:47:31.215" v="4626" actId="1035"/>
          <ac:spMkLst>
            <pc:docMk/>
            <pc:sldMk cId="3553556330" sldId="613"/>
            <ac:spMk id="5" creationId="{34B18095-2B84-439E-80AD-AC5D4586BEAA}"/>
          </ac:spMkLst>
        </pc:spChg>
        <pc:spChg chg="mod">
          <ac:chgData name="Nguyen Chi Son" userId="606856d02e9d83ac" providerId="LiveId" clId="{C5C624EB-9BD3-40F2-B005-AAA5676818B9}" dt="2021-09-04T10:47:31.215" v="4626" actId="1035"/>
          <ac:spMkLst>
            <pc:docMk/>
            <pc:sldMk cId="3553556330" sldId="613"/>
            <ac:spMk id="11" creationId="{BB94417D-BA64-41A3-A335-F1084FC4EAAB}"/>
          </ac:spMkLst>
        </pc:spChg>
        <pc:spChg chg="mod">
          <ac:chgData name="Nguyen Chi Son" userId="606856d02e9d83ac" providerId="LiveId" clId="{C5C624EB-9BD3-40F2-B005-AAA5676818B9}" dt="2021-09-04T10:47:31.215" v="4626" actId="1035"/>
          <ac:spMkLst>
            <pc:docMk/>
            <pc:sldMk cId="3553556330" sldId="613"/>
            <ac:spMk id="14" creationId="{47690167-AC03-4A6E-8A65-B47A2BE69ACA}"/>
          </ac:spMkLst>
        </pc:spChg>
        <pc:picChg chg="add mod">
          <ac:chgData name="Nguyen Chi Son" userId="606856d02e9d83ac" providerId="LiveId" clId="{C5C624EB-9BD3-40F2-B005-AAA5676818B9}" dt="2021-09-04T10:47:09.547" v="4546" actId="1076"/>
          <ac:picMkLst>
            <pc:docMk/>
            <pc:sldMk cId="3553556330" sldId="613"/>
            <ac:picMk id="6" creationId="{F402D843-2E94-4368-87AB-A576E8CB251D}"/>
          </ac:picMkLst>
        </pc:picChg>
        <pc:picChg chg="del">
          <ac:chgData name="Nguyen Chi Son" userId="606856d02e9d83ac" providerId="LiveId" clId="{C5C624EB-9BD3-40F2-B005-AAA5676818B9}" dt="2021-09-04T10:39:46.225" v="3869" actId="478"/>
          <ac:picMkLst>
            <pc:docMk/>
            <pc:sldMk cId="3553556330" sldId="613"/>
            <ac:picMk id="5122" creationId="{A27DB20A-0B63-4DE6-970E-DCA2223E8ABC}"/>
          </ac:picMkLst>
        </pc:picChg>
      </pc:sldChg>
    </pc:docChg>
  </pc:docChgLst>
  <pc:docChgLst>
    <pc:chgData name="Nguyen Chi Son" userId="606856d02e9d83ac" providerId="LiveId" clId="{21569076-EAF4-4DD5-8793-BEC07B191E86}"/>
    <pc:docChg chg="undo custSel addSld delSld modSld sldOrd">
      <pc:chgData name="Nguyen Chi Son" userId="606856d02e9d83ac" providerId="LiveId" clId="{21569076-EAF4-4DD5-8793-BEC07B191E86}" dt="2021-09-02T08:36:35.405" v="2175"/>
      <pc:docMkLst>
        <pc:docMk/>
      </pc:docMkLst>
      <pc:sldChg chg="modSp mod">
        <pc:chgData name="Nguyen Chi Son" userId="606856d02e9d83ac" providerId="LiveId" clId="{21569076-EAF4-4DD5-8793-BEC07B191E86}" dt="2021-09-02T07:23:58.896" v="49" actId="20577"/>
        <pc:sldMkLst>
          <pc:docMk/>
          <pc:sldMk cId="2922349590" sldId="256"/>
        </pc:sldMkLst>
        <pc:spChg chg="mod">
          <ac:chgData name="Nguyen Chi Son" userId="606856d02e9d83ac" providerId="LiveId" clId="{21569076-EAF4-4DD5-8793-BEC07B191E86}" dt="2021-09-02T07:23:58.896" v="49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21569076-EAF4-4DD5-8793-BEC07B191E86}" dt="2021-09-02T07:24:08.794" v="116" actId="20577"/>
        <pc:sldMkLst>
          <pc:docMk/>
          <pc:sldMk cId="2812505328" sldId="362"/>
        </pc:sldMkLst>
        <pc:spChg chg="mod">
          <ac:chgData name="Nguyen Chi Son" userId="606856d02e9d83ac" providerId="LiveId" clId="{21569076-EAF4-4DD5-8793-BEC07B191E86}" dt="2021-09-02T07:24:08.794" v="116" actId="20577"/>
          <ac:spMkLst>
            <pc:docMk/>
            <pc:sldMk cId="2812505328" sldId="362"/>
            <ac:spMk id="2" creationId="{DAF08EC2-5D0D-48D9-855C-A59C0E5ED55B}"/>
          </ac:spMkLst>
        </pc:spChg>
      </pc:sldChg>
      <pc:sldChg chg="modSp mod">
        <pc:chgData name="Nguyen Chi Son" userId="606856d02e9d83ac" providerId="LiveId" clId="{21569076-EAF4-4DD5-8793-BEC07B191E86}" dt="2021-09-02T07:42:48.098" v="478" actId="20577"/>
        <pc:sldMkLst>
          <pc:docMk/>
          <pc:sldMk cId="3904192345" sldId="502"/>
        </pc:sldMkLst>
        <pc:spChg chg="mod">
          <ac:chgData name="Nguyen Chi Son" userId="606856d02e9d83ac" providerId="LiveId" clId="{21569076-EAF4-4DD5-8793-BEC07B191E86}" dt="2021-09-02T07:42:48.098" v="478" actId="20577"/>
          <ac:spMkLst>
            <pc:docMk/>
            <pc:sldMk cId="3904192345" sldId="502"/>
            <ac:spMk id="2" creationId="{DAF08EC2-5D0D-48D9-855C-A59C0E5ED55B}"/>
          </ac:spMkLst>
        </pc:spChg>
      </pc:sldChg>
      <pc:sldChg chg="modSp mod">
        <pc:chgData name="Nguyen Chi Son" userId="606856d02e9d83ac" providerId="LiveId" clId="{21569076-EAF4-4DD5-8793-BEC07B191E86}" dt="2021-09-02T08:20:28.735" v="918" actId="20577"/>
        <pc:sldMkLst>
          <pc:docMk/>
          <pc:sldMk cId="402592958" sldId="540"/>
        </pc:sldMkLst>
        <pc:spChg chg="mod">
          <ac:chgData name="Nguyen Chi Son" userId="606856d02e9d83ac" providerId="LiveId" clId="{21569076-EAF4-4DD5-8793-BEC07B191E86}" dt="2021-09-02T08:20:28.735" v="918" actId="20577"/>
          <ac:spMkLst>
            <pc:docMk/>
            <pc:sldMk cId="402592958" sldId="540"/>
            <ac:spMk id="3" creationId="{8CD51C9F-FCB0-4185-93E6-835FC05E1B10}"/>
          </ac:spMkLst>
        </pc:spChg>
      </pc:sldChg>
      <pc:sldChg chg="addSp delSp modSp mod">
        <pc:chgData name="Nguyen Chi Son" userId="606856d02e9d83ac" providerId="LiveId" clId="{21569076-EAF4-4DD5-8793-BEC07B191E86}" dt="2021-09-02T07:42:33.580" v="414" actId="1076"/>
        <pc:sldMkLst>
          <pc:docMk/>
          <pc:sldMk cId="3298182474" sldId="547"/>
        </pc:sldMkLst>
        <pc:spChg chg="mod">
          <ac:chgData name="Nguyen Chi Son" userId="606856d02e9d83ac" providerId="LiveId" clId="{21569076-EAF4-4DD5-8793-BEC07B191E86}" dt="2021-09-02T07:39:38.715" v="409" actId="20577"/>
          <ac:spMkLst>
            <pc:docMk/>
            <pc:sldMk cId="3298182474" sldId="547"/>
            <ac:spMk id="2" creationId="{BA8A6260-CA4B-46A9-A06E-C71EE59E6992}"/>
          </ac:spMkLst>
        </pc:spChg>
        <pc:spChg chg="del">
          <ac:chgData name="Nguyen Chi Son" userId="606856d02e9d83ac" providerId="LiveId" clId="{21569076-EAF4-4DD5-8793-BEC07B191E86}" dt="2021-09-02T07:39:41.405" v="410" actId="478"/>
          <ac:spMkLst>
            <pc:docMk/>
            <pc:sldMk cId="3298182474" sldId="547"/>
            <ac:spMk id="6" creationId="{B3F8CA32-1402-4A26-97CE-93BF5A5072FC}"/>
          </ac:spMkLst>
        </pc:spChg>
        <pc:spChg chg="del">
          <ac:chgData name="Nguyen Chi Son" userId="606856d02e9d83ac" providerId="LiveId" clId="{21569076-EAF4-4DD5-8793-BEC07B191E86}" dt="2021-09-02T07:39:41.405" v="410" actId="478"/>
          <ac:spMkLst>
            <pc:docMk/>
            <pc:sldMk cId="3298182474" sldId="547"/>
            <ac:spMk id="21" creationId="{5B1E9942-812A-41D7-930F-3B230D4E3E73}"/>
          </ac:spMkLst>
        </pc:spChg>
        <pc:spChg chg="del">
          <ac:chgData name="Nguyen Chi Son" userId="606856d02e9d83ac" providerId="LiveId" clId="{21569076-EAF4-4DD5-8793-BEC07B191E86}" dt="2021-09-02T07:39:41.405" v="410" actId="478"/>
          <ac:spMkLst>
            <pc:docMk/>
            <pc:sldMk cId="3298182474" sldId="547"/>
            <ac:spMk id="22" creationId="{1990C08C-B225-479A-999E-092EEBE02639}"/>
          </ac:spMkLst>
        </pc:spChg>
        <pc:picChg chg="add mod">
          <ac:chgData name="Nguyen Chi Son" userId="606856d02e9d83ac" providerId="LiveId" clId="{21569076-EAF4-4DD5-8793-BEC07B191E86}" dt="2021-09-02T07:42:33.580" v="414" actId="1076"/>
          <ac:picMkLst>
            <pc:docMk/>
            <pc:sldMk cId="3298182474" sldId="547"/>
            <ac:picMk id="4" creationId="{888C3101-599A-43C4-BE73-EE570CB96363}"/>
          </ac:picMkLst>
        </pc:picChg>
        <pc:picChg chg="del">
          <ac:chgData name="Nguyen Chi Son" userId="606856d02e9d83ac" providerId="LiveId" clId="{21569076-EAF4-4DD5-8793-BEC07B191E86}" dt="2021-09-02T07:36:09.225" v="117" actId="478"/>
          <ac:picMkLst>
            <pc:docMk/>
            <pc:sldMk cId="3298182474" sldId="547"/>
            <ac:picMk id="16" creationId="{44CF574D-D45E-4893-A108-F78E01BD5EB5}"/>
          </ac:picMkLst>
        </pc:picChg>
        <pc:picChg chg="del">
          <ac:chgData name="Nguyen Chi Son" userId="606856d02e9d83ac" providerId="LiveId" clId="{21569076-EAF4-4DD5-8793-BEC07B191E86}" dt="2021-09-02T07:36:10.696" v="118" actId="478"/>
          <ac:picMkLst>
            <pc:docMk/>
            <pc:sldMk cId="3298182474" sldId="547"/>
            <ac:picMk id="20" creationId="{6ABC7493-612A-4BC6-9C3C-33C7887D47D0}"/>
          </ac:picMkLst>
        </pc:picChg>
      </pc:sldChg>
      <pc:sldChg chg="del">
        <pc:chgData name="Nguyen Chi Son" userId="606856d02e9d83ac" providerId="LiveId" clId="{21569076-EAF4-4DD5-8793-BEC07B191E86}" dt="2021-09-02T08:20:25.448" v="916" actId="47"/>
        <pc:sldMkLst>
          <pc:docMk/>
          <pc:sldMk cId="3213348296" sldId="549"/>
        </pc:sldMkLst>
      </pc:sldChg>
      <pc:sldChg chg="addSp delSp modSp mod">
        <pc:chgData name="Nguyen Chi Son" userId="606856d02e9d83ac" providerId="LiveId" clId="{21569076-EAF4-4DD5-8793-BEC07B191E86}" dt="2021-09-02T08:17:48.227" v="740" actId="1076"/>
        <pc:sldMkLst>
          <pc:docMk/>
          <pc:sldMk cId="2951639226" sldId="592"/>
        </pc:sldMkLst>
        <pc:spChg chg="add mod">
          <ac:chgData name="Nguyen Chi Son" userId="606856d02e9d83ac" providerId="LiveId" clId="{21569076-EAF4-4DD5-8793-BEC07B191E86}" dt="2021-09-02T08:17:46.130" v="739" actId="1076"/>
          <ac:spMkLst>
            <pc:docMk/>
            <pc:sldMk cId="2951639226" sldId="592"/>
            <ac:spMk id="6" creationId="{8D6FE5CB-38A3-4192-BA67-2F814BE96A09}"/>
          </ac:spMkLst>
        </pc:spChg>
        <pc:spChg chg="mod">
          <ac:chgData name="Nguyen Chi Son" userId="606856d02e9d83ac" providerId="LiveId" clId="{21569076-EAF4-4DD5-8793-BEC07B191E86}" dt="2021-09-02T07:43:13.777" v="613" actId="20577"/>
          <ac:spMkLst>
            <pc:docMk/>
            <pc:sldMk cId="2951639226" sldId="592"/>
            <ac:spMk id="9" creationId="{9F4BC261-4781-4DFE-BA2B-77EE6F751C48}"/>
          </ac:spMkLst>
        </pc:spChg>
        <pc:spChg chg="del">
          <ac:chgData name="Nguyen Chi Son" userId="606856d02e9d83ac" providerId="LiveId" clId="{21569076-EAF4-4DD5-8793-BEC07B191E86}" dt="2021-09-02T07:42:57.117" v="480" actId="478"/>
          <ac:spMkLst>
            <pc:docMk/>
            <pc:sldMk cId="2951639226" sldId="592"/>
            <ac:spMk id="13" creationId="{6D2DFB58-1EB9-4656-85EA-F3D4AAB8D17D}"/>
          </ac:spMkLst>
        </pc:spChg>
        <pc:spChg chg="del">
          <ac:chgData name="Nguyen Chi Son" userId="606856d02e9d83ac" providerId="LiveId" clId="{21569076-EAF4-4DD5-8793-BEC07B191E86}" dt="2021-09-02T07:42:57.117" v="480" actId="478"/>
          <ac:spMkLst>
            <pc:docMk/>
            <pc:sldMk cId="2951639226" sldId="592"/>
            <ac:spMk id="14" creationId="{EA7B24C5-7359-49E6-B944-40457B92B206}"/>
          </ac:spMkLst>
        </pc:spChg>
        <pc:spChg chg="del">
          <ac:chgData name="Nguyen Chi Son" userId="606856d02e9d83ac" providerId="LiveId" clId="{21569076-EAF4-4DD5-8793-BEC07B191E86}" dt="2021-09-02T07:42:57.117" v="480" actId="478"/>
          <ac:spMkLst>
            <pc:docMk/>
            <pc:sldMk cId="2951639226" sldId="592"/>
            <ac:spMk id="15" creationId="{AC396071-B616-4E73-9573-E630D0D3B265}"/>
          </ac:spMkLst>
        </pc:spChg>
        <pc:spChg chg="del">
          <ac:chgData name="Nguyen Chi Son" userId="606856d02e9d83ac" providerId="LiveId" clId="{21569076-EAF4-4DD5-8793-BEC07B191E86}" dt="2021-09-02T07:42:57.117" v="480" actId="478"/>
          <ac:spMkLst>
            <pc:docMk/>
            <pc:sldMk cId="2951639226" sldId="592"/>
            <ac:spMk id="19" creationId="{F29950DC-B3ED-4401-97C0-DAC4A4B93272}"/>
          </ac:spMkLst>
        </pc:spChg>
        <pc:spChg chg="del">
          <ac:chgData name="Nguyen Chi Son" userId="606856d02e9d83ac" providerId="LiveId" clId="{21569076-EAF4-4DD5-8793-BEC07B191E86}" dt="2021-09-02T07:42:57.117" v="480" actId="478"/>
          <ac:spMkLst>
            <pc:docMk/>
            <pc:sldMk cId="2951639226" sldId="592"/>
            <ac:spMk id="22" creationId="{9B70231E-81A3-49E8-9FC2-611FABACFA81}"/>
          </ac:spMkLst>
        </pc:spChg>
        <pc:spChg chg="add mod">
          <ac:chgData name="Nguyen Chi Son" userId="606856d02e9d83ac" providerId="LiveId" clId="{21569076-EAF4-4DD5-8793-BEC07B191E86}" dt="2021-09-02T08:17:46.130" v="739" actId="1076"/>
          <ac:spMkLst>
            <pc:docMk/>
            <pc:sldMk cId="2951639226" sldId="592"/>
            <ac:spMk id="24" creationId="{4A948F33-FF49-4DF5-9262-65FA8E715A7D}"/>
          </ac:spMkLst>
        </pc:spChg>
        <pc:spChg chg="add mod">
          <ac:chgData name="Nguyen Chi Son" userId="606856d02e9d83ac" providerId="LiveId" clId="{21569076-EAF4-4DD5-8793-BEC07B191E86}" dt="2021-09-02T08:17:46.130" v="739" actId="1076"/>
          <ac:spMkLst>
            <pc:docMk/>
            <pc:sldMk cId="2951639226" sldId="592"/>
            <ac:spMk id="25" creationId="{555E8CB5-CE9F-4BFE-AD4E-ECA8CCF0BBCC}"/>
          </ac:spMkLst>
        </pc:spChg>
        <pc:spChg chg="add mod">
          <ac:chgData name="Nguyen Chi Son" userId="606856d02e9d83ac" providerId="LiveId" clId="{21569076-EAF4-4DD5-8793-BEC07B191E86}" dt="2021-09-02T08:17:46.130" v="739" actId="1076"/>
          <ac:spMkLst>
            <pc:docMk/>
            <pc:sldMk cId="2951639226" sldId="592"/>
            <ac:spMk id="26" creationId="{7644B3CE-D22A-489D-8198-C3C2141E95F6}"/>
          </ac:spMkLst>
        </pc:spChg>
        <pc:spChg chg="add mod">
          <ac:chgData name="Nguyen Chi Son" userId="606856d02e9d83ac" providerId="LiveId" clId="{21569076-EAF4-4DD5-8793-BEC07B191E86}" dt="2021-09-02T08:17:46.130" v="739" actId="1076"/>
          <ac:spMkLst>
            <pc:docMk/>
            <pc:sldMk cId="2951639226" sldId="592"/>
            <ac:spMk id="33" creationId="{37E638B8-C3E9-43AA-898A-CC66425AD216}"/>
          </ac:spMkLst>
        </pc:spChg>
        <pc:spChg chg="add mod">
          <ac:chgData name="Nguyen Chi Son" userId="606856d02e9d83ac" providerId="LiveId" clId="{21569076-EAF4-4DD5-8793-BEC07B191E86}" dt="2021-09-02T08:17:46.130" v="739" actId="1076"/>
          <ac:spMkLst>
            <pc:docMk/>
            <pc:sldMk cId="2951639226" sldId="592"/>
            <ac:spMk id="34" creationId="{41D2D6B1-2031-4F6E-A756-166A493115A1}"/>
          </ac:spMkLst>
        </pc:spChg>
        <pc:picChg chg="del">
          <ac:chgData name="Nguyen Chi Son" userId="606856d02e9d83ac" providerId="LiveId" clId="{21569076-EAF4-4DD5-8793-BEC07B191E86}" dt="2021-09-02T07:42:51.508" v="479" actId="478"/>
          <ac:picMkLst>
            <pc:docMk/>
            <pc:sldMk cId="2951639226" sldId="592"/>
            <ac:picMk id="3" creationId="{CE7BCD2E-8D13-4F30-8536-E673F1B2577F}"/>
          </ac:picMkLst>
        </pc:picChg>
        <pc:picChg chg="add mod modCrop">
          <ac:chgData name="Nguyen Chi Son" userId="606856d02e9d83ac" providerId="LiveId" clId="{21569076-EAF4-4DD5-8793-BEC07B191E86}" dt="2021-09-02T08:17:46.130" v="739" actId="1076"/>
          <ac:picMkLst>
            <pc:docMk/>
            <pc:sldMk cId="2951639226" sldId="592"/>
            <ac:picMk id="4" creationId="{7162C1D9-552D-48F2-BA5B-294CA5A02E0F}"/>
          </ac:picMkLst>
        </pc:picChg>
        <pc:picChg chg="del">
          <ac:chgData name="Nguyen Chi Son" userId="606856d02e9d83ac" providerId="LiveId" clId="{21569076-EAF4-4DD5-8793-BEC07B191E86}" dt="2021-09-02T07:42:57.117" v="480" actId="478"/>
          <ac:picMkLst>
            <pc:docMk/>
            <pc:sldMk cId="2951639226" sldId="592"/>
            <ac:picMk id="5" creationId="{1CF0CE51-E2DC-4A9A-A3AD-980262697A57}"/>
          </ac:picMkLst>
        </pc:picChg>
        <pc:picChg chg="add mod modCrop">
          <ac:chgData name="Nguyen Chi Son" userId="606856d02e9d83ac" providerId="LiveId" clId="{21569076-EAF4-4DD5-8793-BEC07B191E86}" dt="2021-09-02T08:17:46.130" v="739" actId="1076"/>
          <ac:picMkLst>
            <pc:docMk/>
            <pc:sldMk cId="2951639226" sldId="592"/>
            <ac:picMk id="17" creationId="{B1EB683D-80A5-466B-AF56-2E3EBC15D8A1}"/>
          </ac:picMkLst>
        </pc:picChg>
        <pc:picChg chg="del">
          <ac:chgData name="Nguyen Chi Son" userId="606856d02e9d83ac" providerId="LiveId" clId="{21569076-EAF4-4DD5-8793-BEC07B191E86}" dt="2021-09-02T07:42:57.117" v="480" actId="478"/>
          <ac:picMkLst>
            <pc:docMk/>
            <pc:sldMk cId="2951639226" sldId="592"/>
            <ac:picMk id="21" creationId="{A71EC9E4-11E7-47BF-BA14-D6253B31E9D4}"/>
          </ac:picMkLst>
        </pc:picChg>
        <pc:picChg chg="add mod modCrop">
          <ac:chgData name="Nguyen Chi Son" userId="606856d02e9d83ac" providerId="LiveId" clId="{21569076-EAF4-4DD5-8793-BEC07B191E86}" dt="2021-09-02T08:17:48.227" v="740" actId="1076"/>
          <ac:picMkLst>
            <pc:docMk/>
            <pc:sldMk cId="2951639226" sldId="592"/>
            <ac:picMk id="23" creationId="{FC8FB38F-983C-4801-B4C2-E17C3FF0A954}"/>
          </ac:picMkLst>
        </pc:picChg>
        <pc:cxnChg chg="add mod">
          <ac:chgData name="Nguyen Chi Son" userId="606856d02e9d83ac" providerId="LiveId" clId="{21569076-EAF4-4DD5-8793-BEC07B191E86}" dt="2021-09-02T08:17:46.130" v="739" actId="1076"/>
          <ac:cxnSpMkLst>
            <pc:docMk/>
            <pc:sldMk cId="2951639226" sldId="592"/>
            <ac:cxnSpMk id="8" creationId="{98F3AF01-7EA2-49D0-85DD-D66A8AE665D1}"/>
          </ac:cxnSpMkLst>
        </pc:cxnChg>
        <pc:cxnChg chg="del">
          <ac:chgData name="Nguyen Chi Son" userId="606856d02e9d83ac" providerId="LiveId" clId="{21569076-EAF4-4DD5-8793-BEC07B191E86}" dt="2021-09-02T07:42:57.117" v="480" actId="478"/>
          <ac:cxnSpMkLst>
            <pc:docMk/>
            <pc:sldMk cId="2951639226" sldId="592"/>
            <ac:cxnSpMk id="16" creationId="{95C596FD-ACE6-4F76-9290-49C8059ECEDB}"/>
          </ac:cxnSpMkLst>
        </pc:cxnChg>
        <pc:cxnChg chg="del">
          <ac:chgData name="Nguyen Chi Son" userId="606856d02e9d83ac" providerId="LiveId" clId="{21569076-EAF4-4DD5-8793-BEC07B191E86}" dt="2021-09-02T07:42:57.117" v="480" actId="478"/>
          <ac:cxnSpMkLst>
            <pc:docMk/>
            <pc:sldMk cId="2951639226" sldId="592"/>
            <ac:cxnSpMk id="18" creationId="{4865D118-6138-4E0B-B5DC-AC614C884FED}"/>
          </ac:cxnSpMkLst>
        </pc:cxnChg>
        <pc:cxnChg chg="del">
          <ac:chgData name="Nguyen Chi Son" userId="606856d02e9d83ac" providerId="LiveId" clId="{21569076-EAF4-4DD5-8793-BEC07B191E86}" dt="2021-09-02T07:42:57.117" v="480" actId="478"/>
          <ac:cxnSpMkLst>
            <pc:docMk/>
            <pc:sldMk cId="2951639226" sldId="592"/>
            <ac:cxnSpMk id="20" creationId="{21CEAE5E-DC23-438D-A43E-D6E31F73FDEC}"/>
          </ac:cxnSpMkLst>
        </pc:cxnChg>
        <pc:cxnChg chg="add del mod">
          <ac:chgData name="Nguyen Chi Son" userId="606856d02e9d83ac" providerId="LiveId" clId="{21569076-EAF4-4DD5-8793-BEC07B191E86}" dt="2021-09-02T08:15:31.626" v="716" actId="478"/>
          <ac:cxnSpMkLst>
            <pc:docMk/>
            <pc:sldMk cId="2951639226" sldId="592"/>
            <ac:cxnSpMk id="29" creationId="{F799272E-3121-4752-A69C-AC28F2493ED7}"/>
          </ac:cxnSpMkLst>
        </pc:cxnChg>
        <pc:cxnChg chg="add mod">
          <ac:chgData name="Nguyen Chi Son" userId="606856d02e9d83ac" providerId="LiveId" clId="{21569076-EAF4-4DD5-8793-BEC07B191E86}" dt="2021-09-02T08:17:46.130" v="739" actId="1076"/>
          <ac:cxnSpMkLst>
            <pc:docMk/>
            <pc:sldMk cId="2951639226" sldId="592"/>
            <ac:cxnSpMk id="31" creationId="{F84D07EF-C876-4F4F-8954-A0056097E8E6}"/>
          </ac:cxnSpMkLst>
        </pc:cxnChg>
      </pc:sldChg>
      <pc:sldChg chg="del">
        <pc:chgData name="Nguyen Chi Son" userId="606856d02e9d83ac" providerId="LiveId" clId="{21569076-EAF4-4DD5-8793-BEC07B191E86}" dt="2021-09-02T08:20:25.448" v="916" actId="47"/>
        <pc:sldMkLst>
          <pc:docMk/>
          <pc:sldMk cId="1291980650" sldId="594"/>
        </pc:sldMkLst>
      </pc:sldChg>
      <pc:sldChg chg="delSp modSp mod modAnim">
        <pc:chgData name="Nguyen Chi Son" userId="606856d02e9d83ac" providerId="LiveId" clId="{21569076-EAF4-4DD5-8793-BEC07B191E86}" dt="2021-09-02T08:35:50.962" v="2171" actId="1035"/>
        <pc:sldMkLst>
          <pc:docMk/>
          <pc:sldMk cId="1953741841" sldId="596"/>
        </pc:sldMkLst>
        <pc:spChg chg="mod">
          <ac:chgData name="Nguyen Chi Son" userId="606856d02e9d83ac" providerId="LiveId" clId="{21569076-EAF4-4DD5-8793-BEC07B191E86}" dt="2021-09-02T08:24:45.737" v="1493" actId="20577"/>
          <ac:spMkLst>
            <pc:docMk/>
            <pc:sldMk cId="1953741841" sldId="596"/>
            <ac:spMk id="2" creationId="{BA8A6260-CA4B-46A9-A06E-C71EE59E6992}"/>
          </ac:spMkLst>
        </pc:spChg>
        <pc:spChg chg="mod">
          <ac:chgData name="Nguyen Chi Son" userId="606856d02e9d83ac" providerId="LiveId" clId="{21569076-EAF4-4DD5-8793-BEC07B191E86}" dt="2021-09-02T08:35:50.962" v="2171" actId="1035"/>
          <ac:spMkLst>
            <pc:docMk/>
            <pc:sldMk cId="1953741841" sldId="596"/>
            <ac:spMk id="4" creationId="{0D159DDA-BA49-4E92-817D-8988A85A5610}"/>
          </ac:spMkLst>
        </pc:spChg>
        <pc:spChg chg="mod">
          <ac:chgData name="Nguyen Chi Son" userId="606856d02e9d83ac" providerId="LiveId" clId="{21569076-EAF4-4DD5-8793-BEC07B191E86}" dt="2021-09-02T08:35:50.962" v="2171" actId="1035"/>
          <ac:spMkLst>
            <pc:docMk/>
            <pc:sldMk cId="1953741841" sldId="596"/>
            <ac:spMk id="5" creationId="{34B18095-2B84-439E-80AD-AC5D4586BEAA}"/>
          </ac:spMkLst>
        </pc:spChg>
        <pc:spChg chg="mod">
          <ac:chgData name="Nguyen Chi Son" userId="606856d02e9d83ac" providerId="LiveId" clId="{21569076-EAF4-4DD5-8793-BEC07B191E86}" dt="2021-09-02T08:35:50.962" v="2171" actId="1035"/>
          <ac:spMkLst>
            <pc:docMk/>
            <pc:sldMk cId="1953741841" sldId="596"/>
            <ac:spMk id="11" creationId="{BB94417D-BA64-41A3-A335-F1084FC4EAAB}"/>
          </ac:spMkLst>
        </pc:spChg>
        <pc:spChg chg="mod">
          <ac:chgData name="Nguyen Chi Son" userId="606856d02e9d83ac" providerId="LiveId" clId="{21569076-EAF4-4DD5-8793-BEC07B191E86}" dt="2021-09-02T08:35:50.962" v="2171" actId="1035"/>
          <ac:spMkLst>
            <pc:docMk/>
            <pc:sldMk cId="1953741841" sldId="596"/>
            <ac:spMk id="14" creationId="{47690167-AC03-4A6E-8A65-B47A2BE69ACA}"/>
          </ac:spMkLst>
        </pc:spChg>
        <pc:picChg chg="del">
          <ac:chgData name="Nguyen Chi Son" userId="606856d02e9d83ac" providerId="LiveId" clId="{21569076-EAF4-4DD5-8793-BEC07B191E86}" dt="2021-09-02T08:20:31.583" v="919" actId="478"/>
          <ac:picMkLst>
            <pc:docMk/>
            <pc:sldMk cId="1953741841" sldId="596"/>
            <ac:picMk id="9" creationId="{3F727A10-4353-4AE1-8948-DA1301CFFEB4}"/>
          </ac:picMkLst>
        </pc:picChg>
      </pc:sldChg>
      <pc:sldChg chg="del">
        <pc:chgData name="Nguyen Chi Son" userId="606856d02e9d83ac" providerId="LiveId" clId="{21569076-EAF4-4DD5-8793-BEC07B191E86}" dt="2021-09-02T07:42:41.572" v="415" actId="47"/>
        <pc:sldMkLst>
          <pc:docMk/>
          <pc:sldMk cId="3916721958" sldId="597"/>
        </pc:sldMkLst>
      </pc:sldChg>
      <pc:sldChg chg="del">
        <pc:chgData name="Nguyen Chi Son" userId="606856d02e9d83ac" providerId="LiveId" clId="{21569076-EAF4-4DD5-8793-BEC07B191E86}" dt="2021-09-02T08:20:33.116" v="920" actId="47"/>
        <pc:sldMkLst>
          <pc:docMk/>
          <pc:sldMk cId="3670058632" sldId="598"/>
        </pc:sldMkLst>
      </pc:sldChg>
      <pc:sldChg chg="del">
        <pc:chgData name="Nguyen Chi Son" userId="606856d02e9d83ac" providerId="LiveId" clId="{21569076-EAF4-4DD5-8793-BEC07B191E86}" dt="2021-09-02T08:20:34.147" v="921" actId="47"/>
        <pc:sldMkLst>
          <pc:docMk/>
          <pc:sldMk cId="2490626851" sldId="599"/>
        </pc:sldMkLst>
      </pc:sldChg>
      <pc:sldChg chg="addSp delSp modSp add mod modAnim">
        <pc:chgData name="Nguyen Chi Son" userId="606856d02e9d83ac" providerId="LiveId" clId="{21569076-EAF4-4DD5-8793-BEC07B191E86}" dt="2021-09-02T08:36:07.016" v="2172"/>
        <pc:sldMkLst>
          <pc:docMk/>
          <pc:sldMk cId="2257398000" sldId="600"/>
        </pc:sldMkLst>
        <pc:spChg chg="del">
          <ac:chgData name="Nguyen Chi Son" userId="606856d02e9d83ac" providerId="LiveId" clId="{21569076-EAF4-4DD5-8793-BEC07B191E86}" dt="2021-09-02T08:18:24.594" v="742" actId="478"/>
          <ac:spMkLst>
            <pc:docMk/>
            <pc:sldMk cId="2257398000" sldId="600"/>
            <ac:spMk id="6" creationId="{8D6FE5CB-38A3-4192-BA67-2F814BE96A09}"/>
          </ac:spMkLst>
        </pc:spChg>
        <pc:spChg chg="del">
          <ac:chgData name="Nguyen Chi Son" userId="606856d02e9d83ac" providerId="LiveId" clId="{21569076-EAF4-4DD5-8793-BEC07B191E86}" dt="2021-09-02T08:18:24.594" v="742" actId="478"/>
          <ac:spMkLst>
            <pc:docMk/>
            <pc:sldMk cId="2257398000" sldId="600"/>
            <ac:spMk id="24" creationId="{4A948F33-FF49-4DF5-9262-65FA8E715A7D}"/>
          </ac:spMkLst>
        </pc:spChg>
        <pc:spChg chg="del">
          <ac:chgData name="Nguyen Chi Son" userId="606856d02e9d83ac" providerId="LiveId" clId="{21569076-EAF4-4DD5-8793-BEC07B191E86}" dt="2021-09-02T08:18:24.594" v="742" actId="478"/>
          <ac:spMkLst>
            <pc:docMk/>
            <pc:sldMk cId="2257398000" sldId="600"/>
            <ac:spMk id="25" creationId="{555E8CB5-CE9F-4BFE-AD4E-ECA8CCF0BBCC}"/>
          </ac:spMkLst>
        </pc:spChg>
        <pc:spChg chg="del">
          <ac:chgData name="Nguyen Chi Son" userId="606856d02e9d83ac" providerId="LiveId" clId="{21569076-EAF4-4DD5-8793-BEC07B191E86}" dt="2021-09-02T08:18:24.594" v="742" actId="478"/>
          <ac:spMkLst>
            <pc:docMk/>
            <pc:sldMk cId="2257398000" sldId="600"/>
            <ac:spMk id="26" creationId="{7644B3CE-D22A-489D-8198-C3C2141E95F6}"/>
          </ac:spMkLst>
        </pc:spChg>
        <pc:spChg chg="del">
          <ac:chgData name="Nguyen Chi Son" userId="606856d02e9d83ac" providerId="LiveId" clId="{21569076-EAF4-4DD5-8793-BEC07B191E86}" dt="2021-09-02T08:18:24.594" v="742" actId="478"/>
          <ac:spMkLst>
            <pc:docMk/>
            <pc:sldMk cId="2257398000" sldId="600"/>
            <ac:spMk id="33" creationId="{37E638B8-C3E9-43AA-898A-CC66425AD216}"/>
          </ac:spMkLst>
        </pc:spChg>
        <pc:spChg chg="del">
          <ac:chgData name="Nguyen Chi Son" userId="606856d02e9d83ac" providerId="LiveId" clId="{21569076-EAF4-4DD5-8793-BEC07B191E86}" dt="2021-09-02T08:18:24.594" v="742" actId="478"/>
          <ac:spMkLst>
            <pc:docMk/>
            <pc:sldMk cId="2257398000" sldId="600"/>
            <ac:spMk id="34" creationId="{41D2D6B1-2031-4F6E-A756-166A493115A1}"/>
          </ac:spMkLst>
        </pc:spChg>
        <pc:graphicFrameChg chg="add mod modGraphic">
          <ac:chgData name="Nguyen Chi Son" userId="606856d02e9d83ac" providerId="LiveId" clId="{21569076-EAF4-4DD5-8793-BEC07B191E86}" dt="2021-09-02T08:20:18.861" v="915" actId="2084"/>
          <ac:graphicFrameMkLst>
            <pc:docMk/>
            <pc:sldMk cId="2257398000" sldId="600"/>
            <ac:graphicFrameMk id="2" creationId="{1C30D0EC-778A-41DE-BD71-20DC685CF78C}"/>
          </ac:graphicFrameMkLst>
        </pc:graphicFrameChg>
        <pc:picChg chg="del">
          <ac:chgData name="Nguyen Chi Son" userId="606856d02e9d83ac" providerId="LiveId" clId="{21569076-EAF4-4DD5-8793-BEC07B191E86}" dt="2021-09-02T08:18:24.594" v="742" actId="478"/>
          <ac:picMkLst>
            <pc:docMk/>
            <pc:sldMk cId="2257398000" sldId="600"/>
            <ac:picMk id="4" creationId="{7162C1D9-552D-48F2-BA5B-294CA5A02E0F}"/>
          </ac:picMkLst>
        </pc:picChg>
        <pc:picChg chg="del">
          <ac:chgData name="Nguyen Chi Son" userId="606856d02e9d83ac" providerId="LiveId" clId="{21569076-EAF4-4DD5-8793-BEC07B191E86}" dt="2021-09-02T08:18:24.594" v="742" actId="478"/>
          <ac:picMkLst>
            <pc:docMk/>
            <pc:sldMk cId="2257398000" sldId="600"/>
            <ac:picMk id="17" creationId="{B1EB683D-80A5-466B-AF56-2E3EBC15D8A1}"/>
          </ac:picMkLst>
        </pc:picChg>
        <pc:picChg chg="del">
          <ac:chgData name="Nguyen Chi Son" userId="606856d02e9d83ac" providerId="LiveId" clId="{21569076-EAF4-4DD5-8793-BEC07B191E86}" dt="2021-09-02T08:18:24.594" v="742" actId="478"/>
          <ac:picMkLst>
            <pc:docMk/>
            <pc:sldMk cId="2257398000" sldId="600"/>
            <ac:picMk id="23" creationId="{FC8FB38F-983C-4801-B4C2-E17C3FF0A954}"/>
          </ac:picMkLst>
        </pc:picChg>
        <pc:cxnChg chg="del">
          <ac:chgData name="Nguyen Chi Son" userId="606856d02e9d83ac" providerId="LiveId" clId="{21569076-EAF4-4DD5-8793-BEC07B191E86}" dt="2021-09-02T08:18:24.594" v="742" actId="478"/>
          <ac:cxnSpMkLst>
            <pc:docMk/>
            <pc:sldMk cId="2257398000" sldId="600"/>
            <ac:cxnSpMk id="8" creationId="{98F3AF01-7EA2-49D0-85DD-D66A8AE665D1}"/>
          </ac:cxnSpMkLst>
        </pc:cxnChg>
        <pc:cxnChg chg="del">
          <ac:chgData name="Nguyen Chi Son" userId="606856d02e9d83ac" providerId="LiveId" clId="{21569076-EAF4-4DD5-8793-BEC07B191E86}" dt="2021-09-02T08:18:24.594" v="742" actId="478"/>
          <ac:cxnSpMkLst>
            <pc:docMk/>
            <pc:sldMk cId="2257398000" sldId="600"/>
            <ac:cxnSpMk id="31" creationId="{F84D07EF-C876-4F4F-8954-A0056097E8E6}"/>
          </ac:cxnSpMkLst>
        </pc:cxnChg>
      </pc:sldChg>
      <pc:sldChg chg="addSp delSp modSp add mod ord modAnim">
        <pc:chgData name="Nguyen Chi Son" userId="606856d02e9d83ac" providerId="LiveId" clId="{21569076-EAF4-4DD5-8793-BEC07B191E86}" dt="2021-09-02T08:36:35.405" v="2175"/>
        <pc:sldMkLst>
          <pc:docMk/>
          <pc:sldMk cId="1368910658" sldId="601"/>
        </pc:sldMkLst>
        <pc:spChg chg="mod">
          <ac:chgData name="Nguyen Chi Son" userId="606856d02e9d83ac" providerId="LiveId" clId="{21569076-EAF4-4DD5-8793-BEC07B191E86}" dt="2021-09-02T08:22:10.248" v="1329" actId="20577"/>
          <ac:spMkLst>
            <pc:docMk/>
            <pc:sldMk cId="1368910658" sldId="601"/>
            <ac:spMk id="9" creationId="{9F4BC261-4781-4DFE-BA2B-77EE6F751C48}"/>
          </ac:spMkLst>
        </pc:spChg>
        <pc:graphicFrameChg chg="del">
          <ac:chgData name="Nguyen Chi Son" userId="606856d02e9d83ac" providerId="LiveId" clId="{21569076-EAF4-4DD5-8793-BEC07B191E86}" dt="2021-09-02T08:22:20.082" v="1330" actId="478"/>
          <ac:graphicFrameMkLst>
            <pc:docMk/>
            <pc:sldMk cId="1368910658" sldId="601"/>
            <ac:graphicFrameMk id="2" creationId="{1C30D0EC-778A-41DE-BD71-20DC685CF78C}"/>
          </ac:graphicFrameMkLst>
        </pc:graphicFrameChg>
        <pc:picChg chg="add mod">
          <ac:chgData name="Nguyen Chi Son" userId="606856d02e9d83ac" providerId="LiveId" clId="{21569076-EAF4-4DD5-8793-BEC07B191E86}" dt="2021-09-02T08:22:26.890" v="1336" actId="1076"/>
          <ac:picMkLst>
            <pc:docMk/>
            <pc:sldMk cId="1368910658" sldId="601"/>
            <ac:picMk id="4" creationId="{C0750555-2930-455A-B83B-416010BE0C3A}"/>
          </ac:picMkLst>
        </pc:picChg>
      </pc:sldChg>
      <pc:sldChg chg="addSp modSp add mod">
        <pc:chgData name="Nguyen Chi Son" userId="606856d02e9d83ac" providerId="LiveId" clId="{21569076-EAF4-4DD5-8793-BEC07B191E86}" dt="2021-09-02T08:35:44.177" v="2132" actId="1036"/>
        <pc:sldMkLst>
          <pc:docMk/>
          <pc:sldMk cId="29285270" sldId="602"/>
        </pc:sldMkLst>
        <pc:spChg chg="mod">
          <ac:chgData name="Nguyen Chi Son" userId="606856d02e9d83ac" providerId="LiveId" clId="{21569076-EAF4-4DD5-8793-BEC07B191E86}" dt="2021-09-02T08:27:29.285" v="1941" actId="20577"/>
          <ac:spMkLst>
            <pc:docMk/>
            <pc:sldMk cId="29285270" sldId="602"/>
            <ac:spMk id="2" creationId="{BA8A6260-CA4B-46A9-A06E-C71EE59E6992}"/>
          </ac:spMkLst>
        </pc:spChg>
        <pc:spChg chg="mod">
          <ac:chgData name="Nguyen Chi Son" userId="606856d02e9d83ac" providerId="LiveId" clId="{21569076-EAF4-4DD5-8793-BEC07B191E86}" dt="2021-09-02T08:35:44.177" v="2132" actId="1036"/>
          <ac:spMkLst>
            <pc:docMk/>
            <pc:sldMk cId="29285270" sldId="602"/>
            <ac:spMk id="4" creationId="{0D159DDA-BA49-4E92-817D-8988A85A5610}"/>
          </ac:spMkLst>
        </pc:spChg>
        <pc:spChg chg="mod">
          <ac:chgData name="Nguyen Chi Son" userId="606856d02e9d83ac" providerId="LiveId" clId="{21569076-EAF4-4DD5-8793-BEC07B191E86}" dt="2021-09-02T08:35:44.177" v="2132" actId="1036"/>
          <ac:spMkLst>
            <pc:docMk/>
            <pc:sldMk cId="29285270" sldId="602"/>
            <ac:spMk id="5" creationId="{34B18095-2B84-439E-80AD-AC5D4586BEAA}"/>
          </ac:spMkLst>
        </pc:spChg>
        <pc:spChg chg="mod">
          <ac:chgData name="Nguyen Chi Son" userId="606856d02e9d83ac" providerId="LiveId" clId="{21569076-EAF4-4DD5-8793-BEC07B191E86}" dt="2021-09-02T08:35:44.177" v="2132" actId="1036"/>
          <ac:spMkLst>
            <pc:docMk/>
            <pc:sldMk cId="29285270" sldId="602"/>
            <ac:spMk id="11" creationId="{BB94417D-BA64-41A3-A335-F1084FC4EAAB}"/>
          </ac:spMkLst>
        </pc:spChg>
        <pc:spChg chg="mod">
          <ac:chgData name="Nguyen Chi Son" userId="606856d02e9d83ac" providerId="LiveId" clId="{21569076-EAF4-4DD5-8793-BEC07B191E86}" dt="2021-09-02T08:35:44.177" v="2132" actId="1036"/>
          <ac:spMkLst>
            <pc:docMk/>
            <pc:sldMk cId="29285270" sldId="602"/>
            <ac:spMk id="14" creationId="{47690167-AC03-4A6E-8A65-B47A2BE69ACA}"/>
          </ac:spMkLst>
        </pc:spChg>
        <pc:picChg chg="add mod">
          <ac:chgData name="Nguyen Chi Son" userId="606856d02e9d83ac" providerId="LiveId" clId="{21569076-EAF4-4DD5-8793-BEC07B191E86}" dt="2021-09-02T08:35:39.958" v="2106" actId="1076"/>
          <ac:picMkLst>
            <pc:docMk/>
            <pc:sldMk cId="29285270" sldId="602"/>
            <ac:picMk id="6" creationId="{F98D7CAC-E7B1-4E99-B1A6-0AA060803C45}"/>
          </ac:picMkLst>
        </pc:picChg>
      </pc:sldChg>
    </pc:docChg>
  </pc:docChgLst>
  <pc:docChgLst>
    <pc:chgData name="Nguyen Chi Son" userId="606856d02e9d83ac" providerId="LiveId" clId="{0561CFAE-45B4-437B-85D1-4FEA9A842165}"/>
    <pc:docChg chg="custSel addSld delSld modSld">
      <pc:chgData name="Nguyen Chi Son" userId="606856d02e9d83ac" providerId="LiveId" clId="{0561CFAE-45B4-437B-85D1-4FEA9A842165}" dt="2021-11-01T07:42:09.196" v="1986"/>
      <pc:docMkLst>
        <pc:docMk/>
      </pc:docMkLst>
      <pc:sldChg chg="modSp mod">
        <pc:chgData name="Nguyen Chi Son" userId="606856d02e9d83ac" providerId="LiveId" clId="{0561CFAE-45B4-437B-85D1-4FEA9A842165}" dt="2021-11-01T06:22:21.416" v="28" actId="255"/>
        <pc:sldMkLst>
          <pc:docMk/>
          <pc:sldMk cId="2922349590" sldId="256"/>
        </pc:sldMkLst>
        <pc:spChg chg="mod">
          <ac:chgData name="Nguyen Chi Son" userId="606856d02e9d83ac" providerId="LiveId" clId="{0561CFAE-45B4-437B-85D1-4FEA9A842165}" dt="2021-11-01T06:22:21.416" v="28" actId="255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0561CFAE-45B4-437B-85D1-4FEA9A842165}" dt="2021-11-01T06:39:48.408" v="1735" actId="1035"/>
        <pc:sldMkLst>
          <pc:docMk/>
          <pc:sldMk cId="3319126272" sldId="622"/>
        </pc:sldMkLst>
        <pc:spChg chg="mod">
          <ac:chgData name="Nguyen Chi Son" userId="606856d02e9d83ac" providerId="LiveId" clId="{0561CFAE-45B4-437B-85D1-4FEA9A842165}" dt="2021-11-01T06:39:41.446" v="1708" actId="20577"/>
          <ac:spMkLst>
            <pc:docMk/>
            <pc:sldMk cId="3319126272" sldId="622"/>
            <ac:spMk id="2" creationId="{DAF08EC2-5D0D-48D9-855C-A59C0E5ED55B}"/>
          </ac:spMkLst>
        </pc:spChg>
        <pc:spChg chg="mod">
          <ac:chgData name="Nguyen Chi Son" userId="606856d02e9d83ac" providerId="LiveId" clId="{0561CFAE-45B4-437B-85D1-4FEA9A842165}" dt="2021-11-01T06:39:48.408" v="1735" actId="1035"/>
          <ac:spMkLst>
            <pc:docMk/>
            <pc:sldMk cId="3319126272" sldId="622"/>
            <ac:spMk id="3" creationId="{8CD51C9F-FCB0-4185-93E6-835FC05E1B10}"/>
          </ac:spMkLst>
        </pc:spChg>
      </pc:sldChg>
      <pc:sldChg chg="del">
        <pc:chgData name="Nguyen Chi Son" userId="606856d02e9d83ac" providerId="LiveId" clId="{0561CFAE-45B4-437B-85D1-4FEA9A842165}" dt="2021-11-01T06:39:51.308" v="1736" actId="47"/>
        <pc:sldMkLst>
          <pc:docMk/>
          <pc:sldMk cId="213563098" sldId="623"/>
        </pc:sldMkLst>
      </pc:sldChg>
      <pc:sldChg chg="modSp mod">
        <pc:chgData name="Nguyen Chi Son" userId="606856d02e9d83ac" providerId="LiveId" clId="{0561CFAE-45B4-437B-85D1-4FEA9A842165}" dt="2021-11-01T06:22:34.982" v="101" actId="20577"/>
        <pc:sldMkLst>
          <pc:docMk/>
          <pc:sldMk cId="1033004166" sldId="675"/>
        </pc:sldMkLst>
        <pc:spChg chg="mod">
          <ac:chgData name="Nguyen Chi Son" userId="606856d02e9d83ac" providerId="LiveId" clId="{0561CFAE-45B4-437B-85D1-4FEA9A842165}" dt="2021-11-01T06:22:34.982" v="101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0561CFAE-45B4-437B-85D1-4FEA9A842165}" dt="2021-11-01T06:28:28.994" v="688" actId="1076"/>
        <pc:sldMkLst>
          <pc:docMk/>
          <pc:sldMk cId="470225863" sldId="691"/>
        </pc:sldMkLst>
        <pc:spChg chg="mod">
          <ac:chgData name="Nguyen Chi Son" userId="606856d02e9d83ac" providerId="LiveId" clId="{0561CFAE-45B4-437B-85D1-4FEA9A842165}" dt="2021-11-01T06:26:29.343" v="672" actId="20577"/>
          <ac:spMkLst>
            <pc:docMk/>
            <pc:sldMk cId="470225863" sldId="691"/>
            <ac:spMk id="2" creationId="{BA8A6260-CA4B-46A9-A06E-C71EE59E6992}"/>
          </ac:spMkLst>
        </pc:spChg>
        <pc:picChg chg="del">
          <ac:chgData name="Nguyen Chi Son" userId="606856d02e9d83ac" providerId="LiveId" clId="{0561CFAE-45B4-437B-85D1-4FEA9A842165}" dt="2021-11-01T06:22:39.594" v="102" actId="478"/>
          <ac:picMkLst>
            <pc:docMk/>
            <pc:sldMk cId="470225863" sldId="691"/>
            <ac:picMk id="4" creationId="{4CC9391A-E529-47AD-9FC1-2BFB4D078BC2}"/>
          </ac:picMkLst>
        </pc:picChg>
        <pc:picChg chg="add mod">
          <ac:chgData name="Nguyen Chi Son" userId="606856d02e9d83ac" providerId="LiveId" clId="{0561CFAE-45B4-437B-85D1-4FEA9A842165}" dt="2021-11-01T06:28:26.197" v="687" actId="1076"/>
          <ac:picMkLst>
            <pc:docMk/>
            <pc:sldMk cId="470225863" sldId="691"/>
            <ac:picMk id="5" creationId="{EECB857D-87EA-4AA3-BCCC-8FFB2263A8DF}"/>
          </ac:picMkLst>
        </pc:picChg>
        <pc:picChg chg="del">
          <ac:chgData name="Nguyen Chi Son" userId="606856d02e9d83ac" providerId="LiveId" clId="{0561CFAE-45B4-437B-85D1-4FEA9A842165}" dt="2021-11-01T06:22:40.610" v="103" actId="478"/>
          <ac:picMkLst>
            <pc:docMk/>
            <pc:sldMk cId="470225863" sldId="691"/>
            <ac:picMk id="6" creationId="{F5AED2C0-06F4-4871-95CA-26B8E09C9799}"/>
          </ac:picMkLst>
        </pc:picChg>
        <pc:picChg chg="add mod">
          <ac:chgData name="Nguyen Chi Son" userId="606856d02e9d83ac" providerId="LiveId" clId="{0561CFAE-45B4-437B-85D1-4FEA9A842165}" dt="2021-11-01T06:28:28.994" v="688" actId="1076"/>
          <ac:picMkLst>
            <pc:docMk/>
            <pc:sldMk cId="470225863" sldId="691"/>
            <ac:picMk id="1026" creationId="{BD052236-8C9C-4644-9B56-0A7A5EC523BE}"/>
          </ac:picMkLst>
        </pc:picChg>
      </pc:sldChg>
      <pc:sldChg chg="addSp delSp modSp mod delAnim modAnim">
        <pc:chgData name="Nguyen Chi Son" userId="606856d02e9d83ac" providerId="LiveId" clId="{0561CFAE-45B4-437B-85D1-4FEA9A842165}" dt="2021-11-01T07:41:56.346" v="1982"/>
        <pc:sldMkLst>
          <pc:docMk/>
          <pc:sldMk cId="3964383563" sldId="722"/>
        </pc:sldMkLst>
        <pc:spChg chg="add mod">
          <ac:chgData name="Nguyen Chi Son" userId="606856d02e9d83ac" providerId="LiveId" clId="{0561CFAE-45B4-437B-85D1-4FEA9A842165}" dt="2021-11-01T06:38:14.673" v="1400" actId="1035"/>
          <ac:spMkLst>
            <pc:docMk/>
            <pc:sldMk cId="3964383563" sldId="722"/>
            <ac:spMk id="8" creationId="{DD66AC26-ABC1-445C-BCC6-73B3E78B51B5}"/>
          </ac:spMkLst>
        </pc:spChg>
        <pc:spChg chg="add mod">
          <ac:chgData name="Nguyen Chi Son" userId="606856d02e9d83ac" providerId="LiveId" clId="{0561CFAE-45B4-437B-85D1-4FEA9A842165}" dt="2021-11-01T06:38:14.673" v="1400" actId="1035"/>
          <ac:spMkLst>
            <pc:docMk/>
            <pc:sldMk cId="3964383563" sldId="722"/>
            <ac:spMk id="10" creationId="{1EF6E1EB-2752-494E-8938-BF0FB37D9303}"/>
          </ac:spMkLst>
        </pc:spChg>
        <pc:spChg chg="add mod">
          <ac:chgData name="Nguyen Chi Son" userId="606856d02e9d83ac" providerId="LiveId" clId="{0561CFAE-45B4-437B-85D1-4FEA9A842165}" dt="2021-11-01T06:38:14.673" v="1400" actId="1035"/>
          <ac:spMkLst>
            <pc:docMk/>
            <pc:sldMk cId="3964383563" sldId="722"/>
            <ac:spMk id="11" creationId="{F0D070B8-264A-4FFD-AD77-E2CBFF89622B}"/>
          </ac:spMkLst>
        </pc:spChg>
        <pc:spChg chg="add mod">
          <ac:chgData name="Nguyen Chi Son" userId="606856d02e9d83ac" providerId="LiveId" clId="{0561CFAE-45B4-437B-85D1-4FEA9A842165}" dt="2021-11-01T06:38:14.673" v="1400" actId="1035"/>
          <ac:spMkLst>
            <pc:docMk/>
            <pc:sldMk cId="3964383563" sldId="722"/>
            <ac:spMk id="12" creationId="{27BF2373-85B0-4470-8563-2E54D85806F6}"/>
          </ac:spMkLst>
        </pc:spChg>
        <pc:spChg chg="add mod">
          <ac:chgData name="Nguyen Chi Son" userId="606856d02e9d83ac" providerId="LiveId" clId="{0561CFAE-45B4-437B-85D1-4FEA9A842165}" dt="2021-11-01T06:38:14.673" v="1400" actId="1035"/>
          <ac:spMkLst>
            <pc:docMk/>
            <pc:sldMk cId="3964383563" sldId="722"/>
            <ac:spMk id="13" creationId="{DD355E48-A90C-4F99-BC76-BF9E1585273E}"/>
          </ac:spMkLst>
        </pc:spChg>
        <pc:spChg chg="mod">
          <ac:chgData name="Nguyen Chi Son" userId="606856d02e9d83ac" providerId="LiveId" clId="{0561CFAE-45B4-437B-85D1-4FEA9A842165}" dt="2021-11-01T06:38:18.211" v="1411" actId="1035"/>
          <ac:spMkLst>
            <pc:docMk/>
            <pc:sldMk cId="3964383563" sldId="722"/>
            <ac:spMk id="14" creationId="{A530074C-9975-4D4F-AC15-005B11433C74}"/>
          </ac:spMkLst>
        </pc:spChg>
        <pc:spChg chg="mod">
          <ac:chgData name="Nguyen Chi Son" userId="606856d02e9d83ac" providerId="LiveId" clId="{0561CFAE-45B4-437B-85D1-4FEA9A842165}" dt="2021-11-01T06:38:18.211" v="1411" actId="1035"/>
          <ac:spMkLst>
            <pc:docMk/>
            <pc:sldMk cId="3964383563" sldId="722"/>
            <ac:spMk id="15" creationId="{EC5263CE-BE2F-44C4-BD89-2666D2873C33}"/>
          </ac:spMkLst>
        </pc:spChg>
        <pc:spChg chg="add mod">
          <ac:chgData name="Nguyen Chi Son" userId="606856d02e9d83ac" providerId="LiveId" clId="{0561CFAE-45B4-437B-85D1-4FEA9A842165}" dt="2021-11-01T06:38:14.673" v="1400" actId="1035"/>
          <ac:spMkLst>
            <pc:docMk/>
            <pc:sldMk cId="3964383563" sldId="722"/>
            <ac:spMk id="16" creationId="{44F3ED1A-FBB3-4931-BAFB-40D4CD1A00ED}"/>
          </ac:spMkLst>
        </pc:spChg>
        <pc:spChg chg="add mod">
          <ac:chgData name="Nguyen Chi Son" userId="606856d02e9d83ac" providerId="LiveId" clId="{0561CFAE-45B4-437B-85D1-4FEA9A842165}" dt="2021-11-01T06:38:14.673" v="1400" actId="1035"/>
          <ac:spMkLst>
            <pc:docMk/>
            <pc:sldMk cId="3964383563" sldId="722"/>
            <ac:spMk id="17" creationId="{50DAF8D3-8A2D-43F4-866B-F21C7D87011C}"/>
          </ac:spMkLst>
        </pc:spChg>
        <pc:spChg chg="add mod">
          <ac:chgData name="Nguyen Chi Son" userId="606856d02e9d83ac" providerId="LiveId" clId="{0561CFAE-45B4-437B-85D1-4FEA9A842165}" dt="2021-11-01T06:38:14.673" v="1400" actId="1035"/>
          <ac:spMkLst>
            <pc:docMk/>
            <pc:sldMk cId="3964383563" sldId="722"/>
            <ac:spMk id="18" creationId="{3EF77CDA-8BAC-4020-8FD6-BA8F93C67FBD}"/>
          </ac:spMkLst>
        </pc:spChg>
        <pc:spChg chg="mod">
          <ac:chgData name="Nguyen Chi Son" userId="606856d02e9d83ac" providerId="LiveId" clId="{0561CFAE-45B4-437B-85D1-4FEA9A842165}" dt="2021-11-01T06:35:31.577" v="1178" actId="20577"/>
          <ac:spMkLst>
            <pc:docMk/>
            <pc:sldMk cId="3964383563" sldId="722"/>
            <ac:spMk id="19" creationId="{9C339D16-68E4-43C4-A62E-D0146138D23B}"/>
          </ac:spMkLst>
        </pc:spChg>
        <pc:picChg chg="del">
          <ac:chgData name="Nguyen Chi Son" userId="606856d02e9d83ac" providerId="LiveId" clId="{0561CFAE-45B4-437B-85D1-4FEA9A842165}" dt="2021-11-01T06:35:11.800" v="1024" actId="478"/>
          <ac:picMkLst>
            <pc:docMk/>
            <pc:sldMk cId="3964383563" sldId="722"/>
            <ac:picMk id="3" creationId="{55FAB2E2-1702-4C13-8FD9-FFB0DA86431D}"/>
          </ac:picMkLst>
        </pc:picChg>
        <pc:picChg chg="add mod">
          <ac:chgData name="Nguyen Chi Son" userId="606856d02e9d83ac" providerId="LiveId" clId="{0561CFAE-45B4-437B-85D1-4FEA9A842165}" dt="2021-11-01T06:38:14.673" v="1400" actId="1035"/>
          <ac:picMkLst>
            <pc:docMk/>
            <pc:sldMk cId="3964383563" sldId="722"/>
            <ac:picMk id="7" creationId="{EF59C926-E75D-4C7D-A502-8294CA70E302}"/>
          </ac:picMkLst>
        </pc:picChg>
      </pc:sldChg>
      <pc:sldChg chg="modSp add mod">
        <pc:chgData name="Nguyen Chi Son" userId="606856d02e9d83ac" providerId="LiveId" clId="{0561CFAE-45B4-437B-85D1-4FEA9A842165}" dt="2021-11-01T07:39:31.195" v="1960"/>
        <pc:sldMkLst>
          <pc:docMk/>
          <pc:sldMk cId="2892549664" sldId="726"/>
        </pc:sldMkLst>
        <pc:spChg chg="mod">
          <ac:chgData name="Nguyen Chi Son" userId="606856d02e9d83ac" providerId="LiveId" clId="{0561CFAE-45B4-437B-85D1-4FEA9A842165}" dt="2021-11-01T07:39:31.195" v="1960"/>
          <ac:spMkLst>
            <pc:docMk/>
            <pc:sldMk cId="2892549664" sldId="726"/>
            <ac:spMk id="2" creationId="{BA8A6260-CA4B-46A9-A06E-C71EE59E6992}"/>
          </ac:spMkLst>
        </pc:spChg>
      </pc:sldChg>
      <pc:sldChg chg="modSp add del mod">
        <pc:chgData name="Nguyen Chi Son" userId="606856d02e9d83ac" providerId="LiveId" clId="{0561CFAE-45B4-437B-85D1-4FEA9A842165}" dt="2021-11-01T07:40:46.363" v="1970" actId="47"/>
        <pc:sldMkLst>
          <pc:docMk/>
          <pc:sldMk cId="3063874512" sldId="728"/>
        </pc:sldMkLst>
        <pc:spChg chg="mod">
          <ac:chgData name="Nguyen Chi Son" userId="606856d02e9d83ac" providerId="LiveId" clId="{0561CFAE-45B4-437B-85D1-4FEA9A842165}" dt="2021-11-01T07:39:35.628" v="1962"/>
          <ac:spMkLst>
            <pc:docMk/>
            <pc:sldMk cId="3063874512" sldId="728"/>
            <ac:spMk id="2" creationId="{BA8A6260-CA4B-46A9-A06E-C71EE59E6992}"/>
          </ac:spMkLst>
        </pc:spChg>
      </pc:sldChg>
      <pc:sldChg chg="modSp add del mod">
        <pc:chgData name="Nguyen Chi Son" userId="606856d02e9d83ac" providerId="LiveId" clId="{0561CFAE-45B4-437B-85D1-4FEA9A842165}" dt="2021-11-01T07:40:46.363" v="1970" actId="47"/>
        <pc:sldMkLst>
          <pc:docMk/>
          <pc:sldMk cId="1689561130" sldId="729"/>
        </pc:sldMkLst>
        <pc:spChg chg="mod">
          <ac:chgData name="Nguyen Chi Son" userId="606856d02e9d83ac" providerId="LiveId" clId="{0561CFAE-45B4-437B-85D1-4FEA9A842165}" dt="2021-11-01T07:39:37.796" v="1963"/>
          <ac:spMkLst>
            <pc:docMk/>
            <pc:sldMk cId="1689561130" sldId="729"/>
            <ac:spMk id="2" creationId="{BA8A6260-CA4B-46A9-A06E-C71EE59E6992}"/>
          </ac:spMkLst>
        </pc:spChg>
      </pc:sldChg>
      <pc:sldChg chg="modSp add del mod">
        <pc:chgData name="Nguyen Chi Son" userId="606856d02e9d83ac" providerId="LiveId" clId="{0561CFAE-45B4-437B-85D1-4FEA9A842165}" dt="2021-11-01T07:40:57.151" v="1974"/>
        <pc:sldMkLst>
          <pc:docMk/>
          <pc:sldMk cId="34617006" sldId="730"/>
        </pc:sldMkLst>
        <pc:spChg chg="mod">
          <ac:chgData name="Nguyen Chi Son" userId="606856d02e9d83ac" providerId="LiveId" clId="{0561CFAE-45B4-437B-85D1-4FEA9A842165}" dt="2021-11-01T07:40:57.151" v="1974"/>
          <ac:spMkLst>
            <pc:docMk/>
            <pc:sldMk cId="34617006" sldId="730"/>
            <ac:spMk id="2" creationId="{BA8A6260-CA4B-46A9-A06E-C71EE59E6992}"/>
          </ac:spMkLst>
        </pc:spChg>
      </pc:sldChg>
      <pc:sldChg chg="modSp add del mod">
        <pc:chgData name="Nguyen Chi Son" userId="606856d02e9d83ac" providerId="LiveId" clId="{0561CFAE-45B4-437B-85D1-4FEA9A842165}" dt="2021-11-01T07:40:59.084" v="1975"/>
        <pc:sldMkLst>
          <pc:docMk/>
          <pc:sldMk cId="3752595071" sldId="731"/>
        </pc:sldMkLst>
        <pc:spChg chg="mod">
          <ac:chgData name="Nguyen Chi Son" userId="606856d02e9d83ac" providerId="LiveId" clId="{0561CFAE-45B4-437B-85D1-4FEA9A842165}" dt="2021-11-01T07:40:59.084" v="1975"/>
          <ac:spMkLst>
            <pc:docMk/>
            <pc:sldMk cId="3752595071" sldId="731"/>
            <ac:spMk id="2" creationId="{BA8A6260-CA4B-46A9-A06E-C71EE59E6992}"/>
          </ac:spMkLst>
        </pc:spChg>
      </pc:sldChg>
      <pc:sldChg chg="addSp delSp modSp mod delAnim modAnim">
        <pc:chgData name="Nguyen Chi Son" userId="606856d02e9d83ac" providerId="LiveId" clId="{0561CFAE-45B4-437B-85D1-4FEA9A842165}" dt="2021-11-01T07:42:09.196" v="1986"/>
        <pc:sldMkLst>
          <pc:docMk/>
          <pc:sldMk cId="4013739178" sldId="742"/>
        </pc:sldMkLst>
        <pc:spChg chg="add mod">
          <ac:chgData name="Nguyen Chi Son" userId="606856d02e9d83ac" providerId="LiveId" clId="{0561CFAE-45B4-437B-85D1-4FEA9A842165}" dt="2021-11-01T06:39:05.523" v="1582" actId="1036"/>
          <ac:spMkLst>
            <pc:docMk/>
            <pc:sldMk cId="4013739178" sldId="742"/>
            <ac:spMk id="10" creationId="{3F5334AF-1A55-4CFE-8ADA-EF60ACBD200F}"/>
          </ac:spMkLst>
        </pc:spChg>
        <pc:spChg chg="add mod">
          <ac:chgData name="Nguyen Chi Son" userId="606856d02e9d83ac" providerId="LiveId" clId="{0561CFAE-45B4-437B-85D1-4FEA9A842165}" dt="2021-11-01T06:39:05.523" v="1582" actId="1036"/>
          <ac:spMkLst>
            <pc:docMk/>
            <pc:sldMk cId="4013739178" sldId="742"/>
            <ac:spMk id="11" creationId="{19DEFDEC-BF90-4787-8E5F-066D06B672D7}"/>
          </ac:spMkLst>
        </pc:spChg>
        <pc:spChg chg="add mod">
          <ac:chgData name="Nguyen Chi Son" userId="606856d02e9d83ac" providerId="LiveId" clId="{0561CFAE-45B4-437B-85D1-4FEA9A842165}" dt="2021-11-01T06:39:05.523" v="1582" actId="1036"/>
          <ac:spMkLst>
            <pc:docMk/>
            <pc:sldMk cId="4013739178" sldId="742"/>
            <ac:spMk id="12" creationId="{899CC4CE-AF6C-4B62-8350-E5EC3021E944}"/>
          </ac:spMkLst>
        </pc:spChg>
        <pc:spChg chg="add mod">
          <ac:chgData name="Nguyen Chi Son" userId="606856d02e9d83ac" providerId="LiveId" clId="{0561CFAE-45B4-437B-85D1-4FEA9A842165}" dt="2021-11-01T06:39:05.523" v="1582" actId="1036"/>
          <ac:spMkLst>
            <pc:docMk/>
            <pc:sldMk cId="4013739178" sldId="742"/>
            <ac:spMk id="13" creationId="{6C6ECA58-769D-4722-B51B-3DF7B44ECE0C}"/>
          </ac:spMkLst>
        </pc:spChg>
        <pc:spChg chg="mod">
          <ac:chgData name="Nguyen Chi Son" userId="606856d02e9d83ac" providerId="LiveId" clId="{0561CFAE-45B4-437B-85D1-4FEA9A842165}" dt="2021-11-01T06:39:12.726" v="1586" actId="1036"/>
          <ac:spMkLst>
            <pc:docMk/>
            <pc:sldMk cId="4013739178" sldId="742"/>
            <ac:spMk id="14" creationId="{A530074C-9975-4D4F-AC15-005B11433C74}"/>
          </ac:spMkLst>
        </pc:spChg>
        <pc:spChg chg="mod">
          <ac:chgData name="Nguyen Chi Son" userId="606856d02e9d83ac" providerId="LiveId" clId="{0561CFAE-45B4-437B-85D1-4FEA9A842165}" dt="2021-11-01T06:39:12.726" v="1586" actId="1036"/>
          <ac:spMkLst>
            <pc:docMk/>
            <pc:sldMk cId="4013739178" sldId="742"/>
            <ac:spMk id="15" creationId="{EC5263CE-BE2F-44C4-BD89-2666D2873C33}"/>
          </ac:spMkLst>
        </pc:spChg>
        <pc:spChg chg="add mod">
          <ac:chgData name="Nguyen Chi Son" userId="606856d02e9d83ac" providerId="LiveId" clId="{0561CFAE-45B4-437B-85D1-4FEA9A842165}" dt="2021-11-01T06:39:05.523" v="1582" actId="1036"/>
          <ac:spMkLst>
            <pc:docMk/>
            <pc:sldMk cId="4013739178" sldId="742"/>
            <ac:spMk id="16" creationId="{CD0B2DD5-451F-4B1F-BE02-8E89BD8C3DE5}"/>
          </ac:spMkLst>
        </pc:spChg>
        <pc:spChg chg="add mod">
          <ac:chgData name="Nguyen Chi Son" userId="606856d02e9d83ac" providerId="LiveId" clId="{0561CFAE-45B4-437B-85D1-4FEA9A842165}" dt="2021-11-01T06:39:05.523" v="1582" actId="1036"/>
          <ac:spMkLst>
            <pc:docMk/>
            <pc:sldMk cId="4013739178" sldId="742"/>
            <ac:spMk id="17" creationId="{0CB102D9-EF7A-4F61-AD04-48D7E6A49478}"/>
          </ac:spMkLst>
        </pc:spChg>
        <pc:spChg chg="add mod">
          <ac:chgData name="Nguyen Chi Son" userId="606856d02e9d83ac" providerId="LiveId" clId="{0561CFAE-45B4-437B-85D1-4FEA9A842165}" dt="2021-11-01T06:39:05.523" v="1582" actId="1036"/>
          <ac:spMkLst>
            <pc:docMk/>
            <pc:sldMk cId="4013739178" sldId="742"/>
            <ac:spMk id="18" creationId="{17D8010F-DE70-4942-B939-2425FCB1BF4C}"/>
          </ac:spMkLst>
        </pc:spChg>
        <pc:spChg chg="mod">
          <ac:chgData name="Nguyen Chi Son" userId="606856d02e9d83ac" providerId="LiveId" clId="{0561CFAE-45B4-437B-85D1-4FEA9A842165}" dt="2021-11-01T06:38:40.608" v="1519" actId="20577"/>
          <ac:spMkLst>
            <pc:docMk/>
            <pc:sldMk cId="4013739178" sldId="742"/>
            <ac:spMk id="19" creationId="{9C339D16-68E4-43C4-A62E-D0146138D23B}"/>
          </ac:spMkLst>
        </pc:spChg>
        <pc:spChg chg="add mod">
          <ac:chgData name="Nguyen Chi Son" userId="606856d02e9d83ac" providerId="LiveId" clId="{0561CFAE-45B4-437B-85D1-4FEA9A842165}" dt="2021-11-01T06:39:05.523" v="1582" actId="1036"/>
          <ac:spMkLst>
            <pc:docMk/>
            <pc:sldMk cId="4013739178" sldId="742"/>
            <ac:spMk id="20" creationId="{C9975E97-A7E6-4A75-82F5-332191A3812D}"/>
          </ac:spMkLst>
        </pc:spChg>
        <pc:spChg chg="add mod">
          <ac:chgData name="Nguyen Chi Son" userId="606856d02e9d83ac" providerId="LiveId" clId="{0561CFAE-45B4-437B-85D1-4FEA9A842165}" dt="2021-11-01T06:39:05.523" v="1582" actId="1036"/>
          <ac:spMkLst>
            <pc:docMk/>
            <pc:sldMk cId="4013739178" sldId="742"/>
            <ac:spMk id="21" creationId="{6FA495A0-B5EB-49BD-8893-82B6FB17A1E0}"/>
          </ac:spMkLst>
        </pc:spChg>
        <pc:spChg chg="add mod">
          <ac:chgData name="Nguyen Chi Son" userId="606856d02e9d83ac" providerId="LiveId" clId="{0561CFAE-45B4-437B-85D1-4FEA9A842165}" dt="2021-11-01T06:39:05.523" v="1582" actId="1036"/>
          <ac:spMkLst>
            <pc:docMk/>
            <pc:sldMk cId="4013739178" sldId="742"/>
            <ac:spMk id="22" creationId="{BBDD33B4-02D1-4031-B2C5-A11458A42105}"/>
          </ac:spMkLst>
        </pc:spChg>
        <pc:picChg chg="del">
          <ac:chgData name="Nguyen Chi Son" userId="606856d02e9d83ac" providerId="LiveId" clId="{0561CFAE-45B4-437B-85D1-4FEA9A842165}" dt="2021-11-01T06:38:25.282" v="1412" actId="478"/>
          <ac:picMkLst>
            <pc:docMk/>
            <pc:sldMk cId="4013739178" sldId="742"/>
            <ac:picMk id="7" creationId="{6609A9CA-A64D-40EB-9FDB-C3C34C23806A}"/>
          </ac:picMkLst>
        </pc:picChg>
        <pc:picChg chg="add mod">
          <ac:chgData name="Nguyen Chi Son" userId="606856d02e9d83ac" providerId="LiveId" clId="{0561CFAE-45B4-437B-85D1-4FEA9A842165}" dt="2021-11-01T06:39:05.523" v="1582" actId="1036"/>
          <ac:picMkLst>
            <pc:docMk/>
            <pc:sldMk cId="4013739178" sldId="742"/>
            <ac:picMk id="8" creationId="{AED9B85A-6E10-4497-8064-99440C48D1C7}"/>
          </ac:picMkLst>
        </pc:picChg>
      </pc:sldChg>
      <pc:sldChg chg="del">
        <pc:chgData name="Nguyen Chi Son" userId="606856d02e9d83ac" providerId="LiveId" clId="{0561CFAE-45B4-437B-85D1-4FEA9A842165}" dt="2021-11-01T06:39:27.462" v="1587" actId="47"/>
        <pc:sldMkLst>
          <pc:docMk/>
          <pc:sldMk cId="309858905" sldId="743"/>
        </pc:sldMkLst>
      </pc:sldChg>
      <pc:sldChg chg="add del">
        <pc:chgData name="Nguyen Chi Son" userId="606856d02e9d83ac" providerId="LiveId" clId="{0561CFAE-45B4-437B-85D1-4FEA9A842165}" dt="2021-11-01T07:40:41.975" v="1969"/>
        <pc:sldMkLst>
          <pc:docMk/>
          <pc:sldMk cId="1844750851" sldId="743"/>
        </pc:sldMkLst>
      </pc:sldChg>
      <pc:sldChg chg="modSp add mod">
        <pc:chgData name="Nguyen Chi Son" userId="606856d02e9d83ac" providerId="LiveId" clId="{0561CFAE-45B4-437B-85D1-4FEA9A842165}" dt="2021-11-01T07:40:53.048" v="1972"/>
        <pc:sldMkLst>
          <pc:docMk/>
          <pc:sldMk cId="3063874512" sldId="743"/>
        </pc:sldMkLst>
        <pc:spChg chg="mod">
          <ac:chgData name="Nguyen Chi Son" userId="606856d02e9d83ac" providerId="LiveId" clId="{0561CFAE-45B4-437B-85D1-4FEA9A842165}" dt="2021-11-01T07:40:53.048" v="1972"/>
          <ac:spMkLst>
            <pc:docMk/>
            <pc:sldMk cId="3063874512" sldId="743"/>
            <ac:spMk id="2" creationId="{BA8A6260-CA4B-46A9-A06E-C71EE59E6992}"/>
          </ac:spMkLst>
        </pc:spChg>
      </pc:sldChg>
      <pc:sldChg chg="del">
        <pc:chgData name="Nguyen Chi Son" userId="606856d02e9d83ac" providerId="LiveId" clId="{0561CFAE-45B4-437B-85D1-4FEA9A842165}" dt="2021-11-01T07:41:38.136" v="1977" actId="47"/>
        <pc:sldMkLst>
          <pc:docMk/>
          <pc:sldMk cId="4213716247" sldId="744"/>
        </pc:sldMkLst>
      </pc:sldChg>
      <pc:sldChg chg="del">
        <pc:chgData name="Nguyen Chi Son" userId="606856d02e9d83ac" providerId="LiveId" clId="{0561CFAE-45B4-437B-85D1-4FEA9A842165}" dt="2021-11-01T07:41:38.136" v="1977" actId="47"/>
        <pc:sldMkLst>
          <pc:docMk/>
          <pc:sldMk cId="2379730907" sldId="745"/>
        </pc:sldMkLst>
      </pc:sldChg>
      <pc:sldChg chg="del">
        <pc:chgData name="Nguyen Chi Son" userId="606856d02e9d83ac" providerId="LiveId" clId="{0561CFAE-45B4-437B-85D1-4FEA9A842165}" dt="2021-11-01T07:41:38.136" v="1977" actId="47"/>
        <pc:sldMkLst>
          <pc:docMk/>
          <pc:sldMk cId="998579383" sldId="746"/>
        </pc:sldMkLst>
      </pc:sldChg>
      <pc:sldChg chg="del">
        <pc:chgData name="Nguyen Chi Son" userId="606856d02e9d83ac" providerId="LiveId" clId="{0561CFAE-45B4-437B-85D1-4FEA9A842165}" dt="2021-11-01T07:41:38.136" v="1977" actId="47"/>
        <pc:sldMkLst>
          <pc:docMk/>
          <pc:sldMk cId="3232506973" sldId="747"/>
        </pc:sldMkLst>
      </pc:sldChg>
      <pc:sldChg chg="del">
        <pc:chgData name="Nguyen Chi Son" userId="606856d02e9d83ac" providerId="LiveId" clId="{0561CFAE-45B4-437B-85D1-4FEA9A842165}" dt="2021-11-01T07:41:38.136" v="1977" actId="47"/>
        <pc:sldMkLst>
          <pc:docMk/>
          <pc:sldMk cId="2754773967" sldId="748"/>
        </pc:sldMkLst>
      </pc:sldChg>
      <pc:sldChg chg="addSp delSp modSp add mod modAnim">
        <pc:chgData name="Nguyen Chi Son" userId="606856d02e9d83ac" providerId="LiveId" clId="{0561CFAE-45B4-437B-85D1-4FEA9A842165}" dt="2021-11-01T07:41:47.717" v="1978"/>
        <pc:sldMkLst>
          <pc:docMk/>
          <pc:sldMk cId="1095701691" sldId="749"/>
        </pc:sldMkLst>
        <pc:spChg chg="mod">
          <ac:chgData name="Nguyen Chi Son" userId="606856d02e9d83ac" providerId="LiveId" clId="{0561CFAE-45B4-437B-85D1-4FEA9A842165}" dt="2021-11-01T06:29:31.281" v="882" actId="20577"/>
          <ac:spMkLst>
            <pc:docMk/>
            <pc:sldMk cId="1095701691" sldId="749"/>
            <ac:spMk id="2" creationId="{BA8A6260-CA4B-46A9-A06E-C71EE59E6992}"/>
          </ac:spMkLst>
        </pc:spChg>
        <pc:spChg chg="add mod">
          <ac:chgData name="Nguyen Chi Son" userId="606856d02e9d83ac" providerId="LiveId" clId="{0561CFAE-45B4-437B-85D1-4FEA9A842165}" dt="2021-11-01T06:32:47.122" v="1009" actId="1076"/>
          <ac:spMkLst>
            <pc:docMk/>
            <pc:sldMk cId="1095701691" sldId="749"/>
            <ac:spMk id="7" creationId="{5C9352D2-6069-45BE-BD88-B9174D617913}"/>
          </ac:spMkLst>
        </pc:spChg>
        <pc:spChg chg="add mod">
          <ac:chgData name="Nguyen Chi Son" userId="606856d02e9d83ac" providerId="LiveId" clId="{0561CFAE-45B4-437B-85D1-4FEA9A842165}" dt="2021-11-01T06:32:51.215" v="1010" actId="1076"/>
          <ac:spMkLst>
            <pc:docMk/>
            <pc:sldMk cId="1095701691" sldId="749"/>
            <ac:spMk id="8" creationId="{83FECA07-1307-4AF5-84A8-796AC60C9646}"/>
          </ac:spMkLst>
        </pc:spChg>
        <pc:spChg chg="add mod">
          <ac:chgData name="Nguyen Chi Son" userId="606856d02e9d83ac" providerId="LiveId" clId="{0561CFAE-45B4-437B-85D1-4FEA9A842165}" dt="2021-11-01T06:32:57.199" v="1011" actId="1076"/>
          <ac:spMkLst>
            <pc:docMk/>
            <pc:sldMk cId="1095701691" sldId="749"/>
            <ac:spMk id="9" creationId="{36AF8B24-8523-4828-BC77-AF468C5B786B}"/>
          </ac:spMkLst>
        </pc:spChg>
        <pc:spChg chg="add mod">
          <ac:chgData name="Nguyen Chi Son" userId="606856d02e9d83ac" providerId="LiveId" clId="{0561CFAE-45B4-437B-85D1-4FEA9A842165}" dt="2021-11-01T06:33:09.183" v="1014" actId="1076"/>
          <ac:spMkLst>
            <pc:docMk/>
            <pc:sldMk cId="1095701691" sldId="749"/>
            <ac:spMk id="10" creationId="{288CA8E3-FA89-4D0A-B501-D3EBC9B31654}"/>
          </ac:spMkLst>
        </pc:spChg>
        <pc:spChg chg="add mod">
          <ac:chgData name="Nguyen Chi Son" userId="606856d02e9d83ac" providerId="LiveId" clId="{0561CFAE-45B4-437B-85D1-4FEA9A842165}" dt="2021-11-01T06:33:05.746" v="1013" actId="1076"/>
          <ac:spMkLst>
            <pc:docMk/>
            <pc:sldMk cId="1095701691" sldId="749"/>
            <ac:spMk id="11" creationId="{A6CF7E33-B926-4F03-B268-FC0ED79F80E8}"/>
          </ac:spMkLst>
        </pc:spChg>
        <pc:spChg chg="add mod">
          <ac:chgData name="Nguyen Chi Son" userId="606856d02e9d83ac" providerId="LiveId" clId="{0561CFAE-45B4-437B-85D1-4FEA9A842165}" dt="2021-11-01T06:33:12.761" v="1015" actId="571"/>
          <ac:spMkLst>
            <pc:docMk/>
            <pc:sldMk cId="1095701691" sldId="749"/>
            <ac:spMk id="12" creationId="{B7C3F329-6183-47F8-9E34-A29E01BD7AD6}"/>
          </ac:spMkLst>
        </pc:spChg>
        <pc:spChg chg="add mod">
          <ac:chgData name="Nguyen Chi Son" userId="606856d02e9d83ac" providerId="LiveId" clId="{0561CFAE-45B4-437B-85D1-4FEA9A842165}" dt="2021-11-01T06:33:15.386" v="1017" actId="571"/>
          <ac:spMkLst>
            <pc:docMk/>
            <pc:sldMk cId="1095701691" sldId="749"/>
            <ac:spMk id="13" creationId="{AED2A221-1986-4545-B1C6-3AB636F49E9A}"/>
          </ac:spMkLst>
        </pc:spChg>
        <pc:spChg chg="add mod">
          <ac:chgData name="Nguyen Chi Son" userId="606856d02e9d83ac" providerId="LiveId" clId="{0561CFAE-45B4-437B-85D1-4FEA9A842165}" dt="2021-11-01T06:33:19.714" v="1018" actId="571"/>
          <ac:spMkLst>
            <pc:docMk/>
            <pc:sldMk cId="1095701691" sldId="749"/>
            <ac:spMk id="14" creationId="{7D1072B9-0662-429A-B028-9ABEBB00DC0D}"/>
          </ac:spMkLst>
        </pc:spChg>
        <pc:spChg chg="add mod">
          <ac:chgData name="Nguyen Chi Son" userId="606856d02e9d83ac" providerId="LiveId" clId="{0561CFAE-45B4-437B-85D1-4FEA9A842165}" dt="2021-11-01T06:33:24.027" v="1019" actId="571"/>
          <ac:spMkLst>
            <pc:docMk/>
            <pc:sldMk cId="1095701691" sldId="749"/>
            <ac:spMk id="15" creationId="{96B849F8-1363-4B72-A073-03C90D940559}"/>
          </ac:spMkLst>
        </pc:spChg>
        <pc:spChg chg="add mod">
          <ac:chgData name="Nguyen Chi Son" userId="606856d02e9d83ac" providerId="LiveId" clId="{0561CFAE-45B4-437B-85D1-4FEA9A842165}" dt="2021-11-01T06:34:03.619" v="1022" actId="14100"/>
          <ac:spMkLst>
            <pc:docMk/>
            <pc:sldMk cId="1095701691" sldId="749"/>
            <ac:spMk id="16" creationId="{2E6BBA9A-E473-45C8-A671-C0D8D93E6884}"/>
          </ac:spMkLst>
        </pc:spChg>
        <pc:spChg chg="add mod">
          <ac:chgData name="Nguyen Chi Son" userId="606856d02e9d83ac" providerId="LiveId" clId="{0561CFAE-45B4-437B-85D1-4FEA9A842165}" dt="2021-11-01T06:34:06.057" v="1023" actId="1076"/>
          <ac:spMkLst>
            <pc:docMk/>
            <pc:sldMk cId="1095701691" sldId="749"/>
            <ac:spMk id="17" creationId="{E8119A74-7D8B-487C-A596-1D2A467CB9FC}"/>
          </ac:spMkLst>
        </pc:spChg>
        <pc:picChg chg="add mod modCrop">
          <ac:chgData name="Nguyen Chi Son" userId="606856d02e9d83ac" providerId="LiveId" clId="{0561CFAE-45B4-437B-85D1-4FEA9A842165}" dt="2021-11-01T06:31:20.921" v="913" actId="1076"/>
          <ac:picMkLst>
            <pc:docMk/>
            <pc:sldMk cId="1095701691" sldId="749"/>
            <ac:picMk id="4" creationId="{B2E05DB5-3F20-4C00-8AF4-FA351B1B3EC7}"/>
          </ac:picMkLst>
        </pc:picChg>
        <pc:picChg chg="del">
          <ac:chgData name="Nguyen Chi Son" userId="606856d02e9d83ac" providerId="LiveId" clId="{0561CFAE-45B4-437B-85D1-4FEA9A842165}" dt="2021-11-01T06:29:37.327" v="884" actId="478"/>
          <ac:picMkLst>
            <pc:docMk/>
            <pc:sldMk cId="1095701691" sldId="749"/>
            <ac:picMk id="5" creationId="{EECB857D-87EA-4AA3-BCCC-8FFB2263A8DF}"/>
          </ac:picMkLst>
        </pc:picChg>
        <pc:picChg chg="del">
          <ac:chgData name="Nguyen Chi Son" userId="606856d02e9d83ac" providerId="LiveId" clId="{0561CFAE-45B4-437B-85D1-4FEA9A842165}" dt="2021-11-01T06:29:36.718" v="883" actId="478"/>
          <ac:picMkLst>
            <pc:docMk/>
            <pc:sldMk cId="1095701691" sldId="749"/>
            <ac:picMk id="1026" creationId="{BD052236-8C9C-4644-9B56-0A7A5EC523BE}"/>
          </ac:picMkLst>
        </pc:picChg>
      </pc:sldChg>
      <pc:sldChg chg="delSp modSp add del mod">
        <pc:chgData name="Nguyen Chi Son" userId="606856d02e9d83ac" providerId="LiveId" clId="{0561CFAE-45B4-437B-85D1-4FEA9A842165}" dt="2021-11-01T07:39:33.052" v="1961" actId="47"/>
        <pc:sldMkLst>
          <pc:docMk/>
          <pc:sldMk cId="440484621" sldId="750"/>
        </pc:sldMkLst>
        <pc:spChg chg="mod">
          <ac:chgData name="Nguyen Chi Son" userId="606856d02e9d83ac" providerId="LiveId" clId="{0561CFAE-45B4-437B-85D1-4FEA9A842165}" dt="2021-11-01T07:38:52.491" v="1956" actId="20577"/>
          <ac:spMkLst>
            <pc:docMk/>
            <pc:sldMk cId="440484621" sldId="750"/>
            <ac:spMk id="2" creationId="{BA8A6260-CA4B-46A9-A06E-C71EE59E6992}"/>
          </ac:spMkLst>
        </pc:spChg>
        <pc:picChg chg="del">
          <ac:chgData name="Nguyen Chi Son" userId="606856d02e9d83ac" providerId="LiveId" clId="{0561CFAE-45B4-437B-85D1-4FEA9A842165}" dt="2021-11-01T07:38:54.636" v="1958" actId="478"/>
          <ac:picMkLst>
            <pc:docMk/>
            <pc:sldMk cId="440484621" sldId="750"/>
            <ac:picMk id="5" creationId="{EECB857D-87EA-4AA3-BCCC-8FFB2263A8DF}"/>
          </ac:picMkLst>
        </pc:picChg>
        <pc:picChg chg="del">
          <ac:chgData name="Nguyen Chi Son" userId="606856d02e9d83ac" providerId="LiveId" clId="{0561CFAE-45B4-437B-85D1-4FEA9A842165}" dt="2021-11-01T07:38:54.183" v="1957" actId="478"/>
          <ac:picMkLst>
            <pc:docMk/>
            <pc:sldMk cId="440484621" sldId="750"/>
            <ac:picMk id="1026" creationId="{BD052236-8C9C-4644-9B56-0A7A5EC523BE}"/>
          </ac:picMkLst>
        </pc:picChg>
      </pc:sldChg>
      <pc:sldChg chg="modSp add mod">
        <pc:chgData name="Nguyen Chi Son" userId="606856d02e9d83ac" providerId="LiveId" clId="{0561CFAE-45B4-437B-85D1-4FEA9A842165}" dt="2021-11-01T07:40:54.786" v="1973"/>
        <pc:sldMkLst>
          <pc:docMk/>
          <pc:sldMk cId="1689561130" sldId="750"/>
        </pc:sldMkLst>
        <pc:spChg chg="mod">
          <ac:chgData name="Nguyen Chi Son" userId="606856d02e9d83ac" providerId="LiveId" clId="{0561CFAE-45B4-437B-85D1-4FEA9A842165}" dt="2021-11-01T07:40:54.786" v="1973"/>
          <ac:spMkLst>
            <pc:docMk/>
            <pc:sldMk cId="1689561130" sldId="750"/>
            <ac:spMk id="2" creationId="{BA8A6260-CA4B-46A9-A06E-C71EE59E6992}"/>
          </ac:spMkLst>
        </pc:spChg>
      </pc:sldChg>
      <pc:sldChg chg="modSp add del mod">
        <pc:chgData name="Nguyen Chi Son" userId="606856d02e9d83ac" providerId="LiveId" clId="{0561CFAE-45B4-437B-85D1-4FEA9A842165}" dt="2021-11-01T07:40:46.363" v="1970" actId="47"/>
        <pc:sldMkLst>
          <pc:docMk/>
          <pc:sldMk cId="3471225653" sldId="750"/>
        </pc:sldMkLst>
        <pc:spChg chg="mod">
          <ac:chgData name="Nguyen Chi Son" userId="606856d02e9d83ac" providerId="LiveId" clId="{0561CFAE-45B4-437B-85D1-4FEA9A842165}" dt="2021-11-01T07:40:10.487" v="1967"/>
          <ac:spMkLst>
            <pc:docMk/>
            <pc:sldMk cId="3471225653" sldId="750"/>
            <ac:spMk id="2" creationId="{BA8A6260-CA4B-46A9-A06E-C71EE59E6992}"/>
          </ac:spMkLst>
        </pc:spChg>
      </pc:sldChg>
      <pc:sldChg chg="add del">
        <pc:chgData name="Nguyen Chi Son" userId="606856d02e9d83ac" providerId="LiveId" clId="{0561CFAE-45B4-437B-85D1-4FEA9A842165}" dt="2021-11-01T07:40:41.975" v="1969"/>
        <pc:sldMkLst>
          <pc:docMk/>
          <pc:sldMk cId="582115828" sldId="751"/>
        </pc:sldMkLst>
      </pc:sldChg>
      <pc:sldChg chg="modSp add mod">
        <pc:chgData name="Nguyen Chi Son" userId="606856d02e9d83ac" providerId="LiveId" clId="{0561CFAE-45B4-437B-85D1-4FEA9A842165}" dt="2021-11-01T07:41:01.256" v="1976"/>
        <pc:sldMkLst>
          <pc:docMk/>
          <pc:sldMk cId="3471225653" sldId="751"/>
        </pc:sldMkLst>
        <pc:spChg chg="mod">
          <ac:chgData name="Nguyen Chi Son" userId="606856d02e9d83ac" providerId="LiveId" clId="{0561CFAE-45B4-437B-85D1-4FEA9A842165}" dt="2021-11-01T07:41:01.256" v="1976"/>
          <ac:spMkLst>
            <pc:docMk/>
            <pc:sldMk cId="3471225653" sldId="751"/>
            <ac:spMk id="2" creationId="{BA8A6260-CA4B-46A9-A06E-C71EE59E6992}"/>
          </ac:spMkLst>
        </pc:spChg>
      </pc:sldChg>
      <pc:sldChg chg="add del">
        <pc:chgData name="Nguyen Chi Son" userId="606856d02e9d83ac" providerId="LiveId" clId="{0561CFAE-45B4-437B-85D1-4FEA9A842165}" dt="2021-11-01T07:40:41.975" v="1969"/>
        <pc:sldMkLst>
          <pc:docMk/>
          <pc:sldMk cId="1525387830" sldId="752"/>
        </pc:sldMkLst>
      </pc:sldChg>
      <pc:sldChg chg="add del">
        <pc:chgData name="Nguyen Chi Son" userId="606856d02e9d83ac" providerId="LiveId" clId="{0561CFAE-45B4-437B-85D1-4FEA9A842165}" dt="2021-11-01T07:40:41.975" v="1969"/>
        <pc:sldMkLst>
          <pc:docMk/>
          <pc:sldMk cId="370600655" sldId="753"/>
        </pc:sldMkLst>
      </pc:sldChg>
      <pc:sldChg chg="add del">
        <pc:chgData name="Nguyen Chi Son" userId="606856d02e9d83ac" providerId="LiveId" clId="{0561CFAE-45B4-437B-85D1-4FEA9A842165}" dt="2021-11-01T07:40:41.975" v="1969"/>
        <pc:sldMkLst>
          <pc:docMk/>
          <pc:sldMk cId="415443085" sldId="754"/>
        </pc:sldMkLst>
      </pc:sldChg>
    </pc:docChg>
  </pc:docChgLst>
  <pc:docChgLst>
    <pc:chgData name="Nguyen Chi Son" userId="606856d02e9d83ac" providerId="LiveId" clId="{71868D9A-B96F-428E-A575-98D8A1773808}"/>
    <pc:docChg chg="undo redo custSel addSld delSld modSld">
      <pc:chgData name="Nguyen Chi Son" userId="606856d02e9d83ac" providerId="LiveId" clId="{71868D9A-B96F-428E-A575-98D8A1773808}" dt="2022-02-28T15:52:27.885" v="10617"/>
      <pc:docMkLst>
        <pc:docMk/>
      </pc:docMkLst>
      <pc:sldChg chg="modSp mod">
        <pc:chgData name="Nguyen Chi Son" userId="606856d02e9d83ac" providerId="LiveId" clId="{71868D9A-B96F-428E-A575-98D8A1773808}" dt="2022-02-28T12:15:05.297" v="111" actId="255"/>
        <pc:sldMkLst>
          <pc:docMk/>
          <pc:sldMk cId="2922349590" sldId="256"/>
        </pc:sldMkLst>
        <pc:spChg chg="mod">
          <ac:chgData name="Nguyen Chi Son" userId="606856d02e9d83ac" providerId="LiveId" clId="{71868D9A-B96F-428E-A575-98D8A1773808}" dt="2022-02-28T12:15:05.297" v="111" actId="255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71868D9A-B96F-428E-A575-98D8A1773808}" dt="2022-02-28T12:50:02.310" v="2738" actId="20577"/>
        <pc:sldMkLst>
          <pc:docMk/>
          <pc:sldMk cId="3319126272" sldId="622"/>
        </pc:sldMkLst>
        <pc:spChg chg="mod">
          <ac:chgData name="Nguyen Chi Son" userId="606856d02e9d83ac" providerId="LiveId" clId="{71868D9A-B96F-428E-A575-98D8A1773808}" dt="2022-02-28T12:50:02.310" v="2738" actId="20577"/>
          <ac:spMkLst>
            <pc:docMk/>
            <pc:sldMk cId="3319126272" sldId="622"/>
            <ac:spMk id="2" creationId="{DAF08EC2-5D0D-48D9-855C-A59C0E5ED55B}"/>
          </ac:spMkLst>
        </pc:spChg>
      </pc:sldChg>
      <pc:sldChg chg="modSp mod">
        <pc:chgData name="Nguyen Chi Son" userId="606856d02e9d83ac" providerId="LiveId" clId="{71868D9A-B96F-428E-A575-98D8A1773808}" dt="2022-02-28T12:15:25.859" v="211" actId="20577"/>
        <pc:sldMkLst>
          <pc:docMk/>
          <pc:sldMk cId="1033004166" sldId="675"/>
        </pc:sldMkLst>
        <pc:spChg chg="mod">
          <ac:chgData name="Nguyen Chi Son" userId="606856d02e9d83ac" providerId="LiveId" clId="{71868D9A-B96F-428E-A575-98D8A1773808}" dt="2022-02-28T12:15:25.859" v="211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71868D9A-B96F-428E-A575-98D8A1773808}" dt="2022-02-28T12:35:29.336" v="2602" actId="1076"/>
        <pc:sldMkLst>
          <pc:docMk/>
          <pc:sldMk cId="470225863" sldId="691"/>
        </pc:sldMkLst>
        <pc:spChg chg="mod">
          <ac:chgData name="Nguyen Chi Son" userId="606856d02e9d83ac" providerId="LiveId" clId="{71868D9A-B96F-428E-A575-98D8A1773808}" dt="2022-02-28T12:17:27.401" v="454" actId="20577"/>
          <ac:spMkLst>
            <pc:docMk/>
            <pc:sldMk cId="470225863" sldId="691"/>
            <ac:spMk id="2" creationId="{BA8A6260-CA4B-46A9-A06E-C71EE59E6992}"/>
          </ac:spMkLst>
        </pc:spChg>
        <pc:spChg chg="del">
          <ac:chgData name="Nguyen Chi Son" userId="606856d02e9d83ac" providerId="LiveId" clId="{71868D9A-B96F-428E-A575-98D8A1773808}" dt="2022-02-28T12:15:41.452" v="216" actId="478"/>
          <ac:spMkLst>
            <pc:docMk/>
            <pc:sldMk cId="470225863" sldId="691"/>
            <ac:spMk id="8" creationId="{3CBECDDA-DD7D-40DE-BAEC-AE6A41C5FC24}"/>
          </ac:spMkLst>
        </pc:spChg>
        <pc:spChg chg="del">
          <ac:chgData name="Nguyen Chi Son" userId="606856d02e9d83ac" providerId="LiveId" clId="{71868D9A-B96F-428E-A575-98D8A1773808}" dt="2022-02-28T12:15:40.296" v="215" actId="478"/>
          <ac:spMkLst>
            <pc:docMk/>
            <pc:sldMk cId="470225863" sldId="691"/>
            <ac:spMk id="9" creationId="{8826F070-D5B0-4ECB-9256-68CEFEA84977}"/>
          </ac:spMkLst>
        </pc:spChg>
        <pc:spChg chg="mod">
          <ac:chgData name="Nguyen Chi Son" userId="606856d02e9d83ac" providerId="LiveId" clId="{71868D9A-B96F-428E-A575-98D8A1773808}" dt="2022-02-28T12:35:29.336" v="2602" actId="1076"/>
          <ac:spMkLst>
            <pc:docMk/>
            <pc:sldMk cId="470225863" sldId="691"/>
            <ac:spMk id="11" creationId="{72086FFA-A4E4-43D5-877C-B63DBE3E10B8}"/>
          </ac:spMkLst>
        </pc:spChg>
        <pc:spChg chg="add del mod">
          <ac:chgData name="Nguyen Chi Son" userId="606856d02e9d83ac" providerId="LiveId" clId="{71868D9A-B96F-428E-A575-98D8A1773808}" dt="2022-02-28T12:21:11.081" v="649" actId="478"/>
          <ac:spMkLst>
            <pc:docMk/>
            <pc:sldMk cId="470225863" sldId="691"/>
            <ac:spMk id="15" creationId="{B9578E8C-5137-4A5D-B82C-0561A0391FE8}"/>
          </ac:spMkLst>
        </pc:spChg>
        <pc:picChg chg="del">
          <ac:chgData name="Nguyen Chi Son" userId="606856d02e9d83ac" providerId="LiveId" clId="{71868D9A-B96F-428E-A575-98D8A1773808}" dt="2022-02-28T12:15:38.780" v="213" actId="478"/>
          <ac:picMkLst>
            <pc:docMk/>
            <pc:sldMk cId="470225863" sldId="691"/>
            <ac:picMk id="4" creationId="{7EB7A1DA-ADC3-4D55-ACE6-EB1AB9694667}"/>
          </ac:picMkLst>
        </pc:picChg>
        <pc:picChg chg="add del mod">
          <ac:chgData name="Nguyen Chi Son" userId="606856d02e9d83ac" providerId="LiveId" clId="{71868D9A-B96F-428E-A575-98D8A1773808}" dt="2022-02-28T12:18:23.868" v="460" actId="478"/>
          <ac:picMkLst>
            <pc:docMk/>
            <pc:sldMk cId="470225863" sldId="691"/>
            <ac:picMk id="5" creationId="{A73421DF-F0B6-4859-BC84-DED4B876C19B}"/>
          </ac:picMkLst>
        </pc:picChg>
        <pc:picChg chg="del">
          <ac:chgData name="Nguyen Chi Son" userId="606856d02e9d83ac" providerId="LiveId" clId="{71868D9A-B96F-428E-A575-98D8A1773808}" dt="2022-02-28T12:15:39.233" v="214" actId="478"/>
          <ac:picMkLst>
            <pc:docMk/>
            <pc:sldMk cId="470225863" sldId="691"/>
            <ac:picMk id="7" creationId="{B69685B3-442D-4C2C-BC47-BBA225FAF066}"/>
          </ac:picMkLst>
        </pc:picChg>
        <pc:picChg chg="add mod">
          <ac:chgData name="Nguyen Chi Son" userId="606856d02e9d83ac" providerId="LiveId" clId="{71868D9A-B96F-428E-A575-98D8A1773808}" dt="2022-02-28T12:35:22.839" v="2600" actId="1076"/>
          <ac:picMkLst>
            <pc:docMk/>
            <pc:sldMk cId="470225863" sldId="691"/>
            <ac:picMk id="10" creationId="{6460EEBE-9CB4-4540-AB97-AE7CD11815FD}"/>
          </ac:picMkLst>
        </pc:picChg>
        <pc:picChg chg="del">
          <ac:chgData name="Nguyen Chi Son" userId="606856d02e9d83ac" providerId="LiveId" clId="{71868D9A-B96F-428E-A575-98D8A1773808}" dt="2022-02-28T12:15:38.327" v="212" actId="478"/>
          <ac:picMkLst>
            <pc:docMk/>
            <pc:sldMk cId="470225863" sldId="691"/>
            <ac:picMk id="13" creationId="{6E7A1011-0E67-4AA3-B8A1-FBA342BAEBED}"/>
          </ac:picMkLst>
        </pc:picChg>
        <pc:picChg chg="add del mod">
          <ac:chgData name="Nguyen Chi Son" userId="606856d02e9d83ac" providerId="LiveId" clId="{71868D9A-B96F-428E-A575-98D8A1773808}" dt="2022-02-28T12:21:11.081" v="649" actId="478"/>
          <ac:picMkLst>
            <pc:docMk/>
            <pc:sldMk cId="470225863" sldId="691"/>
            <ac:picMk id="14" creationId="{AFD28A0E-FC58-4349-8C3F-FD92725B469E}"/>
          </ac:picMkLst>
        </pc:picChg>
      </pc:sldChg>
      <pc:sldChg chg="delSp modSp mod modAnim">
        <pc:chgData name="Nguyen Chi Son" userId="606856d02e9d83ac" providerId="LiveId" clId="{71868D9A-B96F-428E-A575-98D8A1773808}" dt="2022-02-28T15:45:16.473" v="10511"/>
        <pc:sldMkLst>
          <pc:docMk/>
          <pc:sldMk cId="3964383563" sldId="722"/>
        </pc:sldMkLst>
        <pc:spChg chg="del">
          <ac:chgData name="Nguyen Chi Son" userId="606856d02e9d83ac" providerId="LiveId" clId="{71868D9A-B96F-428E-A575-98D8A1773808}" dt="2022-02-28T12:24:20.262" v="1276" actId="478"/>
          <ac:spMkLst>
            <pc:docMk/>
            <pc:sldMk cId="3964383563" sldId="722"/>
            <ac:spMk id="8" creationId="{E86F1C73-114E-4535-882A-4E6BDD248A96}"/>
          </ac:spMkLst>
        </pc:spChg>
        <pc:spChg chg="del">
          <ac:chgData name="Nguyen Chi Son" userId="606856d02e9d83ac" providerId="LiveId" clId="{71868D9A-B96F-428E-A575-98D8A1773808}" dt="2022-02-28T12:24:20.262" v="1276" actId="478"/>
          <ac:spMkLst>
            <pc:docMk/>
            <pc:sldMk cId="3964383563" sldId="722"/>
            <ac:spMk id="11" creationId="{2DABA96D-F810-408D-BF47-00AB309AACE6}"/>
          </ac:spMkLst>
        </pc:spChg>
        <pc:spChg chg="del">
          <ac:chgData name="Nguyen Chi Son" userId="606856d02e9d83ac" providerId="LiveId" clId="{71868D9A-B96F-428E-A575-98D8A1773808}" dt="2022-02-28T12:24:20.262" v="1276" actId="478"/>
          <ac:spMkLst>
            <pc:docMk/>
            <pc:sldMk cId="3964383563" sldId="722"/>
            <ac:spMk id="12" creationId="{2B7E9FC3-2682-4544-A879-4409F8B8BA41}"/>
          </ac:spMkLst>
        </pc:spChg>
        <pc:spChg chg="mod">
          <ac:chgData name="Nguyen Chi Son" userId="606856d02e9d83ac" providerId="LiveId" clId="{71868D9A-B96F-428E-A575-98D8A1773808}" dt="2022-02-28T12:33:05.235" v="2103" actId="1035"/>
          <ac:spMkLst>
            <pc:docMk/>
            <pc:sldMk cId="3964383563" sldId="722"/>
            <ac:spMk id="14" creationId="{A530074C-9975-4D4F-AC15-005B11433C74}"/>
          </ac:spMkLst>
        </pc:spChg>
        <pc:spChg chg="mod">
          <ac:chgData name="Nguyen Chi Son" userId="606856d02e9d83ac" providerId="LiveId" clId="{71868D9A-B96F-428E-A575-98D8A1773808}" dt="2022-02-28T12:33:05.235" v="2103" actId="1035"/>
          <ac:spMkLst>
            <pc:docMk/>
            <pc:sldMk cId="3964383563" sldId="722"/>
            <ac:spMk id="15" creationId="{EC5263CE-BE2F-44C4-BD89-2666D2873C33}"/>
          </ac:spMkLst>
        </pc:spChg>
        <pc:spChg chg="mod">
          <ac:chgData name="Nguyen Chi Son" userId="606856d02e9d83ac" providerId="LiveId" clId="{71868D9A-B96F-428E-A575-98D8A1773808}" dt="2022-02-28T12:29:34.238" v="1733" actId="20577"/>
          <ac:spMkLst>
            <pc:docMk/>
            <pc:sldMk cId="3964383563" sldId="722"/>
            <ac:spMk id="19" creationId="{9C339D16-68E4-43C4-A62E-D0146138D23B}"/>
          </ac:spMkLst>
        </pc:spChg>
        <pc:picChg chg="del">
          <ac:chgData name="Nguyen Chi Son" userId="606856d02e9d83ac" providerId="LiveId" clId="{71868D9A-B96F-428E-A575-98D8A1773808}" dt="2022-02-28T12:24:20.262" v="1276" actId="478"/>
          <ac:picMkLst>
            <pc:docMk/>
            <pc:sldMk cId="3964383563" sldId="722"/>
            <ac:picMk id="10" creationId="{7667FC2E-E650-4B39-937E-0463DA4243DD}"/>
          </ac:picMkLst>
        </pc:picChg>
      </pc:sldChg>
      <pc:sldChg chg="addSp delSp modSp mod modAnim">
        <pc:chgData name="Nguyen Chi Son" userId="606856d02e9d83ac" providerId="LiveId" clId="{71868D9A-B96F-428E-A575-98D8A1773808}" dt="2022-02-28T15:45:58.488" v="10522"/>
        <pc:sldMkLst>
          <pc:docMk/>
          <pc:sldMk cId="3267194069" sldId="747"/>
        </pc:sldMkLst>
        <pc:spChg chg="mod">
          <ac:chgData name="Nguyen Chi Son" userId="606856d02e9d83ac" providerId="LiveId" clId="{71868D9A-B96F-428E-A575-98D8A1773808}" dt="2022-02-28T12:57:01.880" v="3233" actId="20577"/>
          <ac:spMkLst>
            <pc:docMk/>
            <pc:sldMk cId="3267194069" sldId="747"/>
            <ac:spMk id="2" creationId="{BA8A6260-CA4B-46A9-A06E-C71EE59E6992}"/>
          </ac:spMkLst>
        </pc:spChg>
        <pc:spChg chg="add mod">
          <ac:chgData name="Nguyen Chi Son" userId="606856d02e9d83ac" providerId="LiveId" clId="{71868D9A-B96F-428E-A575-98D8A1773808}" dt="2022-02-28T12:57:54.099" v="3245" actId="1076"/>
          <ac:spMkLst>
            <pc:docMk/>
            <pc:sldMk cId="3267194069" sldId="747"/>
            <ac:spMk id="6" creationId="{88401D78-E8E5-4B33-952F-54CD58F78924}"/>
          </ac:spMkLst>
        </pc:spChg>
        <pc:graphicFrameChg chg="add mod">
          <ac:chgData name="Nguyen Chi Son" userId="606856d02e9d83ac" providerId="LiveId" clId="{71868D9A-B96F-428E-A575-98D8A1773808}" dt="2022-02-28T12:57:44.890" v="3244" actId="1035"/>
          <ac:graphicFrameMkLst>
            <pc:docMk/>
            <pc:sldMk cId="3267194069" sldId="747"/>
            <ac:graphicFrameMk id="7" creationId="{30144405-8259-4B39-A352-80FFBCC3E6B8}"/>
          </ac:graphicFrameMkLst>
        </pc:graphicFrameChg>
        <pc:picChg chg="del">
          <ac:chgData name="Nguyen Chi Son" userId="606856d02e9d83ac" providerId="LiveId" clId="{71868D9A-B96F-428E-A575-98D8A1773808}" dt="2022-02-28T12:50:04.548" v="2739" actId="478"/>
          <ac:picMkLst>
            <pc:docMk/>
            <pc:sldMk cId="3267194069" sldId="747"/>
            <ac:picMk id="4" creationId="{3CBDA1E3-644F-4AE2-87DE-4AD95E99ADB2}"/>
          </ac:picMkLst>
        </pc:picChg>
        <pc:picChg chg="add mod">
          <ac:chgData name="Nguyen Chi Son" userId="606856d02e9d83ac" providerId="LiveId" clId="{71868D9A-B96F-428E-A575-98D8A1773808}" dt="2022-02-28T12:58:18.839" v="3247" actId="1076"/>
          <ac:picMkLst>
            <pc:docMk/>
            <pc:sldMk cId="3267194069" sldId="747"/>
            <ac:picMk id="5" creationId="{6125E139-855A-4BA0-AD2B-A79823DD9B69}"/>
          </ac:picMkLst>
        </pc:picChg>
        <pc:cxnChg chg="add mod">
          <ac:chgData name="Nguyen Chi Son" userId="606856d02e9d83ac" providerId="LiveId" clId="{71868D9A-B96F-428E-A575-98D8A1773808}" dt="2022-02-28T12:58:58.107" v="3266" actId="1037"/>
          <ac:cxnSpMkLst>
            <pc:docMk/>
            <pc:sldMk cId="3267194069" sldId="747"/>
            <ac:cxnSpMk id="8" creationId="{A9572AD9-C560-44DE-8105-0849444B1D89}"/>
          </ac:cxnSpMkLst>
        </pc:cxnChg>
        <pc:cxnChg chg="add mod">
          <ac:chgData name="Nguyen Chi Son" userId="606856d02e9d83ac" providerId="LiveId" clId="{71868D9A-B96F-428E-A575-98D8A1773808}" dt="2022-02-28T12:59:12.231" v="3278" actId="1035"/>
          <ac:cxnSpMkLst>
            <pc:docMk/>
            <pc:sldMk cId="3267194069" sldId="747"/>
            <ac:cxnSpMk id="11" creationId="{9EF2F207-718D-472D-A591-3EAFCF068488}"/>
          </ac:cxnSpMkLst>
        </pc:cxnChg>
        <pc:cxnChg chg="add mod">
          <ac:chgData name="Nguyen Chi Son" userId="606856d02e9d83ac" providerId="LiveId" clId="{71868D9A-B96F-428E-A575-98D8A1773808}" dt="2022-02-28T12:59:27.522" v="3279" actId="571"/>
          <ac:cxnSpMkLst>
            <pc:docMk/>
            <pc:sldMk cId="3267194069" sldId="747"/>
            <ac:cxnSpMk id="15" creationId="{C68A5BEC-7557-45E3-8FEE-F61AD751AC76}"/>
          </ac:cxnSpMkLst>
        </pc:cxnChg>
      </pc:sldChg>
      <pc:sldChg chg="del">
        <pc:chgData name="Nguyen Chi Son" userId="606856d02e9d83ac" providerId="LiveId" clId="{71868D9A-B96F-428E-A575-98D8A1773808}" dt="2022-02-28T12:24:15.309" v="1275" actId="47"/>
        <pc:sldMkLst>
          <pc:docMk/>
          <pc:sldMk cId="1335251601" sldId="749"/>
        </pc:sldMkLst>
      </pc:sldChg>
      <pc:sldChg chg="modSp mod">
        <pc:chgData name="Nguyen Chi Son" userId="606856d02e9d83ac" providerId="LiveId" clId="{71868D9A-B96F-428E-A575-98D8A1773808}" dt="2022-02-28T13:02:47.082" v="3791" actId="20577"/>
        <pc:sldMkLst>
          <pc:docMk/>
          <pc:sldMk cId="3650864165" sldId="750"/>
        </pc:sldMkLst>
        <pc:spChg chg="mod">
          <ac:chgData name="Nguyen Chi Son" userId="606856d02e9d83ac" providerId="LiveId" clId="{71868D9A-B96F-428E-A575-98D8A1773808}" dt="2022-02-28T13:02:47.082" v="3791" actId="20577"/>
          <ac:spMkLst>
            <pc:docMk/>
            <pc:sldMk cId="3650864165" sldId="750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71868D9A-B96F-428E-A575-98D8A1773808}" dt="2022-02-28T13:47:53.740" v="4323" actId="14100"/>
        <pc:sldMkLst>
          <pc:docMk/>
          <pc:sldMk cId="3436966872" sldId="751"/>
        </pc:sldMkLst>
        <pc:spChg chg="mod">
          <ac:chgData name="Nguyen Chi Son" userId="606856d02e9d83ac" providerId="LiveId" clId="{71868D9A-B96F-428E-A575-98D8A1773808}" dt="2022-02-28T13:03:50.747" v="3816" actId="20577"/>
          <ac:spMkLst>
            <pc:docMk/>
            <pc:sldMk cId="3436966872" sldId="751"/>
            <ac:spMk id="2" creationId="{BA8A6260-CA4B-46A9-A06E-C71EE59E6992}"/>
          </ac:spMkLst>
        </pc:spChg>
        <pc:spChg chg="mod">
          <ac:chgData name="Nguyen Chi Son" userId="606856d02e9d83ac" providerId="LiveId" clId="{71868D9A-B96F-428E-A575-98D8A1773808}" dt="2022-02-28T13:47:53.740" v="4323" actId="14100"/>
          <ac:spMkLst>
            <pc:docMk/>
            <pc:sldMk cId="3436966872" sldId="751"/>
            <ac:spMk id="5" creationId="{5FCB6675-D220-43C6-AA0B-F5516442E11D}"/>
          </ac:spMkLst>
        </pc:spChg>
        <pc:picChg chg="add mod modCrop">
          <ac:chgData name="Nguyen Chi Son" userId="606856d02e9d83ac" providerId="LiveId" clId="{71868D9A-B96F-428E-A575-98D8A1773808}" dt="2022-02-28T13:47:31.086" v="4306" actId="1076"/>
          <ac:picMkLst>
            <pc:docMk/>
            <pc:sldMk cId="3436966872" sldId="751"/>
            <ac:picMk id="4" creationId="{0151BF90-08BD-4CC0-A842-7CA08B416050}"/>
          </ac:picMkLst>
        </pc:picChg>
        <pc:picChg chg="del">
          <ac:chgData name="Nguyen Chi Son" userId="606856d02e9d83ac" providerId="LiveId" clId="{71868D9A-B96F-428E-A575-98D8A1773808}" dt="2022-02-28T13:02:50.459" v="3792" actId="478"/>
          <ac:picMkLst>
            <pc:docMk/>
            <pc:sldMk cId="3436966872" sldId="751"/>
            <ac:picMk id="6" creationId="{D0BDBCB4-707C-43CE-931D-64180D957F7B}"/>
          </ac:picMkLst>
        </pc:picChg>
        <pc:picChg chg="del">
          <ac:chgData name="Nguyen Chi Son" userId="606856d02e9d83ac" providerId="LiveId" clId="{71868D9A-B96F-428E-A575-98D8A1773808}" dt="2022-02-28T13:02:50.850" v="3793" actId="478"/>
          <ac:picMkLst>
            <pc:docMk/>
            <pc:sldMk cId="3436966872" sldId="751"/>
            <ac:picMk id="3074" creationId="{A1C279AF-79C4-4051-B123-E9D2732A0C21}"/>
          </ac:picMkLst>
        </pc:picChg>
      </pc:sldChg>
      <pc:sldChg chg="del">
        <pc:chgData name="Nguyen Chi Son" userId="606856d02e9d83ac" providerId="LiveId" clId="{71868D9A-B96F-428E-A575-98D8A1773808}" dt="2022-02-28T14:02:32.892" v="6100" actId="47"/>
        <pc:sldMkLst>
          <pc:docMk/>
          <pc:sldMk cId="2207813376" sldId="752"/>
        </pc:sldMkLst>
      </pc:sldChg>
      <pc:sldChg chg="del">
        <pc:chgData name="Nguyen Chi Son" userId="606856d02e9d83ac" providerId="LiveId" clId="{71868D9A-B96F-428E-A575-98D8A1773808}" dt="2022-02-28T13:49:30.441" v="4324" actId="47"/>
        <pc:sldMkLst>
          <pc:docMk/>
          <pc:sldMk cId="1058621928" sldId="753"/>
        </pc:sldMkLst>
      </pc:sldChg>
      <pc:sldChg chg="modSp del">
        <pc:chgData name="Nguyen Chi Son" userId="606856d02e9d83ac" providerId="LiveId" clId="{71868D9A-B96F-428E-A575-98D8A1773808}" dt="2022-02-28T13:50:14.229" v="4500" actId="47"/>
        <pc:sldMkLst>
          <pc:docMk/>
          <pc:sldMk cId="709018180" sldId="754"/>
        </pc:sldMkLst>
        <pc:spChg chg="mod">
          <ac:chgData name="Nguyen Chi Son" userId="606856d02e9d83ac" providerId="LiveId" clId="{71868D9A-B96F-428E-A575-98D8A1773808}" dt="2022-02-28T13:50:06.405" v="4498" actId="20577"/>
          <ac:spMkLst>
            <pc:docMk/>
            <pc:sldMk cId="709018180" sldId="754"/>
            <ac:spMk id="19" creationId="{9C339D16-68E4-43C4-A62E-D0146138D23B}"/>
          </ac:spMkLst>
        </pc:spChg>
      </pc:sldChg>
      <pc:sldChg chg="del">
        <pc:chgData name="Nguyen Chi Son" userId="606856d02e9d83ac" providerId="LiveId" clId="{71868D9A-B96F-428E-A575-98D8A1773808}" dt="2022-02-28T14:02:32.892" v="6100" actId="47"/>
        <pc:sldMkLst>
          <pc:docMk/>
          <pc:sldMk cId="2854865858" sldId="755"/>
        </pc:sldMkLst>
      </pc:sldChg>
      <pc:sldChg chg="del">
        <pc:chgData name="Nguyen Chi Son" userId="606856d02e9d83ac" providerId="LiveId" clId="{71868D9A-B96F-428E-A575-98D8A1773808}" dt="2022-02-28T14:02:32.892" v="6100" actId="47"/>
        <pc:sldMkLst>
          <pc:docMk/>
          <pc:sldMk cId="3015010201" sldId="756"/>
        </pc:sldMkLst>
      </pc:sldChg>
      <pc:sldChg chg="del">
        <pc:chgData name="Nguyen Chi Son" userId="606856d02e9d83ac" providerId="LiveId" clId="{71868D9A-B96F-428E-A575-98D8A1773808}" dt="2022-02-28T14:02:32.892" v="6100" actId="47"/>
        <pc:sldMkLst>
          <pc:docMk/>
          <pc:sldMk cId="4140275113" sldId="757"/>
        </pc:sldMkLst>
      </pc:sldChg>
      <pc:sldChg chg="del">
        <pc:chgData name="Nguyen Chi Son" userId="606856d02e9d83ac" providerId="LiveId" clId="{71868D9A-B96F-428E-A575-98D8A1773808}" dt="2022-02-28T14:02:32.892" v="6100" actId="47"/>
        <pc:sldMkLst>
          <pc:docMk/>
          <pc:sldMk cId="3136042662" sldId="758"/>
        </pc:sldMkLst>
      </pc:sldChg>
      <pc:sldChg chg="del">
        <pc:chgData name="Nguyen Chi Son" userId="606856d02e9d83ac" providerId="LiveId" clId="{71868D9A-B96F-428E-A575-98D8A1773808}" dt="2022-02-28T14:02:32.892" v="6100" actId="47"/>
        <pc:sldMkLst>
          <pc:docMk/>
          <pc:sldMk cId="1870878217" sldId="759"/>
        </pc:sldMkLst>
      </pc:sldChg>
      <pc:sldChg chg="modSp mod">
        <pc:chgData name="Nguyen Chi Son" userId="606856d02e9d83ac" providerId="LiveId" clId="{71868D9A-B96F-428E-A575-98D8A1773808}" dt="2022-02-28T14:02:38.686" v="6158" actId="20577"/>
        <pc:sldMkLst>
          <pc:docMk/>
          <pc:sldMk cId="3920108429" sldId="760"/>
        </pc:sldMkLst>
        <pc:spChg chg="mod">
          <ac:chgData name="Nguyen Chi Son" userId="606856d02e9d83ac" providerId="LiveId" clId="{71868D9A-B96F-428E-A575-98D8A1773808}" dt="2022-02-28T14:02:38.686" v="6158" actId="20577"/>
          <ac:spMkLst>
            <pc:docMk/>
            <pc:sldMk cId="3920108429" sldId="760"/>
            <ac:spMk id="2" creationId="{DAF08EC2-5D0D-48D9-855C-A59C0E5ED55B}"/>
          </ac:spMkLst>
        </pc:spChg>
      </pc:sldChg>
      <pc:sldChg chg="addSp delSp modSp mod delAnim modAnim">
        <pc:chgData name="Nguyen Chi Son" userId="606856d02e9d83ac" providerId="LiveId" clId="{71868D9A-B96F-428E-A575-98D8A1773808}" dt="2022-02-28T15:47:01.939" v="10548" actId="1076"/>
        <pc:sldMkLst>
          <pc:docMk/>
          <pc:sldMk cId="2383046546" sldId="761"/>
        </pc:sldMkLst>
        <pc:spChg chg="mod">
          <ac:chgData name="Nguyen Chi Son" userId="606856d02e9d83ac" providerId="LiveId" clId="{71868D9A-B96F-428E-A575-98D8A1773808}" dt="2022-02-28T14:03:22.899" v="6329" actId="20577"/>
          <ac:spMkLst>
            <pc:docMk/>
            <pc:sldMk cId="2383046546" sldId="761"/>
            <ac:spMk id="2" creationId="{BA8A6260-CA4B-46A9-A06E-C71EE59E6992}"/>
          </ac:spMkLst>
        </pc:spChg>
        <pc:spChg chg="mod">
          <ac:chgData name="Nguyen Chi Son" userId="606856d02e9d83ac" providerId="LiveId" clId="{71868D9A-B96F-428E-A575-98D8A1773808}" dt="2022-02-28T14:20:58.710" v="6497" actId="1076"/>
          <ac:spMkLst>
            <pc:docMk/>
            <pc:sldMk cId="2383046546" sldId="761"/>
            <ac:spMk id="7" creationId="{29173375-2B80-44C2-B311-A0CEA888BCFE}"/>
          </ac:spMkLst>
        </pc:spChg>
        <pc:spChg chg="add mod">
          <ac:chgData name="Nguyen Chi Son" userId="606856d02e9d83ac" providerId="LiveId" clId="{71868D9A-B96F-428E-A575-98D8A1773808}" dt="2022-02-28T14:21:27.928" v="6528" actId="1076"/>
          <ac:spMkLst>
            <pc:docMk/>
            <pc:sldMk cId="2383046546" sldId="761"/>
            <ac:spMk id="32" creationId="{E2D9150E-FABA-40EC-BC1A-676203E427EA}"/>
          </ac:spMkLst>
        </pc:spChg>
        <pc:spChg chg="add del mod">
          <ac:chgData name="Nguyen Chi Son" userId="606856d02e9d83ac" providerId="LiveId" clId="{71868D9A-B96F-428E-A575-98D8A1773808}" dt="2022-02-28T14:21:37.818" v="6531" actId="478"/>
          <ac:spMkLst>
            <pc:docMk/>
            <pc:sldMk cId="2383046546" sldId="761"/>
            <ac:spMk id="33" creationId="{2182E8CD-8F5D-4D32-A7F7-DB0A2ADF0DB4}"/>
          </ac:spMkLst>
        </pc:spChg>
        <pc:spChg chg="add mod">
          <ac:chgData name="Nguyen Chi Son" userId="606856d02e9d83ac" providerId="LiveId" clId="{71868D9A-B96F-428E-A575-98D8A1773808}" dt="2022-02-28T14:41:35.679" v="7465" actId="1076"/>
          <ac:spMkLst>
            <pc:docMk/>
            <pc:sldMk cId="2383046546" sldId="761"/>
            <ac:spMk id="35" creationId="{D5E0FFE8-2929-4B3D-A81D-C9CBC30FDC35}"/>
          </ac:spMkLst>
        </pc:spChg>
        <pc:spChg chg="add mod">
          <ac:chgData name="Nguyen Chi Son" userId="606856d02e9d83ac" providerId="LiveId" clId="{71868D9A-B96F-428E-A575-98D8A1773808}" dt="2022-02-28T14:41:39.210" v="7466" actId="1076"/>
          <ac:spMkLst>
            <pc:docMk/>
            <pc:sldMk cId="2383046546" sldId="761"/>
            <ac:spMk id="36" creationId="{F8E89F25-3C80-42AB-B129-D4076AE9D9A1}"/>
          </ac:spMkLst>
        </pc:spChg>
        <pc:spChg chg="add mod">
          <ac:chgData name="Nguyen Chi Son" userId="606856d02e9d83ac" providerId="LiveId" clId="{71868D9A-B96F-428E-A575-98D8A1773808}" dt="2022-02-28T15:46:57.361" v="10546" actId="1036"/>
          <ac:spMkLst>
            <pc:docMk/>
            <pc:sldMk cId="2383046546" sldId="761"/>
            <ac:spMk id="37" creationId="{B46EFD11-8D6E-42A3-86FB-7C6138C81450}"/>
          </ac:spMkLst>
        </pc:spChg>
        <pc:graphicFrameChg chg="add mod">
          <ac:chgData name="Nguyen Chi Son" userId="606856d02e9d83ac" providerId="LiveId" clId="{71868D9A-B96F-428E-A575-98D8A1773808}" dt="2022-02-28T14:20:43.586" v="6476" actId="1076"/>
          <ac:graphicFrameMkLst>
            <pc:docMk/>
            <pc:sldMk cId="2383046546" sldId="761"/>
            <ac:graphicFrameMk id="11" creationId="{29B1A0EA-0737-4E3D-8BD4-682A88A1B0F2}"/>
          </ac:graphicFrameMkLst>
        </pc:graphicFrameChg>
        <pc:graphicFrameChg chg="add mod">
          <ac:chgData name="Nguyen Chi Son" userId="606856d02e9d83ac" providerId="LiveId" clId="{71868D9A-B96F-428E-A575-98D8A1773808}" dt="2022-02-28T14:20:43.586" v="6476" actId="1076"/>
          <ac:graphicFrameMkLst>
            <pc:docMk/>
            <pc:sldMk cId="2383046546" sldId="761"/>
            <ac:graphicFrameMk id="12" creationId="{82E86795-DC76-49CF-8B99-4E347E0C5C11}"/>
          </ac:graphicFrameMkLst>
        </pc:graphicFrameChg>
        <pc:graphicFrameChg chg="add mod">
          <ac:chgData name="Nguyen Chi Son" userId="606856d02e9d83ac" providerId="LiveId" clId="{71868D9A-B96F-428E-A575-98D8A1773808}" dt="2022-02-28T14:20:43.586" v="6476" actId="1076"/>
          <ac:graphicFrameMkLst>
            <pc:docMk/>
            <pc:sldMk cId="2383046546" sldId="761"/>
            <ac:graphicFrameMk id="13" creationId="{BD9E950E-ED3A-4915-A7E7-FA6E6602B361}"/>
          </ac:graphicFrameMkLst>
        </pc:graphicFrameChg>
        <pc:graphicFrameChg chg="add del mod">
          <ac:chgData name="Nguyen Chi Son" userId="606856d02e9d83ac" providerId="LiveId" clId="{71868D9A-B96F-428E-A575-98D8A1773808}" dt="2022-02-28T14:19:07.667" v="6422" actId="478"/>
          <ac:graphicFrameMkLst>
            <pc:docMk/>
            <pc:sldMk cId="2383046546" sldId="761"/>
            <ac:graphicFrameMk id="17" creationId="{0C5E325A-1257-42DC-BC7D-B19399464572}"/>
          </ac:graphicFrameMkLst>
        </pc:graphicFrameChg>
        <pc:graphicFrameChg chg="add del mod">
          <ac:chgData name="Nguyen Chi Son" userId="606856d02e9d83ac" providerId="LiveId" clId="{71868D9A-B96F-428E-A575-98D8A1773808}" dt="2022-02-28T14:19:05.652" v="6421" actId="478"/>
          <ac:graphicFrameMkLst>
            <pc:docMk/>
            <pc:sldMk cId="2383046546" sldId="761"/>
            <ac:graphicFrameMk id="18" creationId="{950E0E35-22F4-44DD-9A5E-7889723AA9F0}"/>
          </ac:graphicFrameMkLst>
        </pc:graphicFrameChg>
        <pc:graphicFrameChg chg="add mod">
          <ac:chgData name="Nguyen Chi Son" userId="606856d02e9d83ac" providerId="LiveId" clId="{71868D9A-B96F-428E-A575-98D8A1773808}" dt="2022-02-28T14:20:39.617" v="6475" actId="1076"/>
          <ac:graphicFrameMkLst>
            <pc:docMk/>
            <pc:sldMk cId="2383046546" sldId="761"/>
            <ac:graphicFrameMk id="19" creationId="{08A802AE-9D51-4AF7-8F90-5E6D00E46E35}"/>
          </ac:graphicFrameMkLst>
        </pc:graphicFrameChg>
        <pc:graphicFrameChg chg="add mod">
          <ac:chgData name="Nguyen Chi Son" userId="606856d02e9d83ac" providerId="LiveId" clId="{71868D9A-B96F-428E-A575-98D8A1773808}" dt="2022-02-28T14:20:39.617" v="6475" actId="1076"/>
          <ac:graphicFrameMkLst>
            <pc:docMk/>
            <pc:sldMk cId="2383046546" sldId="761"/>
            <ac:graphicFrameMk id="22" creationId="{1C73BF65-5EEA-4CA6-80EE-3AD4C391E67D}"/>
          </ac:graphicFrameMkLst>
        </pc:graphicFrameChg>
        <pc:graphicFrameChg chg="add mod">
          <ac:chgData name="Nguyen Chi Son" userId="606856d02e9d83ac" providerId="LiveId" clId="{71868D9A-B96F-428E-A575-98D8A1773808}" dt="2022-02-28T14:20:39.617" v="6475" actId="1076"/>
          <ac:graphicFrameMkLst>
            <pc:docMk/>
            <pc:sldMk cId="2383046546" sldId="761"/>
            <ac:graphicFrameMk id="23" creationId="{3E80A017-660A-4474-9B03-04B465762B54}"/>
          </ac:graphicFrameMkLst>
        </pc:graphicFrameChg>
        <pc:graphicFrameChg chg="add mod">
          <ac:chgData name="Nguyen Chi Son" userId="606856d02e9d83ac" providerId="LiveId" clId="{71868D9A-B96F-428E-A575-98D8A1773808}" dt="2022-02-28T15:46:59.252" v="10547" actId="1076"/>
          <ac:graphicFrameMkLst>
            <pc:docMk/>
            <pc:sldMk cId="2383046546" sldId="761"/>
            <ac:graphicFrameMk id="26" creationId="{C6AE4851-2139-4111-BDB8-8DAD347BF466}"/>
          </ac:graphicFrameMkLst>
        </pc:graphicFrameChg>
        <pc:graphicFrameChg chg="add mod">
          <ac:chgData name="Nguyen Chi Son" userId="606856d02e9d83ac" providerId="LiveId" clId="{71868D9A-B96F-428E-A575-98D8A1773808}" dt="2022-02-28T15:46:57.361" v="10546" actId="1036"/>
          <ac:graphicFrameMkLst>
            <pc:docMk/>
            <pc:sldMk cId="2383046546" sldId="761"/>
            <ac:graphicFrameMk id="28" creationId="{D1135F64-BE36-4A83-B54C-7DEE19E0A556}"/>
          </ac:graphicFrameMkLst>
        </pc:graphicFrameChg>
        <pc:graphicFrameChg chg="add mod">
          <ac:chgData name="Nguyen Chi Son" userId="606856d02e9d83ac" providerId="LiveId" clId="{71868D9A-B96F-428E-A575-98D8A1773808}" dt="2022-02-28T15:47:01.939" v="10548" actId="1076"/>
          <ac:graphicFrameMkLst>
            <pc:docMk/>
            <pc:sldMk cId="2383046546" sldId="761"/>
            <ac:graphicFrameMk id="29" creationId="{D2DB1092-2ECD-4FDA-8C73-3A800611614A}"/>
          </ac:graphicFrameMkLst>
        </pc:graphicFrameChg>
        <pc:graphicFrameChg chg="add mod">
          <ac:chgData name="Nguyen Chi Son" userId="606856d02e9d83ac" providerId="LiveId" clId="{71868D9A-B96F-428E-A575-98D8A1773808}" dt="2022-02-28T15:46:57.361" v="10546" actId="1036"/>
          <ac:graphicFrameMkLst>
            <pc:docMk/>
            <pc:sldMk cId="2383046546" sldId="761"/>
            <ac:graphicFrameMk id="34" creationId="{78D18222-587A-4CD7-BD61-7FD99CACADC5}"/>
          </ac:graphicFrameMkLst>
        </pc:graphicFrameChg>
        <pc:picChg chg="del">
          <ac:chgData name="Nguyen Chi Son" userId="606856d02e9d83ac" providerId="LiveId" clId="{71868D9A-B96F-428E-A575-98D8A1773808}" dt="2022-02-28T14:02:41.797" v="6159" actId="478"/>
          <ac:picMkLst>
            <pc:docMk/>
            <pc:sldMk cId="2383046546" sldId="761"/>
            <ac:picMk id="4" creationId="{5AC4D369-5BB2-45EC-89EA-745A6D8AA132}"/>
          </ac:picMkLst>
        </pc:picChg>
        <pc:picChg chg="del">
          <ac:chgData name="Nguyen Chi Son" userId="606856d02e9d83ac" providerId="LiveId" clId="{71868D9A-B96F-428E-A575-98D8A1773808}" dt="2022-02-28T14:02:42.203" v="6160" actId="478"/>
          <ac:picMkLst>
            <pc:docMk/>
            <pc:sldMk cId="2383046546" sldId="761"/>
            <ac:picMk id="8" creationId="{2587AFAF-3D32-4E7E-BDF7-BBC34451D971}"/>
          </ac:picMkLst>
        </pc:picChg>
        <pc:cxnChg chg="add mod">
          <ac:chgData name="Nguyen Chi Son" userId="606856d02e9d83ac" providerId="LiveId" clId="{71868D9A-B96F-428E-A575-98D8A1773808}" dt="2022-02-28T14:20:43.586" v="6476" actId="1076"/>
          <ac:cxnSpMkLst>
            <pc:docMk/>
            <pc:sldMk cId="2383046546" sldId="761"/>
            <ac:cxnSpMk id="6" creationId="{436474C8-15FD-4488-995E-B03073955089}"/>
          </ac:cxnSpMkLst>
        </pc:cxnChg>
        <pc:cxnChg chg="add mod">
          <ac:chgData name="Nguyen Chi Son" userId="606856d02e9d83ac" providerId="LiveId" clId="{71868D9A-B96F-428E-A575-98D8A1773808}" dt="2022-02-28T14:20:43.586" v="6476" actId="1076"/>
          <ac:cxnSpMkLst>
            <pc:docMk/>
            <pc:sldMk cId="2383046546" sldId="761"/>
            <ac:cxnSpMk id="9" creationId="{482FF857-41BB-44C7-8596-42814F692433}"/>
          </ac:cxnSpMkLst>
        </pc:cxnChg>
        <pc:cxnChg chg="add mod">
          <ac:chgData name="Nguyen Chi Son" userId="606856d02e9d83ac" providerId="LiveId" clId="{71868D9A-B96F-428E-A575-98D8A1773808}" dt="2022-02-28T14:20:43.586" v="6476" actId="1076"/>
          <ac:cxnSpMkLst>
            <pc:docMk/>
            <pc:sldMk cId="2383046546" sldId="761"/>
            <ac:cxnSpMk id="14" creationId="{C0653C0A-8146-49E1-822A-272420FBA5CF}"/>
          </ac:cxnSpMkLst>
        </pc:cxnChg>
        <pc:cxnChg chg="add mod">
          <ac:chgData name="Nguyen Chi Son" userId="606856d02e9d83ac" providerId="LiveId" clId="{71868D9A-B96F-428E-A575-98D8A1773808}" dt="2022-02-28T14:20:39.617" v="6475" actId="1076"/>
          <ac:cxnSpMkLst>
            <pc:docMk/>
            <pc:sldMk cId="2383046546" sldId="761"/>
            <ac:cxnSpMk id="15" creationId="{07CB4F44-10A1-4BB9-904D-7784A2668594}"/>
          </ac:cxnSpMkLst>
        </pc:cxnChg>
        <pc:cxnChg chg="add mod">
          <ac:chgData name="Nguyen Chi Son" userId="606856d02e9d83ac" providerId="LiveId" clId="{71868D9A-B96F-428E-A575-98D8A1773808}" dt="2022-02-28T14:20:39.617" v="6475" actId="1076"/>
          <ac:cxnSpMkLst>
            <pc:docMk/>
            <pc:sldMk cId="2383046546" sldId="761"/>
            <ac:cxnSpMk id="16" creationId="{54EE2D80-25EA-4E27-A15F-1065ABAFE076}"/>
          </ac:cxnSpMkLst>
        </pc:cxnChg>
        <pc:cxnChg chg="add mod">
          <ac:chgData name="Nguyen Chi Son" userId="606856d02e9d83ac" providerId="LiveId" clId="{71868D9A-B96F-428E-A575-98D8A1773808}" dt="2022-02-28T14:20:39.617" v="6475" actId="1076"/>
          <ac:cxnSpMkLst>
            <pc:docMk/>
            <pc:sldMk cId="2383046546" sldId="761"/>
            <ac:cxnSpMk id="20" creationId="{296DD4CB-037E-4259-9A24-62FB36E82BE1}"/>
          </ac:cxnSpMkLst>
        </pc:cxnChg>
        <pc:cxnChg chg="add mod">
          <ac:chgData name="Nguyen Chi Son" userId="606856d02e9d83ac" providerId="LiveId" clId="{71868D9A-B96F-428E-A575-98D8A1773808}" dt="2022-02-28T15:46:57.361" v="10546" actId="1036"/>
          <ac:cxnSpMkLst>
            <pc:docMk/>
            <pc:sldMk cId="2383046546" sldId="761"/>
            <ac:cxnSpMk id="24" creationId="{FBCB7973-3BEA-4294-8CF0-28FEEE3E2179}"/>
          </ac:cxnSpMkLst>
        </pc:cxnChg>
        <pc:cxnChg chg="add mod">
          <ac:chgData name="Nguyen Chi Son" userId="606856d02e9d83ac" providerId="LiveId" clId="{71868D9A-B96F-428E-A575-98D8A1773808}" dt="2022-02-28T15:46:57.361" v="10546" actId="1036"/>
          <ac:cxnSpMkLst>
            <pc:docMk/>
            <pc:sldMk cId="2383046546" sldId="761"/>
            <ac:cxnSpMk id="25" creationId="{1BDEDB7E-FE60-487D-9FD9-92EAB3E3225E}"/>
          </ac:cxnSpMkLst>
        </pc:cxnChg>
        <pc:cxnChg chg="add mod">
          <ac:chgData name="Nguyen Chi Son" userId="606856d02e9d83ac" providerId="LiveId" clId="{71868D9A-B96F-428E-A575-98D8A1773808}" dt="2022-02-28T15:46:57.361" v="10546" actId="1036"/>
          <ac:cxnSpMkLst>
            <pc:docMk/>
            <pc:sldMk cId="2383046546" sldId="761"/>
            <ac:cxnSpMk id="27" creationId="{B34C57E5-EF0B-4F2D-9974-28F4136CA3BC}"/>
          </ac:cxnSpMkLst>
        </pc:cxnChg>
      </pc:sldChg>
      <pc:sldChg chg="del">
        <pc:chgData name="Nguyen Chi Son" userId="606856d02e9d83ac" providerId="LiveId" clId="{71868D9A-B96F-428E-A575-98D8A1773808}" dt="2022-02-28T14:48:08.969" v="8090" actId="47"/>
        <pc:sldMkLst>
          <pc:docMk/>
          <pc:sldMk cId="469802586" sldId="762"/>
        </pc:sldMkLst>
      </pc:sldChg>
      <pc:sldChg chg="del">
        <pc:chgData name="Nguyen Chi Son" userId="606856d02e9d83ac" providerId="LiveId" clId="{71868D9A-B96F-428E-A575-98D8A1773808}" dt="2022-02-28T14:48:08.969" v="8090" actId="47"/>
        <pc:sldMkLst>
          <pc:docMk/>
          <pc:sldMk cId="1300236136" sldId="763"/>
        </pc:sldMkLst>
      </pc:sldChg>
      <pc:sldChg chg="del">
        <pc:chgData name="Nguyen Chi Son" userId="606856d02e9d83ac" providerId="LiveId" clId="{71868D9A-B96F-428E-A575-98D8A1773808}" dt="2022-02-28T14:48:08.969" v="8090" actId="47"/>
        <pc:sldMkLst>
          <pc:docMk/>
          <pc:sldMk cId="1998499092" sldId="764"/>
        </pc:sldMkLst>
      </pc:sldChg>
      <pc:sldChg chg="del">
        <pc:chgData name="Nguyen Chi Son" userId="606856d02e9d83ac" providerId="LiveId" clId="{71868D9A-B96F-428E-A575-98D8A1773808}" dt="2022-02-28T14:48:08.969" v="8090" actId="47"/>
        <pc:sldMkLst>
          <pc:docMk/>
          <pc:sldMk cId="2536392238" sldId="765"/>
        </pc:sldMkLst>
      </pc:sldChg>
      <pc:sldChg chg="addSp delSp modSp add mod">
        <pc:chgData name="Nguyen Chi Son" userId="606856d02e9d83ac" providerId="LiveId" clId="{71868D9A-B96F-428E-A575-98D8A1773808}" dt="2022-02-28T12:36:03.246" v="2613" actId="1076"/>
        <pc:sldMkLst>
          <pc:docMk/>
          <pc:sldMk cId="2451759916" sldId="766"/>
        </pc:sldMkLst>
        <pc:spChg chg="mod">
          <ac:chgData name="Nguyen Chi Son" userId="606856d02e9d83ac" providerId="LiveId" clId="{71868D9A-B96F-428E-A575-98D8A1773808}" dt="2022-02-28T12:21:56.533" v="1009" actId="5793"/>
          <ac:spMkLst>
            <pc:docMk/>
            <pc:sldMk cId="2451759916" sldId="766"/>
            <ac:spMk id="2" creationId="{BA8A6260-CA4B-46A9-A06E-C71EE59E6992}"/>
          </ac:spMkLst>
        </pc:spChg>
        <pc:spChg chg="add mod">
          <ac:chgData name="Nguyen Chi Son" userId="606856d02e9d83ac" providerId="LiveId" clId="{71868D9A-B96F-428E-A575-98D8A1773808}" dt="2022-02-28T12:36:03.246" v="2613" actId="1076"/>
          <ac:spMkLst>
            <pc:docMk/>
            <pc:sldMk cId="2451759916" sldId="766"/>
            <ac:spMk id="7" creationId="{0CC00E93-BB17-4E55-85EE-79018D3027F6}"/>
          </ac:spMkLst>
        </pc:spChg>
        <pc:spChg chg="del">
          <ac:chgData name="Nguyen Chi Son" userId="606856d02e9d83ac" providerId="LiveId" clId="{71868D9A-B96F-428E-A575-98D8A1773808}" dt="2022-02-28T12:21:13.628" v="650" actId="478"/>
          <ac:spMkLst>
            <pc:docMk/>
            <pc:sldMk cId="2451759916" sldId="766"/>
            <ac:spMk id="11" creationId="{72086FFA-A4E4-43D5-877C-B63DBE3E10B8}"/>
          </ac:spMkLst>
        </pc:spChg>
        <pc:spChg chg="mod">
          <ac:chgData name="Nguyen Chi Son" userId="606856d02e9d83ac" providerId="LiveId" clId="{71868D9A-B96F-428E-A575-98D8A1773808}" dt="2022-02-28T12:36:03.246" v="2613" actId="1076"/>
          <ac:spMkLst>
            <pc:docMk/>
            <pc:sldMk cId="2451759916" sldId="766"/>
            <ac:spMk id="15" creationId="{B9578E8C-5137-4A5D-B82C-0561A0391FE8}"/>
          </ac:spMkLst>
        </pc:spChg>
        <pc:picChg chg="del">
          <ac:chgData name="Nguyen Chi Son" userId="606856d02e9d83ac" providerId="LiveId" clId="{71868D9A-B96F-428E-A575-98D8A1773808}" dt="2022-02-28T12:21:13.628" v="650" actId="478"/>
          <ac:picMkLst>
            <pc:docMk/>
            <pc:sldMk cId="2451759916" sldId="766"/>
            <ac:picMk id="10" creationId="{6460EEBE-9CB4-4540-AB97-AE7CD11815FD}"/>
          </ac:picMkLst>
        </pc:picChg>
        <pc:picChg chg="mod">
          <ac:chgData name="Nguyen Chi Son" userId="606856d02e9d83ac" providerId="LiveId" clId="{71868D9A-B96F-428E-A575-98D8A1773808}" dt="2022-02-28T12:36:03.246" v="2613" actId="1076"/>
          <ac:picMkLst>
            <pc:docMk/>
            <pc:sldMk cId="2451759916" sldId="766"/>
            <ac:picMk id="14" creationId="{AFD28A0E-FC58-4349-8C3F-FD92725B469E}"/>
          </ac:picMkLst>
        </pc:picChg>
      </pc:sldChg>
      <pc:sldChg chg="addSp delSp modSp add mod modAnim">
        <pc:chgData name="Nguyen Chi Son" userId="606856d02e9d83ac" providerId="LiveId" clId="{71868D9A-B96F-428E-A575-98D8A1773808}" dt="2022-02-28T15:45:49.317" v="10520"/>
        <pc:sldMkLst>
          <pc:docMk/>
          <pc:sldMk cId="2195649593" sldId="767"/>
        </pc:sldMkLst>
        <pc:spChg chg="add mod">
          <ac:chgData name="Nguyen Chi Son" userId="606856d02e9d83ac" providerId="LiveId" clId="{71868D9A-B96F-428E-A575-98D8A1773808}" dt="2022-02-28T12:49:22.203" v="2671" actId="207"/>
          <ac:spMkLst>
            <pc:docMk/>
            <pc:sldMk cId="2195649593" sldId="767"/>
            <ac:spMk id="13" creationId="{9D602503-7834-4569-82C0-493C7E65406D}"/>
          </ac:spMkLst>
        </pc:spChg>
        <pc:spChg chg="mod">
          <ac:chgData name="Nguyen Chi Son" userId="606856d02e9d83ac" providerId="LiveId" clId="{71868D9A-B96F-428E-A575-98D8A1773808}" dt="2022-02-28T12:49:45.453" v="2703" actId="1035"/>
          <ac:spMkLst>
            <pc:docMk/>
            <pc:sldMk cId="2195649593" sldId="767"/>
            <ac:spMk id="14" creationId="{A530074C-9975-4D4F-AC15-005B11433C74}"/>
          </ac:spMkLst>
        </pc:spChg>
        <pc:spChg chg="mod">
          <ac:chgData name="Nguyen Chi Son" userId="606856d02e9d83ac" providerId="LiveId" clId="{71868D9A-B96F-428E-A575-98D8A1773808}" dt="2022-02-28T12:58:24.706" v="3249" actId="1076"/>
          <ac:spMkLst>
            <pc:docMk/>
            <pc:sldMk cId="2195649593" sldId="767"/>
            <ac:spMk id="15" creationId="{EC5263CE-BE2F-44C4-BD89-2666D2873C33}"/>
          </ac:spMkLst>
        </pc:spChg>
        <pc:spChg chg="add mod">
          <ac:chgData name="Nguyen Chi Son" userId="606856d02e9d83ac" providerId="LiveId" clId="{71868D9A-B96F-428E-A575-98D8A1773808}" dt="2022-02-28T12:49:22.203" v="2671" actId="207"/>
          <ac:spMkLst>
            <pc:docMk/>
            <pc:sldMk cId="2195649593" sldId="767"/>
            <ac:spMk id="16" creationId="{8215A67C-9A11-4E50-998F-1EEBB7CD0C68}"/>
          </ac:spMkLst>
        </pc:spChg>
        <pc:spChg chg="add mod">
          <ac:chgData name="Nguyen Chi Son" userId="606856d02e9d83ac" providerId="LiveId" clId="{71868D9A-B96F-428E-A575-98D8A1773808}" dt="2022-02-28T12:48:15.547" v="2646" actId="571"/>
          <ac:spMkLst>
            <pc:docMk/>
            <pc:sldMk cId="2195649593" sldId="767"/>
            <ac:spMk id="18" creationId="{A835696D-BC80-4F95-8F95-27930C1917C6}"/>
          </ac:spMkLst>
        </pc:spChg>
        <pc:spChg chg="mod">
          <ac:chgData name="Nguyen Chi Son" userId="606856d02e9d83ac" providerId="LiveId" clId="{71868D9A-B96F-428E-A575-98D8A1773808}" dt="2022-02-28T12:34:00.118" v="2382" actId="20577"/>
          <ac:spMkLst>
            <pc:docMk/>
            <pc:sldMk cId="2195649593" sldId="767"/>
            <ac:spMk id="19" creationId="{9C339D16-68E4-43C4-A62E-D0146138D23B}"/>
          </ac:spMkLst>
        </pc:spChg>
        <pc:spChg chg="add mod">
          <ac:chgData name="Nguyen Chi Son" userId="606856d02e9d83ac" providerId="LiveId" clId="{71868D9A-B96F-428E-A575-98D8A1773808}" dt="2022-02-28T12:49:22.203" v="2671" actId="207"/>
          <ac:spMkLst>
            <pc:docMk/>
            <pc:sldMk cId="2195649593" sldId="767"/>
            <ac:spMk id="20" creationId="{5FC94566-0C67-4A70-BD39-C76A17C9F914}"/>
          </ac:spMkLst>
        </pc:spChg>
        <pc:spChg chg="add del mod">
          <ac:chgData name="Nguyen Chi Son" userId="606856d02e9d83ac" providerId="LiveId" clId="{71868D9A-B96F-428E-A575-98D8A1773808}" dt="2022-02-28T12:49:11.045" v="2669" actId="478"/>
          <ac:spMkLst>
            <pc:docMk/>
            <pc:sldMk cId="2195649593" sldId="767"/>
            <ac:spMk id="22" creationId="{67921BE0-BED2-49B8-9DD1-E13279CCABA7}"/>
          </ac:spMkLst>
        </pc:spChg>
        <pc:picChg chg="add mod">
          <ac:chgData name="Nguyen Chi Son" userId="606856d02e9d83ac" providerId="LiveId" clId="{71868D9A-B96F-428E-A575-98D8A1773808}" dt="2022-02-28T12:47:29.470" v="2627" actId="1076"/>
          <ac:picMkLst>
            <pc:docMk/>
            <pc:sldMk cId="2195649593" sldId="767"/>
            <ac:picMk id="3" creationId="{3902CD5E-3182-487D-AF87-1A8ACBF2AC4C}"/>
          </ac:picMkLst>
        </pc:picChg>
        <pc:picChg chg="add mod">
          <ac:chgData name="Nguyen Chi Son" userId="606856d02e9d83ac" providerId="LiveId" clId="{71868D9A-B96F-428E-A575-98D8A1773808}" dt="2022-02-28T12:48:15.547" v="2646" actId="571"/>
          <ac:picMkLst>
            <pc:docMk/>
            <pc:sldMk cId="2195649593" sldId="767"/>
            <ac:picMk id="17" creationId="{6D52C5CF-0A00-49B8-98CB-2953E5681246}"/>
          </ac:picMkLst>
        </pc:picChg>
        <pc:cxnChg chg="add mod">
          <ac:chgData name="Nguyen Chi Son" userId="606856d02e9d83ac" providerId="LiveId" clId="{71868D9A-B96F-428E-A575-98D8A1773808}" dt="2022-02-28T12:49:16.840" v="2670" actId="208"/>
          <ac:cxnSpMkLst>
            <pc:docMk/>
            <pc:sldMk cId="2195649593" sldId="767"/>
            <ac:cxnSpMk id="5" creationId="{312739AE-E7A0-4BEE-A955-CDB94F4F7769}"/>
          </ac:cxnSpMkLst>
        </pc:cxnChg>
        <pc:cxnChg chg="add mod">
          <ac:chgData name="Nguyen Chi Son" userId="606856d02e9d83ac" providerId="LiveId" clId="{71868D9A-B96F-428E-A575-98D8A1773808}" dt="2022-02-28T12:47:21.784" v="2625" actId="571"/>
          <ac:cxnSpMkLst>
            <pc:docMk/>
            <pc:sldMk cId="2195649593" sldId="767"/>
            <ac:cxnSpMk id="11" creationId="{45E66552-48FF-4E84-A513-46CD84F335C5}"/>
          </ac:cxnSpMkLst>
        </pc:cxnChg>
        <pc:cxnChg chg="add mod">
          <ac:chgData name="Nguyen Chi Son" userId="606856d02e9d83ac" providerId="LiveId" clId="{71868D9A-B96F-428E-A575-98D8A1773808}" dt="2022-02-28T12:49:16.840" v="2670" actId="208"/>
          <ac:cxnSpMkLst>
            <pc:docMk/>
            <pc:sldMk cId="2195649593" sldId="767"/>
            <ac:cxnSpMk id="21" creationId="{EC8F9ABF-8A51-4460-9291-D7DAA1083D5D}"/>
          </ac:cxnSpMkLst>
        </pc:cxnChg>
      </pc:sldChg>
      <pc:sldChg chg="modSp add del mod">
        <pc:chgData name="Nguyen Chi Son" userId="606856d02e9d83ac" providerId="LiveId" clId="{71868D9A-B96F-428E-A575-98D8A1773808}" dt="2022-02-28T12:32:59.345" v="2072" actId="47"/>
        <pc:sldMkLst>
          <pc:docMk/>
          <pc:sldMk cId="3403392536" sldId="767"/>
        </pc:sldMkLst>
        <pc:spChg chg="mod">
          <ac:chgData name="Nguyen Chi Son" userId="606856d02e9d83ac" providerId="LiveId" clId="{71868D9A-B96F-428E-A575-98D8A1773808}" dt="2022-02-28T12:32:42.845" v="2071" actId="20577"/>
          <ac:spMkLst>
            <pc:docMk/>
            <pc:sldMk cId="3403392536" sldId="767"/>
            <ac:spMk id="2" creationId="{BA8A6260-CA4B-46A9-A06E-C71EE59E6992}"/>
          </ac:spMkLst>
        </pc:spChg>
      </pc:sldChg>
      <pc:sldChg chg="addSp modSp add mod modAnim">
        <pc:chgData name="Nguyen Chi Son" userId="606856d02e9d83ac" providerId="LiveId" clId="{71868D9A-B96F-428E-A575-98D8A1773808}" dt="2022-02-28T15:46:10.644" v="10523"/>
        <pc:sldMkLst>
          <pc:docMk/>
          <pc:sldMk cId="3676216439" sldId="768"/>
        </pc:sldMkLst>
        <pc:spChg chg="mod">
          <ac:chgData name="Nguyen Chi Son" userId="606856d02e9d83ac" providerId="LiveId" clId="{71868D9A-B96F-428E-A575-98D8A1773808}" dt="2022-02-28T13:02:22.563" v="3682" actId="1035"/>
          <ac:spMkLst>
            <pc:docMk/>
            <pc:sldMk cId="3676216439" sldId="768"/>
            <ac:spMk id="14" creationId="{A530074C-9975-4D4F-AC15-005B11433C74}"/>
          </ac:spMkLst>
        </pc:spChg>
        <pc:spChg chg="mod">
          <ac:chgData name="Nguyen Chi Son" userId="606856d02e9d83ac" providerId="LiveId" clId="{71868D9A-B96F-428E-A575-98D8A1773808}" dt="2022-02-28T13:02:22.563" v="3682" actId="1035"/>
          <ac:spMkLst>
            <pc:docMk/>
            <pc:sldMk cId="3676216439" sldId="768"/>
            <ac:spMk id="15" creationId="{EC5263CE-BE2F-44C4-BD89-2666D2873C33}"/>
          </ac:spMkLst>
        </pc:spChg>
        <pc:spChg chg="mod">
          <ac:chgData name="Nguyen Chi Son" userId="606856d02e9d83ac" providerId="LiveId" clId="{71868D9A-B96F-428E-A575-98D8A1773808}" dt="2022-02-28T13:00:08.887" v="3449" actId="20577"/>
          <ac:spMkLst>
            <pc:docMk/>
            <pc:sldMk cId="3676216439" sldId="768"/>
            <ac:spMk id="19" creationId="{9C339D16-68E4-43C4-A62E-D0146138D23B}"/>
          </ac:spMkLst>
        </pc:spChg>
        <pc:picChg chg="add mod">
          <ac:chgData name="Nguyen Chi Son" userId="606856d02e9d83ac" providerId="LiveId" clId="{71868D9A-B96F-428E-A575-98D8A1773808}" dt="2022-02-28T13:02:19.224" v="3676" actId="1076"/>
          <ac:picMkLst>
            <pc:docMk/>
            <pc:sldMk cId="3676216439" sldId="768"/>
            <ac:picMk id="3" creationId="{C69F6F27-8CAD-4D4F-84DD-4FF11D7C03F2}"/>
          </ac:picMkLst>
        </pc:picChg>
      </pc:sldChg>
      <pc:sldChg chg="addSp delSp modSp add mod modAnim">
        <pc:chgData name="Nguyen Chi Son" userId="606856d02e9d83ac" providerId="LiveId" clId="{71868D9A-B96F-428E-A575-98D8A1773808}" dt="2022-02-28T15:46:35.971" v="10530"/>
        <pc:sldMkLst>
          <pc:docMk/>
          <pc:sldMk cId="1864116384" sldId="769"/>
        </pc:sldMkLst>
        <pc:spChg chg="mod">
          <ac:chgData name="Nguyen Chi Son" userId="606856d02e9d83ac" providerId="LiveId" clId="{71868D9A-B96F-428E-A575-98D8A1773808}" dt="2022-02-28T14:00:27.830" v="6074" actId="58"/>
          <ac:spMkLst>
            <pc:docMk/>
            <pc:sldMk cId="1864116384" sldId="769"/>
            <ac:spMk id="14" creationId="{A530074C-9975-4D4F-AC15-005B11433C74}"/>
          </ac:spMkLst>
        </pc:spChg>
        <pc:spChg chg="mod">
          <ac:chgData name="Nguyen Chi Son" userId="606856d02e9d83ac" providerId="LiveId" clId="{71868D9A-B96F-428E-A575-98D8A1773808}" dt="2022-02-28T13:56:54.924" v="5821" actId="1036"/>
          <ac:spMkLst>
            <pc:docMk/>
            <pc:sldMk cId="1864116384" sldId="769"/>
            <ac:spMk id="15" creationId="{EC5263CE-BE2F-44C4-BD89-2666D2873C33}"/>
          </ac:spMkLst>
        </pc:spChg>
        <pc:spChg chg="mod">
          <ac:chgData name="Nguyen Chi Son" userId="606856d02e9d83ac" providerId="LiveId" clId="{71868D9A-B96F-428E-A575-98D8A1773808}" dt="2022-02-28T13:53:22.183" v="5469" actId="20577"/>
          <ac:spMkLst>
            <pc:docMk/>
            <pc:sldMk cId="1864116384" sldId="769"/>
            <ac:spMk id="19" creationId="{9C339D16-68E4-43C4-A62E-D0146138D23B}"/>
          </ac:spMkLst>
        </pc:spChg>
        <pc:picChg chg="del">
          <ac:chgData name="Nguyen Chi Son" userId="606856d02e9d83ac" providerId="LiveId" clId="{71868D9A-B96F-428E-A575-98D8A1773808}" dt="2022-02-28T13:50:18.182" v="4502" actId="478"/>
          <ac:picMkLst>
            <pc:docMk/>
            <pc:sldMk cId="1864116384" sldId="769"/>
            <ac:picMk id="3" creationId="{C69F6F27-8CAD-4D4F-84DD-4FF11D7C03F2}"/>
          </ac:picMkLst>
        </pc:picChg>
        <pc:picChg chg="add mod">
          <ac:chgData name="Nguyen Chi Son" userId="606856d02e9d83ac" providerId="LiveId" clId="{71868D9A-B96F-428E-A575-98D8A1773808}" dt="2022-02-28T13:56:51.305" v="5808" actId="1076"/>
          <ac:picMkLst>
            <pc:docMk/>
            <pc:sldMk cId="1864116384" sldId="769"/>
            <ac:picMk id="4" creationId="{12C2BC57-4332-4B5C-AEAE-1EBEE679E629}"/>
          </ac:picMkLst>
        </pc:picChg>
        <pc:cxnChg chg="add del">
          <ac:chgData name="Nguyen Chi Son" userId="606856d02e9d83ac" providerId="LiveId" clId="{71868D9A-B96F-428E-A575-98D8A1773808}" dt="2022-02-28T14:00:54.131" v="6076" actId="11529"/>
          <ac:cxnSpMkLst>
            <pc:docMk/>
            <pc:sldMk cId="1864116384" sldId="769"/>
            <ac:cxnSpMk id="6" creationId="{15E1BCB3-192E-401A-81C9-0990EFE6912F}"/>
          </ac:cxnSpMkLst>
        </pc:cxnChg>
        <pc:cxnChg chg="add mod">
          <ac:chgData name="Nguyen Chi Son" userId="606856d02e9d83ac" providerId="LiveId" clId="{71868D9A-B96F-428E-A575-98D8A1773808}" dt="2022-02-28T14:01:57.833" v="6095" actId="1076"/>
          <ac:cxnSpMkLst>
            <pc:docMk/>
            <pc:sldMk cId="1864116384" sldId="769"/>
            <ac:cxnSpMk id="11" creationId="{560C9392-AC75-46C5-9792-80EA8BB1FBD3}"/>
          </ac:cxnSpMkLst>
        </pc:cxnChg>
        <pc:cxnChg chg="add mod">
          <ac:chgData name="Nguyen Chi Son" userId="606856d02e9d83ac" providerId="LiveId" clId="{71868D9A-B96F-428E-A575-98D8A1773808}" dt="2022-02-28T14:01:59.880" v="6096" actId="1076"/>
          <ac:cxnSpMkLst>
            <pc:docMk/>
            <pc:sldMk cId="1864116384" sldId="769"/>
            <ac:cxnSpMk id="16" creationId="{E68F970F-765B-40CD-89CE-DCBCB6074283}"/>
          </ac:cxnSpMkLst>
        </pc:cxnChg>
        <pc:cxnChg chg="add mod">
          <ac:chgData name="Nguyen Chi Son" userId="606856d02e9d83ac" providerId="LiveId" clId="{71868D9A-B96F-428E-A575-98D8A1773808}" dt="2022-02-28T14:01:47.302" v="6092" actId="571"/>
          <ac:cxnSpMkLst>
            <pc:docMk/>
            <pc:sldMk cId="1864116384" sldId="769"/>
            <ac:cxnSpMk id="20" creationId="{5D070EBD-CBC6-429F-A687-D120E97F9E1C}"/>
          </ac:cxnSpMkLst>
        </pc:cxnChg>
        <pc:cxnChg chg="add mod">
          <ac:chgData name="Nguyen Chi Son" userId="606856d02e9d83ac" providerId="LiveId" clId="{71868D9A-B96F-428E-A575-98D8A1773808}" dt="2022-02-28T14:02:06.583" v="6098" actId="14100"/>
          <ac:cxnSpMkLst>
            <pc:docMk/>
            <pc:sldMk cId="1864116384" sldId="769"/>
            <ac:cxnSpMk id="21" creationId="{F05A824D-06A2-48A4-94A3-E939AFAA8E16}"/>
          </ac:cxnSpMkLst>
        </pc:cxnChg>
      </pc:sldChg>
      <pc:sldChg chg="addSp modSp add modAnim">
        <pc:chgData name="Nguyen Chi Son" userId="606856d02e9d83ac" providerId="LiveId" clId="{71868D9A-B96F-428E-A575-98D8A1773808}" dt="2022-02-28T15:46:39.549" v="10531"/>
        <pc:sldMkLst>
          <pc:docMk/>
          <pc:sldMk cId="3542298664" sldId="770"/>
        </pc:sldMkLst>
        <pc:spChg chg="mod">
          <ac:chgData name="Nguyen Chi Son" userId="606856d02e9d83ac" providerId="LiveId" clId="{71868D9A-B96F-428E-A575-98D8A1773808}" dt="2022-02-28T14:00:14.605" v="6069" actId="58"/>
          <ac:spMkLst>
            <pc:docMk/>
            <pc:sldMk cId="3542298664" sldId="770"/>
            <ac:spMk id="14" creationId="{A530074C-9975-4D4F-AC15-005B11433C74}"/>
          </ac:spMkLst>
        </pc:spChg>
        <pc:cxnChg chg="add mod">
          <ac:chgData name="Nguyen Chi Son" userId="606856d02e9d83ac" providerId="LiveId" clId="{71868D9A-B96F-428E-A575-98D8A1773808}" dt="2022-02-28T14:02:15.096" v="6099"/>
          <ac:cxnSpMkLst>
            <pc:docMk/>
            <pc:sldMk cId="3542298664" sldId="770"/>
            <ac:cxnSpMk id="7" creationId="{EBCA6BD4-2A10-4740-B920-794AE3039FA8}"/>
          </ac:cxnSpMkLst>
        </pc:cxnChg>
        <pc:cxnChg chg="add mod">
          <ac:chgData name="Nguyen Chi Son" userId="606856d02e9d83ac" providerId="LiveId" clId="{71868D9A-B96F-428E-A575-98D8A1773808}" dt="2022-02-28T14:02:15.096" v="6099"/>
          <ac:cxnSpMkLst>
            <pc:docMk/>
            <pc:sldMk cId="3542298664" sldId="770"/>
            <ac:cxnSpMk id="8" creationId="{C43560C8-8EE1-4E2D-9EBD-82715F002EDF}"/>
          </ac:cxnSpMkLst>
        </pc:cxnChg>
        <pc:cxnChg chg="add mod">
          <ac:chgData name="Nguyen Chi Son" userId="606856d02e9d83ac" providerId="LiveId" clId="{71868D9A-B96F-428E-A575-98D8A1773808}" dt="2022-02-28T14:02:15.096" v="6099"/>
          <ac:cxnSpMkLst>
            <pc:docMk/>
            <pc:sldMk cId="3542298664" sldId="770"/>
            <ac:cxnSpMk id="10" creationId="{9247DD44-FE0E-4365-96B8-ED3902BE7160}"/>
          </ac:cxnSpMkLst>
        </pc:cxnChg>
      </pc:sldChg>
      <pc:sldChg chg="addSp delSp modSp add mod delAnim modAnim">
        <pc:chgData name="Nguyen Chi Son" userId="606856d02e9d83ac" providerId="LiveId" clId="{71868D9A-B96F-428E-A575-98D8A1773808}" dt="2022-02-28T15:47:32.515" v="10569" actId="1035"/>
        <pc:sldMkLst>
          <pc:docMk/>
          <pc:sldMk cId="1130125944" sldId="771"/>
        </pc:sldMkLst>
        <pc:spChg chg="mod">
          <ac:chgData name="Nguyen Chi Son" userId="606856d02e9d83ac" providerId="LiveId" clId="{71868D9A-B96F-428E-A575-98D8A1773808}" dt="2022-02-28T14:24:02.740" v="7034" actId="255"/>
          <ac:spMkLst>
            <pc:docMk/>
            <pc:sldMk cId="1130125944" sldId="771"/>
            <ac:spMk id="2" creationId="{BA8A6260-CA4B-46A9-A06E-C71EE59E6992}"/>
          </ac:spMkLst>
        </pc:spChg>
        <pc:spChg chg="del">
          <ac:chgData name="Nguyen Chi Son" userId="606856d02e9d83ac" providerId="LiveId" clId="{71868D9A-B96F-428E-A575-98D8A1773808}" dt="2022-02-28T14:23:50.943" v="7033" actId="478"/>
          <ac:spMkLst>
            <pc:docMk/>
            <pc:sldMk cId="1130125944" sldId="771"/>
            <ac:spMk id="7" creationId="{29173375-2B80-44C2-B311-A0CEA888BCFE}"/>
          </ac:spMkLst>
        </pc:spChg>
        <pc:spChg chg="add mod">
          <ac:chgData name="Nguyen Chi Son" userId="606856d02e9d83ac" providerId="LiveId" clId="{71868D9A-B96F-428E-A575-98D8A1773808}" dt="2022-02-28T15:47:28.343" v="10565" actId="14100"/>
          <ac:spMkLst>
            <pc:docMk/>
            <pc:sldMk cId="1130125944" sldId="771"/>
            <ac:spMk id="30" creationId="{DF4B2D90-92AB-459C-A168-CEA062091EEC}"/>
          </ac:spMkLst>
        </pc:spChg>
        <pc:spChg chg="del">
          <ac:chgData name="Nguyen Chi Son" userId="606856d02e9d83ac" providerId="LiveId" clId="{71868D9A-B96F-428E-A575-98D8A1773808}" dt="2022-02-28T14:23:50.943" v="7033" actId="478"/>
          <ac:spMkLst>
            <pc:docMk/>
            <pc:sldMk cId="1130125944" sldId="771"/>
            <ac:spMk id="32" creationId="{E2D9150E-FABA-40EC-BC1A-676203E427EA}"/>
          </ac:spMkLst>
        </pc:spChg>
        <pc:graphicFrameChg chg="del">
          <ac:chgData name="Nguyen Chi Son" userId="606856d02e9d83ac" providerId="LiveId" clId="{71868D9A-B96F-428E-A575-98D8A1773808}" dt="2022-02-28T14:23:50.943" v="7033" actId="478"/>
          <ac:graphicFrameMkLst>
            <pc:docMk/>
            <pc:sldMk cId="1130125944" sldId="771"/>
            <ac:graphicFrameMk id="11" creationId="{29B1A0EA-0737-4E3D-8BD4-682A88A1B0F2}"/>
          </ac:graphicFrameMkLst>
        </pc:graphicFrameChg>
        <pc:graphicFrameChg chg="del">
          <ac:chgData name="Nguyen Chi Son" userId="606856d02e9d83ac" providerId="LiveId" clId="{71868D9A-B96F-428E-A575-98D8A1773808}" dt="2022-02-28T14:23:50.943" v="7033" actId="478"/>
          <ac:graphicFrameMkLst>
            <pc:docMk/>
            <pc:sldMk cId="1130125944" sldId="771"/>
            <ac:graphicFrameMk id="12" creationId="{82E86795-DC76-49CF-8B99-4E347E0C5C11}"/>
          </ac:graphicFrameMkLst>
        </pc:graphicFrameChg>
        <pc:graphicFrameChg chg="del">
          <ac:chgData name="Nguyen Chi Son" userId="606856d02e9d83ac" providerId="LiveId" clId="{71868D9A-B96F-428E-A575-98D8A1773808}" dt="2022-02-28T14:23:50.943" v="7033" actId="478"/>
          <ac:graphicFrameMkLst>
            <pc:docMk/>
            <pc:sldMk cId="1130125944" sldId="771"/>
            <ac:graphicFrameMk id="13" creationId="{BD9E950E-ED3A-4915-A7E7-FA6E6602B361}"/>
          </ac:graphicFrameMkLst>
        </pc:graphicFrameChg>
        <pc:graphicFrameChg chg="del">
          <ac:chgData name="Nguyen Chi Son" userId="606856d02e9d83ac" providerId="LiveId" clId="{71868D9A-B96F-428E-A575-98D8A1773808}" dt="2022-02-28T14:23:50.943" v="7033" actId="478"/>
          <ac:graphicFrameMkLst>
            <pc:docMk/>
            <pc:sldMk cId="1130125944" sldId="771"/>
            <ac:graphicFrameMk id="19" creationId="{08A802AE-9D51-4AF7-8F90-5E6D00E46E35}"/>
          </ac:graphicFrameMkLst>
        </pc:graphicFrameChg>
        <pc:graphicFrameChg chg="del">
          <ac:chgData name="Nguyen Chi Son" userId="606856d02e9d83ac" providerId="LiveId" clId="{71868D9A-B96F-428E-A575-98D8A1773808}" dt="2022-02-28T14:23:50.943" v="7033" actId="478"/>
          <ac:graphicFrameMkLst>
            <pc:docMk/>
            <pc:sldMk cId="1130125944" sldId="771"/>
            <ac:graphicFrameMk id="22" creationId="{1C73BF65-5EEA-4CA6-80EE-3AD4C391E67D}"/>
          </ac:graphicFrameMkLst>
        </pc:graphicFrameChg>
        <pc:graphicFrameChg chg="del">
          <ac:chgData name="Nguyen Chi Son" userId="606856d02e9d83ac" providerId="LiveId" clId="{71868D9A-B96F-428E-A575-98D8A1773808}" dt="2022-02-28T14:23:50.943" v="7033" actId="478"/>
          <ac:graphicFrameMkLst>
            <pc:docMk/>
            <pc:sldMk cId="1130125944" sldId="771"/>
            <ac:graphicFrameMk id="23" creationId="{3E80A017-660A-4474-9B03-04B465762B54}"/>
          </ac:graphicFrameMkLst>
        </pc:graphicFrameChg>
        <pc:graphicFrameChg chg="del">
          <ac:chgData name="Nguyen Chi Son" userId="606856d02e9d83ac" providerId="LiveId" clId="{71868D9A-B96F-428E-A575-98D8A1773808}" dt="2022-02-28T14:23:50.943" v="7033" actId="478"/>
          <ac:graphicFrameMkLst>
            <pc:docMk/>
            <pc:sldMk cId="1130125944" sldId="771"/>
            <ac:graphicFrameMk id="26" creationId="{C6AE4851-2139-4111-BDB8-8DAD347BF466}"/>
          </ac:graphicFrameMkLst>
        </pc:graphicFrameChg>
        <pc:graphicFrameChg chg="del">
          <ac:chgData name="Nguyen Chi Son" userId="606856d02e9d83ac" providerId="LiveId" clId="{71868D9A-B96F-428E-A575-98D8A1773808}" dt="2022-02-28T14:23:50.943" v="7033" actId="478"/>
          <ac:graphicFrameMkLst>
            <pc:docMk/>
            <pc:sldMk cId="1130125944" sldId="771"/>
            <ac:graphicFrameMk id="28" creationId="{D1135F64-BE36-4A83-B54C-7DEE19E0A556}"/>
          </ac:graphicFrameMkLst>
        </pc:graphicFrameChg>
        <pc:graphicFrameChg chg="del">
          <ac:chgData name="Nguyen Chi Son" userId="606856d02e9d83ac" providerId="LiveId" clId="{71868D9A-B96F-428E-A575-98D8A1773808}" dt="2022-02-28T14:23:50.943" v="7033" actId="478"/>
          <ac:graphicFrameMkLst>
            <pc:docMk/>
            <pc:sldMk cId="1130125944" sldId="771"/>
            <ac:graphicFrameMk id="29" creationId="{D2DB1092-2ECD-4FDA-8C73-3A800611614A}"/>
          </ac:graphicFrameMkLst>
        </pc:graphicFrameChg>
        <pc:graphicFrameChg chg="add del mod">
          <ac:chgData name="Nguyen Chi Son" userId="606856d02e9d83ac" providerId="LiveId" clId="{71868D9A-B96F-428E-A575-98D8A1773808}" dt="2022-02-28T14:44:01.286" v="7554" actId="478"/>
          <ac:graphicFrameMkLst>
            <pc:docMk/>
            <pc:sldMk cId="1130125944" sldId="771"/>
            <ac:graphicFrameMk id="31" creationId="{70C07CA9-F4A1-485B-A780-4A69043F61B5}"/>
          </ac:graphicFrameMkLst>
        </pc:graphicFrameChg>
        <pc:graphicFrameChg chg="add mod">
          <ac:chgData name="Nguyen Chi Son" userId="606856d02e9d83ac" providerId="LiveId" clId="{71868D9A-B96F-428E-A575-98D8A1773808}" dt="2022-02-28T15:47:24.359" v="10564" actId="1038"/>
          <ac:graphicFrameMkLst>
            <pc:docMk/>
            <pc:sldMk cId="1130125944" sldId="771"/>
            <ac:graphicFrameMk id="33" creationId="{7DBC83DD-E872-4156-8867-E1F0AF153020}"/>
          </ac:graphicFrameMkLst>
        </pc:graphicFrameChg>
        <pc:graphicFrameChg chg="del">
          <ac:chgData name="Nguyen Chi Son" userId="606856d02e9d83ac" providerId="LiveId" clId="{71868D9A-B96F-428E-A575-98D8A1773808}" dt="2022-02-28T14:23:50.943" v="7033" actId="478"/>
          <ac:graphicFrameMkLst>
            <pc:docMk/>
            <pc:sldMk cId="1130125944" sldId="771"/>
            <ac:graphicFrameMk id="34" creationId="{78D18222-587A-4CD7-BD61-7FD99CACADC5}"/>
          </ac:graphicFrameMkLst>
        </pc:graphicFrameChg>
        <pc:graphicFrameChg chg="add mod">
          <ac:chgData name="Nguyen Chi Son" userId="606856d02e9d83ac" providerId="LiveId" clId="{71868D9A-B96F-428E-A575-98D8A1773808}" dt="2022-02-28T15:47:24.359" v="10564" actId="1038"/>
          <ac:graphicFrameMkLst>
            <pc:docMk/>
            <pc:sldMk cId="1130125944" sldId="771"/>
            <ac:graphicFrameMk id="35" creationId="{65EF8902-A268-4416-8E74-38409B9EEB80}"/>
          </ac:graphicFrameMkLst>
        </pc:graphicFrameChg>
        <pc:picChg chg="add mod">
          <ac:chgData name="Nguyen Chi Son" userId="606856d02e9d83ac" providerId="LiveId" clId="{71868D9A-B96F-428E-A575-98D8A1773808}" dt="2022-02-28T15:47:32.515" v="10569" actId="1035"/>
          <ac:picMkLst>
            <pc:docMk/>
            <pc:sldMk cId="1130125944" sldId="771"/>
            <ac:picMk id="4" creationId="{654D5115-87F6-4C86-B19E-634E2FE68695}"/>
          </ac:picMkLst>
        </pc:picChg>
        <pc:cxnChg chg="del">
          <ac:chgData name="Nguyen Chi Son" userId="606856d02e9d83ac" providerId="LiveId" clId="{71868D9A-B96F-428E-A575-98D8A1773808}" dt="2022-02-28T14:23:50.943" v="7033" actId="478"/>
          <ac:cxnSpMkLst>
            <pc:docMk/>
            <pc:sldMk cId="1130125944" sldId="771"/>
            <ac:cxnSpMk id="6" creationId="{436474C8-15FD-4488-995E-B03073955089}"/>
          </ac:cxnSpMkLst>
        </pc:cxnChg>
        <pc:cxnChg chg="del">
          <ac:chgData name="Nguyen Chi Son" userId="606856d02e9d83ac" providerId="LiveId" clId="{71868D9A-B96F-428E-A575-98D8A1773808}" dt="2022-02-28T14:23:50.943" v="7033" actId="478"/>
          <ac:cxnSpMkLst>
            <pc:docMk/>
            <pc:sldMk cId="1130125944" sldId="771"/>
            <ac:cxnSpMk id="9" creationId="{482FF857-41BB-44C7-8596-42814F692433}"/>
          </ac:cxnSpMkLst>
        </pc:cxnChg>
        <pc:cxnChg chg="del">
          <ac:chgData name="Nguyen Chi Son" userId="606856d02e9d83ac" providerId="LiveId" clId="{71868D9A-B96F-428E-A575-98D8A1773808}" dt="2022-02-28T14:23:50.943" v="7033" actId="478"/>
          <ac:cxnSpMkLst>
            <pc:docMk/>
            <pc:sldMk cId="1130125944" sldId="771"/>
            <ac:cxnSpMk id="14" creationId="{C0653C0A-8146-49E1-822A-272420FBA5CF}"/>
          </ac:cxnSpMkLst>
        </pc:cxnChg>
        <pc:cxnChg chg="del">
          <ac:chgData name="Nguyen Chi Son" userId="606856d02e9d83ac" providerId="LiveId" clId="{71868D9A-B96F-428E-A575-98D8A1773808}" dt="2022-02-28T14:23:50.943" v="7033" actId="478"/>
          <ac:cxnSpMkLst>
            <pc:docMk/>
            <pc:sldMk cId="1130125944" sldId="771"/>
            <ac:cxnSpMk id="15" creationId="{07CB4F44-10A1-4BB9-904D-7784A2668594}"/>
          </ac:cxnSpMkLst>
        </pc:cxnChg>
        <pc:cxnChg chg="del">
          <ac:chgData name="Nguyen Chi Son" userId="606856d02e9d83ac" providerId="LiveId" clId="{71868D9A-B96F-428E-A575-98D8A1773808}" dt="2022-02-28T14:23:50.943" v="7033" actId="478"/>
          <ac:cxnSpMkLst>
            <pc:docMk/>
            <pc:sldMk cId="1130125944" sldId="771"/>
            <ac:cxnSpMk id="16" creationId="{54EE2D80-25EA-4E27-A15F-1065ABAFE076}"/>
          </ac:cxnSpMkLst>
        </pc:cxnChg>
        <pc:cxnChg chg="del">
          <ac:chgData name="Nguyen Chi Son" userId="606856d02e9d83ac" providerId="LiveId" clId="{71868D9A-B96F-428E-A575-98D8A1773808}" dt="2022-02-28T14:23:50.943" v="7033" actId="478"/>
          <ac:cxnSpMkLst>
            <pc:docMk/>
            <pc:sldMk cId="1130125944" sldId="771"/>
            <ac:cxnSpMk id="20" creationId="{296DD4CB-037E-4259-9A24-62FB36E82BE1}"/>
          </ac:cxnSpMkLst>
        </pc:cxnChg>
        <pc:cxnChg chg="del">
          <ac:chgData name="Nguyen Chi Son" userId="606856d02e9d83ac" providerId="LiveId" clId="{71868D9A-B96F-428E-A575-98D8A1773808}" dt="2022-02-28T14:23:50.943" v="7033" actId="478"/>
          <ac:cxnSpMkLst>
            <pc:docMk/>
            <pc:sldMk cId="1130125944" sldId="771"/>
            <ac:cxnSpMk id="24" creationId="{FBCB7973-3BEA-4294-8CF0-28FEEE3E2179}"/>
          </ac:cxnSpMkLst>
        </pc:cxnChg>
        <pc:cxnChg chg="del">
          <ac:chgData name="Nguyen Chi Son" userId="606856d02e9d83ac" providerId="LiveId" clId="{71868D9A-B96F-428E-A575-98D8A1773808}" dt="2022-02-28T14:23:50.943" v="7033" actId="478"/>
          <ac:cxnSpMkLst>
            <pc:docMk/>
            <pc:sldMk cId="1130125944" sldId="771"/>
            <ac:cxnSpMk id="25" creationId="{1BDEDB7E-FE60-487D-9FD9-92EAB3E3225E}"/>
          </ac:cxnSpMkLst>
        </pc:cxnChg>
        <pc:cxnChg chg="del">
          <ac:chgData name="Nguyen Chi Son" userId="606856d02e9d83ac" providerId="LiveId" clId="{71868D9A-B96F-428E-A575-98D8A1773808}" dt="2022-02-28T14:23:50.943" v="7033" actId="478"/>
          <ac:cxnSpMkLst>
            <pc:docMk/>
            <pc:sldMk cId="1130125944" sldId="771"/>
            <ac:cxnSpMk id="27" creationId="{B34C57E5-EF0B-4F2D-9974-28F4136CA3BC}"/>
          </ac:cxnSpMkLst>
        </pc:cxnChg>
      </pc:sldChg>
      <pc:sldChg chg="addSp delSp modSp add mod modAnim">
        <pc:chgData name="Nguyen Chi Son" userId="606856d02e9d83ac" providerId="LiveId" clId="{71868D9A-B96F-428E-A575-98D8A1773808}" dt="2022-02-28T15:49:49.307" v="10597"/>
        <pc:sldMkLst>
          <pc:docMk/>
          <pc:sldMk cId="3104360816" sldId="772"/>
        </pc:sldMkLst>
        <pc:spChg chg="mod">
          <ac:chgData name="Nguyen Chi Son" userId="606856d02e9d83ac" providerId="LiveId" clId="{71868D9A-B96F-428E-A575-98D8A1773808}" dt="2022-02-28T15:24:57.284" v="9417" actId="20577"/>
          <ac:spMkLst>
            <pc:docMk/>
            <pc:sldMk cId="3104360816" sldId="772"/>
            <ac:spMk id="14" creationId="{A530074C-9975-4D4F-AC15-005B11433C74}"/>
          </ac:spMkLst>
        </pc:spChg>
        <pc:spChg chg="mod">
          <ac:chgData name="Nguyen Chi Son" userId="606856d02e9d83ac" providerId="LiveId" clId="{71868D9A-B96F-428E-A575-98D8A1773808}" dt="2022-02-28T15:25:12.846" v="9432" actId="1036"/>
          <ac:spMkLst>
            <pc:docMk/>
            <pc:sldMk cId="3104360816" sldId="772"/>
            <ac:spMk id="15" creationId="{EC5263CE-BE2F-44C4-BD89-2666D2873C33}"/>
          </ac:spMkLst>
        </pc:spChg>
        <pc:spChg chg="add mod">
          <ac:chgData name="Nguyen Chi Son" userId="606856d02e9d83ac" providerId="LiveId" clId="{71868D9A-B96F-428E-A575-98D8A1773808}" dt="2022-02-28T14:52:10.429" v="8548" actId="164"/>
          <ac:spMkLst>
            <pc:docMk/>
            <pc:sldMk cId="3104360816" sldId="772"/>
            <ac:spMk id="16" creationId="{32715466-30A7-4772-BBC7-6E8458601FCE}"/>
          </ac:spMkLst>
        </pc:spChg>
        <pc:spChg chg="add mod">
          <ac:chgData name="Nguyen Chi Son" userId="606856d02e9d83ac" providerId="LiveId" clId="{71868D9A-B96F-428E-A575-98D8A1773808}" dt="2022-02-28T14:52:10.429" v="8548" actId="164"/>
          <ac:spMkLst>
            <pc:docMk/>
            <pc:sldMk cId="3104360816" sldId="772"/>
            <ac:spMk id="17" creationId="{E51E099B-E3B3-4432-91B6-7B79B9EEA394}"/>
          </ac:spMkLst>
        </pc:spChg>
        <pc:spChg chg="add mod">
          <ac:chgData name="Nguyen Chi Son" userId="606856d02e9d83ac" providerId="LiveId" clId="{71868D9A-B96F-428E-A575-98D8A1773808}" dt="2022-02-28T14:52:10.429" v="8548" actId="164"/>
          <ac:spMkLst>
            <pc:docMk/>
            <pc:sldMk cId="3104360816" sldId="772"/>
            <ac:spMk id="18" creationId="{E4FAD7ED-D86A-475F-9C15-462C45F3628E}"/>
          </ac:spMkLst>
        </pc:spChg>
        <pc:spChg chg="mod">
          <ac:chgData name="Nguyen Chi Son" userId="606856d02e9d83ac" providerId="LiveId" clId="{71868D9A-B96F-428E-A575-98D8A1773808}" dt="2022-02-28T14:49:36.878" v="8487" actId="20577"/>
          <ac:spMkLst>
            <pc:docMk/>
            <pc:sldMk cId="3104360816" sldId="772"/>
            <ac:spMk id="19" creationId="{9C339D16-68E4-43C4-A62E-D0146138D23B}"/>
          </ac:spMkLst>
        </pc:spChg>
        <pc:spChg chg="add mod">
          <ac:chgData name="Nguyen Chi Son" userId="606856d02e9d83ac" providerId="LiveId" clId="{71868D9A-B96F-428E-A575-98D8A1773808}" dt="2022-02-28T14:52:10.429" v="8548" actId="164"/>
          <ac:spMkLst>
            <pc:docMk/>
            <pc:sldMk cId="3104360816" sldId="772"/>
            <ac:spMk id="20" creationId="{845D22E5-0F88-4068-B367-AD418964CC93}"/>
          </ac:spMkLst>
        </pc:spChg>
        <pc:spChg chg="add mod">
          <ac:chgData name="Nguyen Chi Son" userId="606856d02e9d83ac" providerId="LiveId" clId="{71868D9A-B96F-428E-A575-98D8A1773808}" dt="2022-02-28T15:27:27.268" v="10000" actId="1038"/>
          <ac:spMkLst>
            <pc:docMk/>
            <pc:sldMk cId="3104360816" sldId="772"/>
            <ac:spMk id="29" creationId="{3A01BC88-925B-4063-9C6D-BA2993E32551}"/>
          </ac:spMkLst>
        </pc:spChg>
        <pc:spChg chg="add mod">
          <ac:chgData name="Nguyen Chi Son" userId="606856d02e9d83ac" providerId="LiveId" clId="{71868D9A-B96F-428E-A575-98D8A1773808}" dt="2022-02-28T15:27:27.268" v="10000" actId="1038"/>
          <ac:spMkLst>
            <pc:docMk/>
            <pc:sldMk cId="3104360816" sldId="772"/>
            <ac:spMk id="30" creationId="{357808C8-4F1C-4791-808D-C23D75D864DB}"/>
          </ac:spMkLst>
        </pc:spChg>
        <pc:spChg chg="add mod">
          <ac:chgData name="Nguyen Chi Son" userId="606856d02e9d83ac" providerId="LiveId" clId="{71868D9A-B96F-428E-A575-98D8A1773808}" dt="2022-02-28T15:27:27.268" v="10000" actId="1038"/>
          <ac:spMkLst>
            <pc:docMk/>
            <pc:sldMk cId="3104360816" sldId="772"/>
            <ac:spMk id="31" creationId="{EA87ADBD-9D62-440A-898D-74B5100F668D}"/>
          </ac:spMkLst>
        </pc:spChg>
        <pc:spChg chg="add mod">
          <ac:chgData name="Nguyen Chi Son" userId="606856d02e9d83ac" providerId="LiveId" clId="{71868D9A-B96F-428E-A575-98D8A1773808}" dt="2022-02-28T15:27:36.218" v="10003" actId="1076"/>
          <ac:spMkLst>
            <pc:docMk/>
            <pc:sldMk cId="3104360816" sldId="772"/>
            <ac:spMk id="32" creationId="{7E59129F-4945-4879-B429-88820F814528}"/>
          </ac:spMkLst>
        </pc:spChg>
        <pc:spChg chg="add del mod">
          <ac:chgData name="Nguyen Chi Son" userId="606856d02e9d83ac" providerId="LiveId" clId="{71868D9A-B96F-428E-A575-98D8A1773808}" dt="2022-02-28T15:09:03.187" v="8985" actId="478"/>
          <ac:spMkLst>
            <pc:docMk/>
            <pc:sldMk cId="3104360816" sldId="772"/>
            <ac:spMk id="46" creationId="{7CCB938D-CECD-4C85-A4FA-5E04D3D8B33C}"/>
          </ac:spMkLst>
        </pc:spChg>
        <pc:spChg chg="add del mod">
          <ac:chgData name="Nguyen Chi Son" userId="606856d02e9d83ac" providerId="LiveId" clId="{71868D9A-B96F-428E-A575-98D8A1773808}" dt="2022-02-28T15:09:06.712" v="8988" actId="478"/>
          <ac:spMkLst>
            <pc:docMk/>
            <pc:sldMk cId="3104360816" sldId="772"/>
            <ac:spMk id="47" creationId="{67D352B7-60E8-45D5-9AFE-F4016BD0903C}"/>
          </ac:spMkLst>
        </pc:spChg>
        <pc:spChg chg="add del mod">
          <ac:chgData name="Nguyen Chi Son" userId="606856d02e9d83ac" providerId="LiveId" clId="{71868D9A-B96F-428E-A575-98D8A1773808}" dt="2022-02-28T15:09:04.942" v="8987" actId="478"/>
          <ac:spMkLst>
            <pc:docMk/>
            <pc:sldMk cId="3104360816" sldId="772"/>
            <ac:spMk id="48" creationId="{BEC546AA-89F6-480C-835E-9210D1E5EA1F}"/>
          </ac:spMkLst>
        </pc:spChg>
        <pc:spChg chg="add mod">
          <ac:chgData name="Nguyen Chi Son" userId="606856d02e9d83ac" providerId="LiveId" clId="{71868D9A-B96F-428E-A575-98D8A1773808}" dt="2022-02-28T15:05:49.823" v="8880" actId="571"/>
          <ac:spMkLst>
            <pc:docMk/>
            <pc:sldMk cId="3104360816" sldId="772"/>
            <ac:spMk id="50" creationId="{3D35E52B-C747-4701-95DD-44ED8BC0C708}"/>
          </ac:spMkLst>
        </pc:spChg>
        <pc:spChg chg="add del mod">
          <ac:chgData name="Nguyen Chi Son" userId="606856d02e9d83ac" providerId="LiveId" clId="{71868D9A-B96F-428E-A575-98D8A1773808}" dt="2022-02-28T15:08:42.075" v="8977" actId="478"/>
          <ac:spMkLst>
            <pc:docMk/>
            <pc:sldMk cId="3104360816" sldId="772"/>
            <ac:spMk id="53" creationId="{1AE917C1-5EFF-4EDA-9D2C-35F684EE413D}"/>
          </ac:spMkLst>
        </pc:spChg>
        <pc:spChg chg="add del mod">
          <ac:chgData name="Nguyen Chi Son" userId="606856d02e9d83ac" providerId="LiveId" clId="{71868D9A-B96F-428E-A575-98D8A1773808}" dt="2022-02-28T15:08:32.866" v="8972" actId="478"/>
          <ac:spMkLst>
            <pc:docMk/>
            <pc:sldMk cId="3104360816" sldId="772"/>
            <ac:spMk id="54" creationId="{13E7AD8E-7260-42EA-BB46-C775D4BAD0AB}"/>
          </ac:spMkLst>
        </pc:spChg>
        <pc:spChg chg="add mod">
          <ac:chgData name="Nguyen Chi Son" userId="606856d02e9d83ac" providerId="LiveId" clId="{71868D9A-B96F-428E-A575-98D8A1773808}" dt="2022-02-28T15:08:17.865" v="8965" actId="571"/>
          <ac:spMkLst>
            <pc:docMk/>
            <pc:sldMk cId="3104360816" sldId="772"/>
            <ac:spMk id="55" creationId="{1A532678-6EE7-4657-962A-56D5A6CC59C3}"/>
          </ac:spMkLst>
        </pc:spChg>
        <pc:spChg chg="add mod">
          <ac:chgData name="Nguyen Chi Son" userId="606856d02e9d83ac" providerId="LiveId" clId="{71868D9A-B96F-428E-A575-98D8A1773808}" dt="2022-02-28T15:08:17.865" v="8965" actId="571"/>
          <ac:spMkLst>
            <pc:docMk/>
            <pc:sldMk cId="3104360816" sldId="772"/>
            <ac:spMk id="56" creationId="{033533D3-DEFB-45CD-B90F-422F8B215A6A}"/>
          </ac:spMkLst>
        </pc:spChg>
        <pc:spChg chg="add mod">
          <ac:chgData name="Nguyen Chi Son" userId="606856d02e9d83ac" providerId="LiveId" clId="{71868D9A-B96F-428E-A575-98D8A1773808}" dt="2022-02-28T15:27:41.921" v="10012" actId="1037"/>
          <ac:spMkLst>
            <pc:docMk/>
            <pc:sldMk cId="3104360816" sldId="772"/>
            <ac:spMk id="65" creationId="{0B43D18E-99BE-4799-BD76-7026A8231750}"/>
          </ac:spMkLst>
        </pc:spChg>
        <pc:spChg chg="add mod">
          <ac:chgData name="Nguyen Chi Son" userId="606856d02e9d83ac" providerId="LiveId" clId="{71868D9A-B96F-428E-A575-98D8A1773808}" dt="2022-02-28T15:27:41.921" v="10012" actId="1037"/>
          <ac:spMkLst>
            <pc:docMk/>
            <pc:sldMk cId="3104360816" sldId="772"/>
            <ac:spMk id="66" creationId="{5A0E2851-FF10-4482-B203-C625269CEC73}"/>
          </ac:spMkLst>
        </pc:spChg>
        <pc:spChg chg="add mod ord">
          <ac:chgData name="Nguyen Chi Son" userId="606856d02e9d83ac" providerId="LiveId" clId="{71868D9A-B96F-428E-A575-98D8A1773808}" dt="2022-02-28T15:25:09.424" v="9423" actId="122"/>
          <ac:spMkLst>
            <pc:docMk/>
            <pc:sldMk cId="3104360816" sldId="772"/>
            <ac:spMk id="67" creationId="{8B8B3F4C-AD18-4B17-AFBF-B38A2C28BE45}"/>
          </ac:spMkLst>
        </pc:spChg>
        <pc:grpChg chg="add mod">
          <ac:chgData name="Nguyen Chi Son" userId="606856d02e9d83ac" providerId="LiveId" clId="{71868D9A-B96F-428E-A575-98D8A1773808}" dt="2022-02-28T14:52:08.632" v="8547" actId="164"/>
          <ac:grpSpMkLst>
            <pc:docMk/>
            <pc:sldMk cId="3104360816" sldId="772"/>
            <ac:grpSpMk id="6" creationId="{4332772B-3F33-4F02-AC32-136B2ADCE0D9}"/>
          </ac:grpSpMkLst>
        </pc:grpChg>
        <pc:grpChg chg="add mod">
          <ac:chgData name="Nguyen Chi Son" userId="606856d02e9d83ac" providerId="LiveId" clId="{71868D9A-B96F-428E-A575-98D8A1773808}" dt="2022-02-28T15:27:27.268" v="10000" actId="1038"/>
          <ac:grpSpMkLst>
            <pc:docMk/>
            <pc:sldMk cId="3104360816" sldId="772"/>
            <ac:grpSpMk id="11" creationId="{680CA062-775D-485F-8C51-6DE5A27DD089}"/>
          </ac:grpSpMkLst>
        </pc:grpChg>
        <pc:graphicFrameChg chg="add mod">
          <ac:chgData name="Nguyen Chi Son" userId="606856d02e9d83ac" providerId="LiveId" clId="{71868D9A-B96F-428E-A575-98D8A1773808}" dt="2022-02-28T15:24:45.238" v="9404" actId="1035"/>
          <ac:graphicFrameMkLst>
            <pc:docMk/>
            <pc:sldMk cId="3104360816" sldId="772"/>
            <ac:graphicFrameMk id="49" creationId="{CF94502E-DBB9-4811-880E-6094A0841FF5}"/>
          </ac:graphicFrameMkLst>
        </pc:graphicFrameChg>
        <pc:graphicFrameChg chg="add mod">
          <ac:chgData name="Nguyen Chi Son" userId="606856d02e9d83ac" providerId="LiveId" clId="{71868D9A-B96F-428E-A575-98D8A1773808}" dt="2022-02-28T15:25:04.221" v="9421" actId="1076"/>
          <ac:graphicFrameMkLst>
            <pc:docMk/>
            <pc:sldMk cId="3104360816" sldId="772"/>
            <ac:graphicFrameMk id="51" creationId="{F2E57F67-F168-4F48-9E23-958024A71282}"/>
          </ac:graphicFrameMkLst>
        </pc:graphicFrameChg>
        <pc:graphicFrameChg chg="add mod">
          <ac:chgData name="Nguyen Chi Son" userId="606856d02e9d83ac" providerId="LiveId" clId="{71868D9A-B96F-428E-A575-98D8A1773808}" dt="2022-02-28T15:08:17.568" v="8964" actId="571"/>
          <ac:graphicFrameMkLst>
            <pc:docMk/>
            <pc:sldMk cId="3104360816" sldId="772"/>
            <ac:graphicFrameMk id="57" creationId="{95880FF7-9F6E-4972-AD74-94C336E23ABE}"/>
          </ac:graphicFrameMkLst>
        </pc:graphicFrameChg>
        <pc:graphicFrameChg chg="add mod">
          <ac:chgData name="Nguyen Chi Son" userId="606856d02e9d83ac" providerId="LiveId" clId="{71868D9A-B96F-428E-A575-98D8A1773808}" dt="2022-02-28T15:27:41.921" v="10012" actId="1037"/>
          <ac:graphicFrameMkLst>
            <pc:docMk/>
            <pc:sldMk cId="3104360816" sldId="772"/>
            <ac:graphicFrameMk id="58" creationId="{2F6E6136-85BD-4ED7-B6B6-2D4AF8524DD8}"/>
          </ac:graphicFrameMkLst>
        </pc:graphicFrameChg>
        <pc:graphicFrameChg chg="add mod">
          <ac:chgData name="Nguyen Chi Son" userId="606856d02e9d83ac" providerId="LiveId" clId="{71868D9A-B96F-428E-A575-98D8A1773808}" dt="2022-02-28T15:27:41.921" v="10012" actId="1037"/>
          <ac:graphicFrameMkLst>
            <pc:docMk/>
            <pc:sldMk cId="3104360816" sldId="772"/>
            <ac:graphicFrameMk id="59" creationId="{2A0D49D3-BDBE-4B5D-B098-C3F5E461FF72}"/>
          </ac:graphicFrameMkLst>
        </pc:graphicFrameChg>
        <pc:graphicFrameChg chg="add mod">
          <ac:chgData name="Nguyen Chi Son" userId="606856d02e9d83ac" providerId="LiveId" clId="{71868D9A-B96F-428E-A575-98D8A1773808}" dt="2022-02-28T15:27:27.268" v="10000" actId="1038"/>
          <ac:graphicFrameMkLst>
            <pc:docMk/>
            <pc:sldMk cId="3104360816" sldId="772"/>
            <ac:graphicFrameMk id="60" creationId="{40047F94-B67C-4CE1-8450-5233F580703B}"/>
          </ac:graphicFrameMkLst>
        </pc:graphicFrameChg>
        <pc:graphicFrameChg chg="add mod">
          <ac:chgData name="Nguyen Chi Son" userId="606856d02e9d83ac" providerId="LiveId" clId="{71868D9A-B96F-428E-A575-98D8A1773808}" dt="2022-02-28T15:27:41.921" v="10012" actId="1037"/>
          <ac:graphicFrameMkLst>
            <pc:docMk/>
            <pc:sldMk cId="3104360816" sldId="772"/>
            <ac:graphicFrameMk id="61" creationId="{79AF5A9E-C209-4B30-8B01-BFA3065B1F4C}"/>
          </ac:graphicFrameMkLst>
        </pc:graphicFrameChg>
        <pc:graphicFrameChg chg="add mod">
          <ac:chgData name="Nguyen Chi Son" userId="606856d02e9d83ac" providerId="LiveId" clId="{71868D9A-B96F-428E-A575-98D8A1773808}" dt="2022-02-28T15:27:27.268" v="10000" actId="1038"/>
          <ac:graphicFrameMkLst>
            <pc:docMk/>
            <pc:sldMk cId="3104360816" sldId="772"/>
            <ac:graphicFrameMk id="62" creationId="{B42670C1-B63C-4C99-836D-96E55D57A2FF}"/>
          </ac:graphicFrameMkLst>
        </pc:graphicFrameChg>
        <pc:graphicFrameChg chg="add mod">
          <ac:chgData name="Nguyen Chi Son" userId="606856d02e9d83ac" providerId="LiveId" clId="{71868D9A-B96F-428E-A575-98D8A1773808}" dt="2022-02-28T15:27:27.268" v="10000" actId="1038"/>
          <ac:graphicFrameMkLst>
            <pc:docMk/>
            <pc:sldMk cId="3104360816" sldId="772"/>
            <ac:graphicFrameMk id="63" creationId="{2145E4FC-625C-494E-94CF-131C3AA407B1}"/>
          </ac:graphicFrameMkLst>
        </pc:graphicFrameChg>
        <pc:graphicFrameChg chg="add mod">
          <ac:chgData name="Nguyen Chi Son" userId="606856d02e9d83ac" providerId="LiveId" clId="{71868D9A-B96F-428E-A575-98D8A1773808}" dt="2022-02-28T15:27:27.268" v="10000" actId="1038"/>
          <ac:graphicFrameMkLst>
            <pc:docMk/>
            <pc:sldMk cId="3104360816" sldId="772"/>
            <ac:graphicFrameMk id="64" creationId="{5F7EF0D9-592F-4635-A7EF-600A32B57F37}"/>
          </ac:graphicFrameMkLst>
        </pc:graphicFrameChg>
        <pc:graphicFrameChg chg="add mod">
          <ac:chgData name="Nguyen Chi Son" userId="606856d02e9d83ac" providerId="LiveId" clId="{71868D9A-B96F-428E-A575-98D8A1773808}" dt="2022-02-28T15:25:08.018" v="9422" actId="1076"/>
          <ac:graphicFrameMkLst>
            <pc:docMk/>
            <pc:sldMk cId="3104360816" sldId="772"/>
            <ac:graphicFrameMk id="68" creationId="{C207C8EB-EB1A-40B0-B10F-E3D4EFA8F91C}"/>
          </ac:graphicFrameMkLst>
        </pc:graphicFrameChg>
        <pc:picChg chg="del">
          <ac:chgData name="Nguyen Chi Son" userId="606856d02e9d83ac" providerId="LiveId" clId="{71868D9A-B96F-428E-A575-98D8A1773808}" dt="2022-02-28T14:48:16.031" v="8092" actId="478"/>
          <ac:picMkLst>
            <pc:docMk/>
            <pc:sldMk cId="3104360816" sldId="772"/>
            <ac:picMk id="4" creationId="{12C2BC57-4332-4B5C-AEAE-1EBEE679E629}"/>
          </ac:picMkLst>
        </pc:picChg>
        <pc:cxnChg chg="add mod">
          <ac:chgData name="Nguyen Chi Son" userId="606856d02e9d83ac" providerId="LiveId" clId="{71868D9A-B96F-428E-A575-98D8A1773808}" dt="2022-02-28T14:52:10.429" v="8548" actId="164"/>
          <ac:cxnSpMkLst>
            <pc:docMk/>
            <pc:sldMk cId="3104360816" sldId="772"/>
            <ac:cxnSpMk id="3" creationId="{39998622-8444-48E2-BA8B-8FB8646ACF06}"/>
          </ac:cxnSpMkLst>
        </pc:cxnChg>
        <pc:cxnChg chg="del">
          <ac:chgData name="Nguyen Chi Son" userId="606856d02e9d83ac" providerId="LiveId" clId="{71868D9A-B96F-428E-A575-98D8A1773808}" dt="2022-02-28T14:48:17.531" v="8093" actId="478"/>
          <ac:cxnSpMkLst>
            <pc:docMk/>
            <pc:sldMk cId="3104360816" sldId="772"/>
            <ac:cxnSpMk id="7" creationId="{EBCA6BD4-2A10-4740-B920-794AE3039FA8}"/>
          </ac:cxnSpMkLst>
        </pc:cxnChg>
        <pc:cxnChg chg="del">
          <ac:chgData name="Nguyen Chi Son" userId="606856d02e9d83ac" providerId="LiveId" clId="{71868D9A-B96F-428E-A575-98D8A1773808}" dt="2022-02-28T14:48:17.531" v="8093" actId="478"/>
          <ac:cxnSpMkLst>
            <pc:docMk/>
            <pc:sldMk cId="3104360816" sldId="772"/>
            <ac:cxnSpMk id="8" creationId="{C43560C8-8EE1-4E2D-9EBD-82715F002EDF}"/>
          </ac:cxnSpMkLst>
        </pc:cxnChg>
        <pc:cxnChg chg="del">
          <ac:chgData name="Nguyen Chi Son" userId="606856d02e9d83ac" providerId="LiveId" clId="{71868D9A-B96F-428E-A575-98D8A1773808}" dt="2022-02-28T14:48:17.531" v="8093" actId="478"/>
          <ac:cxnSpMkLst>
            <pc:docMk/>
            <pc:sldMk cId="3104360816" sldId="772"/>
            <ac:cxnSpMk id="10" creationId="{9247DD44-FE0E-4365-96B8-ED3902BE7160}"/>
          </ac:cxnSpMkLst>
        </pc:cxnChg>
        <pc:cxnChg chg="add mod">
          <ac:chgData name="Nguyen Chi Son" userId="606856d02e9d83ac" providerId="LiveId" clId="{71868D9A-B96F-428E-A575-98D8A1773808}" dt="2022-02-28T14:50:24.976" v="8494" actId="571"/>
          <ac:cxnSpMkLst>
            <pc:docMk/>
            <pc:sldMk cId="3104360816" sldId="772"/>
            <ac:cxnSpMk id="12" creationId="{A4D151BE-1358-45BF-8BEE-B887388AC9AA}"/>
          </ac:cxnSpMkLst>
        </pc:cxnChg>
        <pc:cxnChg chg="add mod">
          <ac:chgData name="Nguyen Chi Son" userId="606856d02e9d83ac" providerId="LiveId" clId="{71868D9A-B96F-428E-A575-98D8A1773808}" dt="2022-02-28T14:52:10.429" v="8548" actId="164"/>
          <ac:cxnSpMkLst>
            <pc:docMk/>
            <pc:sldMk cId="3104360816" sldId="772"/>
            <ac:cxnSpMk id="13" creationId="{7927AC61-4DD2-4928-85DE-98087A026BE6}"/>
          </ac:cxnSpMkLst>
        </pc:cxnChg>
        <pc:cxnChg chg="add mod">
          <ac:chgData name="Nguyen Chi Son" userId="606856d02e9d83ac" providerId="LiveId" clId="{71868D9A-B96F-428E-A575-98D8A1773808}" dt="2022-02-28T15:27:27.268" v="10000" actId="1038"/>
          <ac:cxnSpMkLst>
            <pc:docMk/>
            <pc:sldMk cId="3104360816" sldId="772"/>
            <ac:cxnSpMk id="21" creationId="{BF8712F1-884A-4B85-9941-0D449FCD5469}"/>
          </ac:cxnSpMkLst>
        </pc:cxnChg>
        <pc:cxnChg chg="add mod">
          <ac:chgData name="Nguyen Chi Son" userId="606856d02e9d83ac" providerId="LiveId" clId="{71868D9A-B96F-428E-A575-98D8A1773808}" dt="2022-02-28T15:27:27.268" v="10000" actId="1038"/>
          <ac:cxnSpMkLst>
            <pc:docMk/>
            <pc:sldMk cId="3104360816" sldId="772"/>
            <ac:cxnSpMk id="24" creationId="{71810D76-9112-4889-BD67-BCC3B2039448}"/>
          </ac:cxnSpMkLst>
        </pc:cxnChg>
        <pc:cxnChg chg="add mod">
          <ac:chgData name="Nguyen Chi Son" userId="606856d02e9d83ac" providerId="LiveId" clId="{71868D9A-B96F-428E-A575-98D8A1773808}" dt="2022-02-28T15:27:27.268" v="10000" actId="1038"/>
          <ac:cxnSpMkLst>
            <pc:docMk/>
            <pc:sldMk cId="3104360816" sldId="772"/>
            <ac:cxnSpMk id="26" creationId="{A75596AF-23B3-4E15-91C2-9C0599F8CE16}"/>
          </ac:cxnSpMkLst>
        </pc:cxnChg>
        <pc:cxnChg chg="add mod">
          <ac:chgData name="Nguyen Chi Son" userId="606856d02e9d83ac" providerId="LiveId" clId="{71868D9A-B96F-428E-A575-98D8A1773808}" dt="2022-02-28T14:58:24.161" v="8587" actId="571"/>
          <ac:cxnSpMkLst>
            <pc:docMk/>
            <pc:sldMk cId="3104360816" sldId="772"/>
            <ac:cxnSpMk id="33" creationId="{3F27B301-76E3-49FE-887C-A249C3B66CAB}"/>
          </ac:cxnSpMkLst>
        </pc:cxnChg>
        <pc:cxnChg chg="add del mod">
          <ac:chgData name="Nguyen Chi Son" userId="606856d02e9d83ac" providerId="LiveId" clId="{71868D9A-B96F-428E-A575-98D8A1773808}" dt="2022-02-28T14:59:58.630" v="8641" actId="478"/>
          <ac:cxnSpMkLst>
            <pc:docMk/>
            <pc:sldMk cId="3104360816" sldId="772"/>
            <ac:cxnSpMk id="35" creationId="{CCCA7522-FD38-4C48-A5B3-508BB96133F8}"/>
          </ac:cxnSpMkLst>
        </pc:cxnChg>
        <pc:cxnChg chg="add mod">
          <ac:chgData name="Nguyen Chi Son" userId="606856d02e9d83ac" providerId="LiveId" clId="{71868D9A-B96F-428E-A575-98D8A1773808}" dt="2022-02-28T15:28:32.263" v="10013" actId="208"/>
          <ac:cxnSpMkLst>
            <pc:docMk/>
            <pc:sldMk cId="3104360816" sldId="772"/>
            <ac:cxnSpMk id="39" creationId="{C20F1E09-8656-4017-A610-0CC6AC20E7B9}"/>
          </ac:cxnSpMkLst>
        </pc:cxnChg>
        <pc:cxnChg chg="add mod">
          <ac:chgData name="Nguyen Chi Son" userId="606856d02e9d83ac" providerId="LiveId" clId="{71868D9A-B96F-428E-A575-98D8A1773808}" dt="2022-02-28T15:00:14.177" v="8645" actId="571"/>
          <ac:cxnSpMkLst>
            <pc:docMk/>
            <pc:sldMk cId="3104360816" sldId="772"/>
            <ac:cxnSpMk id="40" creationId="{57783AFE-DB44-40B1-8BFF-25BD48FA0CA2}"/>
          </ac:cxnSpMkLst>
        </pc:cxnChg>
        <pc:cxnChg chg="add mod">
          <ac:chgData name="Nguyen Chi Son" userId="606856d02e9d83ac" providerId="LiveId" clId="{71868D9A-B96F-428E-A575-98D8A1773808}" dt="2022-02-28T15:27:41.921" v="10012" actId="1037"/>
          <ac:cxnSpMkLst>
            <pc:docMk/>
            <pc:sldMk cId="3104360816" sldId="772"/>
            <ac:cxnSpMk id="41" creationId="{20252EFE-8FF7-43B6-9433-5646B214887E}"/>
          </ac:cxnSpMkLst>
        </pc:cxnChg>
        <pc:cxnChg chg="add mod">
          <ac:chgData name="Nguyen Chi Son" userId="606856d02e9d83ac" providerId="LiveId" clId="{71868D9A-B96F-428E-A575-98D8A1773808}" dt="2022-02-28T15:27:41.921" v="10012" actId="1037"/>
          <ac:cxnSpMkLst>
            <pc:docMk/>
            <pc:sldMk cId="3104360816" sldId="772"/>
            <ac:cxnSpMk id="42" creationId="{6681BC9C-8EE9-4B79-BB79-23BC904CDF8E}"/>
          </ac:cxnSpMkLst>
        </pc:cxnChg>
        <pc:cxnChg chg="add mod">
          <ac:chgData name="Nguyen Chi Son" userId="606856d02e9d83ac" providerId="LiveId" clId="{71868D9A-B96F-428E-A575-98D8A1773808}" dt="2022-02-28T15:27:27.268" v="10000" actId="1038"/>
          <ac:cxnSpMkLst>
            <pc:docMk/>
            <pc:sldMk cId="3104360816" sldId="772"/>
            <ac:cxnSpMk id="45" creationId="{72A6CF6B-3DF7-4EBE-91C3-1353ADBA2466}"/>
          </ac:cxnSpMkLst>
        </pc:cxnChg>
        <pc:cxnChg chg="add del mod">
          <ac:chgData name="Nguyen Chi Son" userId="606856d02e9d83ac" providerId="LiveId" clId="{71868D9A-B96F-428E-A575-98D8A1773808}" dt="2022-02-28T15:28:37.544" v="10014" actId="478"/>
          <ac:cxnSpMkLst>
            <pc:docMk/>
            <pc:sldMk cId="3104360816" sldId="772"/>
            <ac:cxnSpMk id="52" creationId="{DDC6A534-7D56-4864-9CCB-BEA125B6EDB0}"/>
          </ac:cxnSpMkLst>
        </pc:cxnChg>
      </pc:sldChg>
      <pc:sldChg chg="addSp delSp modSp add mod delAnim modAnim">
        <pc:chgData name="Nguyen Chi Son" userId="606856d02e9d83ac" providerId="LiveId" clId="{71868D9A-B96F-428E-A575-98D8A1773808}" dt="2022-02-28T15:52:27.885" v="10617"/>
        <pc:sldMkLst>
          <pc:docMk/>
          <pc:sldMk cId="1281092170" sldId="773"/>
        </pc:sldMkLst>
        <pc:spChg chg="add mod ord">
          <ac:chgData name="Nguyen Chi Son" userId="606856d02e9d83ac" providerId="LiveId" clId="{71868D9A-B96F-428E-A575-98D8A1773808}" dt="2022-02-28T15:44:34.662" v="10509" actId="1076"/>
          <ac:spMkLst>
            <pc:docMk/>
            <pc:sldMk cId="1281092170" sldId="773"/>
            <ac:spMk id="5" creationId="{9CE0447C-D6EB-4A33-B16F-3EFA6A5B11F3}"/>
          </ac:spMkLst>
        </pc:spChg>
        <pc:spChg chg="del mod">
          <ac:chgData name="Nguyen Chi Son" userId="606856d02e9d83ac" providerId="LiveId" clId="{71868D9A-B96F-428E-A575-98D8A1773808}" dt="2022-02-28T15:34:21.912" v="10076" actId="478"/>
          <ac:spMkLst>
            <pc:docMk/>
            <pc:sldMk cId="1281092170" sldId="773"/>
            <ac:spMk id="14" creationId="{A530074C-9975-4D4F-AC15-005B11433C74}"/>
          </ac:spMkLst>
        </pc:spChg>
        <pc:spChg chg="del mod">
          <ac:chgData name="Nguyen Chi Son" userId="606856d02e9d83ac" providerId="LiveId" clId="{71868D9A-B96F-428E-A575-98D8A1773808}" dt="2022-02-28T15:34:21.912" v="10076" actId="478"/>
          <ac:spMkLst>
            <pc:docMk/>
            <pc:sldMk cId="1281092170" sldId="773"/>
            <ac:spMk id="15" creationId="{EC5263CE-BE2F-44C4-BD89-2666D2873C33}"/>
          </ac:spMkLst>
        </pc:spChg>
        <pc:spChg chg="add mod ord">
          <ac:chgData name="Nguyen Chi Son" userId="606856d02e9d83ac" providerId="LiveId" clId="{71868D9A-B96F-428E-A575-98D8A1773808}" dt="2022-02-28T15:50:34.743" v="10602" actId="1038"/>
          <ac:spMkLst>
            <pc:docMk/>
            <pc:sldMk cId="1281092170" sldId="773"/>
            <ac:spMk id="16" creationId="{E48A0DDC-4BE8-4A26-A67E-3B646C4819D9}"/>
          </ac:spMkLst>
        </pc:spChg>
        <pc:spChg chg="add mod">
          <ac:chgData name="Nguyen Chi Son" userId="606856d02e9d83ac" providerId="LiveId" clId="{71868D9A-B96F-428E-A575-98D8A1773808}" dt="2022-02-28T15:44:34.662" v="10509" actId="1076"/>
          <ac:spMkLst>
            <pc:docMk/>
            <pc:sldMk cId="1281092170" sldId="773"/>
            <ac:spMk id="17" creationId="{36A31591-B1A7-4A97-AE21-0F8BB9333EE5}"/>
          </ac:spMkLst>
        </pc:spChg>
        <pc:spChg chg="mod">
          <ac:chgData name="Nguyen Chi Son" userId="606856d02e9d83ac" providerId="LiveId" clId="{71868D9A-B96F-428E-A575-98D8A1773808}" dt="2022-02-28T15:26:57.686" v="9937" actId="20577"/>
          <ac:spMkLst>
            <pc:docMk/>
            <pc:sldMk cId="1281092170" sldId="773"/>
            <ac:spMk id="19" creationId="{9C339D16-68E4-43C4-A62E-D0146138D23B}"/>
          </ac:spMkLst>
        </pc:spChg>
        <pc:spChg chg="mod">
          <ac:chgData name="Nguyen Chi Son" userId="606856d02e9d83ac" providerId="LiveId" clId="{71868D9A-B96F-428E-A575-98D8A1773808}" dt="2022-02-28T15:34:14.693" v="10074"/>
          <ac:spMkLst>
            <pc:docMk/>
            <pc:sldMk cId="1281092170" sldId="773"/>
            <ac:spMk id="22" creationId="{56574D77-2E2D-44D6-96CB-AC61E9DE41EB}"/>
          </ac:spMkLst>
        </pc:spChg>
        <pc:spChg chg="mod">
          <ac:chgData name="Nguyen Chi Son" userId="606856d02e9d83ac" providerId="LiveId" clId="{71868D9A-B96F-428E-A575-98D8A1773808}" dt="2022-02-28T15:34:14.693" v="10074"/>
          <ac:spMkLst>
            <pc:docMk/>
            <pc:sldMk cId="1281092170" sldId="773"/>
            <ac:spMk id="23" creationId="{F038726D-C541-4721-BB9E-3CEA9D29A57D}"/>
          </ac:spMkLst>
        </pc:spChg>
        <pc:spChg chg="mod">
          <ac:chgData name="Nguyen Chi Son" userId="606856d02e9d83ac" providerId="LiveId" clId="{71868D9A-B96F-428E-A575-98D8A1773808}" dt="2022-02-28T15:34:14.693" v="10074"/>
          <ac:spMkLst>
            <pc:docMk/>
            <pc:sldMk cId="1281092170" sldId="773"/>
            <ac:spMk id="24" creationId="{60E51B3B-E2DD-4B9E-84BD-E4DD00E26ACC}"/>
          </ac:spMkLst>
        </pc:spChg>
        <pc:spChg chg="mod">
          <ac:chgData name="Nguyen Chi Son" userId="606856d02e9d83ac" providerId="LiveId" clId="{71868D9A-B96F-428E-A575-98D8A1773808}" dt="2022-02-28T15:34:14.693" v="10074"/>
          <ac:spMkLst>
            <pc:docMk/>
            <pc:sldMk cId="1281092170" sldId="773"/>
            <ac:spMk id="25" creationId="{6D5D53C7-AB6B-4A8A-87D3-1939EC67F160}"/>
          </ac:spMkLst>
        </pc:spChg>
        <pc:spChg chg="add mod">
          <ac:chgData name="Nguyen Chi Son" userId="606856d02e9d83ac" providerId="LiveId" clId="{71868D9A-B96F-428E-A575-98D8A1773808}" dt="2022-02-28T15:44:34.662" v="10509" actId="1076"/>
          <ac:spMkLst>
            <pc:docMk/>
            <pc:sldMk cId="1281092170" sldId="773"/>
            <ac:spMk id="33" creationId="{9A863D92-4327-41FF-9AB2-8DF63AF00C92}"/>
          </ac:spMkLst>
        </pc:spChg>
        <pc:spChg chg="add mod">
          <ac:chgData name="Nguyen Chi Son" userId="606856d02e9d83ac" providerId="LiveId" clId="{71868D9A-B96F-428E-A575-98D8A1773808}" dt="2022-02-28T15:44:34.662" v="10509" actId="1076"/>
          <ac:spMkLst>
            <pc:docMk/>
            <pc:sldMk cId="1281092170" sldId="773"/>
            <ac:spMk id="34" creationId="{E93F2CE5-F4B0-4F83-B836-18EAD91412F6}"/>
          </ac:spMkLst>
        </pc:spChg>
        <pc:spChg chg="add mod">
          <ac:chgData name="Nguyen Chi Son" userId="606856d02e9d83ac" providerId="LiveId" clId="{71868D9A-B96F-428E-A575-98D8A1773808}" dt="2022-02-28T15:44:34.662" v="10509" actId="1076"/>
          <ac:spMkLst>
            <pc:docMk/>
            <pc:sldMk cId="1281092170" sldId="773"/>
            <ac:spMk id="35" creationId="{67AAC3C1-19AE-4ECA-B0EB-F21956CE5431}"/>
          </ac:spMkLst>
        </pc:spChg>
        <pc:spChg chg="add mod">
          <ac:chgData name="Nguyen Chi Son" userId="606856d02e9d83ac" providerId="LiveId" clId="{71868D9A-B96F-428E-A575-98D8A1773808}" dt="2022-02-28T15:38:28.805" v="10142" actId="571"/>
          <ac:spMkLst>
            <pc:docMk/>
            <pc:sldMk cId="1281092170" sldId="773"/>
            <ac:spMk id="36" creationId="{C46CA335-7C8D-424A-97D5-570DC23A481F}"/>
          </ac:spMkLst>
        </pc:spChg>
        <pc:spChg chg="add mod">
          <ac:chgData name="Nguyen Chi Son" userId="606856d02e9d83ac" providerId="LiveId" clId="{71868D9A-B96F-428E-A575-98D8A1773808}" dt="2022-02-28T15:44:34.662" v="10509" actId="1076"/>
          <ac:spMkLst>
            <pc:docMk/>
            <pc:sldMk cId="1281092170" sldId="773"/>
            <ac:spMk id="37" creationId="{52EB5A2E-D8E3-4D8A-AB62-27ABB0AEB037}"/>
          </ac:spMkLst>
        </pc:spChg>
        <pc:spChg chg="add mod">
          <ac:chgData name="Nguyen Chi Son" userId="606856d02e9d83ac" providerId="LiveId" clId="{71868D9A-B96F-428E-A575-98D8A1773808}" dt="2022-02-28T15:44:34.662" v="10509" actId="1076"/>
          <ac:spMkLst>
            <pc:docMk/>
            <pc:sldMk cId="1281092170" sldId="773"/>
            <ac:spMk id="38" creationId="{6AFEE81B-DA26-44E0-B883-8761BDDEA698}"/>
          </ac:spMkLst>
        </pc:spChg>
        <pc:spChg chg="add mod">
          <ac:chgData name="Nguyen Chi Son" userId="606856d02e9d83ac" providerId="LiveId" clId="{71868D9A-B96F-428E-A575-98D8A1773808}" dt="2022-02-28T15:44:34.662" v="10509" actId="1076"/>
          <ac:spMkLst>
            <pc:docMk/>
            <pc:sldMk cId="1281092170" sldId="773"/>
            <ac:spMk id="42" creationId="{DDE89BA6-E53D-46BD-B6BC-3B814C8265E9}"/>
          </ac:spMkLst>
        </pc:spChg>
        <pc:spChg chg="add del mod">
          <ac:chgData name="Nguyen Chi Son" userId="606856d02e9d83ac" providerId="LiveId" clId="{71868D9A-B96F-428E-A575-98D8A1773808}" dt="2022-02-28T15:40:07.879" v="10167" actId="478"/>
          <ac:spMkLst>
            <pc:docMk/>
            <pc:sldMk cId="1281092170" sldId="773"/>
            <ac:spMk id="43" creationId="{DBDE1E93-BCD4-4264-BCAF-AFF1975BE7DF}"/>
          </ac:spMkLst>
        </pc:spChg>
        <pc:spChg chg="add mod">
          <ac:chgData name="Nguyen Chi Son" userId="606856d02e9d83ac" providerId="LiveId" clId="{71868D9A-B96F-428E-A575-98D8A1773808}" dt="2022-02-28T15:44:19.585" v="10506" actId="1076"/>
          <ac:spMkLst>
            <pc:docMk/>
            <pc:sldMk cId="1281092170" sldId="773"/>
            <ac:spMk id="44" creationId="{B9129BAD-9CCB-4F3B-B0AD-630546B29EC3}"/>
          </ac:spMkLst>
        </pc:spChg>
        <pc:spChg chg="add mod">
          <ac:chgData name="Nguyen Chi Son" userId="606856d02e9d83ac" providerId="LiveId" clId="{71868D9A-B96F-428E-A575-98D8A1773808}" dt="2022-02-28T15:44:15.569" v="10504" actId="14100"/>
          <ac:spMkLst>
            <pc:docMk/>
            <pc:sldMk cId="1281092170" sldId="773"/>
            <ac:spMk id="45" creationId="{CA14B962-8242-438A-B039-CDD5B8CD84B2}"/>
          </ac:spMkLst>
        </pc:spChg>
        <pc:grpChg chg="add mod">
          <ac:chgData name="Nguyen Chi Son" userId="606856d02e9d83ac" providerId="LiveId" clId="{71868D9A-B96F-428E-A575-98D8A1773808}" dt="2022-02-28T15:44:34.662" v="10509" actId="1076"/>
          <ac:grpSpMkLst>
            <pc:docMk/>
            <pc:sldMk cId="1281092170" sldId="773"/>
            <ac:grpSpMk id="18" creationId="{74DCF35D-37E0-4FC7-AFC6-8D23C7729EEE}"/>
          </ac:grpSpMkLst>
        </pc:grpChg>
        <pc:graphicFrameChg chg="add mod">
          <ac:chgData name="Nguyen Chi Son" userId="606856d02e9d83ac" providerId="LiveId" clId="{71868D9A-B96F-428E-A575-98D8A1773808}" dt="2022-02-28T15:44:34.662" v="10509" actId="1076"/>
          <ac:graphicFrameMkLst>
            <pc:docMk/>
            <pc:sldMk cId="1281092170" sldId="773"/>
            <ac:graphicFrameMk id="39" creationId="{2DBF5907-AC28-4B36-BD82-5460C4CE067D}"/>
          </ac:graphicFrameMkLst>
        </pc:graphicFrameChg>
        <pc:graphicFrameChg chg="add mod">
          <ac:chgData name="Nguyen Chi Son" userId="606856d02e9d83ac" providerId="LiveId" clId="{71868D9A-B96F-428E-A575-98D8A1773808}" dt="2022-02-28T15:44:34.662" v="10509" actId="1076"/>
          <ac:graphicFrameMkLst>
            <pc:docMk/>
            <pc:sldMk cId="1281092170" sldId="773"/>
            <ac:graphicFrameMk id="40" creationId="{F869C768-016F-4C86-8715-5414A50CB118}"/>
          </ac:graphicFrameMkLst>
        </pc:graphicFrameChg>
        <pc:graphicFrameChg chg="add mod">
          <ac:chgData name="Nguyen Chi Son" userId="606856d02e9d83ac" providerId="LiveId" clId="{71868D9A-B96F-428E-A575-98D8A1773808}" dt="2022-02-28T15:44:34.662" v="10509" actId="1076"/>
          <ac:graphicFrameMkLst>
            <pc:docMk/>
            <pc:sldMk cId="1281092170" sldId="773"/>
            <ac:graphicFrameMk id="41" creationId="{CC123CC8-A53A-491B-A599-BFB47249063B}"/>
          </ac:graphicFrameMkLst>
        </pc:graphicFrameChg>
        <pc:graphicFrameChg chg="add mod">
          <ac:chgData name="Nguyen Chi Son" userId="606856d02e9d83ac" providerId="LiveId" clId="{71868D9A-B96F-428E-A575-98D8A1773808}" dt="2022-02-28T15:44:38.365" v="10510" actId="1076"/>
          <ac:graphicFrameMkLst>
            <pc:docMk/>
            <pc:sldMk cId="1281092170" sldId="773"/>
            <ac:graphicFrameMk id="46" creationId="{763B0DD6-DE23-4E1F-BBC9-501338521868}"/>
          </ac:graphicFrameMkLst>
        </pc:graphicFrameChg>
        <pc:graphicFrameChg chg="add del mod">
          <ac:chgData name="Nguyen Chi Son" userId="606856d02e9d83ac" providerId="LiveId" clId="{71868D9A-B96F-428E-A575-98D8A1773808}" dt="2022-02-28T15:43:04.431" v="10280" actId="478"/>
          <ac:graphicFrameMkLst>
            <pc:docMk/>
            <pc:sldMk cId="1281092170" sldId="773"/>
            <ac:graphicFrameMk id="47" creationId="{B7FE943E-FC91-4ECC-84EF-4A2F48377BB0}"/>
          </ac:graphicFrameMkLst>
        </pc:graphicFrameChg>
        <pc:picChg chg="del">
          <ac:chgData name="Nguyen Chi Son" userId="606856d02e9d83ac" providerId="LiveId" clId="{71868D9A-B96F-428E-A575-98D8A1773808}" dt="2022-02-28T15:25:54.110" v="9435" actId="478"/>
          <ac:picMkLst>
            <pc:docMk/>
            <pc:sldMk cId="1281092170" sldId="773"/>
            <ac:picMk id="4" creationId="{12C2BC57-4332-4B5C-AEAE-1EBEE679E629}"/>
          </ac:picMkLst>
        </pc:picChg>
        <pc:cxnChg chg="add mod">
          <ac:chgData name="Nguyen Chi Son" userId="606856d02e9d83ac" providerId="LiveId" clId="{71868D9A-B96F-428E-A575-98D8A1773808}" dt="2022-02-28T15:44:34.662" v="10509" actId="1076"/>
          <ac:cxnSpMkLst>
            <pc:docMk/>
            <pc:sldMk cId="1281092170" sldId="773"/>
            <ac:cxnSpMk id="3" creationId="{F4CC89E3-5A33-42FF-BE7F-07F2872D78D2}"/>
          </ac:cxnSpMkLst>
        </pc:cxnChg>
        <pc:cxnChg chg="del">
          <ac:chgData name="Nguyen Chi Son" userId="606856d02e9d83ac" providerId="LiveId" clId="{71868D9A-B96F-428E-A575-98D8A1773808}" dt="2022-02-28T15:25:56.938" v="9436" actId="478"/>
          <ac:cxnSpMkLst>
            <pc:docMk/>
            <pc:sldMk cId="1281092170" sldId="773"/>
            <ac:cxnSpMk id="7" creationId="{EBCA6BD4-2A10-4740-B920-794AE3039FA8}"/>
          </ac:cxnSpMkLst>
        </pc:cxnChg>
        <pc:cxnChg chg="del">
          <ac:chgData name="Nguyen Chi Son" userId="606856d02e9d83ac" providerId="LiveId" clId="{71868D9A-B96F-428E-A575-98D8A1773808}" dt="2022-02-28T15:25:56.938" v="9436" actId="478"/>
          <ac:cxnSpMkLst>
            <pc:docMk/>
            <pc:sldMk cId="1281092170" sldId="773"/>
            <ac:cxnSpMk id="8" creationId="{C43560C8-8EE1-4E2D-9EBD-82715F002EDF}"/>
          </ac:cxnSpMkLst>
        </pc:cxnChg>
        <pc:cxnChg chg="del">
          <ac:chgData name="Nguyen Chi Son" userId="606856d02e9d83ac" providerId="LiveId" clId="{71868D9A-B96F-428E-A575-98D8A1773808}" dt="2022-02-28T15:25:56.938" v="9436" actId="478"/>
          <ac:cxnSpMkLst>
            <pc:docMk/>
            <pc:sldMk cId="1281092170" sldId="773"/>
            <ac:cxnSpMk id="10" creationId="{9247DD44-FE0E-4365-96B8-ED3902BE7160}"/>
          </ac:cxnSpMkLst>
        </pc:cxnChg>
        <pc:cxnChg chg="add mod">
          <ac:chgData name="Nguyen Chi Son" userId="606856d02e9d83ac" providerId="LiveId" clId="{71868D9A-B96F-428E-A575-98D8A1773808}" dt="2022-02-28T15:31:31.408" v="10030" actId="571"/>
          <ac:cxnSpMkLst>
            <pc:docMk/>
            <pc:sldMk cId="1281092170" sldId="773"/>
            <ac:cxnSpMk id="12" creationId="{C5DF2764-3C82-4155-AC1A-188A4530B71B}"/>
          </ac:cxnSpMkLst>
        </pc:cxnChg>
        <pc:cxnChg chg="add mod">
          <ac:chgData name="Nguyen Chi Son" userId="606856d02e9d83ac" providerId="LiveId" clId="{71868D9A-B96F-428E-A575-98D8A1773808}" dt="2022-02-28T15:44:34.662" v="10509" actId="1076"/>
          <ac:cxnSpMkLst>
            <pc:docMk/>
            <pc:sldMk cId="1281092170" sldId="773"/>
            <ac:cxnSpMk id="13" creationId="{853EA3EF-86E3-4A73-BA26-62D44A630EBB}"/>
          </ac:cxnSpMkLst>
        </pc:cxnChg>
        <pc:cxnChg chg="mod">
          <ac:chgData name="Nguyen Chi Son" userId="606856d02e9d83ac" providerId="LiveId" clId="{71868D9A-B96F-428E-A575-98D8A1773808}" dt="2022-02-28T15:34:14.693" v="10074"/>
          <ac:cxnSpMkLst>
            <pc:docMk/>
            <pc:sldMk cId="1281092170" sldId="773"/>
            <ac:cxnSpMk id="20" creationId="{ED9EC2FB-EFC1-48A1-9FB9-CE800CCE1091}"/>
          </ac:cxnSpMkLst>
        </pc:cxnChg>
        <pc:cxnChg chg="mod">
          <ac:chgData name="Nguyen Chi Son" userId="606856d02e9d83ac" providerId="LiveId" clId="{71868D9A-B96F-428E-A575-98D8A1773808}" dt="2022-02-28T15:34:14.693" v="10074"/>
          <ac:cxnSpMkLst>
            <pc:docMk/>
            <pc:sldMk cId="1281092170" sldId="773"/>
            <ac:cxnSpMk id="21" creationId="{C64EBBA9-0343-42B5-965B-2F3B3A34ADD3}"/>
          </ac:cxnSpMkLst>
        </pc:cxnChg>
        <pc:cxnChg chg="add mod">
          <ac:chgData name="Nguyen Chi Son" userId="606856d02e9d83ac" providerId="LiveId" clId="{71868D9A-B96F-428E-A575-98D8A1773808}" dt="2022-02-28T15:44:34.662" v="10509" actId="1076"/>
          <ac:cxnSpMkLst>
            <pc:docMk/>
            <pc:sldMk cId="1281092170" sldId="773"/>
            <ac:cxnSpMk id="26" creationId="{6ED43433-4B06-41DF-9FF4-5E3E939C9D06}"/>
          </ac:cxnSpMkLst>
        </pc:cxnChg>
        <pc:cxnChg chg="add mod">
          <ac:chgData name="Nguyen Chi Son" userId="606856d02e9d83ac" providerId="LiveId" clId="{71868D9A-B96F-428E-A575-98D8A1773808}" dt="2022-02-28T15:44:34.662" v="10509" actId="1076"/>
          <ac:cxnSpMkLst>
            <pc:docMk/>
            <pc:sldMk cId="1281092170" sldId="773"/>
            <ac:cxnSpMk id="27" creationId="{23FB8357-44E9-4303-B003-21E40055F99C}"/>
          </ac:cxnSpMkLst>
        </pc:cxnChg>
        <pc:cxnChg chg="add mod">
          <ac:chgData name="Nguyen Chi Son" userId="606856d02e9d83ac" providerId="LiveId" clId="{71868D9A-B96F-428E-A575-98D8A1773808}" dt="2022-02-28T15:44:34.662" v="10509" actId="1076"/>
          <ac:cxnSpMkLst>
            <pc:docMk/>
            <pc:sldMk cId="1281092170" sldId="773"/>
            <ac:cxnSpMk id="30" creationId="{9BBE9AEE-F935-4868-9C99-6C5A03568C9E}"/>
          </ac:cxnSpMkLst>
        </pc:cxnChg>
      </pc:sldChg>
    </pc:docChg>
  </pc:docChgLst>
  <pc:docChgLst>
    <pc:chgData name="Nguyen Chi Son" userId="606856d02e9d83ac" providerId="LiveId" clId="{A39CA402-E5A0-43BD-9728-8A300BACD9F1}"/>
    <pc:docChg chg="undo custSel addSld delSld modSld">
      <pc:chgData name="Nguyen Chi Son" userId="606856d02e9d83ac" providerId="LiveId" clId="{A39CA402-E5A0-43BD-9728-8A300BACD9F1}" dt="2021-10-14T10:56:02.222" v="2888"/>
      <pc:docMkLst>
        <pc:docMk/>
      </pc:docMkLst>
      <pc:sldChg chg="modSp mod">
        <pc:chgData name="Nguyen Chi Son" userId="606856d02e9d83ac" providerId="LiveId" clId="{A39CA402-E5A0-43BD-9728-8A300BACD9F1}" dt="2021-10-14T10:28:04.215" v="35" actId="20577"/>
        <pc:sldMkLst>
          <pc:docMk/>
          <pc:sldMk cId="2922349590" sldId="256"/>
        </pc:sldMkLst>
        <pc:spChg chg="mod">
          <ac:chgData name="Nguyen Chi Son" userId="606856d02e9d83ac" providerId="LiveId" clId="{A39CA402-E5A0-43BD-9728-8A300BACD9F1}" dt="2021-10-14T10:28:04.215" v="35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A39CA402-E5A0-43BD-9728-8A300BACD9F1}" dt="2021-10-14T10:31:13.355" v="385" actId="1035"/>
        <pc:sldMkLst>
          <pc:docMk/>
          <pc:sldMk cId="2812505328" sldId="362"/>
        </pc:sldMkLst>
        <pc:spChg chg="mod">
          <ac:chgData name="Nguyen Chi Son" userId="606856d02e9d83ac" providerId="LiveId" clId="{A39CA402-E5A0-43BD-9728-8A300BACD9F1}" dt="2021-10-14T10:31:09.605" v="364" actId="20577"/>
          <ac:spMkLst>
            <pc:docMk/>
            <pc:sldMk cId="2812505328" sldId="362"/>
            <ac:spMk id="2" creationId="{DAF08EC2-5D0D-48D9-855C-A59C0E5ED55B}"/>
          </ac:spMkLst>
        </pc:spChg>
        <pc:spChg chg="mod">
          <ac:chgData name="Nguyen Chi Son" userId="606856d02e9d83ac" providerId="LiveId" clId="{A39CA402-E5A0-43BD-9728-8A300BACD9F1}" dt="2021-10-14T10:31:13.355" v="385" actId="1035"/>
          <ac:spMkLst>
            <pc:docMk/>
            <pc:sldMk cId="2812505328" sldId="362"/>
            <ac:spMk id="3" creationId="{8CD51C9F-FCB0-4185-93E6-835FC05E1B10}"/>
          </ac:spMkLst>
        </pc:spChg>
      </pc:sldChg>
      <pc:sldChg chg="addSp delSp modSp mod">
        <pc:chgData name="Nguyen Chi Son" userId="606856d02e9d83ac" providerId="LiveId" clId="{A39CA402-E5A0-43BD-9728-8A300BACD9F1}" dt="2021-10-14T10:38:52.917" v="1158" actId="20577"/>
        <pc:sldMkLst>
          <pc:docMk/>
          <pc:sldMk cId="3298182474" sldId="547"/>
        </pc:sldMkLst>
        <pc:spChg chg="mod">
          <ac:chgData name="Nguyen Chi Son" userId="606856d02e9d83ac" providerId="LiveId" clId="{A39CA402-E5A0-43BD-9728-8A300BACD9F1}" dt="2021-10-14T10:31:56.677" v="587" actId="20577"/>
          <ac:spMkLst>
            <pc:docMk/>
            <pc:sldMk cId="3298182474" sldId="547"/>
            <ac:spMk id="2" creationId="{BA8A6260-CA4B-46A9-A06E-C71EE59E6992}"/>
          </ac:spMkLst>
        </pc:spChg>
        <pc:spChg chg="del">
          <ac:chgData name="Nguyen Chi Son" userId="606856d02e9d83ac" providerId="LiveId" clId="{A39CA402-E5A0-43BD-9728-8A300BACD9F1}" dt="2021-10-14T10:28:34.161" v="84" actId="478"/>
          <ac:spMkLst>
            <pc:docMk/>
            <pc:sldMk cId="3298182474" sldId="547"/>
            <ac:spMk id="7" creationId="{CF632240-EE73-4E45-BA66-6CA6C40409AF}"/>
          </ac:spMkLst>
        </pc:spChg>
        <pc:spChg chg="del">
          <ac:chgData name="Nguyen Chi Son" userId="606856d02e9d83ac" providerId="LiveId" clId="{A39CA402-E5A0-43BD-9728-8A300BACD9F1}" dt="2021-10-14T10:28:34.161" v="84" actId="478"/>
          <ac:spMkLst>
            <pc:docMk/>
            <pc:sldMk cId="3298182474" sldId="547"/>
            <ac:spMk id="11" creationId="{6CF40600-D82A-4EA1-B2FB-E5E7F6990C86}"/>
          </ac:spMkLst>
        </pc:spChg>
        <pc:spChg chg="del">
          <ac:chgData name="Nguyen Chi Son" userId="606856d02e9d83ac" providerId="LiveId" clId="{A39CA402-E5A0-43BD-9728-8A300BACD9F1}" dt="2021-10-14T10:28:34.161" v="84" actId="478"/>
          <ac:spMkLst>
            <pc:docMk/>
            <pc:sldMk cId="3298182474" sldId="547"/>
            <ac:spMk id="13" creationId="{28811683-A380-4293-A052-4ED20B00D3A1}"/>
          </ac:spMkLst>
        </pc:spChg>
        <pc:spChg chg="del">
          <ac:chgData name="Nguyen Chi Son" userId="606856d02e9d83ac" providerId="LiveId" clId="{A39CA402-E5A0-43BD-9728-8A300BACD9F1}" dt="2021-10-14T10:28:34.161" v="84" actId="478"/>
          <ac:spMkLst>
            <pc:docMk/>
            <pc:sldMk cId="3298182474" sldId="547"/>
            <ac:spMk id="17" creationId="{4F6F8A7E-D9F4-452F-9557-F3D4BA22C727}"/>
          </ac:spMkLst>
        </pc:spChg>
        <pc:spChg chg="del">
          <ac:chgData name="Nguyen Chi Son" userId="606856d02e9d83ac" providerId="LiveId" clId="{A39CA402-E5A0-43BD-9728-8A300BACD9F1}" dt="2021-10-14T10:28:34.161" v="84" actId="478"/>
          <ac:spMkLst>
            <pc:docMk/>
            <pc:sldMk cId="3298182474" sldId="547"/>
            <ac:spMk id="19" creationId="{7FE1E98E-9EB8-4F5F-8FF4-F0994BDBABA4}"/>
          </ac:spMkLst>
        </pc:spChg>
        <pc:spChg chg="del">
          <ac:chgData name="Nguyen Chi Son" userId="606856d02e9d83ac" providerId="LiveId" clId="{A39CA402-E5A0-43BD-9728-8A300BACD9F1}" dt="2021-10-14T10:28:34.161" v="84" actId="478"/>
          <ac:spMkLst>
            <pc:docMk/>
            <pc:sldMk cId="3298182474" sldId="547"/>
            <ac:spMk id="20" creationId="{143F37B3-25FF-439F-8BAD-3AFBA9141796}"/>
          </ac:spMkLst>
        </pc:spChg>
        <pc:spChg chg="del">
          <ac:chgData name="Nguyen Chi Son" userId="606856d02e9d83ac" providerId="LiveId" clId="{A39CA402-E5A0-43BD-9728-8A300BACD9F1}" dt="2021-10-14T10:28:34.161" v="84" actId="478"/>
          <ac:spMkLst>
            <pc:docMk/>
            <pc:sldMk cId="3298182474" sldId="547"/>
            <ac:spMk id="21" creationId="{DD6D4EC0-C256-49A3-88C2-B0E1DB9BC5B4}"/>
          </ac:spMkLst>
        </pc:spChg>
        <pc:spChg chg="add mod">
          <ac:chgData name="Nguyen Chi Son" userId="606856d02e9d83ac" providerId="LiveId" clId="{A39CA402-E5A0-43BD-9728-8A300BACD9F1}" dt="2021-10-14T10:38:52.917" v="1158" actId="20577"/>
          <ac:spMkLst>
            <pc:docMk/>
            <pc:sldMk cId="3298182474" sldId="547"/>
            <ac:spMk id="23" creationId="{A3CA9D35-35B6-493F-8590-514DBA6E36B8}"/>
          </ac:spMkLst>
        </pc:spChg>
        <pc:spChg chg="del">
          <ac:chgData name="Nguyen Chi Son" userId="606856d02e9d83ac" providerId="LiveId" clId="{A39CA402-E5A0-43BD-9728-8A300BACD9F1}" dt="2021-10-14T10:28:34.161" v="84" actId="478"/>
          <ac:spMkLst>
            <pc:docMk/>
            <pc:sldMk cId="3298182474" sldId="547"/>
            <ac:spMk id="27" creationId="{44AB2BCC-4DCB-4EB3-9205-7EB5543B0915}"/>
          </ac:spMkLst>
        </pc:spChg>
        <pc:spChg chg="del">
          <ac:chgData name="Nguyen Chi Son" userId="606856d02e9d83ac" providerId="LiveId" clId="{A39CA402-E5A0-43BD-9728-8A300BACD9F1}" dt="2021-10-14T10:28:34.161" v="84" actId="478"/>
          <ac:spMkLst>
            <pc:docMk/>
            <pc:sldMk cId="3298182474" sldId="547"/>
            <ac:spMk id="29" creationId="{74D1074E-AE41-4D7A-BA25-FED2D288FBB5}"/>
          </ac:spMkLst>
        </pc:spChg>
        <pc:spChg chg="del">
          <ac:chgData name="Nguyen Chi Son" userId="606856d02e9d83ac" providerId="LiveId" clId="{A39CA402-E5A0-43BD-9728-8A300BACD9F1}" dt="2021-10-14T10:28:34.161" v="84" actId="478"/>
          <ac:spMkLst>
            <pc:docMk/>
            <pc:sldMk cId="3298182474" sldId="547"/>
            <ac:spMk id="32" creationId="{B8C18685-FBD3-4D04-82D7-33D5E390FEEC}"/>
          </ac:spMkLst>
        </pc:spChg>
        <pc:spChg chg="del">
          <ac:chgData name="Nguyen Chi Son" userId="606856d02e9d83ac" providerId="LiveId" clId="{A39CA402-E5A0-43BD-9728-8A300BACD9F1}" dt="2021-10-14T10:28:34.161" v="84" actId="478"/>
          <ac:spMkLst>
            <pc:docMk/>
            <pc:sldMk cId="3298182474" sldId="547"/>
            <ac:spMk id="33" creationId="{6332ADD6-DFA1-4414-A64E-B4B7F2D9C4B8}"/>
          </ac:spMkLst>
        </pc:spChg>
        <pc:picChg chg="del">
          <ac:chgData name="Nguyen Chi Son" userId="606856d02e9d83ac" providerId="LiveId" clId="{A39CA402-E5A0-43BD-9728-8A300BACD9F1}" dt="2021-10-14T10:28:24.126" v="83" actId="478"/>
          <ac:picMkLst>
            <pc:docMk/>
            <pc:sldMk cId="3298182474" sldId="547"/>
            <ac:picMk id="4" creationId="{47BC5398-1CE7-40CC-8792-8C62286B0656}"/>
          </ac:picMkLst>
        </pc:picChg>
        <pc:picChg chg="add mod">
          <ac:chgData name="Nguyen Chi Son" userId="606856d02e9d83ac" providerId="LiveId" clId="{A39CA402-E5A0-43BD-9728-8A300BACD9F1}" dt="2021-10-14T10:37:24.466" v="1103" actId="1076"/>
          <ac:picMkLst>
            <pc:docMk/>
            <pc:sldMk cId="3298182474" sldId="547"/>
            <ac:picMk id="5" creationId="{821B5B6B-81D4-426D-93FD-20B341166DF1}"/>
          </ac:picMkLst>
        </pc:picChg>
        <pc:cxnChg chg="del">
          <ac:chgData name="Nguyen Chi Son" userId="606856d02e9d83ac" providerId="LiveId" clId="{A39CA402-E5A0-43BD-9728-8A300BACD9F1}" dt="2021-10-14T10:28:34.161" v="84" actId="478"/>
          <ac:cxnSpMkLst>
            <pc:docMk/>
            <pc:sldMk cId="3298182474" sldId="547"/>
            <ac:cxnSpMk id="9" creationId="{7D473569-4A2F-41F8-80E9-ACF2AC9F9418}"/>
          </ac:cxnSpMkLst>
        </pc:cxnChg>
        <pc:cxnChg chg="del">
          <ac:chgData name="Nguyen Chi Son" userId="606856d02e9d83ac" providerId="LiveId" clId="{A39CA402-E5A0-43BD-9728-8A300BACD9F1}" dt="2021-10-14T10:28:34.161" v="84" actId="478"/>
          <ac:cxnSpMkLst>
            <pc:docMk/>
            <pc:sldMk cId="3298182474" sldId="547"/>
            <ac:cxnSpMk id="22" creationId="{35DB3A1A-55BF-4347-AF3E-D8FEF37B3F1B}"/>
          </ac:cxnSpMkLst>
        </pc:cxnChg>
        <pc:cxnChg chg="del">
          <ac:chgData name="Nguyen Chi Son" userId="606856d02e9d83ac" providerId="LiveId" clId="{A39CA402-E5A0-43BD-9728-8A300BACD9F1}" dt="2021-10-14T10:28:34.161" v="84" actId="478"/>
          <ac:cxnSpMkLst>
            <pc:docMk/>
            <pc:sldMk cId="3298182474" sldId="547"/>
            <ac:cxnSpMk id="24" creationId="{683B5B64-5BE7-4653-878F-C7E4FF80A855}"/>
          </ac:cxnSpMkLst>
        </pc:cxnChg>
        <pc:cxnChg chg="del">
          <ac:chgData name="Nguyen Chi Son" userId="606856d02e9d83ac" providerId="LiveId" clId="{A39CA402-E5A0-43BD-9728-8A300BACD9F1}" dt="2021-10-14T10:28:34.161" v="84" actId="478"/>
          <ac:cxnSpMkLst>
            <pc:docMk/>
            <pc:sldMk cId="3298182474" sldId="547"/>
            <ac:cxnSpMk id="30" creationId="{84475446-947B-4AFA-B971-C09C08B5A29B}"/>
          </ac:cxnSpMkLst>
        </pc:cxnChg>
        <pc:cxnChg chg="del">
          <ac:chgData name="Nguyen Chi Son" userId="606856d02e9d83ac" providerId="LiveId" clId="{A39CA402-E5A0-43BD-9728-8A300BACD9F1}" dt="2021-10-14T10:28:34.161" v="84" actId="478"/>
          <ac:cxnSpMkLst>
            <pc:docMk/>
            <pc:sldMk cId="3298182474" sldId="547"/>
            <ac:cxnSpMk id="34" creationId="{210D1D64-FAED-42F7-8C70-62844553A7FB}"/>
          </ac:cxnSpMkLst>
        </pc:cxnChg>
      </pc:sldChg>
      <pc:sldChg chg="del">
        <pc:chgData name="Nguyen Chi Son" userId="606856d02e9d83ac" providerId="LiveId" clId="{A39CA402-E5A0-43BD-9728-8A300BACD9F1}" dt="2021-10-14T10:55:42.582" v="2879" actId="47"/>
        <pc:sldMkLst>
          <pc:docMk/>
          <pc:sldMk cId="3023646297" sldId="614"/>
        </pc:sldMkLst>
      </pc:sldChg>
      <pc:sldChg chg="del">
        <pc:chgData name="Nguyen Chi Son" userId="606856d02e9d83ac" providerId="LiveId" clId="{A39CA402-E5A0-43BD-9728-8A300BACD9F1}" dt="2021-10-14T10:55:42.582" v="2879" actId="47"/>
        <pc:sldMkLst>
          <pc:docMk/>
          <pc:sldMk cId="3607990327" sldId="616"/>
        </pc:sldMkLst>
      </pc:sldChg>
      <pc:sldChg chg="addSp delSp modSp mod delAnim modAnim">
        <pc:chgData name="Nguyen Chi Son" userId="606856d02e9d83ac" providerId="LiveId" clId="{A39CA402-E5A0-43BD-9728-8A300BACD9F1}" dt="2021-10-14T10:55:56.925" v="2884"/>
        <pc:sldMkLst>
          <pc:docMk/>
          <pc:sldMk cId="2463127679" sldId="724"/>
        </pc:sldMkLst>
        <pc:spChg chg="del">
          <ac:chgData name="Nguyen Chi Son" userId="606856d02e9d83ac" providerId="LiveId" clId="{A39CA402-E5A0-43BD-9728-8A300BACD9F1}" dt="2021-10-14T10:46:09.503" v="1792" actId="478"/>
          <ac:spMkLst>
            <pc:docMk/>
            <pc:sldMk cId="2463127679" sldId="724"/>
            <ac:spMk id="10" creationId="{2DEA87A2-0D95-48D5-B5DC-A79069C3756A}"/>
          </ac:spMkLst>
        </pc:spChg>
        <pc:spChg chg="del">
          <ac:chgData name="Nguyen Chi Son" userId="606856d02e9d83ac" providerId="LiveId" clId="{A39CA402-E5A0-43BD-9728-8A300BACD9F1}" dt="2021-10-14T10:46:09.503" v="1792" actId="478"/>
          <ac:spMkLst>
            <pc:docMk/>
            <pc:sldMk cId="2463127679" sldId="724"/>
            <ac:spMk id="11" creationId="{A7C1F49B-1C63-47D1-82ED-903D01476FE3}"/>
          </ac:spMkLst>
        </pc:spChg>
        <pc:spChg chg="del">
          <ac:chgData name="Nguyen Chi Son" userId="606856d02e9d83ac" providerId="LiveId" clId="{A39CA402-E5A0-43BD-9728-8A300BACD9F1}" dt="2021-10-14T10:46:09.503" v="1792" actId="478"/>
          <ac:spMkLst>
            <pc:docMk/>
            <pc:sldMk cId="2463127679" sldId="724"/>
            <ac:spMk id="12" creationId="{7F5DC5B2-858D-4AB4-A0A5-D6C8E4A33B2C}"/>
          </ac:spMkLst>
        </pc:spChg>
        <pc:spChg chg="del">
          <ac:chgData name="Nguyen Chi Son" userId="606856d02e9d83ac" providerId="LiveId" clId="{A39CA402-E5A0-43BD-9728-8A300BACD9F1}" dt="2021-10-14T10:46:09.503" v="1792" actId="478"/>
          <ac:spMkLst>
            <pc:docMk/>
            <pc:sldMk cId="2463127679" sldId="724"/>
            <ac:spMk id="13" creationId="{93A94681-C6E7-4B84-94D3-A2F86D722163}"/>
          </ac:spMkLst>
        </pc:spChg>
        <pc:spChg chg="mod">
          <ac:chgData name="Nguyen Chi Son" userId="606856d02e9d83ac" providerId="LiveId" clId="{A39CA402-E5A0-43BD-9728-8A300BACD9F1}" dt="2021-10-14T10:51:22.423" v="2126" actId="1035"/>
          <ac:spMkLst>
            <pc:docMk/>
            <pc:sldMk cId="2463127679" sldId="724"/>
            <ac:spMk id="14" creationId="{A530074C-9975-4D4F-AC15-005B11433C74}"/>
          </ac:spMkLst>
        </pc:spChg>
        <pc:spChg chg="mod">
          <ac:chgData name="Nguyen Chi Son" userId="606856d02e9d83ac" providerId="LiveId" clId="{A39CA402-E5A0-43BD-9728-8A300BACD9F1}" dt="2021-10-14T10:51:22.423" v="2126" actId="1035"/>
          <ac:spMkLst>
            <pc:docMk/>
            <pc:sldMk cId="2463127679" sldId="724"/>
            <ac:spMk id="15" creationId="{EC5263CE-BE2F-44C4-BD89-2666D2873C33}"/>
          </ac:spMkLst>
        </pc:spChg>
        <pc:spChg chg="mod">
          <ac:chgData name="Nguyen Chi Son" userId="606856d02e9d83ac" providerId="LiveId" clId="{A39CA402-E5A0-43BD-9728-8A300BACD9F1}" dt="2021-10-14T10:45:05.399" v="1791" actId="20577"/>
          <ac:spMkLst>
            <pc:docMk/>
            <pc:sldMk cId="2463127679" sldId="724"/>
            <ac:spMk id="19" creationId="{9C339D16-68E4-43C4-A62E-D0146138D23B}"/>
          </ac:spMkLst>
        </pc:spChg>
        <pc:picChg chg="del">
          <ac:chgData name="Nguyen Chi Son" userId="606856d02e9d83ac" providerId="LiveId" clId="{A39CA402-E5A0-43BD-9728-8A300BACD9F1}" dt="2021-10-14T10:44:07.456" v="1409" actId="478"/>
          <ac:picMkLst>
            <pc:docMk/>
            <pc:sldMk cId="2463127679" sldId="724"/>
            <ac:picMk id="4" creationId="{A558A3FA-5866-4BA7-953A-111C1ACED532}"/>
          </ac:picMkLst>
        </pc:picChg>
        <pc:picChg chg="add mod">
          <ac:chgData name="Nguyen Chi Son" userId="606856d02e9d83ac" providerId="LiveId" clId="{A39CA402-E5A0-43BD-9728-8A300BACD9F1}" dt="2021-10-14T10:51:17.970" v="2117" actId="1076"/>
          <ac:picMkLst>
            <pc:docMk/>
            <pc:sldMk cId="2463127679" sldId="724"/>
            <ac:picMk id="1026" creationId="{5F3BA7E9-CF62-4E51-B340-307E3E6AE458}"/>
          </ac:picMkLst>
        </pc:picChg>
        <pc:picChg chg="add mod">
          <ac:chgData name="Nguyen Chi Son" userId="606856d02e9d83ac" providerId="LiveId" clId="{A39CA402-E5A0-43BD-9728-8A300BACD9F1}" dt="2021-10-14T10:51:19.798" v="2118" actId="1076"/>
          <ac:picMkLst>
            <pc:docMk/>
            <pc:sldMk cId="2463127679" sldId="724"/>
            <ac:picMk id="1028" creationId="{8D596280-D22C-42BE-A1AC-717684001CB4}"/>
          </ac:picMkLst>
        </pc:picChg>
        <pc:cxnChg chg="del">
          <ac:chgData name="Nguyen Chi Son" userId="606856d02e9d83ac" providerId="LiveId" clId="{A39CA402-E5A0-43BD-9728-8A300BACD9F1}" dt="2021-10-14T10:46:09.503" v="1792" actId="478"/>
          <ac:cxnSpMkLst>
            <pc:docMk/>
            <pc:sldMk cId="2463127679" sldId="724"/>
            <ac:cxnSpMk id="16" creationId="{3221896F-54A6-443F-A329-08714C1B97A2}"/>
          </ac:cxnSpMkLst>
        </pc:cxnChg>
        <pc:cxnChg chg="del">
          <ac:chgData name="Nguyen Chi Son" userId="606856d02e9d83ac" providerId="LiveId" clId="{A39CA402-E5A0-43BD-9728-8A300BACD9F1}" dt="2021-10-14T10:46:09.503" v="1792" actId="478"/>
          <ac:cxnSpMkLst>
            <pc:docMk/>
            <pc:sldMk cId="2463127679" sldId="724"/>
            <ac:cxnSpMk id="17" creationId="{9DFDC775-7AC4-4AA5-892A-5BB66FBFC45B}"/>
          </ac:cxnSpMkLst>
        </pc:cxnChg>
        <pc:cxnChg chg="del">
          <ac:chgData name="Nguyen Chi Son" userId="606856d02e9d83ac" providerId="LiveId" clId="{A39CA402-E5A0-43BD-9728-8A300BACD9F1}" dt="2021-10-14T10:46:09.503" v="1792" actId="478"/>
          <ac:cxnSpMkLst>
            <pc:docMk/>
            <pc:sldMk cId="2463127679" sldId="724"/>
            <ac:cxnSpMk id="18" creationId="{FEC8261C-6E9E-473D-8237-002E0E7BE896}"/>
          </ac:cxnSpMkLst>
        </pc:cxnChg>
      </pc:sldChg>
      <pc:sldChg chg="del">
        <pc:chgData name="Nguyen Chi Son" userId="606856d02e9d83ac" providerId="LiveId" clId="{A39CA402-E5A0-43BD-9728-8A300BACD9F1}" dt="2021-10-14T10:55:42.582" v="2879" actId="47"/>
        <pc:sldMkLst>
          <pc:docMk/>
          <pc:sldMk cId="2868942840" sldId="725"/>
        </pc:sldMkLst>
      </pc:sldChg>
      <pc:sldChg chg="del">
        <pc:chgData name="Nguyen Chi Son" userId="606856d02e9d83ac" providerId="LiveId" clId="{A39CA402-E5A0-43BD-9728-8A300BACD9F1}" dt="2021-10-14T10:55:42.582" v="2879" actId="47"/>
        <pc:sldMkLst>
          <pc:docMk/>
          <pc:sldMk cId="1177629376" sldId="726"/>
        </pc:sldMkLst>
      </pc:sldChg>
      <pc:sldChg chg="del">
        <pc:chgData name="Nguyen Chi Son" userId="606856d02e9d83ac" providerId="LiveId" clId="{A39CA402-E5A0-43BD-9728-8A300BACD9F1}" dt="2021-10-14T10:55:42.582" v="2879" actId="47"/>
        <pc:sldMkLst>
          <pc:docMk/>
          <pc:sldMk cId="2298416066" sldId="727"/>
        </pc:sldMkLst>
      </pc:sldChg>
      <pc:sldChg chg="del">
        <pc:chgData name="Nguyen Chi Son" userId="606856d02e9d83ac" providerId="LiveId" clId="{A39CA402-E5A0-43BD-9728-8A300BACD9F1}" dt="2021-10-14T10:55:42.582" v="2879" actId="47"/>
        <pc:sldMkLst>
          <pc:docMk/>
          <pc:sldMk cId="311276449" sldId="728"/>
        </pc:sldMkLst>
      </pc:sldChg>
      <pc:sldChg chg="del">
        <pc:chgData name="Nguyen Chi Son" userId="606856d02e9d83ac" providerId="LiveId" clId="{A39CA402-E5A0-43BD-9728-8A300BACD9F1}" dt="2021-10-14T10:55:42.582" v="2879" actId="47"/>
        <pc:sldMkLst>
          <pc:docMk/>
          <pc:sldMk cId="2416830813" sldId="729"/>
        </pc:sldMkLst>
      </pc:sldChg>
      <pc:sldChg chg="del">
        <pc:chgData name="Nguyen Chi Son" userId="606856d02e9d83ac" providerId="LiveId" clId="{A39CA402-E5A0-43BD-9728-8A300BACD9F1}" dt="2021-10-14T10:55:42.582" v="2879" actId="47"/>
        <pc:sldMkLst>
          <pc:docMk/>
          <pc:sldMk cId="3158567965" sldId="730"/>
        </pc:sldMkLst>
      </pc:sldChg>
      <pc:sldChg chg="addSp delSp modSp add mod modAnim">
        <pc:chgData name="Nguyen Chi Son" userId="606856d02e9d83ac" providerId="LiveId" clId="{A39CA402-E5A0-43BD-9728-8A300BACD9F1}" dt="2021-10-14T10:55:50.409" v="2880"/>
        <pc:sldMkLst>
          <pc:docMk/>
          <pc:sldMk cId="2797674271" sldId="731"/>
        </pc:sldMkLst>
        <pc:spChg chg="mod">
          <ac:chgData name="Nguyen Chi Son" userId="606856d02e9d83ac" providerId="LiveId" clId="{A39CA402-E5A0-43BD-9728-8A300BACD9F1}" dt="2021-10-14T10:40:35.318" v="1354" actId="20577"/>
          <ac:spMkLst>
            <pc:docMk/>
            <pc:sldMk cId="2797674271" sldId="731"/>
            <ac:spMk id="2" creationId="{BA8A6260-CA4B-46A9-A06E-C71EE59E6992}"/>
          </ac:spMkLst>
        </pc:spChg>
        <pc:spChg chg="add mod">
          <ac:chgData name="Nguyen Chi Son" userId="606856d02e9d83ac" providerId="LiveId" clId="{A39CA402-E5A0-43BD-9728-8A300BACD9F1}" dt="2021-10-14T10:41:54.194" v="1408" actId="20577"/>
          <ac:spMkLst>
            <pc:docMk/>
            <pc:sldMk cId="2797674271" sldId="731"/>
            <ac:spMk id="6" creationId="{E6E6CEF6-F7EA-4DE1-ADA6-4EEE3D67A25A}"/>
          </ac:spMkLst>
        </pc:spChg>
        <pc:spChg chg="add mod">
          <ac:chgData name="Nguyen Chi Son" userId="606856d02e9d83ac" providerId="LiveId" clId="{A39CA402-E5A0-43BD-9728-8A300BACD9F1}" dt="2021-10-14T10:41:36.129" v="1357" actId="1076"/>
          <ac:spMkLst>
            <pc:docMk/>
            <pc:sldMk cId="2797674271" sldId="731"/>
            <ac:spMk id="15" creationId="{C2CCEF52-3CD8-4798-A5A2-483C6A9E9357}"/>
          </ac:spMkLst>
        </pc:spChg>
        <pc:spChg chg="add mod">
          <ac:chgData name="Nguyen Chi Son" userId="606856d02e9d83ac" providerId="LiveId" clId="{A39CA402-E5A0-43BD-9728-8A300BACD9F1}" dt="2021-10-14T10:41:36.129" v="1357" actId="1076"/>
          <ac:spMkLst>
            <pc:docMk/>
            <pc:sldMk cId="2797674271" sldId="731"/>
            <ac:spMk id="16" creationId="{DF12FEAE-2283-4B73-A632-CD22DB73968E}"/>
          </ac:spMkLst>
        </pc:spChg>
        <pc:spChg chg="add mod">
          <ac:chgData name="Nguyen Chi Son" userId="606856d02e9d83ac" providerId="LiveId" clId="{A39CA402-E5A0-43BD-9728-8A300BACD9F1}" dt="2021-10-14T10:41:36.129" v="1357" actId="1076"/>
          <ac:spMkLst>
            <pc:docMk/>
            <pc:sldMk cId="2797674271" sldId="731"/>
            <ac:spMk id="17" creationId="{F3FA1B13-2E87-4A21-890D-5A34BB463937}"/>
          </ac:spMkLst>
        </pc:spChg>
        <pc:spChg chg="add mod">
          <ac:chgData name="Nguyen Chi Son" userId="606856d02e9d83ac" providerId="LiveId" clId="{A39CA402-E5A0-43BD-9728-8A300BACD9F1}" dt="2021-10-14T10:41:36.129" v="1357" actId="1076"/>
          <ac:spMkLst>
            <pc:docMk/>
            <pc:sldMk cId="2797674271" sldId="731"/>
            <ac:spMk id="18" creationId="{23C60D7B-B674-4734-B19C-668C6C63C26E}"/>
          </ac:spMkLst>
        </pc:spChg>
        <pc:spChg chg="add mod">
          <ac:chgData name="Nguyen Chi Son" userId="606856d02e9d83ac" providerId="LiveId" clId="{A39CA402-E5A0-43BD-9728-8A300BACD9F1}" dt="2021-10-14T10:41:36.129" v="1357" actId="1076"/>
          <ac:spMkLst>
            <pc:docMk/>
            <pc:sldMk cId="2797674271" sldId="731"/>
            <ac:spMk id="19" creationId="{5269074E-9BAF-4DF0-85A9-1338CE4A8B4D}"/>
          </ac:spMkLst>
        </pc:spChg>
        <pc:spChg chg="add mod">
          <ac:chgData name="Nguyen Chi Son" userId="606856d02e9d83ac" providerId="LiveId" clId="{A39CA402-E5A0-43BD-9728-8A300BACD9F1}" dt="2021-10-14T10:41:36.129" v="1357" actId="1076"/>
          <ac:spMkLst>
            <pc:docMk/>
            <pc:sldMk cId="2797674271" sldId="731"/>
            <ac:spMk id="20" creationId="{97F8ED94-B9CD-4D8C-A907-785167400483}"/>
          </ac:spMkLst>
        </pc:spChg>
        <pc:spChg chg="add mod">
          <ac:chgData name="Nguyen Chi Son" userId="606856d02e9d83ac" providerId="LiveId" clId="{A39CA402-E5A0-43BD-9728-8A300BACD9F1}" dt="2021-10-14T10:41:36.129" v="1357" actId="1076"/>
          <ac:spMkLst>
            <pc:docMk/>
            <pc:sldMk cId="2797674271" sldId="731"/>
            <ac:spMk id="21" creationId="{279891B4-4FA5-4B19-8677-D993080D9EEB}"/>
          </ac:spMkLst>
        </pc:spChg>
        <pc:spChg chg="del">
          <ac:chgData name="Nguyen Chi Son" userId="606856d02e9d83ac" providerId="LiveId" clId="{A39CA402-E5A0-43BD-9728-8A300BACD9F1}" dt="2021-10-14T10:40:56.420" v="1355" actId="478"/>
          <ac:spMkLst>
            <pc:docMk/>
            <pc:sldMk cId="2797674271" sldId="731"/>
            <ac:spMk id="23" creationId="{A3CA9D35-35B6-493F-8590-514DBA6E36B8}"/>
          </ac:spMkLst>
        </pc:spChg>
        <pc:picChg chg="del">
          <ac:chgData name="Nguyen Chi Son" userId="606856d02e9d83ac" providerId="LiveId" clId="{A39CA402-E5A0-43BD-9728-8A300BACD9F1}" dt="2021-10-14T10:40:12.352" v="1160" actId="478"/>
          <ac:picMkLst>
            <pc:docMk/>
            <pc:sldMk cId="2797674271" sldId="731"/>
            <ac:picMk id="5" creationId="{821B5B6B-81D4-426D-93FD-20B341166DF1}"/>
          </ac:picMkLst>
        </pc:picChg>
        <pc:picChg chg="add mod">
          <ac:chgData name="Nguyen Chi Son" userId="606856d02e9d83ac" providerId="LiveId" clId="{A39CA402-E5A0-43BD-9728-8A300BACD9F1}" dt="2021-10-14T10:41:36.129" v="1357" actId="1076"/>
          <ac:picMkLst>
            <pc:docMk/>
            <pc:sldMk cId="2797674271" sldId="731"/>
            <ac:picMk id="7" creationId="{964BE517-4004-4C62-AD4B-2CE1459F4D8F}"/>
          </ac:picMkLst>
        </pc:picChg>
        <pc:cxnChg chg="add mod">
          <ac:chgData name="Nguyen Chi Son" userId="606856d02e9d83ac" providerId="LiveId" clId="{A39CA402-E5A0-43BD-9728-8A300BACD9F1}" dt="2021-10-14T10:41:36.129" v="1357" actId="1076"/>
          <ac:cxnSpMkLst>
            <pc:docMk/>
            <pc:sldMk cId="2797674271" sldId="731"/>
            <ac:cxnSpMk id="8" creationId="{2F0330C5-40EE-4A2A-967C-5929B3580B28}"/>
          </ac:cxnSpMkLst>
        </pc:cxnChg>
        <pc:cxnChg chg="add mod">
          <ac:chgData name="Nguyen Chi Son" userId="606856d02e9d83ac" providerId="LiveId" clId="{A39CA402-E5A0-43BD-9728-8A300BACD9F1}" dt="2021-10-14T10:41:36.129" v="1357" actId="1076"/>
          <ac:cxnSpMkLst>
            <pc:docMk/>
            <pc:sldMk cId="2797674271" sldId="731"/>
            <ac:cxnSpMk id="9" creationId="{E5F500C5-4D0E-427A-97E4-55318A7BBA27}"/>
          </ac:cxnSpMkLst>
        </pc:cxnChg>
        <pc:cxnChg chg="add mod">
          <ac:chgData name="Nguyen Chi Son" userId="606856d02e9d83ac" providerId="LiveId" clId="{A39CA402-E5A0-43BD-9728-8A300BACD9F1}" dt="2021-10-14T10:41:36.129" v="1357" actId="1076"/>
          <ac:cxnSpMkLst>
            <pc:docMk/>
            <pc:sldMk cId="2797674271" sldId="731"/>
            <ac:cxnSpMk id="10" creationId="{5F8880CB-3DB4-405E-B57E-73F5B354BFD4}"/>
          </ac:cxnSpMkLst>
        </pc:cxnChg>
        <pc:cxnChg chg="add mod">
          <ac:chgData name="Nguyen Chi Son" userId="606856d02e9d83ac" providerId="LiveId" clId="{A39CA402-E5A0-43BD-9728-8A300BACD9F1}" dt="2021-10-14T10:41:36.129" v="1357" actId="1076"/>
          <ac:cxnSpMkLst>
            <pc:docMk/>
            <pc:sldMk cId="2797674271" sldId="731"/>
            <ac:cxnSpMk id="11" creationId="{E9349DCD-808B-424F-8739-36CE8DD0688B}"/>
          </ac:cxnSpMkLst>
        </pc:cxnChg>
        <pc:cxnChg chg="add mod">
          <ac:chgData name="Nguyen Chi Son" userId="606856d02e9d83ac" providerId="LiveId" clId="{A39CA402-E5A0-43BD-9728-8A300BACD9F1}" dt="2021-10-14T10:41:36.129" v="1357" actId="1076"/>
          <ac:cxnSpMkLst>
            <pc:docMk/>
            <pc:sldMk cId="2797674271" sldId="731"/>
            <ac:cxnSpMk id="12" creationId="{2FECFFA6-0104-415B-BAB5-1E0FC0AD1085}"/>
          </ac:cxnSpMkLst>
        </pc:cxnChg>
        <pc:cxnChg chg="add mod">
          <ac:chgData name="Nguyen Chi Son" userId="606856d02e9d83ac" providerId="LiveId" clId="{A39CA402-E5A0-43BD-9728-8A300BACD9F1}" dt="2021-10-14T10:41:36.129" v="1357" actId="1076"/>
          <ac:cxnSpMkLst>
            <pc:docMk/>
            <pc:sldMk cId="2797674271" sldId="731"/>
            <ac:cxnSpMk id="13" creationId="{FD0C0DFD-B17A-47C6-B6B3-4A536C4DB800}"/>
          </ac:cxnSpMkLst>
        </pc:cxnChg>
        <pc:cxnChg chg="add mod">
          <ac:chgData name="Nguyen Chi Son" userId="606856d02e9d83ac" providerId="LiveId" clId="{A39CA402-E5A0-43BD-9728-8A300BACD9F1}" dt="2021-10-14T10:41:36.129" v="1357" actId="1076"/>
          <ac:cxnSpMkLst>
            <pc:docMk/>
            <pc:sldMk cId="2797674271" sldId="731"/>
            <ac:cxnSpMk id="14" creationId="{4ABE2886-E80D-40F5-A1EE-DB8FF150228E}"/>
          </ac:cxnSpMkLst>
        </pc:cxnChg>
      </pc:sldChg>
      <pc:sldChg chg="addSp delSp modSp add mod modAnim">
        <pc:chgData name="Nguyen Chi Son" userId="606856d02e9d83ac" providerId="LiveId" clId="{A39CA402-E5A0-43BD-9728-8A300BACD9F1}" dt="2021-10-14T10:56:02.222" v="2888"/>
        <pc:sldMkLst>
          <pc:docMk/>
          <pc:sldMk cId="3493183879" sldId="732"/>
        </pc:sldMkLst>
        <pc:spChg chg="mod">
          <ac:chgData name="Nguyen Chi Son" userId="606856d02e9d83ac" providerId="LiveId" clId="{A39CA402-E5A0-43BD-9728-8A300BACD9F1}" dt="2021-10-14T10:55:37.816" v="2878" actId="1035"/>
          <ac:spMkLst>
            <pc:docMk/>
            <pc:sldMk cId="3493183879" sldId="732"/>
            <ac:spMk id="14" creationId="{A530074C-9975-4D4F-AC15-005B11433C74}"/>
          </ac:spMkLst>
        </pc:spChg>
        <pc:spChg chg="mod">
          <ac:chgData name="Nguyen Chi Son" userId="606856d02e9d83ac" providerId="LiveId" clId="{A39CA402-E5A0-43BD-9728-8A300BACD9F1}" dt="2021-10-14T10:55:06.536" v="2871" actId="1035"/>
          <ac:spMkLst>
            <pc:docMk/>
            <pc:sldMk cId="3493183879" sldId="732"/>
            <ac:spMk id="15" creationId="{EC5263CE-BE2F-44C4-BD89-2666D2873C33}"/>
          </ac:spMkLst>
        </pc:spChg>
        <pc:spChg chg="mod">
          <ac:chgData name="Nguyen Chi Son" userId="606856d02e9d83ac" providerId="LiveId" clId="{A39CA402-E5A0-43BD-9728-8A300BACD9F1}" dt="2021-10-14T10:52:45.343" v="2484" actId="20577"/>
          <ac:spMkLst>
            <pc:docMk/>
            <pc:sldMk cId="3493183879" sldId="732"/>
            <ac:spMk id="19" creationId="{9C339D16-68E4-43C4-A62E-D0146138D23B}"/>
          </ac:spMkLst>
        </pc:spChg>
        <pc:picChg chg="add mod">
          <ac:chgData name="Nguyen Chi Son" userId="606856d02e9d83ac" providerId="LiveId" clId="{A39CA402-E5A0-43BD-9728-8A300BACD9F1}" dt="2021-10-14T10:55:36.457" v="2877" actId="1076"/>
          <ac:picMkLst>
            <pc:docMk/>
            <pc:sldMk cId="3493183879" sldId="732"/>
            <ac:picMk id="3" creationId="{AA95F48C-35F6-40DF-B584-31228EDB5A2B}"/>
          </ac:picMkLst>
        </pc:picChg>
        <pc:picChg chg="del">
          <ac:chgData name="Nguyen Chi Son" userId="606856d02e9d83ac" providerId="LiveId" clId="{A39CA402-E5A0-43BD-9728-8A300BACD9F1}" dt="2021-10-14T10:52:04.157" v="2129" actId="478"/>
          <ac:picMkLst>
            <pc:docMk/>
            <pc:sldMk cId="3493183879" sldId="732"/>
            <ac:picMk id="1026" creationId="{5F3BA7E9-CF62-4E51-B340-307E3E6AE458}"/>
          </ac:picMkLst>
        </pc:picChg>
        <pc:picChg chg="del">
          <ac:chgData name="Nguyen Chi Son" userId="606856d02e9d83ac" providerId="LiveId" clId="{A39CA402-E5A0-43BD-9728-8A300BACD9F1}" dt="2021-10-14T10:52:03.704" v="2128" actId="478"/>
          <ac:picMkLst>
            <pc:docMk/>
            <pc:sldMk cId="3493183879" sldId="732"/>
            <ac:picMk id="1028" creationId="{8D596280-D22C-42BE-A1AC-717684001CB4}"/>
          </ac:picMkLst>
        </pc:picChg>
      </pc:sldChg>
    </pc:docChg>
  </pc:docChgLst>
  <pc:docChgLst>
    <pc:chgData name="Nguyen Chi Son" userId="606856d02e9d83ac" providerId="LiveId" clId="{3F745004-6E41-4939-BC9E-4EB98541ABD6}"/>
    <pc:docChg chg="undo custSel addSld delSld modSld sldOrd">
      <pc:chgData name="Nguyen Chi Son" userId="606856d02e9d83ac" providerId="LiveId" clId="{3F745004-6E41-4939-BC9E-4EB98541ABD6}" dt="2021-10-12T10:59:17.030" v="362"/>
      <pc:docMkLst>
        <pc:docMk/>
      </pc:docMkLst>
      <pc:sldChg chg="del">
        <pc:chgData name="Nguyen Chi Son" userId="606856d02e9d83ac" providerId="LiveId" clId="{3F745004-6E41-4939-BC9E-4EB98541ABD6}" dt="2021-10-12T10:58:09.867" v="296" actId="47"/>
        <pc:sldMkLst>
          <pc:docMk/>
          <pc:sldMk cId="402592958" sldId="540"/>
        </pc:sldMkLst>
      </pc:sldChg>
      <pc:sldChg chg="addSp delSp modSp mod">
        <pc:chgData name="Nguyen Chi Son" userId="606856d02e9d83ac" providerId="LiveId" clId="{3F745004-6E41-4939-BC9E-4EB98541ABD6}" dt="2021-10-12T10:54:18.307" v="21" actId="20577"/>
        <pc:sldMkLst>
          <pc:docMk/>
          <pc:sldMk cId="3298182474" sldId="547"/>
        </pc:sldMkLst>
        <pc:spChg chg="mod">
          <ac:chgData name="Nguyen Chi Son" userId="606856d02e9d83ac" providerId="LiveId" clId="{3F745004-6E41-4939-BC9E-4EB98541ABD6}" dt="2021-10-12T10:54:18.307" v="21" actId="20577"/>
          <ac:spMkLst>
            <pc:docMk/>
            <pc:sldMk cId="3298182474" sldId="547"/>
            <ac:spMk id="2" creationId="{BA8A6260-CA4B-46A9-A06E-C71EE59E6992}"/>
          </ac:spMkLst>
        </pc:spChg>
        <pc:spChg chg="add mod">
          <ac:chgData name="Nguyen Chi Son" userId="606856d02e9d83ac" providerId="LiveId" clId="{3F745004-6E41-4939-BC9E-4EB98541ABD6}" dt="2021-10-12T10:54:13.448" v="5"/>
          <ac:spMkLst>
            <pc:docMk/>
            <pc:sldMk cId="3298182474" sldId="547"/>
            <ac:spMk id="7" creationId="{CF632240-EE73-4E45-BA66-6CA6C40409AF}"/>
          </ac:spMkLst>
        </pc:spChg>
        <pc:spChg chg="add mod">
          <ac:chgData name="Nguyen Chi Son" userId="606856d02e9d83ac" providerId="LiveId" clId="{3F745004-6E41-4939-BC9E-4EB98541ABD6}" dt="2021-10-12T10:54:13.448" v="5"/>
          <ac:spMkLst>
            <pc:docMk/>
            <pc:sldMk cId="3298182474" sldId="547"/>
            <ac:spMk id="8" creationId="{528EE5ED-EA1C-459C-BF71-590A3ADCFD9D}"/>
          </ac:spMkLst>
        </pc:spChg>
        <pc:spChg chg="del">
          <ac:chgData name="Nguyen Chi Son" userId="606856d02e9d83ac" providerId="LiveId" clId="{3F745004-6E41-4939-BC9E-4EB98541ABD6}" dt="2021-10-12T10:54:13.135" v="4" actId="478"/>
          <ac:spMkLst>
            <pc:docMk/>
            <pc:sldMk cId="3298182474" sldId="547"/>
            <ac:spMk id="17" creationId="{388493A2-4842-4806-B794-C152AA81A7B8}"/>
          </ac:spMkLst>
        </pc:spChg>
        <pc:picChg chg="add mod">
          <ac:chgData name="Nguyen Chi Son" userId="606856d02e9d83ac" providerId="LiveId" clId="{3F745004-6E41-4939-BC9E-4EB98541ABD6}" dt="2021-10-12T10:54:13.448" v="5"/>
          <ac:picMkLst>
            <pc:docMk/>
            <pc:sldMk cId="3298182474" sldId="547"/>
            <ac:picMk id="5" creationId="{5E9AE56D-8530-4F15-B3B2-B1842EEAB76A}"/>
          </ac:picMkLst>
        </pc:picChg>
        <pc:picChg chg="add mod">
          <ac:chgData name="Nguyen Chi Son" userId="606856d02e9d83ac" providerId="LiveId" clId="{3F745004-6E41-4939-BC9E-4EB98541ABD6}" dt="2021-10-12T10:54:13.448" v="5"/>
          <ac:picMkLst>
            <pc:docMk/>
            <pc:sldMk cId="3298182474" sldId="547"/>
            <ac:picMk id="6" creationId="{F3576036-A3D2-4364-A527-D17001D3E79F}"/>
          </ac:picMkLst>
        </pc:picChg>
        <pc:picChg chg="del">
          <ac:chgData name="Nguyen Chi Son" userId="606856d02e9d83ac" providerId="LiveId" clId="{3F745004-6E41-4939-BC9E-4EB98541ABD6}" dt="2021-10-12T10:54:13.135" v="4" actId="478"/>
          <ac:picMkLst>
            <pc:docMk/>
            <pc:sldMk cId="3298182474" sldId="547"/>
            <ac:picMk id="1026" creationId="{EDD9A895-A809-41BC-986F-C7E7E658DDD5}"/>
          </ac:picMkLst>
        </pc:picChg>
      </pc:sldChg>
      <pc:sldChg chg="del ord">
        <pc:chgData name="Nguyen Chi Son" userId="606856d02e9d83ac" providerId="LiveId" clId="{3F745004-6E41-4939-BC9E-4EB98541ABD6}" dt="2021-10-12T10:58:03.742" v="292" actId="47"/>
        <pc:sldMkLst>
          <pc:docMk/>
          <pc:sldMk cId="1953741841" sldId="596"/>
        </pc:sldMkLst>
      </pc:sldChg>
      <pc:sldChg chg="addSp delSp modSp mod delAnim modAnim">
        <pc:chgData name="Nguyen Chi Son" userId="606856d02e9d83ac" providerId="LiveId" clId="{3F745004-6E41-4939-BC9E-4EB98541ABD6}" dt="2021-10-12T10:59:11.998" v="358"/>
        <pc:sldMkLst>
          <pc:docMk/>
          <pc:sldMk cId="3023646297" sldId="614"/>
        </pc:sldMkLst>
        <pc:spChg chg="mod">
          <ac:chgData name="Nguyen Chi Son" userId="606856d02e9d83ac" providerId="LiveId" clId="{3F745004-6E41-4939-BC9E-4EB98541ABD6}" dt="2021-10-12T10:55:17.899" v="191" actId="20577"/>
          <ac:spMkLst>
            <pc:docMk/>
            <pc:sldMk cId="3023646297" sldId="614"/>
            <ac:spMk id="2" creationId="{BA8A6260-CA4B-46A9-A06E-C71EE59E6992}"/>
          </ac:spMkLst>
        </pc:spChg>
        <pc:picChg chg="del">
          <ac:chgData name="Nguyen Chi Son" userId="606856d02e9d83ac" providerId="LiveId" clId="{3F745004-6E41-4939-BC9E-4EB98541ABD6}" dt="2021-10-12T10:53:44.167" v="1" actId="478"/>
          <ac:picMkLst>
            <pc:docMk/>
            <pc:sldMk cId="3023646297" sldId="614"/>
            <ac:picMk id="6" creationId="{E269BDB8-4EE1-4006-9980-3E5C1A545C65}"/>
          </ac:picMkLst>
        </pc:picChg>
        <pc:picChg chg="del">
          <ac:chgData name="Nguyen Chi Son" userId="606856d02e9d83ac" providerId="LiveId" clId="{3F745004-6E41-4939-BC9E-4EB98541ABD6}" dt="2021-10-12T10:53:43.730" v="0" actId="478"/>
          <ac:picMkLst>
            <pc:docMk/>
            <pc:sldMk cId="3023646297" sldId="614"/>
            <ac:picMk id="8" creationId="{8D8DE69A-3E4D-4544-9BA1-7158EB0C0C4E}"/>
          </ac:picMkLst>
        </pc:picChg>
        <pc:picChg chg="mod">
          <ac:chgData name="Nguyen Chi Son" userId="606856d02e9d83ac" providerId="LiveId" clId="{3F745004-6E41-4939-BC9E-4EB98541ABD6}" dt="2021-10-12T10:56:25.948" v="214" actId="1036"/>
          <ac:picMkLst>
            <pc:docMk/>
            <pc:sldMk cId="3023646297" sldId="614"/>
            <ac:picMk id="12" creationId="{9B9EC51C-3591-4FF4-ADDB-1CF1D9A9DD81}"/>
          </ac:picMkLst>
        </pc:picChg>
        <pc:picChg chg="add mod">
          <ac:chgData name="Nguyen Chi Son" userId="606856d02e9d83ac" providerId="LiveId" clId="{3F745004-6E41-4939-BC9E-4EB98541ABD6}" dt="2021-10-12T10:56:27.854" v="215" actId="1076"/>
          <ac:picMkLst>
            <pc:docMk/>
            <pc:sldMk cId="3023646297" sldId="614"/>
            <ac:picMk id="1026" creationId="{310F6338-0061-4384-AB4B-3E1FC47C01A2}"/>
          </ac:picMkLst>
        </pc:picChg>
      </pc:sldChg>
      <pc:sldChg chg="del">
        <pc:chgData name="Nguyen Chi Son" userId="606856d02e9d83ac" providerId="LiveId" clId="{3F745004-6E41-4939-BC9E-4EB98541ABD6}" dt="2021-10-12T10:58:37.406" v="300" actId="47"/>
        <pc:sldMkLst>
          <pc:docMk/>
          <pc:sldMk cId="3207193999" sldId="615"/>
        </pc:sldMkLst>
      </pc:sldChg>
      <pc:sldChg chg="add del">
        <pc:chgData name="Nguyen Chi Son" userId="606856d02e9d83ac" providerId="LiveId" clId="{3F745004-6E41-4939-BC9E-4EB98541ABD6}" dt="2021-10-12T10:57:07.915" v="217"/>
        <pc:sldMkLst>
          <pc:docMk/>
          <pc:sldMk cId="2488276464" sldId="616"/>
        </pc:sldMkLst>
      </pc:sldChg>
      <pc:sldChg chg="modSp add mod">
        <pc:chgData name="Nguyen Chi Son" userId="606856d02e9d83ac" providerId="LiveId" clId="{3F745004-6E41-4939-BC9E-4EB98541ABD6}" dt="2021-10-12T10:57:29.602" v="286" actId="20577"/>
        <pc:sldMkLst>
          <pc:docMk/>
          <pc:sldMk cId="3607990327" sldId="616"/>
        </pc:sldMkLst>
        <pc:spChg chg="mod">
          <ac:chgData name="Nguyen Chi Son" userId="606856d02e9d83ac" providerId="LiveId" clId="{3F745004-6E41-4939-BC9E-4EB98541ABD6}" dt="2021-10-12T10:57:29.602" v="286" actId="20577"/>
          <ac:spMkLst>
            <pc:docMk/>
            <pc:sldMk cId="3607990327" sldId="616"/>
            <ac:spMk id="2" creationId="{DAF08EC2-5D0D-48D9-855C-A59C0E5ED55B}"/>
          </ac:spMkLst>
        </pc:spChg>
        <pc:spChg chg="mod">
          <ac:chgData name="Nguyen Chi Son" userId="606856d02e9d83ac" providerId="LiveId" clId="{3F745004-6E41-4939-BC9E-4EB98541ABD6}" dt="2021-10-12T10:57:29.165" v="285" actId="1035"/>
          <ac:spMkLst>
            <pc:docMk/>
            <pc:sldMk cId="3607990327" sldId="616"/>
            <ac:spMk id="3" creationId="{8CD51C9F-FCB0-4185-93E6-835FC05E1B10}"/>
          </ac:spMkLst>
        </pc:spChg>
      </pc:sldChg>
      <pc:sldChg chg="delSp modSp add mod delAnim">
        <pc:chgData name="Nguyen Chi Son" userId="606856d02e9d83ac" providerId="LiveId" clId="{3F745004-6E41-4939-BC9E-4EB98541ABD6}" dt="2021-10-12T10:58:05.851" v="294" actId="478"/>
        <pc:sldMkLst>
          <pc:docMk/>
          <pc:sldMk cId="3964383563" sldId="716"/>
        </pc:sldMkLst>
        <pc:spChg chg="mod">
          <ac:chgData name="Nguyen Chi Son" userId="606856d02e9d83ac" providerId="LiveId" clId="{3F745004-6E41-4939-BC9E-4EB98541ABD6}" dt="2021-10-12T10:58:02.101" v="291"/>
          <ac:spMkLst>
            <pc:docMk/>
            <pc:sldMk cId="3964383563" sldId="716"/>
            <ac:spMk id="14" creationId="{A530074C-9975-4D4F-AC15-005B11433C74}"/>
          </ac:spMkLst>
        </pc:spChg>
        <pc:spChg chg="mod">
          <ac:chgData name="Nguyen Chi Son" userId="606856d02e9d83ac" providerId="LiveId" clId="{3F745004-6E41-4939-BC9E-4EB98541ABD6}" dt="2021-10-12T10:57:58.242" v="290"/>
          <ac:spMkLst>
            <pc:docMk/>
            <pc:sldMk cId="3964383563" sldId="716"/>
            <ac:spMk id="19" creationId="{9C339D16-68E4-43C4-A62E-D0146138D23B}"/>
          </ac:spMkLst>
        </pc:spChg>
        <pc:picChg chg="del">
          <ac:chgData name="Nguyen Chi Son" userId="606856d02e9d83ac" providerId="LiveId" clId="{3F745004-6E41-4939-BC9E-4EB98541ABD6}" dt="2021-10-12T10:58:05.273" v="293" actId="478"/>
          <ac:picMkLst>
            <pc:docMk/>
            <pc:sldMk cId="3964383563" sldId="716"/>
            <ac:picMk id="8" creationId="{BE47523A-1AD5-4A06-AE56-F030E7D9133F}"/>
          </ac:picMkLst>
        </pc:picChg>
        <pc:picChg chg="del">
          <ac:chgData name="Nguyen Chi Son" userId="606856d02e9d83ac" providerId="LiveId" clId="{3F745004-6E41-4939-BC9E-4EB98541ABD6}" dt="2021-10-12T10:58:05.851" v="294" actId="478"/>
          <ac:picMkLst>
            <pc:docMk/>
            <pc:sldMk cId="3964383563" sldId="716"/>
            <ac:picMk id="10" creationId="{7BFF9FB3-3B82-47F7-91CA-29ED5686B353}"/>
          </ac:picMkLst>
        </pc:picChg>
      </pc:sldChg>
      <pc:sldChg chg="addSp modSp add mod modAnim">
        <pc:chgData name="Nguyen Chi Son" userId="606856d02e9d83ac" providerId="LiveId" clId="{3F745004-6E41-4939-BC9E-4EB98541ABD6}" dt="2021-10-12T10:59:17.030" v="362"/>
        <pc:sldMkLst>
          <pc:docMk/>
          <pc:sldMk cId="2132589863" sldId="717"/>
        </pc:sldMkLst>
        <pc:spChg chg="mod">
          <ac:chgData name="Nguyen Chi Son" userId="606856d02e9d83ac" providerId="LiveId" clId="{3F745004-6E41-4939-BC9E-4EB98541ABD6}" dt="2021-10-12T10:58:47.030" v="357" actId="1035"/>
          <ac:spMkLst>
            <pc:docMk/>
            <pc:sldMk cId="2132589863" sldId="717"/>
            <ac:spMk id="14" creationId="{A530074C-9975-4D4F-AC15-005B11433C74}"/>
          </ac:spMkLst>
        </pc:spChg>
        <pc:spChg chg="mod">
          <ac:chgData name="Nguyen Chi Son" userId="606856d02e9d83ac" providerId="LiveId" clId="{3F745004-6E41-4939-BC9E-4EB98541ABD6}" dt="2021-10-12T10:58:47.030" v="357" actId="1035"/>
          <ac:spMkLst>
            <pc:docMk/>
            <pc:sldMk cId="2132589863" sldId="717"/>
            <ac:spMk id="15" creationId="{EC5263CE-BE2F-44C4-BD89-2666D2873C33}"/>
          </ac:spMkLst>
        </pc:spChg>
        <pc:spChg chg="mod">
          <ac:chgData name="Nguyen Chi Son" userId="606856d02e9d83ac" providerId="LiveId" clId="{3F745004-6E41-4939-BC9E-4EB98541ABD6}" dt="2021-10-12T10:58:27.944" v="297"/>
          <ac:spMkLst>
            <pc:docMk/>
            <pc:sldMk cId="2132589863" sldId="717"/>
            <ac:spMk id="19" creationId="{9C339D16-68E4-43C4-A62E-D0146138D23B}"/>
          </ac:spMkLst>
        </pc:spChg>
        <pc:picChg chg="add mod">
          <ac:chgData name="Nguyen Chi Son" userId="606856d02e9d83ac" providerId="LiveId" clId="{3F745004-6E41-4939-BC9E-4EB98541ABD6}" dt="2021-10-12T10:58:44.390" v="344" actId="1076"/>
          <ac:picMkLst>
            <pc:docMk/>
            <pc:sldMk cId="2132589863" sldId="717"/>
            <ac:picMk id="6" creationId="{E2DB30ED-A651-4A99-99FF-98B5DFD609B0}"/>
          </ac:picMkLst>
        </pc:picChg>
      </pc:sldChg>
    </pc:docChg>
  </pc:docChgLst>
  <pc:docChgLst>
    <pc:chgData name="Nguyen Chi Son" userId="606856d02e9d83ac" providerId="LiveId" clId="{D19BCE6B-8684-4041-8768-2894E852AB41}"/>
    <pc:docChg chg="undo custSel addSld delSld modSld">
      <pc:chgData name="Nguyen Chi Son" userId="606856d02e9d83ac" providerId="LiveId" clId="{D19BCE6B-8684-4041-8768-2894E852AB41}" dt="2021-09-02T16:31:25.540" v="5025"/>
      <pc:docMkLst>
        <pc:docMk/>
      </pc:docMkLst>
      <pc:sldChg chg="modSp mod">
        <pc:chgData name="Nguyen Chi Son" userId="606856d02e9d83ac" providerId="LiveId" clId="{D19BCE6B-8684-4041-8768-2894E852AB41}" dt="2021-09-02T15:11:01.381" v="86" actId="20577"/>
        <pc:sldMkLst>
          <pc:docMk/>
          <pc:sldMk cId="2922349590" sldId="256"/>
        </pc:sldMkLst>
        <pc:spChg chg="mod">
          <ac:chgData name="Nguyen Chi Son" userId="606856d02e9d83ac" providerId="LiveId" clId="{D19BCE6B-8684-4041-8768-2894E852AB41}" dt="2021-09-02T15:11:01.381" v="86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D19BCE6B-8684-4041-8768-2894E852AB41}" dt="2021-09-02T15:28:53.443" v="126" actId="20577"/>
        <pc:sldMkLst>
          <pc:docMk/>
          <pc:sldMk cId="2812505328" sldId="362"/>
        </pc:sldMkLst>
        <pc:spChg chg="mod">
          <ac:chgData name="Nguyen Chi Son" userId="606856d02e9d83ac" providerId="LiveId" clId="{D19BCE6B-8684-4041-8768-2894E852AB41}" dt="2021-09-02T15:28:53.443" v="126" actId="20577"/>
          <ac:spMkLst>
            <pc:docMk/>
            <pc:sldMk cId="2812505328" sldId="362"/>
            <ac:spMk id="2" creationId="{DAF08EC2-5D0D-48D9-855C-A59C0E5ED55B}"/>
          </ac:spMkLst>
        </pc:spChg>
      </pc:sldChg>
      <pc:sldChg chg="modSp mod">
        <pc:chgData name="Nguyen Chi Son" userId="606856d02e9d83ac" providerId="LiveId" clId="{D19BCE6B-8684-4041-8768-2894E852AB41}" dt="2021-09-02T15:45:23.600" v="868" actId="20577"/>
        <pc:sldMkLst>
          <pc:docMk/>
          <pc:sldMk cId="3904192345" sldId="502"/>
        </pc:sldMkLst>
        <pc:spChg chg="mod">
          <ac:chgData name="Nguyen Chi Son" userId="606856d02e9d83ac" providerId="LiveId" clId="{D19BCE6B-8684-4041-8768-2894E852AB41}" dt="2021-09-02T15:45:23.600" v="868" actId="20577"/>
          <ac:spMkLst>
            <pc:docMk/>
            <pc:sldMk cId="3904192345" sldId="502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D19BCE6B-8684-4041-8768-2894E852AB41}" dt="2021-09-02T15:44:44.355" v="797" actId="554"/>
        <pc:sldMkLst>
          <pc:docMk/>
          <pc:sldMk cId="3298182474" sldId="547"/>
        </pc:sldMkLst>
        <pc:spChg chg="mod">
          <ac:chgData name="Nguyen Chi Son" userId="606856d02e9d83ac" providerId="LiveId" clId="{D19BCE6B-8684-4041-8768-2894E852AB41}" dt="2021-09-02T15:29:30.039" v="353" actId="20577"/>
          <ac:spMkLst>
            <pc:docMk/>
            <pc:sldMk cId="3298182474" sldId="547"/>
            <ac:spMk id="2" creationId="{BA8A6260-CA4B-46A9-A06E-C71EE59E6992}"/>
          </ac:spMkLst>
        </pc:spChg>
        <pc:spChg chg="add mod">
          <ac:chgData name="Nguyen Chi Son" userId="606856d02e9d83ac" providerId="LiveId" clId="{D19BCE6B-8684-4041-8768-2894E852AB41}" dt="2021-09-02T15:44:44.355" v="797" actId="554"/>
          <ac:spMkLst>
            <pc:docMk/>
            <pc:sldMk cId="3298182474" sldId="547"/>
            <ac:spMk id="8" creationId="{B5ECF9DA-747A-416C-815D-4FC1A623870D}"/>
          </ac:spMkLst>
        </pc:spChg>
        <pc:spChg chg="add mod">
          <ac:chgData name="Nguyen Chi Son" userId="606856d02e9d83ac" providerId="LiveId" clId="{D19BCE6B-8684-4041-8768-2894E852AB41}" dt="2021-09-02T15:44:44.355" v="797" actId="554"/>
          <ac:spMkLst>
            <pc:docMk/>
            <pc:sldMk cId="3298182474" sldId="547"/>
            <ac:spMk id="9" creationId="{E3CE5C03-A4E7-4DD1-A273-EB4DEB634293}"/>
          </ac:spMkLst>
        </pc:spChg>
        <pc:spChg chg="add mod">
          <ac:chgData name="Nguyen Chi Son" userId="606856d02e9d83ac" providerId="LiveId" clId="{D19BCE6B-8684-4041-8768-2894E852AB41}" dt="2021-09-02T15:44:44.355" v="797" actId="554"/>
          <ac:spMkLst>
            <pc:docMk/>
            <pc:sldMk cId="3298182474" sldId="547"/>
            <ac:spMk id="10" creationId="{47EC0BF2-5934-474A-94EE-88AC9B35ECF1}"/>
          </ac:spMkLst>
        </pc:spChg>
        <pc:picChg chg="del">
          <ac:chgData name="Nguyen Chi Son" userId="606856d02e9d83ac" providerId="LiveId" clId="{D19BCE6B-8684-4041-8768-2894E852AB41}" dt="2021-09-02T15:29:31.636" v="354" actId="478"/>
          <ac:picMkLst>
            <pc:docMk/>
            <pc:sldMk cId="3298182474" sldId="547"/>
            <ac:picMk id="4" creationId="{888C3101-599A-43C4-BE73-EE570CB96363}"/>
          </ac:picMkLst>
        </pc:picChg>
        <pc:picChg chg="add mod modCrop">
          <ac:chgData name="Nguyen Chi Son" userId="606856d02e9d83ac" providerId="LiveId" clId="{D19BCE6B-8684-4041-8768-2894E852AB41}" dt="2021-09-02T15:42:28.883" v="392" actId="408"/>
          <ac:picMkLst>
            <pc:docMk/>
            <pc:sldMk cId="3298182474" sldId="547"/>
            <ac:picMk id="5" creationId="{97D0A7CE-A051-476F-8CFA-5854A1EE74A0}"/>
          </ac:picMkLst>
        </pc:picChg>
        <pc:picChg chg="add mod">
          <ac:chgData name="Nguyen Chi Son" userId="606856d02e9d83ac" providerId="LiveId" clId="{D19BCE6B-8684-4041-8768-2894E852AB41}" dt="2021-09-02T15:42:28.883" v="392" actId="408"/>
          <ac:picMkLst>
            <pc:docMk/>
            <pc:sldMk cId="3298182474" sldId="547"/>
            <ac:picMk id="1026" creationId="{22B2CB73-A7BF-4593-9C9F-98AE376E84DC}"/>
          </ac:picMkLst>
        </pc:picChg>
        <pc:picChg chg="add mod">
          <ac:chgData name="Nguyen Chi Son" userId="606856d02e9d83ac" providerId="LiveId" clId="{D19BCE6B-8684-4041-8768-2894E852AB41}" dt="2021-09-02T15:42:28.883" v="392" actId="408"/>
          <ac:picMkLst>
            <pc:docMk/>
            <pc:sldMk cId="3298182474" sldId="547"/>
            <ac:picMk id="1028" creationId="{E6898385-9910-4C76-9D15-5922A0F37FDD}"/>
          </ac:picMkLst>
        </pc:picChg>
      </pc:sldChg>
      <pc:sldChg chg="addSp delSp modSp mod">
        <pc:chgData name="Nguyen Chi Son" userId="606856d02e9d83ac" providerId="LiveId" clId="{D19BCE6B-8684-4041-8768-2894E852AB41}" dt="2021-09-02T16:06:36.632" v="1640" actId="1076"/>
        <pc:sldMkLst>
          <pc:docMk/>
          <pc:sldMk cId="2951639226" sldId="592"/>
        </pc:sldMkLst>
        <pc:spChg chg="del">
          <ac:chgData name="Nguyen Chi Son" userId="606856d02e9d83ac" providerId="LiveId" clId="{D19BCE6B-8684-4041-8768-2894E852AB41}" dt="2021-09-02T15:51:33.197" v="975" actId="478"/>
          <ac:spMkLst>
            <pc:docMk/>
            <pc:sldMk cId="2951639226" sldId="592"/>
            <ac:spMk id="6" creationId="{8D6FE5CB-38A3-4192-BA67-2F814BE96A09}"/>
          </ac:spMkLst>
        </pc:spChg>
        <pc:spChg chg="mod">
          <ac:chgData name="Nguyen Chi Son" userId="606856d02e9d83ac" providerId="LiveId" clId="{D19BCE6B-8684-4041-8768-2894E852AB41}" dt="2021-09-02T15:51:30.003" v="974" actId="20577"/>
          <ac:spMkLst>
            <pc:docMk/>
            <pc:sldMk cId="2951639226" sldId="592"/>
            <ac:spMk id="9" creationId="{9F4BC261-4781-4DFE-BA2B-77EE6F751C48}"/>
          </ac:spMkLst>
        </pc:spChg>
        <pc:spChg chg="add mod">
          <ac:chgData name="Nguyen Chi Son" userId="606856d02e9d83ac" providerId="LiveId" clId="{D19BCE6B-8684-4041-8768-2894E852AB41}" dt="2021-09-02T16:06:36.632" v="1640" actId="1076"/>
          <ac:spMkLst>
            <pc:docMk/>
            <pc:sldMk cId="2951639226" sldId="592"/>
            <ac:spMk id="18" creationId="{F7FD1FDB-7305-4182-AED5-6C5292AFF68F}"/>
          </ac:spMkLst>
        </pc:spChg>
        <pc:spChg chg="add mod">
          <ac:chgData name="Nguyen Chi Son" userId="606856d02e9d83ac" providerId="LiveId" clId="{D19BCE6B-8684-4041-8768-2894E852AB41}" dt="2021-09-02T16:06:29.807" v="1638" actId="1076"/>
          <ac:spMkLst>
            <pc:docMk/>
            <pc:sldMk cId="2951639226" sldId="592"/>
            <ac:spMk id="19" creationId="{FB647DC3-9571-464C-9754-D985C784AE47}"/>
          </ac:spMkLst>
        </pc:spChg>
        <pc:spChg chg="del">
          <ac:chgData name="Nguyen Chi Son" userId="606856d02e9d83ac" providerId="LiveId" clId="{D19BCE6B-8684-4041-8768-2894E852AB41}" dt="2021-09-02T15:51:33.197" v="975" actId="478"/>
          <ac:spMkLst>
            <pc:docMk/>
            <pc:sldMk cId="2951639226" sldId="592"/>
            <ac:spMk id="24" creationId="{4A948F33-FF49-4DF5-9262-65FA8E715A7D}"/>
          </ac:spMkLst>
        </pc:spChg>
        <pc:spChg chg="del">
          <ac:chgData name="Nguyen Chi Son" userId="606856d02e9d83ac" providerId="LiveId" clId="{D19BCE6B-8684-4041-8768-2894E852AB41}" dt="2021-09-02T15:51:33.197" v="975" actId="478"/>
          <ac:spMkLst>
            <pc:docMk/>
            <pc:sldMk cId="2951639226" sldId="592"/>
            <ac:spMk id="25" creationId="{555E8CB5-CE9F-4BFE-AD4E-ECA8CCF0BBCC}"/>
          </ac:spMkLst>
        </pc:spChg>
        <pc:spChg chg="del">
          <ac:chgData name="Nguyen Chi Son" userId="606856d02e9d83ac" providerId="LiveId" clId="{D19BCE6B-8684-4041-8768-2894E852AB41}" dt="2021-09-02T15:51:33.197" v="975" actId="478"/>
          <ac:spMkLst>
            <pc:docMk/>
            <pc:sldMk cId="2951639226" sldId="592"/>
            <ac:spMk id="26" creationId="{7644B3CE-D22A-489D-8198-C3C2141E95F6}"/>
          </ac:spMkLst>
        </pc:spChg>
        <pc:spChg chg="del">
          <ac:chgData name="Nguyen Chi Son" userId="606856d02e9d83ac" providerId="LiveId" clId="{D19BCE6B-8684-4041-8768-2894E852AB41}" dt="2021-09-02T15:51:33.197" v="975" actId="478"/>
          <ac:spMkLst>
            <pc:docMk/>
            <pc:sldMk cId="2951639226" sldId="592"/>
            <ac:spMk id="33" creationId="{37E638B8-C3E9-43AA-898A-CC66425AD216}"/>
          </ac:spMkLst>
        </pc:spChg>
        <pc:spChg chg="del">
          <ac:chgData name="Nguyen Chi Son" userId="606856d02e9d83ac" providerId="LiveId" clId="{D19BCE6B-8684-4041-8768-2894E852AB41}" dt="2021-09-02T15:51:33.197" v="975" actId="478"/>
          <ac:spMkLst>
            <pc:docMk/>
            <pc:sldMk cId="2951639226" sldId="592"/>
            <ac:spMk id="34" creationId="{41D2D6B1-2031-4F6E-A756-166A493115A1}"/>
          </ac:spMkLst>
        </pc:spChg>
        <pc:picChg chg="add mod modCrop">
          <ac:chgData name="Nguyen Chi Son" userId="606856d02e9d83ac" providerId="LiveId" clId="{D19BCE6B-8684-4041-8768-2894E852AB41}" dt="2021-09-02T16:04:12.305" v="1234" actId="1076"/>
          <ac:picMkLst>
            <pc:docMk/>
            <pc:sldMk cId="2951639226" sldId="592"/>
            <ac:picMk id="3" creationId="{320CE52F-717F-4257-B2CC-D1A833C805C5}"/>
          </ac:picMkLst>
        </pc:picChg>
        <pc:picChg chg="del">
          <ac:chgData name="Nguyen Chi Son" userId="606856d02e9d83ac" providerId="LiveId" clId="{D19BCE6B-8684-4041-8768-2894E852AB41}" dt="2021-09-02T15:45:27.907" v="869" actId="478"/>
          <ac:picMkLst>
            <pc:docMk/>
            <pc:sldMk cId="2951639226" sldId="592"/>
            <ac:picMk id="4" creationId="{7162C1D9-552D-48F2-BA5B-294CA5A02E0F}"/>
          </ac:picMkLst>
        </pc:picChg>
        <pc:picChg chg="del">
          <ac:chgData name="Nguyen Chi Son" userId="606856d02e9d83ac" providerId="LiveId" clId="{D19BCE6B-8684-4041-8768-2894E852AB41}" dt="2021-09-02T15:45:28.438" v="870" actId="478"/>
          <ac:picMkLst>
            <pc:docMk/>
            <pc:sldMk cId="2951639226" sldId="592"/>
            <ac:picMk id="17" creationId="{B1EB683D-80A5-466B-AF56-2E3EBC15D8A1}"/>
          </ac:picMkLst>
        </pc:picChg>
        <pc:picChg chg="del">
          <ac:chgData name="Nguyen Chi Son" userId="606856d02e9d83ac" providerId="LiveId" clId="{D19BCE6B-8684-4041-8768-2894E852AB41}" dt="2021-09-02T15:45:28.969" v="871" actId="478"/>
          <ac:picMkLst>
            <pc:docMk/>
            <pc:sldMk cId="2951639226" sldId="592"/>
            <ac:picMk id="23" creationId="{FC8FB38F-983C-4801-B4C2-E17C3FF0A954}"/>
          </ac:picMkLst>
        </pc:picChg>
        <pc:picChg chg="add mod">
          <ac:chgData name="Nguyen Chi Son" userId="606856d02e9d83ac" providerId="LiveId" clId="{D19BCE6B-8684-4041-8768-2894E852AB41}" dt="2021-09-02T16:04:09.336" v="1232" actId="1076"/>
          <ac:picMkLst>
            <pc:docMk/>
            <pc:sldMk cId="2951639226" sldId="592"/>
            <ac:picMk id="2050" creationId="{AEB51E62-5E3C-43C8-A947-D194A8AF5605}"/>
          </ac:picMkLst>
        </pc:picChg>
        <pc:picChg chg="add mod">
          <ac:chgData name="Nguyen Chi Son" userId="606856d02e9d83ac" providerId="LiveId" clId="{D19BCE6B-8684-4041-8768-2894E852AB41}" dt="2021-09-02T16:04:10.856" v="1233" actId="1076"/>
          <ac:picMkLst>
            <pc:docMk/>
            <pc:sldMk cId="2951639226" sldId="592"/>
            <ac:picMk id="2052" creationId="{C299A913-80DF-4993-A84A-76BB977417DE}"/>
          </ac:picMkLst>
        </pc:picChg>
        <pc:cxnChg chg="del">
          <ac:chgData name="Nguyen Chi Son" userId="606856d02e9d83ac" providerId="LiveId" clId="{D19BCE6B-8684-4041-8768-2894E852AB41}" dt="2021-09-02T15:51:33.197" v="975" actId="478"/>
          <ac:cxnSpMkLst>
            <pc:docMk/>
            <pc:sldMk cId="2951639226" sldId="592"/>
            <ac:cxnSpMk id="8" creationId="{98F3AF01-7EA2-49D0-85DD-D66A8AE665D1}"/>
          </ac:cxnSpMkLst>
        </pc:cxnChg>
        <pc:cxnChg chg="del">
          <ac:chgData name="Nguyen Chi Son" userId="606856d02e9d83ac" providerId="LiveId" clId="{D19BCE6B-8684-4041-8768-2894E852AB41}" dt="2021-09-02T15:51:33.197" v="975" actId="478"/>
          <ac:cxnSpMkLst>
            <pc:docMk/>
            <pc:sldMk cId="2951639226" sldId="592"/>
            <ac:cxnSpMk id="31" creationId="{F84D07EF-C876-4F4F-8954-A0056097E8E6}"/>
          </ac:cxnSpMkLst>
        </pc:cxnChg>
      </pc:sldChg>
      <pc:sldChg chg="modSp mod">
        <pc:chgData name="Nguyen Chi Son" userId="606856d02e9d83ac" providerId="LiveId" clId="{D19BCE6B-8684-4041-8768-2894E852AB41}" dt="2021-09-02T16:30:13.503" v="4978" actId="1035"/>
        <pc:sldMkLst>
          <pc:docMk/>
          <pc:sldMk cId="1953741841" sldId="596"/>
        </pc:sldMkLst>
        <pc:spChg chg="mod">
          <ac:chgData name="Nguyen Chi Son" userId="606856d02e9d83ac" providerId="LiveId" clId="{D19BCE6B-8684-4041-8768-2894E852AB41}" dt="2021-09-02T16:07:52.122" v="2064" actId="20577"/>
          <ac:spMkLst>
            <pc:docMk/>
            <pc:sldMk cId="1953741841" sldId="596"/>
            <ac:spMk id="2" creationId="{BA8A6260-CA4B-46A9-A06E-C71EE59E6992}"/>
          </ac:spMkLst>
        </pc:spChg>
        <pc:spChg chg="mod">
          <ac:chgData name="Nguyen Chi Son" userId="606856d02e9d83ac" providerId="LiveId" clId="{D19BCE6B-8684-4041-8768-2894E852AB41}" dt="2021-09-02T16:30:13.503" v="4978" actId="1035"/>
          <ac:spMkLst>
            <pc:docMk/>
            <pc:sldMk cId="1953741841" sldId="596"/>
            <ac:spMk id="4" creationId="{0D159DDA-BA49-4E92-817D-8988A85A5610}"/>
          </ac:spMkLst>
        </pc:spChg>
        <pc:spChg chg="mod">
          <ac:chgData name="Nguyen Chi Son" userId="606856d02e9d83ac" providerId="LiveId" clId="{D19BCE6B-8684-4041-8768-2894E852AB41}" dt="2021-09-02T16:30:13.503" v="4978" actId="1035"/>
          <ac:spMkLst>
            <pc:docMk/>
            <pc:sldMk cId="1953741841" sldId="596"/>
            <ac:spMk id="5" creationId="{34B18095-2B84-439E-80AD-AC5D4586BEAA}"/>
          </ac:spMkLst>
        </pc:spChg>
        <pc:spChg chg="mod">
          <ac:chgData name="Nguyen Chi Son" userId="606856d02e9d83ac" providerId="LiveId" clId="{D19BCE6B-8684-4041-8768-2894E852AB41}" dt="2021-09-02T16:30:13.503" v="4978" actId="1035"/>
          <ac:spMkLst>
            <pc:docMk/>
            <pc:sldMk cId="1953741841" sldId="596"/>
            <ac:spMk id="11" creationId="{BB94417D-BA64-41A3-A335-F1084FC4EAAB}"/>
          </ac:spMkLst>
        </pc:spChg>
        <pc:spChg chg="mod">
          <ac:chgData name="Nguyen Chi Son" userId="606856d02e9d83ac" providerId="LiveId" clId="{D19BCE6B-8684-4041-8768-2894E852AB41}" dt="2021-09-02T16:30:13.503" v="4978" actId="1035"/>
          <ac:spMkLst>
            <pc:docMk/>
            <pc:sldMk cId="1953741841" sldId="596"/>
            <ac:spMk id="14" creationId="{47690167-AC03-4A6E-8A65-B47A2BE69ACA}"/>
          </ac:spMkLst>
        </pc:spChg>
      </pc:sldChg>
      <pc:sldChg chg="addSp delSp modSp mod delAnim modAnim">
        <pc:chgData name="Nguyen Chi Son" userId="606856d02e9d83ac" providerId="LiveId" clId="{D19BCE6B-8684-4041-8768-2894E852AB41}" dt="2021-09-02T16:30:08.760" v="4951"/>
        <pc:sldMkLst>
          <pc:docMk/>
          <pc:sldMk cId="2257398000" sldId="600"/>
        </pc:sldMkLst>
        <pc:spChg chg="add mod">
          <ac:chgData name="Nguyen Chi Son" userId="606856d02e9d83ac" providerId="LiveId" clId="{D19BCE6B-8684-4041-8768-2894E852AB41}" dt="2021-09-02T16:25:55.275" v="4352" actId="1076"/>
          <ac:spMkLst>
            <pc:docMk/>
            <pc:sldMk cId="2257398000" sldId="600"/>
            <ac:spMk id="8" creationId="{C5E02912-47B3-40D1-A6E2-06E77D38CCF1}"/>
          </ac:spMkLst>
        </pc:spChg>
        <pc:spChg chg="mod">
          <ac:chgData name="Nguyen Chi Son" userId="606856d02e9d83ac" providerId="LiveId" clId="{D19BCE6B-8684-4041-8768-2894E852AB41}" dt="2021-09-02T16:22:47.636" v="4068" actId="20577"/>
          <ac:spMkLst>
            <pc:docMk/>
            <pc:sldMk cId="2257398000" sldId="600"/>
            <ac:spMk id="9" creationId="{9F4BC261-4781-4DFE-BA2B-77EE6F751C48}"/>
          </ac:spMkLst>
        </pc:spChg>
        <pc:graphicFrameChg chg="del">
          <ac:chgData name="Nguyen Chi Son" userId="606856d02e9d83ac" providerId="LiveId" clId="{D19BCE6B-8684-4041-8768-2894E852AB41}" dt="2021-09-02T15:55:52.182" v="985" actId="478"/>
          <ac:graphicFrameMkLst>
            <pc:docMk/>
            <pc:sldMk cId="2257398000" sldId="600"/>
            <ac:graphicFrameMk id="2" creationId="{1C30D0EC-778A-41DE-BD71-20DC685CF78C}"/>
          </ac:graphicFrameMkLst>
        </pc:graphicFrameChg>
        <pc:picChg chg="add mod">
          <ac:chgData name="Nguyen Chi Son" userId="606856d02e9d83ac" providerId="LiveId" clId="{D19BCE6B-8684-4041-8768-2894E852AB41}" dt="2021-09-02T16:23:42.025" v="4081" actId="1076"/>
          <ac:picMkLst>
            <pc:docMk/>
            <pc:sldMk cId="2257398000" sldId="600"/>
            <ac:picMk id="4" creationId="{17425676-0183-4244-AABA-DC193B45FF2D}"/>
          </ac:picMkLst>
        </pc:picChg>
        <pc:picChg chg="add mod">
          <ac:chgData name="Nguyen Chi Son" userId="606856d02e9d83ac" providerId="LiveId" clId="{D19BCE6B-8684-4041-8768-2894E852AB41}" dt="2021-09-02T16:23:49.917" v="4084" actId="1076"/>
          <ac:picMkLst>
            <pc:docMk/>
            <pc:sldMk cId="2257398000" sldId="600"/>
            <ac:picMk id="6" creationId="{5C44F2BF-1410-45CE-A615-A49095EFE56D}"/>
          </ac:picMkLst>
        </pc:picChg>
        <pc:picChg chg="add del mod">
          <ac:chgData name="Nguyen Chi Son" userId="606856d02e9d83ac" providerId="LiveId" clId="{D19BCE6B-8684-4041-8768-2894E852AB41}" dt="2021-09-02T16:25:43.711" v="4329" actId="478"/>
          <ac:picMkLst>
            <pc:docMk/>
            <pc:sldMk cId="2257398000" sldId="600"/>
            <ac:picMk id="7" creationId="{3ADD52BC-D4E5-4B18-BF00-81E1F985DE9B}"/>
          </ac:picMkLst>
        </pc:picChg>
        <pc:picChg chg="add mod modCrop">
          <ac:chgData name="Nguyen Chi Son" userId="606856d02e9d83ac" providerId="LiveId" clId="{D19BCE6B-8684-4041-8768-2894E852AB41}" dt="2021-09-02T16:25:48.783" v="4331" actId="1076"/>
          <ac:picMkLst>
            <pc:docMk/>
            <pc:sldMk cId="2257398000" sldId="600"/>
            <ac:picMk id="10" creationId="{10B0BB44-6BB6-45C2-B7D9-A7E5C1B3C51C}"/>
          </ac:picMkLst>
        </pc:picChg>
      </pc:sldChg>
      <pc:sldChg chg="addSp modSp add mod modAnim">
        <pc:chgData name="Nguyen Chi Son" userId="606856d02e9d83ac" providerId="LiveId" clId="{D19BCE6B-8684-4041-8768-2894E852AB41}" dt="2021-09-02T16:31:25.540" v="5025"/>
        <pc:sldMkLst>
          <pc:docMk/>
          <pc:sldMk cId="1102542394" sldId="601"/>
        </pc:sldMkLst>
        <pc:spChg chg="mod">
          <ac:chgData name="Nguyen Chi Son" userId="606856d02e9d83ac" providerId="LiveId" clId="{D19BCE6B-8684-4041-8768-2894E852AB41}" dt="2021-09-02T16:09:33.674" v="2517" actId="20577"/>
          <ac:spMkLst>
            <pc:docMk/>
            <pc:sldMk cId="1102542394" sldId="601"/>
            <ac:spMk id="2" creationId="{BA8A6260-CA4B-46A9-A06E-C71EE59E6992}"/>
          </ac:spMkLst>
        </pc:spChg>
        <pc:spChg chg="mod">
          <ac:chgData name="Nguyen Chi Son" userId="606856d02e9d83ac" providerId="LiveId" clId="{D19BCE6B-8684-4041-8768-2894E852AB41}" dt="2021-09-02T16:10:11.843" v="2687" actId="20577"/>
          <ac:spMkLst>
            <pc:docMk/>
            <pc:sldMk cId="1102542394" sldId="601"/>
            <ac:spMk id="14" creationId="{47690167-AC03-4A6E-8A65-B47A2BE69ACA}"/>
          </ac:spMkLst>
        </pc:spChg>
        <pc:picChg chg="add mod">
          <ac:chgData name="Nguyen Chi Son" userId="606856d02e9d83ac" providerId="LiveId" clId="{D19BCE6B-8684-4041-8768-2894E852AB41}" dt="2021-09-02T16:30:20.470" v="4981" actId="1076"/>
          <ac:picMkLst>
            <pc:docMk/>
            <pc:sldMk cId="1102542394" sldId="601"/>
            <ac:picMk id="6" creationId="{AD778BC0-32DD-4CA6-8235-3A8D324910EE}"/>
          </ac:picMkLst>
        </pc:picChg>
      </pc:sldChg>
      <pc:sldChg chg="del">
        <pc:chgData name="Nguyen Chi Son" userId="606856d02e9d83ac" providerId="LiveId" clId="{D19BCE6B-8684-4041-8768-2894E852AB41}" dt="2021-09-02T15:45:09.801" v="798" actId="47"/>
        <pc:sldMkLst>
          <pc:docMk/>
          <pc:sldMk cId="1368910658" sldId="601"/>
        </pc:sldMkLst>
      </pc:sldChg>
      <pc:sldChg chg="del">
        <pc:chgData name="Nguyen Chi Son" userId="606856d02e9d83ac" providerId="LiveId" clId="{D19BCE6B-8684-4041-8768-2894E852AB41}" dt="2021-09-02T16:06:43.046" v="1641" actId="47"/>
        <pc:sldMkLst>
          <pc:docMk/>
          <pc:sldMk cId="29285270" sldId="602"/>
        </pc:sldMkLst>
      </pc:sldChg>
      <pc:sldChg chg="delSp modSp add mod modAnim">
        <pc:chgData name="Nguyen Chi Son" userId="606856d02e9d83ac" providerId="LiveId" clId="{D19BCE6B-8684-4041-8768-2894E852AB41}" dt="2021-09-02T16:30:53.057" v="5022"/>
        <pc:sldMkLst>
          <pc:docMk/>
          <pc:sldMk cId="4122330530" sldId="602"/>
        </pc:sldMkLst>
        <pc:spChg chg="mod">
          <ac:chgData name="Nguyen Chi Son" userId="606856d02e9d83ac" providerId="LiveId" clId="{D19BCE6B-8684-4041-8768-2894E852AB41}" dt="2021-09-02T16:13:56.519" v="3244" actId="20577"/>
          <ac:spMkLst>
            <pc:docMk/>
            <pc:sldMk cId="4122330530" sldId="602"/>
            <ac:spMk id="2" creationId="{BA8A6260-CA4B-46A9-A06E-C71EE59E6992}"/>
          </ac:spMkLst>
        </pc:spChg>
        <pc:spChg chg="mod">
          <ac:chgData name="Nguyen Chi Son" userId="606856d02e9d83ac" providerId="LiveId" clId="{D19BCE6B-8684-4041-8768-2894E852AB41}" dt="2021-09-02T16:30:27.070" v="5000" actId="1035"/>
          <ac:spMkLst>
            <pc:docMk/>
            <pc:sldMk cId="4122330530" sldId="602"/>
            <ac:spMk id="4" creationId="{0D159DDA-BA49-4E92-817D-8988A85A5610}"/>
          </ac:spMkLst>
        </pc:spChg>
        <pc:spChg chg="mod">
          <ac:chgData name="Nguyen Chi Son" userId="606856d02e9d83ac" providerId="LiveId" clId="{D19BCE6B-8684-4041-8768-2894E852AB41}" dt="2021-09-02T16:30:27.070" v="5000" actId="1035"/>
          <ac:spMkLst>
            <pc:docMk/>
            <pc:sldMk cId="4122330530" sldId="602"/>
            <ac:spMk id="5" creationId="{34B18095-2B84-439E-80AD-AC5D4586BEAA}"/>
          </ac:spMkLst>
        </pc:spChg>
        <pc:spChg chg="mod">
          <ac:chgData name="Nguyen Chi Son" userId="606856d02e9d83ac" providerId="LiveId" clId="{D19BCE6B-8684-4041-8768-2894E852AB41}" dt="2021-09-02T16:30:27.070" v="5000" actId="1035"/>
          <ac:spMkLst>
            <pc:docMk/>
            <pc:sldMk cId="4122330530" sldId="602"/>
            <ac:spMk id="11" creationId="{BB94417D-BA64-41A3-A335-F1084FC4EAAB}"/>
          </ac:spMkLst>
        </pc:spChg>
        <pc:spChg chg="mod">
          <ac:chgData name="Nguyen Chi Son" userId="606856d02e9d83ac" providerId="LiveId" clId="{D19BCE6B-8684-4041-8768-2894E852AB41}" dt="2021-09-02T16:30:27.070" v="5000" actId="1035"/>
          <ac:spMkLst>
            <pc:docMk/>
            <pc:sldMk cId="4122330530" sldId="602"/>
            <ac:spMk id="14" creationId="{47690167-AC03-4A6E-8A65-B47A2BE69ACA}"/>
          </ac:spMkLst>
        </pc:spChg>
        <pc:picChg chg="del">
          <ac:chgData name="Nguyen Chi Son" userId="606856d02e9d83ac" providerId="LiveId" clId="{D19BCE6B-8684-4041-8768-2894E852AB41}" dt="2021-09-02T16:12:03.995" v="2689" actId="478"/>
          <ac:picMkLst>
            <pc:docMk/>
            <pc:sldMk cId="4122330530" sldId="602"/>
            <ac:picMk id="6" creationId="{AD778BC0-32DD-4CA6-8235-3A8D324910EE}"/>
          </ac:picMkLst>
        </pc:picChg>
      </pc:sldChg>
      <pc:sldChg chg="modSp add del mod">
        <pc:chgData name="Nguyen Chi Son" userId="606856d02e9d83ac" providerId="LiveId" clId="{D19BCE6B-8684-4041-8768-2894E852AB41}" dt="2021-09-02T16:30:41.791" v="5021" actId="47"/>
        <pc:sldMkLst>
          <pc:docMk/>
          <pc:sldMk cId="308490363" sldId="603"/>
        </pc:sldMkLst>
        <pc:spChg chg="mod">
          <ac:chgData name="Nguyen Chi Son" userId="606856d02e9d83ac" providerId="LiveId" clId="{D19BCE6B-8684-4041-8768-2894E852AB41}" dt="2021-09-02T16:30:32.197" v="5020" actId="1036"/>
          <ac:spMkLst>
            <pc:docMk/>
            <pc:sldMk cId="308490363" sldId="603"/>
            <ac:spMk id="4" creationId="{0D159DDA-BA49-4E92-817D-8988A85A5610}"/>
          </ac:spMkLst>
        </pc:spChg>
        <pc:spChg chg="mod">
          <ac:chgData name="Nguyen Chi Son" userId="606856d02e9d83ac" providerId="LiveId" clId="{D19BCE6B-8684-4041-8768-2894E852AB41}" dt="2021-09-02T16:30:32.197" v="5020" actId="1036"/>
          <ac:spMkLst>
            <pc:docMk/>
            <pc:sldMk cId="308490363" sldId="603"/>
            <ac:spMk id="5" creationId="{34B18095-2B84-439E-80AD-AC5D4586BEAA}"/>
          </ac:spMkLst>
        </pc:spChg>
        <pc:spChg chg="mod">
          <ac:chgData name="Nguyen Chi Son" userId="606856d02e9d83ac" providerId="LiveId" clId="{D19BCE6B-8684-4041-8768-2894E852AB41}" dt="2021-09-02T16:30:32.197" v="5020" actId="1036"/>
          <ac:spMkLst>
            <pc:docMk/>
            <pc:sldMk cId="308490363" sldId="603"/>
            <ac:spMk id="11" creationId="{BB94417D-BA64-41A3-A335-F1084FC4EAAB}"/>
          </ac:spMkLst>
        </pc:spChg>
        <pc:spChg chg="mod">
          <ac:chgData name="Nguyen Chi Son" userId="606856d02e9d83ac" providerId="LiveId" clId="{D19BCE6B-8684-4041-8768-2894E852AB41}" dt="2021-09-02T16:30:32.197" v="5020" actId="1036"/>
          <ac:spMkLst>
            <pc:docMk/>
            <pc:sldMk cId="308490363" sldId="603"/>
            <ac:spMk id="14" creationId="{47690167-AC03-4A6E-8A65-B47A2BE69ACA}"/>
          </ac:spMkLst>
        </pc:spChg>
      </pc:sldChg>
      <pc:sldChg chg="add del">
        <pc:chgData name="Nguyen Chi Son" userId="606856d02e9d83ac" providerId="LiveId" clId="{D19BCE6B-8684-4041-8768-2894E852AB41}" dt="2021-09-02T15:55:49.416" v="984"/>
        <pc:sldMkLst>
          <pc:docMk/>
          <pc:sldMk cId="1834730322" sldId="603"/>
        </pc:sldMkLst>
      </pc:sldChg>
      <pc:sldChg chg="modSp add mod modAnim">
        <pc:chgData name="Nguyen Chi Son" userId="606856d02e9d83ac" providerId="LiveId" clId="{D19BCE6B-8684-4041-8768-2894E852AB41}" dt="2021-09-02T16:30:55.947" v="5023"/>
        <pc:sldMkLst>
          <pc:docMk/>
          <pc:sldMk cId="3726558312" sldId="604"/>
        </pc:sldMkLst>
        <pc:spChg chg="mod">
          <ac:chgData name="Nguyen Chi Son" userId="606856d02e9d83ac" providerId="LiveId" clId="{D19BCE6B-8684-4041-8768-2894E852AB41}" dt="2021-09-02T16:19:08.715" v="3657" actId="20577"/>
          <ac:spMkLst>
            <pc:docMk/>
            <pc:sldMk cId="3726558312" sldId="604"/>
            <ac:spMk id="2" creationId="{BA8A6260-CA4B-46A9-A06E-C71EE59E6992}"/>
          </ac:spMkLst>
        </pc:spChg>
        <pc:spChg chg="mod">
          <ac:chgData name="Nguyen Chi Son" userId="606856d02e9d83ac" providerId="LiveId" clId="{D19BCE6B-8684-4041-8768-2894E852AB41}" dt="2021-09-02T16:19:51.515" v="3951" actId="1035"/>
          <ac:spMkLst>
            <pc:docMk/>
            <pc:sldMk cId="3726558312" sldId="604"/>
            <ac:spMk id="4" creationId="{0D159DDA-BA49-4E92-817D-8988A85A5610}"/>
          </ac:spMkLst>
        </pc:spChg>
        <pc:spChg chg="mod">
          <ac:chgData name="Nguyen Chi Son" userId="606856d02e9d83ac" providerId="LiveId" clId="{D19BCE6B-8684-4041-8768-2894E852AB41}" dt="2021-09-02T16:19:51.515" v="3951" actId="1035"/>
          <ac:spMkLst>
            <pc:docMk/>
            <pc:sldMk cId="3726558312" sldId="604"/>
            <ac:spMk id="5" creationId="{34B18095-2B84-439E-80AD-AC5D4586BEAA}"/>
          </ac:spMkLst>
        </pc:spChg>
        <pc:spChg chg="mod">
          <ac:chgData name="Nguyen Chi Son" userId="606856d02e9d83ac" providerId="LiveId" clId="{D19BCE6B-8684-4041-8768-2894E852AB41}" dt="2021-09-02T16:19:51.515" v="3951" actId="1035"/>
          <ac:spMkLst>
            <pc:docMk/>
            <pc:sldMk cId="3726558312" sldId="604"/>
            <ac:spMk id="11" creationId="{BB94417D-BA64-41A3-A335-F1084FC4EAAB}"/>
          </ac:spMkLst>
        </pc:spChg>
        <pc:spChg chg="mod">
          <ac:chgData name="Nguyen Chi Son" userId="606856d02e9d83ac" providerId="LiveId" clId="{D19BCE6B-8684-4041-8768-2894E852AB41}" dt="2021-09-02T16:19:51.515" v="3951" actId="1035"/>
          <ac:spMkLst>
            <pc:docMk/>
            <pc:sldMk cId="3726558312" sldId="604"/>
            <ac:spMk id="14" creationId="{47690167-AC03-4A6E-8A65-B47A2BE69ACA}"/>
          </ac:spMkLst>
        </pc:spChg>
      </pc:sldChg>
      <pc:sldChg chg="modSp add mod modAnim">
        <pc:chgData name="Nguyen Chi Son" userId="606856d02e9d83ac" providerId="LiveId" clId="{D19BCE6B-8684-4041-8768-2894E852AB41}" dt="2021-09-02T16:29:56.260" v="4950" actId="20577"/>
        <pc:sldMkLst>
          <pc:docMk/>
          <pc:sldMk cId="1789384619" sldId="605"/>
        </pc:sldMkLst>
        <pc:spChg chg="mod">
          <ac:chgData name="Nguyen Chi Son" userId="606856d02e9d83ac" providerId="LiveId" clId="{D19BCE6B-8684-4041-8768-2894E852AB41}" dt="2021-09-02T16:28:45.738" v="4570" actId="20577"/>
          <ac:spMkLst>
            <pc:docMk/>
            <pc:sldMk cId="1789384619" sldId="605"/>
            <ac:spMk id="2" creationId="{BA8A6260-CA4B-46A9-A06E-C71EE59E6992}"/>
          </ac:spMkLst>
        </pc:spChg>
        <pc:spChg chg="mod">
          <ac:chgData name="Nguyen Chi Son" userId="606856d02e9d83ac" providerId="LiveId" clId="{D19BCE6B-8684-4041-8768-2894E852AB41}" dt="2021-09-02T16:29:14.593" v="4751" actId="1036"/>
          <ac:spMkLst>
            <pc:docMk/>
            <pc:sldMk cId="1789384619" sldId="605"/>
            <ac:spMk id="4" creationId="{0D159DDA-BA49-4E92-817D-8988A85A5610}"/>
          </ac:spMkLst>
        </pc:spChg>
        <pc:spChg chg="mod">
          <ac:chgData name="Nguyen Chi Son" userId="606856d02e9d83ac" providerId="LiveId" clId="{D19BCE6B-8684-4041-8768-2894E852AB41}" dt="2021-09-02T16:29:14.593" v="4751" actId="1036"/>
          <ac:spMkLst>
            <pc:docMk/>
            <pc:sldMk cId="1789384619" sldId="605"/>
            <ac:spMk id="5" creationId="{34B18095-2B84-439E-80AD-AC5D4586BEAA}"/>
          </ac:spMkLst>
        </pc:spChg>
        <pc:spChg chg="mod">
          <ac:chgData name="Nguyen Chi Son" userId="606856d02e9d83ac" providerId="LiveId" clId="{D19BCE6B-8684-4041-8768-2894E852AB41}" dt="2021-09-02T16:29:56.260" v="4950" actId="20577"/>
          <ac:spMkLst>
            <pc:docMk/>
            <pc:sldMk cId="1789384619" sldId="605"/>
            <ac:spMk id="11" creationId="{BB94417D-BA64-41A3-A335-F1084FC4EAAB}"/>
          </ac:spMkLst>
        </pc:spChg>
        <pc:spChg chg="mod">
          <ac:chgData name="Nguyen Chi Son" userId="606856d02e9d83ac" providerId="LiveId" clId="{D19BCE6B-8684-4041-8768-2894E852AB41}" dt="2021-09-02T16:29:14.593" v="4751" actId="1036"/>
          <ac:spMkLst>
            <pc:docMk/>
            <pc:sldMk cId="1789384619" sldId="605"/>
            <ac:spMk id="14" creationId="{47690167-AC03-4A6E-8A65-B47A2BE69ACA}"/>
          </ac:spMkLst>
        </pc:spChg>
      </pc:sldChg>
    </pc:docChg>
  </pc:docChgLst>
  <pc:docChgLst>
    <pc:chgData name="Nguyen Chi Son" userId="606856d02e9d83ac" providerId="LiveId" clId="{F35D54F0-9644-4D80-AFE0-4180622EC29D}"/>
    <pc:docChg chg="undo redo custSel addSld delSld modSld sldOrd">
      <pc:chgData name="Nguyen Chi Son" userId="606856d02e9d83ac" providerId="LiveId" clId="{F35D54F0-9644-4D80-AFE0-4180622EC29D}" dt="2022-05-18T18:50:22.074" v="4512"/>
      <pc:docMkLst>
        <pc:docMk/>
      </pc:docMkLst>
      <pc:sldChg chg="modSp mod">
        <pc:chgData name="Nguyen Chi Son" userId="606856d02e9d83ac" providerId="LiveId" clId="{F35D54F0-9644-4D80-AFE0-4180622EC29D}" dt="2022-05-18T15:35:44.623" v="1" actId="20577"/>
        <pc:sldMkLst>
          <pc:docMk/>
          <pc:sldMk cId="2922349590" sldId="256"/>
        </pc:sldMkLst>
        <pc:spChg chg="mod">
          <ac:chgData name="Nguyen Chi Son" userId="606856d02e9d83ac" providerId="LiveId" clId="{F35D54F0-9644-4D80-AFE0-4180622EC29D}" dt="2022-05-18T15:35:44.623" v="1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F35D54F0-9644-4D80-AFE0-4180622EC29D}" dt="2022-05-18T15:49:06.967" v="592" actId="20577"/>
        <pc:sldMkLst>
          <pc:docMk/>
          <pc:sldMk cId="3319126272" sldId="622"/>
        </pc:sldMkLst>
        <pc:spChg chg="mod">
          <ac:chgData name="Nguyen Chi Son" userId="606856d02e9d83ac" providerId="LiveId" clId="{F35D54F0-9644-4D80-AFE0-4180622EC29D}" dt="2022-05-18T15:49:06.967" v="592" actId="20577"/>
          <ac:spMkLst>
            <pc:docMk/>
            <pc:sldMk cId="3319126272" sldId="622"/>
            <ac:spMk id="2" creationId="{DAF08EC2-5D0D-48D9-855C-A59C0E5ED55B}"/>
          </ac:spMkLst>
        </pc:spChg>
      </pc:sldChg>
      <pc:sldChg chg="modSp mod">
        <pc:chgData name="Nguyen Chi Son" userId="606856d02e9d83ac" providerId="LiveId" clId="{F35D54F0-9644-4D80-AFE0-4180622EC29D}" dt="2022-05-18T15:35:53.849" v="32" actId="20577"/>
        <pc:sldMkLst>
          <pc:docMk/>
          <pc:sldMk cId="1033004166" sldId="675"/>
        </pc:sldMkLst>
        <pc:spChg chg="mod">
          <ac:chgData name="Nguyen Chi Son" userId="606856d02e9d83ac" providerId="LiveId" clId="{F35D54F0-9644-4D80-AFE0-4180622EC29D}" dt="2022-05-18T15:35:53.849" v="32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F35D54F0-9644-4D80-AFE0-4180622EC29D}" dt="2022-05-18T16:12:48.747" v="1402" actId="20577"/>
        <pc:sldMkLst>
          <pc:docMk/>
          <pc:sldMk cId="3014091475" sldId="782"/>
        </pc:sldMkLst>
        <pc:spChg chg="mod">
          <ac:chgData name="Nguyen Chi Son" userId="606856d02e9d83ac" providerId="LiveId" clId="{F35D54F0-9644-4D80-AFE0-4180622EC29D}" dt="2022-05-18T15:50:16.420" v="735" actId="20577"/>
          <ac:spMkLst>
            <pc:docMk/>
            <pc:sldMk cId="3014091475" sldId="782"/>
            <ac:spMk id="2" creationId="{BA8A6260-CA4B-46A9-A06E-C71EE59E6992}"/>
          </ac:spMkLst>
        </pc:spChg>
        <pc:spChg chg="add mod">
          <ac:chgData name="Nguyen Chi Son" userId="606856d02e9d83ac" providerId="LiveId" clId="{F35D54F0-9644-4D80-AFE0-4180622EC29D}" dt="2022-05-18T16:12:48.747" v="1402" actId="20577"/>
          <ac:spMkLst>
            <pc:docMk/>
            <pc:sldMk cId="3014091475" sldId="782"/>
            <ac:spMk id="9" creationId="{EC4E9A14-5869-6E45-C2AA-6C023336F424}"/>
          </ac:spMkLst>
        </pc:spChg>
        <pc:spChg chg="mod">
          <ac:chgData name="Nguyen Chi Son" userId="606856d02e9d83ac" providerId="LiveId" clId="{F35D54F0-9644-4D80-AFE0-4180622EC29D}" dt="2022-05-18T16:12:46.561" v="1401" actId="20577"/>
          <ac:spMkLst>
            <pc:docMk/>
            <pc:sldMk cId="3014091475" sldId="782"/>
            <ac:spMk id="13" creationId="{E501F4AA-0C97-89C1-4462-FFF45B0CA31A}"/>
          </ac:spMkLst>
        </pc:spChg>
        <pc:spChg chg="del">
          <ac:chgData name="Nguyen Chi Son" userId="606856d02e9d83ac" providerId="LiveId" clId="{F35D54F0-9644-4D80-AFE0-4180622EC29D}" dt="2022-05-18T15:49:12.025" v="595" actId="478"/>
          <ac:spMkLst>
            <pc:docMk/>
            <pc:sldMk cId="3014091475" sldId="782"/>
            <ac:spMk id="14" creationId="{8100FBBD-93FA-13CD-E1EC-E28165D74D5A}"/>
          </ac:spMkLst>
        </pc:spChg>
        <pc:picChg chg="del">
          <ac:chgData name="Nguyen Chi Son" userId="606856d02e9d83ac" providerId="LiveId" clId="{F35D54F0-9644-4D80-AFE0-4180622EC29D}" dt="2022-05-18T15:49:10.256" v="593" actId="478"/>
          <ac:picMkLst>
            <pc:docMk/>
            <pc:sldMk cId="3014091475" sldId="782"/>
            <ac:picMk id="4" creationId="{88FC1075-9846-B149-83C3-FBC33EC11FD5}"/>
          </ac:picMkLst>
        </pc:picChg>
        <pc:picChg chg="add mod">
          <ac:chgData name="Nguyen Chi Son" userId="606856d02e9d83ac" providerId="LiveId" clId="{F35D54F0-9644-4D80-AFE0-4180622EC29D}" dt="2022-05-18T16:02:12.078" v="1071" actId="1035"/>
          <ac:picMkLst>
            <pc:docMk/>
            <pc:sldMk cId="3014091475" sldId="782"/>
            <ac:picMk id="8" creationId="{4638A4EF-E253-DE5D-2511-CD2BFCE0ACAA}"/>
          </ac:picMkLst>
        </pc:picChg>
        <pc:picChg chg="del">
          <ac:chgData name="Nguyen Chi Son" userId="606856d02e9d83ac" providerId="LiveId" clId="{F35D54F0-9644-4D80-AFE0-4180622EC29D}" dt="2022-05-18T15:49:10.635" v="594" actId="478"/>
          <ac:picMkLst>
            <pc:docMk/>
            <pc:sldMk cId="3014091475" sldId="782"/>
            <ac:picMk id="12" creationId="{F106AAC9-BD46-E5C3-D6F7-CDF89889A21B}"/>
          </ac:picMkLst>
        </pc:picChg>
        <pc:picChg chg="add mod">
          <ac:chgData name="Nguyen Chi Son" userId="606856d02e9d83ac" providerId="LiveId" clId="{F35D54F0-9644-4D80-AFE0-4180622EC29D}" dt="2022-05-18T16:02:12.078" v="1071" actId="1035"/>
          <ac:picMkLst>
            <pc:docMk/>
            <pc:sldMk cId="3014091475" sldId="782"/>
            <ac:picMk id="2050" creationId="{B06717B1-19EF-63E1-9B57-C70603CA8AF3}"/>
          </ac:picMkLst>
        </pc:picChg>
      </pc:sldChg>
      <pc:sldChg chg="addSp delSp modSp mod">
        <pc:chgData name="Nguyen Chi Son" userId="606856d02e9d83ac" providerId="LiveId" clId="{F35D54F0-9644-4D80-AFE0-4180622EC29D}" dt="2022-05-18T15:48:54.443" v="542" actId="1076"/>
        <pc:sldMkLst>
          <pc:docMk/>
          <pc:sldMk cId="4090454743" sldId="854"/>
        </pc:sldMkLst>
        <pc:spChg chg="mod">
          <ac:chgData name="Nguyen Chi Son" userId="606856d02e9d83ac" providerId="LiveId" clId="{F35D54F0-9644-4D80-AFE0-4180622EC29D}" dt="2022-05-18T15:42:04.470" v="399" actId="20577"/>
          <ac:spMkLst>
            <pc:docMk/>
            <pc:sldMk cId="4090454743" sldId="854"/>
            <ac:spMk id="2" creationId="{BA8A6260-CA4B-46A9-A06E-C71EE59E6992}"/>
          </ac:spMkLst>
        </pc:spChg>
        <pc:spChg chg="del">
          <ac:chgData name="Nguyen Chi Son" userId="606856d02e9d83ac" providerId="LiveId" clId="{F35D54F0-9644-4D80-AFE0-4180622EC29D}" dt="2022-05-18T15:35:59.256" v="36" actId="478"/>
          <ac:spMkLst>
            <pc:docMk/>
            <pc:sldMk cId="4090454743" sldId="854"/>
            <ac:spMk id="13" creationId="{6BB0CAA7-8B55-95D2-DC5C-C6F2B471D8D5}"/>
          </ac:spMkLst>
        </pc:spChg>
        <pc:spChg chg="mod">
          <ac:chgData name="Nguyen Chi Son" userId="606856d02e9d83ac" providerId="LiveId" clId="{F35D54F0-9644-4D80-AFE0-4180622EC29D}" dt="2022-05-18T15:46:15.437" v="509" actId="1076"/>
          <ac:spMkLst>
            <pc:docMk/>
            <pc:sldMk cId="4090454743" sldId="854"/>
            <ac:spMk id="14" creationId="{9DD867F1-DFA9-92A9-1DBE-D5E885823439}"/>
          </ac:spMkLst>
        </pc:spChg>
        <pc:spChg chg="del">
          <ac:chgData name="Nguyen Chi Son" userId="606856d02e9d83ac" providerId="LiveId" clId="{F35D54F0-9644-4D80-AFE0-4180622EC29D}" dt="2022-05-18T15:36:00.311" v="37" actId="478"/>
          <ac:spMkLst>
            <pc:docMk/>
            <pc:sldMk cId="4090454743" sldId="854"/>
            <ac:spMk id="15" creationId="{D4A11C5C-895C-BC35-F8FA-178D9F3E9B51}"/>
          </ac:spMkLst>
        </pc:spChg>
        <pc:graphicFrameChg chg="add mod">
          <ac:chgData name="Nguyen Chi Son" userId="606856d02e9d83ac" providerId="LiveId" clId="{F35D54F0-9644-4D80-AFE0-4180622EC29D}" dt="2022-05-18T15:46:15.437" v="509" actId="1076"/>
          <ac:graphicFrameMkLst>
            <pc:docMk/>
            <pc:sldMk cId="4090454743" sldId="854"/>
            <ac:graphicFrameMk id="9" creationId="{786A72E9-F6BF-1EB6-4466-D8522AC66303}"/>
          </ac:graphicFrameMkLst>
        </pc:graphicFrameChg>
        <pc:graphicFrameChg chg="add mod">
          <ac:chgData name="Nguyen Chi Son" userId="606856d02e9d83ac" providerId="LiveId" clId="{F35D54F0-9644-4D80-AFE0-4180622EC29D}" dt="2022-05-18T15:46:15.437" v="509" actId="1076"/>
          <ac:graphicFrameMkLst>
            <pc:docMk/>
            <pc:sldMk cId="4090454743" sldId="854"/>
            <ac:graphicFrameMk id="11" creationId="{B068D446-B556-7083-46A1-AD77CDEDF099}"/>
          </ac:graphicFrameMkLst>
        </pc:graphicFrameChg>
        <pc:graphicFrameChg chg="add mod">
          <ac:chgData name="Nguyen Chi Son" userId="606856d02e9d83ac" providerId="LiveId" clId="{F35D54F0-9644-4D80-AFE0-4180622EC29D}" dt="2022-05-18T15:48:17.066" v="533"/>
          <ac:graphicFrameMkLst>
            <pc:docMk/>
            <pc:sldMk cId="4090454743" sldId="854"/>
            <ac:graphicFrameMk id="17" creationId="{F775CF44-6F76-30C0-1D44-4783CD209E3C}"/>
          </ac:graphicFrameMkLst>
        </pc:graphicFrameChg>
        <pc:graphicFrameChg chg="add mod">
          <ac:chgData name="Nguyen Chi Son" userId="606856d02e9d83ac" providerId="LiveId" clId="{F35D54F0-9644-4D80-AFE0-4180622EC29D}" dt="2022-05-18T15:48:54.443" v="542" actId="1076"/>
          <ac:graphicFrameMkLst>
            <pc:docMk/>
            <pc:sldMk cId="4090454743" sldId="854"/>
            <ac:graphicFrameMk id="18" creationId="{2F25CDF1-816D-5D39-230D-44232414FA22}"/>
          </ac:graphicFrameMkLst>
        </pc:graphicFrameChg>
        <pc:picChg chg="del">
          <ac:chgData name="Nguyen Chi Son" userId="606856d02e9d83ac" providerId="LiveId" clId="{F35D54F0-9644-4D80-AFE0-4180622EC29D}" dt="2022-05-18T15:35:57.146" v="33" actId="478"/>
          <ac:picMkLst>
            <pc:docMk/>
            <pc:sldMk cId="4090454743" sldId="854"/>
            <ac:picMk id="6" creationId="{DF36FC4B-D002-CC24-817C-A01B397EDDB0}"/>
          </ac:picMkLst>
        </pc:picChg>
        <pc:picChg chg="del">
          <ac:chgData name="Nguyen Chi Son" userId="606856d02e9d83ac" providerId="LiveId" clId="{F35D54F0-9644-4D80-AFE0-4180622EC29D}" dt="2022-05-18T15:35:57.518" v="34" actId="478"/>
          <ac:picMkLst>
            <pc:docMk/>
            <pc:sldMk cId="4090454743" sldId="854"/>
            <ac:picMk id="8" creationId="{7A0ED39F-1C10-CB95-BC8E-55C76431D851}"/>
          </ac:picMkLst>
        </pc:picChg>
        <pc:picChg chg="del">
          <ac:chgData name="Nguyen Chi Son" userId="606856d02e9d83ac" providerId="LiveId" clId="{F35D54F0-9644-4D80-AFE0-4180622EC29D}" dt="2022-05-18T15:35:58.381" v="35" actId="478"/>
          <ac:picMkLst>
            <pc:docMk/>
            <pc:sldMk cId="4090454743" sldId="854"/>
            <ac:picMk id="10" creationId="{449EC04E-66FA-B7A9-4152-17B0D793D8C3}"/>
          </ac:picMkLst>
        </pc:picChg>
        <pc:picChg chg="add mod">
          <ac:chgData name="Nguyen Chi Son" userId="606856d02e9d83ac" providerId="LiveId" clId="{F35D54F0-9644-4D80-AFE0-4180622EC29D}" dt="2022-05-18T15:47:15.419" v="517" actId="1076"/>
          <ac:picMkLst>
            <pc:docMk/>
            <pc:sldMk cId="4090454743" sldId="854"/>
            <ac:picMk id="1026" creationId="{C99199C0-3408-D404-5592-A8087DDFE382}"/>
          </ac:picMkLst>
        </pc:picChg>
        <pc:cxnChg chg="add mod">
          <ac:chgData name="Nguyen Chi Son" userId="606856d02e9d83ac" providerId="LiveId" clId="{F35D54F0-9644-4D80-AFE0-4180622EC29D}" dt="2022-05-18T15:47:43.233" v="523" actId="14100"/>
          <ac:cxnSpMkLst>
            <pc:docMk/>
            <pc:sldMk cId="4090454743" sldId="854"/>
            <ac:cxnSpMk id="4" creationId="{4CBEDF58-F0BD-40DB-6B67-9A6B8D295C89}"/>
          </ac:cxnSpMkLst>
        </pc:cxnChg>
        <pc:cxnChg chg="add mod">
          <ac:chgData name="Nguyen Chi Son" userId="606856d02e9d83ac" providerId="LiveId" clId="{F35D54F0-9644-4D80-AFE0-4180622EC29D}" dt="2022-05-18T15:48:43.172" v="538" actId="208"/>
          <ac:cxnSpMkLst>
            <pc:docMk/>
            <pc:sldMk cId="4090454743" sldId="854"/>
            <ac:cxnSpMk id="16" creationId="{D906C4BD-5FDB-9580-0680-E30103CE470A}"/>
          </ac:cxnSpMkLst>
        </pc:cxnChg>
      </pc:sldChg>
      <pc:sldChg chg="modSp mod">
        <pc:chgData name="Nguyen Chi Son" userId="606856d02e9d83ac" providerId="LiveId" clId="{F35D54F0-9644-4D80-AFE0-4180622EC29D}" dt="2022-05-18T16:17:09.528" v="1937" actId="12788"/>
        <pc:sldMkLst>
          <pc:docMk/>
          <pc:sldMk cId="3465111237" sldId="858"/>
        </pc:sldMkLst>
        <pc:spChg chg="mod">
          <ac:chgData name="Nguyen Chi Son" userId="606856d02e9d83ac" providerId="LiveId" clId="{F35D54F0-9644-4D80-AFE0-4180622EC29D}" dt="2022-05-18T16:17:09.528" v="1937" actId="12788"/>
          <ac:spMkLst>
            <pc:docMk/>
            <pc:sldMk cId="3465111237" sldId="858"/>
            <ac:spMk id="2" creationId="{DAF08EC2-5D0D-48D9-855C-A59C0E5ED55B}"/>
          </ac:spMkLst>
        </pc:spChg>
      </pc:sldChg>
      <pc:sldChg chg="addSp delSp modSp mod modAnim">
        <pc:chgData name="Nguyen Chi Son" userId="606856d02e9d83ac" providerId="LiveId" clId="{F35D54F0-9644-4D80-AFE0-4180622EC29D}" dt="2022-05-18T18:49:36.064" v="4489"/>
        <pc:sldMkLst>
          <pc:docMk/>
          <pc:sldMk cId="2564726876" sldId="859"/>
        </pc:sldMkLst>
        <pc:spChg chg="mod">
          <ac:chgData name="Nguyen Chi Son" userId="606856d02e9d83ac" providerId="LiveId" clId="{F35D54F0-9644-4D80-AFE0-4180622EC29D}" dt="2022-05-18T16:34:25.299" v="1981" actId="20577"/>
          <ac:spMkLst>
            <pc:docMk/>
            <pc:sldMk cId="2564726876" sldId="859"/>
            <ac:spMk id="2" creationId="{BA8A6260-CA4B-46A9-A06E-C71EE59E6992}"/>
          </ac:spMkLst>
        </pc:spChg>
        <pc:spChg chg="add mod">
          <ac:chgData name="Nguyen Chi Son" userId="606856d02e9d83ac" providerId="LiveId" clId="{F35D54F0-9644-4D80-AFE0-4180622EC29D}" dt="2022-05-18T16:41:34.418" v="2354" actId="1076"/>
          <ac:spMkLst>
            <pc:docMk/>
            <pc:sldMk cId="2564726876" sldId="859"/>
            <ac:spMk id="10" creationId="{30F5B7F8-49D6-9008-B795-CDB6A1AD0FA4}"/>
          </ac:spMkLst>
        </pc:spChg>
        <pc:spChg chg="add mod">
          <ac:chgData name="Nguyen Chi Son" userId="606856d02e9d83ac" providerId="LiveId" clId="{F35D54F0-9644-4D80-AFE0-4180622EC29D}" dt="2022-05-18T16:43:21.591" v="2440" actId="20577"/>
          <ac:spMkLst>
            <pc:docMk/>
            <pc:sldMk cId="2564726876" sldId="859"/>
            <ac:spMk id="12" creationId="{958B07FF-FD08-717D-DB57-43932D5BE672}"/>
          </ac:spMkLst>
        </pc:spChg>
        <pc:spChg chg="del">
          <ac:chgData name="Nguyen Chi Son" userId="606856d02e9d83ac" providerId="LiveId" clId="{F35D54F0-9644-4D80-AFE0-4180622EC29D}" dt="2022-05-18T16:34:39.993" v="1982" actId="478"/>
          <ac:spMkLst>
            <pc:docMk/>
            <pc:sldMk cId="2564726876" sldId="859"/>
            <ac:spMk id="28" creationId="{F67F464B-483E-CF5A-2994-A58046AE5E13}"/>
          </ac:spMkLst>
        </pc:spChg>
        <pc:graphicFrameChg chg="add mod modGraphic">
          <ac:chgData name="Nguyen Chi Son" userId="606856d02e9d83ac" providerId="LiveId" clId="{F35D54F0-9644-4D80-AFE0-4180622EC29D}" dt="2022-05-18T16:41:44.434" v="2356" actId="1076"/>
          <ac:graphicFrameMkLst>
            <pc:docMk/>
            <pc:sldMk cId="2564726876" sldId="859"/>
            <ac:graphicFrameMk id="8" creationId="{C8766395-2FF7-562A-5F6A-4B0F0B943475}"/>
          </ac:graphicFrameMkLst>
        </pc:graphicFrameChg>
        <pc:graphicFrameChg chg="add mod">
          <ac:chgData name="Nguyen Chi Son" userId="606856d02e9d83ac" providerId="LiveId" clId="{F35D54F0-9644-4D80-AFE0-4180622EC29D}" dt="2022-05-18T16:41:37.426" v="2355" actId="1076"/>
          <ac:graphicFrameMkLst>
            <pc:docMk/>
            <pc:sldMk cId="2564726876" sldId="859"/>
            <ac:graphicFrameMk id="11" creationId="{B508DD62-9019-B328-C9FC-FA6E2B5D8923}"/>
          </ac:graphicFrameMkLst>
        </pc:graphicFrameChg>
        <pc:graphicFrameChg chg="add mod">
          <ac:chgData name="Nguyen Chi Son" userId="606856d02e9d83ac" providerId="LiveId" clId="{F35D54F0-9644-4D80-AFE0-4180622EC29D}" dt="2022-05-18T16:43:47.945" v="2444" actId="1076"/>
          <ac:graphicFrameMkLst>
            <pc:docMk/>
            <pc:sldMk cId="2564726876" sldId="859"/>
            <ac:graphicFrameMk id="13" creationId="{AF976F38-D67F-F484-86A1-CA00413DB6C0}"/>
          </ac:graphicFrameMkLst>
        </pc:graphicFrameChg>
        <pc:picChg chg="del">
          <ac:chgData name="Nguyen Chi Son" userId="606856d02e9d83ac" providerId="LiveId" clId="{F35D54F0-9644-4D80-AFE0-4180622EC29D}" dt="2022-05-18T16:17:12.509" v="1938" actId="478"/>
          <ac:picMkLst>
            <pc:docMk/>
            <pc:sldMk cId="2564726876" sldId="859"/>
            <ac:picMk id="4" creationId="{78D2FF77-2ED6-254F-10D4-CAD342DEE804}"/>
          </ac:picMkLst>
        </pc:picChg>
        <pc:picChg chg="add del mod">
          <ac:chgData name="Nguyen Chi Son" userId="606856d02e9d83ac" providerId="LiveId" clId="{F35D54F0-9644-4D80-AFE0-4180622EC29D}" dt="2022-05-18T16:34:09.716" v="1974" actId="478"/>
          <ac:picMkLst>
            <pc:docMk/>
            <pc:sldMk cId="2564726876" sldId="859"/>
            <ac:picMk id="5" creationId="{4F1154D6-8B95-EB73-6BBF-78A78FF5863A}"/>
          </ac:picMkLst>
        </pc:picChg>
        <pc:picChg chg="add mod modCrop">
          <ac:chgData name="Nguyen Chi Son" userId="606856d02e9d83ac" providerId="LiveId" clId="{F35D54F0-9644-4D80-AFE0-4180622EC29D}" dt="2022-05-18T16:41:21.514" v="2350" actId="1076"/>
          <ac:picMkLst>
            <pc:docMk/>
            <pc:sldMk cId="2564726876" sldId="859"/>
            <ac:picMk id="7" creationId="{588DEC51-3764-18DB-10E3-A21152318F0F}"/>
          </ac:picMkLst>
        </pc:picChg>
      </pc:sldChg>
      <pc:sldChg chg="addSp modSp mod ord modAnim">
        <pc:chgData name="Nguyen Chi Son" userId="606856d02e9d83ac" providerId="LiveId" clId="{F35D54F0-9644-4D80-AFE0-4180622EC29D}" dt="2022-05-18T16:55:22.078" v="2759" actId="408"/>
        <pc:sldMkLst>
          <pc:docMk/>
          <pc:sldMk cId="2522316162" sldId="860"/>
        </pc:sldMkLst>
        <pc:spChg chg="mod">
          <ac:chgData name="Nguyen Chi Son" userId="606856d02e9d83ac" providerId="LiveId" clId="{F35D54F0-9644-4D80-AFE0-4180622EC29D}" dt="2022-05-18T16:54:06.469" v="2739" actId="20577"/>
          <ac:spMkLst>
            <pc:docMk/>
            <pc:sldMk cId="2522316162" sldId="860"/>
            <ac:spMk id="12" creationId="{5B8A6D26-E571-DC15-930E-F272FC43E0DD}"/>
          </ac:spMkLst>
        </pc:spChg>
        <pc:spChg chg="mod">
          <ac:chgData name="Nguyen Chi Son" userId="606856d02e9d83ac" providerId="LiveId" clId="{F35D54F0-9644-4D80-AFE0-4180622EC29D}" dt="2022-05-18T16:54:01.254" v="2722" actId="20577"/>
          <ac:spMkLst>
            <pc:docMk/>
            <pc:sldMk cId="2522316162" sldId="860"/>
            <ac:spMk id="19" creationId="{9C339D16-68E4-43C4-A62E-D0146138D23B}"/>
          </ac:spMkLst>
        </pc:spChg>
        <pc:graphicFrameChg chg="add mod">
          <ac:chgData name="Nguyen Chi Son" userId="606856d02e9d83ac" providerId="LiveId" clId="{F35D54F0-9644-4D80-AFE0-4180622EC29D}" dt="2022-05-18T16:55:20.034" v="2758" actId="554"/>
          <ac:graphicFrameMkLst>
            <pc:docMk/>
            <pc:sldMk cId="2522316162" sldId="860"/>
            <ac:graphicFrameMk id="6" creationId="{CBFA76ED-19F0-992E-35A3-F9BC0EFC15DD}"/>
          </ac:graphicFrameMkLst>
        </pc:graphicFrameChg>
        <pc:graphicFrameChg chg="add mod">
          <ac:chgData name="Nguyen Chi Son" userId="606856d02e9d83ac" providerId="LiveId" clId="{F35D54F0-9644-4D80-AFE0-4180622EC29D}" dt="2022-05-18T16:55:22.078" v="2759" actId="408"/>
          <ac:graphicFrameMkLst>
            <pc:docMk/>
            <pc:sldMk cId="2522316162" sldId="860"/>
            <ac:graphicFrameMk id="7" creationId="{684422C0-9AFC-2BF9-E5DE-90C56D335838}"/>
          </ac:graphicFrameMkLst>
        </pc:graphicFrameChg>
        <pc:graphicFrameChg chg="add mod">
          <ac:chgData name="Nguyen Chi Son" userId="606856d02e9d83ac" providerId="LiveId" clId="{F35D54F0-9644-4D80-AFE0-4180622EC29D}" dt="2022-05-18T16:55:22.078" v="2759" actId="408"/>
          <ac:graphicFrameMkLst>
            <pc:docMk/>
            <pc:sldMk cId="2522316162" sldId="860"/>
            <ac:graphicFrameMk id="8" creationId="{35413FCE-D7C1-2FFA-57CE-D5AF48751ED7}"/>
          </ac:graphicFrameMkLst>
        </pc:graphicFrameChg>
        <pc:graphicFrameChg chg="add mod">
          <ac:chgData name="Nguyen Chi Son" userId="606856d02e9d83ac" providerId="LiveId" clId="{F35D54F0-9644-4D80-AFE0-4180622EC29D}" dt="2022-05-18T16:55:20.034" v="2758" actId="554"/>
          <ac:graphicFrameMkLst>
            <pc:docMk/>
            <pc:sldMk cId="2522316162" sldId="860"/>
            <ac:graphicFrameMk id="10" creationId="{5D2EB8F3-2952-D8BA-A2DA-E4BC12A78F3B}"/>
          </ac:graphicFrameMkLst>
        </pc:graphicFrameChg>
      </pc:sldChg>
      <pc:sldChg chg="addSp delSp modSp mod delAnim modAnim">
        <pc:chgData name="Nguyen Chi Son" userId="606856d02e9d83ac" providerId="LiveId" clId="{F35D54F0-9644-4D80-AFE0-4180622EC29D}" dt="2022-05-18T18:50:06.106" v="4503"/>
        <pc:sldMkLst>
          <pc:docMk/>
          <pc:sldMk cId="2661812338" sldId="861"/>
        </pc:sldMkLst>
        <pc:spChg chg="add mod">
          <ac:chgData name="Nguyen Chi Son" userId="606856d02e9d83ac" providerId="LiveId" clId="{F35D54F0-9644-4D80-AFE0-4180622EC29D}" dt="2022-05-18T18:22:10.841" v="3307" actId="122"/>
          <ac:spMkLst>
            <pc:docMk/>
            <pc:sldMk cId="2661812338" sldId="861"/>
            <ac:spMk id="6" creationId="{0C334C51-792B-D2C8-0C1B-3BB1C66FA8EC}"/>
          </ac:spMkLst>
        </pc:spChg>
        <pc:spChg chg="add mod">
          <ac:chgData name="Nguyen Chi Son" userId="606856d02e9d83ac" providerId="LiveId" clId="{F35D54F0-9644-4D80-AFE0-4180622EC29D}" dt="2022-05-18T18:20:40.663" v="3190" actId="1035"/>
          <ac:spMkLst>
            <pc:docMk/>
            <pc:sldMk cId="2661812338" sldId="861"/>
            <ac:spMk id="7" creationId="{1583D96F-EDB8-F0B4-8C47-B063E83E7509}"/>
          </ac:spMkLst>
        </pc:spChg>
        <pc:spChg chg="add mod">
          <ac:chgData name="Nguyen Chi Son" userId="606856d02e9d83ac" providerId="LiveId" clId="{F35D54F0-9644-4D80-AFE0-4180622EC29D}" dt="2022-05-18T18:24:32.076" v="3486" actId="122"/>
          <ac:spMkLst>
            <pc:docMk/>
            <pc:sldMk cId="2661812338" sldId="861"/>
            <ac:spMk id="8" creationId="{32E62965-F798-5445-2AE1-96C0373F1052}"/>
          </ac:spMkLst>
        </pc:spChg>
        <pc:spChg chg="add mod">
          <ac:chgData name="Nguyen Chi Son" userId="606856d02e9d83ac" providerId="LiveId" clId="{F35D54F0-9644-4D80-AFE0-4180622EC29D}" dt="2022-05-18T18:20:40.663" v="3190" actId="1035"/>
          <ac:spMkLst>
            <pc:docMk/>
            <pc:sldMk cId="2661812338" sldId="861"/>
            <ac:spMk id="10" creationId="{FB5347B5-828E-8BFE-3066-0C8342261EEB}"/>
          </ac:spMkLst>
        </pc:spChg>
        <pc:spChg chg="del">
          <ac:chgData name="Nguyen Chi Son" userId="606856d02e9d83ac" providerId="LiveId" clId="{F35D54F0-9644-4D80-AFE0-4180622EC29D}" dt="2022-05-18T18:20:36.381" v="3162" actId="478"/>
          <ac:spMkLst>
            <pc:docMk/>
            <pc:sldMk cId="2661812338" sldId="861"/>
            <ac:spMk id="11" creationId="{0E84CBE1-4AB0-CA68-65C2-AC68692AACAA}"/>
          </ac:spMkLst>
        </pc:spChg>
        <pc:spChg chg="del">
          <ac:chgData name="Nguyen Chi Son" userId="606856d02e9d83ac" providerId="LiveId" clId="{F35D54F0-9644-4D80-AFE0-4180622EC29D}" dt="2022-05-18T18:20:36.381" v="3162" actId="478"/>
          <ac:spMkLst>
            <pc:docMk/>
            <pc:sldMk cId="2661812338" sldId="861"/>
            <ac:spMk id="12" creationId="{5B8A6D26-E571-DC15-930E-F272FC43E0DD}"/>
          </ac:spMkLst>
        </pc:spChg>
        <pc:spChg chg="add mod">
          <ac:chgData name="Nguyen Chi Son" userId="606856d02e9d83ac" providerId="LiveId" clId="{F35D54F0-9644-4D80-AFE0-4180622EC29D}" dt="2022-05-18T18:22:17.293" v="3310" actId="571"/>
          <ac:spMkLst>
            <pc:docMk/>
            <pc:sldMk cId="2661812338" sldId="861"/>
            <ac:spMk id="16" creationId="{1B168C88-E9A9-C58F-CD5B-1960C06ABA6A}"/>
          </ac:spMkLst>
        </pc:spChg>
        <pc:spChg chg="add mod">
          <ac:chgData name="Nguyen Chi Son" userId="606856d02e9d83ac" providerId="LiveId" clId="{F35D54F0-9644-4D80-AFE0-4180622EC29D}" dt="2022-05-18T18:23:00.762" v="3326" actId="1076"/>
          <ac:spMkLst>
            <pc:docMk/>
            <pc:sldMk cId="2661812338" sldId="861"/>
            <ac:spMk id="17" creationId="{7A3D6C87-65ED-4B62-9F5D-7DA1B4BD8029}"/>
          </ac:spMkLst>
        </pc:spChg>
        <pc:spChg chg="mod">
          <ac:chgData name="Nguyen Chi Son" userId="606856d02e9d83ac" providerId="LiveId" clId="{F35D54F0-9644-4D80-AFE0-4180622EC29D}" dt="2022-05-18T18:20:20.003" v="3161" actId="20577"/>
          <ac:spMkLst>
            <pc:docMk/>
            <pc:sldMk cId="2661812338" sldId="861"/>
            <ac:spMk id="19" creationId="{9C339D16-68E4-43C4-A62E-D0146138D23B}"/>
          </ac:spMkLst>
        </pc:spChg>
        <pc:graphicFrameChg chg="add del mod">
          <ac:chgData name="Nguyen Chi Son" userId="606856d02e9d83ac" providerId="LiveId" clId="{F35D54F0-9644-4D80-AFE0-4180622EC29D}" dt="2022-05-18T18:21:36.824" v="3191" actId="478"/>
          <ac:graphicFrameMkLst>
            <pc:docMk/>
            <pc:sldMk cId="2661812338" sldId="861"/>
            <ac:graphicFrameMk id="13" creationId="{B932B301-BE63-BC94-1B57-9F3295585F1F}"/>
          </ac:graphicFrameMkLst>
        </pc:graphicFrameChg>
        <pc:graphicFrameChg chg="add mod">
          <ac:chgData name="Nguyen Chi Son" userId="606856d02e9d83ac" providerId="LiveId" clId="{F35D54F0-9644-4D80-AFE0-4180622EC29D}" dt="2022-05-18T18:23:54.689" v="3383" actId="1076"/>
          <ac:graphicFrameMkLst>
            <pc:docMk/>
            <pc:sldMk cId="2661812338" sldId="861"/>
            <ac:graphicFrameMk id="14" creationId="{541378DF-4D7C-039D-78F8-43DF6567B177}"/>
          </ac:graphicFrameMkLst>
        </pc:graphicFrameChg>
        <pc:graphicFrameChg chg="add mod">
          <ac:chgData name="Nguyen Chi Son" userId="606856d02e9d83ac" providerId="LiveId" clId="{F35D54F0-9644-4D80-AFE0-4180622EC29D}" dt="2022-05-18T18:23:10.138" v="3330" actId="1076"/>
          <ac:graphicFrameMkLst>
            <pc:docMk/>
            <pc:sldMk cId="2661812338" sldId="861"/>
            <ac:graphicFrameMk id="15" creationId="{7349099D-2553-FD01-A736-EA263716CDD8}"/>
          </ac:graphicFrameMkLst>
        </pc:graphicFrameChg>
        <pc:cxnChg chg="add mod">
          <ac:chgData name="Nguyen Chi Son" userId="606856d02e9d83ac" providerId="LiveId" clId="{F35D54F0-9644-4D80-AFE0-4180622EC29D}" dt="2022-05-18T18:22:56.011" v="3324" actId="14100"/>
          <ac:cxnSpMkLst>
            <pc:docMk/>
            <pc:sldMk cId="2661812338" sldId="861"/>
            <ac:cxnSpMk id="18" creationId="{ED413AB9-7F06-29C1-2997-ABD368196EBE}"/>
          </ac:cxnSpMkLst>
        </pc:cxnChg>
        <pc:cxnChg chg="add mod">
          <ac:chgData name="Nguyen Chi Son" userId="606856d02e9d83ac" providerId="LiveId" clId="{F35D54F0-9644-4D80-AFE0-4180622EC29D}" dt="2022-05-18T18:23:06.714" v="3329" actId="14100"/>
          <ac:cxnSpMkLst>
            <pc:docMk/>
            <pc:sldMk cId="2661812338" sldId="861"/>
            <ac:cxnSpMk id="20" creationId="{45B6A382-C480-2E51-011B-4F38B972F8CA}"/>
          </ac:cxnSpMkLst>
        </pc:cxnChg>
      </pc:sldChg>
      <pc:sldChg chg="addSp delSp modSp mod delAnim modAnim">
        <pc:chgData name="Nguyen Chi Son" userId="606856d02e9d83ac" providerId="LiveId" clId="{F35D54F0-9644-4D80-AFE0-4180622EC29D}" dt="2022-05-18T18:50:22.074" v="4512"/>
        <pc:sldMkLst>
          <pc:docMk/>
          <pc:sldMk cId="4032949450" sldId="862"/>
        </pc:sldMkLst>
        <pc:spChg chg="add mod">
          <ac:chgData name="Nguyen Chi Son" userId="606856d02e9d83ac" providerId="LiveId" clId="{F35D54F0-9644-4D80-AFE0-4180622EC29D}" dt="2022-05-18T18:47:11.420" v="4026" actId="1036"/>
          <ac:spMkLst>
            <pc:docMk/>
            <pc:sldMk cId="4032949450" sldId="862"/>
            <ac:spMk id="7" creationId="{137EF54A-77D1-C2AE-786E-7807277D7B10}"/>
          </ac:spMkLst>
        </pc:spChg>
        <pc:spChg chg="add mod">
          <ac:chgData name="Nguyen Chi Son" userId="606856d02e9d83ac" providerId="LiveId" clId="{F35D54F0-9644-4D80-AFE0-4180622EC29D}" dt="2022-05-18T18:25:38.820" v="3865" actId="1035"/>
          <ac:spMkLst>
            <pc:docMk/>
            <pc:sldMk cId="4032949450" sldId="862"/>
            <ac:spMk id="8" creationId="{FE748DEC-1F73-121C-38C6-4E0B7946C1DE}"/>
          </ac:spMkLst>
        </pc:spChg>
        <pc:spChg chg="add mod">
          <ac:chgData name="Nguyen Chi Son" userId="606856d02e9d83ac" providerId="LiveId" clId="{F35D54F0-9644-4D80-AFE0-4180622EC29D}" dt="2022-05-18T18:47:11.420" v="4026" actId="1036"/>
          <ac:spMkLst>
            <pc:docMk/>
            <pc:sldMk cId="4032949450" sldId="862"/>
            <ac:spMk id="10" creationId="{9794A9ED-B4DC-3669-9A2B-43F6F72915E2}"/>
          </ac:spMkLst>
        </pc:spChg>
        <pc:spChg chg="del">
          <ac:chgData name="Nguyen Chi Son" userId="606856d02e9d83ac" providerId="LiveId" clId="{F35D54F0-9644-4D80-AFE0-4180622EC29D}" dt="2022-05-18T18:25:36.015" v="3850" actId="478"/>
          <ac:spMkLst>
            <pc:docMk/>
            <pc:sldMk cId="4032949450" sldId="862"/>
            <ac:spMk id="11" creationId="{0E84CBE1-4AB0-CA68-65C2-AC68692AACAA}"/>
          </ac:spMkLst>
        </pc:spChg>
        <pc:spChg chg="del">
          <ac:chgData name="Nguyen Chi Son" userId="606856d02e9d83ac" providerId="LiveId" clId="{F35D54F0-9644-4D80-AFE0-4180622EC29D}" dt="2022-05-18T18:25:36.015" v="3850" actId="478"/>
          <ac:spMkLst>
            <pc:docMk/>
            <pc:sldMk cId="4032949450" sldId="862"/>
            <ac:spMk id="12" creationId="{5B8A6D26-E571-DC15-930E-F272FC43E0DD}"/>
          </ac:spMkLst>
        </pc:spChg>
        <pc:spChg chg="add mod">
          <ac:chgData name="Nguyen Chi Son" userId="606856d02e9d83ac" providerId="LiveId" clId="{F35D54F0-9644-4D80-AFE0-4180622EC29D}" dt="2022-05-18T18:25:38.820" v="3865" actId="1035"/>
          <ac:spMkLst>
            <pc:docMk/>
            <pc:sldMk cId="4032949450" sldId="862"/>
            <ac:spMk id="13" creationId="{3946B4C9-F0A0-26A4-D5B5-10F9EDF48844}"/>
          </ac:spMkLst>
        </pc:spChg>
        <pc:spChg chg="add del mod">
          <ac:chgData name="Nguyen Chi Son" userId="606856d02e9d83ac" providerId="LiveId" clId="{F35D54F0-9644-4D80-AFE0-4180622EC29D}" dt="2022-05-18T18:25:55.236" v="3868" actId="478"/>
          <ac:spMkLst>
            <pc:docMk/>
            <pc:sldMk cId="4032949450" sldId="862"/>
            <ac:spMk id="16" creationId="{E8386F9D-98AB-C7D0-7D98-D1B8D0109DE9}"/>
          </ac:spMkLst>
        </pc:spChg>
        <pc:spChg chg="mod">
          <ac:chgData name="Nguyen Chi Son" userId="606856d02e9d83ac" providerId="LiveId" clId="{F35D54F0-9644-4D80-AFE0-4180622EC29D}" dt="2022-05-18T18:25:28.995" v="3849" actId="57"/>
          <ac:spMkLst>
            <pc:docMk/>
            <pc:sldMk cId="4032949450" sldId="862"/>
            <ac:spMk id="19" creationId="{9C339D16-68E4-43C4-A62E-D0146138D23B}"/>
          </ac:spMkLst>
        </pc:spChg>
        <pc:graphicFrameChg chg="add mod">
          <ac:chgData name="Nguyen Chi Son" userId="606856d02e9d83ac" providerId="LiveId" clId="{F35D54F0-9644-4D80-AFE0-4180622EC29D}" dt="2022-05-18T18:47:11.420" v="4026" actId="1036"/>
          <ac:graphicFrameMkLst>
            <pc:docMk/>
            <pc:sldMk cId="4032949450" sldId="862"/>
            <ac:graphicFrameMk id="14" creationId="{20FFC9F5-8428-E06C-C872-66B82E1B9944}"/>
          </ac:graphicFrameMkLst>
        </pc:graphicFrameChg>
        <pc:graphicFrameChg chg="add mod">
          <ac:chgData name="Nguyen Chi Son" userId="606856d02e9d83ac" providerId="LiveId" clId="{F35D54F0-9644-4D80-AFE0-4180622EC29D}" dt="2022-05-18T18:47:11.420" v="4026" actId="1036"/>
          <ac:graphicFrameMkLst>
            <pc:docMk/>
            <pc:sldMk cId="4032949450" sldId="862"/>
            <ac:graphicFrameMk id="15" creationId="{1FB29FB1-897A-9664-1B2A-E0D80EA5D151}"/>
          </ac:graphicFrameMkLst>
        </pc:graphicFrameChg>
        <pc:graphicFrameChg chg="add mod">
          <ac:chgData name="Nguyen Chi Son" userId="606856d02e9d83ac" providerId="LiveId" clId="{F35D54F0-9644-4D80-AFE0-4180622EC29D}" dt="2022-05-18T18:47:11.420" v="4026" actId="1036"/>
          <ac:graphicFrameMkLst>
            <pc:docMk/>
            <pc:sldMk cId="4032949450" sldId="862"/>
            <ac:graphicFrameMk id="20" creationId="{1D28A0B7-CEEE-7345-9ACB-24CC738938C6}"/>
          </ac:graphicFrameMkLst>
        </pc:graphicFrameChg>
        <pc:graphicFrameChg chg="add mod">
          <ac:chgData name="Nguyen Chi Son" userId="606856d02e9d83ac" providerId="LiveId" clId="{F35D54F0-9644-4D80-AFE0-4180622EC29D}" dt="2022-05-18T18:47:11.420" v="4026" actId="1036"/>
          <ac:graphicFrameMkLst>
            <pc:docMk/>
            <pc:sldMk cId="4032949450" sldId="862"/>
            <ac:graphicFrameMk id="21" creationId="{9CCA3366-4F11-CE47-85C8-93C8774CFC2E}"/>
          </ac:graphicFrameMkLst>
        </pc:graphicFrameChg>
        <pc:graphicFrameChg chg="add mod">
          <ac:chgData name="Nguyen Chi Son" userId="606856d02e9d83ac" providerId="LiveId" clId="{F35D54F0-9644-4D80-AFE0-4180622EC29D}" dt="2022-05-18T18:47:11.420" v="4026" actId="1036"/>
          <ac:graphicFrameMkLst>
            <pc:docMk/>
            <pc:sldMk cId="4032949450" sldId="862"/>
            <ac:graphicFrameMk id="22" creationId="{81A0BA2F-4B1D-E6D3-A12C-58F7C8BA12E0}"/>
          </ac:graphicFrameMkLst>
        </pc:graphicFrameChg>
        <pc:picChg chg="del">
          <ac:chgData name="Nguyen Chi Son" userId="606856d02e9d83ac" providerId="LiveId" clId="{F35D54F0-9644-4D80-AFE0-4180622EC29D}" dt="2022-05-18T18:24:46.013" v="3487" actId="478"/>
          <ac:picMkLst>
            <pc:docMk/>
            <pc:sldMk cId="4032949450" sldId="862"/>
            <ac:picMk id="6" creationId="{EA83912F-6DE4-5C8F-E38A-CC072A42509B}"/>
          </ac:picMkLst>
        </pc:picChg>
        <pc:cxnChg chg="add del mod">
          <ac:chgData name="Nguyen Chi Son" userId="606856d02e9d83ac" providerId="LiveId" clId="{F35D54F0-9644-4D80-AFE0-4180622EC29D}" dt="2022-05-18T18:25:52.949" v="3866" actId="478"/>
          <ac:cxnSpMkLst>
            <pc:docMk/>
            <pc:sldMk cId="4032949450" sldId="862"/>
            <ac:cxnSpMk id="17" creationId="{651C734A-559A-05E5-08E5-BEBECAFC53A4}"/>
          </ac:cxnSpMkLst>
        </pc:cxnChg>
        <pc:cxnChg chg="add del mod">
          <ac:chgData name="Nguyen Chi Son" userId="606856d02e9d83ac" providerId="LiveId" clId="{F35D54F0-9644-4D80-AFE0-4180622EC29D}" dt="2022-05-18T18:25:53.661" v="3867" actId="478"/>
          <ac:cxnSpMkLst>
            <pc:docMk/>
            <pc:sldMk cId="4032949450" sldId="862"/>
            <ac:cxnSpMk id="18" creationId="{F22F27E0-7043-D125-15BE-FABB65C6D58D}"/>
          </ac:cxnSpMkLst>
        </pc:cxnChg>
      </pc:sldChg>
      <pc:sldChg chg="modSp mod">
        <pc:chgData name="Nguyen Chi Son" userId="606856d02e9d83ac" providerId="LiveId" clId="{F35D54F0-9644-4D80-AFE0-4180622EC29D}" dt="2022-05-18T18:49:18.199" v="4487" actId="1035"/>
        <pc:sldMkLst>
          <pc:docMk/>
          <pc:sldMk cId="822007567" sldId="863"/>
        </pc:sldMkLst>
        <pc:spChg chg="mod">
          <ac:chgData name="Nguyen Chi Son" userId="606856d02e9d83ac" providerId="LiveId" clId="{F35D54F0-9644-4D80-AFE0-4180622EC29D}" dt="2022-05-18T18:49:18.199" v="4487" actId="1035"/>
          <ac:spMkLst>
            <pc:docMk/>
            <pc:sldMk cId="822007567" sldId="863"/>
            <ac:spMk id="11" creationId="{0E84CBE1-4AB0-CA68-65C2-AC68692AACAA}"/>
          </ac:spMkLst>
        </pc:spChg>
        <pc:spChg chg="mod">
          <ac:chgData name="Nguyen Chi Son" userId="606856d02e9d83ac" providerId="LiveId" clId="{F35D54F0-9644-4D80-AFE0-4180622EC29D}" dt="2022-05-18T18:49:18.199" v="4487" actId="1035"/>
          <ac:spMkLst>
            <pc:docMk/>
            <pc:sldMk cId="822007567" sldId="863"/>
            <ac:spMk id="12" creationId="{5B8A6D26-E571-DC15-930E-F272FC43E0DD}"/>
          </ac:spMkLst>
        </pc:spChg>
        <pc:spChg chg="mod">
          <ac:chgData name="Nguyen Chi Son" userId="606856d02e9d83ac" providerId="LiveId" clId="{F35D54F0-9644-4D80-AFE0-4180622EC29D}" dt="2022-05-18T18:47:42.711" v="4156" actId="20577"/>
          <ac:spMkLst>
            <pc:docMk/>
            <pc:sldMk cId="822007567" sldId="863"/>
            <ac:spMk id="19" creationId="{9C339D16-68E4-43C4-A62E-D0146138D23B}"/>
          </ac:spMkLst>
        </pc:spChg>
      </pc:sldChg>
      <pc:sldChg chg="del">
        <pc:chgData name="Nguyen Chi Son" userId="606856d02e9d83ac" providerId="LiveId" clId="{F35D54F0-9644-4D80-AFE0-4180622EC29D}" dt="2022-05-18T18:49:20.331" v="4488" actId="47"/>
        <pc:sldMkLst>
          <pc:docMk/>
          <pc:sldMk cId="4073695413" sldId="864"/>
        </pc:sldMkLst>
      </pc:sldChg>
      <pc:sldChg chg="addSp delSp modSp add mod delAnim modAnim">
        <pc:chgData name="Nguyen Chi Son" userId="606856d02e9d83ac" providerId="LiveId" clId="{F35D54F0-9644-4D80-AFE0-4180622EC29D}" dt="2022-05-18T16:16:22.802" v="1864" actId="1076"/>
        <pc:sldMkLst>
          <pc:docMk/>
          <pc:sldMk cId="388516391" sldId="865"/>
        </pc:sldMkLst>
        <pc:spChg chg="add mod">
          <ac:chgData name="Nguyen Chi Son" userId="606856d02e9d83ac" providerId="LiveId" clId="{F35D54F0-9644-4D80-AFE0-4180622EC29D}" dt="2022-05-18T16:15:48.836" v="1806" actId="20577"/>
          <ac:spMkLst>
            <pc:docMk/>
            <pc:sldMk cId="388516391" sldId="865"/>
            <ac:spMk id="8" creationId="{B7487CE1-BE7F-8691-B354-58B28BF06969}"/>
          </ac:spMkLst>
        </pc:spChg>
        <pc:spChg chg="add mod">
          <ac:chgData name="Nguyen Chi Son" userId="606856d02e9d83ac" providerId="LiveId" clId="{F35D54F0-9644-4D80-AFE0-4180622EC29D}" dt="2022-05-18T16:15:39.835" v="1769" actId="1036"/>
          <ac:spMkLst>
            <pc:docMk/>
            <pc:sldMk cId="388516391" sldId="865"/>
            <ac:spMk id="10" creationId="{D98CE14C-9A27-2914-79C0-C7B48EB2DECD}"/>
          </ac:spMkLst>
        </pc:spChg>
        <pc:spChg chg="del mod">
          <ac:chgData name="Nguyen Chi Son" userId="606856d02e9d83ac" providerId="LiveId" clId="{F35D54F0-9644-4D80-AFE0-4180622EC29D}" dt="2022-05-18T16:15:04.464" v="1751" actId="478"/>
          <ac:spMkLst>
            <pc:docMk/>
            <pc:sldMk cId="388516391" sldId="865"/>
            <ac:spMk id="11" creationId="{0E84CBE1-4AB0-CA68-65C2-AC68692AACAA}"/>
          </ac:spMkLst>
        </pc:spChg>
        <pc:spChg chg="del mod">
          <ac:chgData name="Nguyen Chi Son" userId="606856d02e9d83ac" providerId="LiveId" clId="{F35D54F0-9644-4D80-AFE0-4180622EC29D}" dt="2022-05-18T16:15:04.464" v="1751" actId="478"/>
          <ac:spMkLst>
            <pc:docMk/>
            <pc:sldMk cId="388516391" sldId="865"/>
            <ac:spMk id="12" creationId="{5B8A6D26-E571-DC15-930E-F272FC43E0DD}"/>
          </ac:spMkLst>
        </pc:spChg>
        <pc:spChg chg="add mod">
          <ac:chgData name="Nguyen Chi Son" userId="606856d02e9d83ac" providerId="LiveId" clId="{F35D54F0-9644-4D80-AFE0-4180622EC29D}" dt="2022-05-18T16:16:11.118" v="1860" actId="20577"/>
          <ac:spMkLst>
            <pc:docMk/>
            <pc:sldMk cId="388516391" sldId="865"/>
            <ac:spMk id="13" creationId="{8567C54E-DBCB-0D35-F240-006D821F72BD}"/>
          </ac:spMkLst>
        </pc:spChg>
        <pc:spChg chg="add mod">
          <ac:chgData name="Nguyen Chi Son" userId="606856d02e9d83ac" providerId="LiveId" clId="{F35D54F0-9644-4D80-AFE0-4180622EC29D}" dt="2022-05-18T16:15:39.835" v="1769" actId="1036"/>
          <ac:spMkLst>
            <pc:docMk/>
            <pc:sldMk cId="388516391" sldId="865"/>
            <ac:spMk id="14" creationId="{F6ACE9BF-FEFB-C7E1-DA44-57E7C60CE628}"/>
          </ac:spMkLst>
        </pc:spChg>
        <pc:spChg chg="mod">
          <ac:chgData name="Nguyen Chi Son" userId="606856d02e9d83ac" providerId="LiveId" clId="{F35D54F0-9644-4D80-AFE0-4180622EC29D}" dt="2022-05-18T16:14:50.049" v="1750" actId="20577"/>
          <ac:spMkLst>
            <pc:docMk/>
            <pc:sldMk cId="388516391" sldId="865"/>
            <ac:spMk id="19" creationId="{9C339D16-68E4-43C4-A62E-D0146138D23B}"/>
          </ac:spMkLst>
        </pc:spChg>
        <pc:graphicFrameChg chg="add mod">
          <ac:chgData name="Nguyen Chi Son" userId="606856d02e9d83ac" providerId="LiveId" clId="{F35D54F0-9644-4D80-AFE0-4180622EC29D}" dt="2022-05-18T16:16:03.225" v="1809" actId="1076"/>
          <ac:graphicFrameMkLst>
            <pc:docMk/>
            <pc:sldMk cId="388516391" sldId="865"/>
            <ac:graphicFrameMk id="15" creationId="{9C176E8B-4CDA-7ECE-444C-1B29055D7389}"/>
          </ac:graphicFrameMkLst>
        </pc:graphicFrameChg>
        <pc:graphicFrameChg chg="add mod">
          <ac:chgData name="Nguyen Chi Son" userId="606856d02e9d83ac" providerId="LiveId" clId="{F35D54F0-9644-4D80-AFE0-4180622EC29D}" dt="2022-05-18T16:16:22.802" v="1864" actId="1076"/>
          <ac:graphicFrameMkLst>
            <pc:docMk/>
            <pc:sldMk cId="388516391" sldId="865"/>
            <ac:graphicFrameMk id="16" creationId="{7CBA0B82-8470-12AB-EFE3-0C0B677A690C}"/>
          </ac:graphicFrameMkLst>
        </pc:graphicFrameChg>
        <pc:graphicFrameChg chg="add del mod">
          <ac:chgData name="Nguyen Chi Son" userId="606856d02e9d83ac" providerId="LiveId" clId="{F35D54F0-9644-4D80-AFE0-4180622EC29D}" dt="2022-05-18T16:15:42.140" v="1770" actId="478"/>
          <ac:graphicFrameMkLst>
            <pc:docMk/>
            <pc:sldMk cId="388516391" sldId="865"/>
            <ac:graphicFrameMk id="17" creationId="{0CD172E4-B472-1314-7581-19DE2702B309}"/>
          </ac:graphicFrameMkLst>
        </pc:graphicFrameChg>
        <pc:picChg chg="add mod">
          <ac:chgData name="Nguyen Chi Son" userId="606856d02e9d83ac" providerId="LiveId" clId="{F35D54F0-9644-4D80-AFE0-4180622EC29D}" dt="2022-05-18T16:14:17.499" v="1698" actId="1076"/>
          <ac:picMkLst>
            <pc:docMk/>
            <pc:sldMk cId="388516391" sldId="865"/>
            <ac:picMk id="3" creationId="{16CB0135-561B-2462-39F1-F2A1F4A2E790}"/>
          </ac:picMkLst>
        </pc:picChg>
      </pc:sldChg>
      <pc:sldChg chg="addSp delSp modSp add mod modAnim">
        <pc:chgData name="Nguyen Chi Son" userId="606856d02e9d83ac" providerId="LiveId" clId="{F35D54F0-9644-4D80-AFE0-4180622EC29D}" dt="2022-05-18T18:49:39.305" v="4490"/>
        <pc:sldMkLst>
          <pc:docMk/>
          <pc:sldMk cId="2165467798" sldId="866"/>
        </pc:sldMkLst>
        <pc:spChg chg="mod">
          <ac:chgData name="Nguyen Chi Son" userId="606856d02e9d83ac" providerId="LiveId" clId="{F35D54F0-9644-4D80-AFE0-4180622EC29D}" dt="2022-05-18T16:43:53.906" v="2446" actId="20577"/>
          <ac:spMkLst>
            <pc:docMk/>
            <pc:sldMk cId="2165467798" sldId="866"/>
            <ac:spMk id="2" creationId="{BA8A6260-CA4B-46A9-A06E-C71EE59E6992}"/>
          </ac:spMkLst>
        </pc:spChg>
        <pc:spChg chg="mod">
          <ac:chgData name="Nguyen Chi Son" userId="606856d02e9d83ac" providerId="LiveId" clId="{F35D54F0-9644-4D80-AFE0-4180622EC29D}" dt="2022-05-18T16:47:45.620" v="2554" actId="20577"/>
          <ac:spMkLst>
            <pc:docMk/>
            <pc:sldMk cId="2165467798" sldId="866"/>
            <ac:spMk id="12" creationId="{958B07FF-FD08-717D-DB57-43932D5BE672}"/>
          </ac:spMkLst>
        </pc:spChg>
        <pc:graphicFrameChg chg="modGraphic">
          <ac:chgData name="Nguyen Chi Son" userId="606856d02e9d83ac" providerId="LiveId" clId="{F35D54F0-9644-4D80-AFE0-4180622EC29D}" dt="2022-05-18T16:47:24.333" v="2489" actId="20577"/>
          <ac:graphicFrameMkLst>
            <pc:docMk/>
            <pc:sldMk cId="2165467798" sldId="866"/>
            <ac:graphicFrameMk id="8" creationId="{C8766395-2FF7-562A-5F6A-4B0F0B943475}"/>
          </ac:graphicFrameMkLst>
        </pc:graphicFrameChg>
        <pc:graphicFrameChg chg="mod">
          <ac:chgData name="Nguyen Chi Son" userId="606856d02e9d83ac" providerId="LiveId" clId="{F35D54F0-9644-4D80-AFE0-4180622EC29D}" dt="2022-05-18T16:47:54.359" v="2557" actId="1076"/>
          <ac:graphicFrameMkLst>
            <pc:docMk/>
            <pc:sldMk cId="2165467798" sldId="866"/>
            <ac:graphicFrameMk id="13" creationId="{AF976F38-D67F-F484-86A1-CA00413DB6C0}"/>
          </ac:graphicFrameMkLst>
        </pc:graphicFrameChg>
        <pc:picChg chg="add mod modCrop">
          <ac:chgData name="Nguyen Chi Son" userId="606856d02e9d83ac" providerId="LiveId" clId="{F35D54F0-9644-4D80-AFE0-4180622EC29D}" dt="2022-05-18T16:46:34.823" v="2458" actId="732"/>
          <ac:picMkLst>
            <pc:docMk/>
            <pc:sldMk cId="2165467798" sldId="866"/>
            <ac:picMk id="4" creationId="{09521488-B5B0-EAF7-0C8C-A5810E800C2C}"/>
          </ac:picMkLst>
        </pc:picChg>
        <pc:picChg chg="del">
          <ac:chgData name="Nguyen Chi Son" userId="606856d02e9d83ac" providerId="LiveId" clId="{F35D54F0-9644-4D80-AFE0-4180622EC29D}" dt="2022-05-18T16:44:11.646" v="2447" actId="478"/>
          <ac:picMkLst>
            <pc:docMk/>
            <pc:sldMk cId="2165467798" sldId="866"/>
            <ac:picMk id="7" creationId="{588DEC51-3764-18DB-10E3-A21152318F0F}"/>
          </ac:picMkLst>
        </pc:picChg>
      </pc:sldChg>
    </pc:docChg>
  </pc:docChgLst>
  <pc:docChgLst>
    <pc:chgData name="Nguyen Chi Son" userId="606856d02e9d83ac" providerId="LiveId" clId="{DE131E17-2CEB-49E6-B296-21C59D96C1A2}"/>
    <pc:docChg chg="undo custSel addSld delSld modSld">
      <pc:chgData name="Nguyen Chi Son" userId="606856d02e9d83ac" providerId="LiveId" clId="{DE131E17-2CEB-49E6-B296-21C59D96C1A2}" dt="2022-05-13T03:33:37.602" v="5908"/>
      <pc:docMkLst>
        <pc:docMk/>
      </pc:docMkLst>
      <pc:sldChg chg="modSp mod">
        <pc:chgData name="Nguyen Chi Son" userId="606856d02e9d83ac" providerId="LiveId" clId="{DE131E17-2CEB-49E6-B296-21C59D96C1A2}" dt="2022-05-13T00:26:09.423" v="38" actId="20577"/>
        <pc:sldMkLst>
          <pc:docMk/>
          <pc:sldMk cId="2922349590" sldId="256"/>
        </pc:sldMkLst>
        <pc:spChg chg="mod">
          <ac:chgData name="Nguyen Chi Son" userId="606856d02e9d83ac" providerId="LiveId" clId="{DE131E17-2CEB-49E6-B296-21C59D96C1A2}" dt="2022-05-13T00:26:09.423" v="38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DE131E17-2CEB-49E6-B296-21C59D96C1A2}" dt="2022-05-13T01:03:07.178" v="548" actId="1035"/>
        <pc:sldMkLst>
          <pc:docMk/>
          <pc:sldMk cId="3319126272" sldId="622"/>
        </pc:sldMkLst>
        <pc:spChg chg="mod">
          <ac:chgData name="Nguyen Chi Son" userId="606856d02e9d83ac" providerId="LiveId" clId="{DE131E17-2CEB-49E6-B296-21C59D96C1A2}" dt="2022-05-13T01:03:02.765" v="530" actId="20577"/>
          <ac:spMkLst>
            <pc:docMk/>
            <pc:sldMk cId="3319126272" sldId="622"/>
            <ac:spMk id="2" creationId="{DAF08EC2-5D0D-48D9-855C-A59C0E5ED55B}"/>
          </ac:spMkLst>
        </pc:spChg>
        <pc:spChg chg="mod">
          <ac:chgData name="Nguyen Chi Son" userId="606856d02e9d83ac" providerId="LiveId" clId="{DE131E17-2CEB-49E6-B296-21C59D96C1A2}" dt="2022-05-13T01:03:07.178" v="548" actId="1035"/>
          <ac:spMkLst>
            <pc:docMk/>
            <pc:sldMk cId="3319126272" sldId="622"/>
            <ac:spMk id="3" creationId="{8CD51C9F-FCB0-4185-93E6-835FC05E1B10}"/>
          </ac:spMkLst>
        </pc:spChg>
      </pc:sldChg>
      <pc:sldChg chg="modSp mod">
        <pc:chgData name="Nguyen Chi Son" userId="606856d02e9d83ac" providerId="LiveId" clId="{DE131E17-2CEB-49E6-B296-21C59D96C1A2}" dt="2022-05-13T00:26:31.973" v="92" actId="1036"/>
        <pc:sldMkLst>
          <pc:docMk/>
          <pc:sldMk cId="1033004166" sldId="675"/>
        </pc:sldMkLst>
        <pc:spChg chg="mod">
          <ac:chgData name="Nguyen Chi Son" userId="606856d02e9d83ac" providerId="LiveId" clId="{DE131E17-2CEB-49E6-B296-21C59D96C1A2}" dt="2022-05-13T00:26:27.375" v="71" actId="20577"/>
          <ac:spMkLst>
            <pc:docMk/>
            <pc:sldMk cId="1033004166" sldId="675"/>
            <ac:spMk id="2" creationId="{DAF08EC2-5D0D-48D9-855C-A59C0E5ED55B}"/>
          </ac:spMkLst>
        </pc:spChg>
        <pc:spChg chg="mod">
          <ac:chgData name="Nguyen Chi Son" userId="606856d02e9d83ac" providerId="LiveId" clId="{DE131E17-2CEB-49E6-B296-21C59D96C1A2}" dt="2022-05-13T00:26:31.973" v="92" actId="1036"/>
          <ac:spMkLst>
            <pc:docMk/>
            <pc:sldMk cId="1033004166" sldId="675"/>
            <ac:spMk id="3" creationId="{8CD51C9F-FCB0-4185-93E6-835FC05E1B10}"/>
          </ac:spMkLst>
        </pc:spChg>
      </pc:sldChg>
      <pc:sldChg chg="addSp delSp modSp mod">
        <pc:chgData name="Nguyen Chi Son" userId="606856d02e9d83ac" providerId="LiveId" clId="{DE131E17-2CEB-49E6-B296-21C59D96C1A2}" dt="2022-05-13T01:02:17.277" v="504" actId="1076"/>
        <pc:sldMkLst>
          <pc:docMk/>
          <pc:sldMk cId="1219282801" sldId="781"/>
        </pc:sldMkLst>
        <pc:spChg chg="mod">
          <ac:chgData name="Nguyen Chi Son" userId="606856d02e9d83ac" providerId="LiveId" clId="{DE131E17-2CEB-49E6-B296-21C59D96C1A2}" dt="2022-05-13T01:01:17.698" v="497" actId="20577"/>
          <ac:spMkLst>
            <pc:docMk/>
            <pc:sldMk cId="1219282801" sldId="781"/>
            <ac:spMk id="2" creationId="{BA8A6260-CA4B-46A9-A06E-C71EE59E6992}"/>
          </ac:spMkLst>
        </pc:spChg>
        <pc:spChg chg="del">
          <ac:chgData name="Nguyen Chi Son" userId="606856d02e9d83ac" providerId="LiveId" clId="{DE131E17-2CEB-49E6-B296-21C59D96C1A2}" dt="2022-05-13T00:26:37.396" v="94" actId="478"/>
          <ac:spMkLst>
            <pc:docMk/>
            <pc:sldMk cId="1219282801" sldId="781"/>
            <ac:spMk id="19" creationId="{39E0EABF-EE70-EE00-5057-8F5016221B93}"/>
          </ac:spMkLst>
        </pc:spChg>
        <pc:spChg chg="del">
          <ac:chgData name="Nguyen Chi Son" userId="606856d02e9d83ac" providerId="LiveId" clId="{DE131E17-2CEB-49E6-B296-21C59D96C1A2}" dt="2022-05-13T00:26:37.396" v="94" actId="478"/>
          <ac:spMkLst>
            <pc:docMk/>
            <pc:sldMk cId="1219282801" sldId="781"/>
            <ac:spMk id="20" creationId="{E04C24A6-F497-2C2C-DF6D-104323203BC9}"/>
          </ac:spMkLst>
        </pc:spChg>
        <pc:spChg chg="del">
          <ac:chgData name="Nguyen Chi Son" userId="606856d02e9d83ac" providerId="LiveId" clId="{DE131E17-2CEB-49E6-B296-21C59D96C1A2}" dt="2022-05-13T00:26:37.396" v="94" actId="478"/>
          <ac:spMkLst>
            <pc:docMk/>
            <pc:sldMk cId="1219282801" sldId="781"/>
            <ac:spMk id="21" creationId="{428D360F-7A1A-8638-8EF5-48F1DFAE2DD1}"/>
          </ac:spMkLst>
        </pc:spChg>
        <pc:spChg chg="mod">
          <ac:chgData name="Nguyen Chi Son" userId="606856d02e9d83ac" providerId="LiveId" clId="{DE131E17-2CEB-49E6-B296-21C59D96C1A2}" dt="2022-05-13T01:02:17.277" v="504" actId="1076"/>
          <ac:spMkLst>
            <pc:docMk/>
            <pc:sldMk cId="1219282801" sldId="781"/>
            <ac:spMk id="22" creationId="{55D724EA-7150-898C-440D-DC2E56266347}"/>
          </ac:spMkLst>
        </pc:spChg>
        <pc:spChg chg="add mod">
          <ac:chgData name="Nguyen Chi Son" userId="606856d02e9d83ac" providerId="LiveId" clId="{DE131E17-2CEB-49E6-B296-21C59D96C1A2}" dt="2022-05-13T01:00:14.943" v="284" actId="1076"/>
          <ac:spMkLst>
            <pc:docMk/>
            <pc:sldMk cId="1219282801" sldId="781"/>
            <ac:spMk id="23" creationId="{8BAAF0F3-0638-D42B-1670-DAD82F3A1B1F}"/>
          </ac:spMkLst>
        </pc:spChg>
        <pc:spChg chg="add del mod">
          <ac:chgData name="Nguyen Chi Son" userId="606856d02e9d83ac" providerId="LiveId" clId="{DE131E17-2CEB-49E6-B296-21C59D96C1A2}" dt="2022-05-13T01:01:02.756" v="343" actId="478"/>
          <ac:spMkLst>
            <pc:docMk/>
            <pc:sldMk cId="1219282801" sldId="781"/>
            <ac:spMk id="24" creationId="{D387E43B-056D-9961-D756-A3498C48E2DA}"/>
          </ac:spMkLst>
        </pc:spChg>
        <pc:grpChg chg="add mod">
          <ac:chgData name="Nguyen Chi Son" userId="606856d02e9d83ac" providerId="LiveId" clId="{DE131E17-2CEB-49E6-B296-21C59D96C1A2}" dt="2022-05-13T01:01:43.078" v="502" actId="1076"/>
          <ac:grpSpMkLst>
            <pc:docMk/>
            <pc:sldMk cId="1219282801" sldId="781"/>
            <ac:grpSpMk id="7" creationId="{1A79CF66-6DE7-6CF9-AB58-C67996C76204}"/>
          </ac:grpSpMkLst>
        </pc:grpChg>
        <pc:grpChg chg="del">
          <ac:chgData name="Nguyen Chi Son" userId="606856d02e9d83ac" providerId="LiveId" clId="{DE131E17-2CEB-49E6-B296-21C59D96C1A2}" dt="2022-05-13T00:26:35.478" v="93" actId="478"/>
          <ac:grpSpMkLst>
            <pc:docMk/>
            <pc:sldMk cId="1219282801" sldId="781"/>
            <ac:grpSpMk id="16" creationId="{D4276E5D-D1BA-7C47-C2B1-C8219461DA60}"/>
          </ac:grpSpMkLst>
        </pc:grpChg>
        <pc:graphicFrameChg chg="del">
          <ac:chgData name="Nguyen Chi Son" userId="606856d02e9d83ac" providerId="LiveId" clId="{DE131E17-2CEB-49E6-B296-21C59D96C1A2}" dt="2022-05-13T00:26:37.396" v="94" actId="478"/>
          <ac:graphicFrameMkLst>
            <pc:docMk/>
            <pc:sldMk cId="1219282801" sldId="781"/>
            <ac:graphicFrameMk id="9" creationId="{F36DA388-4413-A3F7-73A6-F9CF32B78706}"/>
          </ac:graphicFrameMkLst>
        </pc:graphicFrameChg>
        <pc:graphicFrameChg chg="del">
          <ac:chgData name="Nguyen Chi Son" userId="606856d02e9d83ac" providerId="LiveId" clId="{DE131E17-2CEB-49E6-B296-21C59D96C1A2}" dt="2022-05-13T00:26:37.396" v="94" actId="478"/>
          <ac:graphicFrameMkLst>
            <pc:docMk/>
            <pc:sldMk cId="1219282801" sldId="781"/>
            <ac:graphicFrameMk id="17" creationId="{D4C7C2BD-A0C8-B614-2144-EE92F6666219}"/>
          </ac:graphicFrameMkLst>
        </pc:graphicFrameChg>
        <pc:graphicFrameChg chg="del">
          <ac:chgData name="Nguyen Chi Son" userId="606856d02e9d83ac" providerId="LiveId" clId="{DE131E17-2CEB-49E6-B296-21C59D96C1A2}" dt="2022-05-13T00:26:37.396" v="94" actId="478"/>
          <ac:graphicFrameMkLst>
            <pc:docMk/>
            <pc:sldMk cId="1219282801" sldId="781"/>
            <ac:graphicFrameMk id="18" creationId="{74FFEF5B-7719-1CE8-2561-C199DFAFD03E}"/>
          </ac:graphicFrameMkLst>
        </pc:graphicFrameChg>
        <pc:picChg chg="add mod modCrop">
          <ac:chgData name="Nguyen Chi Son" userId="606856d02e9d83ac" providerId="LiveId" clId="{DE131E17-2CEB-49E6-B296-21C59D96C1A2}" dt="2022-05-13T00:57:14.477" v="247" actId="164"/>
          <ac:picMkLst>
            <pc:docMk/>
            <pc:sldMk cId="1219282801" sldId="781"/>
            <ac:picMk id="4" creationId="{95759B6C-734D-CACD-E2B6-2B6AF3731262}"/>
          </ac:picMkLst>
        </pc:picChg>
        <pc:picChg chg="add mod modCrop">
          <ac:chgData name="Nguyen Chi Son" userId="606856d02e9d83ac" providerId="LiveId" clId="{DE131E17-2CEB-49E6-B296-21C59D96C1A2}" dt="2022-05-13T00:57:14.477" v="247" actId="164"/>
          <ac:picMkLst>
            <pc:docMk/>
            <pc:sldMk cId="1219282801" sldId="781"/>
            <ac:picMk id="6" creationId="{D242F97E-636A-D2FE-189B-4969C8632E74}"/>
          </ac:picMkLst>
        </pc:picChg>
        <pc:picChg chg="mod modCrop">
          <ac:chgData name="Nguyen Chi Son" userId="606856d02e9d83ac" providerId="LiveId" clId="{DE131E17-2CEB-49E6-B296-21C59D96C1A2}" dt="2022-05-13T01:01:38.270" v="501" actId="1076"/>
          <ac:picMkLst>
            <pc:docMk/>
            <pc:sldMk cId="1219282801" sldId="781"/>
            <ac:picMk id="8" creationId="{A77A0A51-9EF0-B599-872F-7656FF835321}"/>
          </ac:picMkLst>
        </pc:picChg>
      </pc:sldChg>
      <pc:sldChg chg="addSp delSp modSp mod">
        <pc:chgData name="Nguyen Chi Son" userId="606856d02e9d83ac" providerId="LiveId" clId="{DE131E17-2CEB-49E6-B296-21C59D96C1A2}" dt="2022-05-13T01:09:30.058" v="1415" actId="1076"/>
        <pc:sldMkLst>
          <pc:docMk/>
          <pc:sldMk cId="3014091475" sldId="782"/>
        </pc:sldMkLst>
        <pc:spChg chg="mod">
          <ac:chgData name="Nguyen Chi Son" userId="606856d02e9d83ac" providerId="LiveId" clId="{DE131E17-2CEB-49E6-B296-21C59D96C1A2}" dt="2022-05-13T01:04:09.010" v="863" actId="20577"/>
          <ac:spMkLst>
            <pc:docMk/>
            <pc:sldMk cId="3014091475" sldId="782"/>
            <ac:spMk id="2" creationId="{BA8A6260-CA4B-46A9-A06E-C71EE59E6992}"/>
          </ac:spMkLst>
        </pc:spChg>
        <pc:spChg chg="mod">
          <ac:chgData name="Nguyen Chi Son" userId="606856d02e9d83ac" providerId="LiveId" clId="{DE131E17-2CEB-49E6-B296-21C59D96C1A2}" dt="2022-05-13T01:09:30.058" v="1415" actId="1076"/>
          <ac:spMkLst>
            <pc:docMk/>
            <pc:sldMk cId="3014091475" sldId="782"/>
            <ac:spMk id="21" creationId="{425AB926-2872-8554-BFA0-0E01F8BD9EAC}"/>
          </ac:spMkLst>
        </pc:spChg>
        <pc:spChg chg="del">
          <ac:chgData name="Nguyen Chi Son" userId="606856d02e9d83ac" providerId="LiveId" clId="{DE131E17-2CEB-49E6-B296-21C59D96C1A2}" dt="2022-05-13T01:03:10.608" v="549" actId="478"/>
          <ac:spMkLst>
            <pc:docMk/>
            <pc:sldMk cId="3014091475" sldId="782"/>
            <ac:spMk id="24" creationId="{FC9CEA46-495D-BC8F-DBC4-D2DDB97BF596}"/>
          </ac:spMkLst>
        </pc:spChg>
        <pc:spChg chg="del">
          <ac:chgData name="Nguyen Chi Son" userId="606856d02e9d83ac" providerId="LiveId" clId="{DE131E17-2CEB-49E6-B296-21C59D96C1A2}" dt="2022-05-13T01:03:10.608" v="549" actId="478"/>
          <ac:spMkLst>
            <pc:docMk/>
            <pc:sldMk cId="3014091475" sldId="782"/>
            <ac:spMk id="26" creationId="{CEE52A54-881D-E69D-54D3-3CF96C55A5BB}"/>
          </ac:spMkLst>
        </pc:spChg>
        <pc:spChg chg="del">
          <ac:chgData name="Nguyen Chi Son" userId="606856d02e9d83ac" providerId="LiveId" clId="{DE131E17-2CEB-49E6-B296-21C59D96C1A2}" dt="2022-05-13T01:03:10.608" v="549" actId="478"/>
          <ac:spMkLst>
            <pc:docMk/>
            <pc:sldMk cId="3014091475" sldId="782"/>
            <ac:spMk id="27" creationId="{4D6C33DE-5DCD-AE29-EC90-1DD15337576A}"/>
          </ac:spMkLst>
        </pc:spChg>
        <pc:spChg chg="del">
          <ac:chgData name="Nguyen Chi Son" userId="606856d02e9d83ac" providerId="LiveId" clId="{DE131E17-2CEB-49E6-B296-21C59D96C1A2}" dt="2022-05-13T01:03:10.608" v="549" actId="478"/>
          <ac:spMkLst>
            <pc:docMk/>
            <pc:sldMk cId="3014091475" sldId="782"/>
            <ac:spMk id="28" creationId="{806412A8-F6E0-0450-F828-82D3AE56F892}"/>
          </ac:spMkLst>
        </pc:spChg>
        <pc:spChg chg="del">
          <ac:chgData name="Nguyen Chi Son" userId="606856d02e9d83ac" providerId="LiveId" clId="{DE131E17-2CEB-49E6-B296-21C59D96C1A2}" dt="2022-05-13T01:03:10.608" v="549" actId="478"/>
          <ac:spMkLst>
            <pc:docMk/>
            <pc:sldMk cId="3014091475" sldId="782"/>
            <ac:spMk id="36" creationId="{5E6ADA4D-CE1A-D929-80E1-DC482445615A}"/>
          </ac:spMkLst>
        </pc:spChg>
        <pc:spChg chg="del">
          <ac:chgData name="Nguyen Chi Son" userId="606856d02e9d83ac" providerId="LiveId" clId="{DE131E17-2CEB-49E6-B296-21C59D96C1A2}" dt="2022-05-13T01:03:10.608" v="549" actId="478"/>
          <ac:spMkLst>
            <pc:docMk/>
            <pc:sldMk cId="3014091475" sldId="782"/>
            <ac:spMk id="37" creationId="{F4D49C95-A65E-DBFA-A8C0-63FFD8F3202D}"/>
          </ac:spMkLst>
        </pc:spChg>
        <pc:spChg chg="del">
          <ac:chgData name="Nguyen Chi Son" userId="606856d02e9d83ac" providerId="LiveId" clId="{DE131E17-2CEB-49E6-B296-21C59D96C1A2}" dt="2022-05-13T01:03:10.608" v="549" actId="478"/>
          <ac:spMkLst>
            <pc:docMk/>
            <pc:sldMk cId="3014091475" sldId="782"/>
            <ac:spMk id="41" creationId="{C532BD09-BE20-71C2-875A-ECAF37F618A1}"/>
          </ac:spMkLst>
        </pc:spChg>
        <pc:spChg chg="del">
          <ac:chgData name="Nguyen Chi Son" userId="606856d02e9d83ac" providerId="LiveId" clId="{DE131E17-2CEB-49E6-B296-21C59D96C1A2}" dt="2022-05-13T01:03:10.608" v="549" actId="478"/>
          <ac:spMkLst>
            <pc:docMk/>
            <pc:sldMk cId="3014091475" sldId="782"/>
            <ac:spMk id="42" creationId="{B3F7CCE8-8224-8584-5BCA-EF3D599B55C7}"/>
          </ac:spMkLst>
        </pc:spChg>
        <pc:spChg chg="del">
          <ac:chgData name="Nguyen Chi Son" userId="606856d02e9d83ac" providerId="LiveId" clId="{DE131E17-2CEB-49E6-B296-21C59D96C1A2}" dt="2022-05-13T01:03:10.608" v="549" actId="478"/>
          <ac:spMkLst>
            <pc:docMk/>
            <pc:sldMk cId="3014091475" sldId="782"/>
            <ac:spMk id="43" creationId="{EADADA49-EEE7-179A-A5F6-587939402AEC}"/>
          </ac:spMkLst>
        </pc:spChg>
        <pc:spChg chg="del">
          <ac:chgData name="Nguyen Chi Son" userId="606856d02e9d83ac" providerId="LiveId" clId="{DE131E17-2CEB-49E6-B296-21C59D96C1A2}" dt="2022-05-13T01:03:10.608" v="549" actId="478"/>
          <ac:spMkLst>
            <pc:docMk/>
            <pc:sldMk cId="3014091475" sldId="782"/>
            <ac:spMk id="50" creationId="{9497CFEB-CE86-22F6-3CB6-9EF6FBDD57CE}"/>
          </ac:spMkLst>
        </pc:spChg>
        <pc:graphicFrameChg chg="del">
          <ac:chgData name="Nguyen Chi Son" userId="606856d02e9d83ac" providerId="LiveId" clId="{DE131E17-2CEB-49E6-B296-21C59D96C1A2}" dt="2022-05-13T01:03:11.497" v="550" actId="478"/>
          <ac:graphicFrameMkLst>
            <pc:docMk/>
            <pc:sldMk cId="3014091475" sldId="782"/>
            <ac:graphicFrameMk id="20" creationId="{929F31DF-C580-187C-006F-C9927E35706C}"/>
          </ac:graphicFrameMkLst>
        </pc:graphicFrameChg>
        <pc:graphicFrameChg chg="del">
          <ac:chgData name="Nguyen Chi Son" userId="606856d02e9d83ac" providerId="LiveId" clId="{DE131E17-2CEB-49E6-B296-21C59D96C1A2}" dt="2022-05-13T01:03:10.608" v="549" actId="478"/>
          <ac:graphicFrameMkLst>
            <pc:docMk/>
            <pc:sldMk cId="3014091475" sldId="782"/>
            <ac:graphicFrameMk id="44" creationId="{A24FFF87-5E20-A5EC-2393-85FDA62E2635}"/>
          </ac:graphicFrameMkLst>
        </pc:graphicFrameChg>
        <pc:picChg chg="add mod">
          <ac:chgData name="Nguyen Chi Son" userId="606856d02e9d83ac" providerId="LiveId" clId="{DE131E17-2CEB-49E6-B296-21C59D96C1A2}" dt="2022-05-13T01:09:26.722" v="1414" actId="1076"/>
          <ac:picMkLst>
            <pc:docMk/>
            <pc:sldMk cId="3014091475" sldId="782"/>
            <ac:picMk id="19" creationId="{2B9FB28B-4704-4E44-AC92-17712A49E53F}"/>
          </ac:picMkLst>
        </pc:picChg>
        <pc:picChg chg="del">
          <ac:chgData name="Nguyen Chi Son" userId="606856d02e9d83ac" providerId="LiveId" clId="{DE131E17-2CEB-49E6-B296-21C59D96C1A2}" dt="2022-05-13T01:03:10.608" v="549" actId="478"/>
          <ac:picMkLst>
            <pc:docMk/>
            <pc:sldMk cId="3014091475" sldId="782"/>
            <ac:picMk id="25" creationId="{5BBA4A62-FCCF-BF6D-52E7-2D3E83A4DE0C}"/>
          </ac:picMkLst>
        </pc:picChg>
        <pc:cxnChg chg="del">
          <ac:chgData name="Nguyen Chi Son" userId="606856d02e9d83ac" providerId="LiveId" clId="{DE131E17-2CEB-49E6-B296-21C59D96C1A2}" dt="2022-05-13T01:03:10.608" v="549" actId="478"/>
          <ac:cxnSpMkLst>
            <pc:docMk/>
            <pc:sldMk cId="3014091475" sldId="782"/>
            <ac:cxnSpMk id="23" creationId="{BCD23D5E-5EC9-3550-907C-0FAAC99950FA}"/>
          </ac:cxnSpMkLst>
        </pc:cxnChg>
        <pc:cxnChg chg="del">
          <ac:chgData name="Nguyen Chi Son" userId="606856d02e9d83ac" providerId="LiveId" clId="{DE131E17-2CEB-49E6-B296-21C59D96C1A2}" dt="2022-05-13T01:03:10.608" v="549" actId="478"/>
          <ac:cxnSpMkLst>
            <pc:docMk/>
            <pc:sldMk cId="3014091475" sldId="782"/>
            <ac:cxnSpMk id="38" creationId="{53C36F27-9D9E-208B-C22F-03D49CE4443E}"/>
          </ac:cxnSpMkLst>
        </pc:cxnChg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2420333236" sldId="800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2582018195" sldId="801"/>
        </pc:sldMkLst>
      </pc:sldChg>
      <pc:sldChg chg="delSp del mod">
        <pc:chgData name="Nguyen Chi Son" userId="606856d02e9d83ac" providerId="LiveId" clId="{DE131E17-2CEB-49E6-B296-21C59D96C1A2}" dt="2022-05-13T01:02:40.726" v="507" actId="47"/>
        <pc:sldMkLst>
          <pc:docMk/>
          <pc:sldMk cId="3151879484" sldId="809"/>
        </pc:sldMkLst>
        <pc:spChg chg="del">
          <ac:chgData name="Nguyen Chi Son" userId="606856d02e9d83ac" providerId="LiveId" clId="{DE131E17-2CEB-49E6-B296-21C59D96C1A2}" dt="2022-05-13T01:02:32.307" v="506" actId="478"/>
          <ac:spMkLst>
            <pc:docMk/>
            <pc:sldMk cId="3151879484" sldId="809"/>
            <ac:spMk id="8" creationId="{635ECAB3-1C35-1C87-33BE-F5E8AC256FCD}"/>
          </ac:spMkLst>
        </pc:spChg>
        <pc:spChg chg="del">
          <ac:chgData name="Nguyen Chi Son" userId="606856d02e9d83ac" providerId="LiveId" clId="{DE131E17-2CEB-49E6-B296-21C59D96C1A2}" dt="2022-05-13T01:02:32.307" v="506" actId="478"/>
          <ac:spMkLst>
            <pc:docMk/>
            <pc:sldMk cId="3151879484" sldId="809"/>
            <ac:spMk id="13" creationId="{4F6A4772-4664-FFBC-15E4-A2DB3B10F52D}"/>
          </ac:spMkLst>
        </pc:spChg>
        <pc:spChg chg="del">
          <ac:chgData name="Nguyen Chi Son" userId="606856d02e9d83ac" providerId="LiveId" clId="{DE131E17-2CEB-49E6-B296-21C59D96C1A2}" dt="2022-05-13T01:02:32.307" v="506" actId="478"/>
          <ac:spMkLst>
            <pc:docMk/>
            <pc:sldMk cId="3151879484" sldId="809"/>
            <ac:spMk id="14" creationId="{6AED6BA2-E724-C363-C3EB-A119985EBBA8}"/>
          </ac:spMkLst>
        </pc:spChg>
        <pc:spChg chg="del">
          <ac:chgData name="Nguyen Chi Son" userId="606856d02e9d83ac" providerId="LiveId" clId="{DE131E17-2CEB-49E6-B296-21C59D96C1A2}" dt="2022-05-13T01:02:32.307" v="506" actId="478"/>
          <ac:spMkLst>
            <pc:docMk/>
            <pc:sldMk cId="3151879484" sldId="809"/>
            <ac:spMk id="15" creationId="{49119AC2-4658-57E6-D4E6-59DA5E62E0F8}"/>
          </ac:spMkLst>
        </pc:spChg>
        <pc:graphicFrameChg chg="del">
          <ac:chgData name="Nguyen Chi Son" userId="606856d02e9d83ac" providerId="LiveId" clId="{DE131E17-2CEB-49E6-B296-21C59D96C1A2}" dt="2022-05-13T01:02:32.307" v="506" actId="478"/>
          <ac:graphicFrameMkLst>
            <pc:docMk/>
            <pc:sldMk cId="3151879484" sldId="809"/>
            <ac:graphicFrameMk id="6" creationId="{2BF36108-61B8-A82C-5CF6-0354B64020E6}"/>
          </ac:graphicFrameMkLst>
        </pc:graphicFrameChg>
        <pc:graphicFrameChg chg="del">
          <ac:chgData name="Nguyen Chi Son" userId="606856d02e9d83ac" providerId="LiveId" clId="{DE131E17-2CEB-49E6-B296-21C59D96C1A2}" dt="2022-05-13T01:02:32.307" v="506" actId="478"/>
          <ac:graphicFrameMkLst>
            <pc:docMk/>
            <pc:sldMk cId="3151879484" sldId="809"/>
            <ac:graphicFrameMk id="10" creationId="{D6B9BE29-FE56-DA09-67D4-E9838A81E440}"/>
          </ac:graphicFrameMkLst>
        </pc:graphicFrameChg>
        <pc:graphicFrameChg chg="del">
          <ac:chgData name="Nguyen Chi Son" userId="606856d02e9d83ac" providerId="LiveId" clId="{DE131E17-2CEB-49E6-B296-21C59D96C1A2}" dt="2022-05-13T01:02:32.307" v="506" actId="478"/>
          <ac:graphicFrameMkLst>
            <pc:docMk/>
            <pc:sldMk cId="3151879484" sldId="809"/>
            <ac:graphicFrameMk id="12" creationId="{FC179D6D-5BA2-F69A-8935-25A09490738E}"/>
          </ac:graphicFrameMkLst>
        </pc:graphicFrameChg>
        <pc:picChg chg="del">
          <ac:chgData name="Nguyen Chi Son" userId="606856d02e9d83ac" providerId="LiveId" clId="{DE131E17-2CEB-49E6-B296-21C59D96C1A2}" dt="2022-05-13T01:02:30.810" v="505" actId="478"/>
          <ac:picMkLst>
            <pc:docMk/>
            <pc:sldMk cId="3151879484" sldId="809"/>
            <ac:picMk id="7" creationId="{B0B572AF-FEC1-2FBE-689A-CF45CE9FB2D8}"/>
          </ac:picMkLst>
        </pc:picChg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3660016765" sldId="810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741517295" sldId="811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88451268" sldId="812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1152862462" sldId="813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1896799062" sldId="814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3282336197" sldId="815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3541577497" sldId="817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3977683269" sldId="818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2452262777" sldId="819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4114116366" sldId="822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2038862627" sldId="823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3830709042" sldId="824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3706217874" sldId="825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708831908" sldId="826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176765850" sldId="827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1740394861" sldId="828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1451218854" sldId="829"/>
        </pc:sldMkLst>
      </pc:sldChg>
      <pc:sldChg chg="addSp delSp modSp add mod">
        <pc:chgData name="Nguyen Chi Son" userId="606856d02e9d83ac" providerId="LiveId" clId="{DE131E17-2CEB-49E6-B296-21C59D96C1A2}" dt="2022-05-13T02:04:51.068" v="1998" actId="1076"/>
        <pc:sldMkLst>
          <pc:docMk/>
          <pc:sldMk cId="838600339" sldId="830"/>
        </pc:sldMkLst>
        <pc:spChg chg="mod">
          <ac:chgData name="Nguyen Chi Son" userId="606856d02e9d83ac" providerId="LiveId" clId="{DE131E17-2CEB-49E6-B296-21C59D96C1A2}" dt="2022-05-13T02:04:37.401" v="1996" actId="57"/>
          <ac:spMkLst>
            <pc:docMk/>
            <pc:sldMk cId="838600339" sldId="830"/>
            <ac:spMk id="2" creationId="{BA8A6260-CA4B-46A9-A06E-C71EE59E6992}"/>
          </ac:spMkLst>
        </pc:spChg>
        <pc:spChg chg="mod">
          <ac:chgData name="Nguyen Chi Son" userId="606856d02e9d83ac" providerId="LiveId" clId="{DE131E17-2CEB-49E6-B296-21C59D96C1A2}" dt="2022-05-13T02:04:51.068" v="1998" actId="1076"/>
          <ac:spMkLst>
            <pc:docMk/>
            <pc:sldMk cId="838600339" sldId="830"/>
            <ac:spMk id="21" creationId="{425AB926-2872-8554-BFA0-0E01F8BD9EAC}"/>
          </ac:spMkLst>
        </pc:spChg>
        <pc:picChg chg="add del mod">
          <ac:chgData name="Nguyen Chi Son" userId="606856d02e9d83ac" providerId="LiveId" clId="{DE131E17-2CEB-49E6-B296-21C59D96C1A2}" dt="2022-05-13T01:19:19.354" v="1631" actId="478"/>
          <ac:picMkLst>
            <pc:docMk/>
            <pc:sldMk cId="838600339" sldId="830"/>
            <ac:picMk id="4" creationId="{063AC145-435F-C349-626F-0ED52A84EABE}"/>
          </ac:picMkLst>
        </pc:picChg>
        <pc:picChg chg="add mod">
          <ac:chgData name="Nguyen Chi Son" userId="606856d02e9d83ac" providerId="LiveId" clId="{DE131E17-2CEB-49E6-B296-21C59D96C1A2}" dt="2022-05-13T02:04:48.629" v="1997" actId="1076"/>
          <ac:picMkLst>
            <pc:docMk/>
            <pc:sldMk cId="838600339" sldId="830"/>
            <ac:picMk id="6" creationId="{A3300116-4B1F-6E31-DBDF-D9C872DFDFC0}"/>
          </ac:picMkLst>
        </pc:picChg>
        <pc:picChg chg="del">
          <ac:chgData name="Nguyen Chi Son" userId="606856d02e9d83ac" providerId="LiveId" clId="{DE131E17-2CEB-49E6-B296-21C59D96C1A2}" dt="2022-05-13T01:13:56.156" v="1417" actId="478"/>
          <ac:picMkLst>
            <pc:docMk/>
            <pc:sldMk cId="838600339" sldId="830"/>
            <ac:picMk id="19" creationId="{2B9FB28B-4704-4E44-AC92-17712A49E53F}"/>
          </ac:picMkLst>
        </pc:picChg>
      </pc:sldChg>
      <pc:sldChg chg="addSp delSp modSp add mod">
        <pc:chgData name="Nguyen Chi Son" userId="606856d02e9d83ac" providerId="LiveId" clId="{DE131E17-2CEB-49E6-B296-21C59D96C1A2}" dt="2022-05-13T02:10:55.063" v="2231" actId="1037"/>
        <pc:sldMkLst>
          <pc:docMk/>
          <pc:sldMk cId="2716760091" sldId="831"/>
        </pc:sldMkLst>
        <pc:spChg chg="mod">
          <ac:chgData name="Nguyen Chi Son" userId="606856d02e9d83ac" providerId="LiveId" clId="{DE131E17-2CEB-49E6-B296-21C59D96C1A2}" dt="2022-05-13T02:05:35.461" v="2059" actId="20577"/>
          <ac:spMkLst>
            <pc:docMk/>
            <pc:sldMk cId="2716760091" sldId="831"/>
            <ac:spMk id="2" creationId="{BA8A6260-CA4B-46A9-A06E-C71EE59E6992}"/>
          </ac:spMkLst>
        </pc:spChg>
        <pc:spChg chg="add mod">
          <ac:chgData name="Nguyen Chi Son" userId="606856d02e9d83ac" providerId="LiveId" clId="{DE131E17-2CEB-49E6-B296-21C59D96C1A2}" dt="2022-05-13T02:10:08.914" v="2199" actId="1076"/>
          <ac:spMkLst>
            <pc:docMk/>
            <pc:sldMk cId="2716760091" sldId="831"/>
            <ac:spMk id="5" creationId="{E629B508-C132-3A42-1F50-CCC3681717B4}"/>
          </ac:spMkLst>
        </pc:spChg>
        <pc:spChg chg="mod">
          <ac:chgData name="Nguyen Chi Son" userId="606856d02e9d83ac" providerId="LiveId" clId="{DE131E17-2CEB-49E6-B296-21C59D96C1A2}" dt="2022-05-13T02:10:01.442" v="2198" actId="1076"/>
          <ac:spMkLst>
            <pc:docMk/>
            <pc:sldMk cId="2716760091" sldId="831"/>
            <ac:spMk id="21" creationId="{425AB926-2872-8554-BFA0-0E01F8BD9EAC}"/>
          </ac:spMkLst>
        </pc:spChg>
        <pc:graphicFrameChg chg="add mod">
          <ac:chgData name="Nguyen Chi Son" userId="606856d02e9d83ac" providerId="LiveId" clId="{DE131E17-2CEB-49E6-B296-21C59D96C1A2}" dt="2022-05-13T02:10:52.472" v="2229" actId="1037"/>
          <ac:graphicFrameMkLst>
            <pc:docMk/>
            <pc:sldMk cId="2716760091" sldId="831"/>
            <ac:graphicFrameMk id="7" creationId="{19B2E392-A65F-C5A5-00FA-E0D13F6E8B3B}"/>
          </ac:graphicFrameMkLst>
        </pc:graphicFrameChg>
        <pc:graphicFrameChg chg="add mod">
          <ac:chgData name="Nguyen Chi Son" userId="606856d02e9d83ac" providerId="LiveId" clId="{DE131E17-2CEB-49E6-B296-21C59D96C1A2}" dt="2022-05-13T02:10:52.472" v="2229" actId="1037"/>
          <ac:graphicFrameMkLst>
            <pc:docMk/>
            <pc:sldMk cId="2716760091" sldId="831"/>
            <ac:graphicFrameMk id="8" creationId="{3BC6E15A-8B49-64EF-2E21-6EDD121D3EAE}"/>
          </ac:graphicFrameMkLst>
        </pc:graphicFrameChg>
        <pc:graphicFrameChg chg="add mod">
          <ac:chgData name="Nguyen Chi Son" userId="606856d02e9d83ac" providerId="LiveId" clId="{DE131E17-2CEB-49E6-B296-21C59D96C1A2}" dt="2022-05-13T02:10:52.472" v="2229" actId="1037"/>
          <ac:graphicFrameMkLst>
            <pc:docMk/>
            <pc:sldMk cId="2716760091" sldId="831"/>
            <ac:graphicFrameMk id="9" creationId="{1AE1D563-442D-407E-9FCE-FBB8688B9B98}"/>
          </ac:graphicFrameMkLst>
        </pc:graphicFrameChg>
        <pc:graphicFrameChg chg="add mod">
          <ac:chgData name="Nguyen Chi Son" userId="606856d02e9d83ac" providerId="LiveId" clId="{DE131E17-2CEB-49E6-B296-21C59D96C1A2}" dt="2022-05-13T02:10:55.063" v="2231" actId="1037"/>
          <ac:graphicFrameMkLst>
            <pc:docMk/>
            <pc:sldMk cId="2716760091" sldId="831"/>
            <ac:graphicFrameMk id="10" creationId="{55E3FF54-9DAF-0B92-9A34-F179E559301A}"/>
          </ac:graphicFrameMkLst>
        </pc:graphicFrameChg>
        <pc:graphicFrameChg chg="add mod">
          <ac:chgData name="Nguyen Chi Son" userId="606856d02e9d83ac" providerId="LiveId" clId="{DE131E17-2CEB-49E6-B296-21C59D96C1A2}" dt="2022-05-13T02:10:55.063" v="2231" actId="1037"/>
          <ac:graphicFrameMkLst>
            <pc:docMk/>
            <pc:sldMk cId="2716760091" sldId="831"/>
            <ac:graphicFrameMk id="11" creationId="{787C63D1-1B8A-A781-412A-E6FB991E9623}"/>
          </ac:graphicFrameMkLst>
        </pc:graphicFrameChg>
        <pc:graphicFrameChg chg="add mod">
          <ac:chgData name="Nguyen Chi Son" userId="606856d02e9d83ac" providerId="LiveId" clId="{DE131E17-2CEB-49E6-B296-21C59D96C1A2}" dt="2022-05-13T02:10:55.063" v="2231" actId="1037"/>
          <ac:graphicFrameMkLst>
            <pc:docMk/>
            <pc:sldMk cId="2716760091" sldId="831"/>
            <ac:graphicFrameMk id="12" creationId="{B97D7F0F-46CE-C286-2747-AA667348BBEE}"/>
          </ac:graphicFrameMkLst>
        </pc:graphicFrameChg>
        <pc:picChg chg="del">
          <ac:chgData name="Nguyen Chi Son" userId="606856d02e9d83ac" providerId="LiveId" clId="{DE131E17-2CEB-49E6-B296-21C59D96C1A2}" dt="2022-05-13T02:04:59.629" v="2000" actId="478"/>
          <ac:picMkLst>
            <pc:docMk/>
            <pc:sldMk cId="2716760091" sldId="831"/>
            <ac:picMk id="6" creationId="{A3300116-4B1F-6E31-DBDF-D9C872DFDFC0}"/>
          </ac:picMkLst>
        </pc:picChg>
      </pc:sldChg>
      <pc:sldChg chg="addSp delSp modSp add mod delAnim modAnim">
        <pc:chgData name="Nguyen Chi Son" userId="606856d02e9d83ac" providerId="LiveId" clId="{DE131E17-2CEB-49E6-B296-21C59D96C1A2}" dt="2022-05-13T03:25:50.149" v="5659"/>
        <pc:sldMkLst>
          <pc:docMk/>
          <pc:sldMk cId="1200193823" sldId="832"/>
        </pc:sldMkLst>
        <pc:spChg chg="add mod">
          <ac:chgData name="Nguyen Chi Son" userId="606856d02e9d83ac" providerId="LiveId" clId="{DE131E17-2CEB-49E6-B296-21C59D96C1A2}" dt="2022-05-13T02:55:26.140" v="2651" actId="20577"/>
          <ac:spMkLst>
            <pc:docMk/>
            <pc:sldMk cId="1200193823" sldId="832"/>
            <ac:spMk id="10" creationId="{CA7A7645-A7F6-FF0F-6CE7-F7954F96AD24}"/>
          </ac:spMkLst>
        </pc:spChg>
        <pc:spChg chg="add mod">
          <ac:chgData name="Nguyen Chi Son" userId="606856d02e9d83ac" providerId="LiveId" clId="{DE131E17-2CEB-49E6-B296-21C59D96C1A2}" dt="2022-05-13T02:55:14.401" v="2648" actId="1035"/>
          <ac:spMkLst>
            <pc:docMk/>
            <pc:sldMk cId="1200193823" sldId="832"/>
            <ac:spMk id="11" creationId="{0E84CBE1-4AB0-CA68-65C2-AC68692AACAA}"/>
          </ac:spMkLst>
        </pc:spChg>
        <pc:spChg chg="add mod">
          <ac:chgData name="Nguyen Chi Son" userId="606856d02e9d83ac" providerId="LiveId" clId="{DE131E17-2CEB-49E6-B296-21C59D96C1A2}" dt="2022-05-13T02:58:33.790" v="2921" actId="20577"/>
          <ac:spMkLst>
            <pc:docMk/>
            <pc:sldMk cId="1200193823" sldId="832"/>
            <ac:spMk id="12" creationId="{5B8A6D26-E571-DC15-930E-F272FC43E0DD}"/>
          </ac:spMkLst>
        </pc:spChg>
        <pc:spChg chg="add mod">
          <ac:chgData name="Nguyen Chi Son" userId="606856d02e9d83ac" providerId="LiveId" clId="{DE131E17-2CEB-49E6-B296-21C59D96C1A2}" dt="2022-05-13T02:55:14.401" v="2648" actId="1035"/>
          <ac:spMkLst>
            <pc:docMk/>
            <pc:sldMk cId="1200193823" sldId="832"/>
            <ac:spMk id="13" creationId="{1E14587E-DEDE-55E8-CE0F-8FA8A72C11BC}"/>
          </ac:spMkLst>
        </pc:spChg>
        <pc:spChg chg="del">
          <ac:chgData name="Nguyen Chi Son" userId="606856d02e9d83ac" providerId="LiveId" clId="{DE131E17-2CEB-49E6-B296-21C59D96C1A2}" dt="2022-05-13T02:52:56.679" v="2233" actId="478"/>
          <ac:spMkLst>
            <pc:docMk/>
            <pc:sldMk cId="1200193823" sldId="832"/>
            <ac:spMk id="17" creationId="{8D2FAFB8-D2F8-FAF6-0203-2CDBE543D601}"/>
          </ac:spMkLst>
        </pc:spChg>
        <pc:spChg chg="del">
          <ac:chgData name="Nguyen Chi Son" userId="606856d02e9d83ac" providerId="LiveId" clId="{DE131E17-2CEB-49E6-B296-21C59D96C1A2}" dt="2022-05-13T02:52:56.679" v="2233" actId="478"/>
          <ac:spMkLst>
            <pc:docMk/>
            <pc:sldMk cId="1200193823" sldId="832"/>
            <ac:spMk id="18" creationId="{3431909F-68C2-30C2-C986-033CB7BD278B}"/>
          </ac:spMkLst>
        </pc:spChg>
        <pc:spChg chg="mod">
          <ac:chgData name="Nguyen Chi Son" userId="606856d02e9d83ac" providerId="LiveId" clId="{DE131E17-2CEB-49E6-B296-21C59D96C1A2}" dt="2022-05-13T02:55:03.952" v="2618" actId="20577"/>
          <ac:spMkLst>
            <pc:docMk/>
            <pc:sldMk cId="1200193823" sldId="832"/>
            <ac:spMk id="19" creationId="{9C339D16-68E4-43C4-A62E-D0146138D23B}"/>
          </ac:spMkLst>
        </pc:spChg>
        <pc:spChg chg="del">
          <ac:chgData name="Nguyen Chi Son" userId="606856d02e9d83ac" providerId="LiveId" clId="{DE131E17-2CEB-49E6-B296-21C59D96C1A2}" dt="2022-05-13T02:52:56.679" v="2233" actId="478"/>
          <ac:spMkLst>
            <pc:docMk/>
            <pc:sldMk cId="1200193823" sldId="832"/>
            <ac:spMk id="20" creationId="{2A075A00-5E6D-58F1-AC4E-F6D3BABB2326}"/>
          </ac:spMkLst>
        </pc:spChg>
        <pc:spChg chg="del">
          <ac:chgData name="Nguyen Chi Son" userId="606856d02e9d83ac" providerId="LiveId" clId="{DE131E17-2CEB-49E6-B296-21C59D96C1A2}" dt="2022-05-13T02:52:56.679" v="2233" actId="478"/>
          <ac:spMkLst>
            <pc:docMk/>
            <pc:sldMk cId="1200193823" sldId="832"/>
            <ac:spMk id="21" creationId="{677772C1-7229-6733-3B64-50D22D18E871}"/>
          </ac:spMkLst>
        </pc:spChg>
        <pc:picChg chg="del">
          <ac:chgData name="Nguyen Chi Son" userId="606856d02e9d83ac" providerId="LiveId" clId="{DE131E17-2CEB-49E6-B296-21C59D96C1A2}" dt="2022-05-13T02:52:56.679" v="2233" actId="478"/>
          <ac:picMkLst>
            <pc:docMk/>
            <pc:sldMk cId="1200193823" sldId="832"/>
            <ac:picMk id="16" creationId="{1FCB3711-B41B-3E36-425A-1A3112F0888F}"/>
          </ac:picMkLst>
        </pc:picChg>
      </pc:sldChg>
      <pc:sldChg chg="add del">
        <pc:chgData name="Nguyen Chi Son" userId="606856d02e9d83ac" providerId="LiveId" clId="{DE131E17-2CEB-49E6-B296-21C59D96C1A2}" dt="2022-05-13T03:25:59.421" v="5660" actId="47"/>
        <pc:sldMkLst>
          <pc:docMk/>
          <pc:sldMk cId="3029577027" sldId="833"/>
        </pc:sldMkLst>
      </pc:sldChg>
      <pc:sldChg chg="modSp add mod modAnim">
        <pc:chgData name="Nguyen Chi Son" userId="606856d02e9d83ac" providerId="LiveId" clId="{DE131E17-2CEB-49E6-B296-21C59D96C1A2}" dt="2022-05-13T03:26:10.861" v="5664"/>
        <pc:sldMkLst>
          <pc:docMk/>
          <pc:sldMk cId="2496222901" sldId="834"/>
        </pc:sldMkLst>
        <pc:spChg chg="mod">
          <ac:chgData name="Nguyen Chi Son" userId="606856d02e9d83ac" providerId="LiveId" clId="{DE131E17-2CEB-49E6-B296-21C59D96C1A2}" dt="2022-05-13T03:03:27.120" v="3604" actId="1035"/>
          <ac:spMkLst>
            <pc:docMk/>
            <pc:sldMk cId="2496222901" sldId="834"/>
            <ac:spMk id="10" creationId="{CA7A7645-A7F6-FF0F-6CE7-F7954F96AD24}"/>
          </ac:spMkLst>
        </pc:spChg>
        <pc:spChg chg="mod">
          <ac:chgData name="Nguyen Chi Son" userId="606856d02e9d83ac" providerId="LiveId" clId="{DE131E17-2CEB-49E6-B296-21C59D96C1A2}" dt="2022-05-13T03:03:27.120" v="3604" actId="1035"/>
          <ac:spMkLst>
            <pc:docMk/>
            <pc:sldMk cId="2496222901" sldId="834"/>
            <ac:spMk id="11" creationId="{0E84CBE1-4AB0-CA68-65C2-AC68692AACAA}"/>
          </ac:spMkLst>
        </pc:spChg>
        <pc:spChg chg="mod">
          <ac:chgData name="Nguyen Chi Son" userId="606856d02e9d83ac" providerId="LiveId" clId="{DE131E17-2CEB-49E6-B296-21C59D96C1A2}" dt="2022-05-13T03:03:27.120" v="3604" actId="1035"/>
          <ac:spMkLst>
            <pc:docMk/>
            <pc:sldMk cId="2496222901" sldId="834"/>
            <ac:spMk id="12" creationId="{5B8A6D26-E571-DC15-930E-F272FC43E0DD}"/>
          </ac:spMkLst>
        </pc:spChg>
        <pc:spChg chg="mod">
          <ac:chgData name="Nguyen Chi Son" userId="606856d02e9d83ac" providerId="LiveId" clId="{DE131E17-2CEB-49E6-B296-21C59D96C1A2}" dt="2022-05-13T03:03:27.120" v="3604" actId="1035"/>
          <ac:spMkLst>
            <pc:docMk/>
            <pc:sldMk cId="2496222901" sldId="834"/>
            <ac:spMk id="13" creationId="{1E14587E-DEDE-55E8-CE0F-8FA8A72C11BC}"/>
          </ac:spMkLst>
        </pc:spChg>
        <pc:spChg chg="mod">
          <ac:chgData name="Nguyen Chi Son" userId="606856d02e9d83ac" providerId="LiveId" clId="{DE131E17-2CEB-49E6-B296-21C59D96C1A2}" dt="2022-05-13T03:02:47.621" v="3272" actId="20577"/>
          <ac:spMkLst>
            <pc:docMk/>
            <pc:sldMk cId="2496222901" sldId="834"/>
            <ac:spMk id="19" creationId="{9C339D16-68E4-43C4-A62E-D0146138D23B}"/>
          </ac:spMkLst>
        </pc:spChg>
      </pc:sldChg>
      <pc:sldChg chg="addSp modSp add mod modAnim">
        <pc:chgData name="Nguyen Chi Son" userId="606856d02e9d83ac" providerId="LiveId" clId="{DE131E17-2CEB-49E6-B296-21C59D96C1A2}" dt="2022-05-13T03:33:37.602" v="5908"/>
        <pc:sldMkLst>
          <pc:docMk/>
          <pc:sldMk cId="649689337" sldId="835"/>
        </pc:sldMkLst>
        <pc:spChg chg="mod">
          <ac:chgData name="Nguyen Chi Son" userId="606856d02e9d83ac" providerId="LiveId" clId="{DE131E17-2CEB-49E6-B296-21C59D96C1A2}" dt="2022-05-13T03:32:17.134" v="5891" actId="20577"/>
          <ac:spMkLst>
            <pc:docMk/>
            <pc:sldMk cId="649689337" sldId="835"/>
            <ac:spMk id="10" creationId="{CA7A7645-A7F6-FF0F-6CE7-F7954F96AD24}"/>
          </ac:spMkLst>
        </pc:spChg>
        <pc:spChg chg="mod">
          <ac:chgData name="Nguyen Chi Son" userId="606856d02e9d83ac" providerId="LiveId" clId="{DE131E17-2CEB-49E6-B296-21C59D96C1A2}" dt="2022-05-13T03:07:23.427" v="4417" actId="1035"/>
          <ac:spMkLst>
            <pc:docMk/>
            <pc:sldMk cId="649689337" sldId="835"/>
            <ac:spMk id="11" creationId="{0E84CBE1-4AB0-CA68-65C2-AC68692AACAA}"/>
          </ac:spMkLst>
        </pc:spChg>
        <pc:spChg chg="mod">
          <ac:chgData name="Nguyen Chi Son" userId="606856d02e9d83ac" providerId="LiveId" clId="{DE131E17-2CEB-49E6-B296-21C59D96C1A2}" dt="2022-05-13T03:07:23.427" v="4417" actId="1035"/>
          <ac:spMkLst>
            <pc:docMk/>
            <pc:sldMk cId="649689337" sldId="835"/>
            <ac:spMk id="12" creationId="{5B8A6D26-E571-DC15-930E-F272FC43E0DD}"/>
          </ac:spMkLst>
        </pc:spChg>
        <pc:spChg chg="mod">
          <ac:chgData name="Nguyen Chi Son" userId="606856d02e9d83ac" providerId="LiveId" clId="{DE131E17-2CEB-49E6-B296-21C59D96C1A2}" dt="2022-05-13T03:07:23.427" v="4417" actId="1035"/>
          <ac:spMkLst>
            <pc:docMk/>
            <pc:sldMk cId="649689337" sldId="835"/>
            <ac:spMk id="13" creationId="{1E14587E-DEDE-55E8-CE0F-8FA8A72C11BC}"/>
          </ac:spMkLst>
        </pc:spChg>
        <pc:spChg chg="add mod">
          <ac:chgData name="Nguyen Chi Son" userId="606856d02e9d83ac" providerId="LiveId" clId="{DE131E17-2CEB-49E6-B296-21C59D96C1A2}" dt="2022-05-13T03:32:41.474" v="5892" actId="1076"/>
          <ac:spMkLst>
            <pc:docMk/>
            <pc:sldMk cId="649689337" sldId="835"/>
            <ac:spMk id="16" creationId="{34DE1EF3-C00C-7101-F845-C8B67EA0C340}"/>
          </ac:spMkLst>
        </pc:spChg>
        <pc:spChg chg="mod">
          <ac:chgData name="Nguyen Chi Son" userId="606856d02e9d83ac" providerId="LiveId" clId="{DE131E17-2CEB-49E6-B296-21C59D96C1A2}" dt="2022-05-13T03:04:25.822" v="3891" actId="20577"/>
          <ac:spMkLst>
            <pc:docMk/>
            <pc:sldMk cId="649689337" sldId="835"/>
            <ac:spMk id="19" creationId="{9C339D16-68E4-43C4-A62E-D0146138D23B}"/>
          </ac:spMkLst>
        </pc:spChg>
        <pc:cxnChg chg="add mod">
          <ac:chgData name="Nguyen Chi Son" userId="606856d02e9d83ac" providerId="LiveId" clId="{DE131E17-2CEB-49E6-B296-21C59D96C1A2}" dt="2022-05-13T03:32:41.474" v="5892" actId="1076"/>
          <ac:cxnSpMkLst>
            <pc:docMk/>
            <pc:sldMk cId="649689337" sldId="835"/>
            <ac:cxnSpMk id="8" creationId="{A9BDD529-2810-1735-1FED-93CADBCE96EE}"/>
          </ac:cxnSpMkLst>
        </pc:cxnChg>
        <pc:cxnChg chg="add mod">
          <ac:chgData name="Nguyen Chi Son" userId="606856d02e9d83ac" providerId="LiveId" clId="{DE131E17-2CEB-49E6-B296-21C59D96C1A2}" dt="2022-05-13T03:32:41.474" v="5892" actId="1076"/>
          <ac:cxnSpMkLst>
            <pc:docMk/>
            <pc:sldMk cId="649689337" sldId="835"/>
            <ac:cxnSpMk id="14" creationId="{AC77C708-E796-E613-1FC3-A750D59F7052}"/>
          </ac:cxnSpMkLst>
        </pc:cxnChg>
        <pc:cxnChg chg="add mod">
          <ac:chgData name="Nguyen Chi Son" userId="606856d02e9d83ac" providerId="LiveId" clId="{DE131E17-2CEB-49E6-B296-21C59D96C1A2}" dt="2022-05-13T03:32:41.474" v="5892" actId="1076"/>
          <ac:cxnSpMkLst>
            <pc:docMk/>
            <pc:sldMk cId="649689337" sldId="835"/>
            <ac:cxnSpMk id="15" creationId="{89877F6E-A773-1175-3899-45D03E2DA578}"/>
          </ac:cxnSpMkLst>
        </pc:cxnChg>
        <pc:cxnChg chg="add mod">
          <ac:chgData name="Nguyen Chi Son" userId="606856d02e9d83ac" providerId="LiveId" clId="{DE131E17-2CEB-49E6-B296-21C59D96C1A2}" dt="2022-05-13T03:32:41.474" v="5892" actId="1076"/>
          <ac:cxnSpMkLst>
            <pc:docMk/>
            <pc:sldMk cId="649689337" sldId="835"/>
            <ac:cxnSpMk id="17" creationId="{DCB5F7C0-95B7-AEC9-9A0B-6FA63DAEE5D9}"/>
          </ac:cxnSpMkLst>
        </pc:cxnChg>
        <pc:cxnChg chg="add mod ord">
          <ac:chgData name="Nguyen Chi Son" userId="606856d02e9d83ac" providerId="LiveId" clId="{DE131E17-2CEB-49E6-B296-21C59D96C1A2}" dt="2022-05-13T03:32:41.474" v="5892" actId="1076"/>
          <ac:cxnSpMkLst>
            <pc:docMk/>
            <pc:sldMk cId="649689337" sldId="835"/>
            <ac:cxnSpMk id="18" creationId="{93FE59EA-7961-BCFC-A973-028CD3F28BA0}"/>
          </ac:cxnSpMkLst>
        </pc:cxnChg>
        <pc:cxnChg chg="add mod">
          <ac:chgData name="Nguyen Chi Son" userId="606856d02e9d83ac" providerId="LiveId" clId="{DE131E17-2CEB-49E6-B296-21C59D96C1A2}" dt="2022-05-13T03:32:41.474" v="5892" actId="1076"/>
          <ac:cxnSpMkLst>
            <pc:docMk/>
            <pc:sldMk cId="649689337" sldId="835"/>
            <ac:cxnSpMk id="20" creationId="{1EE1F858-3786-D09F-672D-BC31C9D3373B}"/>
          </ac:cxnSpMkLst>
        </pc:cxnChg>
      </pc:sldChg>
      <pc:sldChg chg="addSp delSp modSp add mod modAnim">
        <pc:chgData name="Nguyen Chi Son" userId="606856d02e9d83ac" providerId="LiveId" clId="{DE131E17-2CEB-49E6-B296-21C59D96C1A2}" dt="2022-05-13T03:28:09.787" v="5695"/>
        <pc:sldMkLst>
          <pc:docMk/>
          <pc:sldMk cId="1683730622" sldId="836"/>
        </pc:sldMkLst>
        <pc:spChg chg="add mod">
          <ac:chgData name="Nguyen Chi Son" userId="606856d02e9d83ac" providerId="LiveId" clId="{DE131E17-2CEB-49E6-B296-21C59D96C1A2}" dt="2022-05-13T03:23:25.705" v="5589" actId="1076"/>
          <ac:spMkLst>
            <pc:docMk/>
            <pc:sldMk cId="1683730622" sldId="836"/>
            <ac:spMk id="2" creationId="{9FEF3E90-3D7A-5061-57B0-83C47BCD9271}"/>
          </ac:spMkLst>
        </pc:spChg>
        <pc:spChg chg="add mod">
          <ac:chgData name="Nguyen Chi Son" userId="606856d02e9d83ac" providerId="LiveId" clId="{DE131E17-2CEB-49E6-B296-21C59D96C1A2}" dt="2022-05-13T03:26:59.773" v="5679" actId="20577"/>
          <ac:spMkLst>
            <pc:docMk/>
            <pc:sldMk cId="1683730622" sldId="836"/>
            <ac:spMk id="8" creationId="{6ED820A3-61F5-633B-5CD6-99B5283A2632}"/>
          </ac:spMkLst>
        </pc:spChg>
        <pc:spChg chg="del">
          <ac:chgData name="Nguyen Chi Son" userId="606856d02e9d83ac" providerId="LiveId" clId="{DE131E17-2CEB-49E6-B296-21C59D96C1A2}" dt="2022-05-13T03:09:04.129" v="4419" actId="478"/>
          <ac:spMkLst>
            <pc:docMk/>
            <pc:sldMk cId="1683730622" sldId="836"/>
            <ac:spMk id="10" creationId="{CA7A7645-A7F6-FF0F-6CE7-F7954F96AD24}"/>
          </ac:spMkLst>
        </pc:spChg>
        <pc:spChg chg="del">
          <ac:chgData name="Nguyen Chi Son" userId="606856d02e9d83ac" providerId="LiveId" clId="{DE131E17-2CEB-49E6-B296-21C59D96C1A2}" dt="2022-05-13T03:09:04.129" v="4419" actId="478"/>
          <ac:spMkLst>
            <pc:docMk/>
            <pc:sldMk cId="1683730622" sldId="836"/>
            <ac:spMk id="11" creationId="{0E84CBE1-4AB0-CA68-65C2-AC68692AACAA}"/>
          </ac:spMkLst>
        </pc:spChg>
        <pc:spChg chg="del">
          <ac:chgData name="Nguyen Chi Son" userId="606856d02e9d83ac" providerId="LiveId" clId="{DE131E17-2CEB-49E6-B296-21C59D96C1A2}" dt="2022-05-13T03:09:04.129" v="4419" actId="478"/>
          <ac:spMkLst>
            <pc:docMk/>
            <pc:sldMk cId="1683730622" sldId="836"/>
            <ac:spMk id="12" creationId="{5B8A6D26-E571-DC15-930E-F272FC43E0DD}"/>
          </ac:spMkLst>
        </pc:spChg>
        <pc:spChg chg="del">
          <ac:chgData name="Nguyen Chi Son" userId="606856d02e9d83ac" providerId="LiveId" clId="{DE131E17-2CEB-49E6-B296-21C59D96C1A2}" dt="2022-05-13T03:09:04.129" v="4419" actId="478"/>
          <ac:spMkLst>
            <pc:docMk/>
            <pc:sldMk cId="1683730622" sldId="836"/>
            <ac:spMk id="13" creationId="{1E14587E-DEDE-55E8-CE0F-8FA8A72C11BC}"/>
          </ac:spMkLst>
        </pc:spChg>
        <pc:spChg chg="add mod">
          <ac:chgData name="Nguyen Chi Son" userId="606856d02e9d83ac" providerId="LiveId" clId="{DE131E17-2CEB-49E6-B296-21C59D96C1A2}" dt="2022-05-13T03:10:21.688" v="4940" actId="1036"/>
          <ac:spMkLst>
            <pc:docMk/>
            <pc:sldMk cId="1683730622" sldId="836"/>
            <ac:spMk id="14" creationId="{0ED29669-34DD-5A4E-EC58-9C00699DD204}"/>
          </ac:spMkLst>
        </pc:spChg>
        <pc:spChg chg="add mod">
          <ac:chgData name="Nguyen Chi Son" userId="606856d02e9d83ac" providerId="LiveId" clId="{DE131E17-2CEB-49E6-B296-21C59D96C1A2}" dt="2022-05-13T03:17:49.823" v="5442" actId="20577"/>
          <ac:spMkLst>
            <pc:docMk/>
            <pc:sldMk cId="1683730622" sldId="836"/>
            <ac:spMk id="15" creationId="{F0A0B9BD-0209-C55E-E6ED-C72CAD5ABFA8}"/>
          </ac:spMkLst>
        </pc:spChg>
        <pc:spChg chg="add mod">
          <ac:chgData name="Nguyen Chi Son" userId="606856d02e9d83ac" providerId="LiveId" clId="{DE131E17-2CEB-49E6-B296-21C59D96C1A2}" dt="2022-05-13T03:10:21.688" v="4940" actId="1036"/>
          <ac:spMkLst>
            <pc:docMk/>
            <pc:sldMk cId="1683730622" sldId="836"/>
            <ac:spMk id="16" creationId="{EC32CD34-DDF5-52E8-8C3C-EC7DB9DE7F60}"/>
          </ac:spMkLst>
        </pc:spChg>
        <pc:spChg chg="mod">
          <ac:chgData name="Nguyen Chi Son" userId="606856d02e9d83ac" providerId="LiveId" clId="{DE131E17-2CEB-49E6-B296-21C59D96C1A2}" dt="2022-05-13T03:10:11.064" v="4924" actId="57"/>
          <ac:spMkLst>
            <pc:docMk/>
            <pc:sldMk cId="1683730622" sldId="836"/>
            <ac:spMk id="19" creationId="{9C339D16-68E4-43C4-A62E-D0146138D23B}"/>
          </ac:spMkLst>
        </pc:spChg>
        <pc:spChg chg="add mod">
          <ac:chgData name="Nguyen Chi Son" userId="606856d02e9d83ac" providerId="LiveId" clId="{DE131E17-2CEB-49E6-B296-21C59D96C1A2}" dt="2022-05-13T03:24:12.102" v="5595" actId="14100"/>
          <ac:spMkLst>
            <pc:docMk/>
            <pc:sldMk cId="1683730622" sldId="836"/>
            <ac:spMk id="23" creationId="{ECFD2584-D160-B820-3921-DF15A7306B04}"/>
          </ac:spMkLst>
        </pc:spChg>
        <pc:spChg chg="add mod">
          <ac:chgData name="Nguyen Chi Son" userId="606856d02e9d83ac" providerId="LiveId" clId="{DE131E17-2CEB-49E6-B296-21C59D96C1A2}" dt="2022-05-13T03:24:25.142" v="5635" actId="14100"/>
          <ac:spMkLst>
            <pc:docMk/>
            <pc:sldMk cId="1683730622" sldId="836"/>
            <ac:spMk id="24" creationId="{9115A0A7-7D4F-8E37-802D-EA14CB7573BB}"/>
          </ac:spMkLst>
        </pc:spChg>
        <pc:spChg chg="add mod">
          <ac:chgData name="Nguyen Chi Son" userId="606856d02e9d83ac" providerId="LiveId" clId="{DE131E17-2CEB-49E6-B296-21C59D96C1A2}" dt="2022-05-13T03:24:51.886" v="5646" actId="1076"/>
          <ac:spMkLst>
            <pc:docMk/>
            <pc:sldMk cId="1683730622" sldId="836"/>
            <ac:spMk id="25" creationId="{CEC959CD-3417-0D14-56DF-6634EBDF537B}"/>
          </ac:spMkLst>
        </pc:spChg>
        <pc:spChg chg="add mod">
          <ac:chgData name="Nguyen Chi Son" userId="606856d02e9d83ac" providerId="LiveId" clId="{DE131E17-2CEB-49E6-B296-21C59D96C1A2}" dt="2022-05-13T03:25:06.461" v="5653" actId="1076"/>
          <ac:spMkLst>
            <pc:docMk/>
            <pc:sldMk cId="1683730622" sldId="836"/>
            <ac:spMk id="26" creationId="{870ED43F-B1B3-C3AA-CEBD-2D84F18830FE}"/>
          </ac:spMkLst>
        </pc:spChg>
        <pc:graphicFrameChg chg="add mod">
          <ac:chgData name="Nguyen Chi Son" userId="606856d02e9d83ac" providerId="LiveId" clId="{DE131E17-2CEB-49E6-B296-21C59D96C1A2}" dt="2022-05-13T03:12:10.060" v="4963" actId="1076"/>
          <ac:graphicFrameMkLst>
            <pc:docMk/>
            <pc:sldMk cId="1683730622" sldId="836"/>
            <ac:graphicFrameMk id="17" creationId="{CB52F174-13FE-A941-8364-EDC4335A5531}"/>
          </ac:graphicFrameMkLst>
        </pc:graphicFrameChg>
        <pc:graphicFrameChg chg="add mod">
          <ac:chgData name="Nguyen Chi Son" userId="606856d02e9d83ac" providerId="LiveId" clId="{DE131E17-2CEB-49E6-B296-21C59D96C1A2}" dt="2022-05-13T03:17:39.714" v="5437" actId="1035"/>
          <ac:graphicFrameMkLst>
            <pc:docMk/>
            <pc:sldMk cId="1683730622" sldId="836"/>
            <ac:graphicFrameMk id="18" creationId="{63C2A697-AAAD-1A83-5282-D11107869B91}"/>
          </ac:graphicFrameMkLst>
        </pc:graphicFrameChg>
        <pc:graphicFrameChg chg="add mod">
          <ac:chgData name="Nguyen Chi Son" userId="606856d02e9d83ac" providerId="LiveId" clId="{DE131E17-2CEB-49E6-B296-21C59D96C1A2}" dt="2022-05-13T03:17:52.354" v="5444" actId="1035"/>
          <ac:graphicFrameMkLst>
            <pc:docMk/>
            <pc:sldMk cId="1683730622" sldId="836"/>
            <ac:graphicFrameMk id="20" creationId="{9ECCBF80-D084-A499-923D-F9A41662DF9D}"/>
          </ac:graphicFrameMkLst>
        </pc:graphicFrameChg>
        <pc:cxnChg chg="add mod">
          <ac:chgData name="Nguyen Chi Son" userId="606856d02e9d83ac" providerId="LiveId" clId="{DE131E17-2CEB-49E6-B296-21C59D96C1A2}" dt="2022-05-13T03:23:25.705" v="5589" actId="1076"/>
          <ac:cxnSpMkLst>
            <pc:docMk/>
            <pc:sldMk cId="1683730622" sldId="836"/>
            <ac:cxnSpMk id="4" creationId="{7E315ECF-686D-FE94-DE18-E1071594A606}"/>
          </ac:cxnSpMkLst>
        </pc:cxnChg>
        <pc:cxnChg chg="add mod">
          <ac:chgData name="Nguyen Chi Son" userId="606856d02e9d83ac" providerId="LiveId" clId="{DE131E17-2CEB-49E6-B296-21C59D96C1A2}" dt="2022-05-13T03:23:25.705" v="5589" actId="1076"/>
          <ac:cxnSpMkLst>
            <pc:docMk/>
            <pc:sldMk cId="1683730622" sldId="836"/>
            <ac:cxnSpMk id="6" creationId="{C0CB7565-7327-1E45-5940-3EF2D197C129}"/>
          </ac:cxnSpMkLst>
        </pc:cxnChg>
        <pc:cxnChg chg="add mod ord">
          <ac:chgData name="Nguyen Chi Son" userId="606856d02e9d83ac" providerId="LiveId" clId="{DE131E17-2CEB-49E6-B296-21C59D96C1A2}" dt="2022-05-13T03:25:14.785" v="5654" actId="693"/>
          <ac:cxnSpMkLst>
            <pc:docMk/>
            <pc:sldMk cId="1683730622" sldId="836"/>
            <ac:cxnSpMk id="22" creationId="{DB916FA6-68FF-B644-D912-5D3B43A03DBE}"/>
          </ac:cxnSpMkLst>
        </pc:cxnChg>
      </pc:sldChg>
    </pc:docChg>
  </pc:docChgLst>
  <pc:docChgLst>
    <pc:chgData name="Nguyen Chi Son" userId="606856d02e9d83ac" providerId="LiveId" clId="{2597252C-BE7A-429B-93D9-DB93322F59AB}"/>
    <pc:docChg chg="undo redo custSel addSld delSld modSld">
      <pc:chgData name="Nguyen Chi Son" userId="606856d02e9d83ac" providerId="LiveId" clId="{2597252C-BE7A-429B-93D9-DB93322F59AB}" dt="2022-05-10T14:34:19.447" v="9566"/>
      <pc:docMkLst>
        <pc:docMk/>
      </pc:docMkLst>
      <pc:sldChg chg="modSp mod">
        <pc:chgData name="Nguyen Chi Son" userId="606856d02e9d83ac" providerId="LiveId" clId="{2597252C-BE7A-429B-93D9-DB93322F59AB}" dt="2022-05-10T10:17:44.663" v="77" actId="20577"/>
        <pc:sldMkLst>
          <pc:docMk/>
          <pc:sldMk cId="2922349590" sldId="256"/>
        </pc:sldMkLst>
        <pc:spChg chg="mod">
          <ac:chgData name="Nguyen Chi Son" userId="606856d02e9d83ac" providerId="LiveId" clId="{2597252C-BE7A-429B-93D9-DB93322F59AB}" dt="2022-05-10T10:17:44.663" v="77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2597252C-BE7A-429B-93D9-DB93322F59AB}" dt="2022-05-10T10:38:12.240" v="2614" actId="1035"/>
        <pc:sldMkLst>
          <pc:docMk/>
          <pc:sldMk cId="3319126272" sldId="622"/>
        </pc:sldMkLst>
        <pc:spChg chg="mod">
          <ac:chgData name="Nguyen Chi Son" userId="606856d02e9d83ac" providerId="LiveId" clId="{2597252C-BE7A-429B-93D9-DB93322F59AB}" dt="2022-05-10T10:38:07.521" v="2593" actId="20577"/>
          <ac:spMkLst>
            <pc:docMk/>
            <pc:sldMk cId="3319126272" sldId="622"/>
            <ac:spMk id="2" creationId="{DAF08EC2-5D0D-48D9-855C-A59C0E5ED55B}"/>
          </ac:spMkLst>
        </pc:spChg>
        <pc:spChg chg="mod">
          <ac:chgData name="Nguyen Chi Son" userId="606856d02e9d83ac" providerId="LiveId" clId="{2597252C-BE7A-429B-93D9-DB93322F59AB}" dt="2022-05-10T10:38:12.240" v="2614" actId="1035"/>
          <ac:spMkLst>
            <pc:docMk/>
            <pc:sldMk cId="3319126272" sldId="622"/>
            <ac:spMk id="3" creationId="{8CD51C9F-FCB0-4185-93E6-835FC05E1B10}"/>
          </ac:spMkLst>
        </pc:spChg>
      </pc:sldChg>
      <pc:sldChg chg="modSp mod">
        <pc:chgData name="Nguyen Chi Son" userId="606856d02e9d83ac" providerId="LiveId" clId="{2597252C-BE7A-429B-93D9-DB93322F59AB}" dt="2022-05-10T10:19:19.418" v="121" actId="20577"/>
        <pc:sldMkLst>
          <pc:docMk/>
          <pc:sldMk cId="1033004166" sldId="675"/>
        </pc:sldMkLst>
        <pc:spChg chg="mod">
          <ac:chgData name="Nguyen Chi Son" userId="606856d02e9d83ac" providerId="LiveId" clId="{2597252C-BE7A-429B-93D9-DB93322F59AB}" dt="2022-05-10T10:19:19.418" v="121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 modAnim">
        <pc:chgData name="Nguyen Chi Son" userId="606856d02e9d83ac" providerId="LiveId" clId="{2597252C-BE7A-429B-93D9-DB93322F59AB}" dt="2022-05-10T14:30:14.263" v="9496"/>
        <pc:sldMkLst>
          <pc:docMk/>
          <pc:sldMk cId="3436966872" sldId="751"/>
        </pc:sldMkLst>
        <pc:spChg chg="mod">
          <ac:chgData name="Nguyen Chi Son" userId="606856d02e9d83ac" providerId="LiveId" clId="{2597252C-BE7A-429B-93D9-DB93322F59AB}" dt="2022-05-10T13:48:20.103" v="5272" actId="20577"/>
          <ac:spMkLst>
            <pc:docMk/>
            <pc:sldMk cId="3436966872" sldId="751"/>
            <ac:spMk id="2" creationId="{BA8A6260-CA4B-46A9-A06E-C71EE59E6992}"/>
          </ac:spMkLst>
        </pc:spChg>
        <pc:spChg chg="del">
          <ac:chgData name="Nguyen Chi Son" userId="606856d02e9d83ac" providerId="LiveId" clId="{2597252C-BE7A-429B-93D9-DB93322F59AB}" dt="2022-05-10T13:48:22.733" v="5273" actId="478"/>
          <ac:spMkLst>
            <pc:docMk/>
            <pc:sldMk cId="3436966872" sldId="751"/>
            <ac:spMk id="5" creationId="{5FCB6675-D220-43C6-AA0B-F5516442E11D}"/>
          </ac:spMkLst>
        </pc:spChg>
        <pc:spChg chg="add mod">
          <ac:chgData name="Nguyen Chi Son" userId="606856d02e9d83ac" providerId="LiveId" clId="{2597252C-BE7A-429B-93D9-DB93322F59AB}" dt="2022-05-10T13:53:03.437" v="5373" actId="1076"/>
          <ac:spMkLst>
            <pc:docMk/>
            <pc:sldMk cId="3436966872" sldId="751"/>
            <ac:spMk id="12" creationId="{B6FCA183-9F83-59E2-80E3-0C204E852FBA}"/>
          </ac:spMkLst>
        </pc:spChg>
        <pc:graphicFrameChg chg="del">
          <ac:chgData name="Nguyen Chi Son" userId="606856d02e9d83ac" providerId="LiveId" clId="{2597252C-BE7A-429B-93D9-DB93322F59AB}" dt="2022-05-10T13:48:22.733" v="5273" actId="478"/>
          <ac:graphicFrameMkLst>
            <pc:docMk/>
            <pc:sldMk cId="3436966872" sldId="751"/>
            <ac:graphicFrameMk id="6" creationId="{958CE3FE-48E3-45E6-9EFF-37A1076F5283}"/>
          </ac:graphicFrameMkLst>
        </pc:graphicFrameChg>
        <pc:graphicFrameChg chg="del">
          <ac:chgData name="Nguyen Chi Son" userId="606856d02e9d83ac" providerId="LiveId" clId="{2597252C-BE7A-429B-93D9-DB93322F59AB}" dt="2022-05-10T13:48:22.733" v="5273" actId="478"/>
          <ac:graphicFrameMkLst>
            <pc:docMk/>
            <pc:sldMk cId="3436966872" sldId="751"/>
            <ac:graphicFrameMk id="8" creationId="{B63BE909-3838-46BD-B286-31B8298D9894}"/>
          </ac:graphicFrameMkLst>
        </pc:graphicFrameChg>
        <pc:graphicFrameChg chg="del">
          <ac:chgData name="Nguyen Chi Son" userId="606856d02e9d83ac" providerId="LiveId" clId="{2597252C-BE7A-429B-93D9-DB93322F59AB}" dt="2022-05-10T13:48:22.733" v="5273" actId="478"/>
          <ac:graphicFrameMkLst>
            <pc:docMk/>
            <pc:sldMk cId="3436966872" sldId="751"/>
            <ac:graphicFrameMk id="9" creationId="{E6ABDB40-C45A-4A3E-B632-FE812F0BD4E9}"/>
          </ac:graphicFrameMkLst>
        </pc:graphicFrameChg>
        <pc:graphicFrameChg chg="del">
          <ac:chgData name="Nguyen Chi Son" userId="606856d02e9d83ac" providerId="LiveId" clId="{2597252C-BE7A-429B-93D9-DB93322F59AB}" dt="2022-05-10T13:48:22.733" v="5273" actId="478"/>
          <ac:graphicFrameMkLst>
            <pc:docMk/>
            <pc:sldMk cId="3436966872" sldId="751"/>
            <ac:graphicFrameMk id="10" creationId="{A6C4EAB6-8BD5-42F0-AD68-EEB1D5501FF4}"/>
          </ac:graphicFrameMkLst>
        </pc:graphicFrameChg>
        <pc:graphicFrameChg chg="add mod">
          <ac:chgData name="Nguyen Chi Son" userId="606856d02e9d83ac" providerId="LiveId" clId="{2597252C-BE7A-429B-93D9-DB93322F59AB}" dt="2022-05-10T13:53:11.813" v="5375" actId="1076"/>
          <ac:graphicFrameMkLst>
            <pc:docMk/>
            <pc:sldMk cId="3436966872" sldId="751"/>
            <ac:graphicFrameMk id="13" creationId="{5C67F817-AF8C-3E71-F6DD-0F7545CFC157}"/>
          </ac:graphicFrameMkLst>
        </pc:graphicFrameChg>
        <pc:picChg chg="add mod">
          <ac:chgData name="Nguyen Chi Son" userId="606856d02e9d83ac" providerId="LiveId" clId="{2597252C-BE7A-429B-93D9-DB93322F59AB}" dt="2022-05-10T13:53:04.781" v="5374" actId="1076"/>
          <ac:picMkLst>
            <pc:docMk/>
            <pc:sldMk cId="3436966872" sldId="751"/>
            <ac:picMk id="11" creationId="{1D6C5D4D-DFD0-6AB4-E364-A759DDCE0C3C}"/>
          </ac:picMkLst>
        </pc:picChg>
      </pc:sldChg>
      <pc:sldChg chg="addSp delSp modSp mod delAnim modAnim">
        <pc:chgData name="Nguyen Chi Son" userId="606856d02e9d83ac" providerId="LiveId" clId="{2597252C-BE7A-429B-93D9-DB93322F59AB}" dt="2022-05-10T14:25:52.575" v="9466"/>
        <pc:sldMkLst>
          <pc:docMk/>
          <pc:sldMk cId="2195649593" sldId="767"/>
        </pc:sldMkLst>
        <pc:spChg chg="add mod">
          <ac:chgData name="Nguyen Chi Son" userId="606856d02e9d83ac" providerId="LiveId" clId="{2597252C-BE7A-429B-93D9-DB93322F59AB}" dt="2022-05-10T10:36:52.174" v="2237" actId="207"/>
          <ac:spMkLst>
            <pc:docMk/>
            <pc:sldMk cId="2195649593" sldId="767"/>
            <ac:spMk id="11" creationId="{CB9798D1-2A2A-6FF5-4ABE-E90F981A0FF3}"/>
          </ac:spMkLst>
        </pc:spChg>
        <pc:spChg chg="del">
          <ac:chgData name="Nguyen Chi Son" userId="606856d02e9d83ac" providerId="LiveId" clId="{2597252C-BE7A-429B-93D9-DB93322F59AB}" dt="2022-05-10T10:30:46.302" v="1706" actId="478"/>
          <ac:spMkLst>
            <pc:docMk/>
            <pc:sldMk cId="2195649593" sldId="767"/>
            <ac:spMk id="14" creationId="{A530074C-9975-4D4F-AC15-005B11433C74}"/>
          </ac:spMkLst>
        </pc:spChg>
        <pc:spChg chg="del">
          <ac:chgData name="Nguyen Chi Son" userId="606856d02e9d83ac" providerId="LiveId" clId="{2597252C-BE7A-429B-93D9-DB93322F59AB}" dt="2022-05-10T10:30:46.302" v="1706" actId="478"/>
          <ac:spMkLst>
            <pc:docMk/>
            <pc:sldMk cId="2195649593" sldId="767"/>
            <ac:spMk id="15" creationId="{EC5263CE-BE2F-44C4-BD89-2666D2873C33}"/>
          </ac:spMkLst>
        </pc:spChg>
        <pc:spChg chg="add mod">
          <ac:chgData name="Nguyen Chi Son" userId="606856d02e9d83ac" providerId="LiveId" clId="{2597252C-BE7A-429B-93D9-DB93322F59AB}" dt="2022-05-10T10:31:40.802" v="1752" actId="12788"/>
          <ac:spMkLst>
            <pc:docMk/>
            <pc:sldMk cId="2195649593" sldId="767"/>
            <ac:spMk id="17" creationId="{0D791960-F599-A78E-3B96-160B765CDF22}"/>
          </ac:spMkLst>
        </pc:spChg>
        <pc:spChg chg="add mod">
          <ac:chgData name="Nguyen Chi Son" userId="606856d02e9d83ac" providerId="LiveId" clId="{2597252C-BE7A-429B-93D9-DB93322F59AB}" dt="2022-05-10T10:35:08.019" v="1916" actId="20577"/>
          <ac:spMkLst>
            <pc:docMk/>
            <pc:sldMk cId="2195649593" sldId="767"/>
            <ac:spMk id="18" creationId="{A3E75C49-FB07-D321-C4AE-FFC7FF9C0EC8}"/>
          </ac:spMkLst>
        </pc:spChg>
        <pc:spChg chg="mod">
          <ac:chgData name="Nguyen Chi Son" userId="606856d02e9d83ac" providerId="LiveId" clId="{2597252C-BE7A-429B-93D9-DB93322F59AB}" dt="2022-05-10T10:30:50.923" v="1719" actId="20577"/>
          <ac:spMkLst>
            <pc:docMk/>
            <pc:sldMk cId="2195649593" sldId="767"/>
            <ac:spMk id="19" creationId="{9C339D16-68E4-43C4-A62E-D0146138D23B}"/>
          </ac:spMkLst>
        </pc:spChg>
        <pc:graphicFrameChg chg="del">
          <ac:chgData name="Nguyen Chi Son" userId="606856d02e9d83ac" providerId="LiveId" clId="{2597252C-BE7A-429B-93D9-DB93322F59AB}" dt="2022-05-10T10:30:46.302" v="1706" actId="478"/>
          <ac:graphicFrameMkLst>
            <pc:docMk/>
            <pc:sldMk cId="2195649593" sldId="767"/>
            <ac:graphicFrameMk id="12" creationId="{F0E5A0BF-76A2-74C2-776C-3F8C2FB60AC1}"/>
          </ac:graphicFrameMkLst>
        </pc:graphicFrameChg>
        <pc:graphicFrameChg chg="del">
          <ac:chgData name="Nguyen Chi Son" userId="606856d02e9d83ac" providerId="LiveId" clId="{2597252C-BE7A-429B-93D9-DB93322F59AB}" dt="2022-05-10T10:30:46.302" v="1706" actId="478"/>
          <ac:graphicFrameMkLst>
            <pc:docMk/>
            <pc:sldMk cId="2195649593" sldId="767"/>
            <ac:graphicFrameMk id="13" creationId="{40D5683C-963C-4B54-2731-333E2EEF208A}"/>
          </ac:graphicFrameMkLst>
        </pc:graphicFrameChg>
        <pc:graphicFrameChg chg="del">
          <ac:chgData name="Nguyen Chi Son" userId="606856d02e9d83ac" providerId="LiveId" clId="{2597252C-BE7A-429B-93D9-DB93322F59AB}" dt="2022-05-10T10:30:46.302" v="1706" actId="478"/>
          <ac:graphicFrameMkLst>
            <pc:docMk/>
            <pc:sldMk cId="2195649593" sldId="767"/>
            <ac:graphicFrameMk id="16" creationId="{40EB7D72-E1E3-FC63-98DA-EF5D422769FA}"/>
          </ac:graphicFrameMkLst>
        </pc:graphicFrameChg>
        <pc:graphicFrameChg chg="add mod">
          <ac:chgData name="Nguyen Chi Son" userId="606856d02e9d83ac" providerId="LiveId" clId="{2597252C-BE7A-429B-93D9-DB93322F59AB}" dt="2022-05-10T10:35:47.464" v="1921" actId="1076"/>
          <ac:graphicFrameMkLst>
            <pc:docMk/>
            <pc:sldMk cId="2195649593" sldId="767"/>
            <ac:graphicFrameMk id="20" creationId="{8C81D0F7-0EAF-9B0C-8F4E-2A927FE4012D}"/>
          </ac:graphicFrameMkLst>
        </pc:graphicFrameChg>
        <pc:picChg chg="del">
          <ac:chgData name="Nguyen Chi Son" userId="606856d02e9d83ac" providerId="LiveId" clId="{2597252C-BE7A-429B-93D9-DB93322F59AB}" dt="2022-05-10T10:29:49.285" v="1246" actId="478"/>
          <ac:picMkLst>
            <pc:docMk/>
            <pc:sldMk cId="2195649593" sldId="767"/>
            <ac:picMk id="3" creationId="{260BF355-A728-9707-7ADD-E5B8065A8980}"/>
          </ac:picMkLst>
        </pc:picChg>
        <pc:picChg chg="add mod">
          <ac:chgData name="Nguyen Chi Son" userId="606856d02e9d83ac" providerId="LiveId" clId="{2597252C-BE7A-429B-93D9-DB93322F59AB}" dt="2022-05-10T10:30:55.659" v="1721" actId="1076"/>
          <ac:picMkLst>
            <pc:docMk/>
            <pc:sldMk cId="2195649593" sldId="767"/>
            <ac:picMk id="10" creationId="{1AC35283-CC43-30A5-2503-F294B6639AA8}"/>
          </ac:picMkLst>
        </pc:picChg>
      </pc:sldChg>
      <pc:sldChg chg="del">
        <pc:chgData name="Nguyen Chi Son" userId="606856d02e9d83ac" providerId="LiveId" clId="{2597252C-BE7A-429B-93D9-DB93322F59AB}" dt="2022-05-10T10:37:46.602" v="2473" actId="47"/>
        <pc:sldMkLst>
          <pc:docMk/>
          <pc:sldMk cId="1171149492" sldId="775"/>
        </pc:sldMkLst>
      </pc:sldChg>
      <pc:sldChg chg="addSp delSp modSp mod delAnim modAnim">
        <pc:chgData name="Nguyen Chi Son" userId="606856d02e9d83ac" providerId="LiveId" clId="{2597252C-BE7A-429B-93D9-DB93322F59AB}" dt="2022-05-10T14:31:58.040" v="9544"/>
        <pc:sldMkLst>
          <pc:docMk/>
          <pc:sldMk cId="2246994220" sldId="777"/>
        </pc:sldMkLst>
        <pc:spChg chg="del">
          <ac:chgData name="Nguyen Chi Son" userId="606856d02e9d83ac" providerId="LiveId" clId="{2597252C-BE7A-429B-93D9-DB93322F59AB}" dt="2022-05-10T13:53:36.357" v="5376" actId="478"/>
          <ac:spMkLst>
            <pc:docMk/>
            <pc:sldMk cId="2246994220" sldId="777"/>
            <ac:spMk id="14" creationId="{A530074C-9975-4D4F-AC15-005B11433C74}"/>
          </ac:spMkLst>
        </pc:spChg>
        <pc:spChg chg="del">
          <ac:chgData name="Nguyen Chi Son" userId="606856d02e9d83ac" providerId="LiveId" clId="{2597252C-BE7A-429B-93D9-DB93322F59AB}" dt="2022-05-10T13:53:36.357" v="5376" actId="478"/>
          <ac:spMkLst>
            <pc:docMk/>
            <pc:sldMk cId="2246994220" sldId="777"/>
            <ac:spMk id="15" creationId="{EC5263CE-BE2F-44C4-BD89-2666D2873C33}"/>
          </ac:spMkLst>
        </pc:spChg>
        <pc:spChg chg="mod">
          <ac:chgData name="Nguyen Chi Son" userId="606856d02e9d83ac" providerId="LiveId" clId="{2597252C-BE7A-429B-93D9-DB93322F59AB}" dt="2022-05-10T13:57:11.602" v="5980" actId="20577"/>
          <ac:spMkLst>
            <pc:docMk/>
            <pc:sldMk cId="2246994220" sldId="777"/>
            <ac:spMk id="19" creationId="{9C339D16-68E4-43C4-A62E-D0146138D23B}"/>
          </ac:spMkLst>
        </pc:spChg>
        <pc:spChg chg="del">
          <ac:chgData name="Nguyen Chi Son" userId="606856d02e9d83ac" providerId="LiveId" clId="{2597252C-BE7A-429B-93D9-DB93322F59AB}" dt="2022-05-10T13:53:36.357" v="5376" actId="478"/>
          <ac:spMkLst>
            <pc:docMk/>
            <pc:sldMk cId="2246994220" sldId="777"/>
            <ac:spMk id="21" creationId="{50CCF181-DD22-1EFD-8B79-74BB108C144B}"/>
          </ac:spMkLst>
        </pc:spChg>
        <pc:spChg chg="del">
          <ac:chgData name="Nguyen Chi Son" userId="606856d02e9d83ac" providerId="LiveId" clId="{2597252C-BE7A-429B-93D9-DB93322F59AB}" dt="2022-05-10T13:53:36.357" v="5376" actId="478"/>
          <ac:spMkLst>
            <pc:docMk/>
            <pc:sldMk cId="2246994220" sldId="777"/>
            <ac:spMk id="25" creationId="{959DC754-314B-E6F9-8468-C23D4D64BB61}"/>
          </ac:spMkLst>
        </pc:spChg>
        <pc:spChg chg="del">
          <ac:chgData name="Nguyen Chi Son" userId="606856d02e9d83ac" providerId="LiveId" clId="{2597252C-BE7A-429B-93D9-DB93322F59AB}" dt="2022-05-10T13:53:36.357" v="5376" actId="478"/>
          <ac:spMkLst>
            <pc:docMk/>
            <pc:sldMk cId="2246994220" sldId="777"/>
            <ac:spMk id="26" creationId="{CD1D6AFE-9958-4D1E-9CD2-A14264240D52}"/>
          </ac:spMkLst>
        </pc:spChg>
        <pc:spChg chg="del">
          <ac:chgData name="Nguyen Chi Son" userId="606856d02e9d83ac" providerId="LiveId" clId="{2597252C-BE7A-429B-93D9-DB93322F59AB}" dt="2022-05-10T13:53:36.357" v="5376" actId="478"/>
          <ac:spMkLst>
            <pc:docMk/>
            <pc:sldMk cId="2246994220" sldId="777"/>
            <ac:spMk id="27" creationId="{DB6DD82A-4CA8-4623-BC36-43439A2C4434}"/>
          </ac:spMkLst>
        </pc:spChg>
        <pc:spChg chg="add del mod">
          <ac:chgData name="Nguyen Chi Son" userId="606856d02e9d83ac" providerId="LiveId" clId="{2597252C-BE7A-429B-93D9-DB93322F59AB}" dt="2022-05-10T14:00:25.508" v="6184" actId="478"/>
          <ac:spMkLst>
            <pc:docMk/>
            <pc:sldMk cId="2246994220" sldId="777"/>
            <ac:spMk id="38" creationId="{FA8D8E0B-4774-4FD1-45DB-F9D547B4BFFB}"/>
          </ac:spMkLst>
        </pc:spChg>
        <pc:spChg chg="add mod">
          <ac:chgData name="Nguyen Chi Son" userId="606856d02e9d83ac" providerId="LiveId" clId="{2597252C-BE7A-429B-93D9-DB93322F59AB}" dt="2022-05-10T13:58:17.893" v="5988" actId="1076"/>
          <ac:spMkLst>
            <pc:docMk/>
            <pc:sldMk cId="2246994220" sldId="777"/>
            <ac:spMk id="39" creationId="{5F7C5AD1-7B3B-989E-1297-81E7D9879977}"/>
          </ac:spMkLst>
        </pc:spChg>
        <pc:spChg chg="add mod">
          <ac:chgData name="Nguyen Chi Son" userId="606856d02e9d83ac" providerId="LiveId" clId="{2597252C-BE7A-429B-93D9-DB93322F59AB}" dt="2022-05-10T14:02:35.871" v="6257" actId="554"/>
          <ac:spMkLst>
            <pc:docMk/>
            <pc:sldMk cId="2246994220" sldId="777"/>
            <ac:spMk id="40" creationId="{4CF5E77E-7E84-14D6-DC71-6428DBD2D8DC}"/>
          </ac:spMkLst>
        </pc:spChg>
        <pc:spChg chg="add mod">
          <ac:chgData name="Nguyen Chi Son" userId="606856d02e9d83ac" providerId="LiveId" clId="{2597252C-BE7A-429B-93D9-DB93322F59AB}" dt="2022-05-10T14:02:21.944" v="6255" actId="12788"/>
          <ac:spMkLst>
            <pc:docMk/>
            <pc:sldMk cId="2246994220" sldId="777"/>
            <ac:spMk id="41" creationId="{42DB3B98-2CF8-B925-AD92-8A52BED905C3}"/>
          </ac:spMkLst>
        </pc:spChg>
        <pc:spChg chg="add mod">
          <ac:chgData name="Nguyen Chi Son" userId="606856d02e9d83ac" providerId="LiveId" clId="{2597252C-BE7A-429B-93D9-DB93322F59AB}" dt="2022-05-10T14:01:07.207" v="6203" actId="1076"/>
          <ac:spMkLst>
            <pc:docMk/>
            <pc:sldMk cId="2246994220" sldId="777"/>
            <ac:spMk id="42" creationId="{4AE60AF4-3AF9-E106-B66A-70AD88A56F49}"/>
          </ac:spMkLst>
        </pc:spChg>
        <pc:spChg chg="add mod">
          <ac:chgData name="Nguyen Chi Son" userId="606856d02e9d83ac" providerId="LiveId" clId="{2597252C-BE7A-429B-93D9-DB93322F59AB}" dt="2022-05-10T14:00:28.872" v="6185" actId="1076"/>
          <ac:spMkLst>
            <pc:docMk/>
            <pc:sldMk cId="2246994220" sldId="777"/>
            <ac:spMk id="43" creationId="{B4523C19-E6AA-1690-53CE-96A11FAFEDF8}"/>
          </ac:spMkLst>
        </pc:spChg>
        <pc:spChg chg="add mod">
          <ac:chgData name="Nguyen Chi Son" userId="606856d02e9d83ac" providerId="LiveId" clId="{2597252C-BE7A-429B-93D9-DB93322F59AB}" dt="2022-05-10T14:02:24.823" v="6256" actId="465"/>
          <ac:spMkLst>
            <pc:docMk/>
            <pc:sldMk cId="2246994220" sldId="777"/>
            <ac:spMk id="46" creationId="{58530903-4039-3A62-EE07-551374A8449C}"/>
          </ac:spMkLst>
        </pc:spChg>
        <pc:spChg chg="add mod">
          <ac:chgData name="Nguyen Chi Son" userId="606856d02e9d83ac" providerId="LiveId" clId="{2597252C-BE7A-429B-93D9-DB93322F59AB}" dt="2022-05-10T14:02:24.823" v="6256" actId="465"/>
          <ac:spMkLst>
            <pc:docMk/>
            <pc:sldMk cId="2246994220" sldId="777"/>
            <ac:spMk id="47" creationId="{D58652D7-BECE-54C4-6807-AC262716E2E9}"/>
          </ac:spMkLst>
        </pc:spChg>
        <pc:spChg chg="add mod">
          <ac:chgData name="Nguyen Chi Son" userId="606856d02e9d83ac" providerId="LiveId" clId="{2597252C-BE7A-429B-93D9-DB93322F59AB}" dt="2022-05-10T14:02:21.944" v="6255" actId="12788"/>
          <ac:spMkLst>
            <pc:docMk/>
            <pc:sldMk cId="2246994220" sldId="777"/>
            <ac:spMk id="48" creationId="{C0D98A5E-FFAC-7DC2-8FBF-71A8E4E3C5F4}"/>
          </ac:spMkLst>
        </pc:spChg>
        <pc:spChg chg="add del mod">
          <ac:chgData name="Nguyen Chi Son" userId="606856d02e9d83ac" providerId="LiveId" clId="{2597252C-BE7A-429B-93D9-DB93322F59AB}" dt="2022-05-10T14:01:04.620" v="6202" actId="478"/>
          <ac:spMkLst>
            <pc:docMk/>
            <pc:sldMk cId="2246994220" sldId="777"/>
            <ac:spMk id="49" creationId="{4B679BBE-6B46-645E-DFB8-920364949E52}"/>
          </ac:spMkLst>
        </pc:spChg>
        <pc:spChg chg="add del mod">
          <ac:chgData name="Nguyen Chi Son" userId="606856d02e9d83ac" providerId="LiveId" clId="{2597252C-BE7A-429B-93D9-DB93322F59AB}" dt="2022-05-10T14:01:03.433" v="6201" actId="478"/>
          <ac:spMkLst>
            <pc:docMk/>
            <pc:sldMk cId="2246994220" sldId="777"/>
            <ac:spMk id="50" creationId="{A10FFE20-8262-E90D-C9BF-1494D814774C}"/>
          </ac:spMkLst>
        </pc:spChg>
        <pc:spChg chg="add mod">
          <ac:chgData name="Nguyen Chi Son" userId="606856d02e9d83ac" providerId="LiveId" clId="{2597252C-BE7A-429B-93D9-DB93322F59AB}" dt="2022-05-10T14:02:41.264" v="6258" actId="408"/>
          <ac:spMkLst>
            <pc:docMk/>
            <pc:sldMk cId="2246994220" sldId="777"/>
            <ac:spMk id="51" creationId="{93E4178E-6204-0B32-12BB-7023763447A2}"/>
          </ac:spMkLst>
        </pc:spChg>
        <pc:spChg chg="add mod">
          <ac:chgData name="Nguyen Chi Son" userId="606856d02e9d83ac" providerId="LiveId" clId="{2597252C-BE7A-429B-93D9-DB93322F59AB}" dt="2022-05-10T14:02:41.264" v="6258" actId="408"/>
          <ac:spMkLst>
            <pc:docMk/>
            <pc:sldMk cId="2246994220" sldId="777"/>
            <ac:spMk id="52" creationId="{0EFFBB7E-E750-9FE7-DE2B-29AD2E8C02B0}"/>
          </ac:spMkLst>
        </pc:spChg>
        <pc:spChg chg="add mod">
          <ac:chgData name="Nguyen Chi Son" userId="606856d02e9d83ac" providerId="LiveId" clId="{2597252C-BE7A-429B-93D9-DB93322F59AB}" dt="2022-05-10T14:02:41.264" v="6258" actId="408"/>
          <ac:spMkLst>
            <pc:docMk/>
            <pc:sldMk cId="2246994220" sldId="777"/>
            <ac:spMk id="53" creationId="{B875EB1C-5624-E18B-7870-D4D61FF3FFB1}"/>
          </ac:spMkLst>
        </pc:spChg>
        <pc:spChg chg="add mod">
          <ac:chgData name="Nguyen Chi Son" userId="606856d02e9d83ac" providerId="LiveId" clId="{2597252C-BE7A-429B-93D9-DB93322F59AB}" dt="2022-05-10T14:02:35.871" v="6257" actId="554"/>
          <ac:spMkLst>
            <pc:docMk/>
            <pc:sldMk cId="2246994220" sldId="777"/>
            <ac:spMk id="54" creationId="{AABA7813-E3B0-CA28-1D4D-AE5A37420A74}"/>
          </ac:spMkLst>
        </pc:spChg>
        <pc:spChg chg="add del mod">
          <ac:chgData name="Nguyen Chi Son" userId="606856d02e9d83ac" providerId="LiveId" clId="{2597252C-BE7A-429B-93D9-DB93322F59AB}" dt="2022-05-10T14:00:38.537" v="6191" actId="478"/>
          <ac:spMkLst>
            <pc:docMk/>
            <pc:sldMk cId="2246994220" sldId="777"/>
            <ac:spMk id="55" creationId="{5897EBDE-FDBA-453E-7B63-F0ADAF0CC0F2}"/>
          </ac:spMkLst>
        </pc:spChg>
        <pc:spChg chg="add del mod">
          <ac:chgData name="Nguyen Chi Son" userId="606856d02e9d83ac" providerId="LiveId" clId="{2597252C-BE7A-429B-93D9-DB93322F59AB}" dt="2022-05-10T14:00:23.885" v="6183" actId="478"/>
          <ac:spMkLst>
            <pc:docMk/>
            <pc:sldMk cId="2246994220" sldId="777"/>
            <ac:spMk id="56" creationId="{E4FA7BDA-7714-6D1A-7852-5EDA36E00146}"/>
          </ac:spMkLst>
        </pc:spChg>
        <pc:spChg chg="add del mod">
          <ac:chgData name="Nguyen Chi Son" userId="606856d02e9d83ac" providerId="LiveId" clId="{2597252C-BE7A-429B-93D9-DB93322F59AB}" dt="2022-05-10T14:00:23.040" v="6182" actId="478"/>
          <ac:spMkLst>
            <pc:docMk/>
            <pc:sldMk cId="2246994220" sldId="777"/>
            <ac:spMk id="57" creationId="{2CFA2744-6CF0-4211-78EF-C3B91FC746C4}"/>
          </ac:spMkLst>
        </pc:spChg>
        <pc:spChg chg="add del mod">
          <ac:chgData name="Nguyen Chi Son" userId="606856d02e9d83ac" providerId="LiveId" clId="{2597252C-BE7A-429B-93D9-DB93322F59AB}" dt="2022-05-10T14:00:21.932" v="6181" actId="478"/>
          <ac:spMkLst>
            <pc:docMk/>
            <pc:sldMk cId="2246994220" sldId="777"/>
            <ac:spMk id="58" creationId="{9C1693C4-3B22-1CE7-DD20-797DD7E0CE41}"/>
          </ac:spMkLst>
        </pc:spChg>
        <pc:spChg chg="add del mod">
          <ac:chgData name="Nguyen Chi Son" userId="606856d02e9d83ac" providerId="LiveId" clId="{2597252C-BE7A-429B-93D9-DB93322F59AB}" dt="2022-05-10T14:00:19.861" v="6179" actId="478"/>
          <ac:spMkLst>
            <pc:docMk/>
            <pc:sldMk cId="2246994220" sldId="777"/>
            <ac:spMk id="59" creationId="{FCB0438B-8A24-E0AF-AD54-7346F10B3F77}"/>
          </ac:spMkLst>
        </pc:spChg>
        <pc:spChg chg="add del mod">
          <ac:chgData name="Nguyen Chi Son" userId="606856d02e9d83ac" providerId="LiveId" clId="{2597252C-BE7A-429B-93D9-DB93322F59AB}" dt="2022-05-10T14:00:20.622" v="6180" actId="478"/>
          <ac:spMkLst>
            <pc:docMk/>
            <pc:sldMk cId="2246994220" sldId="777"/>
            <ac:spMk id="60" creationId="{7998C1D7-F270-0B15-54D2-22F35059029A}"/>
          </ac:spMkLst>
        </pc:spChg>
        <pc:spChg chg="add mod">
          <ac:chgData name="Nguyen Chi Son" userId="606856d02e9d83ac" providerId="LiveId" clId="{2597252C-BE7A-429B-93D9-DB93322F59AB}" dt="2022-05-10T14:02:58.761" v="6264" actId="1036"/>
          <ac:spMkLst>
            <pc:docMk/>
            <pc:sldMk cId="2246994220" sldId="777"/>
            <ac:spMk id="61" creationId="{AC323E4F-41F7-5633-2B2B-F1BE7C613272}"/>
          </ac:spMkLst>
        </pc:spChg>
        <pc:spChg chg="add mod">
          <ac:chgData name="Nguyen Chi Son" userId="606856d02e9d83ac" providerId="LiveId" clId="{2597252C-BE7A-429B-93D9-DB93322F59AB}" dt="2022-05-10T14:04:07.399" v="6281" actId="1035"/>
          <ac:spMkLst>
            <pc:docMk/>
            <pc:sldMk cId="2246994220" sldId="777"/>
            <ac:spMk id="63" creationId="{8BB7EF13-0B00-990C-FF26-8DBAE524AD1B}"/>
          </ac:spMkLst>
        </pc:spChg>
        <pc:spChg chg="add mod">
          <ac:chgData name="Nguyen Chi Son" userId="606856d02e9d83ac" providerId="LiveId" clId="{2597252C-BE7A-429B-93D9-DB93322F59AB}" dt="2022-05-10T14:04:08.554" v="6288" actId="1035"/>
          <ac:spMkLst>
            <pc:docMk/>
            <pc:sldMk cId="2246994220" sldId="777"/>
            <ac:spMk id="64" creationId="{C56247E3-4109-2A48-C999-19A7AAC49913}"/>
          </ac:spMkLst>
        </pc:spChg>
        <pc:spChg chg="add mod">
          <ac:chgData name="Nguyen Chi Son" userId="606856d02e9d83ac" providerId="LiveId" clId="{2597252C-BE7A-429B-93D9-DB93322F59AB}" dt="2022-05-10T14:03:22.695" v="6267" actId="571"/>
          <ac:spMkLst>
            <pc:docMk/>
            <pc:sldMk cId="2246994220" sldId="777"/>
            <ac:spMk id="65" creationId="{28D02E18-9A62-127B-9772-DB5E811CECF9}"/>
          </ac:spMkLst>
        </pc:spChg>
        <pc:spChg chg="add mod">
          <ac:chgData name="Nguyen Chi Son" userId="606856d02e9d83ac" providerId="LiveId" clId="{2597252C-BE7A-429B-93D9-DB93322F59AB}" dt="2022-05-10T14:03:28.758" v="6268" actId="571"/>
          <ac:spMkLst>
            <pc:docMk/>
            <pc:sldMk cId="2246994220" sldId="777"/>
            <ac:spMk id="66" creationId="{0FC1DF95-0B64-844E-3CBE-EAA7B88839B2}"/>
          </ac:spMkLst>
        </pc:spChg>
        <pc:spChg chg="add mod">
          <ac:chgData name="Nguyen Chi Son" userId="606856d02e9d83ac" providerId="LiveId" clId="{2597252C-BE7A-429B-93D9-DB93322F59AB}" dt="2022-05-10T14:03:35.431" v="6269" actId="571"/>
          <ac:spMkLst>
            <pc:docMk/>
            <pc:sldMk cId="2246994220" sldId="777"/>
            <ac:spMk id="67" creationId="{EB81ACA0-91B5-7859-9829-DEC18CC65B16}"/>
          </ac:spMkLst>
        </pc:spChg>
        <pc:spChg chg="add mod">
          <ac:chgData name="Nguyen Chi Son" userId="606856d02e9d83ac" providerId="LiveId" clId="{2597252C-BE7A-429B-93D9-DB93322F59AB}" dt="2022-05-10T14:07:40.240" v="6586" actId="20577"/>
          <ac:spMkLst>
            <pc:docMk/>
            <pc:sldMk cId="2246994220" sldId="777"/>
            <ac:spMk id="70" creationId="{D3933081-0870-9883-7475-E85F45A5F73C}"/>
          </ac:spMkLst>
        </pc:spChg>
        <pc:spChg chg="add mod">
          <ac:chgData name="Nguyen Chi Son" userId="606856d02e9d83ac" providerId="LiveId" clId="{2597252C-BE7A-429B-93D9-DB93322F59AB}" dt="2022-05-10T14:05:31.552" v="6330" actId="1035"/>
          <ac:spMkLst>
            <pc:docMk/>
            <pc:sldMk cId="2246994220" sldId="777"/>
            <ac:spMk id="71" creationId="{E1BC523E-3D57-1417-BB3F-DC67C8108E9E}"/>
          </ac:spMkLst>
        </pc:spChg>
        <pc:graphicFrameChg chg="del">
          <ac:chgData name="Nguyen Chi Son" userId="606856d02e9d83ac" providerId="LiveId" clId="{2597252C-BE7A-429B-93D9-DB93322F59AB}" dt="2022-05-10T13:53:36.357" v="5376" actId="478"/>
          <ac:graphicFrameMkLst>
            <pc:docMk/>
            <pc:sldMk cId="2246994220" sldId="777"/>
            <ac:graphicFrameMk id="23" creationId="{7C3FD459-AAC3-BD8D-046E-8BD79423931B}"/>
          </ac:graphicFrameMkLst>
        </pc:graphicFrameChg>
        <pc:graphicFrameChg chg="add mod">
          <ac:chgData name="Nguyen Chi Son" userId="606856d02e9d83ac" providerId="LiveId" clId="{2597252C-BE7A-429B-93D9-DB93322F59AB}" dt="2022-05-10T14:08:06.522" v="6591" actId="1076"/>
          <ac:graphicFrameMkLst>
            <pc:docMk/>
            <pc:sldMk cId="2246994220" sldId="777"/>
            <ac:graphicFrameMk id="72" creationId="{389493BE-A178-AA4E-2B72-6CFBCF25577E}"/>
          </ac:graphicFrameMkLst>
        </pc:graphicFrameChg>
        <pc:picChg chg="add mod">
          <ac:chgData name="Nguyen Chi Son" userId="606856d02e9d83ac" providerId="LiveId" clId="{2597252C-BE7A-429B-93D9-DB93322F59AB}" dt="2022-05-10T13:57:26.321" v="5986" actId="1035"/>
          <ac:picMkLst>
            <pc:docMk/>
            <pc:sldMk cId="2246994220" sldId="777"/>
            <ac:picMk id="3" creationId="{50C0350E-84ED-3870-8B15-75C7D0A5782A}"/>
          </ac:picMkLst>
        </pc:picChg>
        <pc:picChg chg="del">
          <ac:chgData name="Nguyen Chi Son" userId="606856d02e9d83ac" providerId="LiveId" clId="{2597252C-BE7A-429B-93D9-DB93322F59AB}" dt="2022-05-10T13:53:36.357" v="5376" actId="478"/>
          <ac:picMkLst>
            <pc:docMk/>
            <pc:sldMk cId="2246994220" sldId="777"/>
            <ac:picMk id="6" creationId="{5F247A21-5FA3-4AC7-A429-97D3AFAD4B1B}"/>
          </ac:picMkLst>
        </pc:picChg>
        <pc:picChg chg="del">
          <ac:chgData name="Nguyen Chi Son" userId="606856d02e9d83ac" providerId="LiveId" clId="{2597252C-BE7A-429B-93D9-DB93322F59AB}" dt="2022-05-10T13:53:36.357" v="5376" actId="478"/>
          <ac:picMkLst>
            <pc:docMk/>
            <pc:sldMk cId="2246994220" sldId="777"/>
            <ac:picMk id="22" creationId="{93222A87-91ED-4181-B1B0-A0B0D9FE2D30}"/>
          </ac:picMkLst>
        </pc:picChg>
        <pc:cxnChg chg="del">
          <ac:chgData name="Nguyen Chi Son" userId="606856d02e9d83ac" providerId="LiveId" clId="{2597252C-BE7A-429B-93D9-DB93322F59AB}" dt="2022-05-10T13:53:36.357" v="5376" actId="478"/>
          <ac:cxnSpMkLst>
            <pc:docMk/>
            <pc:sldMk cId="2246994220" sldId="777"/>
            <ac:cxnSpMk id="8" creationId="{46ECD3DC-B938-4C39-8E4A-82C99166371D}"/>
          </ac:cxnSpMkLst>
        </pc:cxnChg>
        <pc:cxnChg chg="add del mod">
          <ac:chgData name="Nguyen Chi Son" userId="606856d02e9d83ac" providerId="LiveId" clId="{2597252C-BE7A-429B-93D9-DB93322F59AB}" dt="2022-05-10T14:00:18.882" v="6178" actId="478"/>
          <ac:cxnSpMkLst>
            <pc:docMk/>
            <pc:sldMk cId="2246994220" sldId="777"/>
            <ac:cxnSpMk id="17" creationId="{0E6EB8D4-E546-8D77-4672-83A5566F1A6B}"/>
          </ac:cxnSpMkLst>
        </pc:cxnChg>
        <pc:cxnChg chg="add mod">
          <ac:chgData name="Nguyen Chi Son" userId="606856d02e9d83ac" providerId="LiveId" clId="{2597252C-BE7A-429B-93D9-DB93322F59AB}" dt="2022-05-10T14:01:57.041" v="6234" actId="465"/>
          <ac:cxnSpMkLst>
            <pc:docMk/>
            <pc:sldMk cId="2246994220" sldId="777"/>
            <ac:cxnSpMk id="18" creationId="{85194890-79FF-B576-127D-F91310A79B21}"/>
          </ac:cxnSpMkLst>
        </pc:cxnChg>
        <pc:cxnChg chg="add mod">
          <ac:chgData name="Nguyen Chi Son" userId="606856d02e9d83ac" providerId="LiveId" clId="{2597252C-BE7A-429B-93D9-DB93322F59AB}" dt="2022-05-10T14:01:57.041" v="6234" actId="465"/>
          <ac:cxnSpMkLst>
            <pc:docMk/>
            <pc:sldMk cId="2246994220" sldId="777"/>
            <ac:cxnSpMk id="20" creationId="{18AD3A36-9CD3-11B2-9283-17C74BDC59B9}"/>
          </ac:cxnSpMkLst>
        </pc:cxnChg>
        <pc:cxnChg chg="del">
          <ac:chgData name="Nguyen Chi Son" userId="606856d02e9d83ac" providerId="LiveId" clId="{2597252C-BE7A-429B-93D9-DB93322F59AB}" dt="2022-05-10T13:53:36.357" v="5376" actId="478"/>
          <ac:cxnSpMkLst>
            <pc:docMk/>
            <pc:sldMk cId="2246994220" sldId="777"/>
            <ac:cxnSpMk id="24" creationId="{F21BDA72-869D-4250-88C3-F2480ADEC55F}"/>
          </ac:cxnSpMkLst>
        </pc:cxnChg>
        <pc:cxnChg chg="add mod">
          <ac:chgData name="Nguyen Chi Son" userId="606856d02e9d83ac" providerId="LiveId" clId="{2597252C-BE7A-429B-93D9-DB93322F59AB}" dt="2022-05-10T14:01:57.041" v="6234" actId="465"/>
          <ac:cxnSpMkLst>
            <pc:docMk/>
            <pc:sldMk cId="2246994220" sldId="777"/>
            <ac:cxnSpMk id="28" creationId="{B218D6F4-49F1-139E-27F2-D6E468EA8F59}"/>
          </ac:cxnSpMkLst>
        </pc:cxnChg>
        <pc:cxnChg chg="add mod">
          <ac:chgData name="Nguyen Chi Son" userId="606856d02e9d83ac" providerId="LiveId" clId="{2597252C-BE7A-429B-93D9-DB93322F59AB}" dt="2022-05-10T14:01:57.041" v="6234" actId="465"/>
          <ac:cxnSpMkLst>
            <pc:docMk/>
            <pc:sldMk cId="2246994220" sldId="777"/>
            <ac:cxnSpMk id="29" creationId="{73B4388A-8A9C-7022-7352-4EC88216B9AD}"/>
          </ac:cxnSpMkLst>
        </pc:cxnChg>
        <pc:cxnChg chg="add mod">
          <ac:chgData name="Nguyen Chi Son" userId="606856d02e9d83ac" providerId="LiveId" clId="{2597252C-BE7A-429B-93D9-DB93322F59AB}" dt="2022-05-10T14:01:44.455" v="6233" actId="1036"/>
          <ac:cxnSpMkLst>
            <pc:docMk/>
            <pc:sldMk cId="2246994220" sldId="777"/>
            <ac:cxnSpMk id="30" creationId="{4BAE1519-83C4-C85A-0B69-E87DB76B312C}"/>
          </ac:cxnSpMkLst>
        </pc:cxnChg>
        <pc:cxnChg chg="add mod">
          <ac:chgData name="Nguyen Chi Son" userId="606856d02e9d83ac" providerId="LiveId" clId="{2597252C-BE7A-429B-93D9-DB93322F59AB}" dt="2022-05-10T14:01:37.967" v="6207" actId="408"/>
          <ac:cxnSpMkLst>
            <pc:docMk/>
            <pc:sldMk cId="2246994220" sldId="777"/>
            <ac:cxnSpMk id="31" creationId="{71A6166B-279B-15FA-808A-30DD034AF14F}"/>
          </ac:cxnSpMkLst>
        </pc:cxnChg>
        <pc:cxnChg chg="add mod">
          <ac:chgData name="Nguyen Chi Son" userId="606856d02e9d83ac" providerId="LiveId" clId="{2597252C-BE7A-429B-93D9-DB93322F59AB}" dt="2022-05-10T14:01:37.967" v="6207" actId="408"/>
          <ac:cxnSpMkLst>
            <pc:docMk/>
            <pc:sldMk cId="2246994220" sldId="777"/>
            <ac:cxnSpMk id="32" creationId="{EFA71C93-E4DF-C965-4382-FF9C85AAEF5B}"/>
          </ac:cxnSpMkLst>
        </pc:cxnChg>
        <pc:cxnChg chg="add mod">
          <ac:chgData name="Nguyen Chi Son" userId="606856d02e9d83ac" providerId="LiveId" clId="{2597252C-BE7A-429B-93D9-DB93322F59AB}" dt="2022-05-10T14:01:37.967" v="6207" actId="408"/>
          <ac:cxnSpMkLst>
            <pc:docMk/>
            <pc:sldMk cId="2246994220" sldId="777"/>
            <ac:cxnSpMk id="33" creationId="{0871B35D-66AD-0D98-38E3-116ED1C738F3}"/>
          </ac:cxnSpMkLst>
        </pc:cxnChg>
        <pc:cxnChg chg="add mod">
          <ac:chgData name="Nguyen Chi Son" userId="606856d02e9d83ac" providerId="LiveId" clId="{2597252C-BE7A-429B-93D9-DB93322F59AB}" dt="2022-05-10T14:01:37.967" v="6207" actId="408"/>
          <ac:cxnSpMkLst>
            <pc:docMk/>
            <pc:sldMk cId="2246994220" sldId="777"/>
            <ac:cxnSpMk id="34" creationId="{F493840C-3430-903A-1467-DEEC77765700}"/>
          </ac:cxnSpMkLst>
        </pc:cxnChg>
        <pc:cxnChg chg="add mod">
          <ac:chgData name="Nguyen Chi Son" userId="606856d02e9d83ac" providerId="LiveId" clId="{2597252C-BE7A-429B-93D9-DB93322F59AB}" dt="2022-05-10T14:01:27.711" v="6206" actId="1076"/>
          <ac:cxnSpMkLst>
            <pc:docMk/>
            <pc:sldMk cId="2246994220" sldId="777"/>
            <ac:cxnSpMk id="35" creationId="{6A39064E-8B67-0F45-36C0-0762435070BB}"/>
          </ac:cxnSpMkLst>
        </pc:cxnChg>
        <pc:cxnChg chg="add mod">
          <ac:chgData name="Nguyen Chi Son" userId="606856d02e9d83ac" providerId="LiveId" clId="{2597252C-BE7A-429B-93D9-DB93322F59AB}" dt="2022-05-10T13:58:31.229" v="6026" actId="1036"/>
          <ac:cxnSpMkLst>
            <pc:docMk/>
            <pc:sldMk cId="2246994220" sldId="777"/>
            <ac:cxnSpMk id="36" creationId="{AA051747-560A-87B6-BC52-CE1EA1D15A49}"/>
          </ac:cxnSpMkLst>
        </pc:cxnChg>
        <pc:cxnChg chg="add mod">
          <ac:chgData name="Nguyen Chi Son" userId="606856d02e9d83ac" providerId="LiveId" clId="{2597252C-BE7A-429B-93D9-DB93322F59AB}" dt="2022-05-10T13:59:49.544" v="6136" actId="14100"/>
          <ac:cxnSpMkLst>
            <pc:docMk/>
            <pc:sldMk cId="2246994220" sldId="777"/>
            <ac:cxnSpMk id="37" creationId="{560C8E6C-C7D2-BC76-5FF0-D812BB28CBF1}"/>
          </ac:cxnSpMkLst>
        </pc:cxnChg>
        <pc:cxnChg chg="add del mod">
          <ac:chgData name="Nguyen Chi Son" userId="606856d02e9d83ac" providerId="LiveId" clId="{2597252C-BE7A-429B-93D9-DB93322F59AB}" dt="2022-05-10T14:01:16.741" v="6204" actId="478"/>
          <ac:cxnSpMkLst>
            <pc:docMk/>
            <pc:sldMk cId="2246994220" sldId="777"/>
            <ac:cxnSpMk id="44" creationId="{A05CD8CD-05EF-0D2C-100D-4922307299FE}"/>
          </ac:cxnSpMkLst>
        </pc:cxnChg>
        <pc:cxnChg chg="add del mod">
          <ac:chgData name="Nguyen Chi Son" userId="606856d02e9d83ac" providerId="LiveId" clId="{2597252C-BE7A-429B-93D9-DB93322F59AB}" dt="2022-05-10T14:01:17.764" v="6205" actId="478"/>
          <ac:cxnSpMkLst>
            <pc:docMk/>
            <pc:sldMk cId="2246994220" sldId="777"/>
            <ac:cxnSpMk id="45" creationId="{8470529C-8A32-65A3-DD44-48FA41970CD7}"/>
          </ac:cxnSpMkLst>
        </pc:cxnChg>
        <pc:cxnChg chg="add del mod">
          <ac:chgData name="Nguyen Chi Son" userId="606856d02e9d83ac" providerId="LiveId" clId="{2597252C-BE7A-429B-93D9-DB93322F59AB}" dt="2022-05-10T14:00:18.138" v="6177" actId="478"/>
          <ac:cxnSpMkLst>
            <pc:docMk/>
            <pc:sldMk cId="2246994220" sldId="777"/>
            <ac:cxnSpMk id="62" creationId="{64639978-7485-AFA7-FBD0-D44947ED6775}"/>
          </ac:cxnSpMkLst>
        </pc:cxnChg>
        <pc:cxnChg chg="add mod ord">
          <ac:chgData name="Nguyen Chi Son" userId="606856d02e9d83ac" providerId="LiveId" clId="{2597252C-BE7A-429B-93D9-DB93322F59AB}" dt="2022-05-10T14:04:04.520" v="6275" actId="167"/>
          <ac:cxnSpMkLst>
            <pc:docMk/>
            <pc:sldMk cId="2246994220" sldId="777"/>
            <ac:cxnSpMk id="68" creationId="{6EF74052-0F7C-E733-3420-76453FE4118B}"/>
          </ac:cxnSpMkLst>
        </pc:cxnChg>
        <pc:cxnChg chg="add mod ord">
          <ac:chgData name="Nguyen Chi Son" userId="606856d02e9d83ac" providerId="LiveId" clId="{2597252C-BE7A-429B-93D9-DB93322F59AB}" dt="2022-05-10T14:04:21.750" v="6292" actId="167"/>
          <ac:cxnSpMkLst>
            <pc:docMk/>
            <pc:sldMk cId="2246994220" sldId="777"/>
            <ac:cxnSpMk id="69" creationId="{B464FBFD-36BC-D5AC-E7FA-E03555507F4D}"/>
          </ac:cxnSpMkLst>
        </pc:cxnChg>
      </pc:sldChg>
      <pc:sldChg chg="modSp mod">
        <pc:chgData name="Nguyen Chi Son" userId="606856d02e9d83ac" providerId="LiveId" clId="{2597252C-BE7A-429B-93D9-DB93322F59AB}" dt="2022-05-10T11:33:18.092" v="4988" actId="1036"/>
        <pc:sldMkLst>
          <pc:docMk/>
          <pc:sldMk cId="355541719" sldId="780"/>
        </pc:sldMkLst>
        <pc:spChg chg="mod">
          <ac:chgData name="Nguyen Chi Son" userId="606856d02e9d83ac" providerId="LiveId" clId="{2597252C-BE7A-429B-93D9-DB93322F59AB}" dt="2022-05-10T11:33:12.654" v="4963" actId="20577"/>
          <ac:spMkLst>
            <pc:docMk/>
            <pc:sldMk cId="355541719" sldId="780"/>
            <ac:spMk id="2" creationId="{DAF08EC2-5D0D-48D9-855C-A59C0E5ED55B}"/>
          </ac:spMkLst>
        </pc:spChg>
        <pc:spChg chg="mod">
          <ac:chgData name="Nguyen Chi Son" userId="606856d02e9d83ac" providerId="LiveId" clId="{2597252C-BE7A-429B-93D9-DB93322F59AB}" dt="2022-05-10T11:33:18.092" v="4988" actId="1036"/>
          <ac:spMkLst>
            <pc:docMk/>
            <pc:sldMk cId="355541719" sldId="780"/>
            <ac:spMk id="3" creationId="{8CD51C9F-FCB0-4185-93E6-835FC05E1B10}"/>
          </ac:spMkLst>
        </pc:spChg>
      </pc:sldChg>
      <pc:sldChg chg="addSp delSp modSp mod">
        <pc:chgData name="Nguyen Chi Son" userId="606856d02e9d83ac" providerId="LiveId" clId="{2597252C-BE7A-429B-93D9-DB93322F59AB}" dt="2022-05-10T10:29:00.361" v="1245" actId="207"/>
        <pc:sldMkLst>
          <pc:docMk/>
          <pc:sldMk cId="1219282801" sldId="781"/>
        </pc:sldMkLst>
        <pc:spChg chg="mod">
          <ac:chgData name="Nguyen Chi Son" userId="606856d02e9d83ac" providerId="LiveId" clId="{2597252C-BE7A-429B-93D9-DB93322F59AB}" dt="2022-05-10T10:24:08.188" v="318" actId="20577"/>
          <ac:spMkLst>
            <pc:docMk/>
            <pc:sldMk cId="1219282801" sldId="781"/>
            <ac:spMk id="2" creationId="{BA8A6260-CA4B-46A9-A06E-C71EE59E6992}"/>
          </ac:spMkLst>
        </pc:spChg>
        <pc:spChg chg="del">
          <ac:chgData name="Nguyen Chi Son" userId="606856d02e9d83ac" providerId="LiveId" clId="{2597252C-BE7A-429B-93D9-DB93322F59AB}" dt="2022-05-10T10:19:49.186" v="122" actId="478"/>
          <ac:spMkLst>
            <pc:docMk/>
            <pc:sldMk cId="1219282801" sldId="781"/>
            <ac:spMk id="8" creationId="{955B3B93-F524-912C-E6E6-03B5CA033821}"/>
          </ac:spMkLst>
        </pc:spChg>
        <pc:spChg chg="del">
          <ac:chgData name="Nguyen Chi Son" userId="606856d02e9d83ac" providerId="LiveId" clId="{2597252C-BE7A-429B-93D9-DB93322F59AB}" dt="2022-05-10T10:19:49.186" v="122" actId="478"/>
          <ac:spMkLst>
            <pc:docMk/>
            <pc:sldMk cId="1219282801" sldId="781"/>
            <ac:spMk id="9" creationId="{E599A9CF-04CF-48D0-93AF-AA1516C21AED}"/>
          </ac:spMkLst>
        </pc:spChg>
        <pc:spChg chg="mod">
          <ac:chgData name="Nguyen Chi Son" userId="606856d02e9d83ac" providerId="LiveId" clId="{2597252C-BE7A-429B-93D9-DB93322F59AB}" dt="2022-05-10T10:28:56.678" v="1244" actId="207"/>
          <ac:spMkLst>
            <pc:docMk/>
            <pc:sldMk cId="1219282801" sldId="781"/>
            <ac:spMk id="10" creationId="{3FD708EC-228F-67F0-E1BD-F5A363328896}"/>
          </ac:spMkLst>
        </pc:spChg>
        <pc:spChg chg="del">
          <ac:chgData name="Nguyen Chi Son" userId="606856d02e9d83ac" providerId="LiveId" clId="{2597252C-BE7A-429B-93D9-DB93322F59AB}" dt="2022-05-10T10:19:49.186" v="122" actId="478"/>
          <ac:spMkLst>
            <pc:docMk/>
            <pc:sldMk cId="1219282801" sldId="781"/>
            <ac:spMk id="11" creationId="{72086FFA-A4E4-43D5-877C-B63DBE3E10B8}"/>
          </ac:spMkLst>
        </pc:spChg>
        <pc:spChg chg="add mod">
          <ac:chgData name="Nguyen Chi Son" userId="606856d02e9d83ac" providerId="LiveId" clId="{2597252C-BE7A-429B-93D9-DB93322F59AB}" dt="2022-05-10T10:29:00.361" v="1245" actId="207"/>
          <ac:spMkLst>
            <pc:docMk/>
            <pc:sldMk cId="1219282801" sldId="781"/>
            <ac:spMk id="13" creationId="{6D13369A-D3BB-A532-C67C-F125BCF9463E}"/>
          </ac:spMkLst>
        </pc:spChg>
        <pc:graphicFrameChg chg="del">
          <ac:chgData name="Nguyen Chi Son" userId="606856d02e9d83ac" providerId="LiveId" clId="{2597252C-BE7A-429B-93D9-DB93322F59AB}" dt="2022-05-10T10:19:49.186" v="122" actId="478"/>
          <ac:graphicFrameMkLst>
            <pc:docMk/>
            <pc:sldMk cId="1219282801" sldId="781"/>
            <ac:graphicFrameMk id="5" creationId="{4F77B9F1-96C4-46D9-ADFD-BA23E1ECCE0E}"/>
          </ac:graphicFrameMkLst>
        </pc:graphicFrameChg>
        <pc:graphicFrameChg chg="del">
          <ac:chgData name="Nguyen Chi Son" userId="606856d02e9d83ac" providerId="LiveId" clId="{2597252C-BE7A-429B-93D9-DB93322F59AB}" dt="2022-05-10T10:19:49.186" v="122" actId="478"/>
          <ac:graphicFrameMkLst>
            <pc:docMk/>
            <pc:sldMk cId="1219282801" sldId="781"/>
            <ac:graphicFrameMk id="6" creationId="{2164F7F6-5116-43DA-B801-9947B714DAAC}"/>
          </ac:graphicFrameMkLst>
        </pc:graphicFrameChg>
        <pc:graphicFrameChg chg="del">
          <ac:chgData name="Nguyen Chi Son" userId="606856d02e9d83ac" providerId="LiveId" clId="{2597252C-BE7A-429B-93D9-DB93322F59AB}" dt="2022-05-10T10:19:49.186" v="122" actId="478"/>
          <ac:graphicFrameMkLst>
            <pc:docMk/>
            <pc:sldMk cId="1219282801" sldId="781"/>
            <ac:graphicFrameMk id="7" creationId="{596700B3-CED2-48E2-BFEF-9F6D56F05322}"/>
          </ac:graphicFrameMkLst>
        </pc:graphicFrameChg>
        <pc:picChg chg="add mod">
          <ac:chgData name="Nguyen Chi Son" userId="606856d02e9d83ac" providerId="LiveId" clId="{2597252C-BE7A-429B-93D9-DB93322F59AB}" dt="2022-05-10T10:28:22.285" v="1232" actId="1076"/>
          <ac:picMkLst>
            <pc:docMk/>
            <pc:sldMk cId="1219282801" sldId="781"/>
            <ac:picMk id="4" creationId="{0D0CC154-EC5F-1F05-1351-D77440F3D464}"/>
          </ac:picMkLst>
        </pc:picChg>
        <pc:picChg chg="del">
          <ac:chgData name="Nguyen Chi Son" userId="606856d02e9d83ac" providerId="LiveId" clId="{2597252C-BE7A-429B-93D9-DB93322F59AB}" dt="2022-05-10T10:19:49.186" v="122" actId="478"/>
          <ac:picMkLst>
            <pc:docMk/>
            <pc:sldMk cId="1219282801" sldId="781"/>
            <ac:picMk id="12" creationId="{8C4E97C3-F4E1-C0B0-16DA-B8FA083AC2F0}"/>
          </ac:picMkLst>
        </pc:picChg>
      </pc:sldChg>
      <pc:sldChg chg="addSp delSp modSp mod delAnim modAnim">
        <pc:chgData name="Nguyen Chi Son" userId="606856d02e9d83ac" providerId="LiveId" clId="{2597252C-BE7A-429B-93D9-DB93322F59AB}" dt="2022-05-10T14:28:45.468" v="9481"/>
        <pc:sldMkLst>
          <pc:docMk/>
          <pc:sldMk cId="3014091475" sldId="782"/>
        </pc:sldMkLst>
        <pc:spChg chg="mod">
          <ac:chgData name="Nguyen Chi Son" userId="606856d02e9d83ac" providerId="LiveId" clId="{2597252C-BE7A-429B-93D9-DB93322F59AB}" dt="2022-05-10T10:59:14.069" v="2724" actId="20577"/>
          <ac:spMkLst>
            <pc:docMk/>
            <pc:sldMk cId="3014091475" sldId="782"/>
            <ac:spMk id="2" creationId="{BA8A6260-CA4B-46A9-A06E-C71EE59E6992}"/>
          </ac:spMkLst>
        </pc:spChg>
        <pc:spChg chg="del">
          <ac:chgData name="Nguyen Chi Son" userId="606856d02e9d83ac" providerId="LiveId" clId="{2597252C-BE7A-429B-93D9-DB93322F59AB}" dt="2022-05-10T10:38:19.602" v="2617" actId="478"/>
          <ac:spMkLst>
            <pc:docMk/>
            <pc:sldMk cId="3014091475" sldId="782"/>
            <ac:spMk id="12" creationId="{CAC6F461-55C4-43A2-9ECA-C87005473EB8}"/>
          </ac:spMkLst>
        </pc:spChg>
        <pc:spChg chg="del">
          <ac:chgData name="Nguyen Chi Son" userId="606856d02e9d83ac" providerId="LiveId" clId="{2597252C-BE7A-429B-93D9-DB93322F59AB}" dt="2022-05-10T10:38:18.330" v="2616" actId="478"/>
          <ac:spMkLst>
            <pc:docMk/>
            <pc:sldMk cId="3014091475" sldId="782"/>
            <ac:spMk id="13" creationId="{9C931C15-612C-9208-4F04-621991E64600}"/>
          </ac:spMkLst>
        </pc:spChg>
        <pc:spChg chg="del">
          <ac:chgData name="Nguyen Chi Son" userId="606856d02e9d83ac" providerId="LiveId" clId="{2597252C-BE7A-429B-93D9-DB93322F59AB}" dt="2022-05-10T10:38:17.279" v="2615" actId="478"/>
          <ac:spMkLst>
            <pc:docMk/>
            <pc:sldMk cId="3014091475" sldId="782"/>
            <ac:spMk id="14" creationId="{3BF6A4EC-44C6-3B3B-9E68-BC4B4CB248FA}"/>
          </ac:spMkLst>
        </pc:spChg>
        <pc:spChg chg="del mod">
          <ac:chgData name="Nguyen Chi Son" userId="606856d02e9d83ac" providerId="LiveId" clId="{2597252C-BE7A-429B-93D9-DB93322F59AB}" dt="2022-05-10T10:59:46.490" v="2726" actId="478"/>
          <ac:spMkLst>
            <pc:docMk/>
            <pc:sldMk cId="3014091475" sldId="782"/>
            <ac:spMk id="16" creationId="{0119BE91-3FD4-9980-7595-365DEEE2A376}"/>
          </ac:spMkLst>
        </pc:spChg>
        <pc:spChg chg="add mod">
          <ac:chgData name="Nguyen Chi Son" userId="606856d02e9d83ac" providerId="LiveId" clId="{2597252C-BE7A-429B-93D9-DB93322F59AB}" dt="2022-05-10T11:11:03.108" v="2931" actId="1076"/>
          <ac:spMkLst>
            <pc:docMk/>
            <pc:sldMk cId="3014091475" sldId="782"/>
            <ac:spMk id="17" creationId="{DD6A3664-3EFB-DC6D-E871-D68ECF6B19F8}"/>
          </ac:spMkLst>
        </pc:spChg>
        <pc:spChg chg="add mod">
          <ac:chgData name="Nguyen Chi Son" userId="606856d02e9d83ac" providerId="LiveId" clId="{2597252C-BE7A-429B-93D9-DB93322F59AB}" dt="2022-05-10T11:11:19.435" v="2936" actId="1076"/>
          <ac:spMkLst>
            <pc:docMk/>
            <pc:sldMk cId="3014091475" sldId="782"/>
            <ac:spMk id="20" creationId="{9B0F4213-A693-8626-AAD1-8380A42E4638}"/>
          </ac:spMkLst>
        </pc:spChg>
        <pc:spChg chg="add mod">
          <ac:chgData name="Nguyen Chi Son" userId="606856d02e9d83ac" providerId="LiveId" clId="{2597252C-BE7A-429B-93D9-DB93322F59AB}" dt="2022-05-10T11:11:23.341" v="2937" actId="1076"/>
          <ac:spMkLst>
            <pc:docMk/>
            <pc:sldMk cId="3014091475" sldId="782"/>
            <ac:spMk id="22" creationId="{6DABCBD1-D8E4-E9DB-FF2E-1962493F31BA}"/>
          </ac:spMkLst>
        </pc:spChg>
        <pc:spChg chg="add del mod">
          <ac:chgData name="Nguyen Chi Son" userId="606856d02e9d83ac" providerId="LiveId" clId="{2597252C-BE7A-429B-93D9-DB93322F59AB}" dt="2022-05-10T11:00:21.333" v="2734" actId="478"/>
          <ac:spMkLst>
            <pc:docMk/>
            <pc:sldMk cId="3014091475" sldId="782"/>
            <ac:spMk id="24" creationId="{D64892D1-314B-4B82-C01A-DA8A049FDD36}"/>
          </ac:spMkLst>
        </pc:spChg>
        <pc:spChg chg="add del mod">
          <ac:chgData name="Nguyen Chi Son" userId="606856d02e9d83ac" providerId="LiveId" clId="{2597252C-BE7A-429B-93D9-DB93322F59AB}" dt="2022-05-10T11:00:21.333" v="2734" actId="478"/>
          <ac:spMkLst>
            <pc:docMk/>
            <pc:sldMk cId="3014091475" sldId="782"/>
            <ac:spMk id="25" creationId="{6A7333F8-CD1A-E104-1903-8BBA236ACFC5}"/>
          </ac:spMkLst>
        </pc:spChg>
        <pc:spChg chg="add del mod">
          <ac:chgData name="Nguyen Chi Son" userId="606856d02e9d83ac" providerId="LiveId" clId="{2597252C-BE7A-429B-93D9-DB93322F59AB}" dt="2022-05-10T11:00:21.333" v="2734" actId="478"/>
          <ac:spMkLst>
            <pc:docMk/>
            <pc:sldMk cId="3014091475" sldId="782"/>
            <ac:spMk id="27" creationId="{9C756398-3AC8-146C-5131-144A0D029B2C}"/>
          </ac:spMkLst>
        </pc:spChg>
        <pc:spChg chg="add del mod">
          <ac:chgData name="Nguyen Chi Son" userId="606856d02e9d83ac" providerId="LiveId" clId="{2597252C-BE7A-429B-93D9-DB93322F59AB}" dt="2022-05-10T11:00:21.333" v="2734" actId="478"/>
          <ac:spMkLst>
            <pc:docMk/>
            <pc:sldMk cId="3014091475" sldId="782"/>
            <ac:spMk id="28" creationId="{48A7E723-D5CC-6D34-15A1-940F1ADF0A5A}"/>
          </ac:spMkLst>
        </pc:spChg>
        <pc:spChg chg="add mod">
          <ac:chgData name="Nguyen Chi Son" userId="606856d02e9d83ac" providerId="LiveId" clId="{2597252C-BE7A-429B-93D9-DB93322F59AB}" dt="2022-05-10T11:08:58.159" v="2909" actId="1076"/>
          <ac:spMkLst>
            <pc:docMk/>
            <pc:sldMk cId="3014091475" sldId="782"/>
            <ac:spMk id="43" creationId="{30959D94-1C64-4FE0-F240-96090DB7A422}"/>
          </ac:spMkLst>
        </pc:spChg>
        <pc:spChg chg="add del mod">
          <ac:chgData name="Nguyen Chi Son" userId="606856d02e9d83ac" providerId="LiveId" clId="{2597252C-BE7A-429B-93D9-DB93322F59AB}" dt="2022-05-10T11:06:07.977" v="2839" actId="478"/>
          <ac:spMkLst>
            <pc:docMk/>
            <pc:sldMk cId="3014091475" sldId="782"/>
            <ac:spMk id="44" creationId="{EA63D0A6-53BF-9073-98C8-E726D27369B0}"/>
          </ac:spMkLst>
        </pc:spChg>
        <pc:spChg chg="add del mod">
          <ac:chgData name="Nguyen Chi Son" userId="606856d02e9d83ac" providerId="LiveId" clId="{2597252C-BE7A-429B-93D9-DB93322F59AB}" dt="2022-05-10T11:06:07.055" v="2838" actId="478"/>
          <ac:spMkLst>
            <pc:docMk/>
            <pc:sldMk cId="3014091475" sldId="782"/>
            <ac:spMk id="45" creationId="{D7E5906C-D718-7871-22AF-5DAAC97E1E1C}"/>
          </ac:spMkLst>
        </pc:spChg>
        <pc:spChg chg="add del mod">
          <ac:chgData name="Nguyen Chi Son" userId="606856d02e9d83ac" providerId="LiveId" clId="{2597252C-BE7A-429B-93D9-DB93322F59AB}" dt="2022-05-10T11:06:09.165" v="2840" actId="478"/>
          <ac:spMkLst>
            <pc:docMk/>
            <pc:sldMk cId="3014091475" sldId="782"/>
            <ac:spMk id="46" creationId="{D054108B-EC0E-66A5-B586-DF0399BA709F}"/>
          </ac:spMkLst>
        </pc:spChg>
        <pc:spChg chg="add del mod">
          <ac:chgData name="Nguyen Chi Son" userId="606856d02e9d83ac" providerId="LiveId" clId="{2597252C-BE7A-429B-93D9-DB93322F59AB}" dt="2022-05-10T11:06:10.149" v="2841" actId="478"/>
          <ac:spMkLst>
            <pc:docMk/>
            <pc:sldMk cId="3014091475" sldId="782"/>
            <ac:spMk id="47" creationId="{0442BD2D-61A3-9C1B-E63E-A9ABA28D4CDE}"/>
          </ac:spMkLst>
        </pc:spChg>
        <pc:spChg chg="add del mod">
          <ac:chgData name="Nguyen Chi Son" userId="606856d02e9d83ac" providerId="LiveId" clId="{2597252C-BE7A-429B-93D9-DB93322F59AB}" dt="2022-05-10T11:06:13.165" v="2843" actId="478"/>
          <ac:spMkLst>
            <pc:docMk/>
            <pc:sldMk cId="3014091475" sldId="782"/>
            <ac:spMk id="48" creationId="{F57E3B4E-4402-A1FC-00CF-EB69D14E31EE}"/>
          </ac:spMkLst>
        </pc:spChg>
        <pc:spChg chg="add mod">
          <ac:chgData name="Nguyen Chi Son" userId="606856d02e9d83ac" providerId="LiveId" clId="{2597252C-BE7A-429B-93D9-DB93322F59AB}" dt="2022-05-10T11:03:25.498" v="2815" actId="1076"/>
          <ac:spMkLst>
            <pc:docMk/>
            <pc:sldMk cId="3014091475" sldId="782"/>
            <ac:spMk id="49" creationId="{23A2A7FC-0198-5EE4-EB7A-892A646DCC5A}"/>
          </ac:spMkLst>
        </pc:spChg>
        <pc:spChg chg="add mod">
          <ac:chgData name="Nguyen Chi Son" userId="606856d02e9d83ac" providerId="LiveId" clId="{2597252C-BE7A-429B-93D9-DB93322F59AB}" dt="2022-05-10T11:08:31.472" v="2905" actId="1036"/>
          <ac:spMkLst>
            <pc:docMk/>
            <pc:sldMk cId="3014091475" sldId="782"/>
            <ac:spMk id="50" creationId="{4DAEA2B5-667A-067D-998F-144CC0BD2572}"/>
          </ac:spMkLst>
        </pc:spChg>
        <pc:spChg chg="add del mod">
          <ac:chgData name="Nguyen Chi Son" userId="606856d02e9d83ac" providerId="LiveId" clId="{2597252C-BE7A-429B-93D9-DB93322F59AB}" dt="2022-05-10T11:07:36.021" v="2877" actId="478"/>
          <ac:spMkLst>
            <pc:docMk/>
            <pc:sldMk cId="3014091475" sldId="782"/>
            <ac:spMk id="51" creationId="{ACD24BDD-7513-14E9-1912-C6FCEF4B9C47}"/>
          </ac:spMkLst>
        </pc:spChg>
        <pc:spChg chg="add del mod">
          <ac:chgData name="Nguyen Chi Son" userId="606856d02e9d83ac" providerId="LiveId" clId="{2597252C-BE7A-429B-93D9-DB93322F59AB}" dt="2022-05-10T11:07:36.021" v="2877" actId="478"/>
          <ac:spMkLst>
            <pc:docMk/>
            <pc:sldMk cId="3014091475" sldId="782"/>
            <ac:spMk id="52" creationId="{6B64B39C-3474-D455-D24C-995582157858}"/>
          </ac:spMkLst>
        </pc:spChg>
        <pc:spChg chg="add del mod">
          <ac:chgData name="Nguyen Chi Son" userId="606856d02e9d83ac" providerId="LiveId" clId="{2597252C-BE7A-429B-93D9-DB93322F59AB}" dt="2022-05-10T11:07:36.021" v="2877" actId="478"/>
          <ac:spMkLst>
            <pc:docMk/>
            <pc:sldMk cId="3014091475" sldId="782"/>
            <ac:spMk id="53" creationId="{43CA033C-3A94-3D04-BA5E-A91AEFA323AD}"/>
          </ac:spMkLst>
        </pc:spChg>
        <pc:spChg chg="add del mod">
          <ac:chgData name="Nguyen Chi Son" userId="606856d02e9d83ac" providerId="LiveId" clId="{2597252C-BE7A-429B-93D9-DB93322F59AB}" dt="2022-05-10T11:07:36.021" v="2877" actId="478"/>
          <ac:spMkLst>
            <pc:docMk/>
            <pc:sldMk cId="3014091475" sldId="782"/>
            <ac:spMk id="54" creationId="{6F1FF4D2-2A65-9974-F044-DC903F9E4103}"/>
          </ac:spMkLst>
        </pc:spChg>
        <pc:spChg chg="add mod">
          <ac:chgData name="Nguyen Chi Son" userId="606856d02e9d83ac" providerId="LiveId" clId="{2597252C-BE7A-429B-93D9-DB93322F59AB}" dt="2022-05-10T11:07:27.365" v="2876" actId="1038"/>
          <ac:spMkLst>
            <pc:docMk/>
            <pc:sldMk cId="3014091475" sldId="782"/>
            <ac:spMk id="55" creationId="{3629CAFF-95F2-4CA3-5E71-7405E923B84E}"/>
          </ac:spMkLst>
        </pc:spChg>
        <pc:spChg chg="add del mod">
          <ac:chgData name="Nguyen Chi Son" userId="606856d02e9d83ac" providerId="LiveId" clId="{2597252C-BE7A-429B-93D9-DB93322F59AB}" dt="2022-05-10T11:06:44.695" v="2849" actId="478"/>
          <ac:spMkLst>
            <pc:docMk/>
            <pc:sldMk cId="3014091475" sldId="782"/>
            <ac:spMk id="56" creationId="{E82E8DA0-8F93-EEB9-0F6B-A90DEA5403AC}"/>
          </ac:spMkLst>
        </pc:spChg>
        <pc:spChg chg="add del mod">
          <ac:chgData name="Nguyen Chi Son" userId="606856d02e9d83ac" providerId="LiveId" clId="{2597252C-BE7A-429B-93D9-DB93322F59AB}" dt="2022-05-10T11:06:46.195" v="2850" actId="478"/>
          <ac:spMkLst>
            <pc:docMk/>
            <pc:sldMk cId="3014091475" sldId="782"/>
            <ac:spMk id="57" creationId="{BEBCC6D2-AB7C-652C-8BE1-7101AFCA5621}"/>
          </ac:spMkLst>
        </pc:spChg>
        <pc:spChg chg="add del mod">
          <ac:chgData name="Nguyen Chi Son" userId="606856d02e9d83ac" providerId="LiveId" clId="{2597252C-BE7A-429B-93D9-DB93322F59AB}" dt="2022-05-10T11:06:47.335" v="2851" actId="478"/>
          <ac:spMkLst>
            <pc:docMk/>
            <pc:sldMk cId="3014091475" sldId="782"/>
            <ac:spMk id="58" creationId="{C3F9ED54-BCB0-C479-BCCF-767AA95B7883}"/>
          </ac:spMkLst>
        </pc:spChg>
        <pc:spChg chg="add del mod">
          <ac:chgData name="Nguyen Chi Son" userId="606856d02e9d83ac" providerId="LiveId" clId="{2597252C-BE7A-429B-93D9-DB93322F59AB}" dt="2022-05-10T11:06:49.257" v="2852" actId="478"/>
          <ac:spMkLst>
            <pc:docMk/>
            <pc:sldMk cId="3014091475" sldId="782"/>
            <ac:spMk id="59" creationId="{9C891DF1-0FCC-7C60-31ED-ACFF0D80E57F}"/>
          </ac:spMkLst>
        </pc:spChg>
        <pc:spChg chg="add del mod">
          <ac:chgData name="Nguyen Chi Son" userId="606856d02e9d83ac" providerId="LiveId" clId="{2597252C-BE7A-429B-93D9-DB93322F59AB}" dt="2022-05-10T11:03:18.483" v="2814" actId="478"/>
          <ac:spMkLst>
            <pc:docMk/>
            <pc:sldMk cId="3014091475" sldId="782"/>
            <ac:spMk id="60" creationId="{16B7900F-7C7B-ED9A-0D79-DCCFAF5208E4}"/>
          </ac:spMkLst>
        </pc:spChg>
        <pc:spChg chg="add del mod">
          <ac:chgData name="Nguyen Chi Son" userId="606856d02e9d83ac" providerId="LiveId" clId="{2597252C-BE7A-429B-93D9-DB93322F59AB}" dt="2022-05-10T11:03:17.092" v="2813" actId="478"/>
          <ac:spMkLst>
            <pc:docMk/>
            <pc:sldMk cId="3014091475" sldId="782"/>
            <ac:spMk id="61" creationId="{9202C190-4CFE-778C-97AC-162ED7D55569}"/>
          </ac:spMkLst>
        </pc:spChg>
        <pc:spChg chg="add mod">
          <ac:chgData name="Nguyen Chi Son" userId="606856d02e9d83ac" providerId="LiveId" clId="{2597252C-BE7A-429B-93D9-DB93322F59AB}" dt="2022-05-10T11:03:25.498" v="2815" actId="1076"/>
          <ac:spMkLst>
            <pc:docMk/>
            <pc:sldMk cId="3014091475" sldId="782"/>
            <ac:spMk id="62" creationId="{0C86A3D7-D580-F11C-4B36-EEEBB92CA6FA}"/>
          </ac:spMkLst>
        </pc:spChg>
        <pc:spChg chg="add mod">
          <ac:chgData name="Nguyen Chi Son" userId="606856d02e9d83ac" providerId="LiveId" clId="{2597252C-BE7A-429B-93D9-DB93322F59AB}" dt="2022-05-10T11:05:57.243" v="2833" actId="1076"/>
          <ac:spMkLst>
            <pc:docMk/>
            <pc:sldMk cId="3014091475" sldId="782"/>
            <ac:spMk id="63" creationId="{D9157F3B-5F4D-3D54-ECB5-55D9CF18E027}"/>
          </ac:spMkLst>
        </pc:spChg>
        <pc:spChg chg="add del mod">
          <ac:chgData name="Nguyen Chi Son" userId="606856d02e9d83ac" providerId="LiveId" clId="{2597252C-BE7A-429B-93D9-DB93322F59AB}" dt="2022-05-10T11:06:49.257" v="2852" actId="478"/>
          <ac:spMkLst>
            <pc:docMk/>
            <pc:sldMk cId="3014091475" sldId="782"/>
            <ac:spMk id="66" creationId="{9C8F695F-F7C4-A050-F57E-F3C4A9333E1D}"/>
          </ac:spMkLst>
        </pc:spChg>
        <pc:spChg chg="add del mod">
          <ac:chgData name="Nguyen Chi Son" userId="606856d02e9d83ac" providerId="LiveId" clId="{2597252C-BE7A-429B-93D9-DB93322F59AB}" dt="2022-05-10T11:07:36.021" v="2877" actId="478"/>
          <ac:spMkLst>
            <pc:docMk/>
            <pc:sldMk cId="3014091475" sldId="782"/>
            <ac:spMk id="67" creationId="{217479D8-CA08-13FA-5609-B3CA86EB760D}"/>
          </ac:spMkLst>
        </pc:spChg>
        <pc:spChg chg="add mod">
          <ac:chgData name="Nguyen Chi Son" userId="606856d02e9d83ac" providerId="LiveId" clId="{2597252C-BE7A-429B-93D9-DB93322F59AB}" dt="2022-05-10T11:07:27.365" v="2876" actId="1038"/>
          <ac:spMkLst>
            <pc:docMk/>
            <pc:sldMk cId="3014091475" sldId="782"/>
            <ac:spMk id="68" creationId="{188E8E03-6B15-9ADA-E61D-CE2DDA95D8CA}"/>
          </ac:spMkLst>
        </pc:spChg>
        <pc:spChg chg="add mod">
          <ac:chgData name="Nguyen Chi Son" userId="606856d02e9d83ac" providerId="LiveId" clId="{2597252C-BE7A-429B-93D9-DB93322F59AB}" dt="2022-05-10T11:07:27.365" v="2876" actId="1038"/>
          <ac:spMkLst>
            <pc:docMk/>
            <pc:sldMk cId="3014091475" sldId="782"/>
            <ac:spMk id="69" creationId="{047438EB-A924-2E1D-BD61-339D8EB80914}"/>
          </ac:spMkLst>
        </pc:spChg>
        <pc:spChg chg="add mod">
          <ac:chgData name="Nguyen Chi Son" userId="606856d02e9d83ac" providerId="LiveId" clId="{2597252C-BE7A-429B-93D9-DB93322F59AB}" dt="2022-05-10T11:07:27.365" v="2876" actId="1038"/>
          <ac:spMkLst>
            <pc:docMk/>
            <pc:sldMk cId="3014091475" sldId="782"/>
            <ac:spMk id="70" creationId="{AD70CB73-8470-44CF-1903-5F541248F943}"/>
          </ac:spMkLst>
        </pc:spChg>
        <pc:spChg chg="add mod">
          <ac:chgData name="Nguyen Chi Son" userId="606856d02e9d83ac" providerId="LiveId" clId="{2597252C-BE7A-429B-93D9-DB93322F59AB}" dt="2022-05-10T11:07:27.365" v="2876" actId="1038"/>
          <ac:spMkLst>
            <pc:docMk/>
            <pc:sldMk cId="3014091475" sldId="782"/>
            <ac:spMk id="71" creationId="{549847DD-8D27-F63E-450B-360CBD829838}"/>
          </ac:spMkLst>
        </pc:spChg>
        <pc:spChg chg="add del mod">
          <ac:chgData name="Nguyen Chi Son" userId="606856d02e9d83ac" providerId="LiveId" clId="{2597252C-BE7A-429B-93D9-DB93322F59AB}" dt="2022-05-10T14:27:53.144" v="9471" actId="478"/>
          <ac:spMkLst>
            <pc:docMk/>
            <pc:sldMk cId="3014091475" sldId="782"/>
            <ac:spMk id="72" creationId="{7EE40F0F-C8D1-551C-8F69-441EBCB8ECB8}"/>
          </ac:spMkLst>
        </pc:spChg>
        <pc:spChg chg="add mod">
          <ac:chgData name="Nguyen Chi Son" userId="606856d02e9d83ac" providerId="LiveId" clId="{2597252C-BE7A-429B-93D9-DB93322F59AB}" dt="2022-05-10T11:08:31.472" v="2905" actId="1036"/>
          <ac:spMkLst>
            <pc:docMk/>
            <pc:sldMk cId="3014091475" sldId="782"/>
            <ac:spMk id="73" creationId="{2288ADC7-5FA5-7EFD-B338-868D94ABF76E}"/>
          </ac:spMkLst>
        </pc:spChg>
        <pc:spChg chg="add mod">
          <ac:chgData name="Nguyen Chi Son" userId="606856d02e9d83ac" providerId="LiveId" clId="{2597252C-BE7A-429B-93D9-DB93322F59AB}" dt="2022-05-10T11:08:31.472" v="2905" actId="1036"/>
          <ac:spMkLst>
            <pc:docMk/>
            <pc:sldMk cId="3014091475" sldId="782"/>
            <ac:spMk id="74" creationId="{2692E08D-EEE2-6258-26DB-59C50BAA79E7}"/>
          </ac:spMkLst>
        </pc:spChg>
        <pc:spChg chg="add mod">
          <ac:chgData name="Nguyen Chi Son" userId="606856d02e9d83ac" providerId="LiveId" clId="{2597252C-BE7A-429B-93D9-DB93322F59AB}" dt="2022-05-10T11:08:31.472" v="2905" actId="1036"/>
          <ac:spMkLst>
            <pc:docMk/>
            <pc:sldMk cId="3014091475" sldId="782"/>
            <ac:spMk id="75" creationId="{8CE3ADDC-4FD2-9C68-B67A-9F9C28FEE4EF}"/>
          </ac:spMkLst>
        </pc:spChg>
        <pc:spChg chg="add mod">
          <ac:chgData name="Nguyen Chi Son" userId="606856d02e9d83ac" providerId="LiveId" clId="{2597252C-BE7A-429B-93D9-DB93322F59AB}" dt="2022-05-10T11:08:31.472" v="2905" actId="1036"/>
          <ac:spMkLst>
            <pc:docMk/>
            <pc:sldMk cId="3014091475" sldId="782"/>
            <ac:spMk id="76" creationId="{F854DA7E-CEDD-FC4E-1A85-7DCE208F5131}"/>
          </ac:spMkLst>
        </pc:spChg>
        <pc:spChg chg="add mod">
          <ac:chgData name="Nguyen Chi Son" userId="606856d02e9d83ac" providerId="LiveId" clId="{2597252C-BE7A-429B-93D9-DB93322F59AB}" dt="2022-05-10T11:08:31.472" v="2905" actId="1036"/>
          <ac:spMkLst>
            <pc:docMk/>
            <pc:sldMk cId="3014091475" sldId="782"/>
            <ac:spMk id="77" creationId="{61CF6EE7-143F-A3BB-CD7B-B15C36DA4F5C}"/>
          </ac:spMkLst>
        </pc:spChg>
        <pc:spChg chg="add mod">
          <ac:chgData name="Nguyen Chi Son" userId="606856d02e9d83ac" providerId="LiveId" clId="{2597252C-BE7A-429B-93D9-DB93322F59AB}" dt="2022-05-10T11:10:37.874" v="2926" actId="1037"/>
          <ac:spMkLst>
            <pc:docMk/>
            <pc:sldMk cId="3014091475" sldId="782"/>
            <ac:spMk id="78" creationId="{231CAF42-FB8B-FC5E-2EB5-5418304BCDBE}"/>
          </ac:spMkLst>
        </pc:spChg>
        <pc:spChg chg="add mod">
          <ac:chgData name="Nguyen Chi Son" userId="606856d02e9d83ac" providerId="LiveId" clId="{2597252C-BE7A-429B-93D9-DB93322F59AB}" dt="2022-05-10T11:09:19.393" v="2912" actId="571"/>
          <ac:spMkLst>
            <pc:docMk/>
            <pc:sldMk cId="3014091475" sldId="782"/>
            <ac:spMk id="79" creationId="{1F74FA10-7665-04AD-65BA-8F23FB886012}"/>
          </ac:spMkLst>
        </pc:spChg>
        <pc:spChg chg="add mod">
          <ac:chgData name="Nguyen Chi Son" userId="606856d02e9d83ac" providerId="LiveId" clId="{2597252C-BE7A-429B-93D9-DB93322F59AB}" dt="2022-05-10T11:09:29.486" v="2913" actId="571"/>
          <ac:spMkLst>
            <pc:docMk/>
            <pc:sldMk cId="3014091475" sldId="782"/>
            <ac:spMk id="80" creationId="{6E8F6998-4AD4-54A5-1FDB-1E79911D7C4D}"/>
          </ac:spMkLst>
        </pc:spChg>
        <pc:spChg chg="add mod">
          <ac:chgData name="Nguyen Chi Son" userId="606856d02e9d83ac" providerId="LiveId" clId="{2597252C-BE7A-429B-93D9-DB93322F59AB}" dt="2022-05-10T11:09:35.236" v="2914" actId="571"/>
          <ac:spMkLst>
            <pc:docMk/>
            <pc:sldMk cId="3014091475" sldId="782"/>
            <ac:spMk id="81" creationId="{399D99A2-1ADD-2225-F7C6-F6AB8EC06C22}"/>
          </ac:spMkLst>
        </pc:spChg>
        <pc:spChg chg="add mod">
          <ac:chgData name="Nguyen Chi Son" userId="606856d02e9d83ac" providerId="LiveId" clId="{2597252C-BE7A-429B-93D9-DB93322F59AB}" dt="2022-05-10T11:09:44.517" v="2915" actId="571"/>
          <ac:spMkLst>
            <pc:docMk/>
            <pc:sldMk cId="3014091475" sldId="782"/>
            <ac:spMk id="82" creationId="{5B4C56C9-E8C4-BAFF-702F-DBB5CAB449DD}"/>
          </ac:spMkLst>
        </pc:spChg>
        <pc:spChg chg="add mod">
          <ac:chgData name="Nguyen Chi Son" userId="606856d02e9d83ac" providerId="LiveId" clId="{2597252C-BE7A-429B-93D9-DB93322F59AB}" dt="2022-05-10T11:09:57.235" v="2916" actId="571"/>
          <ac:spMkLst>
            <pc:docMk/>
            <pc:sldMk cId="3014091475" sldId="782"/>
            <ac:spMk id="83" creationId="{57A84E4B-E8DD-0AF7-74F9-2D4B5F6DDEA9}"/>
          </ac:spMkLst>
        </pc:spChg>
        <pc:graphicFrameChg chg="del">
          <ac:chgData name="Nguyen Chi Son" userId="606856d02e9d83ac" providerId="LiveId" clId="{2597252C-BE7A-429B-93D9-DB93322F59AB}" dt="2022-05-10T10:38:17.279" v="2615" actId="478"/>
          <ac:graphicFrameMkLst>
            <pc:docMk/>
            <pc:sldMk cId="3014091475" sldId="782"/>
            <ac:graphicFrameMk id="9" creationId="{5C0A4534-B3B9-450D-A1D7-0B99D9DA0F6B}"/>
          </ac:graphicFrameMkLst>
        </pc:graphicFrameChg>
        <pc:graphicFrameChg chg="del">
          <ac:chgData name="Nguyen Chi Son" userId="606856d02e9d83ac" providerId="LiveId" clId="{2597252C-BE7A-429B-93D9-DB93322F59AB}" dt="2022-05-10T10:38:17.279" v="2615" actId="478"/>
          <ac:graphicFrameMkLst>
            <pc:docMk/>
            <pc:sldMk cId="3014091475" sldId="782"/>
            <ac:graphicFrameMk id="15" creationId="{44436E0A-85A4-10BF-B5CE-56FC49539F26}"/>
          </ac:graphicFrameMkLst>
        </pc:graphicFrameChg>
        <pc:picChg chg="add mod">
          <ac:chgData name="Nguyen Chi Son" userId="606856d02e9d83ac" providerId="LiveId" clId="{2597252C-BE7A-429B-93D9-DB93322F59AB}" dt="2022-05-10T14:26:58.965" v="9470" actId="1076"/>
          <ac:picMkLst>
            <pc:docMk/>
            <pc:sldMk cId="3014091475" sldId="782"/>
            <ac:picMk id="4" creationId="{5026E324-DFDD-0C76-FA74-87FE9448A3E6}"/>
          </ac:picMkLst>
        </pc:picChg>
        <pc:picChg chg="del">
          <ac:chgData name="Nguyen Chi Son" userId="606856d02e9d83ac" providerId="LiveId" clId="{2597252C-BE7A-429B-93D9-DB93322F59AB}" dt="2022-05-10T10:38:20.154" v="2618" actId="478"/>
          <ac:picMkLst>
            <pc:docMk/>
            <pc:sldMk cId="3014091475" sldId="782"/>
            <ac:picMk id="11" creationId="{05D96BD5-9C07-6F23-61E0-2C40A94E1053}"/>
          </ac:picMkLst>
        </pc:picChg>
        <pc:picChg chg="add del mod">
          <ac:chgData name="Nguyen Chi Son" userId="606856d02e9d83ac" providerId="LiveId" clId="{2597252C-BE7A-429B-93D9-DB93322F59AB}" dt="2022-05-10T11:00:10.208" v="2728" actId="478"/>
          <ac:picMkLst>
            <pc:docMk/>
            <pc:sldMk cId="3014091475" sldId="782"/>
            <ac:picMk id="19" creationId="{1EC5F715-62A6-9C80-7D89-4D48F33EEC2A}"/>
          </ac:picMkLst>
        </pc:picChg>
        <pc:picChg chg="add del mod">
          <ac:chgData name="Nguyen Chi Son" userId="606856d02e9d83ac" providerId="LiveId" clId="{2597252C-BE7A-429B-93D9-DB93322F59AB}" dt="2022-05-10T11:00:18.817" v="2732" actId="478"/>
          <ac:picMkLst>
            <pc:docMk/>
            <pc:sldMk cId="3014091475" sldId="782"/>
            <ac:picMk id="21" creationId="{B155DD75-E96F-9420-12DC-AC0CB095C442}"/>
          </ac:picMkLst>
        </pc:picChg>
        <pc:picChg chg="add del mod">
          <ac:chgData name="Nguyen Chi Son" userId="606856d02e9d83ac" providerId="LiveId" clId="{2597252C-BE7A-429B-93D9-DB93322F59AB}" dt="2022-05-10T11:00:19.239" v="2733" actId="478"/>
          <ac:picMkLst>
            <pc:docMk/>
            <pc:sldMk cId="3014091475" sldId="782"/>
            <ac:picMk id="23" creationId="{95C32971-776B-A062-ACC7-6B01E26121D8}"/>
          </ac:picMkLst>
        </pc:picChg>
        <pc:cxnChg chg="add mod ord">
          <ac:chgData name="Nguyen Chi Son" userId="606856d02e9d83ac" providerId="LiveId" clId="{2597252C-BE7A-429B-93D9-DB93322F59AB}" dt="2022-05-10T11:10:36.234" v="2924" actId="167"/>
          <ac:cxnSpMkLst>
            <pc:docMk/>
            <pc:sldMk cId="3014091475" sldId="782"/>
            <ac:cxnSpMk id="6" creationId="{6D96FC0C-3DE0-5605-7B20-826EE790606C}"/>
          </ac:cxnSpMkLst>
        </pc:cxnChg>
        <pc:cxnChg chg="del">
          <ac:chgData name="Nguyen Chi Son" userId="606856d02e9d83ac" providerId="LiveId" clId="{2597252C-BE7A-429B-93D9-DB93322F59AB}" dt="2022-05-10T10:38:21.064" v="2619" actId="478"/>
          <ac:cxnSpMkLst>
            <pc:docMk/>
            <pc:sldMk cId="3014091475" sldId="782"/>
            <ac:cxnSpMk id="18" creationId="{1D24E2C5-5A0C-5B25-9E9D-9D5A81CD79B5}"/>
          </ac:cxnSpMkLst>
        </pc:cxnChg>
        <pc:cxnChg chg="add del mod">
          <ac:chgData name="Nguyen Chi Son" userId="606856d02e9d83ac" providerId="LiveId" clId="{2597252C-BE7A-429B-93D9-DB93322F59AB}" dt="2022-05-10T11:00:21.333" v="2734" actId="478"/>
          <ac:cxnSpMkLst>
            <pc:docMk/>
            <pc:sldMk cId="3014091475" sldId="782"/>
            <ac:cxnSpMk id="26" creationId="{2DA12F7E-526A-685E-4FE7-CCFF85969EBA}"/>
          </ac:cxnSpMkLst>
        </pc:cxnChg>
        <pc:cxnChg chg="add del mod">
          <ac:chgData name="Nguyen Chi Son" userId="606856d02e9d83ac" providerId="LiveId" clId="{2597252C-BE7A-429B-93D9-DB93322F59AB}" dt="2022-05-10T11:06:06.305" v="2837" actId="478"/>
          <ac:cxnSpMkLst>
            <pc:docMk/>
            <pc:sldMk cId="3014091475" sldId="782"/>
            <ac:cxnSpMk id="29" creationId="{4BAC57DA-AF6D-C20C-B75B-21E65A1F768D}"/>
          </ac:cxnSpMkLst>
        </pc:cxnChg>
        <pc:cxnChg chg="add mod">
          <ac:chgData name="Nguyen Chi Son" userId="606856d02e9d83ac" providerId="LiveId" clId="{2597252C-BE7A-429B-93D9-DB93322F59AB}" dt="2022-05-10T11:05:11.229" v="2819" actId="465"/>
          <ac:cxnSpMkLst>
            <pc:docMk/>
            <pc:sldMk cId="3014091475" sldId="782"/>
            <ac:cxnSpMk id="30" creationId="{46E13062-15FA-91D3-157F-C48E1BFB97C1}"/>
          </ac:cxnSpMkLst>
        </pc:cxnChg>
        <pc:cxnChg chg="add mod">
          <ac:chgData name="Nguyen Chi Son" userId="606856d02e9d83ac" providerId="LiveId" clId="{2597252C-BE7A-429B-93D9-DB93322F59AB}" dt="2022-05-10T11:05:11.229" v="2819" actId="465"/>
          <ac:cxnSpMkLst>
            <pc:docMk/>
            <pc:sldMk cId="3014091475" sldId="782"/>
            <ac:cxnSpMk id="31" creationId="{930F85FF-3484-51F4-4E67-4BF1B039D53F}"/>
          </ac:cxnSpMkLst>
        </pc:cxnChg>
        <pc:cxnChg chg="add mod">
          <ac:chgData name="Nguyen Chi Son" userId="606856d02e9d83ac" providerId="LiveId" clId="{2597252C-BE7A-429B-93D9-DB93322F59AB}" dt="2022-05-10T11:05:11.229" v="2819" actId="465"/>
          <ac:cxnSpMkLst>
            <pc:docMk/>
            <pc:sldMk cId="3014091475" sldId="782"/>
            <ac:cxnSpMk id="32" creationId="{2C33EA31-19EC-832F-DBD9-4215D488D2C2}"/>
          </ac:cxnSpMkLst>
        </pc:cxnChg>
        <pc:cxnChg chg="add mod">
          <ac:chgData name="Nguyen Chi Son" userId="606856d02e9d83ac" providerId="LiveId" clId="{2597252C-BE7A-429B-93D9-DB93322F59AB}" dt="2022-05-10T11:05:11.229" v="2819" actId="465"/>
          <ac:cxnSpMkLst>
            <pc:docMk/>
            <pc:sldMk cId="3014091475" sldId="782"/>
            <ac:cxnSpMk id="33" creationId="{F3B9E68E-6492-032F-CDA5-B202AFD4DF8C}"/>
          </ac:cxnSpMkLst>
        </pc:cxnChg>
        <pc:cxnChg chg="add mod">
          <ac:chgData name="Nguyen Chi Son" userId="606856d02e9d83ac" providerId="LiveId" clId="{2597252C-BE7A-429B-93D9-DB93322F59AB}" dt="2022-05-10T11:03:25.498" v="2815" actId="1076"/>
          <ac:cxnSpMkLst>
            <pc:docMk/>
            <pc:sldMk cId="3014091475" sldId="782"/>
            <ac:cxnSpMk id="34" creationId="{B7E86F14-FA11-043A-B9DB-B7244F3E42BB}"/>
          </ac:cxnSpMkLst>
        </pc:cxnChg>
        <pc:cxnChg chg="add mod">
          <ac:chgData name="Nguyen Chi Son" userId="606856d02e9d83ac" providerId="LiveId" clId="{2597252C-BE7A-429B-93D9-DB93322F59AB}" dt="2022-05-10T11:05:00.823" v="2818" actId="408"/>
          <ac:cxnSpMkLst>
            <pc:docMk/>
            <pc:sldMk cId="3014091475" sldId="782"/>
            <ac:cxnSpMk id="35" creationId="{12650A14-0DF3-79B0-9759-06268D2926FE}"/>
          </ac:cxnSpMkLst>
        </pc:cxnChg>
        <pc:cxnChg chg="add mod">
          <ac:chgData name="Nguyen Chi Son" userId="606856d02e9d83ac" providerId="LiveId" clId="{2597252C-BE7A-429B-93D9-DB93322F59AB}" dt="2022-05-10T11:05:00.823" v="2818" actId="408"/>
          <ac:cxnSpMkLst>
            <pc:docMk/>
            <pc:sldMk cId="3014091475" sldId="782"/>
            <ac:cxnSpMk id="36" creationId="{B4155A4C-10A7-26DA-EA76-5AB8A34D8152}"/>
          </ac:cxnSpMkLst>
        </pc:cxnChg>
        <pc:cxnChg chg="add mod">
          <ac:chgData name="Nguyen Chi Son" userId="606856d02e9d83ac" providerId="LiveId" clId="{2597252C-BE7A-429B-93D9-DB93322F59AB}" dt="2022-05-10T11:05:00.823" v="2818" actId="408"/>
          <ac:cxnSpMkLst>
            <pc:docMk/>
            <pc:sldMk cId="3014091475" sldId="782"/>
            <ac:cxnSpMk id="37" creationId="{59AC2609-5105-CCDF-4563-30845E13746C}"/>
          </ac:cxnSpMkLst>
        </pc:cxnChg>
        <pc:cxnChg chg="add mod">
          <ac:chgData name="Nguyen Chi Son" userId="606856d02e9d83ac" providerId="LiveId" clId="{2597252C-BE7A-429B-93D9-DB93322F59AB}" dt="2022-05-10T11:05:00.823" v="2818" actId="408"/>
          <ac:cxnSpMkLst>
            <pc:docMk/>
            <pc:sldMk cId="3014091475" sldId="782"/>
            <ac:cxnSpMk id="38" creationId="{0EA085DA-C887-513E-E595-54651A04801C}"/>
          </ac:cxnSpMkLst>
        </pc:cxnChg>
        <pc:cxnChg chg="add mod">
          <ac:chgData name="Nguyen Chi Son" userId="606856d02e9d83ac" providerId="LiveId" clId="{2597252C-BE7A-429B-93D9-DB93322F59AB}" dt="2022-05-10T11:03:25.498" v="2815" actId="1076"/>
          <ac:cxnSpMkLst>
            <pc:docMk/>
            <pc:sldMk cId="3014091475" sldId="782"/>
            <ac:cxnSpMk id="39" creationId="{92313AE1-E77E-DCD7-5A8F-650111E8789D}"/>
          </ac:cxnSpMkLst>
        </pc:cxnChg>
        <pc:cxnChg chg="add mod">
          <ac:chgData name="Nguyen Chi Son" userId="606856d02e9d83ac" providerId="LiveId" clId="{2597252C-BE7A-429B-93D9-DB93322F59AB}" dt="2022-05-10T11:03:25.498" v="2815" actId="1076"/>
          <ac:cxnSpMkLst>
            <pc:docMk/>
            <pc:sldMk cId="3014091475" sldId="782"/>
            <ac:cxnSpMk id="40" creationId="{50E98EB3-137C-6BA2-399D-21EFF3CF3176}"/>
          </ac:cxnSpMkLst>
        </pc:cxnChg>
        <pc:cxnChg chg="add mod">
          <ac:chgData name="Nguyen Chi Son" userId="606856d02e9d83ac" providerId="LiveId" clId="{2597252C-BE7A-429B-93D9-DB93322F59AB}" dt="2022-05-10T11:03:25.498" v="2815" actId="1076"/>
          <ac:cxnSpMkLst>
            <pc:docMk/>
            <pc:sldMk cId="3014091475" sldId="782"/>
            <ac:cxnSpMk id="41" creationId="{F78968DB-ACF6-45AF-23A8-4407A21BE639}"/>
          </ac:cxnSpMkLst>
        </pc:cxnChg>
        <pc:cxnChg chg="add del mod">
          <ac:chgData name="Nguyen Chi Son" userId="606856d02e9d83ac" providerId="LiveId" clId="{2597252C-BE7A-429B-93D9-DB93322F59AB}" dt="2022-05-10T11:06:05.009" v="2836" actId="478"/>
          <ac:cxnSpMkLst>
            <pc:docMk/>
            <pc:sldMk cId="3014091475" sldId="782"/>
            <ac:cxnSpMk id="42" creationId="{44F4C0E6-CA27-F31F-425A-8C35E89E48C8}"/>
          </ac:cxnSpMkLst>
        </pc:cxnChg>
        <pc:cxnChg chg="add mod">
          <ac:chgData name="Nguyen Chi Son" userId="606856d02e9d83ac" providerId="LiveId" clId="{2597252C-BE7A-429B-93D9-DB93322F59AB}" dt="2022-05-10T11:05:00.823" v="2818" actId="408"/>
          <ac:cxnSpMkLst>
            <pc:docMk/>
            <pc:sldMk cId="3014091475" sldId="782"/>
            <ac:cxnSpMk id="64" creationId="{BD5A81A2-FBF9-88B3-81F6-28E0A21F832D}"/>
          </ac:cxnSpMkLst>
        </pc:cxnChg>
        <pc:cxnChg chg="add mod">
          <ac:chgData name="Nguyen Chi Son" userId="606856d02e9d83ac" providerId="LiveId" clId="{2597252C-BE7A-429B-93D9-DB93322F59AB}" dt="2022-05-10T11:05:11.229" v="2819" actId="465"/>
          <ac:cxnSpMkLst>
            <pc:docMk/>
            <pc:sldMk cId="3014091475" sldId="782"/>
            <ac:cxnSpMk id="65" creationId="{32239710-7CBD-0085-9DA3-23727E57493D}"/>
          </ac:cxnSpMkLst>
        </pc:cxnChg>
        <pc:cxnChg chg="add mod">
          <ac:chgData name="Nguyen Chi Son" userId="606856d02e9d83ac" providerId="LiveId" clId="{2597252C-BE7A-429B-93D9-DB93322F59AB}" dt="2022-05-10T11:10:46.655" v="2929" actId="14100"/>
          <ac:cxnSpMkLst>
            <pc:docMk/>
            <pc:sldMk cId="3014091475" sldId="782"/>
            <ac:cxnSpMk id="84" creationId="{5D6DC388-79AE-CF9A-8A41-A80B2BB9AEA1}"/>
          </ac:cxnSpMkLst>
        </pc:cxnChg>
        <pc:cxnChg chg="add del mod">
          <ac:chgData name="Nguyen Chi Son" userId="606856d02e9d83ac" providerId="LiveId" clId="{2597252C-BE7A-429B-93D9-DB93322F59AB}" dt="2022-05-10T11:24:53.671" v="4634"/>
          <ac:cxnSpMkLst>
            <pc:docMk/>
            <pc:sldMk cId="3014091475" sldId="782"/>
            <ac:cxnSpMk id="87" creationId="{C8F89B40-79EC-3D2B-73B9-AE8903366F48}"/>
          </ac:cxnSpMkLst>
        </pc:cxnChg>
      </pc:sldChg>
      <pc:sldChg chg="del">
        <pc:chgData name="Nguyen Chi Son" userId="606856d02e9d83ac" providerId="LiveId" clId="{2597252C-BE7A-429B-93D9-DB93322F59AB}" dt="2022-05-10T11:11:53.122" v="2938" actId="47"/>
        <pc:sldMkLst>
          <pc:docMk/>
          <pc:sldMk cId="3514233349" sldId="783"/>
        </pc:sldMkLst>
      </pc:sldChg>
      <pc:sldChg chg="addSp delSp modSp mod delAnim modAnim">
        <pc:chgData name="Nguyen Chi Son" userId="606856d02e9d83ac" providerId="LiveId" clId="{2597252C-BE7A-429B-93D9-DB93322F59AB}" dt="2022-05-10T14:33:00.394" v="9560"/>
        <pc:sldMkLst>
          <pc:docMk/>
          <pc:sldMk cId="3278121036" sldId="785"/>
        </pc:sldMkLst>
        <pc:spChg chg="del">
          <ac:chgData name="Nguyen Chi Son" userId="606856d02e9d83ac" providerId="LiveId" clId="{2597252C-BE7A-429B-93D9-DB93322F59AB}" dt="2022-05-10T14:08:39.003" v="6592" actId="478"/>
          <ac:spMkLst>
            <pc:docMk/>
            <pc:sldMk cId="3278121036" sldId="785"/>
            <ac:spMk id="16" creationId="{3D8285F7-5972-A463-C1EB-DC3F1FFE52A0}"/>
          </ac:spMkLst>
        </pc:spChg>
        <pc:spChg chg="del">
          <ac:chgData name="Nguyen Chi Son" userId="606856d02e9d83ac" providerId="LiveId" clId="{2597252C-BE7A-429B-93D9-DB93322F59AB}" dt="2022-05-10T14:08:39.003" v="6592" actId="478"/>
          <ac:spMkLst>
            <pc:docMk/>
            <pc:sldMk cId="3278121036" sldId="785"/>
            <ac:spMk id="18" creationId="{B3B0B2A1-6AD8-6BC0-A5D4-FD27F3C34484}"/>
          </ac:spMkLst>
        </pc:spChg>
        <pc:spChg chg="mod">
          <ac:chgData name="Nguyen Chi Son" userId="606856d02e9d83ac" providerId="LiveId" clId="{2597252C-BE7A-429B-93D9-DB93322F59AB}" dt="2022-05-10T14:11:20.539" v="7619" actId="20577"/>
          <ac:spMkLst>
            <pc:docMk/>
            <pc:sldMk cId="3278121036" sldId="785"/>
            <ac:spMk id="19" creationId="{9C339D16-68E4-43C4-A62E-D0146138D23B}"/>
          </ac:spMkLst>
        </pc:spChg>
        <pc:spChg chg="add mod">
          <ac:chgData name="Nguyen Chi Son" userId="606856d02e9d83ac" providerId="LiveId" clId="{2597252C-BE7A-429B-93D9-DB93322F59AB}" dt="2022-05-10T14:16:25.210" v="8656" actId="58"/>
          <ac:spMkLst>
            <pc:docMk/>
            <pc:sldMk cId="3278121036" sldId="785"/>
            <ac:spMk id="20" creationId="{0934020B-1F3F-46A5-D540-CB1045B4A538}"/>
          </ac:spMkLst>
        </pc:spChg>
        <pc:spChg chg="del">
          <ac:chgData name="Nguyen Chi Son" userId="606856d02e9d83ac" providerId="LiveId" clId="{2597252C-BE7A-429B-93D9-DB93322F59AB}" dt="2022-05-10T14:08:39.003" v="6592" actId="478"/>
          <ac:spMkLst>
            <pc:docMk/>
            <pc:sldMk cId="3278121036" sldId="785"/>
            <ac:spMk id="21" creationId="{50CCF181-DD22-1EFD-8B79-74BB108C144B}"/>
          </ac:spMkLst>
        </pc:spChg>
        <pc:spChg chg="add mod">
          <ac:chgData name="Nguyen Chi Son" userId="606856d02e9d83ac" providerId="LiveId" clId="{2597252C-BE7A-429B-93D9-DB93322F59AB}" dt="2022-05-10T14:11:50.784" v="7645" actId="1035"/>
          <ac:spMkLst>
            <pc:docMk/>
            <pc:sldMk cId="3278121036" sldId="785"/>
            <ac:spMk id="23" creationId="{DF71E831-C932-0FED-E289-5B333C7ABB6D}"/>
          </ac:spMkLst>
        </pc:spChg>
        <pc:spChg chg="add mod">
          <ac:chgData name="Nguyen Chi Son" userId="606856d02e9d83ac" providerId="LiveId" clId="{2597252C-BE7A-429B-93D9-DB93322F59AB}" dt="2022-05-10T14:12:38.938" v="7949" actId="20577"/>
          <ac:spMkLst>
            <pc:docMk/>
            <pc:sldMk cId="3278121036" sldId="785"/>
            <ac:spMk id="25" creationId="{604F79D9-CBF1-74A6-09EC-CA1BF245464A}"/>
          </ac:spMkLst>
        </pc:spChg>
        <pc:spChg chg="del">
          <ac:chgData name="Nguyen Chi Son" userId="606856d02e9d83ac" providerId="LiveId" clId="{2597252C-BE7A-429B-93D9-DB93322F59AB}" dt="2022-05-10T14:08:39.003" v="6592" actId="478"/>
          <ac:spMkLst>
            <pc:docMk/>
            <pc:sldMk cId="3278121036" sldId="785"/>
            <ac:spMk id="26" creationId="{CD1D6AFE-9958-4D1E-9CD2-A14264240D52}"/>
          </ac:spMkLst>
        </pc:spChg>
        <pc:spChg chg="del">
          <ac:chgData name="Nguyen Chi Son" userId="606856d02e9d83ac" providerId="LiveId" clId="{2597252C-BE7A-429B-93D9-DB93322F59AB}" dt="2022-05-10T14:08:39.003" v="6592" actId="478"/>
          <ac:spMkLst>
            <pc:docMk/>
            <pc:sldMk cId="3278121036" sldId="785"/>
            <ac:spMk id="27" creationId="{DB6DD82A-4CA8-4623-BC36-43439A2C4434}"/>
          </ac:spMkLst>
        </pc:spChg>
        <pc:spChg chg="del">
          <ac:chgData name="Nguyen Chi Son" userId="606856d02e9d83ac" providerId="LiveId" clId="{2597252C-BE7A-429B-93D9-DB93322F59AB}" dt="2022-05-10T14:08:39.003" v="6592" actId="478"/>
          <ac:spMkLst>
            <pc:docMk/>
            <pc:sldMk cId="3278121036" sldId="785"/>
            <ac:spMk id="30" creationId="{838B18E4-DC53-B570-58C6-ECC3F5065557}"/>
          </ac:spMkLst>
        </pc:spChg>
        <pc:graphicFrameChg chg="del">
          <ac:chgData name="Nguyen Chi Son" userId="606856d02e9d83ac" providerId="LiveId" clId="{2597252C-BE7A-429B-93D9-DB93322F59AB}" dt="2022-05-10T14:08:39.003" v="6592" actId="478"/>
          <ac:graphicFrameMkLst>
            <pc:docMk/>
            <pc:sldMk cId="3278121036" sldId="785"/>
            <ac:graphicFrameMk id="17" creationId="{BEF7788B-8DC8-5B4D-A0BA-E73F3E50DB3B}"/>
          </ac:graphicFrameMkLst>
        </pc:graphicFrameChg>
        <pc:graphicFrameChg chg="add del mod">
          <ac:chgData name="Nguyen Chi Son" userId="606856d02e9d83ac" providerId="LiveId" clId="{2597252C-BE7A-429B-93D9-DB93322F59AB}" dt="2022-05-10T14:11:53.652" v="7646" actId="478"/>
          <ac:graphicFrameMkLst>
            <pc:docMk/>
            <pc:sldMk cId="3278121036" sldId="785"/>
            <ac:graphicFrameMk id="28" creationId="{47A5B1E9-C6E9-A689-9966-0001A71A52EE}"/>
          </ac:graphicFrameMkLst>
        </pc:graphicFrameChg>
        <pc:picChg chg="add mod">
          <ac:chgData name="Nguyen Chi Son" userId="606856d02e9d83ac" providerId="LiveId" clId="{2597252C-BE7A-429B-93D9-DB93322F59AB}" dt="2022-05-10T14:11:24.282" v="7623" actId="1035"/>
          <ac:picMkLst>
            <pc:docMk/>
            <pc:sldMk cId="3278121036" sldId="785"/>
            <ac:picMk id="3" creationId="{0D99B733-80B0-5BC4-3E37-DBA8ABEEADCC}"/>
          </ac:picMkLst>
        </pc:picChg>
        <pc:picChg chg="del">
          <ac:chgData name="Nguyen Chi Son" userId="606856d02e9d83ac" providerId="LiveId" clId="{2597252C-BE7A-429B-93D9-DB93322F59AB}" dt="2022-05-10T14:08:39.003" v="6592" actId="478"/>
          <ac:picMkLst>
            <pc:docMk/>
            <pc:sldMk cId="3278121036" sldId="785"/>
            <ac:picMk id="6" creationId="{5F247A21-5FA3-4AC7-A429-97D3AFAD4B1B}"/>
          </ac:picMkLst>
        </pc:picChg>
        <pc:picChg chg="del">
          <ac:chgData name="Nguyen Chi Son" userId="606856d02e9d83ac" providerId="LiveId" clId="{2597252C-BE7A-429B-93D9-DB93322F59AB}" dt="2022-05-10T14:08:39.003" v="6592" actId="478"/>
          <ac:picMkLst>
            <pc:docMk/>
            <pc:sldMk cId="3278121036" sldId="785"/>
            <ac:picMk id="22" creationId="{93222A87-91ED-4181-B1B0-A0B0D9FE2D30}"/>
          </ac:picMkLst>
        </pc:picChg>
        <pc:cxnChg chg="add mod">
          <ac:chgData name="Nguyen Chi Son" userId="606856d02e9d83ac" providerId="LiveId" clId="{2597252C-BE7A-429B-93D9-DB93322F59AB}" dt="2022-05-10T14:16:52.922" v="8668" actId="1036"/>
          <ac:cxnSpMkLst>
            <pc:docMk/>
            <pc:sldMk cId="3278121036" sldId="785"/>
            <ac:cxnSpMk id="5" creationId="{1EEC6C7D-5691-17FA-122D-B6085E92555A}"/>
          </ac:cxnSpMkLst>
        </pc:cxnChg>
        <pc:cxnChg chg="del">
          <ac:chgData name="Nguyen Chi Son" userId="606856d02e9d83ac" providerId="LiveId" clId="{2597252C-BE7A-429B-93D9-DB93322F59AB}" dt="2022-05-10T14:08:39.003" v="6592" actId="478"/>
          <ac:cxnSpMkLst>
            <pc:docMk/>
            <pc:sldMk cId="3278121036" sldId="785"/>
            <ac:cxnSpMk id="8" creationId="{46ECD3DC-B938-4C39-8E4A-82C99166371D}"/>
          </ac:cxnSpMkLst>
        </pc:cxnChg>
        <pc:cxnChg chg="del">
          <ac:chgData name="Nguyen Chi Son" userId="606856d02e9d83ac" providerId="LiveId" clId="{2597252C-BE7A-429B-93D9-DB93322F59AB}" dt="2022-05-10T14:08:39.003" v="6592" actId="478"/>
          <ac:cxnSpMkLst>
            <pc:docMk/>
            <pc:sldMk cId="3278121036" sldId="785"/>
            <ac:cxnSpMk id="24" creationId="{F21BDA72-869D-4250-88C3-F2480ADEC55F}"/>
          </ac:cxnSpMkLst>
        </pc:cxnChg>
      </pc:sldChg>
      <pc:sldChg chg="del">
        <pc:chgData name="Nguyen Chi Son" userId="606856d02e9d83ac" providerId="LiveId" clId="{2597252C-BE7A-429B-93D9-DB93322F59AB}" dt="2022-05-10T14:25:41.468" v="9465" actId="47"/>
        <pc:sldMkLst>
          <pc:docMk/>
          <pc:sldMk cId="4062520160" sldId="786"/>
        </pc:sldMkLst>
      </pc:sldChg>
      <pc:sldChg chg="del">
        <pc:chgData name="Nguyen Chi Son" userId="606856d02e9d83ac" providerId="LiveId" clId="{2597252C-BE7A-429B-93D9-DB93322F59AB}" dt="2022-05-10T14:25:41.468" v="9465" actId="47"/>
        <pc:sldMkLst>
          <pc:docMk/>
          <pc:sldMk cId="2806807792" sldId="787"/>
        </pc:sldMkLst>
      </pc:sldChg>
      <pc:sldChg chg="del">
        <pc:chgData name="Nguyen Chi Son" userId="606856d02e9d83ac" providerId="LiveId" clId="{2597252C-BE7A-429B-93D9-DB93322F59AB}" dt="2022-05-10T14:25:41.468" v="9465" actId="47"/>
        <pc:sldMkLst>
          <pc:docMk/>
          <pc:sldMk cId="2750845603" sldId="788"/>
        </pc:sldMkLst>
      </pc:sldChg>
      <pc:sldChg chg="del">
        <pc:chgData name="Nguyen Chi Son" userId="606856d02e9d83ac" providerId="LiveId" clId="{2597252C-BE7A-429B-93D9-DB93322F59AB}" dt="2022-05-10T14:25:41.468" v="9465" actId="47"/>
        <pc:sldMkLst>
          <pc:docMk/>
          <pc:sldMk cId="1403186154" sldId="789"/>
        </pc:sldMkLst>
      </pc:sldChg>
      <pc:sldChg chg="del">
        <pc:chgData name="Nguyen Chi Son" userId="606856d02e9d83ac" providerId="LiveId" clId="{2597252C-BE7A-429B-93D9-DB93322F59AB}" dt="2022-05-10T14:25:41.468" v="9465" actId="47"/>
        <pc:sldMkLst>
          <pc:docMk/>
          <pc:sldMk cId="822980392" sldId="790"/>
        </pc:sldMkLst>
      </pc:sldChg>
      <pc:sldChg chg="modSp add modAnim">
        <pc:chgData name="Nguyen Chi Son" userId="606856d02e9d83ac" providerId="LiveId" clId="{2597252C-BE7A-429B-93D9-DB93322F59AB}" dt="2022-05-10T14:26:00.581" v="9467"/>
        <pc:sldMkLst>
          <pc:docMk/>
          <pc:sldMk cId="1008586418" sldId="791"/>
        </pc:sldMkLst>
        <pc:spChg chg="mod">
          <ac:chgData name="Nguyen Chi Son" userId="606856d02e9d83ac" providerId="LiveId" clId="{2597252C-BE7A-429B-93D9-DB93322F59AB}" dt="2022-05-10T10:37:32.257" v="2472" actId="20577"/>
          <ac:spMkLst>
            <pc:docMk/>
            <pc:sldMk cId="1008586418" sldId="791"/>
            <ac:spMk id="11" creationId="{CB9798D1-2A2A-6FF5-4ABE-E90F981A0FF3}"/>
          </ac:spMkLst>
        </pc:spChg>
      </pc:sldChg>
      <pc:sldChg chg="addSp delSp modSp add mod modAnim">
        <pc:chgData name="Nguyen Chi Son" userId="606856d02e9d83ac" providerId="LiveId" clId="{2597252C-BE7A-429B-93D9-DB93322F59AB}" dt="2022-05-10T14:29:11.532" v="9482"/>
        <pc:sldMkLst>
          <pc:docMk/>
          <pc:sldMk cId="3578155874" sldId="792"/>
        </pc:sldMkLst>
        <pc:spChg chg="mod">
          <ac:chgData name="Nguyen Chi Son" userId="606856d02e9d83ac" providerId="LiveId" clId="{2597252C-BE7A-429B-93D9-DB93322F59AB}" dt="2022-05-10T11:12:11.887" v="3037" actId="20577"/>
          <ac:spMkLst>
            <pc:docMk/>
            <pc:sldMk cId="3578155874" sldId="792"/>
            <ac:spMk id="2" creationId="{BA8A6260-CA4B-46A9-A06E-C71EE59E6992}"/>
          </ac:spMkLst>
        </pc:spChg>
        <pc:spChg chg="add mod">
          <ac:chgData name="Nguyen Chi Son" userId="606856d02e9d83ac" providerId="LiveId" clId="{2597252C-BE7A-429B-93D9-DB93322F59AB}" dt="2022-05-10T11:18:45.624" v="4132" actId="20577"/>
          <ac:spMkLst>
            <pc:docMk/>
            <pc:sldMk cId="3578155874" sldId="792"/>
            <ac:spMk id="6" creationId="{D3015E0F-F19A-8D88-78EF-81142AAABDD2}"/>
          </ac:spMkLst>
        </pc:spChg>
        <pc:spChg chg="add del mod">
          <ac:chgData name="Nguyen Chi Son" userId="606856d02e9d83ac" providerId="LiveId" clId="{2597252C-BE7A-429B-93D9-DB93322F59AB}" dt="2022-05-10T11:22:26.332" v="4406" actId="478"/>
          <ac:spMkLst>
            <pc:docMk/>
            <pc:sldMk cId="3578155874" sldId="792"/>
            <ac:spMk id="9" creationId="{B328CBAB-DF1D-3231-4893-62A8F3C3FDBE}"/>
          </ac:spMkLst>
        </pc:spChg>
        <pc:spChg chg="del">
          <ac:chgData name="Nguyen Chi Son" userId="606856d02e9d83ac" providerId="LiveId" clId="{2597252C-BE7A-429B-93D9-DB93322F59AB}" dt="2022-05-10T11:11:59.090" v="2941" actId="478"/>
          <ac:spMkLst>
            <pc:docMk/>
            <pc:sldMk cId="3578155874" sldId="792"/>
            <ac:spMk id="10" creationId="{3FD708EC-228F-67F0-E1BD-F5A363328896}"/>
          </ac:spMkLst>
        </pc:spChg>
        <pc:spChg chg="add mod">
          <ac:chgData name="Nguyen Chi Son" userId="606856d02e9d83ac" providerId="LiveId" clId="{2597252C-BE7A-429B-93D9-DB93322F59AB}" dt="2022-05-10T11:28:08.852" v="4679" actId="20577"/>
          <ac:spMkLst>
            <pc:docMk/>
            <pc:sldMk cId="3578155874" sldId="792"/>
            <ac:spMk id="11" creationId="{A269EF1A-934B-03C0-B80A-152110471396}"/>
          </ac:spMkLst>
        </pc:spChg>
        <pc:spChg chg="del">
          <ac:chgData name="Nguyen Chi Son" userId="606856d02e9d83ac" providerId="LiveId" clId="{2597252C-BE7A-429B-93D9-DB93322F59AB}" dt="2022-05-10T11:11:59.090" v="2941" actId="478"/>
          <ac:spMkLst>
            <pc:docMk/>
            <pc:sldMk cId="3578155874" sldId="792"/>
            <ac:spMk id="13" creationId="{6D13369A-D3BB-A532-C67C-F125BCF9463E}"/>
          </ac:spMkLst>
        </pc:spChg>
        <pc:graphicFrameChg chg="add mod">
          <ac:chgData name="Nguyen Chi Son" userId="606856d02e9d83ac" providerId="LiveId" clId="{2597252C-BE7A-429B-93D9-DB93322F59AB}" dt="2022-05-10T11:28:12.805" v="4688" actId="1035"/>
          <ac:graphicFrameMkLst>
            <pc:docMk/>
            <pc:sldMk cId="3578155874" sldId="792"/>
            <ac:graphicFrameMk id="12" creationId="{79D6A50B-04C6-09F8-2D0E-BDF0D9763F2E}"/>
          </ac:graphicFrameMkLst>
        </pc:graphicFrameChg>
        <pc:picChg chg="del">
          <ac:chgData name="Nguyen Chi Son" userId="606856d02e9d83ac" providerId="LiveId" clId="{2597252C-BE7A-429B-93D9-DB93322F59AB}" dt="2022-05-10T11:11:57.903" v="2940" actId="478"/>
          <ac:picMkLst>
            <pc:docMk/>
            <pc:sldMk cId="3578155874" sldId="792"/>
            <ac:picMk id="4" creationId="{0D0CC154-EC5F-1F05-1351-D77440F3D464}"/>
          </ac:picMkLst>
        </pc:picChg>
        <pc:picChg chg="add mod">
          <ac:chgData name="Nguyen Chi Son" userId="606856d02e9d83ac" providerId="LiveId" clId="{2597252C-BE7A-429B-93D9-DB93322F59AB}" dt="2022-05-10T11:18:47.327" v="4134" actId="1076"/>
          <ac:picMkLst>
            <pc:docMk/>
            <pc:sldMk cId="3578155874" sldId="792"/>
            <ac:picMk id="5" creationId="{66B10566-DF8E-C4C5-0309-DC35AA8F86F6}"/>
          </ac:picMkLst>
        </pc:picChg>
      </pc:sldChg>
      <pc:sldChg chg="delSp modSp add mod delAnim modAnim">
        <pc:chgData name="Nguyen Chi Son" userId="606856d02e9d83ac" providerId="LiveId" clId="{2597252C-BE7A-429B-93D9-DB93322F59AB}" dt="2022-05-10T14:29:23.435" v="9486"/>
        <pc:sldMkLst>
          <pc:docMk/>
          <pc:sldMk cId="691941493" sldId="793"/>
        </pc:sldMkLst>
        <pc:spChg chg="mod">
          <ac:chgData name="Nguyen Chi Son" userId="606856d02e9d83ac" providerId="LiveId" clId="{2597252C-BE7A-429B-93D9-DB93322F59AB}" dt="2022-05-10T11:24:08.235" v="4606" actId="20577"/>
          <ac:spMkLst>
            <pc:docMk/>
            <pc:sldMk cId="691941493" sldId="793"/>
            <ac:spMk id="11" creationId="{A269EF1A-934B-03C0-B80A-152110471396}"/>
          </ac:spMkLst>
        </pc:spChg>
        <pc:graphicFrameChg chg="del mod">
          <ac:chgData name="Nguyen Chi Son" userId="606856d02e9d83ac" providerId="LiveId" clId="{2597252C-BE7A-429B-93D9-DB93322F59AB}" dt="2022-05-10T11:23:06.565" v="4437" actId="478"/>
          <ac:graphicFrameMkLst>
            <pc:docMk/>
            <pc:sldMk cId="691941493" sldId="793"/>
            <ac:graphicFrameMk id="12" creationId="{79D6A50B-04C6-09F8-2D0E-BDF0D9763F2E}"/>
          </ac:graphicFrameMkLst>
        </pc:graphicFrameChg>
      </pc:sldChg>
      <pc:sldChg chg="addSp modSp add mod modAnim">
        <pc:chgData name="Nguyen Chi Son" userId="606856d02e9d83ac" providerId="LiveId" clId="{2597252C-BE7A-429B-93D9-DB93322F59AB}" dt="2022-05-10T14:29:43.036" v="9489"/>
        <pc:sldMkLst>
          <pc:docMk/>
          <pc:sldMk cId="2169299261" sldId="794"/>
        </pc:sldMkLst>
        <pc:spChg chg="mod">
          <ac:chgData name="Nguyen Chi Son" userId="606856d02e9d83ac" providerId="LiveId" clId="{2597252C-BE7A-429B-93D9-DB93322F59AB}" dt="2022-05-10T11:28:02.290" v="4671" actId="20577"/>
          <ac:spMkLst>
            <pc:docMk/>
            <pc:sldMk cId="2169299261" sldId="794"/>
            <ac:spMk id="11" creationId="{A269EF1A-934B-03C0-B80A-152110471396}"/>
          </ac:spMkLst>
        </pc:spChg>
        <pc:graphicFrameChg chg="add mod">
          <ac:chgData name="Nguyen Chi Son" userId="606856d02e9d83ac" providerId="LiveId" clId="{2597252C-BE7A-429B-93D9-DB93322F59AB}" dt="2022-05-10T11:29:02.382" v="4691" actId="1035"/>
          <ac:graphicFrameMkLst>
            <pc:docMk/>
            <pc:sldMk cId="2169299261" sldId="794"/>
            <ac:graphicFrameMk id="10" creationId="{C523A258-16CA-9357-5DAA-34FC9F4B9049}"/>
          </ac:graphicFrameMkLst>
        </pc:graphicFrameChg>
        <pc:cxnChg chg="add mod">
          <ac:chgData name="Nguyen Chi Son" userId="606856d02e9d83ac" providerId="LiveId" clId="{2597252C-BE7A-429B-93D9-DB93322F59AB}" dt="2022-05-10T11:25:37.107" v="4653" actId="1036"/>
          <ac:cxnSpMkLst>
            <pc:docMk/>
            <pc:sldMk cId="2169299261" sldId="794"/>
            <ac:cxnSpMk id="7" creationId="{3F3FC7C7-6858-6EDD-45C9-25471E63F373}"/>
          </ac:cxnSpMkLst>
        </pc:cxnChg>
      </pc:sldChg>
      <pc:sldChg chg="addSp modSp add mod modAnim">
        <pc:chgData name="Nguyen Chi Son" userId="606856d02e9d83ac" providerId="LiveId" clId="{2597252C-BE7A-429B-93D9-DB93322F59AB}" dt="2022-05-10T14:29:52.860" v="9490"/>
        <pc:sldMkLst>
          <pc:docMk/>
          <pc:sldMk cId="3750732004" sldId="795"/>
        </pc:sldMkLst>
        <pc:spChg chg="mod">
          <ac:chgData name="Nguyen Chi Son" userId="606856d02e9d83ac" providerId="LiveId" clId="{2597252C-BE7A-429B-93D9-DB93322F59AB}" dt="2022-05-10T11:30:31.629" v="4805" actId="122"/>
          <ac:spMkLst>
            <pc:docMk/>
            <pc:sldMk cId="3750732004" sldId="795"/>
            <ac:spMk id="11" creationId="{A269EF1A-934B-03C0-B80A-152110471396}"/>
          </ac:spMkLst>
        </pc:spChg>
        <pc:graphicFrameChg chg="add mod">
          <ac:chgData name="Nguyen Chi Son" userId="606856d02e9d83ac" providerId="LiveId" clId="{2597252C-BE7A-429B-93D9-DB93322F59AB}" dt="2022-05-10T11:30:33.488" v="4806" actId="1076"/>
          <ac:graphicFrameMkLst>
            <pc:docMk/>
            <pc:sldMk cId="3750732004" sldId="795"/>
            <ac:graphicFrameMk id="7" creationId="{D9B7824E-C9DD-BA0A-A5F8-69D079D0265F}"/>
          </ac:graphicFrameMkLst>
        </pc:graphicFrameChg>
      </pc:sldChg>
      <pc:sldChg chg="modSp add mod modAnim">
        <pc:chgData name="Nguyen Chi Son" userId="606856d02e9d83ac" providerId="LiveId" clId="{2597252C-BE7A-429B-93D9-DB93322F59AB}" dt="2022-05-10T14:30:13.791" v="9495"/>
        <pc:sldMkLst>
          <pc:docMk/>
          <pc:sldMk cId="3512007061" sldId="796"/>
        </pc:sldMkLst>
        <pc:spChg chg="mod">
          <ac:chgData name="Nguyen Chi Son" userId="606856d02e9d83ac" providerId="LiveId" clId="{2597252C-BE7A-429B-93D9-DB93322F59AB}" dt="2022-05-10T11:31:15.549" v="4811" actId="20577"/>
          <ac:spMkLst>
            <pc:docMk/>
            <pc:sldMk cId="3512007061" sldId="796"/>
            <ac:spMk id="11" creationId="{A269EF1A-934B-03C0-B80A-152110471396}"/>
          </ac:spMkLst>
        </pc:spChg>
        <pc:graphicFrameChg chg="mod">
          <ac:chgData name="Nguyen Chi Son" userId="606856d02e9d83ac" providerId="LiveId" clId="{2597252C-BE7A-429B-93D9-DB93322F59AB}" dt="2022-05-10T11:31:47.610" v="4815" actId="1076"/>
          <ac:graphicFrameMkLst>
            <pc:docMk/>
            <pc:sldMk cId="3512007061" sldId="796"/>
            <ac:graphicFrameMk id="7" creationId="{D9B7824E-C9DD-BA0A-A5F8-69D079D0265F}"/>
          </ac:graphicFrameMkLst>
        </pc:graphicFrameChg>
      </pc:sldChg>
      <pc:sldChg chg="addSp modSp add modAnim">
        <pc:chgData name="Nguyen Chi Son" userId="606856d02e9d83ac" providerId="LiveId" clId="{2597252C-BE7A-429B-93D9-DB93322F59AB}" dt="2022-05-10T14:33:09.207" v="9561"/>
        <pc:sldMkLst>
          <pc:docMk/>
          <pc:sldMk cId="369859011" sldId="797"/>
        </pc:sldMkLst>
        <pc:spChg chg="mod">
          <ac:chgData name="Nguyen Chi Son" userId="606856d02e9d83ac" providerId="LiveId" clId="{2597252C-BE7A-429B-93D9-DB93322F59AB}" dt="2022-05-10T14:17:28.780" v="8682" actId="58"/>
          <ac:spMkLst>
            <pc:docMk/>
            <pc:sldMk cId="369859011" sldId="797"/>
            <ac:spMk id="20" creationId="{0934020B-1F3F-46A5-D540-CB1045B4A538}"/>
          </ac:spMkLst>
        </pc:spChg>
        <pc:spChg chg="mod">
          <ac:chgData name="Nguyen Chi Son" userId="606856d02e9d83ac" providerId="LiveId" clId="{2597252C-BE7A-429B-93D9-DB93322F59AB}" dt="2022-05-10T14:17:39.055" v="8684" actId="20577"/>
          <ac:spMkLst>
            <pc:docMk/>
            <pc:sldMk cId="369859011" sldId="797"/>
            <ac:spMk id="25" creationId="{604F79D9-CBF1-74A6-09EC-CA1BF245464A}"/>
          </ac:spMkLst>
        </pc:spChg>
        <pc:cxnChg chg="add mod">
          <ac:chgData name="Nguyen Chi Son" userId="606856d02e9d83ac" providerId="LiveId" clId="{2597252C-BE7A-429B-93D9-DB93322F59AB}" dt="2022-05-10T14:16:55.825" v="8669"/>
          <ac:cxnSpMkLst>
            <pc:docMk/>
            <pc:sldMk cId="369859011" sldId="797"/>
            <ac:cxnSpMk id="8" creationId="{DFB8E07B-4C30-8242-BD26-4448757E84E0}"/>
          </ac:cxnSpMkLst>
        </pc:cxnChg>
      </pc:sldChg>
      <pc:sldChg chg="addSp modSp add mod modAnim">
        <pc:chgData name="Nguyen Chi Son" userId="606856d02e9d83ac" providerId="LiveId" clId="{2597252C-BE7A-429B-93D9-DB93322F59AB}" dt="2022-05-10T14:34:19.447" v="9566"/>
        <pc:sldMkLst>
          <pc:docMk/>
          <pc:sldMk cId="2040226191" sldId="798"/>
        </pc:sldMkLst>
        <pc:spChg chg="mod">
          <ac:chgData name="Nguyen Chi Son" userId="606856d02e9d83ac" providerId="LiveId" clId="{2597252C-BE7A-429B-93D9-DB93322F59AB}" dt="2022-05-10T14:21:44.012" v="9049" actId="20577"/>
          <ac:spMkLst>
            <pc:docMk/>
            <pc:sldMk cId="2040226191" sldId="798"/>
            <ac:spMk id="20" creationId="{0934020B-1F3F-46A5-D540-CB1045B4A538}"/>
          </ac:spMkLst>
        </pc:spChg>
        <pc:spChg chg="mod">
          <ac:chgData name="Nguyen Chi Son" userId="606856d02e9d83ac" providerId="LiveId" clId="{2597252C-BE7A-429B-93D9-DB93322F59AB}" dt="2022-05-10T14:21:50.404" v="9053" actId="20577"/>
          <ac:spMkLst>
            <pc:docMk/>
            <pc:sldMk cId="2040226191" sldId="798"/>
            <ac:spMk id="25" creationId="{604F79D9-CBF1-74A6-09EC-CA1BF245464A}"/>
          </ac:spMkLst>
        </pc:spChg>
        <pc:graphicFrameChg chg="add mod">
          <ac:chgData name="Nguyen Chi Son" userId="606856d02e9d83ac" providerId="LiveId" clId="{2597252C-BE7A-429B-93D9-DB93322F59AB}" dt="2022-05-10T14:21:54.126" v="9058" actId="1036"/>
          <ac:graphicFrameMkLst>
            <pc:docMk/>
            <pc:sldMk cId="2040226191" sldId="798"/>
            <ac:graphicFrameMk id="10" creationId="{D650AF04-C697-9853-24BD-9CD3A717B01E}"/>
          </ac:graphicFrameMkLst>
        </pc:graphicFrameChg>
        <pc:graphicFrameChg chg="add mod">
          <ac:chgData name="Nguyen Chi Son" userId="606856d02e9d83ac" providerId="LiveId" clId="{2597252C-BE7A-429B-93D9-DB93322F59AB}" dt="2022-05-10T14:21:57.273" v="9068" actId="1036"/>
          <ac:graphicFrameMkLst>
            <pc:docMk/>
            <pc:sldMk cId="2040226191" sldId="798"/>
            <ac:graphicFrameMk id="11" creationId="{B9504131-6F0C-876E-451C-91E9FDD15BDA}"/>
          </ac:graphicFrameMkLst>
        </pc:graphicFrameChg>
      </pc:sldChg>
      <pc:sldChg chg="modSp add mod modAnim">
        <pc:chgData name="Nguyen Chi Son" userId="606856d02e9d83ac" providerId="LiveId" clId="{2597252C-BE7A-429B-93D9-DB93322F59AB}" dt="2022-05-10T14:33:32.672" v="9565"/>
        <pc:sldMkLst>
          <pc:docMk/>
          <pc:sldMk cId="1281784601" sldId="799"/>
        </pc:sldMkLst>
        <pc:spChg chg="mod">
          <ac:chgData name="Nguyen Chi Son" userId="606856d02e9d83ac" providerId="LiveId" clId="{2597252C-BE7A-429B-93D9-DB93322F59AB}" dt="2022-05-10T14:25:30.716" v="9464" actId="20577"/>
          <ac:spMkLst>
            <pc:docMk/>
            <pc:sldMk cId="1281784601" sldId="799"/>
            <ac:spMk id="20" creationId="{0934020B-1F3F-46A5-D540-CB1045B4A538}"/>
          </ac:spMkLst>
        </pc:spChg>
        <pc:spChg chg="mod">
          <ac:chgData name="Nguyen Chi Son" userId="606856d02e9d83ac" providerId="LiveId" clId="{2597252C-BE7A-429B-93D9-DB93322F59AB}" dt="2022-05-10T14:23:17.296" v="9127" actId="20577"/>
          <ac:spMkLst>
            <pc:docMk/>
            <pc:sldMk cId="1281784601" sldId="799"/>
            <ac:spMk id="25" creationId="{604F79D9-CBF1-74A6-09EC-CA1BF245464A}"/>
          </ac:spMkLst>
        </pc:spChg>
        <pc:graphicFrameChg chg="mod">
          <ac:chgData name="Nguyen Chi Son" userId="606856d02e9d83ac" providerId="LiveId" clId="{2597252C-BE7A-429B-93D9-DB93322F59AB}" dt="2022-05-10T14:23:21.348" v="9131" actId="1037"/>
          <ac:graphicFrameMkLst>
            <pc:docMk/>
            <pc:sldMk cId="1281784601" sldId="799"/>
            <ac:graphicFrameMk id="10" creationId="{D650AF04-C697-9853-24BD-9CD3A717B01E}"/>
          </ac:graphicFrameMkLst>
        </pc:graphicFrameChg>
        <pc:graphicFrameChg chg="mod">
          <ac:chgData name="Nguyen Chi Son" userId="606856d02e9d83ac" providerId="LiveId" clId="{2597252C-BE7A-429B-93D9-DB93322F59AB}" dt="2022-05-10T14:23:29.652" v="9146" actId="1035"/>
          <ac:graphicFrameMkLst>
            <pc:docMk/>
            <pc:sldMk cId="1281784601" sldId="799"/>
            <ac:graphicFrameMk id="11" creationId="{B9504131-6F0C-876E-451C-91E9FDD15BDA}"/>
          </ac:graphicFrameMkLst>
        </pc:graphicFrameChg>
      </pc:sldChg>
    </pc:docChg>
  </pc:docChgLst>
  <pc:docChgLst>
    <pc:chgData name="Nguyen Chi Son" userId="606856d02e9d83ac" providerId="LiveId" clId="{60F999BA-B899-40E7-9C9A-BEACEE2AA221}"/>
    <pc:docChg chg="undo custSel addSld delSld modSld">
      <pc:chgData name="Nguyen Chi Son" userId="606856d02e9d83ac" providerId="LiveId" clId="{60F999BA-B899-40E7-9C9A-BEACEE2AA221}" dt="2021-10-13T18:42:17.773" v="7843"/>
      <pc:docMkLst>
        <pc:docMk/>
      </pc:docMkLst>
      <pc:sldChg chg="modSp mod">
        <pc:chgData name="Nguyen Chi Son" userId="606856d02e9d83ac" providerId="LiveId" clId="{60F999BA-B899-40E7-9C9A-BEACEE2AA221}" dt="2021-10-13T14:40:54.966" v="60" actId="20577"/>
        <pc:sldMkLst>
          <pc:docMk/>
          <pc:sldMk cId="2922349590" sldId="256"/>
        </pc:sldMkLst>
        <pc:spChg chg="mod">
          <ac:chgData name="Nguyen Chi Son" userId="606856d02e9d83ac" providerId="LiveId" clId="{60F999BA-B899-40E7-9C9A-BEACEE2AA221}" dt="2021-10-13T14:40:54.966" v="60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60F999BA-B899-40E7-9C9A-BEACEE2AA221}" dt="2021-10-13T14:41:09.174" v="105" actId="20577"/>
        <pc:sldMkLst>
          <pc:docMk/>
          <pc:sldMk cId="2812505328" sldId="362"/>
        </pc:sldMkLst>
        <pc:spChg chg="mod">
          <ac:chgData name="Nguyen Chi Son" userId="606856d02e9d83ac" providerId="LiveId" clId="{60F999BA-B899-40E7-9C9A-BEACEE2AA221}" dt="2021-10-13T14:41:09.174" v="105" actId="20577"/>
          <ac:spMkLst>
            <pc:docMk/>
            <pc:sldMk cId="2812505328" sldId="362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60F999BA-B899-40E7-9C9A-BEACEE2AA221}" dt="2021-10-13T15:01:05.877" v="788" actId="14100"/>
        <pc:sldMkLst>
          <pc:docMk/>
          <pc:sldMk cId="3298182474" sldId="547"/>
        </pc:sldMkLst>
        <pc:spChg chg="mod">
          <ac:chgData name="Nguyen Chi Son" userId="606856d02e9d83ac" providerId="LiveId" clId="{60F999BA-B899-40E7-9C9A-BEACEE2AA221}" dt="2021-10-13T14:42:41.834" v="276" actId="20577"/>
          <ac:spMkLst>
            <pc:docMk/>
            <pc:sldMk cId="3298182474" sldId="547"/>
            <ac:spMk id="2" creationId="{BA8A6260-CA4B-46A9-A06E-C71EE59E6992}"/>
          </ac:spMkLst>
        </pc:spChg>
        <pc:spChg chg="mod">
          <ac:chgData name="Nguyen Chi Son" userId="606856d02e9d83ac" providerId="LiveId" clId="{60F999BA-B899-40E7-9C9A-BEACEE2AA221}" dt="2021-10-13T15:00:01.772" v="710" actId="207"/>
          <ac:spMkLst>
            <pc:docMk/>
            <pc:sldMk cId="3298182474" sldId="547"/>
            <ac:spMk id="7" creationId="{CF632240-EE73-4E45-BA66-6CA6C40409AF}"/>
          </ac:spMkLst>
        </pc:spChg>
        <pc:spChg chg="add mod">
          <ac:chgData name="Nguyen Chi Son" userId="606856d02e9d83ac" providerId="LiveId" clId="{60F999BA-B899-40E7-9C9A-BEACEE2AA221}" dt="2021-10-13T14:58:26.800" v="667" actId="1076"/>
          <ac:spMkLst>
            <pc:docMk/>
            <pc:sldMk cId="3298182474" sldId="547"/>
            <ac:spMk id="11" creationId="{6CF40600-D82A-4EA1-B2FB-E5E7F6990C86}"/>
          </ac:spMkLst>
        </pc:spChg>
        <pc:spChg chg="del">
          <ac:chgData name="Nguyen Chi Son" userId="606856d02e9d83ac" providerId="LiveId" clId="{60F999BA-B899-40E7-9C9A-BEACEE2AA221}" dt="2021-10-13T14:42:50.132" v="277" actId="478"/>
          <ac:spMkLst>
            <pc:docMk/>
            <pc:sldMk cId="3298182474" sldId="547"/>
            <ac:spMk id="12" creationId="{C106BD37-AB41-4F88-BF97-4F33395FC606}"/>
          </ac:spMkLst>
        </pc:spChg>
        <pc:spChg chg="add mod">
          <ac:chgData name="Nguyen Chi Son" userId="606856d02e9d83ac" providerId="LiveId" clId="{60F999BA-B899-40E7-9C9A-BEACEE2AA221}" dt="2021-10-13T15:00:00.362" v="709" actId="207"/>
          <ac:spMkLst>
            <pc:docMk/>
            <pc:sldMk cId="3298182474" sldId="547"/>
            <ac:spMk id="13" creationId="{28811683-A380-4293-A052-4ED20B00D3A1}"/>
          </ac:spMkLst>
        </pc:spChg>
        <pc:spChg chg="del">
          <ac:chgData name="Nguyen Chi Son" userId="606856d02e9d83ac" providerId="LiveId" clId="{60F999BA-B899-40E7-9C9A-BEACEE2AA221}" dt="2021-10-13T14:42:51.454" v="278" actId="478"/>
          <ac:spMkLst>
            <pc:docMk/>
            <pc:sldMk cId="3298182474" sldId="547"/>
            <ac:spMk id="15" creationId="{6A857EF1-52D9-4D64-A14C-EECC953EA1B1}"/>
          </ac:spMkLst>
        </pc:spChg>
        <pc:spChg chg="add del mod">
          <ac:chgData name="Nguyen Chi Son" userId="606856d02e9d83ac" providerId="LiveId" clId="{60F999BA-B899-40E7-9C9A-BEACEE2AA221}" dt="2021-10-13T14:58:37.212" v="671" actId="478"/>
          <ac:spMkLst>
            <pc:docMk/>
            <pc:sldMk cId="3298182474" sldId="547"/>
            <ac:spMk id="16" creationId="{BDBA5994-7E9D-4346-AE1F-9F6F101384DD}"/>
          </ac:spMkLst>
        </pc:spChg>
        <pc:spChg chg="add mod">
          <ac:chgData name="Nguyen Chi Son" userId="606856d02e9d83ac" providerId="LiveId" clId="{60F999BA-B899-40E7-9C9A-BEACEE2AA221}" dt="2021-10-13T15:00:05.475" v="712" actId="1076"/>
          <ac:spMkLst>
            <pc:docMk/>
            <pc:sldMk cId="3298182474" sldId="547"/>
            <ac:spMk id="17" creationId="{4F6F8A7E-D9F4-452F-9557-F3D4BA22C727}"/>
          </ac:spMkLst>
        </pc:spChg>
        <pc:spChg chg="add del mod">
          <ac:chgData name="Nguyen Chi Son" userId="606856d02e9d83ac" providerId="LiveId" clId="{60F999BA-B899-40E7-9C9A-BEACEE2AA221}" dt="2021-10-13T15:00:08.115" v="713" actId="478"/>
          <ac:spMkLst>
            <pc:docMk/>
            <pc:sldMk cId="3298182474" sldId="547"/>
            <ac:spMk id="18" creationId="{72F76C20-5B2F-4DB4-8DDF-A3F290C255AB}"/>
          </ac:spMkLst>
        </pc:spChg>
        <pc:spChg chg="add mod">
          <ac:chgData name="Nguyen Chi Son" userId="606856d02e9d83ac" providerId="LiveId" clId="{60F999BA-B899-40E7-9C9A-BEACEE2AA221}" dt="2021-10-13T14:58:24.316" v="666" actId="1076"/>
          <ac:spMkLst>
            <pc:docMk/>
            <pc:sldMk cId="3298182474" sldId="547"/>
            <ac:spMk id="19" creationId="{7FE1E98E-9EB8-4F5F-8FF4-F0994BDBABA4}"/>
          </ac:spMkLst>
        </pc:spChg>
        <pc:spChg chg="add mod">
          <ac:chgData name="Nguyen Chi Son" userId="606856d02e9d83ac" providerId="LiveId" clId="{60F999BA-B899-40E7-9C9A-BEACEE2AA221}" dt="2021-10-13T14:59:54.105" v="708" actId="1076"/>
          <ac:spMkLst>
            <pc:docMk/>
            <pc:sldMk cId="3298182474" sldId="547"/>
            <ac:spMk id="20" creationId="{143F37B3-25FF-439F-8BAD-3AFBA9141796}"/>
          </ac:spMkLst>
        </pc:spChg>
        <pc:spChg chg="add mod">
          <ac:chgData name="Nguyen Chi Son" userId="606856d02e9d83ac" providerId="LiveId" clId="{60F999BA-B899-40E7-9C9A-BEACEE2AA221}" dt="2021-10-13T14:59:54.105" v="708" actId="1076"/>
          <ac:spMkLst>
            <pc:docMk/>
            <pc:sldMk cId="3298182474" sldId="547"/>
            <ac:spMk id="21" creationId="{DD6D4EC0-C256-49A3-88C2-B0E1DB9BC5B4}"/>
          </ac:spMkLst>
        </pc:spChg>
        <pc:spChg chg="add mod">
          <ac:chgData name="Nguyen Chi Son" userId="606856d02e9d83ac" providerId="LiveId" clId="{60F999BA-B899-40E7-9C9A-BEACEE2AA221}" dt="2021-10-13T14:59:54.105" v="708" actId="1076"/>
          <ac:spMkLst>
            <pc:docMk/>
            <pc:sldMk cId="3298182474" sldId="547"/>
            <ac:spMk id="27" creationId="{44AB2BCC-4DCB-4EB3-9205-7EB5543B0915}"/>
          </ac:spMkLst>
        </pc:spChg>
        <pc:spChg chg="add mod">
          <ac:chgData name="Nguyen Chi Son" userId="606856d02e9d83ac" providerId="LiveId" clId="{60F999BA-B899-40E7-9C9A-BEACEE2AA221}" dt="2021-10-13T15:00:30.535" v="747" actId="1076"/>
          <ac:spMkLst>
            <pc:docMk/>
            <pc:sldMk cId="3298182474" sldId="547"/>
            <ac:spMk id="29" creationId="{74D1074E-AE41-4D7A-BA25-FED2D288FBB5}"/>
          </ac:spMkLst>
        </pc:spChg>
        <pc:spChg chg="add mod">
          <ac:chgData name="Nguyen Chi Son" userId="606856d02e9d83ac" providerId="LiveId" clId="{60F999BA-B899-40E7-9C9A-BEACEE2AA221}" dt="2021-10-13T15:00:37.574" v="750" actId="571"/>
          <ac:spMkLst>
            <pc:docMk/>
            <pc:sldMk cId="3298182474" sldId="547"/>
            <ac:spMk id="31" creationId="{B6F6047F-E0AD-49CA-9FC9-DEBE8FF45B22}"/>
          </ac:spMkLst>
        </pc:spChg>
        <pc:spChg chg="add mod">
          <ac:chgData name="Nguyen Chi Son" userId="606856d02e9d83ac" providerId="LiveId" clId="{60F999BA-B899-40E7-9C9A-BEACEE2AA221}" dt="2021-10-13T15:00:40.136" v="751" actId="571"/>
          <ac:spMkLst>
            <pc:docMk/>
            <pc:sldMk cId="3298182474" sldId="547"/>
            <ac:spMk id="32" creationId="{B8C18685-FBD3-4D04-82D7-33D5E390FEEC}"/>
          </ac:spMkLst>
        </pc:spChg>
        <pc:spChg chg="add mod">
          <ac:chgData name="Nguyen Chi Son" userId="606856d02e9d83ac" providerId="LiveId" clId="{60F999BA-B899-40E7-9C9A-BEACEE2AA221}" dt="2021-10-13T15:00:44.698" v="780" actId="20577"/>
          <ac:spMkLst>
            <pc:docMk/>
            <pc:sldMk cId="3298182474" sldId="547"/>
            <ac:spMk id="33" creationId="{6332ADD6-DFA1-4414-A64E-B4B7F2D9C4B8}"/>
          </ac:spMkLst>
        </pc:spChg>
        <pc:picChg chg="add mod">
          <ac:chgData name="Nguyen Chi Son" userId="606856d02e9d83ac" providerId="LiveId" clId="{60F999BA-B899-40E7-9C9A-BEACEE2AA221}" dt="2021-10-13T14:57:00.232" v="646" actId="1076"/>
          <ac:picMkLst>
            <pc:docMk/>
            <pc:sldMk cId="3298182474" sldId="547"/>
            <ac:picMk id="4" creationId="{47BC5398-1CE7-40CC-8792-8C62286B0656}"/>
          </ac:picMkLst>
        </pc:picChg>
        <pc:picChg chg="del">
          <ac:chgData name="Nguyen Chi Son" userId="606856d02e9d83ac" providerId="LiveId" clId="{60F999BA-B899-40E7-9C9A-BEACEE2AA221}" dt="2021-10-13T14:41:00.700" v="61" actId="478"/>
          <ac:picMkLst>
            <pc:docMk/>
            <pc:sldMk cId="3298182474" sldId="547"/>
            <ac:picMk id="5" creationId="{371D989D-9381-4EC7-968F-C1B4B4A1F422}"/>
          </ac:picMkLst>
        </pc:picChg>
        <pc:picChg chg="del">
          <ac:chgData name="Nguyen Chi Son" userId="606856d02e9d83ac" providerId="LiveId" clId="{60F999BA-B899-40E7-9C9A-BEACEE2AA221}" dt="2021-10-13T14:41:01.903" v="63" actId="478"/>
          <ac:picMkLst>
            <pc:docMk/>
            <pc:sldMk cId="3298182474" sldId="547"/>
            <ac:picMk id="8" creationId="{6534B307-162E-4B93-8C1D-B5D922FE1591}"/>
          </ac:picMkLst>
        </pc:picChg>
        <pc:picChg chg="del">
          <ac:chgData name="Nguyen Chi Son" userId="606856d02e9d83ac" providerId="LiveId" clId="{60F999BA-B899-40E7-9C9A-BEACEE2AA221}" dt="2021-10-13T14:41:01.309" v="62" actId="478"/>
          <ac:picMkLst>
            <pc:docMk/>
            <pc:sldMk cId="3298182474" sldId="547"/>
            <ac:picMk id="14" creationId="{15FDF2F8-67A2-4D5D-81E5-ACC31B9C223D}"/>
          </ac:picMkLst>
        </pc:picChg>
        <pc:cxnChg chg="add mod">
          <ac:chgData name="Nguyen Chi Son" userId="606856d02e9d83ac" providerId="LiveId" clId="{60F999BA-B899-40E7-9C9A-BEACEE2AA221}" dt="2021-10-13T14:58:19.025" v="663" actId="1076"/>
          <ac:cxnSpMkLst>
            <pc:docMk/>
            <pc:sldMk cId="3298182474" sldId="547"/>
            <ac:cxnSpMk id="9" creationId="{7D473569-4A2F-41F8-80E9-ACF2AC9F9418}"/>
          </ac:cxnSpMkLst>
        </pc:cxnChg>
        <pc:cxnChg chg="add mod">
          <ac:chgData name="Nguyen Chi Son" userId="606856d02e9d83ac" providerId="LiveId" clId="{60F999BA-B899-40E7-9C9A-BEACEE2AA221}" dt="2021-10-13T14:59:54.105" v="708" actId="1076"/>
          <ac:cxnSpMkLst>
            <pc:docMk/>
            <pc:sldMk cId="3298182474" sldId="547"/>
            <ac:cxnSpMk id="22" creationId="{35DB3A1A-55BF-4347-AF3E-D8FEF37B3F1B}"/>
          </ac:cxnSpMkLst>
        </pc:cxnChg>
        <pc:cxnChg chg="add mod">
          <ac:chgData name="Nguyen Chi Son" userId="606856d02e9d83ac" providerId="LiveId" clId="{60F999BA-B899-40E7-9C9A-BEACEE2AA221}" dt="2021-10-13T14:59:54.105" v="708" actId="1076"/>
          <ac:cxnSpMkLst>
            <pc:docMk/>
            <pc:sldMk cId="3298182474" sldId="547"/>
            <ac:cxnSpMk id="24" creationId="{683B5B64-5BE7-4653-878F-C7E4FF80A855}"/>
          </ac:cxnSpMkLst>
        </pc:cxnChg>
        <pc:cxnChg chg="add mod">
          <ac:chgData name="Nguyen Chi Son" userId="606856d02e9d83ac" providerId="LiveId" clId="{60F999BA-B899-40E7-9C9A-BEACEE2AA221}" dt="2021-10-13T15:01:02.705" v="787" actId="14100"/>
          <ac:cxnSpMkLst>
            <pc:docMk/>
            <pc:sldMk cId="3298182474" sldId="547"/>
            <ac:cxnSpMk id="30" creationId="{84475446-947B-4AFA-B971-C09C08B5A29B}"/>
          </ac:cxnSpMkLst>
        </pc:cxnChg>
        <pc:cxnChg chg="add mod">
          <ac:chgData name="Nguyen Chi Son" userId="606856d02e9d83ac" providerId="LiveId" clId="{60F999BA-B899-40E7-9C9A-BEACEE2AA221}" dt="2021-10-13T15:01:05.877" v="788" actId="14100"/>
          <ac:cxnSpMkLst>
            <pc:docMk/>
            <pc:sldMk cId="3298182474" sldId="547"/>
            <ac:cxnSpMk id="34" creationId="{210D1D64-FAED-42F7-8C70-62844553A7FB}"/>
          </ac:cxnSpMkLst>
        </pc:cxnChg>
      </pc:sldChg>
      <pc:sldChg chg="addSp delSp modSp mod">
        <pc:chgData name="Nguyen Chi Son" userId="606856d02e9d83ac" providerId="LiveId" clId="{60F999BA-B899-40E7-9C9A-BEACEE2AA221}" dt="2021-10-13T18:41:27.773" v="7809" actId="1076"/>
        <pc:sldMkLst>
          <pc:docMk/>
          <pc:sldMk cId="3023646297" sldId="614"/>
        </pc:sldMkLst>
        <pc:spChg chg="mod">
          <ac:chgData name="Nguyen Chi Son" userId="606856d02e9d83ac" providerId="LiveId" clId="{60F999BA-B899-40E7-9C9A-BEACEE2AA221}" dt="2021-10-13T16:02:06.053" v="4672" actId="20577"/>
          <ac:spMkLst>
            <pc:docMk/>
            <pc:sldMk cId="3023646297" sldId="614"/>
            <ac:spMk id="2" creationId="{BA8A6260-CA4B-46A9-A06E-C71EE59E6992}"/>
          </ac:spMkLst>
        </pc:spChg>
        <pc:spChg chg="add mod">
          <ac:chgData name="Nguyen Chi Son" userId="606856d02e9d83ac" providerId="LiveId" clId="{60F999BA-B899-40E7-9C9A-BEACEE2AA221}" dt="2021-10-13T18:41:27.773" v="7809" actId="1076"/>
          <ac:spMkLst>
            <pc:docMk/>
            <pc:sldMk cId="3023646297" sldId="614"/>
            <ac:spMk id="10" creationId="{745A3F19-618D-4648-B35D-B4E959951563}"/>
          </ac:spMkLst>
        </pc:spChg>
        <pc:graphicFrameChg chg="del">
          <ac:chgData name="Nguyen Chi Son" userId="606856d02e9d83ac" providerId="LiveId" clId="{60F999BA-B899-40E7-9C9A-BEACEE2AA221}" dt="2021-10-13T16:01:27.586" v="4382" actId="478"/>
          <ac:graphicFrameMkLst>
            <pc:docMk/>
            <pc:sldMk cId="3023646297" sldId="614"/>
            <ac:graphicFrameMk id="3" creationId="{5E466E66-F729-422C-B556-7F16DC921A34}"/>
          </ac:graphicFrameMkLst>
        </pc:graphicFrameChg>
        <pc:picChg chg="del">
          <ac:chgData name="Nguyen Chi Son" userId="606856d02e9d83ac" providerId="LiveId" clId="{60F999BA-B899-40E7-9C9A-BEACEE2AA221}" dt="2021-10-13T16:01:28.273" v="4383" actId="478"/>
          <ac:picMkLst>
            <pc:docMk/>
            <pc:sldMk cId="3023646297" sldId="614"/>
            <ac:picMk id="5" creationId="{06172EDA-468B-46C2-A8D2-9DDDEB9905FE}"/>
          </ac:picMkLst>
        </pc:picChg>
        <pc:picChg chg="add mod modCrop">
          <ac:chgData name="Nguyen Chi Son" userId="606856d02e9d83ac" providerId="LiveId" clId="{60F999BA-B899-40E7-9C9A-BEACEE2AA221}" dt="2021-10-13T18:41:27.773" v="7809" actId="1076"/>
          <ac:picMkLst>
            <pc:docMk/>
            <pc:sldMk cId="3023646297" sldId="614"/>
            <ac:picMk id="6" creationId="{6E5649AD-F9DB-4AA5-8B18-5BE0099A68F6}"/>
          </ac:picMkLst>
        </pc:picChg>
        <pc:picChg chg="del">
          <ac:chgData name="Nguyen Chi Son" userId="606856d02e9d83ac" providerId="LiveId" clId="{60F999BA-B899-40E7-9C9A-BEACEE2AA221}" dt="2021-10-13T16:01:28.742" v="4384" actId="478"/>
          <ac:picMkLst>
            <pc:docMk/>
            <pc:sldMk cId="3023646297" sldId="614"/>
            <ac:picMk id="8" creationId="{3FED42E0-3ED2-4125-9CF5-06B2CD2294CC}"/>
          </ac:picMkLst>
        </pc:picChg>
        <pc:picChg chg="add mod">
          <ac:chgData name="Nguyen Chi Son" userId="606856d02e9d83ac" providerId="LiveId" clId="{60F999BA-B899-40E7-9C9A-BEACEE2AA221}" dt="2021-10-13T18:41:27.773" v="7809" actId="1076"/>
          <ac:picMkLst>
            <pc:docMk/>
            <pc:sldMk cId="3023646297" sldId="614"/>
            <ac:picMk id="9" creationId="{7112C3ED-24FA-4C1A-87CD-8E01D87269A5}"/>
          </ac:picMkLst>
        </pc:picChg>
      </pc:sldChg>
      <pc:sldChg chg="modSp mod">
        <pc:chgData name="Nguyen Chi Son" userId="606856d02e9d83ac" providerId="LiveId" clId="{60F999BA-B899-40E7-9C9A-BEACEE2AA221}" dt="2021-10-13T15:21:23.461" v="4381" actId="20577"/>
        <pc:sldMkLst>
          <pc:docMk/>
          <pc:sldMk cId="3607990327" sldId="616"/>
        </pc:sldMkLst>
        <pc:spChg chg="mod">
          <ac:chgData name="Nguyen Chi Son" userId="606856d02e9d83ac" providerId="LiveId" clId="{60F999BA-B899-40E7-9C9A-BEACEE2AA221}" dt="2021-10-13T15:21:23.461" v="4381" actId="20577"/>
          <ac:spMkLst>
            <pc:docMk/>
            <pc:sldMk cId="3607990327" sldId="616"/>
            <ac:spMk id="2" creationId="{DAF08EC2-5D0D-48D9-855C-A59C0E5ED55B}"/>
          </ac:spMkLst>
        </pc:spChg>
      </pc:sldChg>
      <pc:sldChg chg="del">
        <pc:chgData name="Nguyen Chi Son" userId="606856d02e9d83ac" providerId="LiveId" clId="{60F999BA-B899-40E7-9C9A-BEACEE2AA221}" dt="2021-10-13T18:39:46.095" v="7708" actId="47"/>
        <pc:sldMkLst>
          <pc:docMk/>
          <pc:sldMk cId="2132589863" sldId="717"/>
        </pc:sldMkLst>
      </pc:sldChg>
      <pc:sldChg chg="del">
        <pc:chgData name="Nguyen Chi Son" userId="606856d02e9d83ac" providerId="LiveId" clId="{60F999BA-B899-40E7-9C9A-BEACEE2AA221}" dt="2021-10-13T18:39:46.095" v="7708" actId="47"/>
        <pc:sldMkLst>
          <pc:docMk/>
          <pc:sldMk cId="523868378" sldId="721"/>
        </pc:sldMkLst>
      </pc:sldChg>
      <pc:sldChg chg="del">
        <pc:chgData name="Nguyen Chi Son" userId="606856d02e9d83ac" providerId="LiveId" clId="{60F999BA-B899-40E7-9C9A-BEACEE2AA221}" dt="2021-10-13T18:39:46.095" v="7708" actId="47"/>
        <pc:sldMkLst>
          <pc:docMk/>
          <pc:sldMk cId="973533013" sldId="722"/>
        </pc:sldMkLst>
      </pc:sldChg>
      <pc:sldChg chg="del">
        <pc:chgData name="Nguyen Chi Son" userId="606856d02e9d83ac" providerId="LiveId" clId="{60F999BA-B899-40E7-9C9A-BEACEE2AA221}" dt="2021-10-13T18:39:46.095" v="7708" actId="47"/>
        <pc:sldMkLst>
          <pc:docMk/>
          <pc:sldMk cId="2704005240" sldId="723"/>
        </pc:sldMkLst>
      </pc:sldChg>
      <pc:sldChg chg="addSp delSp modSp add mod delAnim modAnim">
        <pc:chgData name="Nguyen Chi Son" userId="606856d02e9d83ac" providerId="LiveId" clId="{60F999BA-B899-40E7-9C9A-BEACEE2AA221}" dt="2021-10-13T18:42:17.773" v="7843"/>
        <pc:sldMkLst>
          <pc:docMk/>
          <pc:sldMk cId="2463127679" sldId="724"/>
        </pc:sldMkLst>
        <pc:spChg chg="add mod">
          <ac:chgData name="Nguyen Chi Son" userId="606856d02e9d83ac" providerId="LiveId" clId="{60F999BA-B899-40E7-9C9A-BEACEE2AA221}" dt="2021-10-13T18:40:17.914" v="7732" actId="1036"/>
          <ac:spMkLst>
            <pc:docMk/>
            <pc:sldMk cId="2463127679" sldId="724"/>
            <ac:spMk id="10" creationId="{2DEA87A2-0D95-48D5-B5DC-A79069C3756A}"/>
          </ac:spMkLst>
        </pc:spChg>
        <pc:spChg chg="add mod">
          <ac:chgData name="Nguyen Chi Son" userId="606856d02e9d83ac" providerId="LiveId" clId="{60F999BA-B899-40E7-9C9A-BEACEE2AA221}" dt="2021-10-13T18:40:17.914" v="7732" actId="1036"/>
          <ac:spMkLst>
            <pc:docMk/>
            <pc:sldMk cId="2463127679" sldId="724"/>
            <ac:spMk id="11" creationId="{A7C1F49B-1C63-47D1-82ED-903D01476FE3}"/>
          </ac:spMkLst>
        </pc:spChg>
        <pc:spChg chg="add mod">
          <ac:chgData name="Nguyen Chi Son" userId="606856d02e9d83ac" providerId="LiveId" clId="{60F999BA-B899-40E7-9C9A-BEACEE2AA221}" dt="2021-10-13T18:40:17.914" v="7732" actId="1036"/>
          <ac:spMkLst>
            <pc:docMk/>
            <pc:sldMk cId="2463127679" sldId="724"/>
            <ac:spMk id="12" creationId="{7F5DC5B2-858D-4AB4-A0A5-D6C8E4A33B2C}"/>
          </ac:spMkLst>
        </pc:spChg>
        <pc:spChg chg="add mod">
          <ac:chgData name="Nguyen Chi Son" userId="606856d02e9d83ac" providerId="LiveId" clId="{60F999BA-B899-40E7-9C9A-BEACEE2AA221}" dt="2021-10-13T18:40:17.914" v="7732" actId="1036"/>
          <ac:spMkLst>
            <pc:docMk/>
            <pc:sldMk cId="2463127679" sldId="724"/>
            <ac:spMk id="13" creationId="{93A94681-C6E7-4B84-94D3-A2F86D722163}"/>
          </ac:spMkLst>
        </pc:spChg>
        <pc:spChg chg="mod">
          <ac:chgData name="Nguyen Chi Son" userId="606856d02e9d83ac" providerId="LiveId" clId="{60F999BA-B899-40E7-9C9A-BEACEE2AA221}" dt="2021-10-13T18:40:17.914" v="7732" actId="1036"/>
          <ac:spMkLst>
            <pc:docMk/>
            <pc:sldMk cId="2463127679" sldId="724"/>
            <ac:spMk id="14" creationId="{A530074C-9975-4D4F-AC15-005B11433C74}"/>
          </ac:spMkLst>
        </pc:spChg>
        <pc:spChg chg="mod">
          <ac:chgData name="Nguyen Chi Son" userId="606856d02e9d83ac" providerId="LiveId" clId="{60F999BA-B899-40E7-9C9A-BEACEE2AA221}" dt="2021-10-13T18:40:17.914" v="7732" actId="1036"/>
          <ac:spMkLst>
            <pc:docMk/>
            <pc:sldMk cId="2463127679" sldId="724"/>
            <ac:spMk id="15" creationId="{EC5263CE-BE2F-44C4-BD89-2666D2873C33}"/>
          </ac:spMkLst>
        </pc:spChg>
        <pc:spChg chg="mod">
          <ac:chgData name="Nguyen Chi Son" userId="606856d02e9d83ac" providerId="LiveId" clId="{60F999BA-B899-40E7-9C9A-BEACEE2AA221}" dt="2021-10-13T15:02:34.538" v="1110" actId="20577"/>
          <ac:spMkLst>
            <pc:docMk/>
            <pc:sldMk cId="2463127679" sldId="724"/>
            <ac:spMk id="19" creationId="{9C339D16-68E4-43C4-A62E-D0146138D23B}"/>
          </ac:spMkLst>
        </pc:spChg>
        <pc:picChg chg="del">
          <ac:chgData name="Nguyen Chi Son" userId="606856d02e9d83ac" providerId="LiveId" clId="{60F999BA-B899-40E7-9C9A-BEACEE2AA221}" dt="2021-10-13T15:01:50.371" v="790" actId="478"/>
          <ac:picMkLst>
            <pc:docMk/>
            <pc:sldMk cId="2463127679" sldId="724"/>
            <ac:picMk id="3" creationId="{73B6171E-2343-4611-9FBE-7A60F5BED847}"/>
          </ac:picMkLst>
        </pc:picChg>
        <pc:picChg chg="add mod">
          <ac:chgData name="Nguyen Chi Son" userId="606856d02e9d83ac" providerId="LiveId" clId="{60F999BA-B899-40E7-9C9A-BEACEE2AA221}" dt="2021-10-13T18:40:13.941" v="7711" actId="1076"/>
          <ac:picMkLst>
            <pc:docMk/>
            <pc:sldMk cId="2463127679" sldId="724"/>
            <ac:picMk id="4" creationId="{A558A3FA-5866-4BA7-953A-111C1ACED532}"/>
          </ac:picMkLst>
        </pc:picChg>
        <pc:cxnChg chg="add mod">
          <ac:chgData name="Nguyen Chi Son" userId="606856d02e9d83ac" providerId="LiveId" clId="{60F999BA-B899-40E7-9C9A-BEACEE2AA221}" dt="2021-10-13T18:40:17.914" v="7732" actId="1036"/>
          <ac:cxnSpMkLst>
            <pc:docMk/>
            <pc:sldMk cId="2463127679" sldId="724"/>
            <ac:cxnSpMk id="16" creationId="{3221896F-54A6-443F-A329-08714C1B97A2}"/>
          </ac:cxnSpMkLst>
        </pc:cxnChg>
        <pc:cxnChg chg="add mod">
          <ac:chgData name="Nguyen Chi Son" userId="606856d02e9d83ac" providerId="LiveId" clId="{60F999BA-B899-40E7-9C9A-BEACEE2AA221}" dt="2021-10-13T18:40:17.914" v="7732" actId="1036"/>
          <ac:cxnSpMkLst>
            <pc:docMk/>
            <pc:sldMk cId="2463127679" sldId="724"/>
            <ac:cxnSpMk id="17" creationId="{9DFDC775-7AC4-4AA5-892A-5BB66FBFC45B}"/>
          </ac:cxnSpMkLst>
        </pc:cxnChg>
        <pc:cxnChg chg="add mod">
          <ac:chgData name="Nguyen Chi Son" userId="606856d02e9d83ac" providerId="LiveId" clId="{60F999BA-B899-40E7-9C9A-BEACEE2AA221}" dt="2021-10-13T18:40:17.914" v="7732" actId="1036"/>
          <ac:cxnSpMkLst>
            <pc:docMk/>
            <pc:sldMk cId="2463127679" sldId="724"/>
            <ac:cxnSpMk id="18" creationId="{FEC8261C-6E9E-473D-8237-002E0E7BE896}"/>
          </ac:cxnSpMkLst>
        </pc:cxnChg>
      </pc:sldChg>
      <pc:sldChg chg="addSp delSp modSp add mod modAnim">
        <pc:chgData name="Nguyen Chi Son" userId="606856d02e9d83ac" providerId="LiveId" clId="{60F999BA-B899-40E7-9C9A-BEACEE2AA221}" dt="2021-10-13T18:40:46.887" v="7798"/>
        <pc:sldMkLst>
          <pc:docMk/>
          <pc:sldMk cId="2868942840" sldId="725"/>
        </pc:sldMkLst>
        <pc:spChg chg="del">
          <ac:chgData name="Nguyen Chi Son" userId="606856d02e9d83ac" providerId="LiveId" clId="{60F999BA-B899-40E7-9C9A-BEACEE2AA221}" dt="2021-10-13T15:13:40.845" v="2212" actId="478"/>
          <ac:spMkLst>
            <pc:docMk/>
            <pc:sldMk cId="2868942840" sldId="725"/>
            <ac:spMk id="10" creationId="{2DEA87A2-0D95-48D5-B5DC-A79069C3756A}"/>
          </ac:spMkLst>
        </pc:spChg>
        <pc:spChg chg="del">
          <ac:chgData name="Nguyen Chi Son" userId="606856d02e9d83ac" providerId="LiveId" clId="{60F999BA-B899-40E7-9C9A-BEACEE2AA221}" dt="2021-10-13T15:13:40.845" v="2212" actId="478"/>
          <ac:spMkLst>
            <pc:docMk/>
            <pc:sldMk cId="2868942840" sldId="725"/>
            <ac:spMk id="11" creationId="{A7C1F49B-1C63-47D1-82ED-903D01476FE3}"/>
          </ac:spMkLst>
        </pc:spChg>
        <pc:spChg chg="del">
          <ac:chgData name="Nguyen Chi Son" userId="606856d02e9d83ac" providerId="LiveId" clId="{60F999BA-B899-40E7-9C9A-BEACEE2AA221}" dt="2021-10-13T15:13:40.845" v="2212" actId="478"/>
          <ac:spMkLst>
            <pc:docMk/>
            <pc:sldMk cId="2868942840" sldId="725"/>
            <ac:spMk id="12" creationId="{7F5DC5B2-858D-4AB4-A0A5-D6C8E4A33B2C}"/>
          </ac:spMkLst>
        </pc:spChg>
        <pc:spChg chg="del">
          <ac:chgData name="Nguyen Chi Son" userId="606856d02e9d83ac" providerId="LiveId" clId="{60F999BA-B899-40E7-9C9A-BEACEE2AA221}" dt="2021-10-13T15:13:40.845" v="2212" actId="478"/>
          <ac:spMkLst>
            <pc:docMk/>
            <pc:sldMk cId="2868942840" sldId="725"/>
            <ac:spMk id="13" creationId="{93A94681-C6E7-4B84-94D3-A2F86D722163}"/>
          </ac:spMkLst>
        </pc:spChg>
        <pc:spChg chg="mod">
          <ac:chgData name="Nguyen Chi Son" userId="606856d02e9d83ac" providerId="LiveId" clId="{60F999BA-B899-40E7-9C9A-BEACEE2AA221}" dt="2021-10-13T18:40:41.137" v="7794" actId="1035"/>
          <ac:spMkLst>
            <pc:docMk/>
            <pc:sldMk cId="2868942840" sldId="725"/>
            <ac:spMk id="14" creationId="{A530074C-9975-4D4F-AC15-005B11433C74}"/>
          </ac:spMkLst>
        </pc:spChg>
        <pc:spChg chg="mod">
          <ac:chgData name="Nguyen Chi Son" userId="606856d02e9d83ac" providerId="LiveId" clId="{60F999BA-B899-40E7-9C9A-BEACEE2AA221}" dt="2021-10-13T18:40:41.137" v="7794" actId="1035"/>
          <ac:spMkLst>
            <pc:docMk/>
            <pc:sldMk cId="2868942840" sldId="725"/>
            <ac:spMk id="15" creationId="{EC5263CE-BE2F-44C4-BD89-2666D2873C33}"/>
          </ac:spMkLst>
        </pc:spChg>
        <pc:spChg chg="mod">
          <ac:chgData name="Nguyen Chi Son" userId="606856d02e9d83ac" providerId="LiveId" clId="{60F999BA-B899-40E7-9C9A-BEACEE2AA221}" dt="2021-10-13T15:14:15.071" v="2347" actId="20577"/>
          <ac:spMkLst>
            <pc:docMk/>
            <pc:sldMk cId="2868942840" sldId="725"/>
            <ac:spMk id="19" creationId="{9C339D16-68E4-43C4-A62E-D0146138D23B}"/>
          </ac:spMkLst>
        </pc:spChg>
        <pc:picChg chg="add mod">
          <ac:chgData name="Nguyen Chi Son" userId="606856d02e9d83ac" providerId="LiveId" clId="{60F999BA-B899-40E7-9C9A-BEACEE2AA221}" dt="2021-10-13T18:40:38.380" v="7780" actId="1076"/>
          <ac:picMkLst>
            <pc:docMk/>
            <pc:sldMk cId="2868942840" sldId="725"/>
            <ac:picMk id="3" creationId="{4818A5A8-BB5C-4F76-B135-B9B1023DFA0D}"/>
          </ac:picMkLst>
        </pc:picChg>
        <pc:picChg chg="del">
          <ac:chgData name="Nguyen Chi Son" userId="606856d02e9d83ac" providerId="LiveId" clId="{60F999BA-B899-40E7-9C9A-BEACEE2AA221}" dt="2021-10-13T15:11:59.831" v="1546" actId="478"/>
          <ac:picMkLst>
            <pc:docMk/>
            <pc:sldMk cId="2868942840" sldId="725"/>
            <ac:picMk id="4" creationId="{A558A3FA-5866-4BA7-953A-111C1ACED532}"/>
          </ac:picMkLst>
        </pc:picChg>
        <pc:cxnChg chg="del">
          <ac:chgData name="Nguyen Chi Son" userId="606856d02e9d83ac" providerId="LiveId" clId="{60F999BA-B899-40E7-9C9A-BEACEE2AA221}" dt="2021-10-13T15:13:40.845" v="2212" actId="478"/>
          <ac:cxnSpMkLst>
            <pc:docMk/>
            <pc:sldMk cId="2868942840" sldId="725"/>
            <ac:cxnSpMk id="16" creationId="{3221896F-54A6-443F-A329-08714C1B97A2}"/>
          </ac:cxnSpMkLst>
        </pc:cxnChg>
        <pc:cxnChg chg="del">
          <ac:chgData name="Nguyen Chi Son" userId="606856d02e9d83ac" providerId="LiveId" clId="{60F999BA-B899-40E7-9C9A-BEACEE2AA221}" dt="2021-10-13T15:13:40.845" v="2212" actId="478"/>
          <ac:cxnSpMkLst>
            <pc:docMk/>
            <pc:sldMk cId="2868942840" sldId="725"/>
            <ac:cxnSpMk id="17" creationId="{9DFDC775-7AC4-4AA5-892A-5BB66FBFC45B}"/>
          </ac:cxnSpMkLst>
        </pc:cxnChg>
        <pc:cxnChg chg="del">
          <ac:chgData name="Nguyen Chi Son" userId="606856d02e9d83ac" providerId="LiveId" clId="{60F999BA-B899-40E7-9C9A-BEACEE2AA221}" dt="2021-10-13T15:13:40.845" v="2212" actId="478"/>
          <ac:cxnSpMkLst>
            <pc:docMk/>
            <pc:sldMk cId="2868942840" sldId="725"/>
            <ac:cxnSpMk id="18" creationId="{FEC8261C-6E9E-473D-8237-002E0E7BE896}"/>
          </ac:cxnSpMkLst>
        </pc:cxnChg>
      </pc:sldChg>
      <pc:sldChg chg="addSp delSp modSp add mod modAnim">
        <pc:chgData name="Nguyen Chi Son" userId="606856d02e9d83ac" providerId="LiveId" clId="{60F999BA-B899-40E7-9C9A-BEACEE2AA221}" dt="2021-10-13T18:41:02.129" v="7803"/>
        <pc:sldMkLst>
          <pc:docMk/>
          <pc:sldMk cId="1177629376" sldId="726"/>
        </pc:sldMkLst>
        <pc:spChg chg="mod">
          <ac:chgData name="Nguyen Chi Son" userId="606856d02e9d83ac" providerId="LiveId" clId="{60F999BA-B899-40E7-9C9A-BEACEE2AA221}" dt="2021-10-13T15:17:36.198" v="3253" actId="20577"/>
          <ac:spMkLst>
            <pc:docMk/>
            <pc:sldMk cId="1177629376" sldId="726"/>
            <ac:spMk id="14" creationId="{A530074C-9975-4D4F-AC15-005B11433C74}"/>
          </ac:spMkLst>
        </pc:spChg>
        <pc:spChg chg="mod">
          <ac:chgData name="Nguyen Chi Son" userId="606856d02e9d83ac" providerId="LiveId" clId="{60F999BA-B899-40E7-9C9A-BEACEE2AA221}" dt="2021-10-13T15:17:21.064" v="3198" actId="1035"/>
          <ac:spMkLst>
            <pc:docMk/>
            <pc:sldMk cId="1177629376" sldId="726"/>
            <ac:spMk id="15" creationId="{EC5263CE-BE2F-44C4-BD89-2666D2873C33}"/>
          </ac:spMkLst>
        </pc:spChg>
        <pc:spChg chg="mod">
          <ac:chgData name="Nguyen Chi Son" userId="606856d02e9d83ac" providerId="LiveId" clId="{60F999BA-B899-40E7-9C9A-BEACEE2AA221}" dt="2021-10-13T15:14:59.656" v="2569" actId="20577"/>
          <ac:spMkLst>
            <pc:docMk/>
            <pc:sldMk cId="1177629376" sldId="726"/>
            <ac:spMk id="19" creationId="{9C339D16-68E4-43C4-A62E-D0146138D23B}"/>
          </ac:spMkLst>
        </pc:spChg>
        <pc:picChg chg="del">
          <ac:chgData name="Nguyen Chi Son" userId="606856d02e9d83ac" providerId="LiveId" clId="{60F999BA-B899-40E7-9C9A-BEACEE2AA221}" dt="2021-10-13T15:14:48.990" v="2460" actId="478"/>
          <ac:picMkLst>
            <pc:docMk/>
            <pc:sldMk cId="1177629376" sldId="726"/>
            <ac:picMk id="3" creationId="{4818A5A8-BB5C-4F76-B135-B9B1023DFA0D}"/>
          </ac:picMkLst>
        </pc:picChg>
        <pc:picChg chg="add mod">
          <ac:chgData name="Nguyen Chi Son" userId="606856d02e9d83ac" providerId="LiveId" clId="{60F999BA-B899-40E7-9C9A-BEACEE2AA221}" dt="2021-10-13T18:40:55.945" v="7800" actId="1076"/>
          <ac:picMkLst>
            <pc:docMk/>
            <pc:sldMk cId="1177629376" sldId="726"/>
            <ac:picMk id="7" creationId="{5B5856EF-5D22-4A80-B895-E063EEE61C63}"/>
          </ac:picMkLst>
        </pc:picChg>
        <pc:picChg chg="add mod">
          <ac:chgData name="Nguyen Chi Son" userId="606856d02e9d83ac" providerId="LiveId" clId="{60F999BA-B899-40E7-9C9A-BEACEE2AA221}" dt="2021-10-13T18:40:56.960" v="7801" actId="1076"/>
          <ac:picMkLst>
            <pc:docMk/>
            <pc:sldMk cId="1177629376" sldId="726"/>
            <ac:picMk id="8" creationId="{72DB94CC-9F5D-4E3F-BDAB-04C0666BDCE9}"/>
          </ac:picMkLst>
        </pc:picChg>
      </pc:sldChg>
      <pc:sldChg chg="delSp modSp add mod modAnim">
        <pc:chgData name="Nguyen Chi Son" userId="606856d02e9d83ac" providerId="LiveId" clId="{60F999BA-B899-40E7-9C9A-BEACEE2AA221}" dt="2021-10-13T15:21:10.612" v="4311" actId="5793"/>
        <pc:sldMkLst>
          <pc:docMk/>
          <pc:sldMk cId="2298416066" sldId="727"/>
        </pc:sldMkLst>
        <pc:spChg chg="mod">
          <ac:chgData name="Nguyen Chi Son" userId="606856d02e9d83ac" providerId="LiveId" clId="{60F999BA-B899-40E7-9C9A-BEACEE2AA221}" dt="2021-10-13T15:21:09.471" v="4310" actId="5793"/>
          <ac:spMkLst>
            <pc:docMk/>
            <pc:sldMk cId="2298416066" sldId="727"/>
            <ac:spMk id="14" creationId="{A530074C-9975-4D4F-AC15-005B11433C74}"/>
          </ac:spMkLst>
        </pc:spChg>
        <pc:spChg chg="mod">
          <ac:chgData name="Nguyen Chi Son" userId="606856d02e9d83ac" providerId="LiveId" clId="{60F999BA-B899-40E7-9C9A-BEACEE2AA221}" dt="2021-10-13T15:18:19.803" v="3293" actId="1036"/>
          <ac:spMkLst>
            <pc:docMk/>
            <pc:sldMk cId="2298416066" sldId="727"/>
            <ac:spMk id="15" creationId="{EC5263CE-BE2F-44C4-BD89-2666D2873C33}"/>
          </ac:spMkLst>
        </pc:spChg>
        <pc:spChg chg="mod">
          <ac:chgData name="Nguyen Chi Son" userId="606856d02e9d83ac" providerId="LiveId" clId="{60F999BA-B899-40E7-9C9A-BEACEE2AA221}" dt="2021-10-13T15:20:02.924" v="4104" actId="20577"/>
          <ac:spMkLst>
            <pc:docMk/>
            <pc:sldMk cId="2298416066" sldId="727"/>
            <ac:spMk id="19" creationId="{9C339D16-68E4-43C4-A62E-D0146138D23B}"/>
          </ac:spMkLst>
        </pc:spChg>
        <pc:picChg chg="del">
          <ac:chgData name="Nguyen Chi Son" userId="606856d02e9d83ac" providerId="LiveId" clId="{60F999BA-B899-40E7-9C9A-BEACEE2AA221}" dt="2021-10-13T15:18:16.078" v="3259" actId="478"/>
          <ac:picMkLst>
            <pc:docMk/>
            <pc:sldMk cId="2298416066" sldId="727"/>
            <ac:picMk id="7" creationId="{5B5856EF-5D22-4A80-B895-E063EEE61C63}"/>
          </ac:picMkLst>
        </pc:picChg>
        <pc:picChg chg="del">
          <ac:chgData name="Nguyen Chi Son" userId="606856d02e9d83ac" providerId="LiveId" clId="{60F999BA-B899-40E7-9C9A-BEACEE2AA221}" dt="2021-10-13T15:18:16.526" v="3260" actId="478"/>
          <ac:picMkLst>
            <pc:docMk/>
            <pc:sldMk cId="2298416066" sldId="727"/>
            <ac:picMk id="8" creationId="{72DB94CC-9F5D-4E3F-BDAB-04C0666BDCE9}"/>
          </ac:picMkLst>
        </pc:picChg>
      </pc:sldChg>
      <pc:sldChg chg="addSp delSp modSp add mod modAnim">
        <pc:chgData name="Nguyen Chi Son" userId="606856d02e9d83ac" providerId="LiveId" clId="{60F999BA-B899-40E7-9C9A-BEACEE2AA221}" dt="2021-10-13T18:42:03.456" v="7841"/>
        <pc:sldMkLst>
          <pc:docMk/>
          <pc:sldMk cId="311276449" sldId="728"/>
        </pc:sldMkLst>
        <pc:spChg chg="del">
          <ac:chgData name="Nguyen Chi Son" userId="606856d02e9d83ac" providerId="LiveId" clId="{60F999BA-B899-40E7-9C9A-BEACEE2AA221}" dt="2021-10-13T17:12:13.192" v="5619" actId="478"/>
          <ac:spMkLst>
            <pc:docMk/>
            <pc:sldMk cId="311276449" sldId="728"/>
            <ac:spMk id="10" creationId="{2DEA87A2-0D95-48D5-B5DC-A79069C3756A}"/>
          </ac:spMkLst>
        </pc:spChg>
        <pc:spChg chg="del">
          <ac:chgData name="Nguyen Chi Son" userId="606856d02e9d83ac" providerId="LiveId" clId="{60F999BA-B899-40E7-9C9A-BEACEE2AA221}" dt="2021-10-13T17:12:13.192" v="5619" actId="478"/>
          <ac:spMkLst>
            <pc:docMk/>
            <pc:sldMk cId="311276449" sldId="728"/>
            <ac:spMk id="11" creationId="{A7C1F49B-1C63-47D1-82ED-903D01476FE3}"/>
          </ac:spMkLst>
        </pc:spChg>
        <pc:spChg chg="del">
          <ac:chgData name="Nguyen Chi Son" userId="606856d02e9d83ac" providerId="LiveId" clId="{60F999BA-B899-40E7-9C9A-BEACEE2AA221}" dt="2021-10-13T17:12:13.192" v="5619" actId="478"/>
          <ac:spMkLst>
            <pc:docMk/>
            <pc:sldMk cId="311276449" sldId="728"/>
            <ac:spMk id="12" creationId="{7F5DC5B2-858D-4AB4-A0A5-D6C8E4A33B2C}"/>
          </ac:spMkLst>
        </pc:spChg>
        <pc:spChg chg="del">
          <ac:chgData name="Nguyen Chi Son" userId="606856d02e9d83ac" providerId="LiveId" clId="{60F999BA-B899-40E7-9C9A-BEACEE2AA221}" dt="2021-10-13T17:12:13.192" v="5619" actId="478"/>
          <ac:spMkLst>
            <pc:docMk/>
            <pc:sldMk cId="311276449" sldId="728"/>
            <ac:spMk id="13" creationId="{93A94681-C6E7-4B84-94D3-A2F86D722163}"/>
          </ac:spMkLst>
        </pc:spChg>
        <pc:spChg chg="mod">
          <ac:chgData name="Nguyen Chi Son" userId="606856d02e9d83ac" providerId="LiveId" clId="{60F999BA-B899-40E7-9C9A-BEACEE2AA221}" dt="2021-10-13T18:41:51.018" v="7836" actId="1036"/>
          <ac:spMkLst>
            <pc:docMk/>
            <pc:sldMk cId="311276449" sldId="728"/>
            <ac:spMk id="14" creationId="{A530074C-9975-4D4F-AC15-005B11433C74}"/>
          </ac:spMkLst>
        </pc:spChg>
        <pc:spChg chg="mod">
          <ac:chgData name="Nguyen Chi Son" userId="606856d02e9d83ac" providerId="LiveId" clId="{60F999BA-B899-40E7-9C9A-BEACEE2AA221}" dt="2021-10-13T18:41:51.018" v="7836" actId="1036"/>
          <ac:spMkLst>
            <pc:docMk/>
            <pc:sldMk cId="311276449" sldId="728"/>
            <ac:spMk id="15" creationId="{EC5263CE-BE2F-44C4-BD89-2666D2873C33}"/>
          </ac:spMkLst>
        </pc:spChg>
        <pc:spChg chg="mod">
          <ac:chgData name="Nguyen Chi Son" userId="606856d02e9d83ac" providerId="LiveId" clId="{60F999BA-B899-40E7-9C9A-BEACEE2AA221}" dt="2021-10-13T17:11:53.383" v="5613" actId="20577"/>
          <ac:spMkLst>
            <pc:docMk/>
            <pc:sldMk cId="311276449" sldId="728"/>
            <ac:spMk id="19" creationId="{9C339D16-68E4-43C4-A62E-D0146138D23B}"/>
          </ac:spMkLst>
        </pc:spChg>
        <pc:picChg chg="add mod">
          <ac:chgData name="Nguyen Chi Son" userId="606856d02e9d83ac" providerId="LiveId" clId="{60F999BA-B899-40E7-9C9A-BEACEE2AA221}" dt="2021-10-13T18:41:47.631" v="7815" actId="1076"/>
          <ac:picMkLst>
            <pc:docMk/>
            <pc:sldMk cId="311276449" sldId="728"/>
            <ac:picMk id="3" creationId="{1436765C-A498-4D45-A33D-A2757ED786A0}"/>
          </ac:picMkLst>
        </pc:picChg>
        <pc:picChg chg="del">
          <ac:chgData name="Nguyen Chi Son" userId="606856d02e9d83ac" providerId="LiveId" clId="{60F999BA-B899-40E7-9C9A-BEACEE2AA221}" dt="2021-10-13T17:11:54.858" v="5614" actId="478"/>
          <ac:picMkLst>
            <pc:docMk/>
            <pc:sldMk cId="311276449" sldId="728"/>
            <ac:picMk id="4" creationId="{A558A3FA-5866-4BA7-953A-111C1ACED532}"/>
          </ac:picMkLst>
        </pc:picChg>
        <pc:cxnChg chg="del">
          <ac:chgData name="Nguyen Chi Son" userId="606856d02e9d83ac" providerId="LiveId" clId="{60F999BA-B899-40E7-9C9A-BEACEE2AA221}" dt="2021-10-13T17:12:13.192" v="5619" actId="478"/>
          <ac:cxnSpMkLst>
            <pc:docMk/>
            <pc:sldMk cId="311276449" sldId="728"/>
            <ac:cxnSpMk id="16" creationId="{3221896F-54A6-443F-A329-08714C1B97A2}"/>
          </ac:cxnSpMkLst>
        </pc:cxnChg>
        <pc:cxnChg chg="del">
          <ac:chgData name="Nguyen Chi Son" userId="606856d02e9d83ac" providerId="LiveId" clId="{60F999BA-B899-40E7-9C9A-BEACEE2AA221}" dt="2021-10-13T17:12:13.192" v="5619" actId="478"/>
          <ac:cxnSpMkLst>
            <pc:docMk/>
            <pc:sldMk cId="311276449" sldId="728"/>
            <ac:cxnSpMk id="17" creationId="{9DFDC775-7AC4-4AA5-892A-5BB66FBFC45B}"/>
          </ac:cxnSpMkLst>
        </pc:cxnChg>
        <pc:cxnChg chg="del">
          <ac:chgData name="Nguyen Chi Son" userId="606856d02e9d83ac" providerId="LiveId" clId="{60F999BA-B899-40E7-9C9A-BEACEE2AA221}" dt="2021-10-13T17:12:13.192" v="5619" actId="478"/>
          <ac:cxnSpMkLst>
            <pc:docMk/>
            <pc:sldMk cId="311276449" sldId="728"/>
            <ac:cxnSpMk id="18" creationId="{FEC8261C-6E9E-473D-8237-002E0E7BE896}"/>
          </ac:cxnSpMkLst>
        </pc:cxnChg>
      </pc:sldChg>
      <pc:sldChg chg="delSp modSp add mod modAnim">
        <pc:chgData name="Nguyen Chi Son" userId="606856d02e9d83ac" providerId="LiveId" clId="{60F999BA-B899-40E7-9C9A-BEACEE2AA221}" dt="2021-10-13T18:39:41.324" v="7707" actId="20577"/>
        <pc:sldMkLst>
          <pc:docMk/>
          <pc:sldMk cId="2416830813" sldId="729"/>
        </pc:sldMkLst>
        <pc:spChg chg="mod">
          <ac:chgData name="Nguyen Chi Son" userId="606856d02e9d83ac" providerId="LiveId" clId="{60F999BA-B899-40E7-9C9A-BEACEE2AA221}" dt="2021-10-13T18:39:41.324" v="7707" actId="20577"/>
          <ac:spMkLst>
            <pc:docMk/>
            <pc:sldMk cId="2416830813" sldId="729"/>
            <ac:spMk id="14" creationId="{A530074C-9975-4D4F-AC15-005B11433C74}"/>
          </ac:spMkLst>
        </pc:spChg>
        <pc:spChg chg="mod">
          <ac:chgData name="Nguyen Chi Son" userId="606856d02e9d83ac" providerId="LiveId" clId="{60F999BA-B899-40E7-9C9A-BEACEE2AA221}" dt="2021-10-13T18:38:12.811" v="7417" actId="1035"/>
          <ac:spMkLst>
            <pc:docMk/>
            <pc:sldMk cId="2416830813" sldId="729"/>
            <ac:spMk id="15" creationId="{EC5263CE-BE2F-44C4-BD89-2666D2873C33}"/>
          </ac:spMkLst>
        </pc:spChg>
        <pc:spChg chg="mod">
          <ac:chgData name="Nguyen Chi Son" userId="606856d02e9d83ac" providerId="LiveId" clId="{60F999BA-B899-40E7-9C9A-BEACEE2AA221}" dt="2021-10-13T18:38:08.342" v="7396" actId="20577"/>
          <ac:spMkLst>
            <pc:docMk/>
            <pc:sldMk cId="2416830813" sldId="729"/>
            <ac:spMk id="19" creationId="{9C339D16-68E4-43C4-A62E-D0146138D23B}"/>
          </ac:spMkLst>
        </pc:spChg>
        <pc:picChg chg="del">
          <ac:chgData name="Nguyen Chi Son" userId="606856d02e9d83ac" providerId="LiveId" clId="{60F999BA-B899-40E7-9C9A-BEACEE2AA221}" dt="2021-10-13T17:14:00.752" v="6077" actId="478"/>
          <ac:picMkLst>
            <pc:docMk/>
            <pc:sldMk cId="2416830813" sldId="729"/>
            <ac:picMk id="3" creationId="{1436765C-A498-4D45-A33D-A2757ED786A0}"/>
          </ac:picMkLst>
        </pc:picChg>
      </pc:sldChg>
      <pc:sldChg chg="addSp delSp modSp add mod modAnim">
        <pc:chgData name="Nguyen Chi Son" userId="606856d02e9d83ac" providerId="LiveId" clId="{60F999BA-B899-40E7-9C9A-BEACEE2AA221}" dt="2021-10-13T18:41:57.161" v="7837"/>
        <pc:sldMkLst>
          <pc:docMk/>
          <pc:sldMk cId="3158567965" sldId="730"/>
        </pc:sldMkLst>
        <pc:spChg chg="mod">
          <ac:chgData name="Nguyen Chi Son" userId="606856d02e9d83ac" providerId="LiveId" clId="{60F999BA-B899-40E7-9C9A-BEACEE2AA221}" dt="2021-10-13T18:41:35.750" v="7811" actId="14100"/>
          <ac:spMkLst>
            <pc:docMk/>
            <pc:sldMk cId="3158567965" sldId="730"/>
            <ac:spMk id="10" creationId="{745A3F19-618D-4648-B35D-B4E959951563}"/>
          </ac:spMkLst>
        </pc:spChg>
        <pc:picChg chg="del">
          <ac:chgData name="Nguyen Chi Son" userId="606856d02e9d83ac" providerId="LiveId" clId="{60F999BA-B899-40E7-9C9A-BEACEE2AA221}" dt="2021-10-13T18:33:13.410" v="6262" actId="478"/>
          <ac:picMkLst>
            <pc:docMk/>
            <pc:sldMk cId="3158567965" sldId="730"/>
            <ac:picMk id="6" creationId="{6E5649AD-F9DB-4AA5-8B18-5BE0099A68F6}"/>
          </ac:picMkLst>
        </pc:picChg>
        <pc:picChg chg="add mod">
          <ac:chgData name="Nguyen Chi Son" userId="606856d02e9d83ac" providerId="LiveId" clId="{60F999BA-B899-40E7-9C9A-BEACEE2AA221}" dt="2021-10-13T18:41:31.883" v="7810" actId="1076"/>
          <ac:picMkLst>
            <pc:docMk/>
            <pc:sldMk cId="3158567965" sldId="730"/>
            <ac:picMk id="7" creationId="{8EE1225A-993F-4941-81D1-A07D57E19AC4}"/>
          </ac:picMkLst>
        </pc:picChg>
        <pc:picChg chg="del">
          <ac:chgData name="Nguyen Chi Son" userId="606856d02e9d83ac" providerId="LiveId" clId="{60F999BA-B899-40E7-9C9A-BEACEE2AA221}" dt="2021-10-13T18:33:12.488" v="6261" actId="478"/>
          <ac:picMkLst>
            <pc:docMk/>
            <pc:sldMk cId="3158567965" sldId="730"/>
            <ac:picMk id="9" creationId="{7112C3ED-24FA-4C1A-87CD-8E01D87269A5}"/>
          </ac:picMkLst>
        </pc:picChg>
      </pc:sldChg>
    </pc:docChg>
  </pc:docChgLst>
  <pc:docChgLst>
    <pc:chgData name="Nguyen Chi Son" userId="606856d02e9d83ac" providerId="LiveId" clId="{69CE083D-A91A-4AEC-88EA-948C173BD65A}"/>
    <pc:docChg chg="undo custSel addSld delSld modSld">
      <pc:chgData name="Nguyen Chi Son" userId="606856d02e9d83ac" providerId="LiveId" clId="{69CE083D-A91A-4AEC-88EA-948C173BD65A}" dt="2021-09-01T05:39:21.131" v="4256" actId="14100"/>
      <pc:docMkLst>
        <pc:docMk/>
      </pc:docMkLst>
      <pc:sldChg chg="modSp mod">
        <pc:chgData name="Nguyen Chi Son" userId="606856d02e9d83ac" providerId="LiveId" clId="{69CE083D-A91A-4AEC-88EA-948C173BD65A}" dt="2021-09-01T04:27:52.934" v="41" actId="20577"/>
        <pc:sldMkLst>
          <pc:docMk/>
          <pc:sldMk cId="2922349590" sldId="256"/>
        </pc:sldMkLst>
        <pc:spChg chg="mod">
          <ac:chgData name="Nguyen Chi Son" userId="606856d02e9d83ac" providerId="LiveId" clId="{69CE083D-A91A-4AEC-88EA-948C173BD65A}" dt="2021-09-01T04:27:52.934" v="41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69CE083D-A91A-4AEC-88EA-948C173BD65A}" dt="2021-09-01T04:28:00.044" v="83" actId="20577"/>
        <pc:sldMkLst>
          <pc:docMk/>
          <pc:sldMk cId="2812505328" sldId="362"/>
        </pc:sldMkLst>
        <pc:spChg chg="mod">
          <ac:chgData name="Nguyen Chi Son" userId="606856d02e9d83ac" providerId="LiveId" clId="{69CE083D-A91A-4AEC-88EA-948C173BD65A}" dt="2021-09-01T04:28:00.044" v="83" actId="20577"/>
          <ac:spMkLst>
            <pc:docMk/>
            <pc:sldMk cId="2812505328" sldId="362"/>
            <ac:spMk id="2" creationId="{DAF08EC2-5D0D-48D9-855C-A59C0E5ED55B}"/>
          </ac:spMkLst>
        </pc:spChg>
      </pc:sldChg>
      <pc:sldChg chg="modSp mod">
        <pc:chgData name="Nguyen Chi Son" userId="606856d02e9d83ac" providerId="LiveId" clId="{69CE083D-A91A-4AEC-88EA-948C173BD65A}" dt="2021-09-01T04:55:08.783" v="1189" actId="20577"/>
        <pc:sldMkLst>
          <pc:docMk/>
          <pc:sldMk cId="3904192345" sldId="502"/>
        </pc:sldMkLst>
        <pc:spChg chg="mod">
          <ac:chgData name="Nguyen Chi Son" userId="606856d02e9d83ac" providerId="LiveId" clId="{69CE083D-A91A-4AEC-88EA-948C173BD65A}" dt="2021-09-01T04:55:08.783" v="1189" actId="20577"/>
          <ac:spMkLst>
            <pc:docMk/>
            <pc:sldMk cId="3904192345" sldId="502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69CE083D-A91A-4AEC-88EA-948C173BD65A}" dt="2021-09-01T04:48:42.566" v="967" actId="1076"/>
        <pc:sldMkLst>
          <pc:docMk/>
          <pc:sldMk cId="3298182474" sldId="547"/>
        </pc:sldMkLst>
        <pc:spChg chg="mod">
          <ac:chgData name="Nguyen Chi Son" userId="606856d02e9d83ac" providerId="LiveId" clId="{69CE083D-A91A-4AEC-88EA-948C173BD65A}" dt="2021-09-01T04:28:34.815" v="290" actId="20577"/>
          <ac:spMkLst>
            <pc:docMk/>
            <pc:sldMk cId="3298182474" sldId="547"/>
            <ac:spMk id="2" creationId="{BA8A6260-CA4B-46A9-A06E-C71EE59E6992}"/>
          </ac:spMkLst>
        </pc:spChg>
        <pc:spChg chg="add del mod">
          <ac:chgData name="Nguyen Chi Son" userId="606856d02e9d83ac" providerId="LiveId" clId="{69CE083D-A91A-4AEC-88EA-948C173BD65A}" dt="2021-09-01T04:48:42.566" v="967" actId="1076"/>
          <ac:spMkLst>
            <pc:docMk/>
            <pc:sldMk cId="3298182474" sldId="547"/>
            <ac:spMk id="6" creationId="{B3F8CA32-1402-4A26-97CE-93BF5A5072FC}"/>
          </ac:spMkLst>
        </pc:spChg>
        <pc:spChg chg="add mod">
          <ac:chgData name="Nguyen Chi Son" userId="606856d02e9d83ac" providerId="LiveId" clId="{69CE083D-A91A-4AEC-88EA-948C173BD65A}" dt="2021-09-01T04:47:37.678" v="837" actId="14100"/>
          <ac:spMkLst>
            <pc:docMk/>
            <pc:sldMk cId="3298182474" sldId="547"/>
            <ac:spMk id="21" creationId="{5B1E9942-812A-41D7-930F-3B230D4E3E73}"/>
          </ac:spMkLst>
        </pc:spChg>
        <pc:spChg chg="add mod">
          <ac:chgData name="Nguyen Chi Son" userId="606856d02e9d83ac" providerId="LiveId" clId="{69CE083D-A91A-4AEC-88EA-948C173BD65A}" dt="2021-09-01T04:48:32.520" v="964" actId="1076"/>
          <ac:spMkLst>
            <pc:docMk/>
            <pc:sldMk cId="3298182474" sldId="547"/>
            <ac:spMk id="22" creationId="{1990C08C-B225-479A-999E-092EEBE02639}"/>
          </ac:spMkLst>
        </pc:spChg>
        <pc:picChg chg="del">
          <ac:chgData name="Nguyen Chi Son" userId="606856d02e9d83ac" providerId="LiveId" clId="{69CE083D-A91A-4AEC-88EA-948C173BD65A}" dt="2021-09-01T04:28:02.380" v="84" actId="478"/>
          <ac:picMkLst>
            <pc:docMk/>
            <pc:sldMk cId="3298182474" sldId="547"/>
            <ac:picMk id="4" creationId="{47509A67-6438-4649-B5D8-F5E8A1B3F128}"/>
          </ac:picMkLst>
        </pc:picChg>
        <pc:picChg chg="add del mod">
          <ac:chgData name="Nguyen Chi Son" userId="606856d02e9d83ac" providerId="LiveId" clId="{69CE083D-A91A-4AEC-88EA-948C173BD65A}" dt="2021-09-01T04:32:28.826" v="292"/>
          <ac:picMkLst>
            <pc:docMk/>
            <pc:sldMk cId="3298182474" sldId="547"/>
            <ac:picMk id="5" creationId="{EB87D96D-E0FD-48A9-BE09-51EBFB3189DB}"/>
          </ac:picMkLst>
        </pc:picChg>
        <pc:picChg chg="add del mod">
          <ac:chgData name="Nguyen Chi Son" userId="606856d02e9d83ac" providerId="LiveId" clId="{69CE083D-A91A-4AEC-88EA-948C173BD65A}" dt="2021-09-01T04:37:38.269" v="465" actId="478"/>
          <ac:picMkLst>
            <pc:docMk/>
            <pc:sldMk cId="3298182474" sldId="547"/>
            <ac:picMk id="8" creationId="{ED725C79-8A95-4912-BB86-51EFA9353AE8}"/>
          </ac:picMkLst>
        </pc:picChg>
        <pc:picChg chg="add del mod">
          <ac:chgData name="Nguyen Chi Son" userId="606856d02e9d83ac" providerId="LiveId" clId="{69CE083D-A91A-4AEC-88EA-948C173BD65A}" dt="2021-09-01T04:40:53.745" v="477" actId="478"/>
          <ac:picMkLst>
            <pc:docMk/>
            <pc:sldMk cId="3298182474" sldId="547"/>
            <ac:picMk id="14" creationId="{1050E77F-B7A1-4375-A0FE-CE252FF411F8}"/>
          </ac:picMkLst>
        </pc:picChg>
        <pc:picChg chg="add mod modCrop">
          <ac:chgData name="Nguyen Chi Son" userId="606856d02e9d83ac" providerId="LiveId" clId="{69CE083D-A91A-4AEC-88EA-948C173BD65A}" dt="2021-09-01T04:48:42.566" v="967" actId="1076"/>
          <ac:picMkLst>
            <pc:docMk/>
            <pc:sldMk cId="3298182474" sldId="547"/>
            <ac:picMk id="16" creationId="{44CF574D-D45E-4893-A108-F78E01BD5EB5}"/>
          </ac:picMkLst>
        </pc:picChg>
        <pc:picChg chg="add del mod">
          <ac:chgData name="Nguyen Chi Son" userId="606856d02e9d83ac" providerId="LiveId" clId="{69CE083D-A91A-4AEC-88EA-948C173BD65A}" dt="2021-09-01T04:46:33.965" v="660"/>
          <ac:picMkLst>
            <pc:docMk/>
            <pc:sldMk cId="3298182474" sldId="547"/>
            <ac:picMk id="18" creationId="{7433AEA1-AD2A-4F99-B230-8940B486A5EF}"/>
          </ac:picMkLst>
        </pc:picChg>
        <pc:picChg chg="add mod">
          <ac:chgData name="Nguyen Chi Son" userId="606856d02e9d83ac" providerId="LiveId" clId="{69CE083D-A91A-4AEC-88EA-948C173BD65A}" dt="2021-09-01T04:47:41.334" v="838" actId="1076"/>
          <ac:picMkLst>
            <pc:docMk/>
            <pc:sldMk cId="3298182474" sldId="547"/>
            <ac:picMk id="20" creationId="{6ABC7493-612A-4BC6-9C3C-33C7887D47D0}"/>
          </ac:picMkLst>
        </pc:picChg>
        <pc:cxnChg chg="add del mod">
          <ac:chgData name="Nguyen Chi Son" userId="606856d02e9d83ac" providerId="LiveId" clId="{69CE083D-A91A-4AEC-88EA-948C173BD65A}" dt="2021-09-01T04:37:39.412" v="466" actId="478"/>
          <ac:cxnSpMkLst>
            <pc:docMk/>
            <pc:sldMk cId="3298182474" sldId="547"/>
            <ac:cxnSpMk id="10" creationId="{9330E071-7A57-4EDD-9C4F-B9C882DACD3B}"/>
          </ac:cxnSpMkLst>
        </pc:cxnChg>
        <pc:cxnChg chg="add del mod">
          <ac:chgData name="Nguyen Chi Son" userId="606856d02e9d83ac" providerId="LiveId" clId="{69CE083D-A91A-4AEC-88EA-948C173BD65A}" dt="2021-09-01T04:37:39.412" v="466" actId="478"/>
          <ac:cxnSpMkLst>
            <pc:docMk/>
            <pc:sldMk cId="3298182474" sldId="547"/>
            <ac:cxnSpMk id="11" creationId="{718A73EC-5354-4B4A-A2C5-59E3E8F95001}"/>
          </ac:cxnSpMkLst>
        </pc:cxnChg>
      </pc:sldChg>
      <pc:sldChg chg="addSp delSp modSp mod">
        <pc:chgData name="Nguyen Chi Son" userId="606856d02e9d83ac" providerId="LiveId" clId="{69CE083D-A91A-4AEC-88EA-948C173BD65A}" dt="2021-09-01T05:22:26.844" v="2794" actId="1076"/>
        <pc:sldMkLst>
          <pc:docMk/>
          <pc:sldMk cId="3213348296" sldId="549"/>
        </pc:sldMkLst>
        <pc:spChg chg="mod">
          <ac:chgData name="Nguyen Chi Son" userId="606856d02e9d83ac" providerId="LiveId" clId="{69CE083D-A91A-4AEC-88EA-948C173BD65A}" dt="2021-09-01T05:13:00.358" v="2333" actId="20577"/>
          <ac:spMkLst>
            <pc:docMk/>
            <pc:sldMk cId="3213348296" sldId="549"/>
            <ac:spMk id="9" creationId="{9F4BC261-4781-4DFE-BA2B-77EE6F751C48}"/>
          </ac:spMkLst>
        </pc:spChg>
        <pc:spChg chg="mod">
          <ac:chgData name="Nguyen Chi Son" userId="606856d02e9d83ac" providerId="LiveId" clId="{69CE083D-A91A-4AEC-88EA-948C173BD65A}" dt="2021-09-01T05:21:25.721" v="2769" actId="1076"/>
          <ac:spMkLst>
            <pc:docMk/>
            <pc:sldMk cId="3213348296" sldId="549"/>
            <ac:spMk id="14" creationId="{60E06B87-669F-4D88-B1FC-A5A2F50A8ABF}"/>
          </ac:spMkLst>
        </pc:spChg>
        <pc:spChg chg="del">
          <ac:chgData name="Nguyen Chi Son" userId="606856d02e9d83ac" providerId="LiveId" clId="{69CE083D-A91A-4AEC-88EA-948C173BD65A}" dt="2021-09-01T05:13:05.273" v="2337" actId="478"/>
          <ac:spMkLst>
            <pc:docMk/>
            <pc:sldMk cId="3213348296" sldId="549"/>
            <ac:spMk id="15" creationId="{EE4B5588-1117-4F51-A7A7-0875205D83FE}"/>
          </ac:spMkLst>
        </pc:spChg>
        <pc:spChg chg="add mod">
          <ac:chgData name="Nguyen Chi Son" userId="606856d02e9d83ac" providerId="LiveId" clId="{69CE083D-A91A-4AEC-88EA-948C173BD65A}" dt="2021-09-01T05:22:09.454" v="2787" actId="1076"/>
          <ac:spMkLst>
            <pc:docMk/>
            <pc:sldMk cId="3213348296" sldId="549"/>
            <ac:spMk id="21" creationId="{9FD645BC-F8A3-4D1E-BAED-B29B22FBCEB6}"/>
          </ac:spMkLst>
        </pc:spChg>
        <pc:spChg chg="add mod">
          <ac:chgData name="Nguyen Chi Son" userId="606856d02e9d83ac" providerId="LiveId" clId="{69CE083D-A91A-4AEC-88EA-948C173BD65A}" dt="2021-09-01T05:22:26.844" v="2794" actId="1076"/>
          <ac:spMkLst>
            <pc:docMk/>
            <pc:sldMk cId="3213348296" sldId="549"/>
            <ac:spMk id="22" creationId="{FC15D3CF-C350-4B09-ACFD-8076E233FC6E}"/>
          </ac:spMkLst>
        </pc:spChg>
        <pc:graphicFrameChg chg="del">
          <ac:chgData name="Nguyen Chi Son" userId="606856d02e9d83ac" providerId="LiveId" clId="{69CE083D-A91A-4AEC-88EA-948C173BD65A}" dt="2021-09-01T05:11:50.392" v="1990" actId="478"/>
          <ac:graphicFrameMkLst>
            <pc:docMk/>
            <pc:sldMk cId="3213348296" sldId="549"/>
            <ac:graphicFrameMk id="2" creationId="{17A62E1B-D548-47D9-BC20-C95248EBE291}"/>
          </ac:graphicFrameMkLst>
        </pc:graphicFrameChg>
        <pc:picChg chg="del">
          <ac:chgData name="Nguyen Chi Son" userId="606856d02e9d83ac" providerId="LiveId" clId="{69CE083D-A91A-4AEC-88EA-948C173BD65A}" dt="2021-09-01T05:13:02.999" v="2334" actId="478"/>
          <ac:picMkLst>
            <pc:docMk/>
            <pc:sldMk cId="3213348296" sldId="549"/>
            <ac:picMk id="8" creationId="{07254165-4E84-4D19-97A8-663C980226BE}"/>
          </ac:picMkLst>
        </pc:picChg>
        <pc:picChg chg="add mod">
          <ac:chgData name="Nguyen Chi Son" userId="606856d02e9d83ac" providerId="LiveId" clId="{69CE083D-A91A-4AEC-88EA-948C173BD65A}" dt="2021-09-01T05:21:00.030" v="2742" actId="1037"/>
          <ac:picMkLst>
            <pc:docMk/>
            <pc:sldMk cId="3213348296" sldId="549"/>
            <ac:picMk id="10" creationId="{4E8E3367-3315-4119-9C12-1299811F6490}"/>
          </ac:picMkLst>
        </pc:picChg>
        <pc:picChg chg="del">
          <ac:chgData name="Nguyen Chi Son" userId="606856d02e9d83ac" providerId="LiveId" clId="{69CE083D-A91A-4AEC-88EA-948C173BD65A}" dt="2021-09-01T05:13:03.858" v="2335" actId="478"/>
          <ac:picMkLst>
            <pc:docMk/>
            <pc:sldMk cId="3213348296" sldId="549"/>
            <ac:picMk id="11" creationId="{E987A8AC-2A7D-4B7A-8DD0-ABDD3A74CA20}"/>
          </ac:picMkLst>
        </pc:picChg>
        <pc:picChg chg="del">
          <ac:chgData name="Nguyen Chi Son" userId="606856d02e9d83ac" providerId="LiveId" clId="{69CE083D-A91A-4AEC-88EA-948C173BD65A}" dt="2021-09-01T05:13:04.249" v="2336" actId="478"/>
          <ac:picMkLst>
            <pc:docMk/>
            <pc:sldMk cId="3213348296" sldId="549"/>
            <ac:picMk id="13" creationId="{40E13D61-072E-4F64-889A-C2F858FC3675}"/>
          </ac:picMkLst>
        </pc:picChg>
        <pc:cxnChg chg="add mod">
          <ac:chgData name="Nguyen Chi Son" userId="606856d02e9d83ac" providerId="LiveId" clId="{69CE083D-A91A-4AEC-88EA-948C173BD65A}" dt="2021-09-01T05:21:00.030" v="2742" actId="1037"/>
          <ac:cxnSpMkLst>
            <pc:docMk/>
            <pc:sldMk cId="3213348296" sldId="549"/>
            <ac:cxnSpMk id="4" creationId="{F4E45DAE-725A-4057-B534-B532FAD75DDA}"/>
          </ac:cxnSpMkLst>
        </pc:cxnChg>
        <pc:cxnChg chg="add mod">
          <ac:chgData name="Nguyen Chi Son" userId="606856d02e9d83ac" providerId="LiveId" clId="{69CE083D-A91A-4AEC-88EA-948C173BD65A}" dt="2021-09-01T05:21:00.030" v="2742" actId="1037"/>
          <ac:cxnSpMkLst>
            <pc:docMk/>
            <pc:sldMk cId="3213348296" sldId="549"/>
            <ac:cxnSpMk id="12" creationId="{ED944075-1A98-4690-B239-5B2B3CC3979D}"/>
          </ac:cxnSpMkLst>
        </pc:cxnChg>
        <pc:cxnChg chg="add mod">
          <ac:chgData name="Nguyen Chi Son" userId="606856d02e9d83ac" providerId="LiveId" clId="{69CE083D-A91A-4AEC-88EA-948C173BD65A}" dt="2021-09-01T05:21:00.030" v="2742" actId="1037"/>
          <ac:cxnSpMkLst>
            <pc:docMk/>
            <pc:sldMk cId="3213348296" sldId="549"/>
            <ac:cxnSpMk id="16" creationId="{187292AD-3E44-441F-A2EA-285AF6B0FE24}"/>
          </ac:cxnSpMkLst>
        </pc:cxnChg>
        <pc:cxnChg chg="add mod">
          <ac:chgData name="Nguyen Chi Son" userId="606856d02e9d83ac" providerId="LiveId" clId="{69CE083D-A91A-4AEC-88EA-948C173BD65A}" dt="2021-09-01T05:21:00.030" v="2742" actId="1037"/>
          <ac:cxnSpMkLst>
            <pc:docMk/>
            <pc:sldMk cId="3213348296" sldId="549"/>
            <ac:cxnSpMk id="17" creationId="{01509A22-EA10-42BE-A111-F1E0ECCD2466}"/>
          </ac:cxnSpMkLst>
        </pc:cxnChg>
        <pc:cxnChg chg="add mod">
          <ac:chgData name="Nguyen Chi Son" userId="606856d02e9d83ac" providerId="LiveId" clId="{69CE083D-A91A-4AEC-88EA-948C173BD65A}" dt="2021-09-01T05:21:56.360" v="2778" actId="1076"/>
          <ac:cxnSpMkLst>
            <pc:docMk/>
            <pc:sldMk cId="3213348296" sldId="549"/>
            <ac:cxnSpMk id="18" creationId="{B9B61760-040F-4AF0-98C1-E4A758AE70C4}"/>
          </ac:cxnSpMkLst>
        </pc:cxnChg>
        <pc:cxnChg chg="add mod">
          <ac:chgData name="Nguyen Chi Son" userId="606856d02e9d83ac" providerId="LiveId" clId="{69CE083D-A91A-4AEC-88EA-948C173BD65A}" dt="2021-09-01T05:21:56.360" v="2778" actId="1076"/>
          <ac:cxnSpMkLst>
            <pc:docMk/>
            <pc:sldMk cId="3213348296" sldId="549"/>
            <ac:cxnSpMk id="19" creationId="{C2A9C535-6FAA-48C1-B789-C730034CBF5B}"/>
          </ac:cxnSpMkLst>
        </pc:cxnChg>
        <pc:cxnChg chg="add mod">
          <ac:chgData name="Nguyen Chi Son" userId="606856d02e9d83ac" providerId="LiveId" clId="{69CE083D-A91A-4AEC-88EA-948C173BD65A}" dt="2021-09-01T05:21:56.360" v="2778" actId="1076"/>
          <ac:cxnSpMkLst>
            <pc:docMk/>
            <pc:sldMk cId="3213348296" sldId="549"/>
            <ac:cxnSpMk id="20" creationId="{013DA597-B08D-4CA8-B03F-18BEA51E8F5F}"/>
          </ac:cxnSpMkLst>
        </pc:cxnChg>
      </pc:sldChg>
      <pc:sldChg chg="del">
        <pc:chgData name="Nguyen Chi Son" userId="606856d02e9d83ac" providerId="LiveId" clId="{69CE083D-A91A-4AEC-88EA-948C173BD65A}" dt="2021-09-01T05:23:42.627" v="2795" actId="47"/>
        <pc:sldMkLst>
          <pc:docMk/>
          <pc:sldMk cId="2489206367" sldId="588"/>
        </pc:sldMkLst>
      </pc:sldChg>
      <pc:sldChg chg="addSp delSp modSp mod">
        <pc:chgData name="Nguyen Chi Son" userId="606856d02e9d83ac" providerId="LiveId" clId="{69CE083D-A91A-4AEC-88EA-948C173BD65A}" dt="2021-09-01T05:09:15.004" v="1948" actId="1076"/>
        <pc:sldMkLst>
          <pc:docMk/>
          <pc:sldMk cId="2951639226" sldId="592"/>
        </pc:sldMkLst>
        <pc:spChg chg="mod">
          <ac:chgData name="Nguyen Chi Son" userId="606856d02e9d83ac" providerId="LiveId" clId="{69CE083D-A91A-4AEC-88EA-948C173BD65A}" dt="2021-09-01T04:55:35.532" v="1301" actId="20577"/>
          <ac:spMkLst>
            <pc:docMk/>
            <pc:sldMk cId="2951639226" sldId="592"/>
            <ac:spMk id="9" creationId="{9F4BC261-4781-4DFE-BA2B-77EE6F751C48}"/>
          </ac:spMkLst>
        </pc:spChg>
        <pc:spChg chg="del">
          <ac:chgData name="Nguyen Chi Son" userId="606856d02e9d83ac" providerId="LiveId" clId="{69CE083D-A91A-4AEC-88EA-948C173BD65A}" dt="2021-09-01T05:00:03.203" v="1446" actId="478"/>
          <ac:spMkLst>
            <pc:docMk/>
            <pc:sldMk cId="2951639226" sldId="592"/>
            <ac:spMk id="11" creationId="{79B713A0-B0AA-4990-8520-BDAC1B5902ED}"/>
          </ac:spMkLst>
        </pc:spChg>
        <pc:spChg chg="mod">
          <ac:chgData name="Nguyen Chi Son" userId="606856d02e9d83ac" providerId="LiveId" clId="{69CE083D-A91A-4AEC-88EA-948C173BD65A}" dt="2021-09-01T05:08:49.037" v="1940" actId="1076"/>
          <ac:spMkLst>
            <pc:docMk/>
            <pc:sldMk cId="2951639226" sldId="592"/>
            <ac:spMk id="13" creationId="{6D2DFB58-1EB9-4656-85EA-F3D4AAB8D17D}"/>
          </ac:spMkLst>
        </pc:spChg>
        <pc:spChg chg="add mod">
          <ac:chgData name="Nguyen Chi Son" userId="606856d02e9d83ac" providerId="LiveId" clId="{69CE083D-A91A-4AEC-88EA-948C173BD65A}" dt="2021-09-01T05:09:04.430" v="1944" actId="1076"/>
          <ac:spMkLst>
            <pc:docMk/>
            <pc:sldMk cId="2951639226" sldId="592"/>
            <ac:spMk id="14" creationId="{EA7B24C5-7359-49E6-B944-40457B92B206}"/>
          </ac:spMkLst>
        </pc:spChg>
        <pc:spChg chg="add mod">
          <ac:chgData name="Nguyen Chi Son" userId="606856d02e9d83ac" providerId="LiveId" clId="{69CE083D-A91A-4AEC-88EA-948C173BD65A}" dt="2021-09-01T05:09:04.430" v="1944" actId="1076"/>
          <ac:spMkLst>
            <pc:docMk/>
            <pc:sldMk cId="2951639226" sldId="592"/>
            <ac:spMk id="15" creationId="{AC396071-B616-4E73-9573-E630D0D3B265}"/>
          </ac:spMkLst>
        </pc:spChg>
        <pc:spChg chg="mod">
          <ac:chgData name="Nguyen Chi Son" userId="606856d02e9d83ac" providerId="LiveId" clId="{69CE083D-A91A-4AEC-88EA-948C173BD65A}" dt="2021-09-01T05:09:04.430" v="1944" actId="1076"/>
          <ac:spMkLst>
            <pc:docMk/>
            <pc:sldMk cId="2951639226" sldId="592"/>
            <ac:spMk id="19" creationId="{F29950DC-B3ED-4401-97C0-DAC4A4B93272}"/>
          </ac:spMkLst>
        </pc:spChg>
        <pc:spChg chg="add mod">
          <ac:chgData name="Nguyen Chi Son" userId="606856d02e9d83ac" providerId="LiveId" clId="{69CE083D-A91A-4AEC-88EA-948C173BD65A}" dt="2021-09-01T05:09:15.004" v="1948" actId="1076"/>
          <ac:spMkLst>
            <pc:docMk/>
            <pc:sldMk cId="2951639226" sldId="592"/>
            <ac:spMk id="22" creationId="{9B70231E-81A3-49E8-9FC2-611FABACFA81}"/>
          </ac:spMkLst>
        </pc:spChg>
        <pc:picChg chg="add mod modCrop">
          <ac:chgData name="Nguyen Chi Son" userId="606856d02e9d83ac" providerId="LiveId" clId="{69CE083D-A91A-4AEC-88EA-948C173BD65A}" dt="2021-09-01T05:08:49.037" v="1940" actId="1076"/>
          <ac:picMkLst>
            <pc:docMk/>
            <pc:sldMk cId="2951639226" sldId="592"/>
            <ac:picMk id="3" creationId="{CE7BCD2E-8D13-4F30-8536-E673F1B2577F}"/>
          </ac:picMkLst>
        </pc:picChg>
        <pc:picChg chg="add mod">
          <ac:chgData name="Nguyen Chi Son" userId="606856d02e9d83ac" providerId="LiveId" clId="{69CE083D-A91A-4AEC-88EA-948C173BD65A}" dt="2021-09-01T05:09:04.430" v="1944" actId="1076"/>
          <ac:picMkLst>
            <pc:docMk/>
            <pc:sldMk cId="2951639226" sldId="592"/>
            <ac:picMk id="5" creationId="{1CF0CE51-E2DC-4A9A-A3AD-980262697A57}"/>
          </ac:picMkLst>
        </pc:picChg>
        <pc:picChg chg="del">
          <ac:chgData name="Nguyen Chi Son" userId="606856d02e9d83ac" providerId="LiveId" clId="{69CE083D-A91A-4AEC-88EA-948C173BD65A}" dt="2021-09-01T04:55:11.236" v="1190" actId="478"/>
          <ac:picMkLst>
            <pc:docMk/>
            <pc:sldMk cId="2951639226" sldId="592"/>
            <ac:picMk id="7" creationId="{B5E6B8F5-D545-41C6-AE9D-C0E19C163CDB}"/>
          </ac:picMkLst>
        </pc:picChg>
        <pc:picChg chg="del">
          <ac:chgData name="Nguyen Chi Son" userId="606856d02e9d83ac" providerId="LiveId" clId="{69CE083D-A91A-4AEC-88EA-948C173BD65A}" dt="2021-09-01T04:55:11.783" v="1191" actId="478"/>
          <ac:picMkLst>
            <pc:docMk/>
            <pc:sldMk cId="2951639226" sldId="592"/>
            <ac:picMk id="10" creationId="{F81FB6DF-02B5-49B6-BB1F-F94270D5449E}"/>
          </ac:picMkLst>
        </pc:picChg>
        <pc:picChg chg="del">
          <ac:chgData name="Nguyen Chi Son" userId="606856d02e9d83ac" providerId="LiveId" clId="{69CE083D-A91A-4AEC-88EA-948C173BD65A}" dt="2021-09-01T04:55:12.173" v="1192" actId="478"/>
          <ac:picMkLst>
            <pc:docMk/>
            <pc:sldMk cId="2951639226" sldId="592"/>
            <ac:picMk id="17" creationId="{B5CEA079-2904-45D3-864F-16E0DA6AE6D3}"/>
          </ac:picMkLst>
        </pc:picChg>
        <pc:picChg chg="add mod">
          <ac:chgData name="Nguyen Chi Son" userId="606856d02e9d83ac" providerId="LiveId" clId="{69CE083D-A91A-4AEC-88EA-948C173BD65A}" dt="2021-09-01T05:09:07.518" v="1945" actId="1076"/>
          <ac:picMkLst>
            <pc:docMk/>
            <pc:sldMk cId="2951639226" sldId="592"/>
            <ac:picMk id="21" creationId="{A71EC9E4-11E7-47BF-BA14-D6253B31E9D4}"/>
          </ac:picMkLst>
        </pc:picChg>
        <pc:cxnChg chg="add mod">
          <ac:chgData name="Nguyen Chi Son" userId="606856d02e9d83ac" providerId="LiveId" clId="{69CE083D-A91A-4AEC-88EA-948C173BD65A}" dt="2021-09-01T05:09:04.430" v="1944" actId="1076"/>
          <ac:cxnSpMkLst>
            <pc:docMk/>
            <pc:sldMk cId="2951639226" sldId="592"/>
            <ac:cxnSpMk id="16" creationId="{95C596FD-ACE6-4F76-9290-49C8059ECEDB}"/>
          </ac:cxnSpMkLst>
        </pc:cxnChg>
        <pc:cxnChg chg="add mod">
          <ac:chgData name="Nguyen Chi Son" userId="606856d02e9d83ac" providerId="LiveId" clId="{69CE083D-A91A-4AEC-88EA-948C173BD65A}" dt="2021-09-01T05:09:04.430" v="1944" actId="1076"/>
          <ac:cxnSpMkLst>
            <pc:docMk/>
            <pc:sldMk cId="2951639226" sldId="592"/>
            <ac:cxnSpMk id="18" creationId="{4865D118-6138-4E0B-B5DC-AC614C884FED}"/>
          </ac:cxnSpMkLst>
        </pc:cxnChg>
        <pc:cxnChg chg="add mod">
          <ac:chgData name="Nguyen Chi Son" userId="606856d02e9d83ac" providerId="LiveId" clId="{69CE083D-A91A-4AEC-88EA-948C173BD65A}" dt="2021-09-01T05:09:04.430" v="1944" actId="1076"/>
          <ac:cxnSpMkLst>
            <pc:docMk/>
            <pc:sldMk cId="2951639226" sldId="592"/>
            <ac:cxnSpMk id="20" creationId="{21CEAE5E-DC23-438D-A43E-D6E31F73FDEC}"/>
          </ac:cxnSpMkLst>
        </pc:cxnChg>
      </pc:sldChg>
      <pc:sldChg chg="del">
        <pc:chgData name="Nguyen Chi Son" userId="606856d02e9d83ac" providerId="LiveId" clId="{69CE083D-A91A-4AEC-88EA-948C173BD65A}" dt="2021-09-01T05:11:38.070" v="1949" actId="47"/>
        <pc:sldMkLst>
          <pc:docMk/>
          <pc:sldMk cId="3022789656" sldId="593"/>
        </pc:sldMkLst>
      </pc:sldChg>
      <pc:sldChg chg="modSp mod">
        <pc:chgData name="Nguyen Chi Son" userId="606856d02e9d83ac" providerId="LiveId" clId="{69CE083D-A91A-4AEC-88EA-948C173BD65A}" dt="2021-09-01T05:11:45.434" v="1989" actId="20577"/>
        <pc:sldMkLst>
          <pc:docMk/>
          <pc:sldMk cId="1291980650" sldId="594"/>
        </pc:sldMkLst>
        <pc:spChg chg="mod">
          <ac:chgData name="Nguyen Chi Son" userId="606856d02e9d83ac" providerId="LiveId" clId="{69CE083D-A91A-4AEC-88EA-948C173BD65A}" dt="2021-09-01T05:11:45.434" v="1989" actId="20577"/>
          <ac:spMkLst>
            <pc:docMk/>
            <pc:sldMk cId="1291980650" sldId="594"/>
            <ac:spMk id="2" creationId="{DAF08EC2-5D0D-48D9-855C-A59C0E5ED55B}"/>
          </ac:spMkLst>
        </pc:spChg>
      </pc:sldChg>
      <pc:sldChg chg="del">
        <pc:chgData name="Nguyen Chi Son" userId="606856d02e9d83ac" providerId="LiveId" clId="{69CE083D-A91A-4AEC-88EA-948C173BD65A}" dt="2021-09-01T05:23:43.455" v="2796" actId="47"/>
        <pc:sldMkLst>
          <pc:docMk/>
          <pc:sldMk cId="361782449" sldId="595"/>
        </pc:sldMkLst>
      </pc:sldChg>
      <pc:sldChg chg="addSp delSp modSp mod modAnim">
        <pc:chgData name="Nguyen Chi Son" userId="606856d02e9d83ac" providerId="LiveId" clId="{69CE083D-A91A-4AEC-88EA-948C173BD65A}" dt="2021-09-01T05:38:28.965" v="4245" actId="1035"/>
        <pc:sldMkLst>
          <pc:docMk/>
          <pc:sldMk cId="1953741841" sldId="596"/>
        </pc:sldMkLst>
        <pc:spChg chg="mod">
          <ac:chgData name="Nguyen Chi Son" userId="606856d02e9d83ac" providerId="LiveId" clId="{69CE083D-A91A-4AEC-88EA-948C173BD65A}" dt="2021-09-01T05:25:00.569" v="2969" actId="20577"/>
          <ac:spMkLst>
            <pc:docMk/>
            <pc:sldMk cId="1953741841" sldId="596"/>
            <ac:spMk id="2" creationId="{BA8A6260-CA4B-46A9-A06E-C71EE59E6992}"/>
          </ac:spMkLst>
        </pc:spChg>
        <pc:spChg chg="mod">
          <ac:chgData name="Nguyen Chi Son" userId="606856d02e9d83ac" providerId="LiveId" clId="{69CE083D-A91A-4AEC-88EA-948C173BD65A}" dt="2021-09-01T05:38:28.965" v="4245" actId="1035"/>
          <ac:spMkLst>
            <pc:docMk/>
            <pc:sldMk cId="1953741841" sldId="596"/>
            <ac:spMk id="4" creationId="{0D159DDA-BA49-4E92-817D-8988A85A5610}"/>
          </ac:spMkLst>
        </pc:spChg>
        <pc:spChg chg="mod">
          <ac:chgData name="Nguyen Chi Son" userId="606856d02e9d83ac" providerId="LiveId" clId="{69CE083D-A91A-4AEC-88EA-948C173BD65A}" dt="2021-09-01T05:38:28.965" v="4245" actId="1035"/>
          <ac:spMkLst>
            <pc:docMk/>
            <pc:sldMk cId="1953741841" sldId="596"/>
            <ac:spMk id="5" creationId="{34B18095-2B84-439E-80AD-AC5D4586BEAA}"/>
          </ac:spMkLst>
        </pc:spChg>
        <pc:spChg chg="mod">
          <ac:chgData name="Nguyen Chi Son" userId="606856d02e9d83ac" providerId="LiveId" clId="{69CE083D-A91A-4AEC-88EA-948C173BD65A}" dt="2021-09-01T05:38:28.965" v="4245" actId="1035"/>
          <ac:spMkLst>
            <pc:docMk/>
            <pc:sldMk cId="1953741841" sldId="596"/>
            <ac:spMk id="11" creationId="{BB94417D-BA64-41A3-A335-F1084FC4EAAB}"/>
          </ac:spMkLst>
        </pc:spChg>
        <pc:spChg chg="mod">
          <ac:chgData name="Nguyen Chi Son" userId="606856d02e9d83ac" providerId="LiveId" clId="{69CE083D-A91A-4AEC-88EA-948C173BD65A}" dt="2021-09-01T05:38:28.965" v="4245" actId="1035"/>
          <ac:spMkLst>
            <pc:docMk/>
            <pc:sldMk cId="1953741841" sldId="596"/>
            <ac:spMk id="14" creationId="{47690167-AC03-4A6E-8A65-B47A2BE69ACA}"/>
          </ac:spMkLst>
        </pc:spChg>
        <pc:picChg chg="del">
          <ac:chgData name="Nguyen Chi Son" userId="606856d02e9d83ac" providerId="LiveId" clId="{69CE083D-A91A-4AEC-88EA-948C173BD65A}" dt="2021-09-01T05:23:44.815" v="2797" actId="478"/>
          <ac:picMkLst>
            <pc:docMk/>
            <pc:sldMk cId="1953741841" sldId="596"/>
            <ac:picMk id="6" creationId="{132C6B4C-1510-476A-898C-E58CB016DADD}"/>
          </ac:picMkLst>
        </pc:picChg>
        <pc:picChg chg="add del mod">
          <ac:chgData name="Nguyen Chi Son" userId="606856d02e9d83ac" providerId="LiveId" clId="{69CE083D-A91A-4AEC-88EA-948C173BD65A}" dt="2021-09-01T05:25:28.024" v="2973" actId="478"/>
          <ac:picMkLst>
            <pc:docMk/>
            <pc:sldMk cId="1953741841" sldId="596"/>
            <ac:picMk id="7" creationId="{7FE8F302-0F36-4109-AE48-5DFDAB6034DE}"/>
          </ac:picMkLst>
        </pc:picChg>
        <pc:picChg chg="add mod">
          <ac:chgData name="Nguyen Chi Son" userId="606856d02e9d83ac" providerId="LiveId" clId="{69CE083D-A91A-4AEC-88EA-948C173BD65A}" dt="2021-09-01T05:25:37.693" v="2977" actId="1076"/>
          <ac:picMkLst>
            <pc:docMk/>
            <pc:sldMk cId="1953741841" sldId="596"/>
            <ac:picMk id="9" creationId="{3F727A10-4353-4AE1-8948-DA1301CFFEB4}"/>
          </ac:picMkLst>
        </pc:picChg>
      </pc:sldChg>
      <pc:sldChg chg="addSp delSp modSp add mod modTransition modAnim">
        <pc:chgData name="Nguyen Chi Son" userId="606856d02e9d83ac" providerId="LiveId" clId="{69CE083D-A91A-4AEC-88EA-948C173BD65A}" dt="2021-09-01T05:39:21.131" v="4256" actId="14100"/>
        <pc:sldMkLst>
          <pc:docMk/>
          <pc:sldMk cId="3916721958" sldId="597"/>
        </pc:sldMkLst>
        <pc:spChg chg="del">
          <ac:chgData name="Nguyen Chi Son" userId="606856d02e9d83ac" providerId="LiveId" clId="{69CE083D-A91A-4AEC-88EA-948C173BD65A}" dt="2021-09-01T04:51:55.319" v="969" actId="478"/>
          <ac:spMkLst>
            <pc:docMk/>
            <pc:sldMk cId="3916721958" sldId="597"/>
            <ac:spMk id="6" creationId="{B3F8CA32-1402-4A26-97CE-93BF5A5072FC}"/>
          </ac:spMkLst>
        </pc:spChg>
        <pc:spChg chg="add del mod">
          <ac:chgData name="Nguyen Chi Son" userId="606856d02e9d83ac" providerId="LiveId" clId="{69CE083D-A91A-4AEC-88EA-948C173BD65A}" dt="2021-09-01T04:52:50.446" v="981"/>
          <ac:spMkLst>
            <pc:docMk/>
            <pc:sldMk cId="3916721958" sldId="597"/>
            <ac:spMk id="12" creationId="{12BD5E96-07DD-4995-9422-AB0134D583EC}"/>
          </ac:spMkLst>
        </pc:spChg>
        <pc:spChg chg="add mod">
          <ac:chgData name="Nguyen Chi Son" userId="606856d02e9d83ac" providerId="LiveId" clId="{69CE083D-A91A-4AEC-88EA-948C173BD65A}" dt="2021-09-01T04:53:19.224" v="1115" actId="1076"/>
          <ac:spMkLst>
            <pc:docMk/>
            <pc:sldMk cId="3916721958" sldId="597"/>
            <ac:spMk id="14" creationId="{4B813AF0-0D28-46C9-8C6A-D0DEF442AB31}"/>
          </ac:spMkLst>
        </pc:spChg>
        <pc:spChg chg="del">
          <ac:chgData name="Nguyen Chi Son" userId="606856d02e9d83ac" providerId="LiveId" clId="{69CE083D-A91A-4AEC-88EA-948C173BD65A}" dt="2021-09-01T04:51:55.319" v="969" actId="478"/>
          <ac:spMkLst>
            <pc:docMk/>
            <pc:sldMk cId="3916721958" sldId="597"/>
            <ac:spMk id="21" creationId="{5B1E9942-812A-41D7-930F-3B230D4E3E73}"/>
          </ac:spMkLst>
        </pc:spChg>
        <pc:spChg chg="del">
          <ac:chgData name="Nguyen Chi Son" userId="606856d02e9d83ac" providerId="LiveId" clId="{69CE083D-A91A-4AEC-88EA-948C173BD65A}" dt="2021-09-01T04:51:55.319" v="969" actId="478"/>
          <ac:spMkLst>
            <pc:docMk/>
            <pc:sldMk cId="3916721958" sldId="597"/>
            <ac:spMk id="22" creationId="{1990C08C-B225-479A-999E-092EEBE02639}"/>
          </ac:spMkLst>
        </pc:spChg>
        <pc:picChg chg="add del">
          <ac:chgData name="Nguyen Chi Son" userId="606856d02e9d83ac" providerId="LiveId" clId="{69CE083D-A91A-4AEC-88EA-948C173BD65A}" dt="2021-09-01T04:52:55.116" v="985"/>
          <ac:picMkLst>
            <pc:docMk/>
            <pc:sldMk cId="3916721958" sldId="597"/>
            <ac:picMk id="7" creationId="{4D9C0AEA-3807-4A6A-9F8C-348DCCF6A329}"/>
          </ac:picMkLst>
        </pc:picChg>
        <pc:cxnChg chg="add mod">
          <ac:chgData name="Nguyen Chi Son" userId="606856d02e9d83ac" providerId="LiveId" clId="{69CE083D-A91A-4AEC-88EA-948C173BD65A}" dt="2021-09-01T04:52:20.756" v="976" actId="1076"/>
          <ac:cxnSpMkLst>
            <pc:docMk/>
            <pc:sldMk cId="3916721958" sldId="597"/>
            <ac:cxnSpMk id="4" creationId="{F4DC0B53-8CCA-43D8-BD45-1E775A94F70C}"/>
          </ac:cxnSpMkLst>
        </pc:cxnChg>
        <pc:cxnChg chg="add mod">
          <ac:chgData name="Nguyen Chi Son" userId="606856d02e9d83ac" providerId="LiveId" clId="{69CE083D-A91A-4AEC-88EA-948C173BD65A}" dt="2021-09-01T05:39:21.131" v="4256" actId="14100"/>
          <ac:cxnSpMkLst>
            <pc:docMk/>
            <pc:sldMk cId="3916721958" sldId="597"/>
            <ac:cxnSpMk id="10" creationId="{E841E49A-9000-4F37-B343-66344DCBCCBF}"/>
          </ac:cxnSpMkLst>
        </pc:cxnChg>
        <pc:cxnChg chg="add mod">
          <ac:chgData name="Nguyen Chi Son" userId="606856d02e9d83ac" providerId="LiveId" clId="{69CE083D-A91A-4AEC-88EA-948C173BD65A}" dt="2021-09-01T04:54:08.925" v="1131" actId="1076"/>
          <ac:cxnSpMkLst>
            <pc:docMk/>
            <pc:sldMk cId="3916721958" sldId="597"/>
            <ac:cxnSpMk id="15" creationId="{FCFDAF8F-9B22-4394-A080-0BD34727898F}"/>
          </ac:cxnSpMkLst>
        </pc:cxnChg>
        <pc:cxnChg chg="add mod">
          <ac:chgData name="Nguyen Chi Son" userId="606856d02e9d83ac" providerId="LiveId" clId="{69CE083D-A91A-4AEC-88EA-948C173BD65A}" dt="2021-09-01T04:54:08.925" v="1131" actId="1076"/>
          <ac:cxnSpMkLst>
            <pc:docMk/>
            <pc:sldMk cId="3916721958" sldId="597"/>
            <ac:cxnSpMk id="18" creationId="{5E65E9D6-1616-4751-A778-B5C699796936}"/>
          </ac:cxnSpMkLst>
        </pc:cxnChg>
        <pc:cxnChg chg="add mod">
          <ac:chgData name="Nguyen Chi Son" userId="606856d02e9d83ac" providerId="LiveId" clId="{69CE083D-A91A-4AEC-88EA-948C173BD65A}" dt="2021-09-01T04:54:08.925" v="1131" actId="1076"/>
          <ac:cxnSpMkLst>
            <pc:docMk/>
            <pc:sldMk cId="3916721958" sldId="597"/>
            <ac:cxnSpMk id="23" creationId="{5F0A3FFA-3102-4EC8-B991-0587FD236D7D}"/>
          </ac:cxnSpMkLst>
        </pc:cxnChg>
        <pc:cxnChg chg="add mod">
          <ac:chgData name="Nguyen Chi Son" userId="606856d02e9d83ac" providerId="LiveId" clId="{69CE083D-A91A-4AEC-88EA-948C173BD65A}" dt="2021-09-01T04:54:11.144" v="1132" actId="1076"/>
          <ac:cxnSpMkLst>
            <pc:docMk/>
            <pc:sldMk cId="3916721958" sldId="597"/>
            <ac:cxnSpMk id="24" creationId="{ED20231A-45C6-4D36-82DC-04554BD31F43}"/>
          </ac:cxnSpMkLst>
        </pc:cxnChg>
      </pc:sldChg>
      <pc:sldChg chg="addSp delSp modSp add mod modAnim">
        <pc:chgData name="Nguyen Chi Son" userId="606856d02e9d83ac" providerId="LiveId" clId="{69CE083D-A91A-4AEC-88EA-948C173BD65A}" dt="2021-09-01T05:38:33.905" v="4246"/>
        <pc:sldMkLst>
          <pc:docMk/>
          <pc:sldMk cId="3670058632" sldId="598"/>
        </pc:sldMkLst>
        <pc:spChg chg="mod">
          <ac:chgData name="Nguyen Chi Son" userId="606856d02e9d83ac" providerId="LiveId" clId="{69CE083D-A91A-4AEC-88EA-948C173BD65A}" dt="2021-09-01T05:27:21.714" v="3485" actId="20577"/>
          <ac:spMkLst>
            <pc:docMk/>
            <pc:sldMk cId="3670058632" sldId="598"/>
            <ac:spMk id="2" creationId="{BA8A6260-CA4B-46A9-A06E-C71EE59E6992}"/>
          </ac:spMkLst>
        </pc:spChg>
        <pc:spChg chg="mod">
          <ac:chgData name="Nguyen Chi Son" userId="606856d02e9d83ac" providerId="LiveId" clId="{69CE083D-A91A-4AEC-88EA-948C173BD65A}" dt="2021-09-01T05:28:26.002" v="3803" actId="1036"/>
          <ac:spMkLst>
            <pc:docMk/>
            <pc:sldMk cId="3670058632" sldId="598"/>
            <ac:spMk id="4" creationId="{0D159DDA-BA49-4E92-817D-8988A85A5610}"/>
          </ac:spMkLst>
        </pc:spChg>
        <pc:spChg chg="mod">
          <ac:chgData name="Nguyen Chi Son" userId="606856d02e9d83ac" providerId="LiveId" clId="{69CE083D-A91A-4AEC-88EA-948C173BD65A}" dt="2021-09-01T05:28:38.314" v="3883" actId="1035"/>
          <ac:spMkLst>
            <pc:docMk/>
            <pc:sldMk cId="3670058632" sldId="598"/>
            <ac:spMk id="5" creationId="{34B18095-2B84-439E-80AD-AC5D4586BEAA}"/>
          </ac:spMkLst>
        </pc:spChg>
        <pc:spChg chg="mod">
          <ac:chgData name="Nguyen Chi Son" userId="606856d02e9d83ac" providerId="LiveId" clId="{69CE083D-A91A-4AEC-88EA-948C173BD65A}" dt="2021-09-01T05:28:34.267" v="3874" actId="20577"/>
          <ac:spMkLst>
            <pc:docMk/>
            <pc:sldMk cId="3670058632" sldId="598"/>
            <ac:spMk id="11" creationId="{BB94417D-BA64-41A3-A335-F1084FC4EAAB}"/>
          </ac:spMkLst>
        </pc:spChg>
        <pc:spChg chg="mod">
          <ac:chgData name="Nguyen Chi Son" userId="606856d02e9d83ac" providerId="LiveId" clId="{69CE083D-A91A-4AEC-88EA-948C173BD65A}" dt="2021-09-01T05:28:38.314" v="3883" actId="1035"/>
          <ac:spMkLst>
            <pc:docMk/>
            <pc:sldMk cId="3670058632" sldId="598"/>
            <ac:spMk id="14" creationId="{47690167-AC03-4A6E-8A65-B47A2BE69ACA}"/>
          </ac:spMkLst>
        </pc:spChg>
        <pc:picChg chg="add mod">
          <ac:chgData name="Nguyen Chi Son" userId="606856d02e9d83ac" providerId="LiveId" clId="{69CE083D-A91A-4AEC-88EA-948C173BD65A}" dt="2021-09-01T05:28:22.190" v="3794" actId="1076"/>
          <ac:picMkLst>
            <pc:docMk/>
            <pc:sldMk cId="3670058632" sldId="598"/>
            <ac:picMk id="6" creationId="{91DE545C-C841-4FA8-A2A0-1109DD313917}"/>
          </ac:picMkLst>
        </pc:picChg>
        <pc:picChg chg="del">
          <ac:chgData name="Nguyen Chi Son" userId="606856d02e9d83ac" providerId="LiveId" clId="{69CE083D-A91A-4AEC-88EA-948C173BD65A}" dt="2021-09-01T05:27:07.484" v="3354" actId="478"/>
          <ac:picMkLst>
            <pc:docMk/>
            <pc:sldMk cId="3670058632" sldId="598"/>
            <ac:picMk id="9" creationId="{3F727A10-4353-4AE1-8948-DA1301CFFEB4}"/>
          </ac:picMkLst>
        </pc:picChg>
      </pc:sldChg>
      <pc:sldChg chg="addSp delSp modSp add mod delAnim modAnim">
        <pc:chgData name="Nguyen Chi Son" userId="606856d02e9d83ac" providerId="LiveId" clId="{69CE083D-A91A-4AEC-88EA-948C173BD65A}" dt="2021-09-01T05:39:01.355" v="4254"/>
        <pc:sldMkLst>
          <pc:docMk/>
          <pc:sldMk cId="2490626851" sldId="599"/>
        </pc:sldMkLst>
        <pc:spChg chg="mod">
          <ac:chgData name="Nguyen Chi Son" userId="606856d02e9d83ac" providerId="LiveId" clId="{69CE083D-A91A-4AEC-88EA-948C173BD65A}" dt="2021-09-01T05:36:38.996" v="4217" actId="20577"/>
          <ac:spMkLst>
            <pc:docMk/>
            <pc:sldMk cId="2490626851" sldId="599"/>
            <ac:spMk id="2" creationId="{BA8A6260-CA4B-46A9-A06E-C71EE59E6992}"/>
          </ac:spMkLst>
        </pc:spChg>
        <pc:spChg chg="mod">
          <ac:chgData name="Nguyen Chi Son" userId="606856d02e9d83ac" providerId="LiveId" clId="{69CE083D-A91A-4AEC-88EA-948C173BD65A}" dt="2021-09-01T05:36:17.957" v="4203" actId="1035"/>
          <ac:spMkLst>
            <pc:docMk/>
            <pc:sldMk cId="2490626851" sldId="599"/>
            <ac:spMk id="4" creationId="{0D159DDA-BA49-4E92-817D-8988A85A5610}"/>
          </ac:spMkLst>
        </pc:spChg>
        <pc:spChg chg="mod">
          <ac:chgData name="Nguyen Chi Son" userId="606856d02e9d83ac" providerId="LiveId" clId="{69CE083D-A91A-4AEC-88EA-948C173BD65A}" dt="2021-09-01T05:36:17.957" v="4203" actId="1035"/>
          <ac:spMkLst>
            <pc:docMk/>
            <pc:sldMk cId="2490626851" sldId="599"/>
            <ac:spMk id="5" creationId="{34B18095-2B84-439E-80AD-AC5D4586BEAA}"/>
          </ac:spMkLst>
        </pc:spChg>
        <pc:spChg chg="add del mod">
          <ac:chgData name="Nguyen Chi Son" userId="606856d02e9d83ac" providerId="LiveId" clId="{69CE083D-A91A-4AEC-88EA-948C173BD65A}" dt="2021-09-01T05:32:20.364" v="4027"/>
          <ac:spMkLst>
            <pc:docMk/>
            <pc:sldMk cId="2490626851" sldId="599"/>
            <ac:spMk id="8" creationId="{C0B323E0-8538-42DA-B81B-60C87E7E6B67}"/>
          </ac:spMkLst>
        </pc:spChg>
        <pc:spChg chg="add del mod">
          <ac:chgData name="Nguyen Chi Son" userId="606856d02e9d83ac" providerId="LiveId" clId="{69CE083D-A91A-4AEC-88EA-948C173BD65A}" dt="2021-09-01T05:32:20.364" v="4027"/>
          <ac:spMkLst>
            <pc:docMk/>
            <pc:sldMk cId="2490626851" sldId="599"/>
            <ac:spMk id="9" creationId="{370D859C-EB49-4D42-92EA-DF1522700176}"/>
          </ac:spMkLst>
        </pc:spChg>
        <pc:spChg chg="mod">
          <ac:chgData name="Nguyen Chi Son" userId="606856d02e9d83ac" providerId="LiveId" clId="{69CE083D-A91A-4AEC-88EA-948C173BD65A}" dt="2021-09-01T05:36:17.957" v="4203" actId="1035"/>
          <ac:spMkLst>
            <pc:docMk/>
            <pc:sldMk cId="2490626851" sldId="599"/>
            <ac:spMk id="11" creationId="{BB94417D-BA64-41A3-A335-F1084FC4EAAB}"/>
          </ac:spMkLst>
        </pc:spChg>
        <pc:spChg chg="add del mod">
          <ac:chgData name="Nguyen Chi Son" userId="606856d02e9d83ac" providerId="LiveId" clId="{69CE083D-A91A-4AEC-88EA-948C173BD65A}" dt="2021-09-01T05:32:20.364" v="4027"/>
          <ac:spMkLst>
            <pc:docMk/>
            <pc:sldMk cId="2490626851" sldId="599"/>
            <ac:spMk id="13" creationId="{B52680E5-EEC2-424F-BDCB-3FC094BE4E9C}"/>
          </ac:spMkLst>
        </pc:spChg>
        <pc:spChg chg="del">
          <ac:chgData name="Nguyen Chi Son" userId="606856d02e9d83ac" providerId="LiveId" clId="{69CE083D-A91A-4AEC-88EA-948C173BD65A}" dt="2021-09-01T05:35:17.134" v="4045" actId="478"/>
          <ac:spMkLst>
            <pc:docMk/>
            <pc:sldMk cId="2490626851" sldId="599"/>
            <ac:spMk id="14" creationId="{47690167-AC03-4A6E-8A65-B47A2BE69ACA}"/>
          </ac:spMkLst>
        </pc:spChg>
        <pc:spChg chg="add del mod">
          <ac:chgData name="Nguyen Chi Son" userId="606856d02e9d83ac" providerId="LiveId" clId="{69CE083D-A91A-4AEC-88EA-948C173BD65A}" dt="2021-09-01T05:32:20.364" v="4027"/>
          <ac:spMkLst>
            <pc:docMk/>
            <pc:sldMk cId="2490626851" sldId="599"/>
            <ac:spMk id="15" creationId="{5BD662E8-39D7-4E08-BCB5-900BCCD4219B}"/>
          </ac:spMkLst>
        </pc:spChg>
        <pc:spChg chg="mod">
          <ac:chgData name="Nguyen Chi Son" userId="606856d02e9d83ac" providerId="LiveId" clId="{69CE083D-A91A-4AEC-88EA-948C173BD65A}" dt="2021-09-01T05:31:52.448" v="4026"/>
          <ac:spMkLst>
            <pc:docMk/>
            <pc:sldMk cId="2490626851" sldId="599"/>
            <ac:spMk id="17" creationId="{D4F214C0-C2B4-4F69-B81F-7C4FB3ECDC4F}"/>
          </ac:spMkLst>
        </pc:spChg>
        <pc:spChg chg="add del mod">
          <ac:chgData name="Nguyen Chi Son" userId="606856d02e9d83ac" providerId="LiveId" clId="{69CE083D-A91A-4AEC-88EA-948C173BD65A}" dt="2021-09-01T05:32:20.364" v="4027"/>
          <ac:spMkLst>
            <pc:docMk/>
            <pc:sldMk cId="2490626851" sldId="599"/>
            <ac:spMk id="24" creationId="{EB4C1824-3644-4AD3-95A1-6310B43A8258}"/>
          </ac:spMkLst>
        </pc:spChg>
        <pc:spChg chg="add del mod">
          <ac:chgData name="Nguyen Chi Son" userId="606856d02e9d83ac" providerId="LiveId" clId="{69CE083D-A91A-4AEC-88EA-948C173BD65A}" dt="2021-09-01T05:32:20.364" v="4027"/>
          <ac:spMkLst>
            <pc:docMk/>
            <pc:sldMk cId="2490626851" sldId="599"/>
            <ac:spMk id="26" creationId="{48573D8A-3235-4108-AC8E-F5CE099AC5DC}"/>
          </ac:spMkLst>
        </pc:spChg>
        <pc:spChg chg="add del mod">
          <ac:chgData name="Nguyen Chi Son" userId="606856d02e9d83ac" providerId="LiveId" clId="{69CE083D-A91A-4AEC-88EA-948C173BD65A}" dt="2021-09-01T05:32:20.364" v="4027"/>
          <ac:spMkLst>
            <pc:docMk/>
            <pc:sldMk cId="2490626851" sldId="599"/>
            <ac:spMk id="28" creationId="{FA098841-3293-4988-9D94-034FDA7B1269}"/>
          </ac:spMkLst>
        </pc:spChg>
        <pc:spChg chg="add del mod">
          <ac:chgData name="Nguyen Chi Son" userId="606856d02e9d83ac" providerId="LiveId" clId="{69CE083D-A91A-4AEC-88EA-948C173BD65A}" dt="2021-09-01T05:32:20.364" v="4027"/>
          <ac:spMkLst>
            <pc:docMk/>
            <pc:sldMk cId="2490626851" sldId="599"/>
            <ac:spMk id="30" creationId="{51B5F449-2593-4091-B6F3-868219ED8281}"/>
          </ac:spMkLst>
        </pc:spChg>
        <pc:spChg chg="mod">
          <ac:chgData name="Nguyen Chi Son" userId="606856d02e9d83ac" providerId="LiveId" clId="{69CE083D-A91A-4AEC-88EA-948C173BD65A}" dt="2021-09-01T05:34:39.768" v="4039"/>
          <ac:spMkLst>
            <pc:docMk/>
            <pc:sldMk cId="2490626851" sldId="599"/>
            <ac:spMk id="34" creationId="{FD195ACB-A035-4792-80C0-517AA1EC9A29}"/>
          </ac:spMkLst>
        </pc:spChg>
        <pc:spChg chg="mod">
          <ac:chgData name="Nguyen Chi Son" userId="606856d02e9d83ac" providerId="LiveId" clId="{69CE083D-A91A-4AEC-88EA-948C173BD65A}" dt="2021-09-01T05:34:39.768" v="4039"/>
          <ac:spMkLst>
            <pc:docMk/>
            <pc:sldMk cId="2490626851" sldId="599"/>
            <ac:spMk id="35" creationId="{954FFAB8-A28E-4E13-9A6A-97C134AE73C6}"/>
          </ac:spMkLst>
        </pc:spChg>
        <pc:spChg chg="mod">
          <ac:chgData name="Nguyen Chi Son" userId="606856d02e9d83ac" providerId="LiveId" clId="{69CE083D-A91A-4AEC-88EA-948C173BD65A}" dt="2021-09-01T05:34:39.768" v="4039"/>
          <ac:spMkLst>
            <pc:docMk/>
            <pc:sldMk cId="2490626851" sldId="599"/>
            <ac:spMk id="38" creationId="{37C44B65-3046-45F4-B25C-F9D7B9BF5DA3}"/>
          </ac:spMkLst>
        </pc:spChg>
        <pc:spChg chg="mod">
          <ac:chgData name="Nguyen Chi Son" userId="606856d02e9d83ac" providerId="LiveId" clId="{69CE083D-A91A-4AEC-88EA-948C173BD65A}" dt="2021-09-01T05:34:39.768" v="4039"/>
          <ac:spMkLst>
            <pc:docMk/>
            <pc:sldMk cId="2490626851" sldId="599"/>
            <ac:spMk id="41" creationId="{70D028D0-1104-4622-B577-9A72D1455EF9}"/>
          </ac:spMkLst>
        </pc:spChg>
        <pc:spChg chg="mod">
          <ac:chgData name="Nguyen Chi Son" userId="606856d02e9d83ac" providerId="LiveId" clId="{69CE083D-A91A-4AEC-88EA-948C173BD65A}" dt="2021-09-01T05:34:39.768" v="4039"/>
          <ac:spMkLst>
            <pc:docMk/>
            <pc:sldMk cId="2490626851" sldId="599"/>
            <ac:spMk id="43" creationId="{7786577D-F716-47B7-826F-497774A5E0CD}"/>
          </ac:spMkLst>
        </pc:spChg>
        <pc:spChg chg="mod">
          <ac:chgData name="Nguyen Chi Son" userId="606856d02e9d83ac" providerId="LiveId" clId="{69CE083D-A91A-4AEC-88EA-948C173BD65A}" dt="2021-09-01T05:34:39.768" v="4039"/>
          <ac:spMkLst>
            <pc:docMk/>
            <pc:sldMk cId="2490626851" sldId="599"/>
            <ac:spMk id="45" creationId="{177378EA-122D-4ADB-98DE-EFFC9753B5DF}"/>
          </ac:spMkLst>
        </pc:spChg>
        <pc:spChg chg="mod">
          <ac:chgData name="Nguyen Chi Son" userId="606856d02e9d83ac" providerId="LiveId" clId="{69CE083D-A91A-4AEC-88EA-948C173BD65A}" dt="2021-09-01T05:35:06.352" v="4042"/>
          <ac:spMkLst>
            <pc:docMk/>
            <pc:sldMk cId="2490626851" sldId="599"/>
            <ac:spMk id="50" creationId="{DEDFDA84-C6E9-431F-A213-F5C1D47D02DC}"/>
          </ac:spMkLst>
        </pc:spChg>
        <pc:spChg chg="mod">
          <ac:chgData name="Nguyen Chi Son" userId="606856d02e9d83ac" providerId="LiveId" clId="{69CE083D-A91A-4AEC-88EA-948C173BD65A}" dt="2021-09-01T05:35:06.352" v="4042"/>
          <ac:spMkLst>
            <pc:docMk/>
            <pc:sldMk cId="2490626851" sldId="599"/>
            <ac:spMk id="51" creationId="{91EC4AAD-9D09-4A4E-91E6-83F3D215E0E7}"/>
          </ac:spMkLst>
        </pc:spChg>
        <pc:spChg chg="mod">
          <ac:chgData name="Nguyen Chi Son" userId="606856d02e9d83ac" providerId="LiveId" clId="{69CE083D-A91A-4AEC-88EA-948C173BD65A}" dt="2021-09-01T05:35:06.352" v="4042"/>
          <ac:spMkLst>
            <pc:docMk/>
            <pc:sldMk cId="2490626851" sldId="599"/>
            <ac:spMk id="54" creationId="{DB6BF547-1D93-444A-9225-052D7744EFCB}"/>
          </ac:spMkLst>
        </pc:spChg>
        <pc:spChg chg="mod">
          <ac:chgData name="Nguyen Chi Son" userId="606856d02e9d83ac" providerId="LiveId" clId="{69CE083D-A91A-4AEC-88EA-948C173BD65A}" dt="2021-09-01T05:35:06.352" v="4042"/>
          <ac:spMkLst>
            <pc:docMk/>
            <pc:sldMk cId="2490626851" sldId="599"/>
            <ac:spMk id="55" creationId="{B4174582-DF03-4480-B069-D55B14E1D71C}"/>
          </ac:spMkLst>
        </pc:spChg>
        <pc:spChg chg="mod">
          <ac:chgData name="Nguyen Chi Son" userId="606856d02e9d83ac" providerId="LiveId" clId="{69CE083D-A91A-4AEC-88EA-948C173BD65A}" dt="2021-09-01T05:35:06.352" v="4042"/>
          <ac:spMkLst>
            <pc:docMk/>
            <pc:sldMk cId="2490626851" sldId="599"/>
            <ac:spMk id="58" creationId="{8D8EED7E-0D08-4B42-8C05-65F63344EAA2}"/>
          </ac:spMkLst>
        </pc:spChg>
        <pc:spChg chg="mod">
          <ac:chgData name="Nguyen Chi Son" userId="606856d02e9d83ac" providerId="LiveId" clId="{69CE083D-A91A-4AEC-88EA-948C173BD65A}" dt="2021-09-01T05:35:06.352" v="4042"/>
          <ac:spMkLst>
            <pc:docMk/>
            <pc:sldMk cId="2490626851" sldId="599"/>
            <ac:spMk id="59" creationId="{A68E91C2-C652-4BF7-8DDE-908877DBD92B}"/>
          </ac:spMkLst>
        </pc:spChg>
        <pc:spChg chg="mod">
          <ac:chgData name="Nguyen Chi Son" userId="606856d02e9d83ac" providerId="LiveId" clId="{69CE083D-A91A-4AEC-88EA-948C173BD65A}" dt="2021-09-01T05:35:06.352" v="4042"/>
          <ac:spMkLst>
            <pc:docMk/>
            <pc:sldMk cId="2490626851" sldId="599"/>
            <ac:spMk id="61" creationId="{578C8982-320F-4A5C-B09C-92C75EB67D34}"/>
          </ac:spMkLst>
        </pc:spChg>
        <pc:spChg chg="mod">
          <ac:chgData name="Nguyen Chi Son" userId="606856d02e9d83ac" providerId="LiveId" clId="{69CE083D-A91A-4AEC-88EA-948C173BD65A}" dt="2021-09-01T05:35:06.352" v="4042"/>
          <ac:spMkLst>
            <pc:docMk/>
            <pc:sldMk cId="2490626851" sldId="599"/>
            <ac:spMk id="63" creationId="{3497AEAF-4E36-47D5-A561-7C01B147C21A}"/>
          </ac:spMkLst>
        </pc:spChg>
        <pc:grpChg chg="add del mod">
          <ac:chgData name="Nguyen Chi Son" userId="606856d02e9d83ac" providerId="LiveId" clId="{69CE083D-A91A-4AEC-88EA-948C173BD65A}" dt="2021-09-01T05:32:20.364" v="4027"/>
          <ac:grpSpMkLst>
            <pc:docMk/>
            <pc:sldMk cId="2490626851" sldId="599"/>
            <ac:grpSpMk id="16" creationId="{62679347-9223-4120-ADCF-DE83511E83A1}"/>
          </ac:grpSpMkLst>
        </pc:grpChg>
        <pc:grpChg chg="mod">
          <ac:chgData name="Nguyen Chi Son" userId="606856d02e9d83ac" providerId="LiveId" clId="{69CE083D-A91A-4AEC-88EA-948C173BD65A}" dt="2021-09-01T05:31:52.448" v="4026"/>
          <ac:grpSpMkLst>
            <pc:docMk/>
            <pc:sldMk cId="2490626851" sldId="599"/>
            <ac:grpSpMk id="18" creationId="{C2182F84-0AA6-4149-B1A2-B7612FD7BB14}"/>
          </ac:grpSpMkLst>
        </pc:grpChg>
        <pc:grpChg chg="add mod">
          <ac:chgData name="Nguyen Chi Son" userId="606856d02e9d83ac" providerId="LiveId" clId="{69CE083D-A91A-4AEC-88EA-948C173BD65A}" dt="2021-09-01T05:38:46.918" v="4249" actId="1076"/>
          <ac:grpSpMkLst>
            <pc:docMk/>
            <pc:sldMk cId="2490626851" sldId="599"/>
            <ac:grpSpMk id="33" creationId="{124A7A00-D188-44F4-BC7D-1085D96BF499}"/>
          </ac:grpSpMkLst>
        </pc:grpChg>
        <pc:grpChg chg="add mod">
          <ac:chgData name="Nguyen Chi Son" userId="606856d02e9d83ac" providerId="LiveId" clId="{69CE083D-A91A-4AEC-88EA-948C173BD65A}" dt="2021-09-01T05:37:06.456" v="4224" actId="1076"/>
          <ac:grpSpMkLst>
            <pc:docMk/>
            <pc:sldMk cId="2490626851" sldId="599"/>
            <ac:grpSpMk id="36" creationId="{3CE4C619-A0B5-44DC-817E-D5D6D66B20B8}"/>
          </ac:grpSpMkLst>
        </pc:grpChg>
        <pc:grpChg chg="add mod">
          <ac:chgData name="Nguyen Chi Son" userId="606856d02e9d83ac" providerId="LiveId" clId="{69CE083D-A91A-4AEC-88EA-948C173BD65A}" dt="2021-09-01T05:37:11.092" v="4225" actId="1076"/>
          <ac:grpSpMkLst>
            <pc:docMk/>
            <pc:sldMk cId="2490626851" sldId="599"/>
            <ac:grpSpMk id="42" creationId="{0311D5C0-7266-4FF2-BAAF-0109185AFC7D}"/>
          </ac:grpSpMkLst>
        </pc:grpChg>
        <pc:grpChg chg="mod">
          <ac:chgData name="Nguyen Chi Son" userId="606856d02e9d83ac" providerId="LiveId" clId="{69CE083D-A91A-4AEC-88EA-948C173BD65A}" dt="2021-09-01T05:34:39.768" v="4039"/>
          <ac:grpSpMkLst>
            <pc:docMk/>
            <pc:sldMk cId="2490626851" sldId="599"/>
            <ac:grpSpMk id="44" creationId="{15F02E2C-0153-4E34-A482-BF4D7B610794}"/>
          </ac:grpSpMkLst>
        </pc:grpChg>
        <pc:grpChg chg="add mod">
          <ac:chgData name="Nguyen Chi Son" userId="606856d02e9d83ac" providerId="LiveId" clId="{69CE083D-A91A-4AEC-88EA-948C173BD65A}" dt="2021-09-01T05:37:03.145" v="4223" actId="1076"/>
          <ac:grpSpMkLst>
            <pc:docMk/>
            <pc:sldMk cId="2490626851" sldId="599"/>
            <ac:grpSpMk id="49" creationId="{B2F06E37-28A9-42E3-8F67-5863AB546483}"/>
          </ac:grpSpMkLst>
        </pc:grpChg>
        <pc:grpChg chg="add mod">
          <ac:chgData name="Nguyen Chi Son" userId="606856d02e9d83ac" providerId="LiveId" clId="{69CE083D-A91A-4AEC-88EA-948C173BD65A}" dt="2021-09-01T05:37:03.145" v="4223" actId="1076"/>
          <ac:grpSpMkLst>
            <pc:docMk/>
            <pc:sldMk cId="2490626851" sldId="599"/>
            <ac:grpSpMk id="52" creationId="{51FCA9B5-0E06-43DD-8175-F1F9FEE3A956}"/>
          </ac:grpSpMkLst>
        </pc:grpChg>
        <pc:grpChg chg="add del mod">
          <ac:chgData name="Nguyen Chi Son" userId="606856d02e9d83ac" providerId="LiveId" clId="{69CE083D-A91A-4AEC-88EA-948C173BD65A}" dt="2021-09-01T05:36:47.130" v="4219" actId="478"/>
          <ac:grpSpMkLst>
            <pc:docMk/>
            <pc:sldMk cId="2490626851" sldId="599"/>
            <ac:grpSpMk id="60" creationId="{41C86124-B0BA-4918-9CD6-4D721089B189}"/>
          </ac:grpSpMkLst>
        </pc:grpChg>
        <pc:grpChg chg="mod">
          <ac:chgData name="Nguyen Chi Son" userId="606856d02e9d83ac" providerId="LiveId" clId="{69CE083D-A91A-4AEC-88EA-948C173BD65A}" dt="2021-09-01T05:35:06.352" v="4042"/>
          <ac:grpSpMkLst>
            <pc:docMk/>
            <pc:sldMk cId="2490626851" sldId="599"/>
            <ac:grpSpMk id="62" creationId="{17B4B234-C4EA-40D9-914D-D544B2FAF0E5}"/>
          </ac:grpSpMkLst>
        </pc:grpChg>
        <pc:graphicFrameChg chg="add del mod">
          <ac:chgData name="Nguyen Chi Son" userId="606856d02e9d83ac" providerId="LiveId" clId="{69CE083D-A91A-4AEC-88EA-948C173BD65A}" dt="2021-09-01T05:32:20.364" v="4027"/>
          <ac:graphicFrameMkLst>
            <pc:docMk/>
            <pc:sldMk cId="2490626851" sldId="599"/>
            <ac:graphicFrameMk id="12" creationId="{1D11C866-E700-4FEA-BFEF-40D4F4F26AE8}"/>
          </ac:graphicFrameMkLst>
        </pc:graphicFrameChg>
        <pc:graphicFrameChg chg="add del mod">
          <ac:chgData name="Nguyen Chi Son" userId="606856d02e9d83ac" providerId="LiveId" clId="{69CE083D-A91A-4AEC-88EA-948C173BD65A}" dt="2021-09-01T05:32:20.364" v="4027"/>
          <ac:graphicFrameMkLst>
            <pc:docMk/>
            <pc:sldMk cId="2490626851" sldId="599"/>
            <ac:graphicFrameMk id="31" creationId="{1C9AAA54-F72F-408B-A01B-8DEE02DAE3E4}"/>
          </ac:graphicFrameMkLst>
        </pc:graphicFrameChg>
        <pc:graphicFrameChg chg="add del mod">
          <ac:chgData name="Nguyen Chi Son" userId="606856d02e9d83ac" providerId="LiveId" clId="{69CE083D-A91A-4AEC-88EA-948C173BD65A}" dt="2021-09-01T05:32:20.364" v="4027"/>
          <ac:graphicFrameMkLst>
            <pc:docMk/>
            <pc:sldMk cId="2490626851" sldId="599"/>
            <ac:graphicFrameMk id="32" creationId="{AB78DEBF-A471-4B69-9669-7B0AAED60DC2}"/>
          </ac:graphicFrameMkLst>
        </pc:graphicFrameChg>
        <pc:graphicFrameChg chg="del mod">
          <ac:chgData name="Nguyen Chi Son" userId="606856d02e9d83ac" providerId="LiveId" clId="{69CE083D-A91A-4AEC-88EA-948C173BD65A}" dt="2021-09-01T05:34:46.799" v="4041" actId="478"/>
          <ac:graphicFrameMkLst>
            <pc:docMk/>
            <pc:sldMk cId="2490626851" sldId="599"/>
            <ac:graphicFrameMk id="40" creationId="{6DADACAE-9420-46B7-9051-8FD4C2A34653}"/>
          </ac:graphicFrameMkLst>
        </pc:graphicFrameChg>
        <pc:graphicFrameChg chg="del mod">
          <ac:chgData name="Nguyen Chi Son" userId="606856d02e9d83ac" providerId="LiveId" clId="{69CE083D-A91A-4AEC-88EA-948C173BD65A}" dt="2021-09-01T05:35:12.382" v="4044" actId="478"/>
          <ac:graphicFrameMkLst>
            <pc:docMk/>
            <pc:sldMk cId="2490626851" sldId="599"/>
            <ac:graphicFrameMk id="56" creationId="{A5A9FBEE-6A94-4956-A7EB-3FCBAB5A35D9}"/>
          </ac:graphicFrameMkLst>
        </pc:graphicFrameChg>
        <pc:picChg chg="del">
          <ac:chgData name="Nguyen Chi Son" userId="606856d02e9d83ac" providerId="LiveId" clId="{69CE083D-A91A-4AEC-88EA-948C173BD65A}" dt="2021-09-01T05:28:56.700" v="3885" actId="478"/>
          <ac:picMkLst>
            <pc:docMk/>
            <pc:sldMk cId="2490626851" sldId="599"/>
            <ac:picMk id="6" creationId="{91DE545C-C841-4FA8-A2A0-1109DD313917}"/>
          </ac:picMkLst>
        </pc:picChg>
        <pc:cxnChg chg="add del mod">
          <ac:chgData name="Nguyen Chi Son" userId="606856d02e9d83ac" providerId="LiveId" clId="{69CE083D-A91A-4AEC-88EA-948C173BD65A}" dt="2021-09-01T05:32:20.364" v="4027"/>
          <ac:cxnSpMkLst>
            <pc:docMk/>
            <pc:sldMk cId="2490626851" sldId="599"/>
            <ac:cxnSpMk id="10" creationId="{523F52AF-3DC1-412D-8093-E5A35690F8E9}"/>
          </ac:cxnSpMkLst>
        </pc:cxnChg>
        <pc:cxnChg chg="mod">
          <ac:chgData name="Nguyen Chi Son" userId="606856d02e9d83ac" providerId="LiveId" clId="{69CE083D-A91A-4AEC-88EA-948C173BD65A}" dt="2021-09-01T05:31:52.448" v="4026"/>
          <ac:cxnSpMkLst>
            <pc:docMk/>
            <pc:sldMk cId="2490626851" sldId="599"/>
            <ac:cxnSpMk id="19" creationId="{FAD1DCFA-BC1B-42B7-8929-AEE3908FCD92}"/>
          </ac:cxnSpMkLst>
        </pc:cxnChg>
        <pc:cxnChg chg="mod">
          <ac:chgData name="Nguyen Chi Son" userId="606856d02e9d83ac" providerId="LiveId" clId="{69CE083D-A91A-4AEC-88EA-948C173BD65A}" dt="2021-09-01T05:31:52.448" v="4026"/>
          <ac:cxnSpMkLst>
            <pc:docMk/>
            <pc:sldMk cId="2490626851" sldId="599"/>
            <ac:cxnSpMk id="20" creationId="{F89C8DC5-CC6B-41BD-9A53-14FC19490F5E}"/>
          </ac:cxnSpMkLst>
        </pc:cxnChg>
        <pc:cxnChg chg="mod">
          <ac:chgData name="Nguyen Chi Son" userId="606856d02e9d83ac" providerId="LiveId" clId="{69CE083D-A91A-4AEC-88EA-948C173BD65A}" dt="2021-09-01T05:31:52.448" v="4026"/>
          <ac:cxnSpMkLst>
            <pc:docMk/>
            <pc:sldMk cId="2490626851" sldId="599"/>
            <ac:cxnSpMk id="21" creationId="{34A0CA06-2075-40A0-B4E8-1BBFE2127781}"/>
          </ac:cxnSpMkLst>
        </pc:cxnChg>
        <pc:cxnChg chg="add del mod">
          <ac:chgData name="Nguyen Chi Son" userId="606856d02e9d83ac" providerId="LiveId" clId="{69CE083D-A91A-4AEC-88EA-948C173BD65A}" dt="2021-09-01T05:32:20.364" v="4027"/>
          <ac:cxnSpMkLst>
            <pc:docMk/>
            <pc:sldMk cId="2490626851" sldId="599"/>
            <ac:cxnSpMk id="22" creationId="{4995F435-AD5E-45C0-88F3-8CF2BC289DEB}"/>
          </ac:cxnSpMkLst>
        </pc:cxnChg>
        <pc:cxnChg chg="add del mod">
          <ac:chgData name="Nguyen Chi Son" userId="606856d02e9d83ac" providerId="LiveId" clId="{69CE083D-A91A-4AEC-88EA-948C173BD65A}" dt="2021-09-01T05:32:20.364" v="4027"/>
          <ac:cxnSpMkLst>
            <pc:docMk/>
            <pc:sldMk cId="2490626851" sldId="599"/>
            <ac:cxnSpMk id="23" creationId="{0176E125-1600-43CB-9CC9-EA9680485063}"/>
          </ac:cxnSpMkLst>
        </pc:cxnChg>
        <pc:cxnChg chg="add del mod">
          <ac:chgData name="Nguyen Chi Son" userId="606856d02e9d83ac" providerId="LiveId" clId="{69CE083D-A91A-4AEC-88EA-948C173BD65A}" dt="2021-09-01T05:32:20.364" v="4027"/>
          <ac:cxnSpMkLst>
            <pc:docMk/>
            <pc:sldMk cId="2490626851" sldId="599"/>
            <ac:cxnSpMk id="25" creationId="{6E87F92E-1A8D-498B-9781-538CFD75B5BB}"/>
          </ac:cxnSpMkLst>
        </pc:cxnChg>
        <pc:cxnChg chg="add del mod">
          <ac:chgData name="Nguyen Chi Son" userId="606856d02e9d83ac" providerId="LiveId" clId="{69CE083D-A91A-4AEC-88EA-948C173BD65A}" dt="2021-09-01T05:32:20.364" v="4027"/>
          <ac:cxnSpMkLst>
            <pc:docMk/>
            <pc:sldMk cId="2490626851" sldId="599"/>
            <ac:cxnSpMk id="27" creationId="{A7D3EF43-DEFE-45A8-AAAE-1FC0CE66EAAC}"/>
          </ac:cxnSpMkLst>
        </pc:cxnChg>
        <pc:cxnChg chg="add del mod">
          <ac:chgData name="Nguyen Chi Son" userId="606856d02e9d83ac" providerId="LiveId" clId="{69CE083D-A91A-4AEC-88EA-948C173BD65A}" dt="2021-09-01T05:32:20.364" v="4027"/>
          <ac:cxnSpMkLst>
            <pc:docMk/>
            <pc:sldMk cId="2490626851" sldId="599"/>
            <ac:cxnSpMk id="29" creationId="{5165554B-C8B8-43F3-9D8F-303B2ED6701D}"/>
          </ac:cxnSpMkLst>
        </pc:cxnChg>
        <pc:cxnChg chg="mod">
          <ac:chgData name="Nguyen Chi Son" userId="606856d02e9d83ac" providerId="LiveId" clId="{69CE083D-A91A-4AEC-88EA-948C173BD65A}" dt="2021-09-01T05:34:39.768" v="4039"/>
          <ac:cxnSpMkLst>
            <pc:docMk/>
            <pc:sldMk cId="2490626851" sldId="599"/>
            <ac:cxnSpMk id="37" creationId="{E13ED3E7-DCB9-4BC4-8534-FF66CE768869}"/>
          </ac:cxnSpMkLst>
        </pc:cxnChg>
        <pc:cxnChg chg="mod">
          <ac:chgData name="Nguyen Chi Son" userId="606856d02e9d83ac" providerId="LiveId" clId="{69CE083D-A91A-4AEC-88EA-948C173BD65A}" dt="2021-09-01T05:34:39.768" v="4039"/>
          <ac:cxnSpMkLst>
            <pc:docMk/>
            <pc:sldMk cId="2490626851" sldId="599"/>
            <ac:cxnSpMk id="39" creationId="{094BA10B-B217-4370-AA57-1532BFD422D9}"/>
          </ac:cxnSpMkLst>
        </pc:cxnChg>
        <pc:cxnChg chg="mod">
          <ac:chgData name="Nguyen Chi Son" userId="606856d02e9d83ac" providerId="LiveId" clId="{69CE083D-A91A-4AEC-88EA-948C173BD65A}" dt="2021-09-01T05:34:39.768" v="4039"/>
          <ac:cxnSpMkLst>
            <pc:docMk/>
            <pc:sldMk cId="2490626851" sldId="599"/>
            <ac:cxnSpMk id="46" creationId="{DA269DF8-6981-48EE-A3F4-F10331690034}"/>
          </ac:cxnSpMkLst>
        </pc:cxnChg>
        <pc:cxnChg chg="mod">
          <ac:chgData name="Nguyen Chi Son" userId="606856d02e9d83ac" providerId="LiveId" clId="{69CE083D-A91A-4AEC-88EA-948C173BD65A}" dt="2021-09-01T05:34:39.768" v="4039"/>
          <ac:cxnSpMkLst>
            <pc:docMk/>
            <pc:sldMk cId="2490626851" sldId="599"/>
            <ac:cxnSpMk id="47" creationId="{A2AE1C8B-9FC3-4229-AB06-E28C8E17814F}"/>
          </ac:cxnSpMkLst>
        </pc:cxnChg>
        <pc:cxnChg chg="mod">
          <ac:chgData name="Nguyen Chi Son" userId="606856d02e9d83ac" providerId="LiveId" clId="{69CE083D-A91A-4AEC-88EA-948C173BD65A}" dt="2021-09-01T05:34:39.768" v="4039"/>
          <ac:cxnSpMkLst>
            <pc:docMk/>
            <pc:sldMk cId="2490626851" sldId="599"/>
            <ac:cxnSpMk id="48" creationId="{B8774157-4E43-4B7E-A9DC-1762CA7F12F4}"/>
          </ac:cxnSpMkLst>
        </pc:cxnChg>
        <pc:cxnChg chg="mod">
          <ac:chgData name="Nguyen Chi Son" userId="606856d02e9d83ac" providerId="LiveId" clId="{69CE083D-A91A-4AEC-88EA-948C173BD65A}" dt="2021-09-01T05:35:06.352" v="4042"/>
          <ac:cxnSpMkLst>
            <pc:docMk/>
            <pc:sldMk cId="2490626851" sldId="599"/>
            <ac:cxnSpMk id="53" creationId="{B14A5EFA-9D93-41FE-AE9B-52C991B081DF}"/>
          </ac:cxnSpMkLst>
        </pc:cxnChg>
        <pc:cxnChg chg="mod">
          <ac:chgData name="Nguyen Chi Son" userId="606856d02e9d83ac" providerId="LiveId" clId="{69CE083D-A91A-4AEC-88EA-948C173BD65A}" dt="2021-09-01T05:35:35.955" v="4047" actId="14100"/>
          <ac:cxnSpMkLst>
            <pc:docMk/>
            <pc:sldMk cId="2490626851" sldId="599"/>
            <ac:cxnSpMk id="57" creationId="{0E923B15-C5FA-432F-B2E3-F34A02120648}"/>
          </ac:cxnSpMkLst>
        </pc:cxnChg>
        <pc:cxnChg chg="mod">
          <ac:chgData name="Nguyen Chi Son" userId="606856d02e9d83ac" providerId="LiveId" clId="{69CE083D-A91A-4AEC-88EA-948C173BD65A}" dt="2021-09-01T05:35:06.352" v="4042"/>
          <ac:cxnSpMkLst>
            <pc:docMk/>
            <pc:sldMk cId="2490626851" sldId="599"/>
            <ac:cxnSpMk id="64" creationId="{99EBD47F-07FD-47C5-B90E-AA19ADCEAF5B}"/>
          </ac:cxnSpMkLst>
        </pc:cxnChg>
        <pc:cxnChg chg="mod">
          <ac:chgData name="Nguyen Chi Son" userId="606856d02e9d83ac" providerId="LiveId" clId="{69CE083D-A91A-4AEC-88EA-948C173BD65A}" dt="2021-09-01T05:35:06.352" v="4042"/>
          <ac:cxnSpMkLst>
            <pc:docMk/>
            <pc:sldMk cId="2490626851" sldId="599"/>
            <ac:cxnSpMk id="65" creationId="{2076359B-06B4-455C-94BA-273D97AD38A4}"/>
          </ac:cxnSpMkLst>
        </pc:cxnChg>
        <pc:cxnChg chg="mod">
          <ac:chgData name="Nguyen Chi Son" userId="606856d02e9d83ac" providerId="LiveId" clId="{69CE083D-A91A-4AEC-88EA-948C173BD65A}" dt="2021-09-01T05:35:06.352" v="4042"/>
          <ac:cxnSpMkLst>
            <pc:docMk/>
            <pc:sldMk cId="2490626851" sldId="599"/>
            <ac:cxnSpMk id="66" creationId="{E6A230FD-860D-403E-BCB9-CF524B0C71A5}"/>
          </ac:cxnSpMkLst>
        </pc:cxnChg>
      </pc:sldChg>
    </pc:docChg>
  </pc:docChgLst>
  <pc:docChgLst>
    <pc:chgData name="Nguyen Chi Son" userId="606856d02e9d83ac" providerId="LiveId" clId="{6D243AD4-F978-4D67-A959-3DC053EDE48D}"/>
    <pc:docChg chg="undo redo custSel addSld delSld modSld sldOrd">
      <pc:chgData name="Nguyen Chi Son" userId="606856d02e9d83ac" providerId="LiveId" clId="{6D243AD4-F978-4D67-A959-3DC053EDE48D}" dt="2022-05-10T02:54:07.463" v="12035"/>
      <pc:docMkLst>
        <pc:docMk/>
      </pc:docMkLst>
      <pc:sldChg chg="modSp mod">
        <pc:chgData name="Nguyen Chi Son" userId="606856d02e9d83ac" providerId="LiveId" clId="{6D243AD4-F978-4D67-A959-3DC053EDE48D}" dt="2022-05-06T15:30:28.083" v="4455" actId="207"/>
        <pc:sldMkLst>
          <pc:docMk/>
          <pc:sldMk cId="3118415587" sldId="294"/>
        </pc:sldMkLst>
        <pc:spChg chg="mod">
          <ac:chgData name="Nguyen Chi Son" userId="606856d02e9d83ac" providerId="LiveId" clId="{6D243AD4-F978-4D67-A959-3DC053EDE48D}" dt="2022-05-06T15:30:28.083" v="4455" actId="207"/>
          <ac:spMkLst>
            <pc:docMk/>
            <pc:sldMk cId="3118415587" sldId="294"/>
            <ac:spMk id="36" creationId="{B4C64120-116A-4E6E-A3E4-6D677D5EF447}"/>
          </ac:spMkLst>
        </pc:spChg>
      </pc:sldChg>
      <pc:sldChg chg="addSp delSp modSp del mod">
        <pc:chgData name="Nguyen Chi Son" userId="606856d02e9d83ac" providerId="LiveId" clId="{6D243AD4-F978-4D67-A959-3DC053EDE48D}" dt="2022-05-09T22:37:58.423" v="4622" actId="47"/>
        <pc:sldMkLst>
          <pc:docMk/>
          <pc:sldMk cId="470225863" sldId="691"/>
        </pc:sldMkLst>
        <pc:spChg chg="mod">
          <ac:chgData name="Nguyen Chi Son" userId="606856d02e9d83ac" providerId="LiveId" clId="{6D243AD4-F978-4D67-A959-3DC053EDE48D}" dt="2022-05-09T22:34:46.923" v="4574" actId="20577"/>
          <ac:spMkLst>
            <pc:docMk/>
            <pc:sldMk cId="470225863" sldId="691"/>
            <ac:spMk id="2" creationId="{BA8A6260-CA4B-46A9-A06E-C71EE59E6992}"/>
          </ac:spMkLst>
        </pc:spChg>
        <pc:spChg chg="add del mod">
          <ac:chgData name="Nguyen Chi Son" userId="606856d02e9d83ac" providerId="LiveId" clId="{6D243AD4-F978-4D67-A959-3DC053EDE48D}" dt="2022-05-09T22:35:56.709" v="4586"/>
          <ac:spMkLst>
            <pc:docMk/>
            <pc:sldMk cId="470225863" sldId="691"/>
            <ac:spMk id="8" creationId="{190240BB-0B31-41A4-E2FC-0C54C328B4C7}"/>
          </ac:spMkLst>
        </pc:spChg>
      </pc:sldChg>
      <pc:sldChg chg="del">
        <pc:chgData name="Nguyen Chi Son" userId="606856d02e9d83ac" providerId="LiveId" clId="{6D243AD4-F978-4D67-A959-3DC053EDE48D}" dt="2022-05-09T22:38:08.693" v="4624" actId="47"/>
        <pc:sldMkLst>
          <pc:docMk/>
          <pc:sldMk cId="3964383563" sldId="722"/>
        </pc:sldMkLst>
      </pc:sldChg>
      <pc:sldChg chg="add del">
        <pc:chgData name="Nguyen Chi Son" userId="606856d02e9d83ac" providerId="LiveId" clId="{6D243AD4-F978-4D67-A959-3DC053EDE48D}" dt="2022-05-09T23:05:58.384" v="5283" actId="47"/>
        <pc:sldMkLst>
          <pc:docMk/>
          <pc:sldMk cId="3267194069" sldId="747"/>
        </pc:sldMkLst>
      </pc:sldChg>
      <pc:sldChg chg="modSp del mod">
        <pc:chgData name="Nguyen Chi Son" userId="606856d02e9d83ac" providerId="LiveId" clId="{6D243AD4-F978-4D67-A959-3DC053EDE48D}" dt="2022-03-04T20:32:54.651" v="4426" actId="47"/>
        <pc:sldMkLst>
          <pc:docMk/>
          <pc:sldMk cId="3650864165" sldId="750"/>
        </pc:sldMkLst>
        <pc:spChg chg="mod">
          <ac:chgData name="Nguyen Chi Son" userId="606856d02e9d83ac" providerId="LiveId" clId="{6D243AD4-F978-4D67-A959-3DC053EDE48D}" dt="2022-03-04T19:22:08.557" v="338" actId="20577"/>
          <ac:spMkLst>
            <pc:docMk/>
            <pc:sldMk cId="3650864165" sldId="750"/>
            <ac:spMk id="2" creationId="{DAF08EC2-5D0D-48D9-855C-A59C0E5ED55B}"/>
          </ac:spMkLst>
        </pc:spChg>
        <pc:spChg chg="mod">
          <ac:chgData name="Nguyen Chi Son" userId="606856d02e9d83ac" providerId="LiveId" clId="{6D243AD4-F978-4D67-A959-3DC053EDE48D}" dt="2022-03-04T19:22:17.916" v="353" actId="1036"/>
          <ac:spMkLst>
            <pc:docMk/>
            <pc:sldMk cId="3650864165" sldId="750"/>
            <ac:spMk id="3" creationId="{8CD51C9F-FCB0-4185-93E6-835FC05E1B10}"/>
          </ac:spMkLst>
        </pc:spChg>
      </pc:sldChg>
      <pc:sldChg chg="addSp delSp modSp mod ord delAnim modAnim">
        <pc:chgData name="Nguyen Chi Son" userId="606856d02e9d83ac" providerId="LiveId" clId="{6D243AD4-F978-4D67-A959-3DC053EDE48D}" dt="2022-05-10T02:49:27.549" v="11931"/>
        <pc:sldMkLst>
          <pc:docMk/>
          <pc:sldMk cId="3436966872" sldId="751"/>
        </pc:sldMkLst>
        <pc:spChg chg="mod">
          <ac:chgData name="Nguyen Chi Son" userId="606856d02e9d83ac" providerId="LiveId" clId="{6D243AD4-F978-4D67-A959-3DC053EDE48D}" dt="2022-05-10T00:36:31.353" v="6353" actId="20577"/>
          <ac:spMkLst>
            <pc:docMk/>
            <pc:sldMk cId="3436966872" sldId="751"/>
            <ac:spMk id="2" creationId="{BA8A6260-CA4B-46A9-A06E-C71EE59E6992}"/>
          </ac:spMkLst>
        </pc:spChg>
        <pc:spChg chg="mod">
          <ac:chgData name="Nguyen Chi Son" userId="606856d02e9d83ac" providerId="LiveId" clId="{6D243AD4-F978-4D67-A959-3DC053EDE48D}" dt="2022-05-10T00:36:36.505" v="6377" actId="1036"/>
          <ac:spMkLst>
            <pc:docMk/>
            <pc:sldMk cId="3436966872" sldId="751"/>
            <ac:spMk id="5" creationId="{5FCB6675-D220-43C6-AA0B-F5516442E11D}"/>
          </ac:spMkLst>
        </pc:spChg>
        <pc:graphicFrameChg chg="add mod">
          <ac:chgData name="Nguyen Chi Son" userId="606856d02e9d83ac" providerId="LiveId" clId="{6D243AD4-F978-4D67-A959-3DC053EDE48D}" dt="2022-05-10T00:36:36.505" v="6377" actId="1036"/>
          <ac:graphicFrameMkLst>
            <pc:docMk/>
            <pc:sldMk cId="3436966872" sldId="751"/>
            <ac:graphicFrameMk id="6" creationId="{958CE3FE-48E3-45E6-9EFF-37A1076F5283}"/>
          </ac:graphicFrameMkLst>
        </pc:graphicFrameChg>
        <pc:graphicFrameChg chg="add mod">
          <ac:chgData name="Nguyen Chi Son" userId="606856d02e9d83ac" providerId="LiveId" clId="{6D243AD4-F978-4D67-A959-3DC053EDE48D}" dt="2022-03-04T19:29:41.980" v="952" actId="571"/>
          <ac:graphicFrameMkLst>
            <pc:docMk/>
            <pc:sldMk cId="3436966872" sldId="751"/>
            <ac:graphicFrameMk id="7" creationId="{1981B969-CF39-4F68-B372-F2AE1DA83460}"/>
          </ac:graphicFrameMkLst>
        </pc:graphicFrameChg>
        <pc:graphicFrameChg chg="add mod">
          <ac:chgData name="Nguyen Chi Son" userId="606856d02e9d83ac" providerId="LiveId" clId="{6D243AD4-F978-4D67-A959-3DC053EDE48D}" dt="2022-05-10T00:36:36.505" v="6377" actId="1036"/>
          <ac:graphicFrameMkLst>
            <pc:docMk/>
            <pc:sldMk cId="3436966872" sldId="751"/>
            <ac:graphicFrameMk id="8" creationId="{B63BE909-3838-46BD-B286-31B8298D9894}"/>
          </ac:graphicFrameMkLst>
        </pc:graphicFrameChg>
        <pc:graphicFrameChg chg="add mod">
          <ac:chgData name="Nguyen Chi Son" userId="606856d02e9d83ac" providerId="LiveId" clId="{6D243AD4-F978-4D67-A959-3DC053EDE48D}" dt="2022-05-10T00:36:36.505" v="6377" actId="1036"/>
          <ac:graphicFrameMkLst>
            <pc:docMk/>
            <pc:sldMk cId="3436966872" sldId="751"/>
            <ac:graphicFrameMk id="9" creationId="{E6ABDB40-C45A-4A3E-B632-FE812F0BD4E9}"/>
          </ac:graphicFrameMkLst>
        </pc:graphicFrameChg>
        <pc:graphicFrameChg chg="add mod">
          <ac:chgData name="Nguyen Chi Son" userId="606856d02e9d83ac" providerId="LiveId" clId="{6D243AD4-F978-4D67-A959-3DC053EDE48D}" dt="2022-05-10T00:36:36.505" v="6377" actId="1036"/>
          <ac:graphicFrameMkLst>
            <pc:docMk/>
            <pc:sldMk cId="3436966872" sldId="751"/>
            <ac:graphicFrameMk id="10" creationId="{A6C4EAB6-8BD5-42F0-AD68-EEB1D5501FF4}"/>
          </ac:graphicFrameMkLst>
        </pc:graphicFrameChg>
        <pc:picChg chg="del">
          <ac:chgData name="Nguyen Chi Son" userId="606856d02e9d83ac" providerId="LiveId" clId="{6D243AD4-F978-4D67-A959-3DC053EDE48D}" dt="2022-03-04T19:22:21.166" v="354" actId="478"/>
          <ac:picMkLst>
            <pc:docMk/>
            <pc:sldMk cId="3436966872" sldId="751"/>
            <ac:picMk id="4" creationId="{0151BF90-08BD-4CC0-A842-7CA08B416050}"/>
          </ac:picMkLst>
        </pc:picChg>
        <pc:cxnChg chg="add del mod">
          <ac:chgData name="Nguyen Chi Son" userId="606856d02e9d83ac" providerId="LiveId" clId="{6D243AD4-F978-4D67-A959-3DC053EDE48D}" dt="2022-05-10T00:35:29.295" v="6234" actId="478"/>
          <ac:cxnSpMkLst>
            <pc:docMk/>
            <pc:sldMk cId="3436966872" sldId="751"/>
            <ac:cxnSpMk id="11" creationId="{464B6344-ED70-50BC-AE61-BB63DEEF3966}"/>
          </ac:cxnSpMkLst>
        </pc:cxnChg>
      </pc:sldChg>
      <pc:sldChg chg="del">
        <pc:chgData name="Nguyen Chi Son" userId="606856d02e9d83ac" providerId="LiveId" clId="{6D243AD4-F978-4D67-A959-3DC053EDE48D}" dt="2022-05-09T22:32:33.248" v="4456" actId="47"/>
        <pc:sldMkLst>
          <pc:docMk/>
          <pc:sldMk cId="3920108429" sldId="760"/>
        </pc:sldMkLst>
      </pc:sldChg>
      <pc:sldChg chg="del">
        <pc:chgData name="Nguyen Chi Son" userId="606856d02e9d83ac" providerId="LiveId" clId="{6D243AD4-F978-4D67-A959-3DC053EDE48D}" dt="2022-05-09T22:32:33.248" v="4456" actId="47"/>
        <pc:sldMkLst>
          <pc:docMk/>
          <pc:sldMk cId="2383046546" sldId="761"/>
        </pc:sldMkLst>
      </pc:sldChg>
      <pc:sldChg chg="addSp delSp modSp mod modAnim">
        <pc:chgData name="Nguyen Chi Son" userId="606856d02e9d83ac" providerId="LiveId" clId="{6D243AD4-F978-4D67-A959-3DC053EDE48D}" dt="2022-05-09T22:40:27.004" v="4655" actId="14100"/>
        <pc:sldMkLst>
          <pc:docMk/>
          <pc:sldMk cId="2195649593" sldId="767"/>
        </pc:sldMkLst>
        <pc:spChg chg="mod">
          <ac:chgData name="Nguyen Chi Son" userId="606856d02e9d83ac" providerId="LiveId" clId="{6D243AD4-F978-4D67-A959-3DC053EDE48D}" dt="2022-05-09T22:40:27.004" v="4655" actId="14100"/>
          <ac:spMkLst>
            <pc:docMk/>
            <pc:sldMk cId="2195649593" sldId="767"/>
            <ac:spMk id="14" creationId="{A530074C-9975-4D4F-AC15-005B11433C74}"/>
          </ac:spMkLst>
        </pc:spChg>
        <pc:spChg chg="mod">
          <ac:chgData name="Nguyen Chi Son" userId="606856d02e9d83ac" providerId="LiveId" clId="{6D243AD4-F978-4D67-A959-3DC053EDE48D}" dt="2022-05-09T22:38:47.479" v="4632" actId="20577"/>
          <ac:spMkLst>
            <pc:docMk/>
            <pc:sldMk cId="2195649593" sldId="767"/>
            <ac:spMk id="19" creationId="{9C339D16-68E4-43C4-A62E-D0146138D23B}"/>
          </ac:spMkLst>
        </pc:spChg>
        <pc:graphicFrameChg chg="add mod">
          <ac:chgData name="Nguyen Chi Son" userId="606856d02e9d83ac" providerId="LiveId" clId="{6D243AD4-F978-4D67-A959-3DC053EDE48D}" dt="2022-05-09T22:39:46.413" v="4641" actId="1076"/>
          <ac:graphicFrameMkLst>
            <pc:docMk/>
            <pc:sldMk cId="2195649593" sldId="767"/>
            <ac:graphicFrameMk id="12" creationId="{F0E5A0BF-76A2-74C2-776C-3F8C2FB60AC1}"/>
          </ac:graphicFrameMkLst>
        </pc:graphicFrameChg>
        <pc:graphicFrameChg chg="add mod">
          <ac:chgData name="Nguyen Chi Son" userId="606856d02e9d83ac" providerId="LiveId" clId="{6D243AD4-F978-4D67-A959-3DC053EDE48D}" dt="2022-05-09T22:40:00.810" v="4649"/>
          <ac:graphicFrameMkLst>
            <pc:docMk/>
            <pc:sldMk cId="2195649593" sldId="767"/>
            <ac:graphicFrameMk id="13" creationId="{40D5683C-963C-4B54-2731-333E2EEF208A}"/>
          </ac:graphicFrameMkLst>
        </pc:graphicFrameChg>
        <pc:graphicFrameChg chg="add mod">
          <ac:chgData name="Nguyen Chi Son" userId="606856d02e9d83ac" providerId="LiveId" clId="{6D243AD4-F978-4D67-A959-3DC053EDE48D}" dt="2022-05-09T22:40:09.850" v="4654" actId="1076"/>
          <ac:graphicFrameMkLst>
            <pc:docMk/>
            <pc:sldMk cId="2195649593" sldId="767"/>
            <ac:graphicFrameMk id="16" creationId="{40EB7D72-E1E3-FC63-98DA-EF5D422769FA}"/>
          </ac:graphicFrameMkLst>
        </pc:graphicFrameChg>
        <pc:graphicFrameChg chg="del mod">
          <ac:chgData name="Nguyen Chi Son" userId="606856d02e9d83ac" providerId="LiveId" clId="{6D243AD4-F978-4D67-A959-3DC053EDE48D}" dt="2022-05-09T22:39:44.020" v="4640" actId="478"/>
          <ac:graphicFrameMkLst>
            <pc:docMk/>
            <pc:sldMk cId="2195649593" sldId="767"/>
            <ac:graphicFrameMk id="17" creationId="{9F3D2C78-53FC-46F7-A1C6-58D77D78D728}"/>
          </ac:graphicFrameMkLst>
        </pc:graphicFrameChg>
        <pc:graphicFrameChg chg="del mod">
          <ac:chgData name="Nguyen Chi Son" userId="606856d02e9d83ac" providerId="LiveId" clId="{6D243AD4-F978-4D67-A959-3DC053EDE48D}" dt="2022-05-09T22:39:55.681" v="4646" actId="478"/>
          <ac:graphicFrameMkLst>
            <pc:docMk/>
            <pc:sldMk cId="2195649593" sldId="767"/>
            <ac:graphicFrameMk id="18" creationId="{F728AE51-7B7A-467D-B034-FEDEF21CCB2A}"/>
          </ac:graphicFrameMkLst>
        </pc:graphicFrameChg>
        <pc:graphicFrameChg chg="del mod">
          <ac:chgData name="Nguyen Chi Son" userId="606856d02e9d83ac" providerId="LiveId" clId="{6D243AD4-F978-4D67-A959-3DC053EDE48D}" dt="2022-05-09T22:40:06.121" v="4653" actId="478"/>
          <ac:graphicFrameMkLst>
            <pc:docMk/>
            <pc:sldMk cId="2195649593" sldId="767"/>
            <ac:graphicFrameMk id="22" creationId="{4BEC68DF-89A9-40F5-9E73-7F06583742F4}"/>
          </ac:graphicFrameMkLst>
        </pc:graphicFrameChg>
        <pc:picChg chg="add mod">
          <ac:chgData name="Nguyen Chi Son" userId="606856d02e9d83ac" providerId="LiveId" clId="{6D243AD4-F978-4D67-A959-3DC053EDE48D}" dt="2022-05-09T22:38:40.070" v="4630" actId="1076"/>
          <ac:picMkLst>
            <pc:docMk/>
            <pc:sldMk cId="2195649593" sldId="767"/>
            <ac:picMk id="3" creationId="{260BF355-A728-9707-7ADD-E5B8065A8980}"/>
          </ac:picMkLst>
        </pc:picChg>
        <pc:picChg chg="del">
          <ac:chgData name="Nguyen Chi Son" userId="606856d02e9d83ac" providerId="LiveId" clId="{6D243AD4-F978-4D67-A959-3DC053EDE48D}" dt="2022-05-09T22:38:33.729" v="4625" actId="478"/>
          <ac:picMkLst>
            <pc:docMk/>
            <pc:sldMk cId="2195649593" sldId="767"/>
            <ac:picMk id="4" creationId="{C2CBF8D2-32DF-4276-93A2-1B23CBB2118E}"/>
          </ac:picMkLst>
        </pc:picChg>
      </pc:sldChg>
      <pc:sldChg chg="addSp delSp modSp del mod delAnim modAnim">
        <pc:chgData name="Nguyen Chi Son" userId="606856d02e9d83ac" providerId="LiveId" clId="{6D243AD4-F978-4D67-A959-3DC053EDE48D}" dt="2022-05-09T23:27:14.345" v="6217" actId="47"/>
        <pc:sldMkLst>
          <pc:docMk/>
          <pc:sldMk cId="3676216439" sldId="768"/>
        </pc:sldMkLst>
        <pc:spChg chg="mod">
          <ac:chgData name="Nguyen Chi Son" userId="606856d02e9d83ac" providerId="LiveId" clId="{6D243AD4-F978-4D67-A959-3DC053EDE48D}" dt="2022-05-09T23:11:02.471" v="5369" actId="1076"/>
          <ac:spMkLst>
            <pc:docMk/>
            <pc:sldMk cId="3676216439" sldId="768"/>
            <ac:spMk id="14" creationId="{A530074C-9975-4D4F-AC15-005B11433C74}"/>
          </ac:spMkLst>
        </pc:spChg>
        <pc:spChg chg="mod">
          <ac:chgData name="Nguyen Chi Son" userId="606856d02e9d83ac" providerId="LiveId" clId="{6D243AD4-F978-4D67-A959-3DC053EDE48D}" dt="2022-05-09T23:07:00.282" v="5296" actId="14100"/>
          <ac:spMkLst>
            <pc:docMk/>
            <pc:sldMk cId="3676216439" sldId="768"/>
            <ac:spMk id="19" creationId="{9C339D16-68E4-43C4-A62E-D0146138D23B}"/>
          </ac:spMkLst>
        </pc:spChg>
        <pc:spChg chg="add mod">
          <ac:chgData name="Nguyen Chi Son" userId="606856d02e9d83ac" providerId="LiveId" clId="{6D243AD4-F978-4D67-A959-3DC053EDE48D}" dt="2022-05-09T23:13:58.339" v="5630" actId="1036"/>
          <ac:spMkLst>
            <pc:docMk/>
            <pc:sldMk cId="3676216439" sldId="768"/>
            <ac:spMk id="25" creationId="{0D5A494E-EF26-2F8E-A832-BDE3D4B4142A}"/>
          </ac:spMkLst>
        </pc:spChg>
        <pc:spChg chg="add mod">
          <ac:chgData name="Nguyen Chi Son" userId="606856d02e9d83ac" providerId="LiveId" clId="{6D243AD4-F978-4D67-A959-3DC053EDE48D}" dt="2022-05-09T23:13:43.681" v="5626" actId="20577"/>
          <ac:spMkLst>
            <pc:docMk/>
            <pc:sldMk cId="3676216439" sldId="768"/>
            <ac:spMk id="26" creationId="{52579209-DABA-D0A0-056F-9A50F430061C}"/>
          </ac:spMkLst>
        </pc:spChg>
        <pc:graphicFrameChg chg="del mod">
          <ac:chgData name="Nguyen Chi Son" userId="606856d02e9d83ac" providerId="LiveId" clId="{6D243AD4-F978-4D67-A959-3DC053EDE48D}" dt="2022-05-09T23:07:58.330" v="5312" actId="478"/>
          <ac:graphicFrameMkLst>
            <pc:docMk/>
            <pc:sldMk cId="3676216439" sldId="768"/>
            <ac:graphicFrameMk id="10" creationId="{3BB6272D-C463-4F1F-B370-B26B08F88317}"/>
          </ac:graphicFrameMkLst>
        </pc:graphicFrameChg>
        <pc:graphicFrameChg chg="del mod">
          <ac:chgData name="Nguyen Chi Son" userId="606856d02e9d83ac" providerId="LiveId" clId="{6D243AD4-F978-4D67-A959-3DC053EDE48D}" dt="2022-05-09T23:08:07.106" v="5318" actId="478"/>
          <ac:graphicFrameMkLst>
            <pc:docMk/>
            <pc:sldMk cId="3676216439" sldId="768"/>
            <ac:graphicFrameMk id="11" creationId="{2B80DBA2-E9FE-4316-B978-28CA3DC7049F}"/>
          </ac:graphicFrameMkLst>
        </pc:graphicFrameChg>
        <pc:graphicFrameChg chg="add del mod">
          <ac:chgData name="Nguyen Chi Son" userId="606856d02e9d83ac" providerId="LiveId" clId="{6D243AD4-F978-4D67-A959-3DC053EDE48D}" dt="2022-05-09T23:08:14.901" v="5324" actId="478"/>
          <ac:graphicFrameMkLst>
            <pc:docMk/>
            <pc:sldMk cId="3676216439" sldId="768"/>
            <ac:graphicFrameMk id="12" creationId="{5F5759D3-52EB-4685-AB60-BB9CA6D00CCE}"/>
          </ac:graphicFrameMkLst>
        </pc:graphicFrameChg>
        <pc:graphicFrameChg chg="add mod">
          <ac:chgData name="Nguyen Chi Son" userId="606856d02e9d83ac" providerId="LiveId" clId="{6D243AD4-F978-4D67-A959-3DC053EDE48D}" dt="2022-05-09T23:11:04.095" v="5370" actId="1076"/>
          <ac:graphicFrameMkLst>
            <pc:docMk/>
            <pc:sldMk cId="3676216439" sldId="768"/>
            <ac:graphicFrameMk id="13" creationId="{80DA1C4B-FD6F-EA77-52DA-CBA73A7EACB1}"/>
          </ac:graphicFrameMkLst>
        </pc:graphicFrameChg>
        <pc:graphicFrameChg chg="add mod">
          <ac:chgData name="Nguyen Chi Son" userId="606856d02e9d83ac" providerId="LiveId" clId="{6D243AD4-F978-4D67-A959-3DC053EDE48D}" dt="2022-05-09T23:11:05.199" v="5371" actId="1076"/>
          <ac:graphicFrameMkLst>
            <pc:docMk/>
            <pc:sldMk cId="3676216439" sldId="768"/>
            <ac:graphicFrameMk id="16" creationId="{E92C1995-82EA-FA0B-9053-BB1C5D0D11D0}"/>
          </ac:graphicFrameMkLst>
        </pc:graphicFrameChg>
        <pc:graphicFrameChg chg="add mod">
          <ac:chgData name="Nguyen Chi Son" userId="606856d02e9d83ac" providerId="LiveId" clId="{6D243AD4-F978-4D67-A959-3DC053EDE48D}" dt="2022-05-09T23:11:06.191" v="5372" actId="1076"/>
          <ac:graphicFrameMkLst>
            <pc:docMk/>
            <pc:sldMk cId="3676216439" sldId="768"/>
            <ac:graphicFrameMk id="17" creationId="{1AA985A1-081C-53AC-2690-9739D6944289}"/>
          </ac:graphicFrameMkLst>
        </pc:graphicFrameChg>
        <pc:graphicFrameChg chg="add mod">
          <ac:chgData name="Nguyen Chi Son" userId="606856d02e9d83ac" providerId="LiveId" clId="{6D243AD4-F978-4D67-A959-3DC053EDE48D}" dt="2022-05-09T23:13:42.365" v="5625" actId="1076"/>
          <ac:graphicFrameMkLst>
            <pc:docMk/>
            <pc:sldMk cId="3676216439" sldId="768"/>
            <ac:graphicFrameMk id="27" creationId="{42E8FFD0-2AD1-1A4B-9EE9-EBED28D580D4}"/>
          </ac:graphicFrameMkLst>
        </pc:graphicFrameChg>
        <pc:graphicFrameChg chg="add mod">
          <ac:chgData name="Nguyen Chi Son" userId="606856d02e9d83ac" providerId="LiveId" clId="{6D243AD4-F978-4D67-A959-3DC053EDE48D}" dt="2022-05-09T23:12:14.382" v="5462" actId="571"/>
          <ac:graphicFrameMkLst>
            <pc:docMk/>
            <pc:sldMk cId="3676216439" sldId="768"/>
            <ac:graphicFrameMk id="28" creationId="{51BBE2F2-69A9-6458-8DA5-88D19D9DBBD7}"/>
          </ac:graphicFrameMkLst>
        </pc:graphicFrameChg>
        <pc:graphicFrameChg chg="add mod">
          <ac:chgData name="Nguyen Chi Son" userId="606856d02e9d83ac" providerId="LiveId" clId="{6D243AD4-F978-4D67-A959-3DC053EDE48D}" dt="2022-05-09T23:14:22.434" v="5643" actId="1035"/>
          <ac:graphicFrameMkLst>
            <pc:docMk/>
            <pc:sldMk cId="3676216439" sldId="768"/>
            <ac:graphicFrameMk id="29" creationId="{1F397B3A-3E4A-3EA4-118E-93736A998FA9}"/>
          </ac:graphicFrameMkLst>
        </pc:graphicFrameChg>
        <pc:picChg chg="add mod">
          <ac:chgData name="Nguyen Chi Son" userId="606856d02e9d83ac" providerId="LiveId" clId="{6D243AD4-F978-4D67-A959-3DC053EDE48D}" dt="2022-05-09T23:06:56.906" v="5295" actId="1076"/>
          <ac:picMkLst>
            <pc:docMk/>
            <pc:sldMk cId="3676216439" sldId="768"/>
            <ac:picMk id="3" creationId="{F8AF86E7-6716-1DA8-CC8D-749851C8D1FE}"/>
          </ac:picMkLst>
        </pc:picChg>
        <pc:picChg chg="del">
          <ac:chgData name="Nguyen Chi Son" userId="606856d02e9d83ac" providerId="LiveId" clId="{6D243AD4-F978-4D67-A959-3DC053EDE48D}" dt="2022-05-09T23:06:03.771" v="5284" actId="478"/>
          <ac:picMkLst>
            <pc:docMk/>
            <pc:sldMk cId="3676216439" sldId="768"/>
            <ac:picMk id="4" creationId="{695F173E-A5D3-4F94-BC70-88D7589ADC12}"/>
          </ac:picMkLst>
        </pc:picChg>
        <pc:cxnChg chg="add mod">
          <ac:chgData name="Nguyen Chi Son" userId="606856d02e9d83ac" providerId="LiveId" clId="{6D243AD4-F978-4D67-A959-3DC053EDE48D}" dt="2022-05-09T23:09:30.960" v="5337" actId="14100"/>
          <ac:cxnSpMkLst>
            <pc:docMk/>
            <pc:sldMk cId="3676216439" sldId="768"/>
            <ac:cxnSpMk id="18" creationId="{270D70F4-4549-8879-7378-A9262E0D030C}"/>
          </ac:cxnSpMkLst>
        </pc:cxnChg>
        <pc:cxnChg chg="add mod">
          <ac:chgData name="Nguyen Chi Son" userId="606856d02e9d83ac" providerId="LiveId" clId="{6D243AD4-F978-4D67-A959-3DC053EDE48D}" dt="2022-05-09T23:10:01.732" v="5350" actId="1037"/>
          <ac:cxnSpMkLst>
            <pc:docMk/>
            <pc:sldMk cId="3676216439" sldId="768"/>
            <ac:cxnSpMk id="20" creationId="{82938206-8838-8197-590C-88FC9F6EDFA0}"/>
          </ac:cxnSpMkLst>
        </pc:cxnChg>
        <pc:cxnChg chg="add mod">
          <ac:chgData name="Nguyen Chi Son" userId="606856d02e9d83ac" providerId="LiveId" clId="{6D243AD4-F978-4D67-A959-3DC053EDE48D}" dt="2022-05-09T23:10:41.374" v="5367" actId="208"/>
          <ac:cxnSpMkLst>
            <pc:docMk/>
            <pc:sldMk cId="3676216439" sldId="768"/>
            <ac:cxnSpMk id="23" creationId="{EF62FD74-FD05-ADA8-5E46-2C99F854B75E}"/>
          </ac:cxnSpMkLst>
        </pc:cxnChg>
      </pc:sldChg>
      <pc:sldChg chg="del">
        <pc:chgData name="Nguyen Chi Son" userId="606856d02e9d83ac" providerId="LiveId" clId="{6D243AD4-F978-4D67-A959-3DC053EDE48D}" dt="2022-03-04T20:32:57.932" v="4427" actId="47"/>
        <pc:sldMkLst>
          <pc:docMk/>
          <pc:sldMk cId="1864116384" sldId="769"/>
        </pc:sldMkLst>
      </pc:sldChg>
      <pc:sldChg chg="del">
        <pc:chgData name="Nguyen Chi Son" userId="606856d02e9d83ac" providerId="LiveId" clId="{6D243AD4-F978-4D67-A959-3DC053EDE48D}" dt="2022-03-04T20:32:57.932" v="4427" actId="47"/>
        <pc:sldMkLst>
          <pc:docMk/>
          <pc:sldMk cId="3542298664" sldId="770"/>
        </pc:sldMkLst>
      </pc:sldChg>
      <pc:sldChg chg="del">
        <pc:chgData name="Nguyen Chi Son" userId="606856d02e9d83ac" providerId="LiveId" clId="{6D243AD4-F978-4D67-A959-3DC053EDE48D}" dt="2022-05-09T22:32:33.248" v="4456" actId="47"/>
        <pc:sldMkLst>
          <pc:docMk/>
          <pc:sldMk cId="1130125944" sldId="771"/>
        </pc:sldMkLst>
      </pc:sldChg>
      <pc:sldChg chg="del">
        <pc:chgData name="Nguyen Chi Son" userId="606856d02e9d83ac" providerId="LiveId" clId="{6D243AD4-F978-4D67-A959-3DC053EDE48D}" dt="2022-05-09T22:32:33.248" v="4456" actId="47"/>
        <pc:sldMkLst>
          <pc:docMk/>
          <pc:sldMk cId="3104360816" sldId="772"/>
        </pc:sldMkLst>
      </pc:sldChg>
      <pc:sldChg chg="del">
        <pc:chgData name="Nguyen Chi Son" userId="606856d02e9d83ac" providerId="LiveId" clId="{6D243AD4-F978-4D67-A959-3DC053EDE48D}" dt="2022-05-09T22:32:33.248" v="4456" actId="47"/>
        <pc:sldMkLst>
          <pc:docMk/>
          <pc:sldMk cId="1281092170" sldId="773"/>
        </pc:sldMkLst>
      </pc:sldChg>
      <pc:sldChg chg="del ord">
        <pc:chgData name="Nguyen Chi Son" userId="606856d02e9d83ac" providerId="LiveId" clId="{6D243AD4-F978-4D67-A959-3DC053EDE48D}" dt="2022-05-09T22:37:59.550" v="4623" actId="47"/>
        <pc:sldMkLst>
          <pc:docMk/>
          <pc:sldMk cId="3362158315" sldId="774"/>
        </pc:sldMkLst>
      </pc:sldChg>
      <pc:sldChg chg="addSp delSp modSp mod modAnim">
        <pc:chgData name="Nguyen Chi Son" userId="606856d02e9d83ac" providerId="LiveId" clId="{6D243AD4-F978-4D67-A959-3DC053EDE48D}" dt="2022-05-10T02:48:41.894" v="11926"/>
        <pc:sldMkLst>
          <pc:docMk/>
          <pc:sldMk cId="1171149492" sldId="775"/>
        </pc:sldMkLst>
        <pc:spChg chg="add mod">
          <ac:chgData name="Nguyen Chi Son" userId="606856d02e9d83ac" providerId="LiveId" clId="{6D243AD4-F978-4D67-A959-3DC053EDE48D}" dt="2022-05-09T22:46:17.688" v="4939" actId="20577"/>
          <ac:spMkLst>
            <pc:docMk/>
            <pc:sldMk cId="1171149492" sldId="775"/>
            <ac:spMk id="7" creationId="{7F822CC2-6FFF-9848-C71D-BEE8CAE25D8E}"/>
          </ac:spMkLst>
        </pc:spChg>
        <pc:spChg chg="add mod">
          <ac:chgData name="Nguyen Chi Son" userId="606856d02e9d83ac" providerId="LiveId" clId="{6D243AD4-F978-4D67-A959-3DC053EDE48D}" dt="2022-05-09T22:44:16.932" v="4709" actId="20577"/>
          <ac:spMkLst>
            <pc:docMk/>
            <pc:sldMk cId="1171149492" sldId="775"/>
            <ac:spMk id="8" creationId="{19838A2F-DA7B-E6E4-888B-49861B5C2666}"/>
          </ac:spMkLst>
        </pc:spChg>
        <pc:spChg chg="mod">
          <ac:chgData name="Nguyen Chi Son" userId="606856d02e9d83ac" providerId="LiveId" clId="{6D243AD4-F978-4D67-A959-3DC053EDE48D}" dt="2022-05-09T22:44:01.929" v="4679" actId="12788"/>
          <ac:spMkLst>
            <pc:docMk/>
            <pc:sldMk cId="1171149492" sldId="775"/>
            <ac:spMk id="14" creationId="{A530074C-9975-4D4F-AC15-005B11433C74}"/>
          </ac:spMkLst>
        </pc:spChg>
        <pc:spChg chg="mod">
          <ac:chgData name="Nguyen Chi Son" userId="606856d02e9d83ac" providerId="LiveId" clId="{6D243AD4-F978-4D67-A959-3DC053EDE48D}" dt="2022-05-09T22:44:01.929" v="4679" actId="12788"/>
          <ac:spMkLst>
            <pc:docMk/>
            <pc:sldMk cId="1171149492" sldId="775"/>
            <ac:spMk id="15" creationId="{EC5263CE-BE2F-44C4-BD89-2666D2873C33}"/>
          </ac:spMkLst>
        </pc:spChg>
        <pc:spChg chg="mod">
          <ac:chgData name="Nguyen Chi Son" userId="606856d02e9d83ac" providerId="LiveId" clId="{6D243AD4-F978-4D67-A959-3DC053EDE48D}" dt="2022-05-09T22:40:41.700" v="4656" actId="20577"/>
          <ac:spMkLst>
            <pc:docMk/>
            <pc:sldMk cId="1171149492" sldId="775"/>
            <ac:spMk id="19" creationId="{9C339D16-68E4-43C4-A62E-D0146138D23B}"/>
          </ac:spMkLst>
        </pc:spChg>
        <pc:graphicFrameChg chg="del mod">
          <ac:chgData name="Nguyen Chi Son" userId="606856d02e9d83ac" providerId="LiveId" clId="{6D243AD4-F978-4D67-A959-3DC053EDE48D}" dt="2022-05-09T23:07:44.440" v="5302" actId="478"/>
          <ac:graphicFrameMkLst>
            <pc:docMk/>
            <pc:sldMk cId="1171149492" sldId="775"/>
            <ac:graphicFrameMk id="6" creationId="{640389C1-22CE-43C6-9D35-D354BCA3B7A4}"/>
          </ac:graphicFrameMkLst>
        </pc:graphicFrameChg>
        <pc:graphicFrameChg chg="add mod">
          <ac:chgData name="Nguyen Chi Son" userId="606856d02e9d83ac" providerId="LiveId" clId="{6D243AD4-F978-4D67-A959-3DC053EDE48D}" dt="2022-05-09T22:45:19.398" v="4765" actId="1035"/>
          <ac:graphicFrameMkLst>
            <pc:docMk/>
            <pc:sldMk cId="1171149492" sldId="775"/>
            <ac:graphicFrameMk id="10" creationId="{101A414A-E97C-373B-8113-473F4DDF192A}"/>
          </ac:graphicFrameMkLst>
        </pc:graphicFrameChg>
        <pc:graphicFrameChg chg="add mod">
          <ac:chgData name="Nguyen Chi Son" userId="606856d02e9d83ac" providerId="LiveId" clId="{6D243AD4-F978-4D67-A959-3DC053EDE48D}" dt="2022-05-09T23:07:47.771" v="5306" actId="1035"/>
          <ac:graphicFrameMkLst>
            <pc:docMk/>
            <pc:sldMk cId="1171149492" sldId="775"/>
            <ac:graphicFrameMk id="13" creationId="{04A831D1-FE46-E727-781E-A0333A00C53B}"/>
          </ac:graphicFrameMkLst>
        </pc:graphicFrameChg>
        <pc:cxnChg chg="add del mod">
          <ac:chgData name="Nguyen Chi Son" userId="606856d02e9d83ac" providerId="LiveId" clId="{6D243AD4-F978-4D67-A959-3DC053EDE48D}" dt="2022-05-09T22:45:16.015" v="4762" actId="478"/>
          <ac:cxnSpMkLst>
            <pc:docMk/>
            <pc:sldMk cId="1171149492" sldId="775"/>
            <ac:cxnSpMk id="3" creationId="{E12BC902-AC4D-6BCE-DB2B-F7E7EC858851}"/>
          </ac:cxnSpMkLst>
        </pc:cxnChg>
      </pc:sldChg>
      <pc:sldChg chg="delSp modSp add del mod">
        <pc:chgData name="Nguyen Chi Son" userId="606856d02e9d83ac" providerId="LiveId" clId="{6D243AD4-F978-4D67-A959-3DC053EDE48D}" dt="2022-05-09T23:00:20.864" v="5113" actId="47"/>
        <pc:sldMkLst>
          <pc:docMk/>
          <pc:sldMk cId="1500776157" sldId="776"/>
        </pc:sldMkLst>
        <pc:spChg chg="mod">
          <ac:chgData name="Nguyen Chi Son" userId="606856d02e9d83ac" providerId="LiveId" clId="{6D243AD4-F978-4D67-A959-3DC053EDE48D}" dt="2022-03-04T19:20:29.930" v="264" actId="20577"/>
          <ac:spMkLst>
            <pc:docMk/>
            <pc:sldMk cId="1500776157" sldId="776"/>
            <ac:spMk id="2" creationId="{BA8A6260-CA4B-46A9-A06E-C71EE59E6992}"/>
          </ac:spMkLst>
        </pc:spChg>
        <pc:spChg chg="mod">
          <ac:chgData name="Nguyen Chi Son" userId="606856d02e9d83ac" providerId="LiveId" clId="{6D243AD4-F978-4D67-A959-3DC053EDE48D}" dt="2022-03-04T19:21:25.114" v="291" actId="1076"/>
          <ac:spMkLst>
            <pc:docMk/>
            <pc:sldMk cId="1500776157" sldId="776"/>
            <ac:spMk id="6" creationId="{88401D78-E8E5-4B33-952F-54CD58F78924}"/>
          </ac:spMkLst>
        </pc:spChg>
        <pc:spChg chg="del">
          <ac:chgData name="Nguyen Chi Son" userId="606856d02e9d83ac" providerId="LiveId" clId="{6D243AD4-F978-4D67-A959-3DC053EDE48D}" dt="2022-03-04T19:21:12.083" v="286" actId="478"/>
          <ac:spMkLst>
            <pc:docMk/>
            <pc:sldMk cId="1500776157" sldId="776"/>
            <ac:spMk id="12" creationId="{CAC6F461-55C4-43A2-9ECA-C87005473EB8}"/>
          </ac:spMkLst>
        </pc:spChg>
        <pc:graphicFrameChg chg="mod">
          <ac:chgData name="Nguyen Chi Son" userId="606856d02e9d83ac" providerId="LiveId" clId="{6D243AD4-F978-4D67-A959-3DC053EDE48D}" dt="2022-03-04T19:21:19.505" v="289" actId="1076"/>
          <ac:graphicFrameMkLst>
            <pc:docMk/>
            <pc:sldMk cId="1500776157" sldId="776"/>
            <ac:graphicFrameMk id="9" creationId="{5C0A4534-B3B9-450D-A1D7-0B99D9DA0F6B}"/>
          </ac:graphicFrameMkLst>
        </pc:graphicFrameChg>
        <pc:picChg chg="del">
          <ac:chgData name="Nguyen Chi Son" userId="606856d02e9d83ac" providerId="LiveId" clId="{6D243AD4-F978-4D67-A959-3DC053EDE48D}" dt="2022-03-04T19:21:10.943" v="285" actId="478"/>
          <ac:picMkLst>
            <pc:docMk/>
            <pc:sldMk cId="1500776157" sldId="776"/>
            <ac:picMk id="4" creationId="{57E467ED-81E7-430E-9F30-ED47D7F123D8}"/>
          </ac:picMkLst>
        </pc:picChg>
      </pc:sldChg>
      <pc:sldChg chg="addSp delSp modSp add mod addAnim delAnim modAnim">
        <pc:chgData name="Nguyen Chi Son" userId="606856d02e9d83ac" providerId="LiveId" clId="{6D243AD4-F978-4D67-A959-3DC053EDE48D}" dt="2022-05-10T02:49:42.078" v="11938"/>
        <pc:sldMkLst>
          <pc:docMk/>
          <pc:sldMk cId="2246994220" sldId="777"/>
        </pc:sldMkLst>
        <pc:spChg chg="mod">
          <ac:chgData name="Nguyen Chi Son" userId="606856d02e9d83ac" providerId="LiveId" clId="{6D243AD4-F978-4D67-A959-3DC053EDE48D}" dt="2022-05-10T01:03:18.372" v="8162" actId="207"/>
          <ac:spMkLst>
            <pc:docMk/>
            <pc:sldMk cId="2246994220" sldId="777"/>
            <ac:spMk id="14" creationId="{A530074C-9975-4D4F-AC15-005B11433C74}"/>
          </ac:spMkLst>
        </pc:spChg>
        <pc:spChg chg="mod">
          <ac:chgData name="Nguyen Chi Son" userId="606856d02e9d83ac" providerId="LiveId" clId="{6D243AD4-F978-4D67-A959-3DC053EDE48D}" dt="2022-05-10T01:02:59.127" v="8126" actId="1076"/>
          <ac:spMkLst>
            <pc:docMk/>
            <pc:sldMk cId="2246994220" sldId="777"/>
            <ac:spMk id="15" creationId="{EC5263CE-BE2F-44C4-BD89-2666D2873C33}"/>
          </ac:spMkLst>
        </pc:spChg>
        <pc:spChg chg="mod">
          <ac:chgData name="Nguyen Chi Son" userId="606856d02e9d83ac" providerId="LiveId" clId="{6D243AD4-F978-4D67-A959-3DC053EDE48D}" dt="2022-05-10T00:47:01.145" v="7379" actId="20577"/>
          <ac:spMkLst>
            <pc:docMk/>
            <pc:sldMk cId="2246994220" sldId="777"/>
            <ac:spMk id="19" creationId="{9C339D16-68E4-43C4-A62E-D0146138D23B}"/>
          </ac:spMkLst>
        </pc:spChg>
        <pc:spChg chg="add mod">
          <ac:chgData name="Nguyen Chi Son" userId="606856d02e9d83ac" providerId="LiveId" clId="{6D243AD4-F978-4D67-A959-3DC053EDE48D}" dt="2022-05-10T01:21:52.109" v="8650" actId="20577"/>
          <ac:spMkLst>
            <pc:docMk/>
            <pc:sldMk cId="2246994220" sldId="777"/>
            <ac:spMk id="21" creationId="{50CCF181-DD22-1EFD-8B79-74BB108C144B}"/>
          </ac:spMkLst>
        </pc:spChg>
        <pc:spChg chg="add mod">
          <ac:chgData name="Nguyen Chi Son" userId="606856d02e9d83ac" providerId="LiveId" clId="{6D243AD4-F978-4D67-A959-3DC053EDE48D}" dt="2022-05-10T01:03:11.199" v="8161" actId="20577"/>
          <ac:spMkLst>
            <pc:docMk/>
            <pc:sldMk cId="2246994220" sldId="777"/>
            <ac:spMk id="25" creationId="{959DC754-314B-E6F9-8468-C23D4D64BB61}"/>
          </ac:spMkLst>
        </pc:spChg>
        <pc:spChg chg="add mod">
          <ac:chgData name="Nguyen Chi Son" userId="606856d02e9d83ac" providerId="LiveId" clId="{6D243AD4-F978-4D67-A959-3DC053EDE48D}" dt="2022-05-10T00:47:16.573" v="7384" actId="20577"/>
          <ac:spMkLst>
            <pc:docMk/>
            <pc:sldMk cId="2246994220" sldId="777"/>
            <ac:spMk id="26" creationId="{CD1D6AFE-9958-4D1E-9CD2-A14264240D52}"/>
          </ac:spMkLst>
        </pc:spChg>
        <pc:spChg chg="add mod">
          <ac:chgData name="Nguyen Chi Son" userId="606856d02e9d83ac" providerId="LiveId" clId="{6D243AD4-F978-4D67-A959-3DC053EDE48D}" dt="2022-05-10T00:47:18.320" v="7385" actId="20577"/>
          <ac:spMkLst>
            <pc:docMk/>
            <pc:sldMk cId="2246994220" sldId="777"/>
            <ac:spMk id="27" creationId="{DB6DD82A-4CA8-4623-BC36-43439A2C4434}"/>
          </ac:spMkLst>
        </pc:spChg>
        <pc:spChg chg="add del mod">
          <ac:chgData name="Nguyen Chi Son" userId="606856d02e9d83ac" providerId="LiveId" clId="{6D243AD4-F978-4D67-A959-3DC053EDE48D}" dt="2022-05-10T01:20:44.647" v="8574" actId="478"/>
          <ac:spMkLst>
            <pc:docMk/>
            <pc:sldMk cId="2246994220" sldId="777"/>
            <ac:spMk id="29" creationId="{76FE6B8B-52D8-8222-296F-7DC668892C91}"/>
          </ac:spMkLst>
        </pc:spChg>
        <pc:spChg chg="add del mod">
          <ac:chgData name="Nguyen Chi Son" userId="606856d02e9d83ac" providerId="LiveId" clId="{6D243AD4-F978-4D67-A959-3DC053EDE48D}" dt="2022-05-10T01:20:43.100" v="8573" actId="478"/>
          <ac:spMkLst>
            <pc:docMk/>
            <pc:sldMk cId="2246994220" sldId="777"/>
            <ac:spMk id="31" creationId="{4927351F-CDA3-803C-150B-FE64F45D7F8C}"/>
          </ac:spMkLst>
        </pc:spChg>
        <pc:graphicFrameChg chg="add del mod modGraphic">
          <ac:chgData name="Nguyen Chi Son" userId="606856d02e9d83ac" providerId="LiveId" clId="{6D243AD4-F978-4D67-A959-3DC053EDE48D}" dt="2022-03-04T19:46:09.861" v="2478" actId="478"/>
          <ac:graphicFrameMkLst>
            <pc:docMk/>
            <pc:sldMk cId="2246994220" sldId="777"/>
            <ac:graphicFrameMk id="2" creationId="{2C62C02A-6B92-4FD6-9C21-FCAEFE75C6C1}"/>
          </ac:graphicFrameMkLst>
        </pc:graphicFrameChg>
        <pc:graphicFrameChg chg="add del mod modGraphic">
          <ac:chgData name="Nguyen Chi Son" userId="606856d02e9d83ac" providerId="LiveId" clId="{6D243AD4-F978-4D67-A959-3DC053EDE48D}" dt="2022-03-04T19:45:21.408" v="2472" actId="478"/>
          <ac:graphicFrameMkLst>
            <pc:docMk/>
            <pc:sldMk cId="2246994220" sldId="777"/>
            <ac:graphicFrameMk id="3" creationId="{DEE2B706-2938-4A6A-AF9F-46858FC7A0D8}"/>
          </ac:graphicFrameMkLst>
        </pc:graphicFrameChg>
        <pc:graphicFrameChg chg="add del mod modGraphic">
          <ac:chgData name="Nguyen Chi Son" userId="606856d02e9d83ac" providerId="LiveId" clId="{6D243AD4-F978-4D67-A959-3DC053EDE48D}" dt="2022-03-04T19:46:02.198" v="2476" actId="478"/>
          <ac:graphicFrameMkLst>
            <pc:docMk/>
            <pc:sldMk cId="2246994220" sldId="777"/>
            <ac:graphicFrameMk id="5" creationId="{E3F96900-23A5-4874-9B1A-F91A8F78CABE}"/>
          </ac:graphicFrameMkLst>
        </pc:graphicFrameChg>
        <pc:graphicFrameChg chg="del">
          <ac:chgData name="Nguyen Chi Son" userId="606856d02e9d83ac" providerId="LiveId" clId="{6D243AD4-F978-4D67-A959-3DC053EDE48D}" dt="2022-03-04T19:33:05.696" v="1600" actId="478"/>
          <ac:graphicFrameMkLst>
            <pc:docMk/>
            <pc:sldMk cId="2246994220" sldId="777"/>
            <ac:graphicFrameMk id="10" creationId="{3BB6272D-C463-4F1F-B370-B26B08F88317}"/>
          </ac:graphicFrameMkLst>
        </pc:graphicFrameChg>
        <pc:graphicFrameChg chg="del">
          <ac:chgData name="Nguyen Chi Son" userId="606856d02e9d83ac" providerId="LiveId" clId="{6D243AD4-F978-4D67-A959-3DC053EDE48D}" dt="2022-03-04T19:33:06.384" v="1601" actId="478"/>
          <ac:graphicFrameMkLst>
            <pc:docMk/>
            <pc:sldMk cId="2246994220" sldId="777"/>
            <ac:graphicFrameMk id="11" creationId="{2B80DBA2-E9FE-4316-B978-28CA3DC7049F}"/>
          </ac:graphicFrameMkLst>
        </pc:graphicFrameChg>
        <pc:graphicFrameChg chg="del">
          <ac:chgData name="Nguyen Chi Son" userId="606856d02e9d83ac" providerId="LiveId" clId="{6D243AD4-F978-4D67-A959-3DC053EDE48D}" dt="2022-03-04T19:33:07.321" v="1602" actId="478"/>
          <ac:graphicFrameMkLst>
            <pc:docMk/>
            <pc:sldMk cId="2246994220" sldId="777"/>
            <ac:graphicFrameMk id="12" creationId="{5F5759D3-52EB-4685-AB60-BB9CA6D00CCE}"/>
          </ac:graphicFrameMkLst>
        </pc:graphicFrameChg>
        <pc:graphicFrameChg chg="add del mod">
          <ac:chgData name="Nguyen Chi Son" userId="606856d02e9d83ac" providerId="LiveId" clId="{6D243AD4-F978-4D67-A959-3DC053EDE48D}" dt="2022-05-10T00:47:38.561" v="7386" actId="478"/>
          <ac:graphicFrameMkLst>
            <pc:docMk/>
            <pc:sldMk cId="2246994220" sldId="777"/>
            <ac:graphicFrameMk id="13" creationId="{93877B7C-1BB9-4A36-B685-B97727B0F31B}"/>
          </ac:graphicFrameMkLst>
        </pc:graphicFrameChg>
        <pc:graphicFrameChg chg="add del mod">
          <ac:chgData name="Nguyen Chi Son" userId="606856d02e9d83ac" providerId="LiveId" clId="{6D243AD4-F978-4D67-A959-3DC053EDE48D}" dt="2022-05-10T00:52:44.837" v="7395" actId="478"/>
          <ac:graphicFrameMkLst>
            <pc:docMk/>
            <pc:sldMk cId="2246994220" sldId="777"/>
            <ac:graphicFrameMk id="16" creationId="{B11A5CA0-5F43-4EBA-B901-1FB23B551E76}"/>
          </ac:graphicFrameMkLst>
        </pc:graphicFrameChg>
        <pc:graphicFrameChg chg="add del mod">
          <ac:chgData name="Nguyen Chi Son" userId="606856d02e9d83ac" providerId="LiveId" clId="{6D243AD4-F978-4D67-A959-3DC053EDE48D}" dt="2022-05-10T00:52:43.701" v="7393" actId="478"/>
          <ac:graphicFrameMkLst>
            <pc:docMk/>
            <pc:sldMk cId="2246994220" sldId="777"/>
            <ac:graphicFrameMk id="17" creationId="{26E13E92-87BD-4853-B63B-82BFB2B09132}"/>
          </ac:graphicFrameMkLst>
        </pc:graphicFrameChg>
        <pc:graphicFrameChg chg="add del mod">
          <ac:chgData name="Nguyen Chi Son" userId="606856d02e9d83ac" providerId="LiveId" clId="{6D243AD4-F978-4D67-A959-3DC053EDE48D}" dt="2022-05-10T00:52:44.100" v="7394" actId="478"/>
          <ac:graphicFrameMkLst>
            <pc:docMk/>
            <pc:sldMk cId="2246994220" sldId="777"/>
            <ac:graphicFrameMk id="18" creationId="{E4B914AD-F8F3-4055-8BE4-568DC8188E56}"/>
          </ac:graphicFrameMkLst>
        </pc:graphicFrameChg>
        <pc:graphicFrameChg chg="add del mod modGraphic">
          <ac:chgData name="Nguyen Chi Son" userId="606856d02e9d83ac" providerId="LiveId" clId="{6D243AD4-F978-4D67-A959-3DC053EDE48D}" dt="2022-03-04T19:48:45.564" v="2500" actId="478"/>
          <ac:graphicFrameMkLst>
            <pc:docMk/>
            <pc:sldMk cId="2246994220" sldId="777"/>
            <ac:graphicFrameMk id="20" creationId="{D2C07282-6428-4CF7-B984-D7C53DA427F3}"/>
          </ac:graphicFrameMkLst>
        </pc:graphicFrameChg>
        <pc:graphicFrameChg chg="add del mod">
          <ac:chgData name="Nguyen Chi Son" userId="606856d02e9d83ac" providerId="LiveId" clId="{6D243AD4-F978-4D67-A959-3DC053EDE48D}" dt="2022-05-10T00:59:04.570" v="7934" actId="478"/>
          <ac:graphicFrameMkLst>
            <pc:docMk/>
            <pc:sldMk cId="2246994220" sldId="777"/>
            <ac:graphicFrameMk id="20" creationId="{D72E10A1-EEFC-F859-3478-12AF31EF80AC}"/>
          </ac:graphicFrameMkLst>
        </pc:graphicFrameChg>
        <pc:graphicFrameChg chg="add mod">
          <ac:chgData name="Nguyen Chi Son" userId="606856d02e9d83ac" providerId="LiveId" clId="{6D243AD4-F978-4D67-A959-3DC053EDE48D}" dt="2022-05-10T01:03:32.789" v="8170" actId="1038"/>
          <ac:graphicFrameMkLst>
            <pc:docMk/>
            <pc:sldMk cId="2246994220" sldId="777"/>
            <ac:graphicFrameMk id="23" creationId="{7C3FD459-AAC3-BD8D-046E-8BD79423931B}"/>
          </ac:graphicFrameMkLst>
        </pc:graphicFrameChg>
        <pc:picChg chg="del">
          <ac:chgData name="Nguyen Chi Son" userId="606856d02e9d83ac" providerId="LiveId" clId="{6D243AD4-F978-4D67-A959-3DC053EDE48D}" dt="2022-03-04T19:32:35.321" v="1578" actId="478"/>
          <ac:picMkLst>
            <pc:docMk/>
            <pc:sldMk cId="2246994220" sldId="777"/>
            <ac:picMk id="4" creationId="{695F173E-A5D3-4F94-BC70-88D7589ADC12}"/>
          </ac:picMkLst>
        </pc:picChg>
        <pc:picChg chg="add mod">
          <ac:chgData name="Nguyen Chi Son" userId="606856d02e9d83ac" providerId="LiveId" clId="{6D243AD4-F978-4D67-A959-3DC053EDE48D}" dt="2022-03-04T19:47:26.181" v="2498" actId="1076"/>
          <ac:picMkLst>
            <pc:docMk/>
            <pc:sldMk cId="2246994220" sldId="777"/>
            <ac:picMk id="6" creationId="{5F247A21-5FA3-4AC7-A429-97D3AFAD4B1B}"/>
          </ac:picMkLst>
        </pc:picChg>
        <pc:picChg chg="add mod modCrop">
          <ac:chgData name="Nguyen Chi Son" userId="606856d02e9d83ac" providerId="LiveId" clId="{6D243AD4-F978-4D67-A959-3DC053EDE48D}" dt="2022-03-04T19:50:25.193" v="2516" actId="1076"/>
          <ac:picMkLst>
            <pc:docMk/>
            <pc:sldMk cId="2246994220" sldId="777"/>
            <ac:picMk id="22" creationId="{93222A87-91ED-4181-B1B0-A0B0D9FE2D30}"/>
          </ac:picMkLst>
        </pc:picChg>
        <pc:picChg chg="add del">
          <ac:chgData name="Nguyen Chi Son" userId="606856d02e9d83ac" providerId="LiveId" clId="{6D243AD4-F978-4D67-A959-3DC053EDE48D}" dt="2022-03-04T19:49:20.015" v="2502"/>
          <ac:picMkLst>
            <pc:docMk/>
            <pc:sldMk cId="2246994220" sldId="777"/>
            <ac:picMk id="10242" creationId="{EDA2AFDF-1EFB-40C6-82FF-00AEA74DCEC2}"/>
          </ac:picMkLst>
        </pc:picChg>
        <pc:cxnChg chg="add mod">
          <ac:chgData name="Nguyen Chi Son" userId="606856d02e9d83ac" providerId="LiveId" clId="{6D243AD4-F978-4D67-A959-3DC053EDE48D}" dt="2022-03-04T19:47:26.181" v="2498" actId="1076"/>
          <ac:cxnSpMkLst>
            <pc:docMk/>
            <pc:sldMk cId="2246994220" sldId="777"/>
            <ac:cxnSpMk id="8" creationId="{46ECD3DC-B938-4C39-8E4A-82C99166371D}"/>
          </ac:cxnSpMkLst>
        </pc:cxnChg>
        <pc:cxnChg chg="add mod">
          <ac:chgData name="Nguyen Chi Son" userId="606856d02e9d83ac" providerId="LiveId" clId="{6D243AD4-F978-4D67-A959-3DC053EDE48D}" dt="2022-03-04T19:50:38.986" v="2520" actId="1076"/>
          <ac:cxnSpMkLst>
            <pc:docMk/>
            <pc:sldMk cId="2246994220" sldId="777"/>
            <ac:cxnSpMk id="24" creationId="{F21BDA72-869D-4250-88C3-F2480ADEC55F}"/>
          </ac:cxnSpMkLst>
        </pc:cxnChg>
        <pc:cxnChg chg="add del mod">
          <ac:chgData name="Nguyen Chi Son" userId="606856d02e9d83ac" providerId="LiveId" clId="{6D243AD4-F978-4D67-A959-3DC053EDE48D}" dt="2022-05-10T01:20:43.100" v="8573" actId="478"/>
          <ac:cxnSpMkLst>
            <pc:docMk/>
            <pc:sldMk cId="2246994220" sldId="777"/>
            <ac:cxnSpMk id="28" creationId="{6548BDC9-A295-8BE7-9E2F-A4BD4B79C624}"/>
          </ac:cxnSpMkLst>
        </pc:cxnChg>
        <pc:cxnChg chg="add del mod">
          <ac:chgData name="Nguyen Chi Son" userId="606856d02e9d83ac" providerId="LiveId" clId="{6D243AD4-F978-4D67-A959-3DC053EDE48D}" dt="2022-05-10T01:20:43.100" v="8573" actId="478"/>
          <ac:cxnSpMkLst>
            <pc:docMk/>
            <pc:sldMk cId="2246994220" sldId="777"/>
            <ac:cxnSpMk id="30" creationId="{4F0176C9-6DC2-D278-1B7A-2979A939D34C}"/>
          </ac:cxnSpMkLst>
        </pc:cxnChg>
      </pc:sldChg>
      <pc:sldChg chg="addSp delSp modSp add del mod addAnim delAnim modAnim">
        <pc:chgData name="Nguyen Chi Son" userId="606856d02e9d83ac" providerId="LiveId" clId="{6D243AD4-F978-4D67-A959-3DC053EDE48D}" dt="2022-05-10T01:09:24.850" v="8447" actId="47"/>
        <pc:sldMkLst>
          <pc:docMk/>
          <pc:sldMk cId="594113847" sldId="778"/>
        </pc:sldMkLst>
        <pc:spChg chg="mod">
          <ac:chgData name="Nguyen Chi Son" userId="606856d02e9d83ac" providerId="LiveId" clId="{6D243AD4-F978-4D67-A959-3DC053EDE48D}" dt="2022-03-04T20:15:51.541" v="3792" actId="20577"/>
          <ac:spMkLst>
            <pc:docMk/>
            <pc:sldMk cId="594113847" sldId="778"/>
            <ac:spMk id="14" creationId="{A530074C-9975-4D4F-AC15-005B11433C74}"/>
          </ac:spMkLst>
        </pc:spChg>
        <pc:spChg chg="mod">
          <ac:chgData name="Nguyen Chi Son" userId="606856d02e9d83ac" providerId="LiveId" clId="{6D243AD4-F978-4D67-A959-3DC053EDE48D}" dt="2022-03-04T20:05:46.901" v="3303" actId="1035"/>
          <ac:spMkLst>
            <pc:docMk/>
            <pc:sldMk cId="594113847" sldId="778"/>
            <ac:spMk id="15" creationId="{EC5263CE-BE2F-44C4-BD89-2666D2873C33}"/>
          </ac:spMkLst>
        </pc:spChg>
        <pc:spChg chg="mod">
          <ac:chgData name="Nguyen Chi Son" userId="606856d02e9d83ac" providerId="LiveId" clId="{6D243AD4-F978-4D67-A959-3DC053EDE48D}" dt="2022-05-10T00:59:23.498" v="7943" actId="20577"/>
          <ac:spMkLst>
            <pc:docMk/>
            <pc:sldMk cId="594113847" sldId="778"/>
            <ac:spMk id="19" creationId="{9C339D16-68E4-43C4-A62E-D0146138D23B}"/>
          </ac:spMkLst>
        </pc:spChg>
        <pc:spChg chg="add del mod ord topLvl">
          <ac:chgData name="Nguyen Chi Son" userId="606856d02e9d83ac" providerId="LiveId" clId="{6D243AD4-F978-4D67-A959-3DC053EDE48D}" dt="2022-03-04T20:05:43.206" v="3290" actId="1076"/>
          <ac:spMkLst>
            <pc:docMk/>
            <pc:sldMk cId="594113847" sldId="778"/>
            <ac:spMk id="20" creationId="{08CE1102-CA77-4608-B428-8C6F1F6A5480}"/>
          </ac:spMkLst>
        </pc:spChg>
        <pc:spChg chg="add mod ord topLvl">
          <ac:chgData name="Nguyen Chi Son" userId="606856d02e9d83ac" providerId="LiveId" clId="{6D243AD4-F978-4D67-A959-3DC053EDE48D}" dt="2022-03-04T20:05:43.206" v="3290" actId="1076"/>
          <ac:spMkLst>
            <pc:docMk/>
            <pc:sldMk cId="594113847" sldId="778"/>
            <ac:spMk id="21" creationId="{6B00622C-4FBB-4182-9D48-F59B3C49B799}"/>
          </ac:spMkLst>
        </pc:spChg>
        <pc:spChg chg="mod">
          <ac:chgData name="Nguyen Chi Son" userId="606856d02e9d83ac" providerId="LiveId" clId="{6D243AD4-F978-4D67-A959-3DC053EDE48D}" dt="2022-03-04T20:05:43.206" v="3290" actId="1076"/>
          <ac:spMkLst>
            <pc:docMk/>
            <pc:sldMk cId="594113847" sldId="778"/>
            <ac:spMk id="26" creationId="{CD1D6AFE-9958-4D1E-9CD2-A14264240D52}"/>
          </ac:spMkLst>
        </pc:spChg>
        <pc:spChg chg="mod">
          <ac:chgData name="Nguyen Chi Son" userId="606856d02e9d83ac" providerId="LiveId" clId="{6D243AD4-F978-4D67-A959-3DC053EDE48D}" dt="2022-03-04T20:05:43.206" v="3290" actId="1076"/>
          <ac:spMkLst>
            <pc:docMk/>
            <pc:sldMk cId="594113847" sldId="778"/>
            <ac:spMk id="27" creationId="{DB6DD82A-4CA8-4623-BC36-43439A2C4434}"/>
          </ac:spMkLst>
        </pc:spChg>
        <pc:spChg chg="add mod ord topLvl">
          <ac:chgData name="Nguyen Chi Son" userId="606856d02e9d83ac" providerId="LiveId" clId="{6D243AD4-F978-4D67-A959-3DC053EDE48D}" dt="2022-03-04T20:05:43.206" v="3290" actId="1076"/>
          <ac:spMkLst>
            <pc:docMk/>
            <pc:sldMk cId="594113847" sldId="778"/>
            <ac:spMk id="28" creationId="{D46309C5-5371-4322-B302-5322A187EB80}"/>
          </ac:spMkLst>
        </pc:spChg>
        <pc:spChg chg="add del mod">
          <ac:chgData name="Nguyen Chi Son" userId="606856d02e9d83ac" providerId="LiveId" clId="{6D243AD4-F978-4D67-A959-3DC053EDE48D}" dt="2022-03-04T19:59:59.661" v="3193" actId="478"/>
          <ac:spMkLst>
            <pc:docMk/>
            <pc:sldMk cId="594113847" sldId="778"/>
            <ac:spMk id="32" creationId="{FADB33D8-2B0D-4D91-992D-30B91C916827}"/>
          </ac:spMkLst>
        </pc:spChg>
        <pc:spChg chg="add del mod">
          <ac:chgData name="Nguyen Chi Son" userId="606856d02e9d83ac" providerId="LiveId" clId="{6D243AD4-F978-4D67-A959-3DC053EDE48D}" dt="2022-03-04T19:59:49.165" v="3187" actId="478"/>
          <ac:spMkLst>
            <pc:docMk/>
            <pc:sldMk cId="594113847" sldId="778"/>
            <ac:spMk id="33" creationId="{2A6CF8B3-2D7F-44F6-BDC8-B9D3C63965E6}"/>
          </ac:spMkLst>
        </pc:spChg>
        <pc:spChg chg="add del mod">
          <ac:chgData name="Nguyen Chi Son" userId="606856d02e9d83ac" providerId="LiveId" clId="{6D243AD4-F978-4D67-A959-3DC053EDE48D}" dt="2022-03-04T19:59:55.666" v="3190" actId="478"/>
          <ac:spMkLst>
            <pc:docMk/>
            <pc:sldMk cId="594113847" sldId="778"/>
            <ac:spMk id="34" creationId="{152012FD-AF85-4B6C-9FEB-C08E67F1E64D}"/>
          </ac:spMkLst>
        </pc:spChg>
        <pc:spChg chg="add del mod">
          <ac:chgData name="Nguyen Chi Son" userId="606856d02e9d83ac" providerId="LiveId" clId="{6D243AD4-F978-4D67-A959-3DC053EDE48D}" dt="2022-03-04T19:59:45.616" v="3183" actId="478"/>
          <ac:spMkLst>
            <pc:docMk/>
            <pc:sldMk cId="594113847" sldId="778"/>
            <ac:spMk id="35" creationId="{AECB345E-CB20-45D2-BAE3-90C09ECB3744}"/>
          </ac:spMkLst>
        </pc:spChg>
        <pc:spChg chg="add del mod">
          <ac:chgData name="Nguyen Chi Son" userId="606856d02e9d83ac" providerId="LiveId" clId="{6D243AD4-F978-4D67-A959-3DC053EDE48D}" dt="2022-03-04T19:59:49.165" v="3187" actId="478"/>
          <ac:spMkLst>
            <pc:docMk/>
            <pc:sldMk cId="594113847" sldId="778"/>
            <ac:spMk id="36" creationId="{22FAFFA7-4D2B-4E93-B5C3-AF997C14D044}"/>
          </ac:spMkLst>
        </pc:spChg>
        <pc:spChg chg="add del mod">
          <ac:chgData name="Nguyen Chi Son" userId="606856d02e9d83ac" providerId="LiveId" clId="{6D243AD4-F978-4D67-A959-3DC053EDE48D}" dt="2022-03-04T19:59:49.165" v="3187" actId="478"/>
          <ac:spMkLst>
            <pc:docMk/>
            <pc:sldMk cId="594113847" sldId="778"/>
            <ac:spMk id="40" creationId="{F79946E7-DEDD-47B9-BEAD-A148F0B856F7}"/>
          </ac:spMkLst>
        </pc:spChg>
        <pc:grpChg chg="add del mod">
          <ac:chgData name="Nguyen Chi Son" userId="606856d02e9d83ac" providerId="LiveId" clId="{6D243AD4-F978-4D67-A959-3DC053EDE48D}" dt="2022-03-04T20:01:52.798" v="3197" actId="165"/>
          <ac:grpSpMkLst>
            <pc:docMk/>
            <pc:sldMk cId="594113847" sldId="778"/>
            <ac:grpSpMk id="2" creationId="{22C51550-1E99-47D9-906E-6132BE76BA08}"/>
          </ac:grpSpMkLst>
        </pc:grpChg>
        <pc:graphicFrameChg chg="mod">
          <ac:chgData name="Nguyen Chi Son" userId="606856d02e9d83ac" providerId="LiveId" clId="{6D243AD4-F978-4D67-A959-3DC053EDE48D}" dt="2022-03-04T20:05:46.901" v="3303" actId="1035"/>
          <ac:graphicFrameMkLst>
            <pc:docMk/>
            <pc:sldMk cId="594113847" sldId="778"/>
            <ac:graphicFrameMk id="13" creationId="{93877B7C-1BB9-4A36-B685-B97727B0F31B}"/>
          </ac:graphicFrameMkLst>
        </pc:graphicFrameChg>
        <pc:graphicFrameChg chg="mod">
          <ac:chgData name="Nguyen Chi Son" userId="606856d02e9d83ac" providerId="LiveId" clId="{6D243AD4-F978-4D67-A959-3DC053EDE48D}" dt="2022-03-04T20:15:54.839" v="3793" actId="1076"/>
          <ac:graphicFrameMkLst>
            <pc:docMk/>
            <pc:sldMk cId="594113847" sldId="778"/>
            <ac:graphicFrameMk id="16" creationId="{B11A5CA0-5F43-4EBA-B901-1FB23B551E76}"/>
          </ac:graphicFrameMkLst>
        </pc:graphicFrameChg>
        <pc:graphicFrameChg chg="add del mod">
          <ac:chgData name="Nguyen Chi Son" userId="606856d02e9d83ac" providerId="LiveId" clId="{6D243AD4-F978-4D67-A959-3DC053EDE48D}" dt="2022-03-04T20:15:59.729" v="3797" actId="1037"/>
          <ac:graphicFrameMkLst>
            <pc:docMk/>
            <pc:sldMk cId="594113847" sldId="778"/>
            <ac:graphicFrameMk id="17" creationId="{26E13E92-87BD-4853-B63B-82BFB2B09132}"/>
          </ac:graphicFrameMkLst>
        </pc:graphicFrameChg>
        <pc:graphicFrameChg chg="mod">
          <ac:chgData name="Nguyen Chi Son" userId="606856d02e9d83ac" providerId="LiveId" clId="{6D243AD4-F978-4D67-A959-3DC053EDE48D}" dt="2022-03-04T20:16:02.479" v="3814" actId="1037"/>
          <ac:graphicFrameMkLst>
            <pc:docMk/>
            <pc:sldMk cId="594113847" sldId="778"/>
            <ac:graphicFrameMk id="18" creationId="{E4B914AD-F8F3-4055-8BE4-568DC8188E56}"/>
          </ac:graphicFrameMkLst>
        </pc:graphicFrameChg>
        <pc:graphicFrameChg chg="add del mod">
          <ac:chgData name="Nguyen Chi Son" userId="606856d02e9d83ac" providerId="LiveId" clId="{6D243AD4-F978-4D67-A959-3DC053EDE48D}" dt="2022-03-04T19:59:47.435" v="3186" actId="478"/>
          <ac:graphicFrameMkLst>
            <pc:docMk/>
            <pc:sldMk cId="594113847" sldId="778"/>
            <ac:graphicFrameMk id="37" creationId="{B0BB889B-C1A0-410C-A52E-3C82C24E0280}"/>
          </ac:graphicFrameMkLst>
        </pc:graphicFrameChg>
        <pc:graphicFrameChg chg="add del mod">
          <ac:chgData name="Nguyen Chi Son" userId="606856d02e9d83ac" providerId="LiveId" clId="{6D243AD4-F978-4D67-A959-3DC053EDE48D}" dt="2022-03-04T19:59:46.232" v="3184" actId="478"/>
          <ac:graphicFrameMkLst>
            <pc:docMk/>
            <pc:sldMk cId="594113847" sldId="778"/>
            <ac:graphicFrameMk id="38" creationId="{4AF7F05B-F2A7-48C4-865A-FC1774EADA8C}"/>
          </ac:graphicFrameMkLst>
        </pc:graphicFrameChg>
        <pc:graphicFrameChg chg="add del mod">
          <ac:chgData name="Nguyen Chi Son" userId="606856d02e9d83ac" providerId="LiveId" clId="{6D243AD4-F978-4D67-A959-3DC053EDE48D}" dt="2022-03-04T19:59:46.779" v="3185" actId="478"/>
          <ac:graphicFrameMkLst>
            <pc:docMk/>
            <pc:sldMk cId="594113847" sldId="778"/>
            <ac:graphicFrameMk id="39" creationId="{B272E59C-8257-4628-99AE-9C497CE0284A}"/>
          </ac:graphicFrameMkLst>
        </pc:graphicFrameChg>
        <pc:picChg chg="add mod modCrop">
          <ac:chgData name="Nguyen Chi Son" userId="606856d02e9d83ac" providerId="LiveId" clId="{6D243AD4-F978-4D67-A959-3DC053EDE48D}" dt="2022-03-04T20:05:43.206" v="3290" actId="1076"/>
          <ac:picMkLst>
            <pc:docMk/>
            <pc:sldMk cId="594113847" sldId="778"/>
            <ac:picMk id="4" creationId="{FF1C0FBB-03EE-4ADA-962B-FEA9B22AFCA3}"/>
          </ac:picMkLst>
        </pc:picChg>
        <pc:picChg chg="del mod">
          <ac:chgData name="Nguyen Chi Son" userId="606856d02e9d83ac" providerId="LiveId" clId="{6D243AD4-F978-4D67-A959-3DC053EDE48D}" dt="2022-03-04T19:59:13.756" v="3179" actId="478"/>
          <ac:picMkLst>
            <pc:docMk/>
            <pc:sldMk cId="594113847" sldId="778"/>
            <ac:picMk id="6" creationId="{5F247A21-5FA3-4AC7-A429-97D3AFAD4B1B}"/>
          </ac:picMkLst>
        </pc:picChg>
        <pc:picChg chg="del">
          <ac:chgData name="Nguyen Chi Son" userId="606856d02e9d83ac" providerId="LiveId" clId="{6D243AD4-F978-4D67-A959-3DC053EDE48D}" dt="2022-03-04T19:59:14.350" v="3180" actId="478"/>
          <ac:picMkLst>
            <pc:docMk/>
            <pc:sldMk cId="594113847" sldId="778"/>
            <ac:picMk id="22" creationId="{93222A87-91ED-4181-B1B0-A0B0D9FE2D30}"/>
          </ac:picMkLst>
        </pc:picChg>
        <pc:cxnChg chg="mod">
          <ac:chgData name="Nguyen Chi Son" userId="606856d02e9d83ac" providerId="LiveId" clId="{6D243AD4-F978-4D67-A959-3DC053EDE48D}" dt="2022-03-04T20:05:43.206" v="3290" actId="1076"/>
          <ac:cxnSpMkLst>
            <pc:docMk/>
            <pc:sldMk cId="594113847" sldId="778"/>
            <ac:cxnSpMk id="8" creationId="{46ECD3DC-B938-4C39-8E4A-82C99166371D}"/>
          </ac:cxnSpMkLst>
        </pc:cxnChg>
        <pc:cxnChg chg="add del mod ord topLvl">
          <ac:chgData name="Nguyen Chi Son" userId="606856d02e9d83ac" providerId="LiveId" clId="{6D243AD4-F978-4D67-A959-3DC053EDE48D}" dt="2022-03-04T20:05:43.206" v="3290" actId="1076"/>
          <ac:cxnSpMkLst>
            <pc:docMk/>
            <pc:sldMk cId="594113847" sldId="778"/>
            <ac:cxnSpMk id="23" creationId="{114C8995-A5D7-4266-A516-E579DE200D89}"/>
          </ac:cxnSpMkLst>
        </pc:cxnChg>
        <pc:cxnChg chg="mod">
          <ac:chgData name="Nguyen Chi Son" userId="606856d02e9d83ac" providerId="LiveId" clId="{6D243AD4-F978-4D67-A959-3DC053EDE48D}" dt="2022-03-04T20:05:43.206" v="3290" actId="1076"/>
          <ac:cxnSpMkLst>
            <pc:docMk/>
            <pc:sldMk cId="594113847" sldId="778"/>
            <ac:cxnSpMk id="24" creationId="{F21BDA72-869D-4250-88C3-F2480ADEC55F}"/>
          </ac:cxnSpMkLst>
        </pc:cxnChg>
        <pc:cxnChg chg="add mod ord topLvl">
          <ac:chgData name="Nguyen Chi Son" userId="606856d02e9d83ac" providerId="LiveId" clId="{6D243AD4-F978-4D67-A959-3DC053EDE48D}" dt="2022-03-04T20:05:43.206" v="3290" actId="1076"/>
          <ac:cxnSpMkLst>
            <pc:docMk/>
            <pc:sldMk cId="594113847" sldId="778"/>
            <ac:cxnSpMk id="25" creationId="{067A58F0-19DE-4B01-9F1B-68DEAE604BEA}"/>
          </ac:cxnSpMkLst>
        </pc:cxnChg>
        <pc:cxnChg chg="add del mod">
          <ac:chgData name="Nguyen Chi Son" userId="606856d02e9d83ac" providerId="LiveId" clId="{6D243AD4-F978-4D67-A959-3DC053EDE48D}" dt="2022-03-04T19:59:49.165" v="3187" actId="478"/>
          <ac:cxnSpMkLst>
            <pc:docMk/>
            <pc:sldMk cId="594113847" sldId="778"/>
            <ac:cxnSpMk id="29" creationId="{9A9323CD-3C09-4945-BDC9-EB1A84B802D9}"/>
          </ac:cxnSpMkLst>
        </pc:cxnChg>
        <pc:cxnChg chg="add del mod">
          <ac:chgData name="Nguyen Chi Son" userId="606856d02e9d83ac" providerId="LiveId" clId="{6D243AD4-F978-4D67-A959-3DC053EDE48D}" dt="2022-03-04T19:59:57.908" v="3192" actId="478"/>
          <ac:cxnSpMkLst>
            <pc:docMk/>
            <pc:sldMk cId="594113847" sldId="778"/>
            <ac:cxnSpMk id="30" creationId="{D9B250A1-C345-4C17-9EA8-23D5A313CCCA}"/>
          </ac:cxnSpMkLst>
        </pc:cxnChg>
        <pc:cxnChg chg="add del mod">
          <ac:chgData name="Nguyen Chi Son" userId="606856d02e9d83ac" providerId="LiveId" clId="{6D243AD4-F978-4D67-A959-3DC053EDE48D}" dt="2022-03-04T19:59:56.799" v="3191" actId="478"/>
          <ac:cxnSpMkLst>
            <pc:docMk/>
            <pc:sldMk cId="594113847" sldId="778"/>
            <ac:cxnSpMk id="31" creationId="{47CC1BF1-7017-43D2-B786-46B3B1AA9EFD}"/>
          </ac:cxnSpMkLst>
        </pc:cxnChg>
      </pc:sldChg>
      <pc:sldChg chg="addSp delSp modSp add del mod delAnim modAnim">
        <pc:chgData name="Nguyen Chi Son" userId="606856d02e9d83ac" providerId="LiveId" clId="{6D243AD4-F978-4D67-A959-3DC053EDE48D}" dt="2022-05-10T01:46:50.396" v="9436" actId="47"/>
        <pc:sldMkLst>
          <pc:docMk/>
          <pc:sldMk cId="1212187694" sldId="779"/>
        </pc:sldMkLst>
        <pc:spChg chg="mod">
          <ac:chgData name="Nguyen Chi Son" userId="606856d02e9d83ac" providerId="LiveId" clId="{6D243AD4-F978-4D67-A959-3DC053EDE48D}" dt="2022-03-04T20:32:11.295" v="4394" actId="1035"/>
          <ac:spMkLst>
            <pc:docMk/>
            <pc:sldMk cId="1212187694" sldId="779"/>
            <ac:spMk id="14" creationId="{A530074C-9975-4D4F-AC15-005B11433C74}"/>
          </ac:spMkLst>
        </pc:spChg>
        <pc:spChg chg="mod">
          <ac:chgData name="Nguyen Chi Son" userId="606856d02e9d83ac" providerId="LiveId" clId="{6D243AD4-F978-4D67-A959-3DC053EDE48D}" dt="2022-03-04T20:32:11.295" v="4394" actId="1035"/>
          <ac:spMkLst>
            <pc:docMk/>
            <pc:sldMk cId="1212187694" sldId="779"/>
            <ac:spMk id="15" creationId="{EC5263CE-BE2F-44C4-BD89-2666D2873C33}"/>
          </ac:spMkLst>
        </pc:spChg>
        <pc:spChg chg="mod">
          <ac:chgData name="Nguyen Chi Son" userId="606856d02e9d83ac" providerId="LiveId" clId="{6D243AD4-F978-4D67-A959-3DC053EDE48D}" dt="2022-03-04T20:07:04.080" v="3712" actId="20577"/>
          <ac:spMkLst>
            <pc:docMk/>
            <pc:sldMk cId="1212187694" sldId="779"/>
            <ac:spMk id="19" creationId="{9C339D16-68E4-43C4-A62E-D0146138D23B}"/>
          </ac:spMkLst>
        </pc:spChg>
        <pc:spChg chg="mod">
          <ac:chgData name="Nguyen Chi Son" userId="606856d02e9d83ac" providerId="LiveId" clId="{6D243AD4-F978-4D67-A959-3DC053EDE48D}" dt="2022-03-04T20:32:05.329" v="4387" actId="1035"/>
          <ac:spMkLst>
            <pc:docMk/>
            <pc:sldMk cId="1212187694" sldId="779"/>
            <ac:spMk id="20" creationId="{08CE1102-CA77-4608-B428-8C6F1F6A5480}"/>
          </ac:spMkLst>
        </pc:spChg>
        <pc:spChg chg="mod">
          <ac:chgData name="Nguyen Chi Son" userId="606856d02e9d83ac" providerId="LiveId" clId="{6D243AD4-F978-4D67-A959-3DC053EDE48D}" dt="2022-03-04T20:32:05.329" v="4387" actId="1035"/>
          <ac:spMkLst>
            <pc:docMk/>
            <pc:sldMk cId="1212187694" sldId="779"/>
            <ac:spMk id="21" creationId="{6B00622C-4FBB-4182-9D48-F59B3C49B799}"/>
          </ac:spMkLst>
        </pc:spChg>
        <pc:spChg chg="del mod">
          <ac:chgData name="Nguyen Chi Son" userId="606856d02e9d83ac" providerId="LiveId" clId="{6D243AD4-F978-4D67-A959-3DC053EDE48D}" dt="2022-03-04T20:24:55.592" v="4129" actId="478"/>
          <ac:spMkLst>
            <pc:docMk/>
            <pc:sldMk cId="1212187694" sldId="779"/>
            <ac:spMk id="26" creationId="{CD1D6AFE-9958-4D1E-9CD2-A14264240D52}"/>
          </ac:spMkLst>
        </pc:spChg>
        <pc:spChg chg="del mod">
          <ac:chgData name="Nguyen Chi Son" userId="606856d02e9d83ac" providerId="LiveId" clId="{6D243AD4-F978-4D67-A959-3DC053EDE48D}" dt="2022-03-04T20:24:55.592" v="4129" actId="478"/>
          <ac:spMkLst>
            <pc:docMk/>
            <pc:sldMk cId="1212187694" sldId="779"/>
            <ac:spMk id="27" creationId="{DB6DD82A-4CA8-4623-BC36-43439A2C4434}"/>
          </ac:spMkLst>
        </pc:spChg>
        <pc:spChg chg="mod">
          <ac:chgData name="Nguyen Chi Son" userId="606856d02e9d83ac" providerId="LiveId" clId="{6D243AD4-F978-4D67-A959-3DC053EDE48D}" dt="2022-03-04T20:32:05.329" v="4387" actId="1035"/>
          <ac:spMkLst>
            <pc:docMk/>
            <pc:sldMk cId="1212187694" sldId="779"/>
            <ac:spMk id="28" creationId="{D46309C5-5371-4322-B302-5322A187EB80}"/>
          </ac:spMkLst>
        </pc:spChg>
        <pc:spChg chg="add mod">
          <ac:chgData name="Nguyen Chi Son" userId="606856d02e9d83ac" providerId="LiveId" clId="{6D243AD4-F978-4D67-A959-3DC053EDE48D}" dt="2022-03-04T20:32:05.329" v="4387" actId="1035"/>
          <ac:spMkLst>
            <pc:docMk/>
            <pc:sldMk cId="1212187694" sldId="779"/>
            <ac:spMk id="35" creationId="{12648DC9-AD67-4470-80FD-2DB5C917A29E}"/>
          </ac:spMkLst>
        </pc:spChg>
        <pc:spChg chg="add mod">
          <ac:chgData name="Nguyen Chi Son" userId="606856d02e9d83ac" providerId="LiveId" clId="{6D243AD4-F978-4D67-A959-3DC053EDE48D}" dt="2022-03-04T20:32:05.329" v="4387" actId="1035"/>
          <ac:spMkLst>
            <pc:docMk/>
            <pc:sldMk cId="1212187694" sldId="779"/>
            <ac:spMk id="36" creationId="{B2B6DEED-D282-4646-8D37-15F782A68155}"/>
          </ac:spMkLst>
        </pc:spChg>
        <pc:spChg chg="add mod ord">
          <ac:chgData name="Nguyen Chi Son" userId="606856d02e9d83ac" providerId="LiveId" clId="{6D243AD4-F978-4D67-A959-3DC053EDE48D}" dt="2022-03-04T20:32:11.295" v="4394" actId="1035"/>
          <ac:spMkLst>
            <pc:docMk/>
            <pc:sldMk cId="1212187694" sldId="779"/>
            <ac:spMk id="38" creationId="{CCCB0DF8-D665-4161-8E8F-DB8DCF04F067}"/>
          </ac:spMkLst>
        </pc:spChg>
        <pc:graphicFrameChg chg="del mod">
          <ac:chgData name="Nguyen Chi Son" userId="606856d02e9d83ac" providerId="LiveId" clId="{6D243AD4-F978-4D67-A959-3DC053EDE48D}" dt="2022-03-04T20:18:54.389" v="3963" actId="478"/>
          <ac:graphicFrameMkLst>
            <pc:docMk/>
            <pc:sldMk cId="1212187694" sldId="779"/>
            <ac:graphicFrameMk id="13" creationId="{93877B7C-1BB9-4A36-B685-B97727B0F31B}"/>
          </ac:graphicFrameMkLst>
        </pc:graphicFrameChg>
        <pc:graphicFrameChg chg="mod">
          <ac:chgData name="Nguyen Chi Son" userId="606856d02e9d83ac" providerId="LiveId" clId="{6D243AD4-F978-4D67-A959-3DC053EDE48D}" dt="2022-03-04T20:32:11.295" v="4394" actId="1035"/>
          <ac:graphicFrameMkLst>
            <pc:docMk/>
            <pc:sldMk cId="1212187694" sldId="779"/>
            <ac:graphicFrameMk id="16" creationId="{B11A5CA0-5F43-4EBA-B901-1FB23B551E76}"/>
          </ac:graphicFrameMkLst>
        </pc:graphicFrameChg>
        <pc:graphicFrameChg chg="mod">
          <ac:chgData name="Nguyen Chi Son" userId="606856d02e9d83ac" providerId="LiveId" clId="{6D243AD4-F978-4D67-A959-3DC053EDE48D}" dt="2022-03-04T20:32:11.295" v="4394" actId="1035"/>
          <ac:graphicFrameMkLst>
            <pc:docMk/>
            <pc:sldMk cId="1212187694" sldId="779"/>
            <ac:graphicFrameMk id="17" creationId="{26E13E92-87BD-4853-B63B-82BFB2B09132}"/>
          </ac:graphicFrameMkLst>
        </pc:graphicFrameChg>
        <pc:graphicFrameChg chg="mod">
          <ac:chgData name="Nguyen Chi Son" userId="606856d02e9d83ac" providerId="LiveId" clId="{6D243AD4-F978-4D67-A959-3DC053EDE48D}" dt="2022-03-04T20:32:11.295" v="4394" actId="1035"/>
          <ac:graphicFrameMkLst>
            <pc:docMk/>
            <pc:sldMk cId="1212187694" sldId="779"/>
            <ac:graphicFrameMk id="18" creationId="{E4B914AD-F8F3-4055-8BE4-568DC8188E56}"/>
          </ac:graphicFrameMkLst>
        </pc:graphicFrameChg>
        <pc:graphicFrameChg chg="add mod">
          <ac:chgData name="Nguyen Chi Son" userId="606856d02e9d83ac" providerId="LiveId" clId="{6D243AD4-F978-4D67-A959-3DC053EDE48D}" dt="2022-03-04T20:32:15.005" v="4395" actId="1076"/>
          <ac:graphicFrameMkLst>
            <pc:docMk/>
            <pc:sldMk cId="1212187694" sldId="779"/>
            <ac:graphicFrameMk id="22" creationId="{4E96C7B9-B811-4176-9E8E-0F3DB8D21A93}"/>
          </ac:graphicFrameMkLst>
        </pc:graphicFrameChg>
        <pc:graphicFrameChg chg="add mod">
          <ac:chgData name="Nguyen Chi Son" userId="606856d02e9d83ac" providerId="LiveId" clId="{6D243AD4-F978-4D67-A959-3DC053EDE48D}" dt="2022-03-04T20:32:11.295" v="4394" actId="1035"/>
          <ac:graphicFrameMkLst>
            <pc:docMk/>
            <pc:sldMk cId="1212187694" sldId="779"/>
            <ac:graphicFrameMk id="29" creationId="{60465367-521E-40C3-9C99-A0241FCEBE22}"/>
          </ac:graphicFrameMkLst>
        </pc:graphicFrameChg>
        <pc:graphicFrameChg chg="add mod">
          <ac:chgData name="Nguyen Chi Son" userId="606856d02e9d83ac" providerId="LiveId" clId="{6D243AD4-F978-4D67-A959-3DC053EDE48D}" dt="2022-03-04T20:32:16.521" v="4396" actId="1076"/>
          <ac:graphicFrameMkLst>
            <pc:docMk/>
            <pc:sldMk cId="1212187694" sldId="779"/>
            <ac:graphicFrameMk id="30" creationId="{48CE5211-4935-4B8D-8482-9533145DB4F0}"/>
          </ac:graphicFrameMkLst>
        </pc:graphicFrameChg>
        <pc:graphicFrameChg chg="add mod">
          <ac:chgData name="Nguyen Chi Son" userId="606856d02e9d83ac" providerId="LiveId" clId="{6D243AD4-F978-4D67-A959-3DC053EDE48D}" dt="2022-03-04T20:32:11.295" v="4394" actId="1035"/>
          <ac:graphicFrameMkLst>
            <pc:docMk/>
            <pc:sldMk cId="1212187694" sldId="779"/>
            <ac:graphicFrameMk id="31" creationId="{B42BC061-B2F2-4F64-B623-8079C1990613}"/>
          </ac:graphicFrameMkLst>
        </pc:graphicFrameChg>
        <pc:graphicFrameChg chg="add mod">
          <ac:chgData name="Nguyen Chi Son" userId="606856d02e9d83ac" providerId="LiveId" clId="{6D243AD4-F978-4D67-A959-3DC053EDE48D}" dt="2022-03-04T20:32:22.552" v="4425" actId="1038"/>
          <ac:graphicFrameMkLst>
            <pc:docMk/>
            <pc:sldMk cId="1212187694" sldId="779"/>
            <ac:graphicFrameMk id="32" creationId="{9E804F30-297E-4012-9349-A7B32235BB40}"/>
          </ac:graphicFrameMkLst>
        </pc:graphicFrameChg>
        <pc:picChg chg="add mod modCrop">
          <ac:chgData name="Nguyen Chi Son" userId="606856d02e9d83ac" providerId="LiveId" clId="{6D243AD4-F978-4D67-A959-3DC053EDE48D}" dt="2022-03-04T20:32:05.329" v="4387" actId="1035"/>
          <ac:picMkLst>
            <pc:docMk/>
            <pc:sldMk cId="1212187694" sldId="779"/>
            <ac:picMk id="3" creationId="{C8BAF591-ACD5-4041-8C99-FF414519E7B6}"/>
          </ac:picMkLst>
        </pc:picChg>
        <pc:picChg chg="del">
          <ac:chgData name="Nguyen Chi Son" userId="606856d02e9d83ac" providerId="LiveId" clId="{6D243AD4-F978-4D67-A959-3DC053EDE48D}" dt="2022-03-04T20:24:57.145" v="4130" actId="478"/>
          <ac:picMkLst>
            <pc:docMk/>
            <pc:sldMk cId="1212187694" sldId="779"/>
            <ac:picMk id="4" creationId="{FF1C0FBB-03EE-4ADA-962B-FEA9B22AFCA3}"/>
          </ac:picMkLst>
        </pc:picChg>
        <pc:cxnChg chg="del mod">
          <ac:chgData name="Nguyen Chi Son" userId="606856d02e9d83ac" providerId="LiveId" clId="{6D243AD4-F978-4D67-A959-3DC053EDE48D}" dt="2022-03-04T20:24:55.592" v="4129" actId="478"/>
          <ac:cxnSpMkLst>
            <pc:docMk/>
            <pc:sldMk cId="1212187694" sldId="779"/>
            <ac:cxnSpMk id="8" creationId="{46ECD3DC-B938-4C39-8E4A-82C99166371D}"/>
          </ac:cxnSpMkLst>
        </pc:cxnChg>
        <pc:cxnChg chg="mod">
          <ac:chgData name="Nguyen Chi Son" userId="606856d02e9d83ac" providerId="LiveId" clId="{6D243AD4-F978-4D67-A959-3DC053EDE48D}" dt="2022-03-04T20:32:05.329" v="4387" actId="1035"/>
          <ac:cxnSpMkLst>
            <pc:docMk/>
            <pc:sldMk cId="1212187694" sldId="779"/>
            <ac:cxnSpMk id="23" creationId="{114C8995-A5D7-4266-A516-E579DE200D89}"/>
          </ac:cxnSpMkLst>
        </pc:cxnChg>
        <pc:cxnChg chg="del mod">
          <ac:chgData name="Nguyen Chi Son" userId="606856d02e9d83ac" providerId="LiveId" clId="{6D243AD4-F978-4D67-A959-3DC053EDE48D}" dt="2022-03-04T20:24:55.592" v="4129" actId="478"/>
          <ac:cxnSpMkLst>
            <pc:docMk/>
            <pc:sldMk cId="1212187694" sldId="779"/>
            <ac:cxnSpMk id="24" creationId="{F21BDA72-869D-4250-88C3-F2480ADEC55F}"/>
          </ac:cxnSpMkLst>
        </pc:cxnChg>
        <pc:cxnChg chg="mod">
          <ac:chgData name="Nguyen Chi Son" userId="606856d02e9d83ac" providerId="LiveId" clId="{6D243AD4-F978-4D67-A959-3DC053EDE48D}" dt="2022-03-04T20:32:05.329" v="4387" actId="1035"/>
          <ac:cxnSpMkLst>
            <pc:docMk/>
            <pc:sldMk cId="1212187694" sldId="779"/>
            <ac:cxnSpMk id="25" creationId="{067A58F0-19DE-4B01-9F1B-68DEAE604BEA}"/>
          </ac:cxnSpMkLst>
        </pc:cxnChg>
        <pc:cxnChg chg="add mod">
          <ac:chgData name="Nguyen Chi Son" userId="606856d02e9d83ac" providerId="LiveId" clId="{6D243AD4-F978-4D67-A959-3DC053EDE48D}" dt="2022-03-04T20:32:05.329" v="4387" actId="1035"/>
          <ac:cxnSpMkLst>
            <pc:docMk/>
            <pc:sldMk cId="1212187694" sldId="779"/>
            <ac:cxnSpMk id="33" creationId="{32D256AE-D2E2-4E22-86CE-C50D8D8F7E27}"/>
          </ac:cxnSpMkLst>
        </pc:cxnChg>
        <pc:cxnChg chg="add mod">
          <ac:chgData name="Nguyen Chi Son" userId="606856d02e9d83ac" providerId="LiveId" clId="{6D243AD4-F978-4D67-A959-3DC053EDE48D}" dt="2022-03-04T20:32:05.329" v="4387" actId="1035"/>
          <ac:cxnSpMkLst>
            <pc:docMk/>
            <pc:sldMk cId="1212187694" sldId="779"/>
            <ac:cxnSpMk id="34" creationId="{2CB1A771-DE62-4E4F-8D8D-47D947996DE1}"/>
          </ac:cxnSpMkLst>
        </pc:cxnChg>
        <pc:cxnChg chg="add mod">
          <ac:chgData name="Nguyen Chi Son" userId="606856d02e9d83ac" providerId="LiveId" clId="{6D243AD4-F978-4D67-A959-3DC053EDE48D}" dt="2022-03-04T20:32:05.329" v="4387" actId="1035"/>
          <ac:cxnSpMkLst>
            <pc:docMk/>
            <pc:sldMk cId="1212187694" sldId="779"/>
            <ac:cxnSpMk id="37" creationId="{9DD49A1A-2835-44BD-9659-379AF9E79631}"/>
          </ac:cxnSpMkLst>
        </pc:cxnChg>
      </pc:sldChg>
      <pc:sldChg chg="modSp add mod">
        <pc:chgData name="Nguyen Chi Son" userId="606856d02e9d83ac" providerId="LiveId" clId="{6D243AD4-F978-4D67-A959-3DC053EDE48D}" dt="2022-03-04T20:33:47.707" v="4452" actId="20577"/>
        <pc:sldMkLst>
          <pc:docMk/>
          <pc:sldMk cId="355541719" sldId="780"/>
        </pc:sldMkLst>
        <pc:spChg chg="mod">
          <ac:chgData name="Nguyen Chi Son" userId="606856d02e9d83ac" providerId="LiveId" clId="{6D243AD4-F978-4D67-A959-3DC053EDE48D}" dt="2022-03-04T20:33:47.707" v="4452" actId="20577"/>
          <ac:spMkLst>
            <pc:docMk/>
            <pc:sldMk cId="355541719" sldId="780"/>
            <ac:spMk id="2" creationId="{DAF08EC2-5D0D-48D9-855C-A59C0E5ED55B}"/>
          </ac:spMkLst>
        </pc:spChg>
        <pc:spChg chg="mod">
          <ac:chgData name="Nguyen Chi Son" userId="606856d02e9d83ac" providerId="LiveId" clId="{6D243AD4-F978-4D67-A959-3DC053EDE48D}" dt="2022-03-04T20:33:44.049" v="4430" actId="20577"/>
          <ac:spMkLst>
            <pc:docMk/>
            <pc:sldMk cId="355541719" sldId="780"/>
            <ac:spMk id="3" creationId="{8CD51C9F-FCB0-4185-93E6-835FC05E1B10}"/>
          </ac:spMkLst>
        </pc:spChg>
      </pc:sldChg>
      <pc:sldChg chg="addSp modSp add mod">
        <pc:chgData name="Nguyen Chi Son" userId="606856d02e9d83ac" providerId="LiveId" clId="{6D243AD4-F978-4D67-A959-3DC053EDE48D}" dt="2022-05-09T22:37:56.270" v="4621" actId="1076"/>
        <pc:sldMkLst>
          <pc:docMk/>
          <pc:sldMk cId="1219282801" sldId="781"/>
        </pc:sldMkLst>
        <pc:spChg chg="mod">
          <ac:chgData name="Nguyen Chi Son" userId="606856d02e9d83ac" providerId="LiveId" clId="{6D243AD4-F978-4D67-A959-3DC053EDE48D}" dt="2022-05-09T22:35:49.044" v="4584" actId="20577"/>
          <ac:spMkLst>
            <pc:docMk/>
            <pc:sldMk cId="1219282801" sldId="781"/>
            <ac:spMk id="2" creationId="{BA8A6260-CA4B-46A9-A06E-C71EE59E6992}"/>
          </ac:spMkLst>
        </pc:spChg>
        <pc:spChg chg="add mod">
          <ac:chgData name="Nguyen Chi Son" userId="606856d02e9d83ac" providerId="LiveId" clId="{6D243AD4-F978-4D67-A959-3DC053EDE48D}" dt="2022-05-09T22:37:17.407" v="4609" actId="14100"/>
          <ac:spMkLst>
            <pc:docMk/>
            <pc:sldMk cId="1219282801" sldId="781"/>
            <ac:spMk id="8" creationId="{955B3B93-F524-912C-E6E6-03B5CA033821}"/>
          </ac:spMkLst>
        </pc:spChg>
        <pc:spChg chg="add mod">
          <ac:chgData name="Nguyen Chi Son" userId="606856d02e9d83ac" providerId="LiveId" clId="{6D243AD4-F978-4D67-A959-3DC053EDE48D}" dt="2022-05-09T22:37:27.206" v="4612" actId="1076"/>
          <ac:spMkLst>
            <pc:docMk/>
            <pc:sldMk cId="1219282801" sldId="781"/>
            <ac:spMk id="9" creationId="{E599A9CF-04CF-48D0-93AF-AA1516C21AED}"/>
          </ac:spMkLst>
        </pc:spChg>
        <pc:spChg chg="add mod">
          <ac:chgData name="Nguyen Chi Son" userId="606856d02e9d83ac" providerId="LiveId" clId="{6D243AD4-F978-4D67-A959-3DC053EDE48D}" dt="2022-05-09T22:37:55.501" v="4620" actId="1076"/>
          <ac:spMkLst>
            <pc:docMk/>
            <pc:sldMk cId="1219282801" sldId="781"/>
            <ac:spMk id="10" creationId="{3FD708EC-228F-67F0-E1BD-F5A363328896}"/>
          </ac:spMkLst>
        </pc:spChg>
        <pc:spChg chg="mod">
          <ac:chgData name="Nguyen Chi Son" userId="606856d02e9d83ac" providerId="LiveId" clId="{6D243AD4-F978-4D67-A959-3DC053EDE48D}" dt="2022-05-09T22:37:36.430" v="4615" actId="1076"/>
          <ac:spMkLst>
            <pc:docMk/>
            <pc:sldMk cId="1219282801" sldId="781"/>
            <ac:spMk id="11" creationId="{72086FFA-A4E4-43D5-877C-B63DBE3E10B8}"/>
          </ac:spMkLst>
        </pc:spChg>
        <pc:graphicFrameChg chg="mod">
          <ac:chgData name="Nguyen Chi Son" userId="606856d02e9d83ac" providerId="LiveId" clId="{6D243AD4-F978-4D67-A959-3DC053EDE48D}" dt="2022-05-09T22:37:05.319" v="4607" actId="1076"/>
          <ac:graphicFrameMkLst>
            <pc:docMk/>
            <pc:sldMk cId="1219282801" sldId="781"/>
            <ac:graphicFrameMk id="5" creationId="{4F77B9F1-96C4-46D9-ADFD-BA23E1ECCE0E}"/>
          </ac:graphicFrameMkLst>
        </pc:graphicFrameChg>
        <pc:graphicFrameChg chg="mod">
          <ac:chgData name="Nguyen Chi Son" userId="606856d02e9d83ac" providerId="LiveId" clId="{6D243AD4-F978-4D67-A959-3DC053EDE48D}" dt="2022-05-09T22:37:34.838" v="4614" actId="1076"/>
          <ac:graphicFrameMkLst>
            <pc:docMk/>
            <pc:sldMk cId="1219282801" sldId="781"/>
            <ac:graphicFrameMk id="6" creationId="{2164F7F6-5116-43DA-B801-9947B714DAAC}"/>
          </ac:graphicFrameMkLst>
        </pc:graphicFrameChg>
        <pc:graphicFrameChg chg="mod">
          <ac:chgData name="Nguyen Chi Son" userId="606856d02e9d83ac" providerId="LiveId" clId="{6D243AD4-F978-4D67-A959-3DC053EDE48D}" dt="2022-05-09T22:37:30.702" v="4613" actId="1076"/>
          <ac:graphicFrameMkLst>
            <pc:docMk/>
            <pc:sldMk cId="1219282801" sldId="781"/>
            <ac:graphicFrameMk id="7" creationId="{596700B3-CED2-48E2-BFEF-9F6D56F05322}"/>
          </ac:graphicFrameMkLst>
        </pc:graphicFrameChg>
        <pc:picChg chg="add mod">
          <ac:chgData name="Nguyen Chi Son" userId="606856d02e9d83ac" providerId="LiveId" clId="{6D243AD4-F978-4D67-A959-3DC053EDE48D}" dt="2022-05-09T22:37:56.270" v="4621" actId="1076"/>
          <ac:picMkLst>
            <pc:docMk/>
            <pc:sldMk cId="1219282801" sldId="781"/>
            <ac:picMk id="12" creationId="{8C4E97C3-F4E1-C0B0-16DA-B8FA083AC2F0}"/>
          </ac:picMkLst>
        </pc:picChg>
      </pc:sldChg>
      <pc:sldChg chg="addSp delSp modSp add mod">
        <pc:chgData name="Nguyen Chi Son" userId="606856d02e9d83ac" providerId="LiveId" clId="{6D243AD4-F978-4D67-A959-3DC053EDE48D}" dt="2022-05-09T23:05:39.826" v="5282" actId="1076"/>
        <pc:sldMkLst>
          <pc:docMk/>
          <pc:sldMk cId="3014091475" sldId="782"/>
        </pc:sldMkLst>
        <pc:spChg chg="mod">
          <ac:chgData name="Nguyen Chi Son" userId="606856d02e9d83ac" providerId="LiveId" clId="{6D243AD4-F978-4D67-A959-3DC053EDE48D}" dt="2022-05-09T22:47:06.355" v="5035" actId="20577"/>
          <ac:spMkLst>
            <pc:docMk/>
            <pc:sldMk cId="3014091475" sldId="782"/>
            <ac:spMk id="2" creationId="{BA8A6260-CA4B-46A9-A06E-C71EE59E6992}"/>
          </ac:spMkLst>
        </pc:spChg>
        <pc:spChg chg="del mod">
          <ac:chgData name="Nguyen Chi Son" userId="606856d02e9d83ac" providerId="LiveId" clId="{6D243AD4-F978-4D67-A959-3DC053EDE48D}" dt="2022-05-09T23:00:46.391" v="5116" actId="478"/>
          <ac:spMkLst>
            <pc:docMk/>
            <pc:sldMk cId="3014091475" sldId="782"/>
            <ac:spMk id="6" creationId="{88401D78-E8E5-4B33-952F-54CD58F78924}"/>
          </ac:spMkLst>
        </pc:spChg>
        <pc:spChg chg="mod">
          <ac:chgData name="Nguyen Chi Son" userId="606856d02e9d83ac" providerId="LiveId" clId="{6D243AD4-F978-4D67-A959-3DC053EDE48D}" dt="2022-05-09T22:57:56.127" v="5110" actId="14100"/>
          <ac:spMkLst>
            <pc:docMk/>
            <pc:sldMk cId="3014091475" sldId="782"/>
            <ac:spMk id="12" creationId="{CAC6F461-55C4-43A2-9ECA-C87005473EB8}"/>
          </ac:spMkLst>
        </pc:spChg>
        <pc:spChg chg="add mod">
          <ac:chgData name="Nguyen Chi Son" userId="606856d02e9d83ac" providerId="LiveId" clId="{6D243AD4-F978-4D67-A959-3DC053EDE48D}" dt="2022-05-09T22:57:52.520" v="5109" actId="14100"/>
          <ac:spMkLst>
            <pc:docMk/>
            <pc:sldMk cId="3014091475" sldId="782"/>
            <ac:spMk id="13" creationId="{9C931C15-612C-9208-4F04-621991E64600}"/>
          </ac:spMkLst>
        </pc:spChg>
        <pc:spChg chg="add mod">
          <ac:chgData name="Nguyen Chi Son" userId="606856d02e9d83ac" providerId="LiveId" clId="{6D243AD4-F978-4D67-A959-3DC053EDE48D}" dt="2022-05-09T22:58:02.287" v="5112" actId="1076"/>
          <ac:spMkLst>
            <pc:docMk/>
            <pc:sldMk cId="3014091475" sldId="782"/>
            <ac:spMk id="14" creationId="{3BF6A4EC-44C6-3B3B-9E68-BC4B4CB248FA}"/>
          </ac:spMkLst>
        </pc:spChg>
        <pc:spChg chg="add mod">
          <ac:chgData name="Nguyen Chi Son" userId="606856d02e9d83ac" providerId="LiveId" clId="{6D243AD4-F978-4D67-A959-3DC053EDE48D}" dt="2022-05-09T23:05:39.826" v="5282" actId="1076"/>
          <ac:spMkLst>
            <pc:docMk/>
            <pc:sldMk cId="3014091475" sldId="782"/>
            <ac:spMk id="16" creationId="{0119BE91-3FD4-9980-7595-365DEEE2A376}"/>
          </ac:spMkLst>
        </pc:spChg>
        <pc:graphicFrameChg chg="mod">
          <ac:chgData name="Nguyen Chi Son" userId="606856d02e9d83ac" providerId="LiveId" clId="{6D243AD4-F978-4D67-A959-3DC053EDE48D}" dt="2022-05-09T23:01:21.054" v="5126" actId="1076"/>
          <ac:graphicFrameMkLst>
            <pc:docMk/>
            <pc:sldMk cId="3014091475" sldId="782"/>
            <ac:graphicFrameMk id="9" creationId="{5C0A4534-B3B9-450D-A1D7-0B99D9DA0F6B}"/>
          </ac:graphicFrameMkLst>
        </pc:graphicFrameChg>
        <pc:graphicFrameChg chg="add mod">
          <ac:chgData name="Nguyen Chi Son" userId="606856d02e9d83ac" providerId="LiveId" clId="{6D243AD4-F978-4D67-A959-3DC053EDE48D}" dt="2022-05-09T22:58:00.056" v="5111" actId="1076"/>
          <ac:graphicFrameMkLst>
            <pc:docMk/>
            <pc:sldMk cId="3014091475" sldId="782"/>
            <ac:graphicFrameMk id="15" creationId="{44436E0A-85A4-10BF-B5CE-56FC49539F26}"/>
          </ac:graphicFrameMkLst>
        </pc:graphicFrameChg>
        <pc:picChg chg="del">
          <ac:chgData name="Nguyen Chi Son" userId="606856d02e9d83ac" providerId="LiveId" clId="{6D243AD4-F978-4D67-A959-3DC053EDE48D}" dt="2022-05-09T22:51:40.277" v="5043" actId="478"/>
          <ac:picMkLst>
            <pc:docMk/>
            <pc:sldMk cId="3014091475" sldId="782"/>
            <ac:picMk id="4" creationId="{57E467ED-81E7-430E-9F30-ED47D7F123D8}"/>
          </ac:picMkLst>
        </pc:picChg>
        <pc:picChg chg="add del mod">
          <ac:chgData name="Nguyen Chi Son" userId="606856d02e9d83ac" providerId="LiveId" clId="{6D243AD4-F978-4D67-A959-3DC053EDE48D}" dt="2022-05-09T22:50:30.544" v="5038" actId="478"/>
          <ac:picMkLst>
            <pc:docMk/>
            <pc:sldMk cId="3014091475" sldId="782"/>
            <ac:picMk id="5" creationId="{87D12CC8-DB26-EC02-889F-87F91EBAE509}"/>
          </ac:picMkLst>
        </pc:picChg>
        <pc:picChg chg="add del mod">
          <ac:chgData name="Nguyen Chi Son" userId="606856d02e9d83ac" providerId="LiveId" clId="{6D243AD4-F978-4D67-A959-3DC053EDE48D}" dt="2022-05-09T22:51:24.711" v="5042" actId="478"/>
          <ac:picMkLst>
            <pc:docMk/>
            <pc:sldMk cId="3014091475" sldId="782"/>
            <ac:picMk id="8" creationId="{CEDC4C16-6327-CC1C-7476-6AF013914923}"/>
          </ac:picMkLst>
        </pc:picChg>
        <pc:picChg chg="add mod">
          <ac:chgData name="Nguyen Chi Son" userId="606856d02e9d83ac" providerId="LiveId" clId="{6D243AD4-F978-4D67-A959-3DC053EDE48D}" dt="2022-05-09T23:01:27.870" v="5129" actId="1076"/>
          <ac:picMkLst>
            <pc:docMk/>
            <pc:sldMk cId="3014091475" sldId="782"/>
            <ac:picMk id="11" creationId="{05D96BD5-9C07-6F23-61E0-2C40A94E1053}"/>
          </ac:picMkLst>
        </pc:picChg>
        <pc:cxnChg chg="add del mod">
          <ac:chgData name="Nguyen Chi Son" userId="606856d02e9d83ac" providerId="LiveId" clId="{6D243AD4-F978-4D67-A959-3DC053EDE48D}" dt="2022-05-09T23:04:15.672" v="5159" actId="478"/>
          <ac:cxnSpMkLst>
            <pc:docMk/>
            <pc:sldMk cId="3014091475" sldId="782"/>
            <ac:cxnSpMk id="18" creationId="{1D24E2C5-5A0C-5B25-9E9D-9D5A81CD79B5}"/>
          </ac:cxnSpMkLst>
        </pc:cxnChg>
      </pc:sldChg>
      <pc:sldChg chg="addSp delSp modSp add mod addAnim delAnim modAnim">
        <pc:chgData name="Nguyen Chi Son" userId="606856d02e9d83ac" providerId="LiveId" clId="{6D243AD4-F978-4D67-A959-3DC053EDE48D}" dt="2022-05-10T02:49:15.261" v="11930"/>
        <pc:sldMkLst>
          <pc:docMk/>
          <pc:sldMk cId="3514233349" sldId="783"/>
        </pc:sldMkLst>
        <pc:spChg chg="add del">
          <ac:chgData name="Nguyen Chi Son" userId="606856d02e9d83ac" providerId="LiveId" clId="{6D243AD4-F978-4D67-A959-3DC053EDE48D}" dt="2022-05-09T23:15:00.186" v="5649" actId="478"/>
          <ac:spMkLst>
            <pc:docMk/>
            <pc:sldMk cId="3514233349" sldId="783"/>
            <ac:spMk id="14" creationId="{A530074C-9975-4D4F-AC15-005B11433C74}"/>
          </ac:spMkLst>
        </pc:spChg>
        <pc:spChg chg="add del mod">
          <ac:chgData name="Nguyen Chi Son" userId="606856d02e9d83ac" providerId="LiveId" clId="{6D243AD4-F978-4D67-A959-3DC053EDE48D}" dt="2022-05-09T23:18:30.017" v="5803" actId="12788"/>
          <ac:spMkLst>
            <pc:docMk/>
            <pc:sldMk cId="3514233349" sldId="783"/>
            <ac:spMk id="15" creationId="{EC5263CE-BE2F-44C4-BD89-2666D2873C33}"/>
          </ac:spMkLst>
        </pc:spChg>
        <pc:spChg chg="mod">
          <ac:chgData name="Nguyen Chi Son" userId="606856d02e9d83ac" providerId="LiveId" clId="{6D243AD4-F978-4D67-A959-3DC053EDE48D}" dt="2022-05-09T23:25:24.430" v="6130" actId="20577"/>
          <ac:spMkLst>
            <pc:docMk/>
            <pc:sldMk cId="3514233349" sldId="783"/>
            <ac:spMk id="19" creationId="{9C339D16-68E4-43C4-A62E-D0146138D23B}"/>
          </ac:spMkLst>
        </pc:spChg>
        <pc:spChg chg="add mod">
          <ac:chgData name="Nguyen Chi Son" userId="606856d02e9d83ac" providerId="LiveId" clId="{6D243AD4-F978-4D67-A959-3DC053EDE48D}" dt="2022-05-09T23:25:36.182" v="6181" actId="20577"/>
          <ac:spMkLst>
            <pc:docMk/>
            <pc:sldMk cId="3514233349" sldId="783"/>
            <ac:spMk id="21" creationId="{48AC10ED-74D7-E207-09FA-70C90E1296ED}"/>
          </ac:spMkLst>
        </pc:spChg>
        <pc:spChg chg="mod">
          <ac:chgData name="Nguyen Chi Son" userId="606856d02e9d83ac" providerId="LiveId" clId="{6D243AD4-F978-4D67-A959-3DC053EDE48D}" dt="2022-05-09T23:26:56.492" v="6205" actId="1036"/>
          <ac:spMkLst>
            <pc:docMk/>
            <pc:sldMk cId="3514233349" sldId="783"/>
            <ac:spMk id="25" creationId="{0D5A494E-EF26-2F8E-A832-BDE3D4B4142A}"/>
          </ac:spMkLst>
        </pc:spChg>
        <pc:spChg chg="mod">
          <ac:chgData name="Nguyen Chi Son" userId="606856d02e9d83ac" providerId="LiveId" clId="{6D243AD4-F978-4D67-A959-3DC053EDE48D}" dt="2022-05-09T23:27:00.636" v="6216" actId="1036"/>
          <ac:spMkLst>
            <pc:docMk/>
            <pc:sldMk cId="3514233349" sldId="783"/>
            <ac:spMk id="26" creationId="{52579209-DABA-D0A0-056F-9A50F430061C}"/>
          </ac:spMkLst>
        </pc:spChg>
        <pc:grpChg chg="add mod ord">
          <ac:chgData name="Nguyen Chi Son" userId="606856d02e9d83ac" providerId="LiveId" clId="{6D243AD4-F978-4D67-A959-3DC053EDE48D}" dt="2022-05-09T23:17:06.226" v="5695" actId="167"/>
          <ac:grpSpMkLst>
            <pc:docMk/>
            <pc:sldMk cId="3514233349" sldId="783"/>
            <ac:grpSpMk id="2" creationId="{486CD856-B8C2-1B14-F197-99D23FF9E919}"/>
          </ac:grpSpMkLst>
        </pc:grpChg>
        <pc:graphicFrameChg chg="add del">
          <ac:chgData name="Nguyen Chi Son" userId="606856d02e9d83ac" providerId="LiveId" clId="{6D243AD4-F978-4D67-A959-3DC053EDE48D}" dt="2022-05-09T23:15:00.697" v="5650" actId="478"/>
          <ac:graphicFrameMkLst>
            <pc:docMk/>
            <pc:sldMk cId="3514233349" sldId="783"/>
            <ac:graphicFrameMk id="13" creationId="{80DA1C4B-FD6F-EA77-52DA-CBA73A7EACB1}"/>
          </ac:graphicFrameMkLst>
        </pc:graphicFrameChg>
        <pc:graphicFrameChg chg="add del">
          <ac:chgData name="Nguyen Chi Son" userId="606856d02e9d83ac" providerId="LiveId" clId="{6D243AD4-F978-4D67-A959-3DC053EDE48D}" dt="2022-05-09T23:15:01.081" v="5651" actId="478"/>
          <ac:graphicFrameMkLst>
            <pc:docMk/>
            <pc:sldMk cId="3514233349" sldId="783"/>
            <ac:graphicFrameMk id="16" creationId="{E92C1995-82EA-FA0B-9053-BB1C5D0D11D0}"/>
          </ac:graphicFrameMkLst>
        </pc:graphicFrameChg>
        <pc:graphicFrameChg chg="add del">
          <ac:chgData name="Nguyen Chi Son" userId="606856d02e9d83ac" providerId="LiveId" clId="{6D243AD4-F978-4D67-A959-3DC053EDE48D}" dt="2022-05-09T23:15:01.592" v="5652" actId="478"/>
          <ac:graphicFrameMkLst>
            <pc:docMk/>
            <pc:sldMk cId="3514233349" sldId="783"/>
            <ac:graphicFrameMk id="17" creationId="{1AA985A1-081C-53AC-2690-9739D6944289}"/>
          </ac:graphicFrameMkLst>
        </pc:graphicFrameChg>
        <pc:graphicFrameChg chg="add mod">
          <ac:chgData name="Nguyen Chi Son" userId="606856d02e9d83ac" providerId="LiveId" clId="{6D243AD4-F978-4D67-A959-3DC053EDE48D}" dt="2022-05-09T23:26:22.692" v="6195" actId="1076"/>
          <ac:graphicFrameMkLst>
            <pc:docMk/>
            <pc:sldMk cId="3514233349" sldId="783"/>
            <ac:graphicFrameMk id="22" creationId="{A2670A03-6190-73EC-5EA7-F3E86533F90D}"/>
          </ac:graphicFrameMkLst>
        </pc:graphicFrameChg>
        <pc:graphicFrameChg chg="add mod">
          <ac:chgData name="Nguyen Chi Son" userId="606856d02e9d83ac" providerId="LiveId" clId="{6D243AD4-F978-4D67-A959-3DC053EDE48D}" dt="2022-05-09T23:26:18.908" v="6194" actId="1076"/>
          <ac:graphicFrameMkLst>
            <pc:docMk/>
            <pc:sldMk cId="3514233349" sldId="783"/>
            <ac:graphicFrameMk id="24" creationId="{20B90098-6BA6-2590-27FA-BFAE2F1EADCD}"/>
          </ac:graphicFrameMkLst>
        </pc:graphicFrameChg>
        <pc:graphicFrameChg chg="mod">
          <ac:chgData name="Nguyen Chi Son" userId="606856d02e9d83ac" providerId="LiveId" clId="{6D243AD4-F978-4D67-A959-3DC053EDE48D}" dt="2022-05-09T23:27:00.636" v="6216" actId="1036"/>
          <ac:graphicFrameMkLst>
            <pc:docMk/>
            <pc:sldMk cId="3514233349" sldId="783"/>
            <ac:graphicFrameMk id="27" creationId="{42E8FFD0-2AD1-1A4B-9EE9-EBED28D580D4}"/>
          </ac:graphicFrameMkLst>
        </pc:graphicFrameChg>
        <pc:graphicFrameChg chg="add del mod">
          <ac:chgData name="Nguyen Chi Son" userId="606856d02e9d83ac" providerId="LiveId" clId="{6D243AD4-F978-4D67-A959-3DC053EDE48D}" dt="2022-05-09T23:24:56.796" v="6097" actId="478"/>
          <ac:graphicFrameMkLst>
            <pc:docMk/>
            <pc:sldMk cId="3514233349" sldId="783"/>
            <ac:graphicFrameMk id="28" creationId="{59BF2B5F-9D15-8F79-1FCC-D4D38346B285}"/>
          </ac:graphicFrameMkLst>
        </pc:graphicFrameChg>
        <pc:graphicFrameChg chg="mod">
          <ac:chgData name="Nguyen Chi Son" userId="606856d02e9d83ac" providerId="LiveId" clId="{6D243AD4-F978-4D67-A959-3DC053EDE48D}" dt="2022-05-09T23:27:00.636" v="6216" actId="1036"/>
          <ac:graphicFrameMkLst>
            <pc:docMk/>
            <pc:sldMk cId="3514233349" sldId="783"/>
            <ac:graphicFrameMk id="29" creationId="{1F397B3A-3E4A-3EA4-118E-93736A998FA9}"/>
          </ac:graphicFrameMkLst>
        </pc:graphicFrameChg>
        <pc:graphicFrameChg chg="add del mod">
          <ac:chgData name="Nguyen Chi Son" userId="606856d02e9d83ac" providerId="LiveId" clId="{6D243AD4-F978-4D67-A959-3DC053EDE48D}" dt="2022-05-09T23:25:43.820" v="6185" actId="478"/>
          <ac:graphicFrameMkLst>
            <pc:docMk/>
            <pc:sldMk cId="3514233349" sldId="783"/>
            <ac:graphicFrameMk id="31" creationId="{0D2F4DDA-46C0-B83A-E90B-C13DBCABB9F9}"/>
          </ac:graphicFrameMkLst>
        </pc:graphicFrameChg>
        <pc:graphicFrameChg chg="add mod">
          <ac:chgData name="Nguyen Chi Son" userId="606856d02e9d83ac" providerId="LiveId" clId="{6D243AD4-F978-4D67-A959-3DC053EDE48D}" dt="2022-05-09T23:26:13.268" v="6193" actId="1076"/>
          <ac:graphicFrameMkLst>
            <pc:docMk/>
            <pc:sldMk cId="3514233349" sldId="783"/>
            <ac:graphicFrameMk id="32" creationId="{06D50666-67D8-BDA5-611C-7AE3004DAD43}"/>
          </ac:graphicFrameMkLst>
        </pc:graphicFrameChg>
        <pc:picChg chg="mod">
          <ac:chgData name="Nguyen Chi Son" userId="606856d02e9d83ac" providerId="LiveId" clId="{6D243AD4-F978-4D67-A959-3DC053EDE48D}" dt="2022-05-09T23:16:52.989" v="5692" actId="164"/>
          <ac:picMkLst>
            <pc:docMk/>
            <pc:sldMk cId="3514233349" sldId="783"/>
            <ac:picMk id="3" creationId="{F8AF86E7-6716-1DA8-CC8D-749851C8D1FE}"/>
          </ac:picMkLst>
        </pc:picChg>
        <pc:picChg chg="mod">
          <ac:chgData name="Nguyen Chi Son" userId="606856d02e9d83ac" providerId="LiveId" clId="{6D243AD4-F978-4D67-A959-3DC053EDE48D}" dt="2022-05-09T23:17:20.855" v="5749" actId="1038"/>
          <ac:picMkLst>
            <pc:docMk/>
            <pc:sldMk cId="3514233349" sldId="783"/>
            <ac:picMk id="9" creationId="{D106480E-61A9-477D-9721-10DE87258CA2}"/>
          </ac:picMkLst>
        </pc:picChg>
        <pc:picChg chg="add del mod modCrop">
          <ac:chgData name="Nguyen Chi Son" userId="606856d02e9d83ac" providerId="LiveId" clId="{6D243AD4-F978-4D67-A959-3DC053EDE48D}" dt="2022-05-09T23:24:29.987" v="6074" actId="478"/>
          <ac:picMkLst>
            <pc:docMk/>
            <pc:sldMk cId="3514233349" sldId="783"/>
            <ac:picMk id="30" creationId="{E2FAAA00-4D64-87E1-69D4-E5DBE1189174}"/>
          </ac:picMkLst>
        </pc:picChg>
        <pc:cxnChg chg="add del mod">
          <ac:chgData name="Nguyen Chi Son" userId="606856d02e9d83ac" providerId="LiveId" clId="{6D243AD4-F978-4D67-A959-3DC053EDE48D}" dt="2022-05-09T23:16:52.989" v="5692" actId="164"/>
          <ac:cxnSpMkLst>
            <pc:docMk/>
            <pc:sldMk cId="3514233349" sldId="783"/>
            <ac:cxnSpMk id="18" creationId="{270D70F4-4549-8879-7378-A9262E0D030C}"/>
          </ac:cxnSpMkLst>
        </pc:cxnChg>
        <pc:cxnChg chg="mod">
          <ac:chgData name="Nguyen Chi Son" userId="606856d02e9d83ac" providerId="LiveId" clId="{6D243AD4-F978-4D67-A959-3DC053EDE48D}" dt="2022-05-09T23:16:52.989" v="5692" actId="164"/>
          <ac:cxnSpMkLst>
            <pc:docMk/>
            <pc:sldMk cId="3514233349" sldId="783"/>
            <ac:cxnSpMk id="20" creationId="{82938206-8838-8197-590C-88FC9F6EDFA0}"/>
          </ac:cxnSpMkLst>
        </pc:cxnChg>
        <pc:cxnChg chg="mod">
          <ac:chgData name="Nguyen Chi Son" userId="606856d02e9d83ac" providerId="LiveId" clId="{6D243AD4-F978-4D67-A959-3DC053EDE48D}" dt="2022-05-09T23:16:52.989" v="5692" actId="164"/>
          <ac:cxnSpMkLst>
            <pc:docMk/>
            <pc:sldMk cId="3514233349" sldId="783"/>
            <ac:cxnSpMk id="23" creationId="{EF62FD74-FD05-ADA8-5E46-2C99F854B75E}"/>
          </ac:cxnSpMkLst>
        </pc:cxnChg>
      </pc:sldChg>
      <pc:sldChg chg="addSp delSp modSp add del mod delAnim">
        <pc:chgData name="Nguyen Chi Son" userId="606856d02e9d83ac" providerId="LiveId" clId="{6D243AD4-F978-4D67-A959-3DC053EDE48D}" dt="2022-05-10T00:59:08.441" v="7936" actId="47"/>
        <pc:sldMkLst>
          <pc:docMk/>
          <pc:sldMk cId="227209950" sldId="784"/>
        </pc:sldMkLst>
        <pc:spChg chg="mod">
          <ac:chgData name="Nguyen Chi Son" userId="606856d02e9d83ac" providerId="LiveId" clId="{6D243AD4-F978-4D67-A959-3DC053EDE48D}" dt="2022-05-10T00:41:21.846" v="6480" actId="20577"/>
          <ac:spMkLst>
            <pc:docMk/>
            <pc:sldMk cId="227209950" sldId="784"/>
            <ac:spMk id="2" creationId="{BA8A6260-CA4B-46A9-A06E-C71EE59E6992}"/>
          </ac:spMkLst>
        </pc:spChg>
        <pc:spChg chg="del">
          <ac:chgData name="Nguyen Chi Son" userId="606856d02e9d83ac" providerId="LiveId" clId="{6D243AD4-F978-4D67-A959-3DC053EDE48D}" dt="2022-05-10T00:36:48.482" v="6379" actId="478"/>
          <ac:spMkLst>
            <pc:docMk/>
            <pc:sldMk cId="227209950" sldId="784"/>
            <ac:spMk id="5" creationId="{5FCB6675-D220-43C6-AA0B-F5516442E11D}"/>
          </ac:spMkLst>
        </pc:spChg>
        <pc:spChg chg="add mod">
          <ac:chgData name="Nguyen Chi Son" userId="606856d02e9d83ac" providerId="LiveId" clId="{6D243AD4-F978-4D67-A959-3DC053EDE48D}" dt="2022-05-10T00:45:45.293" v="7366" actId="207"/>
          <ac:spMkLst>
            <pc:docMk/>
            <pc:sldMk cId="227209950" sldId="784"/>
            <ac:spMk id="11" creationId="{D28DD9EF-2CCF-E401-79E6-9032252F5FF9}"/>
          </ac:spMkLst>
        </pc:spChg>
        <pc:graphicFrameChg chg="del">
          <ac:chgData name="Nguyen Chi Son" userId="606856d02e9d83ac" providerId="LiveId" clId="{6D243AD4-F978-4D67-A959-3DC053EDE48D}" dt="2022-05-10T00:39:50.214" v="6380" actId="478"/>
          <ac:graphicFrameMkLst>
            <pc:docMk/>
            <pc:sldMk cId="227209950" sldId="784"/>
            <ac:graphicFrameMk id="6" creationId="{958CE3FE-48E3-45E6-9EFF-37A1076F5283}"/>
          </ac:graphicFrameMkLst>
        </pc:graphicFrameChg>
        <pc:graphicFrameChg chg="del">
          <ac:chgData name="Nguyen Chi Son" userId="606856d02e9d83ac" providerId="LiveId" clId="{6D243AD4-F978-4D67-A959-3DC053EDE48D}" dt="2022-05-10T00:36:48.482" v="6379" actId="478"/>
          <ac:graphicFrameMkLst>
            <pc:docMk/>
            <pc:sldMk cId="227209950" sldId="784"/>
            <ac:graphicFrameMk id="8" creationId="{B63BE909-3838-46BD-B286-31B8298D9894}"/>
          </ac:graphicFrameMkLst>
        </pc:graphicFrameChg>
        <pc:graphicFrameChg chg="del">
          <ac:chgData name="Nguyen Chi Son" userId="606856d02e9d83ac" providerId="LiveId" clId="{6D243AD4-F978-4D67-A959-3DC053EDE48D}" dt="2022-05-10T00:36:48.482" v="6379" actId="478"/>
          <ac:graphicFrameMkLst>
            <pc:docMk/>
            <pc:sldMk cId="227209950" sldId="784"/>
            <ac:graphicFrameMk id="9" creationId="{E6ABDB40-C45A-4A3E-B632-FE812F0BD4E9}"/>
          </ac:graphicFrameMkLst>
        </pc:graphicFrameChg>
        <pc:graphicFrameChg chg="del">
          <ac:chgData name="Nguyen Chi Son" userId="606856d02e9d83ac" providerId="LiveId" clId="{6D243AD4-F978-4D67-A959-3DC053EDE48D}" dt="2022-05-10T00:36:48.482" v="6379" actId="478"/>
          <ac:graphicFrameMkLst>
            <pc:docMk/>
            <pc:sldMk cId="227209950" sldId="784"/>
            <ac:graphicFrameMk id="10" creationId="{A6C4EAB6-8BD5-42F0-AD68-EEB1D5501FF4}"/>
          </ac:graphicFrameMkLst>
        </pc:graphicFrameChg>
      </pc:sldChg>
      <pc:sldChg chg="delSp add del modAnim">
        <pc:chgData name="Nguyen Chi Son" userId="606856d02e9d83ac" providerId="LiveId" clId="{6D243AD4-F978-4D67-A959-3DC053EDE48D}" dt="2022-05-09T23:26:49.457" v="6198" actId="47"/>
        <pc:sldMkLst>
          <pc:docMk/>
          <pc:sldMk cId="2796048029" sldId="784"/>
        </pc:sldMkLst>
        <pc:spChg chg="del">
          <ac:chgData name="Nguyen Chi Son" userId="606856d02e9d83ac" providerId="LiveId" clId="{6D243AD4-F978-4D67-A959-3DC053EDE48D}" dt="2022-05-09T23:26:38.685" v="6197" actId="478"/>
          <ac:spMkLst>
            <pc:docMk/>
            <pc:sldMk cId="2796048029" sldId="784"/>
            <ac:spMk id="15" creationId="{EC5263CE-BE2F-44C4-BD89-2666D2873C33}"/>
          </ac:spMkLst>
        </pc:spChg>
        <pc:spChg chg="del">
          <ac:chgData name="Nguyen Chi Son" userId="606856d02e9d83ac" providerId="LiveId" clId="{6D243AD4-F978-4D67-A959-3DC053EDE48D}" dt="2022-05-09T23:26:38.685" v="6197" actId="478"/>
          <ac:spMkLst>
            <pc:docMk/>
            <pc:sldMk cId="2796048029" sldId="784"/>
            <ac:spMk id="19" creationId="{9C339D16-68E4-43C4-A62E-D0146138D23B}"/>
          </ac:spMkLst>
        </pc:spChg>
        <pc:spChg chg="del">
          <ac:chgData name="Nguyen Chi Son" userId="606856d02e9d83ac" providerId="LiveId" clId="{6D243AD4-F978-4D67-A959-3DC053EDE48D}" dt="2022-05-09T23:26:38.685" v="6197" actId="478"/>
          <ac:spMkLst>
            <pc:docMk/>
            <pc:sldMk cId="2796048029" sldId="784"/>
            <ac:spMk id="21" creationId="{48AC10ED-74D7-E207-09FA-70C90E1296ED}"/>
          </ac:spMkLst>
        </pc:spChg>
        <pc:spChg chg="del">
          <ac:chgData name="Nguyen Chi Son" userId="606856d02e9d83ac" providerId="LiveId" clId="{6D243AD4-F978-4D67-A959-3DC053EDE48D}" dt="2022-05-09T23:26:38.685" v="6197" actId="478"/>
          <ac:spMkLst>
            <pc:docMk/>
            <pc:sldMk cId="2796048029" sldId="784"/>
            <ac:spMk id="25" creationId="{0D5A494E-EF26-2F8E-A832-BDE3D4B4142A}"/>
          </ac:spMkLst>
        </pc:spChg>
        <pc:spChg chg="del">
          <ac:chgData name="Nguyen Chi Son" userId="606856d02e9d83ac" providerId="LiveId" clId="{6D243AD4-F978-4D67-A959-3DC053EDE48D}" dt="2022-05-09T23:26:38.685" v="6197" actId="478"/>
          <ac:spMkLst>
            <pc:docMk/>
            <pc:sldMk cId="2796048029" sldId="784"/>
            <ac:spMk id="26" creationId="{52579209-DABA-D0A0-056F-9A50F430061C}"/>
          </ac:spMkLst>
        </pc:spChg>
        <pc:grpChg chg="del">
          <ac:chgData name="Nguyen Chi Son" userId="606856d02e9d83ac" providerId="LiveId" clId="{6D243AD4-F978-4D67-A959-3DC053EDE48D}" dt="2022-05-09T23:26:38.685" v="6197" actId="478"/>
          <ac:grpSpMkLst>
            <pc:docMk/>
            <pc:sldMk cId="2796048029" sldId="784"/>
            <ac:grpSpMk id="2" creationId="{486CD856-B8C2-1B14-F197-99D23FF9E919}"/>
          </ac:grpSpMkLst>
        </pc:grpChg>
        <pc:graphicFrameChg chg="del">
          <ac:chgData name="Nguyen Chi Son" userId="606856d02e9d83ac" providerId="LiveId" clId="{6D243AD4-F978-4D67-A959-3DC053EDE48D}" dt="2022-05-09T23:26:38.685" v="6197" actId="478"/>
          <ac:graphicFrameMkLst>
            <pc:docMk/>
            <pc:sldMk cId="2796048029" sldId="784"/>
            <ac:graphicFrameMk id="22" creationId="{A2670A03-6190-73EC-5EA7-F3E86533F90D}"/>
          </ac:graphicFrameMkLst>
        </pc:graphicFrameChg>
        <pc:graphicFrameChg chg="del">
          <ac:chgData name="Nguyen Chi Son" userId="606856d02e9d83ac" providerId="LiveId" clId="{6D243AD4-F978-4D67-A959-3DC053EDE48D}" dt="2022-05-09T23:26:38.685" v="6197" actId="478"/>
          <ac:graphicFrameMkLst>
            <pc:docMk/>
            <pc:sldMk cId="2796048029" sldId="784"/>
            <ac:graphicFrameMk id="24" creationId="{20B90098-6BA6-2590-27FA-BFAE2F1EADCD}"/>
          </ac:graphicFrameMkLst>
        </pc:graphicFrameChg>
        <pc:graphicFrameChg chg="del">
          <ac:chgData name="Nguyen Chi Son" userId="606856d02e9d83ac" providerId="LiveId" clId="{6D243AD4-F978-4D67-A959-3DC053EDE48D}" dt="2022-05-09T23:26:38.685" v="6197" actId="478"/>
          <ac:graphicFrameMkLst>
            <pc:docMk/>
            <pc:sldMk cId="2796048029" sldId="784"/>
            <ac:graphicFrameMk id="27" creationId="{42E8FFD0-2AD1-1A4B-9EE9-EBED28D580D4}"/>
          </ac:graphicFrameMkLst>
        </pc:graphicFrameChg>
        <pc:graphicFrameChg chg="del">
          <ac:chgData name="Nguyen Chi Son" userId="606856d02e9d83ac" providerId="LiveId" clId="{6D243AD4-F978-4D67-A959-3DC053EDE48D}" dt="2022-05-09T23:26:38.685" v="6197" actId="478"/>
          <ac:graphicFrameMkLst>
            <pc:docMk/>
            <pc:sldMk cId="2796048029" sldId="784"/>
            <ac:graphicFrameMk id="29" creationId="{1F397B3A-3E4A-3EA4-118E-93736A998FA9}"/>
          </ac:graphicFrameMkLst>
        </pc:graphicFrameChg>
        <pc:graphicFrameChg chg="del">
          <ac:chgData name="Nguyen Chi Son" userId="606856d02e9d83ac" providerId="LiveId" clId="{6D243AD4-F978-4D67-A959-3DC053EDE48D}" dt="2022-05-09T23:26:38.685" v="6197" actId="478"/>
          <ac:graphicFrameMkLst>
            <pc:docMk/>
            <pc:sldMk cId="2796048029" sldId="784"/>
            <ac:graphicFrameMk id="32" creationId="{06D50666-67D8-BDA5-611C-7AE3004DAD43}"/>
          </ac:graphicFrameMkLst>
        </pc:graphicFrameChg>
        <pc:picChg chg="del">
          <ac:chgData name="Nguyen Chi Son" userId="606856d02e9d83ac" providerId="LiveId" clId="{6D243AD4-F978-4D67-A959-3DC053EDE48D}" dt="2022-05-09T23:26:38.685" v="6197" actId="478"/>
          <ac:picMkLst>
            <pc:docMk/>
            <pc:sldMk cId="2796048029" sldId="784"/>
            <ac:picMk id="9" creationId="{D106480E-61A9-477D-9721-10DE87258CA2}"/>
          </ac:picMkLst>
        </pc:picChg>
      </pc:sldChg>
      <pc:sldChg chg="addSp delSp modSp add mod delAnim modAnim">
        <pc:chgData name="Nguyen Chi Son" userId="606856d02e9d83ac" providerId="LiveId" clId="{6D243AD4-F978-4D67-A959-3DC053EDE48D}" dt="2022-05-10T02:49:48.388" v="11939"/>
        <pc:sldMkLst>
          <pc:docMk/>
          <pc:sldMk cId="3278121036" sldId="785"/>
        </pc:sldMkLst>
        <pc:spChg chg="del">
          <ac:chgData name="Nguyen Chi Son" userId="606856d02e9d83ac" providerId="LiveId" clId="{6D243AD4-F978-4D67-A959-3DC053EDE48D}" dt="2022-05-10T01:06:20.579" v="8277" actId="478"/>
          <ac:spMkLst>
            <pc:docMk/>
            <pc:sldMk cId="3278121036" sldId="785"/>
            <ac:spMk id="14" creationId="{A530074C-9975-4D4F-AC15-005B11433C74}"/>
          </ac:spMkLst>
        </pc:spChg>
        <pc:spChg chg="del">
          <ac:chgData name="Nguyen Chi Son" userId="606856d02e9d83ac" providerId="LiveId" clId="{6D243AD4-F978-4D67-A959-3DC053EDE48D}" dt="2022-05-10T01:06:20.579" v="8277" actId="478"/>
          <ac:spMkLst>
            <pc:docMk/>
            <pc:sldMk cId="3278121036" sldId="785"/>
            <ac:spMk id="15" creationId="{EC5263CE-BE2F-44C4-BD89-2666D2873C33}"/>
          </ac:spMkLst>
        </pc:spChg>
        <pc:spChg chg="add mod">
          <ac:chgData name="Nguyen Chi Son" userId="606856d02e9d83ac" providerId="LiveId" clId="{6D243AD4-F978-4D67-A959-3DC053EDE48D}" dt="2022-05-10T01:06:20.881" v="8278"/>
          <ac:spMkLst>
            <pc:docMk/>
            <pc:sldMk cId="3278121036" sldId="785"/>
            <ac:spMk id="16" creationId="{3D8285F7-5972-A463-C1EB-DC3F1FFE52A0}"/>
          </ac:spMkLst>
        </pc:spChg>
        <pc:spChg chg="add mod">
          <ac:chgData name="Nguyen Chi Son" userId="606856d02e9d83ac" providerId="LiveId" clId="{6D243AD4-F978-4D67-A959-3DC053EDE48D}" dt="2022-05-10T01:06:20.881" v="8278"/>
          <ac:spMkLst>
            <pc:docMk/>
            <pc:sldMk cId="3278121036" sldId="785"/>
            <ac:spMk id="18" creationId="{B3B0B2A1-6AD8-6BC0-A5D4-FD27F3C34484}"/>
          </ac:spMkLst>
        </pc:spChg>
        <pc:spChg chg="mod">
          <ac:chgData name="Nguyen Chi Son" userId="606856d02e9d83ac" providerId="LiveId" clId="{6D243AD4-F978-4D67-A959-3DC053EDE48D}" dt="2022-05-10T01:21:30.798" v="8640" actId="20577"/>
          <ac:spMkLst>
            <pc:docMk/>
            <pc:sldMk cId="3278121036" sldId="785"/>
            <ac:spMk id="21" creationId="{50CCF181-DD22-1EFD-8B79-74BB108C144B}"/>
          </ac:spMkLst>
        </pc:spChg>
        <pc:spChg chg="add del mod">
          <ac:chgData name="Nguyen Chi Son" userId="606856d02e9d83ac" providerId="LiveId" clId="{6D243AD4-F978-4D67-A959-3DC053EDE48D}" dt="2022-05-10T01:21:33.592" v="8641" actId="478"/>
          <ac:spMkLst>
            <pc:docMk/>
            <pc:sldMk cId="3278121036" sldId="785"/>
            <ac:spMk id="25" creationId="{82C21226-CD12-1F2A-D8F0-67C871A0B7EE}"/>
          </ac:spMkLst>
        </pc:spChg>
        <pc:spChg chg="mod">
          <ac:chgData name="Nguyen Chi Son" userId="606856d02e9d83ac" providerId="LiveId" clId="{6D243AD4-F978-4D67-A959-3DC053EDE48D}" dt="2022-05-10T00:58:22.667" v="7913" actId="1076"/>
          <ac:spMkLst>
            <pc:docMk/>
            <pc:sldMk cId="3278121036" sldId="785"/>
            <ac:spMk id="26" creationId="{CD1D6AFE-9958-4D1E-9CD2-A14264240D52}"/>
          </ac:spMkLst>
        </pc:spChg>
        <pc:spChg chg="add del mod">
          <ac:chgData name="Nguyen Chi Son" userId="606856d02e9d83ac" providerId="LiveId" clId="{6D243AD4-F978-4D67-A959-3DC053EDE48D}" dt="2022-05-10T01:21:34.807" v="8642" actId="478"/>
          <ac:spMkLst>
            <pc:docMk/>
            <pc:sldMk cId="3278121036" sldId="785"/>
            <ac:spMk id="29" creationId="{C7045003-3EFA-6488-92FD-89873F413BC7}"/>
          </ac:spMkLst>
        </pc:spChg>
        <pc:spChg chg="add mod">
          <ac:chgData name="Nguyen Chi Son" userId="606856d02e9d83ac" providerId="LiveId" clId="{6D243AD4-F978-4D67-A959-3DC053EDE48D}" dt="2022-05-10T01:06:27.099" v="8279"/>
          <ac:spMkLst>
            <pc:docMk/>
            <pc:sldMk cId="3278121036" sldId="785"/>
            <ac:spMk id="30" creationId="{838B18E4-DC53-B570-58C6-ECC3F5065557}"/>
          </ac:spMkLst>
        </pc:spChg>
        <pc:graphicFrameChg chg="add mod">
          <ac:chgData name="Nguyen Chi Son" userId="606856d02e9d83ac" providerId="LiveId" clId="{6D243AD4-F978-4D67-A959-3DC053EDE48D}" dt="2022-05-10T01:06:20.881" v="8278"/>
          <ac:graphicFrameMkLst>
            <pc:docMk/>
            <pc:sldMk cId="3278121036" sldId="785"/>
            <ac:graphicFrameMk id="17" creationId="{BEF7788B-8DC8-5B4D-A0BA-E73F3E50DB3B}"/>
          </ac:graphicFrameMkLst>
        </pc:graphicFrameChg>
        <pc:graphicFrameChg chg="del mod">
          <ac:chgData name="Nguyen Chi Son" userId="606856d02e9d83ac" providerId="LiveId" clId="{6D243AD4-F978-4D67-A959-3DC053EDE48D}" dt="2022-05-10T01:06:20.579" v="8277" actId="478"/>
          <ac:graphicFrameMkLst>
            <pc:docMk/>
            <pc:sldMk cId="3278121036" sldId="785"/>
            <ac:graphicFrameMk id="20" creationId="{D72E10A1-EEFC-F859-3478-12AF31EF80AC}"/>
          </ac:graphicFrameMkLst>
        </pc:graphicFrameChg>
        <pc:picChg chg="mod">
          <ac:chgData name="Nguyen Chi Son" userId="606856d02e9d83ac" providerId="LiveId" clId="{6D243AD4-F978-4D67-A959-3DC053EDE48D}" dt="2022-05-10T00:58:09.802" v="7879" actId="196"/>
          <ac:picMkLst>
            <pc:docMk/>
            <pc:sldMk cId="3278121036" sldId="785"/>
            <ac:picMk id="22" creationId="{93222A87-91ED-4181-B1B0-A0B0D9FE2D30}"/>
          </ac:picMkLst>
        </pc:picChg>
        <pc:cxnChg chg="add del mod">
          <ac:chgData name="Nguyen Chi Son" userId="606856d02e9d83ac" providerId="LiveId" clId="{6D243AD4-F978-4D67-A959-3DC053EDE48D}" dt="2022-05-10T01:21:33.592" v="8641" actId="478"/>
          <ac:cxnSpMkLst>
            <pc:docMk/>
            <pc:sldMk cId="3278121036" sldId="785"/>
            <ac:cxnSpMk id="23" creationId="{ACB4786F-6714-E420-815E-020BD7D8BD95}"/>
          </ac:cxnSpMkLst>
        </pc:cxnChg>
        <pc:cxnChg chg="mod">
          <ac:chgData name="Nguyen Chi Son" userId="606856d02e9d83ac" providerId="LiveId" clId="{6D243AD4-F978-4D67-A959-3DC053EDE48D}" dt="2022-05-10T00:58:18.909" v="7911" actId="1037"/>
          <ac:cxnSpMkLst>
            <pc:docMk/>
            <pc:sldMk cId="3278121036" sldId="785"/>
            <ac:cxnSpMk id="24" creationId="{F21BDA72-869D-4250-88C3-F2480ADEC55F}"/>
          </ac:cxnSpMkLst>
        </pc:cxnChg>
        <pc:cxnChg chg="add del mod">
          <ac:chgData name="Nguyen Chi Son" userId="606856d02e9d83ac" providerId="LiveId" clId="{6D243AD4-F978-4D67-A959-3DC053EDE48D}" dt="2022-05-10T01:21:33.592" v="8641" actId="478"/>
          <ac:cxnSpMkLst>
            <pc:docMk/>
            <pc:sldMk cId="3278121036" sldId="785"/>
            <ac:cxnSpMk id="28" creationId="{1AD4AC11-4727-E73B-4943-C5E0671F9001}"/>
          </ac:cxnSpMkLst>
        </pc:cxnChg>
      </pc:sldChg>
      <pc:sldChg chg="addSp delSp modSp add mod delAnim modAnim">
        <pc:chgData name="Nguyen Chi Son" userId="606856d02e9d83ac" providerId="LiveId" clId="{6D243AD4-F978-4D67-A959-3DC053EDE48D}" dt="2022-05-10T02:53:38.522" v="12031"/>
        <pc:sldMkLst>
          <pc:docMk/>
          <pc:sldMk cId="4062520160" sldId="786"/>
        </pc:sldMkLst>
        <pc:spChg chg="mod">
          <ac:chgData name="Nguyen Chi Son" userId="606856d02e9d83ac" providerId="LiveId" clId="{6D243AD4-F978-4D67-A959-3DC053EDE48D}" dt="2022-05-10T01:18:03.703" v="8538" actId="20577"/>
          <ac:spMkLst>
            <pc:docMk/>
            <pc:sldMk cId="4062520160" sldId="786"/>
            <ac:spMk id="14" creationId="{A530074C-9975-4D4F-AC15-005B11433C74}"/>
          </ac:spMkLst>
        </pc:spChg>
        <pc:spChg chg="del mod">
          <ac:chgData name="Nguyen Chi Son" userId="606856d02e9d83ac" providerId="LiveId" clId="{6D243AD4-F978-4D67-A959-3DC053EDE48D}" dt="2022-05-10T01:08:18.428" v="8317" actId="478"/>
          <ac:spMkLst>
            <pc:docMk/>
            <pc:sldMk cId="4062520160" sldId="786"/>
            <ac:spMk id="15" creationId="{EC5263CE-BE2F-44C4-BD89-2666D2873C33}"/>
          </ac:spMkLst>
        </pc:spChg>
        <pc:spChg chg="mod">
          <ac:chgData name="Nguyen Chi Son" userId="606856d02e9d83ac" providerId="LiveId" clId="{6D243AD4-F978-4D67-A959-3DC053EDE48D}" dt="2022-05-10T01:02:01.387" v="8122" actId="20577"/>
          <ac:spMkLst>
            <pc:docMk/>
            <pc:sldMk cId="4062520160" sldId="786"/>
            <ac:spMk id="26" creationId="{CD1D6AFE-9958-4D1E-9CD2-A14264240D52}"/>
          </ac:spMkLst>
        </pc:spChg>
        <pc:spChg chg="mod">
          <ac:chgData name="Nguyen Chi Son" userId="606856d02e9d83ac" providerId="LiveId" clId="{6D243AD4-F978-4D67-A959-3DC053EDE48D}" dt="2022-05-10T01:02:06.625" v="8124" actId="1076"/>
          <ac:spMkLst>
            <pc:docMk/>
            <pc:sldMk cId="4062520160" sldId="786"/>
            <ac:spMk id="27" creationId="{DB6DD82A-4CA8-4623-BC36-43439A2C4434}"/>
          </ac:spMkLst>
        </pc:spChg>
        <pc:spChg chg="add del mod">
          <ac:chgData name="Nguyen Chi Son" userId="606856d02e9d83ac" providerId="LiveId" clId="{6D243AD4-F978-4D67-A959-3DC053EDE48D}" dt="2022-05-10T01:21:57.765" v="8651" actId="478"/>
          <ac:spMkLst>
            <pc:docMk/>
            <pc:sldMk cId="4062520160" sldId="786"/>
            <ac:spMk id="30" creationId="{14242EE3-1BBA-E52F-904C-00471BFBE26E}"/>
          </ac:spMkLst>
        </pc:spChg>
        <pc:spChg chg="add mod">
          <ac:chgData name="Nguyen Chi Son" userId="606856d02e9d83ac" providerId="LiveId" clId="{6D243AD4-F978-4D67-A959-3DC053EDE48D}" dt="2022-05-10T01:11:06.250" v="8468" actId="1076"/>
          <ac:spMkLst>
            <pc:docMk/>
            <pc:sldMk cId="4062520160" sldId="786"/>
            <ac:spMk id="31" creationId="{9FB5392C-8E74-D438-8BF7-5DFFA7D18C77}"/>
          </ac:spMkLst>
        </pc:spChg>
        <pc:spChg chg="add mod">
          <ac:chgData name="Nguyen Chi Son" userId="606856d02e9d83ac" providerId="LiveId" clId="{6D243AD4-F978-4D67-A959-3DC053EDE48D}" dt="2022-05-10T01:22:09.424" v="8760" actId="20577"/>
          <ac:spMkLst>
            <pc:docMk/>
            <pc:sldMk cId="4062520160" sldId="786"/>
            <ac:spMk id="32" creationId="{6D132548-C836-CEAF-1992-2E58A8D3484A}"/>
          </ac:spMkLst>
        </pc:spChg>
        <pc:spChg chg="add mod">
          <ac:chgData name="Nguyen Chi Son" userId="606856d02e9d83ac" providerId="LiveId" clId="{6D243AD4-F978-4D67-A959-3DC053EDE48D}" dt="2022-05-10T01:08:28.458" v="8327"/>
          <ac:spMkLst>
            <pc:docMk/>
            <pc:sldMk cId="4062520160" sldId="786"/>
            <ac:spMk id="33" creationId="{C7172027-4F61-8E1F-4662-7EAD5E6F344A}"/>
          </ac:spMkLst>
        </pc:spChg>
        <pc:graphicFrameChg chg="del">
          <ac:chgData name="Nguyen Chi Son" userId="606856d02e9d83ac" providerId="LiveId" clId="{6D243AD4-F978-4D67-A959-3DC053EDE48D}" dt="2022-05-10T00:59:57.953" v="7948" actId="478"/>
          <ac:graphicFrameMkLst>
            <pc:docMk/>
            <pc:sldMk cId="4062520160" sldId="786"/>
            <ac:graphicFrameMk id="13" creationId="{93877B7C-1BB9-4A36-B685-B97727B0F31B}"/>
          </ac:graphicFrameMkLst>
        </pc:graphicFrameChg>
        <pc:graphicFrameChg chg="del">
          <ac:chgData name="Nguyen Chi Son" userId="606856d02e9d83ac" providerId="LiveId" clId="{6D243AD4-F978-4D67-A959-3DC053EDE48D}" dt="2022-05-10T00:59:56.526" v="7947" actId="478"/>
          <ac:graphicFrameMkLst>
            <pc:docMk/>
            <pc:sldMk cId="4062520160" sldId="786"/>
            <ac:graphicFrameMk id="16" creationId="{B11A5CA0-5F43-4EBA-B901-1FB23B551E76}"/>
          </ac:graphicFrameMkLst>
        </pc:graphicFrameChg>
        <pc:graphicFrameChg chg="del">
          <ac:chgData name="Nguyen Chi Son" userId="606856d02e9d83ac" providerId="LiveId" clId="{6D243AD4-F978-4D67-A959-3DC053EDE48D}" dt="2022-05-10T00:59:55.223" v="7945" actId="478"/>
          <ac:graphicFrameMkLst>
            <pc:docMk/>
            <pc:sldMk cId="4062520160" sldId="786"/>
            <ac:graphicFrameMk id="17" creationId="{26E13E92-87BD-4853-B63B-82BFB2B09132}"/>
          </ac:graphicFrameMkLst>
        </pc:graphicFrameChg>
        <pc:graphicFrameChg chg="del">
          <ac:chgData name="Nguyen Chi Son" userId="606856d02e9d83ac" providerId="LiveId" clId="{6D243AD4-F978-4D67-A959-3DC053EDE48D}" dt="2022-05-10T00:59:55.991" v="7946" actId="478"/>
          <ac:graphicFrameMkLst>
            <pc:docMk/>
            <pc:sldMk cId="4062520160" sldId="786"/>
            <ac:graphicFrameMk id="18" creationId="{E4B914AD-F8F3-4055-8BE4-568DC8188E56}"/>
          </ac:graphicFrameMkLst>
        </pc:graphicFrameChg>
        <pc:graphicFrameChg chg="add mod">
          <ac:chgData name="Nguyen Chi Son" userId="606856d02e9d83ac" providerId="LiveId" clId="{6D243AD4-F978-4D67-A959-3DC053EDE48D}" dt="2022-05-10T01:11:52.794" v="8508" actId="1035"/>
          <ac:graphicFrameMkLst>
            <pc:docMk/>
            <pc:sldMk cId="4062520160" sldId="786"/>
            <ac:graphicFrameMk id="22" creationId="{12D3960A-FB8D-F0D4-8A84-3537CAECAE4B}"/>
          </ac:graphicFrameMkLst>
        </pc:graphicFrameChg>
        <pc:cxnChg chg="add del mod">
          <ac:chgData name="Nguyen Chi Son" userId="606856d02e9d83ac" providerId="LiveId" clId="{6D243AD4-F978-4D67-A959-3DC053EDE48D}" dt="2022-05-10T01:21:57.765" v="8651" actId="478"/>
          <ac:cxnSpMkLst>
            <pc:docMk/>
            <pc:sldMk cId="4062520160" sldId="786"/>
            <ac:cxnSpMk id="29" creationId="{C891265C-ADC4-0EB2-DE4F-2B4B46CC26BC}"/>
          </ac:cxnSpMkLst>
        </pc:cxnChg>
      </pc:sldChg>
      <pc:sldChg chg="addSp delSp modSp add mod delAnim modAnim">
        <pc:chgData name="Nguyen Chi Son" userId="606856d02e9d83ac" providerId="LiveId" clId="{6D243AD4-F978-4D67-A959-3DC053EDE48D}" dt="2022-05-10T02:50:44.908" v="11950"/>
        <pc:sldMkLst>
          <pc:docMk/>
          <pc:sldMk cId="2806807792" sldId="787"/>
        </pc:sldMkLst>
        <pc:spChg chg="del">
          <ac:chgData name="Nguyen Chi Son" userId="606856d02e9d83ac" providerId="LiveId" clId="{6D243AD4-F978-4D67-A959-3DC053EDE48D}" dt="2022-05-10T01:10:51.046" v="8449" actId="478"/>
          <ac:spMkLst>
            <pc:docMk/>
            <pc:sldMk cId="2806807792" sldId="787"/>
            <ac:spMk id="14" creationId="{A530074C-9975-4D4F-AC15-005B11433C74}"/>
          </ac:spMkLst>
        </pc:spChg>
        <pc:spChg chg="del">
          <ac:chgData name="Nguyen Chi Son" userId="606856d02e9d83ac" providerId="LiveId" clId="{6D243AD4-F978-4D67-A959-3DC053EDE48D}" dt="2022-05-10T01:10:51.046" v="8449" actId="478"/>
          <ac:spMkLst>
            <pc:docMk/>
            <pc:sldMk cId="2806807792" sldId="787"/>
            <ac:spMk id="15" creationId="{EC5263CE-BE2F-44C4-BD89-2666D2873C33}"/>
          </ac:spMkLst>
        </pc:spChg>
        <pc:spChg chg="add del mod">
          <ac:chgData name="Nguyen Chi Son" userId="606856d02e9d83ac" providerId="LiveId" clId="{6D243AD4-F978-4D67-A959-3DC053EDE48D}" dt="2022-05-10T01:11:20.372" v="8477" actId="478"/>
          <ac:spMkLst>
            <pc:docMk/>
            <pc:sldMk cId="2806807792" sldId="787"/>
            <ac:spMk id="26" creationId="{34BA1DE6-2761-4107-49E9-6BE587EFC50F}"/>
          </ac:spMkLst>
        </pc:spChg>
        <pc:spChg chg="mod">
          <ac:chgData name="Nguyen Chi Son" userId="606856d02e9d83ac" providerId="LiveId" clId="{6D243AD4-F978-4D67-A959-3DC053EDE48D}" dt="2022-05-10T01:24:18.474" v="8812" actId="20577"/>
          <ac:spMkLst>
            <pc:docMk/>
            <pc:sldMk cId="2806807792" sldId="787"/>
            <ac:spMk id="35" creationId="{12648DC9-AD67-4470-80FD-2DB5C917A29E}"/>
          </ac:spMkLst>
        </pc:spChg>
        <pc:spChg chg="mod">
          <ac:chgData name="Nguyen Chi Son" userId="606856d02e9d83ac" providerId="LiveId" clId="{6D243AD4-F978-4D67-A959-3DC053EDE48D}" dt="2022-05-10T01:24:19.777" v="8813" actId="20577"/>
          <ac:spMkLst>
            <pc:docMk/>
            <pc:sldMk cId="2806807792" sldId="787"/>
            <ac:spMk id="36" creationId="{B2B6DEED-D282-4646-8D37-15F782A68155}"/>
          </ac:spMkLst>
        </pc:spChg>
        <pc:spChg chg="del">
          <ac:chgData name="Nguyen Chi Son" userId="606856d02e9d83ac" providerId="LiveId" clId="{6D243AD4-F978-4D67-A959-3DC053EDE48D}" dt="2022-05-10T01:10:51.046" v="8449" actId="478"/>
          <ac:spMkLst>
            <pc:docMk/>
            <pc:sldMk cId="2806807792" sldId="787"/>
            <ac:spMk id="38" creationId="{CCCB0DF8-D665-4161-8E8F-DB8DCF04F067}"/>
          </ac:spMkLst>
        </pc:spChg>
        <pc:spChg chg="add del mod">
          <ac:chgData name="Nguyen Chi Son" userId="606856d02e9d83ac" providerId="LiveId" clId="{6D243AD4-F978-4D67-A959-3DC053EDE48D}" dt="2022-05-10T01:11:20.372" v="8477" actId="478"/>
          <ac:spMkLst>
            <pc:docMk/>
            <pc:sldMk cId="2806807792" sldId="787"/>
            <ac:spMk id="40" creationId="{DE089CA5-91ED-262B-C319-5801DC72CE52}"/>
          </ac:spMkLst>
        </pc:spChg>
        <pc:spChg chg="add del mod">
          <ac:chgData name="Nguyen Chi Son" userId="606856d02e9d83ac" providerId="LiveId" clId="{6D243AD4-F978-4D67-A959-3DC053EDE48D}" dt="2022-05-10T01:11:20.372" v="8477" actId="478"/>
          <ac:spMkLst>
            <pc:docMk/>
            <pc:sldMk cId="2806807792" sldId="787"/>
            <ac:spMk id="41" creationId="{8A79226D-945E-F450-B16D-48914246340B}"/>
          </ac:spMkLst>
        </pc:spChg>
        <pc:spChg chg="add del mod">
          <ac:chgData name="Nguyen Chi Son" userId="606856d02e9d83ac" providerId="LiveId" clId="{6D243AD4-F978-4D67-A959-3DC053EDE48D}" dt="2022-05-10T01:11:20.372" v="8477" actId="478"/>
          <ac:spMkLst>
            <pc:docMk/>
            <pc:sldMk cId="2806807792" sldId="787"/>
            <ac:spMk id="42" creationId="{796C57D6-D5C9-4D5C-C911-85507FD64342}"/>
          </ac:spMkLst>
        </pc:spChg>
        <pc:spChg chg="add del mod">
          <ac:chgData name="Nguyen Chi Son" userId="606856d02e9d83ac" providerId="LiveId" clId="{6D243AD4-F978-4D67-A959-3DC053EDE48D}" dt="2022-05-10T01:11:20.372" v="8477" actId="478"/>
          <ac:spMkLst>
            <pc:docMk/>
            <pc:sldMk cId="2806807792" sldId="787"/>
            <ac:spMk id="43" creationId="{FF72E5FE-247A-F2D9-32E1-29E6D6D1D462}"/>
          </ac:spMkLst>
        </pc:spChg>
        <pc:spChg chg="add del mod">
          <ac:chgData name="Nguyen Chi Son" userId="606856d02e9d83ac" providerId="LiveId" clId="{6D243AD4-F978-4D67-A959-3DC053EDE48D}" dt="2022-05-10T01:11:22.450" v="8479"/>
          <ac:spMkLst>
            <pc:docMk/>
            <pc:sldMk cId="2806807792" sldId="787"/>
            <ac:spMk id="45" creationId="{0EEF074D-0ECF-0B5D-88E6-396AA0871032}"/>
          </ac:spMkLst>
        </pc:spChg>
        <pc:spChg chg="add del mod">
          <ac:chgData name="Nguyen Chi Son" userId="606856d02e9d83ac" providerId="LiveId" clId="{6D243AD4-F978-4D67-A959-3DC053EDE48D}" dt="2022-05-10T01:11:22.450" v="8479"/>
          <ac:spMkLst>
            <pc:docMk/>
            <pc:sldMk cId="2806807792" sldId="787"/>
            <ac:spMk id="46" creationId="{0F7CB828-F849-17A5-A430-BF1B3F668BC0}"/>
          </ac:spMkLst>
        </pc:spChg>
        <pc:spChg chg="add del mod">
          <ac:chgData name="Nguyen Chi Son" userId="606856d02e9d83ac" providerId="LiveId" clId="{6D243AD4-F978-4D67-A959-3DC053EDE48D}" dt="2022-05-10T01:11:22.450" v="8479"/>
          <ac:spMkLst>
            <pc:docMk/>
            <pc:sldMk cId="2806807792" sldId="787"/>
            <ac:spMk id="49" creationId="{DCAC3029-6255-D9AA-D8EB-779C7B0084F4}"/>
          </ac:spMkLst>
        </pc:spChg>
        <pc:spChg chg="add del mod">
          <ac:chgData name="Nguyen Chi Son" userId="606856d02e9d83ac" providerId="LiveId" clId="{6D243AD4-F978-4D67-A959-3DC053EDE48D}" dt="2022-05-10T01:11:22.450" v="8479"/>
          <ac:spMkLst>
            <pc:docMk/>
            <pc:sldMk cId="2806807792" sldId="787"/>
            <ac:spMk id="50" creationId="{787827E6-A7B8-050C-6092-9BAFA6D2024D}"/>
          </ac:spMkLst>
        </pc:spChg>
        <pc:spChg chg="add del mod">
          <ac:chgData name="Nguyen Chi Son" userId="606856d02e9d83ac" providerId="LiveId" clId="{6D243AD4-F978-4D67-A959-3DC053EDE48D}" dt="2022-05-10T01:11:22.450" v="8479"/>
          <ac:spMkLst>
            <pc:docMk/>
            <pc:sldMk cId="2806807792" sldId="787"/>
            <ac:spMk id="51" creationId="{B686E357-8F5E-6C2C-D04C-F7A60BEED8CB}"/>
          </ac:spMkLst>
        </pc:spChg>
        <pc:spChg chg="add del mod">
          <ac:chgData name="Nguyen Chi Son" userId="606856d02e9d83ac" providerId="LiveId" clId="{6D243AD4-F978-4D67-A959-3DC053EDE48D}" dt="2022-05-10T01:11:22.450" v="8479"/>
          <ac:spMkLst>
            <pc:docMk/>
            <pc:sldMk cId="2806807792" sldId="787"/>
            <ac:spMk id="52" creationId="{470AB4A9-645F-D2B3-75A9-F2EB3675108F}"/>
          </ac:spMkLst>
        </pc:spChg>
        <pc:spChg chg="add mod">
          <ac:chgData name="Nguyen Chi Son" userId="606856d02e9d83ac" providerId="LiveId" clId="{6D243AD4-F978-4D67-A959-3DC053EDE48D}" dt="2022-05-10T01:56:23.949" v="9965" actId="5793"/>
          <ac:spMkLst>
            <pc:docMk/>
            <pc:sldMk cId="2806807792" sldId="787"/>
            <ac:spMk id="53" creationId="{112B75AE-5F83-072E-DDA4-D117CFE80B41}"/>
          </ac:spMkLst>
        </pc:spChg>
        <pc:spChg chg="add del mod">
          <ac:chgData name="Nguyen Chi Son" userId="606856d02e9d83ac" providerId="LiveId" clId="{6D243AD4-F978-4D67-A959-3DC053EDE48D}" dt="2022-05-10T01:22:40.542" v="8761" actId="478"/>
          <ac:spMkLst>
            <pc:docMk/>
            <pc:sldMk cId="2806807792" sldId="787"/>
            <ac:spMk id="56" creationId="{D57D6523-2EE6-774B-86F3-AC8B4A9E9932}"/>
          </ac:spMkLst>
        </pc:spChg>
        <pc:spChg chg="add mod">
          <ac:chgData name="Nguyen Chi Son" userId="606856d02e9d83ac" providerId="LiveId" clId="{6D243AD4-F978-4D67-A959-3DC053EDE48D}" dt="2022-05-10T01:11:29.899" v="8494" actId="1035"/>
          <ac:spMkLst>
            <pc:docMk/>
            <pc:sldMk cId="2806807792" sldId="787"/>
            <ac:spMk id="57" creationId="{626428BF-997B-2047-41B3-465B44887A9D}"/>
          </ac:spMkLst>
        </pc:spChg>
        <pc:spChg chg="add mod">
          <ac:chgData name="Nguyen Chi Son" userId="606856d02e9d83ac" providerId="LiveId" clId="{6D243AD4-F978-4D67-A959-3DC053EDE48D}" dt="2022-05-10T01:43:47.532" v="9335" actId="58"/>
          <ac:spMkLst>
            <pc:docMk/>
            <pc:sldMk cId="2806807792" sldId="787"/>
            <ac:spMk id="58" creationId="{1681926D-4503-546B-E82D-6A10D2F6CCB5}"/>
          </ac:spMkLst>
        </pc:spChg>
        <pc:spChg chg="add mod">
          <ac:chgData name="Nguyen Chi Son" userId="606856d02e9d83ac" providerId="LiveId" clId="{6D243AD4-F978-4D67-A959-3DC053EDE48D}" dt="2022-05-10T01:11:29.899" v="8494" actId="1035"/>
          <ac:spMkLst>
            <pc:docMk/>
            <pc:sldMk cId="2806807792" sldId="787"/>
            <ac:spMk id="59" creationId="{4B008929-5AF6-8988-9DD2-B4F2BA64DF2B}"/>
          </ac:spMkLst>
        </pc:spChg>
        <pc:graphicFrameChg chg="del">
          <ac:chgData name="Nguyen Chi Son" userId="606856d02e9d83ac" providerId="LiveId" clId="{6D243AD4-F978-4D67-A959-3DC053EDE48D}" dt="2022-05-10T01:10:51.046" v="8449" actId="478"/>
          <ac:graphicFrameMkLst>
            <pc:docMk/>
            <pc:sldMk cId="2806807792" sldId="787"/>
            <ac:graphicFrameMk id="16" creationId="{B11A5CA0-5F43-4EBA-B901-1FB23B551E76}"/>
          </ac:graphicFrameMkLst>
        </pc:graphicFrameChg>
        <pc:graphicFrameChg chg="del">
          <ac:chgData name="Nguyen Chi Son" userId="606856d02e9d83ac" providerId="LiveId" clId="{6D243AD4-F978-4D67-A959-3DC053EDE48D}" dt="2022-05-10T01:10:51.046" v="8449" actId="478"/>
          <ac:graphicFrameMkLst>
            <pc:docMk/>
            <pc:sldMk cId="2806807792" sldId="787"/>
            <ac:graphicFrameMk id="17" creationId="{26E13E92-87BD-4853-B63B-82BFB2B09132}"/>
          </ac:graphicFrameMkLst>
        </pc:graphicFrameChg>
        <pc:graphicFrameChg chg="del">
          <ac:chgData name="Nguyen Chi Son" userId="606856d02e9d83ac" providerId="LiveId" clId="{6D243AD4-F978-4D67-A959-3DC053EDE48D}" dt="2022-05-10T01:10:51.046" v="8449" actId="478"/>
          <ac:graphicFrameMkLst>
            <pc:docMk/>
            <pc:sldMk cId="2806807792" sldId="787"/>
            <ac:graphicFrameMk id="18" creationId="{E4B914AD-F8F3-4055-8BE4-568DC8188E56}"/>
          </ac:graphicFrameMkLst>
        </pc:graphicFrameChg>
        <pc:graphicFrameChg chg="del">
          <ac:chgData name="Nguyen Chi Son" userId="606856d02e9d83ac" providerId="LiveId" clId="{6D243AD4-F978-4D67-A959-3DC053EDE48D}" dt="2022-05-10T01:10:51.046" v="8449" actId="478"/>
          <ac:graphicFrameMkLst>
            <pc:docMk/>
            <pc:sldMk cId="2806807792" sldId="787"/>
            <ac:graphicFrameMk id="22" creationId="{4E96C7B9-B811-4176-9E8E-0F3DB8D21A93}"/>
          </ac:graphicFrameMkLst>
        </pc:graphicFrameChg>
        <pc:graphicFrameChg chg="add del mod">
          <ac:chgData name="Nguyen Chi Son" userId="606856d02e9d83ac" providerId="LiveId" clId="{6D243AD4-F978-4D67-A959-3DC053EDE48D}" dt="2022-05-10T01:11:20.372" v="8477" actId="478"/>
          <ac:graphicFrameMkLst>
            <pc:docMk/>
            <pc:sldMk cId="2806807792" sldId="787"/>
            <ac:graphicFrameMk id="27" creationId="{768A77AD-6AD0-BA58-CBFD-93861754627B}"/>
          </ac:graphicFrameMkLst>
        </pc:graphicFrameChg>
        <pc:graphicFrameChg chg="del">
          <ac:chgData name="Nguyen Chi Son" userId="606856d02e9d83ac" providerId="LiveId" clId="{6D243AD4-F978-4D67-A959-3DC053EDE48D}" dt="2022-05-10T01:10:51.046" v="8449" actId="478"/>
          <ac:graphicFrameMkLst>
            <pc:docMk/>
            <pc:sldMk cId="2806807792" sldId="787"/>
            <ac:graphicFrameMk id="29" creationId="{60465367-521E-40C3-9C99-A0241FCEBE22}"/>
          </ac:graphicFrameMkLst>
        </pc:graphicFrameChg>
        <pc:graphicFrameChg chg="del">
          <ac:chgData name="Nguyen Chi Son" userId="606856d02e9d83ac" providerId="LiveId" clId="{6D243AD4-F978-4D67-A959-3DC053EDE48D}" dt="2022-05-10T01:10:51.046" v="8449" actId="478"/>
          <ac:graphicFrameMkLst>
            <pc:docMk/>
            <pc:sldMk cId="2806807792" sldId="787"/>
            <ac:graphicFrameMk id="30" creationId="{48CE5211-4935-4B8D-8482-9533145DB4F0}"/>
          </ac:graphicFrameMkLst>
        </pc:graphicFrameChg>
        <pc:graphicFrameChg chg="del">
          <ac:chgData name="Nguyen Chi Son" userId="606856d02e9d83ac" providerId="LiveId" clId="{6D243AD4-F978-4D67-A959-3DC053EDE48D}" dt="2022-05-10T01:10:51.046" v="8449" actId="478"/>
          <ac:graphicFrameMkLst>
            <pc:docMk/>
            <pc:sldMk cId="2806807792" sldId="787"/>
            <ac:graphicFrameMk id="31" creationId="{B42BC061-B2F2-4F64-B623-8079C1990613}"/>
          </ac:graphicFrameMkLst>
        </pc:graphicFrameChg>
        <pc:graphicFrameChg chg="del">
          <ac:chgData name="Nguyen Chi Son" userId="606856d02e9d83ac" providerId="LiveId" clId="{6D243AD4-F978-4D67-A959-3DC053EDE48D}" dt="2022-05-10T01:10:51.046" v="8449" actId="478"/>
          <ac:graphicFrameMkLst>
            <pc:docMk/>
            <pc:sldMk cId="2806807792" sldId="787"/>
            <ac:graphicFrameMk id="32" creationId="{9E804F30-297E-4012-9349-A7B32235BB40}"/>
          </ac:graphicFrameMkLst>
        </pc:graphicFrameChg>
        <pc:graphicFrameChg chg="add del mod">
          <ac:chgData name="Nguyen Chi Son" userId="606856d02e9d83ac" providerId="LiveId" clId="{6D243AD4-F978-4D67-A959-3DC053EDE48D}" dt="2022-05-10T01:11:22.450" v="8479"/>
          <ac:graphicFrameMkLst>
            <pc:docMk/>
            <pc:sldMk cId="2806807792" sldId="787"/>
            <ac:graphicFrameMk id="47" creationId="{542F07F6-E0C0-7937-3E54-2F40A73B04B6}"/>
          </ac:graphicFrameMkLst>
        </pc:graphicFrameChg>
        <pc:graphicFrameChg chg="add del mod">
          <ac:chgData name="Nguyen Chi Son" userId="606856d02e9d83ac" providerId="LiveId" clId="{6D243AD4-F978-4D67-A959-3DC053EDE48D}" dt="2022-05-10T01:24:07.392" v="8788" actId="478"/>
          <ac:graphicFrameMkLst>
            <pc:docMk/>
            <pc:sldMk cId="2806807792" sldId="787"/>
            <ac:graphicFrameMk id="54" creationId="{20B7B5DB-DF84-32F2-8B6E-036D74647B88}"/>
          </ac:graphicFrameMkLst>
        </pc:graphicFrameChg>
        <pc:graphicFrameChg chg="add mod">
          <ac:chgData name="Nguyen Chi Son" userId="606856d02e9d83ac" providerId="LiveId" clId="{6D243AD4-F978-4D67-A959-3DC053EDE48D}" dt="2022-05-10T01:25:10.542" v="8877" actId="1035"/>
          <ac:graphicFrameMkLst>
            <pc:docMk/>
            <pc:sldMk cId="2806807792" sldId="787"/>
            <ac:graphicFrameMk id="60" creationId="{6062C9D4-B646-3444-6881-DAB53EAA523E}"/>
          </ac:graphicFrameMkLst>
        </pc:graphicFrameChg>
        <pc:cxnChg chg="add del mod">
          <ac:chgData name="Nguyen Chi Son" userId="606856d02e9d83ac" providerId="LiveId" clId="{6D243AD4-F978-4D67-A959-3DC053EDE48D}" dt="2022-05-10T01:11:20.372" v="8477" actId="478"/>
          <ac:cxnSpMkLst>
            <pc:docMk/>
            <pc:sldMk cId="2806807792" sldId="787"/>
            <ac:cxnSpMk id="39" creationId="{1EE98EA4-3B9A-5AD8-F340-AB9F1EC1BC17}"/>
          </ac:cxnSpMkLst>
        </pc:cxnChg>
        <pc:cxnChg chg="add del mod">
          <ac:chgData name="Nguyen Chi Son" userId="606856d02e9d83ac" providerId="LiveId" clId="{6D243AD4-F978-4D67-A959-3DC053EDE48D}" dt="2022-05-10T01:11:22.450" v="8479"/>
          <ac:cxnSpMkLst>
            <pc:docMk/>
            <pc:sldMk cId="2806807792" sldId="787"/>
            <ac:cxnSpMk id="44" creationId="{9DEE3E3C-2DB1-9056-F5BC-7EFA2E449EF9}"/>
          </ac:cxnSpMkLst>
        </pc:cxnChg>
        <pc:cxnChg chg="add del mod">
          <ac:chgData name="Nguyen Chi Son" userId="606856d02e9d83ac" providerId="LiveId" clId="{6D243AD4-F978-4D67-A959-3DC053EDE48D}" dt="2022-05-10T01:11:22.450" v="8479"/>
          <ac:cxnSpMkLst>
            <pc:docMk/>
            <pc:sldMk cId="2806807792" sldId="787"/>
            <ac:cxnSpMk id="48" creationId="{553AB619-BDC9-392F-A07F-03300E2B4C2C}"/>
          </ac:cxnSpMkLst>
        </pc:cxnChg>
        <pc:cxnChg chg="add del mod">
          <ac:chgData name="Nguyen Chi Son" userId="606856d02e9d83ac" providerId="LiveId" clId="{6D243AD4-F978-4D67-A959-3DC053EDE48D}" dt="2022-05-10T01:22:40.542" v="8761" actId="478"/>
          <ac:cxnSpMkLst>
            <pc:docMk/>
            <pc:sldMk cId="2806807792" sldId="787"/>
            <ac:cxnSpMk id="55" creationId="{AD76FEBE-5373-175E-2183-BE08D6213971}"/>
          </ac:cxnSpMkLst>
        </pc:cxnChg>
      </pc:sldChg>
      <pc:sldChg chg="addSp delSp modSp add mod delAnim modAnim">
        <pc:chgData name="Nguyen Chi Son" userId="606856d02e9d83ac" providerId="LiveId" clId="{6D243AD4-F978-4D67-A959-3DC053EDE48D}" dt="2022-05-10T02:50:26.243" v="11946"/>
        <pc:sldMkLst>
          <pc:docMk/>
          <pc:sldMk cId="2750845603" sldId="788"/>
        </pc:sldMkLst>
        <pc:spChg chg="mod">
          <ac:chgData name="Nguyen Chi Son" userId="606856d02e9d83ac" providerId="LiveId" clId="{6D243AD4-F978-4D67-A959-3DC053EDE48D}" dt="2022-05-10T01:56:28.965" v="9968" actId="20577"/>
          <ac:spMkLst>
            <pc:docMk/>
            <pc:sldMk cId="2750845603" sldId="788"/>
            <ac:spMk id="53" creationId="{112B75AE-5F83-072E-DDA4-D117CFE80B41}"/>
          </ac:spMkLst>
        </pc:spChg>
        <pc:spChg chg="del mod">
          <ac:chgData name="Nguyen Chi Son" userId="606856d02e9d83ac" providerId="LiveId" clId="{6D243AD4-F978-4D67-A959-3DC053EDE48D}" dt="2022-05-10T01:46:02.835" v="9431" actId="478"/>
          <ac:spMkLst>
            <pc:docMk/>
            <pc:sldMk cId="2750845603" sldId="788"/>
            <ac:spMk id="58" creationId="{1681926D-4503-546B-E82D-6A10D2F6CCB5}"/>
          </ac:spMkLst>
        </pc:spChg>
        <pc:graphicFrameChg chg="add mod">
          <ac:chgData name="Nguyen Chi Son" userId="606856d02e9d83ac" providerId="LiveId" clId="{6D243AD4-F978-4D67-A959-3DC053EDE48D}" dt="2022-05-10T01:47:19.973" v="9440" actId="1076"/>
          <ac:graphicFrameMkLst>
            <pc:docMk/>
            <pc:sldMk cId="2750845603" sldId="788"/>
            <ac:graphicFrameMk id="22" creationId="{75DD69D5-86B7-E733-2076-C5531FD2B0D6}"/>
          </ac:graphicFrameMkLst>
        </pc:graphicFrameChg>
      </pc:sldChg>
      <pc:sldChg chg="addSp delSp modSp add mod delAnim modAnim">
        <pc:chgData name="Nguyen Chi Son" userId="606856d02e9d83ac" providerId="LiveId" clId="{6D243AD4-F978-4D67-A959-3DC053EDE48D}" dt="2022-05-10T02:53:12.754" v="12030"/>
        <pc:sldMkLst>
          <pc:docMk/>
          <pc:sldMk cId="1403186154" sldId="789"/>
        </pc:sldMkLst>
        <pc:spChg chg="add mod">
          <ac:chgData name="Nguyen Chi Son" userId="606856d02e9d83ac" providerId="LiveId" clId="{6D243AD4-F978-4D67-A959-3DC053EDE48D}" dt="2022-05-10T02:02:42.107" v="10038" actId="1076"/>
          <ac:spMkLst>
            <pc:docMk/>
            <pc:sldMk cId="1403186154" sldId="789"/>
            <ac:spMk id="16" creationId="{20437F63-991D-4CA1-3CD1-0E0BD2329DF3}"/>
          </ac:spMkLst>
        </pc:spChg>
        <pc:spChg chg="mod">
          <ac:chgData name="Nguyen Chi Son" userId="606856d02e9d83ac" providerId="LiveId" clId="{6D243AD4-F978-4D67-A959-3DC053EDE48D}" dt="2022-05-10T02:33:51.252" v="10982" actId="20577"/>
          <ac:spMkLst>
            <pc:docMk/>
            <pc:sldMk cId="1403186154" sldId="789"/>
            <ac:spMk id="19" creationId="{9C339D16-68E4-43C4-A62E-D0146138D23B}"/>
          </ac:spMkLst>
        </pc:spChg>
        <pc:spChg chg="del">
          <ac:chgData name="Nguyen Chi Son" userId="606856d02e9d83ac" providerId="LiveId" clId="{6D243AD4-F978-4D67-A959-3DC053EDE48D}" dt="2022-05-10T01:48:35.924" v="9442" actId="478"/>
          <ac:spMkLst>
            <pc:docMk/>
            <pc:sldMk cId="1403186154" sldId="789"/>
            <ac:spMk id="20" creationId="{08CE1102-CA77-4608-B428-8C6F1F6A5480}"/>
          </ac:spMkLst>
        </pc:spChg>
        <pc:spChg chg="del">
          <ac:chgData name="Nguyen Chi Son" userId="606856d02e9d83ac" providerId="LiveId" clId="{6D243AD4-F978-4D67-A959-3DC053EDE48D}" dt="2022-05-10T01:48:35.924" v="9442" actId="478"/>
          <ac:spMkLst>
            <pc:docMk/>
            <pc:sldMk cId="1403186154" sldId="789"/>
            <ac:spMk id="21" creationId="{6B00622C-4FBB-4182-9D48-F59B3C49B799}"/>
          </ac:spMkLst>
        </pc:spChg>
        <pc:spChg chg="del">
          <ac:chgData name="Nguyen Chi Son" userId="606856d02e9d83ac" providerId="LiveId" clId="{6D243AD4-F978-4D67-A959-3DC053EDE48D}" dt="2022-05-10T01:48:35.924" v="9442" actId="478"/>
          <ac:spMkLst>
            <pc:docMk/>
            <pc:sldMk cId="1403186154" sldId="789"/>
            <ac:spMk id="28" creationId="{D46309C5-5371-4322-B302-5322A187EB80}"/>
          </ac:spMkLst>
        </pc:spChg>
        <pc:spChg chg="mod">
          <ac:chgData name="Nguyen Chi Son" userId="606856d02e9d83ac" providerId="LiveId" clId="{6D243AD4-F978-4D67-A959-3DC053EDE48D}" dt="2022-05-10T01:50:10.092" v="9814"/>
          <ac:spMkLst>
            <pc:docMk/>
            <pc:sldMk cId="1403186154" sldId="789"/>
            <ac:spMk id="29" creationId="{C9F361D1-4706-619F-B730-50ED4EF75AA1}"/>
          </ac:spMkLst>
        </pc:spChg>
        <pc:spChg chg="mod">
          <ac:chgData name="Nguyen Chi Son" userId="606856d02e9d83ac" providerId="LiveId" clId="{6D243AD4-F978-4D67-A959-3DC053EDE48D}" dt="2022-05-10T01:50:10.092" v="9814"/>
          <ac:spMkLst>
            <pc:docMk/>
            <pc:sldMk cId="1403186154" sldId="789"/>
            <ac:spMk id="30" creationId="{A431CB05-36F5-537C-5E55-E9D5BB539F0A}"/>
          </ac:spMkLst>
        </pc:spChg>
        <pc:spChg chg="mod">
          <ac:chgData name="Nguyen Chi Son" userId="606856d02e9d83ac" providerId="LiveId" clId="{6D243AD4-F978-4D67-A959-3DC053EDE48D}" dt="2022-05-10T01:50:10.092" v="9814"/>
          <ac:spMkLst>
            <pc:docMk/>
            <pc:sldMk cId="1403186154" sldId="789"/>
            <ac:spMk id="31" creationId="{483C1D83-ED28-0E13-0F18-774D45DE05C1}"/>
          </ac:spMkLst>
        </pc:spChg>
        <pc:spChg chg="mod">
          <ac:chgData name="Nguyen Chi Son" userId="606856d02e9d83ac" providerId="LiveId" clId="{6D243AD4-F978-4D67-A959-3DC053EDE48D}" dt="2022-05-10T01:50:10.092" v="9814"/>
          <ac:spMkLst>
            <pc:docMk/>
            <pc:sldMk cId="1403186154" sldId="789"/>
            <ac:spMk id="32" creationId="{AA85FB2B-321C-CF1F-38B0-21CE080A0709}"/>
          </ac:spMkLst>
        </pc:spChg>
        <pc:spChg chg="del">
          <ac:chgData name="Nguyen Chi Son" userId="606856d02e9d83ac" providerId="LiveId" clId="{6D243AD4-F978-4D67-A959-3DC053EDE48D}" dt="2022-05-10T01:48:35.924" v="9442" actId="478"/>
          <ac:spMkLst>
            <pc:docMk/>
            <pc:sldMk cId="1403186154" sldId="789"/>
            <ac:spMk id="35" creationId="{12648DC9-AD67-4470-80FD-2DB5C917A29E}"/>
          </ac:spMkLst>
        </pc:spChg>
        <pc:spChg chg="del">
          <ac:chgData name="Nguyen Chi Son" userId="606856d02e9d83ac" providerId="LiveId" clId="{6D243AD4-F978-4D67-A959-3DC053EDE48D}" dt="2022-05-10T01:48:35.924" v="9442" actId="478"/>
          <ac:spMkLst>
            <pc:docMk/>
            <pc:sldMk cId="1403186154" sldId="789"/>
            <ac:spMk id="36" creationId="{B2B6DEED-D282-4646-8D37-15F782A68155}"/>
          </ac:spMkLst>
        </pc:spChg>
        <pc:spChg chg="add mod">
          <ac:chgData name="Nguyen Chi Son" userId="606856d02e9d83ac" providerId="LiveId" clId="{6D243AD4-F978-4D67-A959-3DC053EDE48D}" dt="2022-05-10T02:02:42.107" v="10038" actId="1076"/>
          <ac:spMkLst>
            <pc:docMk/>
            <pc:sldMk cId="1403186154" sldId="789"/>
            <ac:spMk id="44" creationId="{97DD0C62-89EE-FF79-4251-EB10549FF2C6}"/>
          </ac:spMkLst>
        </pc:spChg>
        <pc:spChg chg="add mod">
          <ac:chgData name="Nguyen Chi Son" userId="606856d02e9d83ac" providerId="LiveId" clId="{6D243AD4-F978-4D67-A959-3DC053EDE48D}" dt="2022-05-10T02:02:42.107" v="10038" actId="1076"/>
          <ac:spMkLst>
            <pc:docMk/>
            <pc:sldMk cId="1403186154" sldId="789"/>
            <ac:spMk id="45" creationId="{D50724F1-DF2A-C42D-F6A8-5B4F2ECA330D}"/>
          </ac:spMkLst>
        </pc:spChg>
        <pc:spChg chg="add mod">
          <ac:chgData name="Nguyen Chi Son" userId="606856d02e9d83ac" providerId="LiveId" clId="{6D243AD4-F978-4D67-A959-3DC053EDE48D}" dt="2022-05-10T02:02:42.107" v="10038" actId="1076"/>
          <ac:spMkLst>
            <pc:docMk/>
            <pc:sldMk cId="1403186154" sldId="789"/>
            <ac:spMk id="46" creationId="{8394DF36-28D1-B206-FDC9-149899BE412A}"/>
          </ac:spMkLst>
        </pc:spChg>
        <pc:spChg chg="add mod">
          <ac:chgData name="Nguyen Chi Son" userId="606856d02e9d83ac" providerId="LiveId" clId="{6D243AD4-F978-4D67-A959-3DC053EDE48D}" dt="2022-05-10T01:57:16.292" v="9970" actId="20577"/>
          <ac:spMkLst>
            <pc:docMk/>
            <pc:sldMk cId="1403186154" sldId="789"/>
            <ac:spMk id="47" creationId="{D1AC618F-D4ED-1F7A-F034-0AF41593FE0D}"/>
          </ac:spMkLst>
        </pc:spChg>
        <pc:spChg chg="add mod">
          <ac:chgData name="Nguyen Chi Son" userId="606856d02e9d83ac" providerId="LiveId" clId="{6D243AD4-F978-4D67-A959-3DC053EDE48D}" dt="2022-05-10T01:54:44.487" v="9920" actId="1036"/>
          <ac:spMkLst>
            <pc:docMk/>
            <pc:sldMk cId="1403186154" sldId="789"/>
            <ac:spMk id="48" creationId="{2D81715E-118B-473E-3CFA-0BB269611525}"/>
          </ac:spMkLst>
        </pc:spChg>
        <pc:spChg chg="add mod">
          <ac:chgData name="Nguyen Chi Son" userId="606856d02e9d83ac" providerId="LiveId" clId="{6D243AD4-F978-4D67-A959-3DC053EDE48D}" dt="2022-05-10T02:00:19.961" v="9992" actId="1076"/>
          <ac:spMkLst>
            <pc:docMk/>
            <pc:sldMk cId="1403186154" sldId="789"/>
            <ac:spMk id="49" creationId="{293C1D68-9E4F-40E3-7CB5-A4D2799D6AE3}"/>
          </ac:spMkLst>
        </pc:spChg>
        <pc:spChg chg="del">
          <ac:chgData name="Nguyen Chi Son" userId="606856d02e9d83ac" providerId="LiveId" clId="{6D243AD4-F978-4D67-A959-3DC053EDE48D}" dt="2022-05-10T01:48:37.330" v="9443" actId="478"/>
          <ac:spMkLst>
            <pc:docMk/>
            <pc:sldMk cId="1403186154" sldId="789"/>
            <ac:spMk id="53" creationId="{112B75AE-5F83-072E-DDA4-D117CFE80B41}"/>
          </ac:spMkLst>
        </pc:spChg>
        <pc:spChg chg="add mod">
          <ac:chgData name="Nguyen Chi Son" userId="606856d02e9d83ac" providerId="LiveId" clId="{6D243AD4-F978-4D67-A959-3DC053EDE48D}" dt="2022-05-10T02:02:42.107" v="10038" actId="1076"/>
          <ac:spMkLst>
            <pc:docMk/>
            <pc:sldMk cId="1403186154" sldId="789"/>
            <ac:spMk id="55" creationId="{92B2D4DD-5245-9644-74AC-7DD7C544FB92}"/>
          </ac:spMkLst>
        </pc:spChg>
        <pc:spChg chg="del">
          <ac:chgData name="Nguyen Chi Son" userId="606856d02e9d83ac" providerId="LiveId" clId="{6D243AD4-F978-4D67-A959-3DC053EDE48D}" dt="2022-05-10T01:48:37.330" v="9443" actId="478"/>
          <ac:spMkLst>
            <pc:docMk/>
            <pc:sldMk cId="1403186154" sldId="789"/>
            <ac:spMk id="57" creationId="{626428BF-997B-2047-41B3-465B44887A9D}"/>
          </ac:spMkLst>
        </pc:spChg>
        <pc:spChg chg="add mod">
          <ac:chgData name="Nguyen Chi Son" userId="606856d02e9d83ac" providerId="LiveId" clId="{6D243AD4-F978-4D67-A959-3DC053EDE48D}" dt="2022-05-10T02:05:28.726" v="10334" actId="122"/>
          <ac:spMkLst>
            <pc:docMk/>
            <pc:sldMk cId="1403186154" sldId="789"/>
            <ac:spMk id="58" creationId="{0D8FA050-45AB-89C2-7ED6-0F7BA3D6CCF5}"/>
          </ac:spMkLst>
        </pc:spChg>
        <pc:spChg chg="del">
          <ac:chgData name="Nguyen Chi Son" userId="606856d02e9d83ac" providerId="LiveId" clId="{6D243AD4-F978-4D67-A959-3DC053EDE48D}" dt="2022-05-10T01:48:37.330" v="9443" actId="478"/>
          <ac:spMkLst>
            <pc:docMk/>
            <pc:sldMk cId="1403186154" sldId="789"/>
            <ac:spMk id="59" creationId="{4B008929-5AF6-8988-9DD2-B4F2BA64DF2B}"/>
          </ac:spMkLst>
        </pc:spChg>
        <pc:grpChg chg="add mod">
          <ac:chgData name="Nguyen Chi Son" userId="606856d02e9d83ac" providerId="LiveId" clId="{6D243AD4-F978-4D67-A959-3DC053EDE48D}" dt="2022-05-10T02:02:42.107" v="10038" actId="1076"/>
          <ac:grpSpMkLst>
            <pc:docMk/>
            <pc:sldMk cId="1403186154" sldId="789"/>
            <ac:grpSpMk id="24" creationId="{E502A5D6-D9F7-39CD-5849-F05B413D616E}"/>
          </ac:grpSpMkLst>
        </pc:grpChg>
        <pc:graphicFrameChg chg="del">
          <ac:chgData name="Nguyen Chi Son" userId="606856d02e9d83ac" providerId="LiveId" clId="{6D243AD4-F978-4D67-A959-3DC053EDE48D}" dt="2022-05-10T01:48:37.330" v="9443" actId="478"/>
          <ac:graphicFrameMkLst>
            <pc:docMk/>
            <pc:sldMk cId="1403186154" sldId="789"/>
            <ac:graphicFrameMk id="22" creationId="{75DD69D5-86B7-E733-2076-C5531FD2B0D6}"/>
          </ac:graphicFrameMkLst>
        </pc:graphicFrameChg>
        <pc:graphicFrameChg chg="add mod">
          <ac:chgData name="Nguyen Chi Son" userId="606856d02e9d83ac" providerId="LiveId" clId="{6D243AD4-F978-4D67-A959-3DC053EDE48D}" dt="2022-05-10T01:54:44.487" v="9920" actId="1036"/>
          <ac:graphicFrameMkLst>
            <pc:docMk/>
            <pc:sldMk cId="1403186154" sldId="789"/>
            <ac:graphicFrameMk id="50" creationId="{318F2688-D3AA-8FEA-F98D-2084BF571BD3}"/>
          </ac:graphicFrameMkLst>
        </pc:graphicFrameChg>
        <pc:graphicFrameChg chg="add del mod">
          <ac:chgData name="Nguyen Chi Son" userId="606856d02e9d83ac" providerId="LiveId" clId="{6D243AD4-F978-4D67-A959-3DC053EDE48D}" dt="2022-05-10T02:02:24.576" v="10004" actId="478"/>
          <ac:graphicFrameMkLst>
            <pc:docMk/>
            <pc:sldMk cId="1403186154" sldId="789"/>
            <ac:graphicFrameMk id="51" creationId="{A46F51EC-0933-BC58-ABBA-F136FF450CD3}"/>
          </ac:graphicFrameMkLst>
        </pc:graphicFrameChg>
        <pc:graphicFrameChg chg="add mod">
          <ac:chgData name="Nguyen Chi Son" userId="606856d02e9d83ac" providerId="LiveId" clId="{6D243AD4-F978-4D67-A959-3DC053EDE48D}" dt="2022-05-10T01:57:41.978" v="9976" actId="1076"/>
          <ac:graphicFrameMkLst>
            <pc:docMk/>
            <pc:sldMk cId="1403186154" sldId="789"/>
            <ac:graphicFrameMk id="52" creationId="{5BC0D14B-4CE0-E91E-DA3F-2845D042F179}"/>
          </ac:graphicFrameMkLst>
        </pc:graphicFrameChg>
        <pc:graphicFrameChg chg="add mod">
          <ac:chgData name="Nguyen Chi Son" userId="606856d02e9d83ac" providerId="LiveId" clId="{6D243AD4-F978-4D67-A959-3DC053EDE48D}" dt="2022-05-10T02:01:38.796" v="10003" actId="1076"/>
          <ac:graphicFrameMkLst>
            <pc:docMk/>
            <pc:sldMk cId="1403186154" sldId="789"/>
            <ac:graphicFrameMk id="56" creationId="{FABCC503-6001-8CF7-AD1E-09A1A7557A48}"/>
          </ac:graphicFrameMkLst>
        </pc:graphicFrameChg>
        <pc:graphicFrameChg chg="del">
          <ac:chgData name="Nguyen Chi Son" userId="606856d02e9d83ac" providerId="LiveId" clId="{6D243AD4-F978-4D67-A959-3DC053EDE48D}" dt="2022-05-10T01:48:37.330" v="9443" actId="478"/>
          <ac:graphicFrameMkLst>
            <pc:docMk/>
            <pc:sldMk cId="1403186154" sldId="789"/>
            <ac:graphicFrameMk id="60" creationId="{6062C9D4-B646-3444-6881-DAB53EAA523E}"/>
          </ac:graphicFrameMkLst>
        </pc:graphicFrameChg>
        <pc:graphicFrameChg chg="add mod">
          <ac:chgData name="Nguyen Chi Son" userId="606856d02e9d83ac" providerId="LiveId" clId="{6D243AD4-F978-4D67-A959-3DC053EDE48D}" dt="2022-05-10T02:05:33.101" v="10335" actId="1076"/>
          <ac:graphicFrameMkLst>
            <pc:docMk/>
            <pc:sldMk cId="1403186154" sldId="789"/>
            <ac:graphicFrameMk id="61" creationId="{7538B784-45F9-9E10-398D-2C3920FCEFE0}"/>
          </ac:graphicFrameMkLst>
        </pc:graphicFrameChg>
        <pc:graphicFrameChg chg="add mod">
          <ac:chgData name="Nguyen Chi Son" userId="606856d02e9d83ac" providerId="LiveId" clId="{6D243AD4-F978-4D67-A959-3DC053EDE48D}" dt="2022-05-10T02:05:35.335" v="10336" actId="1076"/>
          <ac:graphicFrameMkLst>
            <pc:docMk/>
            <pc:sldMk cId="1403186154" sldId="789"/>
            <ac:graphicFrameMk id="62" creationId="{8C765F35-8239-F049-F457-8A3170F8AC28}"/>
          </ac:graphicFrameMkLst>
        </pc:graphicFrameChg>
        <pc:picChg chg="del">
          <ac:chgData name="Nguyen Chi Son" userId="606856d02e9d83ac" providerId="LiveId" clId="{6D243AD4-F978-4D67-A959-3DC053EDE48D}" dt="2022-05-10T01:48:35.924" v="9442" actId="478"/>
          <ac:picMkLst>
            <pc:docMk/>
            <pc:sldMk cId="1403186154" sldId="789"/>
            <ac:picMk id="3" creationId="{C8BAF591-ACD5-4041-8C99-FF414519E7B6}"/>
          </ac:picMkLst>
        </pc:picChg>
        <pc:cxnChg chg="add mod">
          <ac:chgData name="Nguyen Chi Son" userId="606856d02e9d83ac" providerId="LiveId" clId="{6D243AD4-F978-4D67-A959-3DC053EDE48D}" dt="2022-05-10T02:02:42.107" v="10038" actId="1076"/>
          <ac:cxnSpMkLst>
            <pc:docMk/>
            <pc:sldMk cId="1403186154" sldId="789"/>
            <ac:cxnSpMk id="7" creationId="{5BD2C236-0A7C-5161-6F70-EE0D5CB89468}"/>
          </ac:cxnSpMkLst>
        </pc:cxnChg>
        <pc:cxnChg chg="del">
          <ac:chgData name="Nguyen Chi Son" userId="606856d02e9d83ac" providerId="LiveId" clId="{6D243AD4-F978-4D67-A959-3DC053EDE48D}" dt="2022-05-10T01:48:35.924" v="9442" actId="478"/>
          <ac:cxnSpMkLst>
            <pc:docMk/>
            <pc:sldMk cId="1403186154" sldId="789"/>
            <ac:cxnSpMk id="23" creationId="{114C8995-A5D7-4266-A516-E579DE200D89}"/>
          </ac:cxnSpMkLst>
        </pc:cxnChg>
        <pc:cxnChg chg="del">
          <ac:chgData name="Nguyen Chi Son" userId="606856d02e9d83ac" providerId="LiveId" clId="{6D243AD4-F978-4D67-A959-3DC053EDE48D}" dt="2022-05-10T01:48:35.924" v="9442" actId="478"/>
          <ac:cxnSpMkLst>
            <pc:docMk/>
            <pc:sldMk cId="1403186154" sldId="789"/>
            <ac:cxnSpMk id="25" creationId="{067A58F0-19DE-4B01-9F1B-68DEAE604BEA}"/>
          </ac:cxnSpMkLst>
        </pc:cxnChg>
        <pc:cxnChg chg="mod">
          <ac:chgData name="Nguyen Chi Son" userId="606856d02e9d83ac" providerId="LiveId" clId="{6D243AD4-F978-4D67-A959-3DC053EDE48D}" dt="2022-05-10T01:50:10.092" v="9814"/>
          <ac:cxnSpMkLst>
            <pc:docMk/>
            <pc:sldMk cId="1403186154" sldId="789"/>
            <ac:cxnSpMk id="26" creationId="{963E055D-8B53-1189-2975-E0685A1E3BD1}"/>
          </ac:cxnSpMkLst>
        </pc:cxnChg>
        <pc:cxnChg chg="mod">
          <ac:chgData name="Nguyen Chi Son" userId="606856d02e9d83ac" providerId="LiveId" clId="{6D243AD4-F978-4D67-A959-3DC053EDE48D}" dt="2022-05-10T01:50:10.092" v="9814"/>
          <ac:cxnSpMkLst>
            <pc:docMk/>
            <pc:sldMk cId="1403186154" sldId="789"/>
            <ac:cxnSpMk id="27" creationId="{5E826FC0-B653-F4C3-7A64-4E8A2E9DF61B}"/>
          </ac:cxnSpMkLst>
        </pc:cxnChg>
        <pc:cxnChg chg="del">
          <ac:chgData name="Nguyen Chi Son" userId="606856d02e9d83ac" providerId="LiveId" clId="{6D243AD4-F978-4D67-A959-3DC053EDE48D}" dt="2022-05-10T01:48:35.924" v="9442" actId="478"/>
          <ac:cxnSpMkLst>
            <pc:docMk/>
            <pc:sldMk cId="1403186154" sldId="789"/>
            <ac:cxnSpMk id="33" creationId="{32D256AE-D2E2-4E22-86CE-C50D8D8F7E27}"/>
          </ac:cxnSpMkLst>
        </pc:cxnChg>
        <pc:cxnChg chg="del">
          <ac:chgData name="Nguyen Chi Son" userId="606856d02e9d83ac" providerId="LiveId" clId="{6D243AD4-F978-4D67-A959-3DC053EDE48D}" dt="2022-05-10T01:48:35.924" v="9442" actId="478"/>
          <ac:cxnSpMkLst>
            <pc:docMk/>
            <pc:sldMk cId="1403186154" sldId="789"/>
            <ac:cxnSpMk id="34" creationId="{2CB1A771-DE62-4E4F-8D8D-47D947996DE1}"/>
          </ac:cxnSpMkLst>
        </pc:cxnChg>
        <pc:cxnChg chg="del">
          <ac:chgData name="Nguyen Chi Son" userId="606856d02e9d83ac" providerId="LiveId" clId="{6D243AD4-F978-4D67-A959-3DC053EDE48D}" dt="2022-05-10T01:48:35.924" v="9442" actId="478"/>
          <ac:cxnSpMkLst>
            <pc:docMk/>
            <pc:sldMk cId="1403186154" sldId="789"/>
            <ac:cxnSpMk id="37" creationId="{9DD49A1A-2835-44BD-9659-379AF9E79631}"/>
          </ac:cxnSpMkLst>
        </pc:cxnChg>
        <pc:cxnChg chg="add mod">
          <ac:chgData name="Nguyen Chi Son" userId="606856d02e9d83ac" providerId="LiveId" clId="{6D243AD4-F978-4D67-A959-3DC053EDE48D}" dt="2022-05-10T02:02:42.107" v="10038" actId="1076"/>
          <ac:cxnSpMkLst>
            <pc:docMk/>
            <pc:sldMk cId="1403186154" sldId="789"/>
            <ac:cxnSpMk id="38" creationId="{78855FDB-C3B8-8693-99D8-C9FA9165A1A4}"/>
          </ac:cxnSpMkLst>
        </pc:cxnChg>
        <pc:cxnChg chg="add mod">
          <ac:chgData name="Nguyen Chi Son" userId="606856d02e9d83ac" providerId="LiveId" clId="{6D243AD4-F978-4D67-A959-3DC053EDE48D}" dt="2022-05-10T02:02:42.107" v="10038" actId="1076"/>
          <ac:cxnSpMkLst>
            <pc:docMk/>
            <pc:sldMk cId="1403186154" sldId="789"/>
            <ac:cxnSpMk id="39" creationId="{EE6E8337-B049-548F-3A93-795BE432C708}"/>
          </ac:cxnSpMkLst>
        </pc:cxnChg>
        <pc:cxnChg chg="add mod">
          <ac:chgData name="Nguyen Chi Son" userId="606856d02e9d83ac" providerId="LiveId" clId="{6D243AD4-F978-4D67-A959-3DC053EDE48D}" dt="2022-05-10T01:52:14.351" v="9833" actId="571"/>
          <ac:cxnSpMkLst>
            <pc:docMk/>
            <pc:sldMk cId="1403186154" sldId="789"/>
            <ac:cxnSpMk id="40" creationId="{0B1DF62A-6944-182B-6B97-5CA18FABD383}"/>
          </ac:cxnSpMkLst>
        </pc:cxnChg>
        <pc:cxnChg chg="add del mod">
          <ac:chgData name="Nguyen Chi Son" userId="606856d02e9d83ac" providerId="LiveId" clId="{6D243AD4-F978-4D67-A959-3DC053EDE48D}" dt="2022-05-10T01:52:36.428" v="9838" actId="478"/>
          <ac:cxnSpMkLst>
            <pc:docMk/>
            <pc:sldMk cId="1403186154" sldId="789"/>
            <ac:cxnSpMk id="41" creationId="{504C5FD5-7275-C410-2D67-2C4E58A0739C}"/>
          </ac:cxnSpMkLst>
        </pc:cxnChg>
        <pc:cxnChg chg="add mod">
          <ac:chgData name="Nguyen Chi Son" userId="606856d02e9d83ac" providerId="LiveId" clId="{6D243AD4-F978-4D67-A959-3DC053EDE48D}" dt="2022-05-10T02:02:42.107" v="10038" actId="1076"/>
          <ac:cxnSpMkLst>
            <pc:docMk/>
            <pc:sldMk cId="1403186154" sldId="789"/>
            <ac:cxnSpMk id="42" creationId="{C3727681-2328-78AC-77DA-CD3F6E2D787C}"/>
          </ac:cxnSpMkLst>
        </pc:cxnChg>
        <pc:cxnChg chg="add mod">
          <ac:chgData name="Nguyen Chi Son" userId="606856d02e9d83ac" providerId="LiveId" clId="{6D243AD4-F978-4D67-A959-3DC053EDE48D}" dt="2022-05-10T02:02:42.107" v="10038" actId="1076"/>
          <ac:cxnSpMkLst>
            <pc:docMk/>
            <pc:sldMk cId="1403186154" sldId="789"/>
            <ac:cxnSpMk id="43" creationId="{625C08AE-2AC8-14B0-02CF-E6F7EEF11B9B}"/>
          </ac:cxnSpMkLst>
        </pc:cxnChg>
      </pc:sldChg>
      <pc:sldChg chg="add del">
        <pc:chgData name="Nguyen Chi Son" userId="606856d02e9d83ac" providerId="LiveId" clId="{6D243AD4-F978-4D67-A959-3DC053EDE48D}" dt="2022-05-10T02:07:26.242" v="10338"/>
        <pc:sldMkLst>
          <pc:docMk/>
          <pc:sldMk cId="614925116" sldId="790"/>
        </pc:sldMkLst>
      </pc:sldChg>
      <pc:sldChg chg="addSp delSp modSp add mod delAnim modAnim">
        <pc:chgData name="Nguyen Chi Son" userId="606856d02e9d83ac" providerId="LiveId" clId="{6D243AD4-F978-4D67-A959-3DC053EDE48D}" dt="2022-05-10T02:54:07.463" v="12035"/>
        <pc:sldMkLst>
          <pc:docMk/>
          <pc:sldMk cId="822980392" sldId="790"/>
        </pc:sldMkLst>
        <pc:spChg chg="add del mod">
          <ac:chgData name="Nguyen Chi Son" userId="606856d02e9d83ac" providerId="LiveId" clId="{6D243AD4-F978-4D67-A959-3DC053EDE48D}" dt="2022-05-10T02:43:08.386" v="11714" actId="478"/>
          <ac:spMkLst>
            <pc:docMk/>
            <pc:sldMk cId="822980392" sldId="790"/>
            <ac:spMk id="14" creationId="{2DE3EEFE-3574-AA91-AB6B-669CBE490FD2}"/>
          </ac:spMkLst>
        </pc:spChg>
        <pc:spChg chg="del">
          <ac:chgData name="Nguyen Chi Son" userId="606856d02e9d83ac" providerId="LiveId" clId="{6D243AD4-F978-4D67-A959-3DC053EDE48D}" dt="2022-05-10T02:35:07.157" v="11504" actId="478"/>
          <ac:spMkLst>
            <pc:docMk/>
            <pc:sldMk cId="822980392" sldId="790"/>
            <ac:spMk id="16" creationId="{20437F63-991D-4CA1-3CD1-0E0BD2329DF3}"/>
          </ac:spMkLst>
        </pc:spChg>
        <pc:spChg chg="mod">
          <ac:chgData name="Nguyen Chi Son" userId="606856d02e9d83ac" providerId="LiveId" clId="{6D243AD4-F978-4D67-A959-3DC053EDE48D}" dt="2022-05-10T02:35:13.526" v="11519" actId="20577"/>
          <ac:spMkLst>
            <pc:docMk/>
            <pc:sldMk cId="822980392" sldId="790"/>
            <ac:spMk id="19" creationId="{9C339D16-68E4-43C4-A62E-D0146138D23B}"/>
          </ac:spMkLst>
        </pc:spChg>
        <pc:spChg chg="add mod">
          <ac:chgData name="Nguyen Chi Son" userId="606856d02e9d83ac" providerId="LiveId" clId="{6D243AD4-F978-4D67-A959-3DC053EDE48D}" dt="2022-05-10T02:43:37.209" v="11768" actId="1582"/>
          <ac:spMkLst>
            <pc:docMk/>
            <pc:sldMk cId="822980392" sldId="790"/>
            <ac:spMk id="23" creationId="{FB22FE36-4B2A-6742-9E23-20416FC7B352}"/>
          </ac:spMkLst>
        </pc:spChg>
        <pc:spChg chg="mod">
          <ac:chgData name="Nguyen Chi Son" userId="606856d02e9d83ac" providerId="LiveId" clId="{6D243AD4-F978-4D67-A959-3DC053EDE48D}" dt="2022-05-10T02:35:27.423" v="11520"/>
          <ac:spMkLst>
            <pc:docMk/>
            <pc:sldMk cId="822980392" sldId="790"/>
            <ac:spMk id="36" creationId="{3E311FC6-08E6-9C13-0E36-7F37FB12CC37}"/>
          </ac:spMkLst>
        </pc:spChg>
        <pc:spChg chg="mod">
          <ac:chgData name="Nguyen Chi Son" userId="606856d02e9d83ac" providerId="LiveId" clId="{6D243AD4-F978-4D67-A959-3DC053EDE48D}" dt="2022-05-10T02:35:27.423" v="11520"/>
          <ac:spMkLst>
            <pc:docMk/>
            <pc:sldMk cId="822980392" sldId="790"/>
            <ac:spMk id="37" creationId="{47269ED1-D147-8BE1-5BD1-6F65809BC57F}"/>
          </ac:spMkLst>
        </pc:spChg>
        <pc:spChg chg="mod">
          <ac:chgData name="Nguyen Chi Son" userId="606856d02e9d83ac" providerId="LiveId" clId="{6D243AD4-F978-4D67-A959-3DC053EDE48D}" dt="2022-05-10T02:35:27.423" v="11520"/>
          <ac:spMkLst>
            <pc:docMk/>
            <pc:sldMk cId="822980392" sldId="790"/>
            <ac:spMk id="40" creationId="{64187A75-A05A-9043-290C-B2C5A081C777}"/>
          </ac:spMkLst>
        </pc:spChg>
        <pc:spChg chg="mod">
          <ac:chgData name="Nguyen Chi Son" userId="606856d02e9d83ac" providerId="LiveId" clId="{6D243AD4-F978-4D67-A959-3DC053EDE48D}" dt="2022-05-10T02:35:27.423" v="11520"/>
          <ac:spMkLst>
            <pc:docMk/>
            <pc:sldMk cId="822980392" sldId="790"/>
            <ac:spMk id="41" creationId="{DBA715E9-9B83-0F8B-FD6E-D710BA82C1BD}"/>
          </ac:spMkLst>
        </pc:spChg>
        <pc:spChg chg="del">
          <ac:chgData name="Nguyen Chi Son" userId="606856d02e9d83ac" providerId="LiveId" clId="{6D243AD4-F978-4D67-A959-3DC053EDE48D}" dt="2022-05-10T02:35:09.684" v="11506" actId="478"/>
          <ac:spMkLst>
            <pc:docMk/>
            <pc:sldMk cId="822980392" sldId="790"/>
            <ac:spMk id="44" creationId="{97DD0C62-89EE-FF79-4251-EB10549FF2C6}"/>
          </ac:spMkLst>
        </pc:spChg>
        <pc:spChg chg="del">
          <ac:chgData name="Nguyen Chi Son" userId="606856d02e9d83ac" providerId="LiveId" clId="{6D243AD4-F978-4D67-A959-3DC053EDE48D}" dt="2022-05-10T02:35:07.157" v="11504" actId="478"/>
          <ac:spMkLst>
            <pc:docMk/>
            <pc:sldMk cId="822980392" sldId="790"/>
            <ac:spMk id="45" creationId="{D50724F1-DF2A-C42D-F6A8-5B4F2ECA330D}"/>
          </ac:spMkLst>
        </pc:spChg>
        <pc:spChg chg="del">
          <ac:chgData name="Nguyen Chi Son" userId="606856d02e9d83ac" providerId="LiveId" clId="{6D243AD4-F978-4D67-A959-3DC053EDE48D}" dt="2022-05-10T02:35:07.157" v="11504" actId="478"/>
          <ac:spMkLst>
            <pc:docMk/>
            <pc:sldMk cId="822980392" sldId="790"/>
            <ac:spMk id="46" creationId="{8394DF36-28D1-B206-FDC9-149899BE412A}"/>
          </ac:spMkLst>
        </pc:spChg>
        <pc:spChg chg="del">
          <ac:chgData name="Nguyen Chi Son" userId="606856d02e9d83ac" providerId="LiveId" clId="{6D243AD4-F978-4D67-A959-3DC053EDE48D}" dt="2022-05-10T02:35:07.157" v="11504" actId="478"/>
          <ac:spMkLst>
            <pc:docMk/>
            <pc:sldMk cId="822980392" sldId="790"/>
            <ac:spMk id="47" creationId="{D1AC618F-D4ED-1F7A-F034-0AF41593FE0D}"/>
          </ac:spMkLst>
        </pc:spChg>
        <pc:spChg chg="del">
          <ac:chgData name="Nguyen Chi Son" userId="606856d02e9d83ac" providerId="LiveId" clId="{6D243AD4-F978-4D67-A959-3DC053EDE48D}" dt="2022-05-10T02:35:07.157" v="11504" actId="478"/>
          <ac:spMkLst>
            <pc:docMk/>
            <pc:sldMk cId="822980392" sldId="790"/>
            <ac:spMk id="48" creationId="{2D81715E-118B-473E-3CFA-0BB269611525}"/>
          </ac:spMkLst>
        </pc:spChg>
        <pc:spChg chg="del">
          <ac:chgData name="Nguyen Chi Son" userId="606856d02e9d83ac" providerId="LiveId" clId="{6D243AD4-F978-4D67-A959-3DC053EDE48D}" dt="2022-05-10T02:35:08.342" v="11505" actId="478"/>
          <ac:spMkLst>
            <pc:docMk/>
            <pc:sldMk cId="822980392" sldId="790"/>
            <ac:spMk id="49" creationId="{293C1D68-9E4F-40E3-7CB5-A4D2799D6AE3}"/>
          </ac:spMkLst>
        </pc:spChg>
        <pc:spChg chg="mod">
          <ac:chgData name="Nguyen Chi Son" userId="606856d02e9d83ac" providerId="LiveId" clId="{6D243AD4-F978-4D67-A959-3DC053EDE48D}" dt="2022-05-10T02:36:24.857" v="11522"/>
          <ac:spMkLst>
            <pc:docMk/>
            <pc:sldMk cId="822980392" sldId="790"/>
            <ac:spMk id="53" creationId="{2240FCCE-53C6-2851-D669-303563F148F8}"/>
          </ac:spMkLst>
        </pc:spChg>
        <pc:spChg chg="mod">
          <ac:chgData name="Nguyen Chi Son" userId="606856d02e9d83ac" providerId="LiveId" clId="{6D243AD4-F978-4D67-A959-3DC053EDE48D}" dt="2022-05-10T02:36:24.857" v="11522"/>
          <ac:spMkLst>
            <pc:docMk/>
            <pc:sldMk cId="822980392" sldId="790"/>
            <ac:spMk id="54" creationId="{421B747B-A7E3-2F38-893B-AA2B36C06D13}"/>
          </ac:spMkLst>
        </pc:spChg>
        <pc:spChg chg="del">
          <ac:chgData name="Nguyen Chi Son" userId="606856d02e9d83ac" providerId="LiveId" clId="{6D243AD4-F978-4D67-A959-3DC053EDE48D}" dt="2022-05-10T02:35:07.157" v="11504" actId="478"/>
          <ac:spMkLst>
            <pc:docMk/>
            <pc:sldMk cId="822980392" sldId="790"/>
            <ac:spMk id="55" creationId="{92B2D4DD-5245-9644-74AC-7DD7C544FB92}"/>
          </ac:spMkLst>
        </pc:spChg>
        <pc:spChg chg="del">
          <ac:chgData name="Nguyen Chi Son" userId="606856d02e9d83ac" providerId="LiveId" clId="{6D243AD4-F978-4D67-A959-3DC053EDE48D}" dt="2022-05-10T02:35:07.157" v="11504" actId="478"/>
          <ac:spMkLst>
            <pc:docMk/>
            <pc:sldMk cId="822980392" sldId="790"/>
            <ac:spMk id="58" creationId="{0D8FA050-45AB-89C2-7ED6-0F7BA3D6CCF5}"/>
          </ac:spMkLst>
        </pc:spChg>
        <pc:spChg chg="mod">
          <ac:chgData name="Nguyen Chi Son" userId="606856d02e9d83ac" providerId="LiveId" clId="{6D243AD4-F978-4D67-A959-3DC053EDE48D}" dt="2022-05-10T02:36:24.857" v="11522"/>
          <ac:spMkLst>
            <pc:docMk/>
            <pc:sldMk cId="822980392" sldId="790"/>
            <ac:spMk id="60" creationId="{1D8843DC-636F-C3C8-B0EF-CA5A01206E2C}"/>
          </ac:spMkLst>
        </pc:spChg>
        <pc:spChg chg="add mod">
          <ac:chgData name="Nguyen Chi Son" userId="606856d02e9d83ac" providerId="LiveId" clId="{6D243AD4-F978-4D67-A959-3DC053EDE48D}" dt="2022-05-10T02:43:23.179" v="11765" actId="1036"/>
          <ac:spMkLst>
            <pc:docMk/>
            <pc:sldMk cId="822980392" sldId="790"/>
            <ac:spMk id="68" creationId="{7898064C-E0BC-9FDF-520C-27A395FFCD55}"/>
          </ac:spMkLst>
        </pc:spChg>
        <pc:spChg chg="mod">
          <ac:chgData name="Nguyen Chi Son" userId="606856d02e9d83ac" providerId="LiveId" clId="{6D243AD4-F978-4D67-A959-3DC053EDE48D}" dt="2022-05-10T02:38:37.733" v="11574" actId="571"/>
          <ac:spMkLst>
            <pc:docMk/>
            <pc:sldMk cId="822980392" sldId="790"/>
            <ac:spMk id="70" creationId="{C75CC6A5-5110-C083-C6EF-FE6DC3C426E8}"/>
          </ac:spMkLst>
        </pc:spChg>
        <pc:spChg chg="mod">
          <ac:chgData name="Nguyen Chi Son" userId="606856d02e9d83ac" providerId="LiveId" clId="{6D243AD4-F978-4D67-A959-3DC053EDE48D}" dt="2022-05-10T02:38:37.733" v="11574" actId="571"/>
          <ac:spMkLst>
            <pc:docMk/>
            <pc:sldMk cId="822980392" sldId="790"/>
            <ac:spMk id="71" creationId="{E24F7770-9449-A6D5-C5A5-F2CF49F2409F}"/>
          </ac:spMkLst>
        </pc:spChg>
        <pc:spChg chg="mod">
          <ac:chgData name="Nguyen Chi Son" userId="606856d02e9d83ac" providerId="LiveId" clId="{6D243AD4-F978-4D67-A959-3DC053EDE48D}" dt="2022-05-10T02:38:37.733" v="11574" actId="571"/>
          <ac:spMkLst>
            <pc:docMk/>
            <pc:sldMk cId="822980392" sldId="790"/>
            <ac:spMk id="74" creationId="{D077F354-9FF7-4F0A-99F7-FF82C3D0D32D}"/>
          </ac:spMkLst>
        </pc:spChg>
        <pc:spChg chg="add mod">
          <ac:chgData name="Nguyen Chi Son" userId="606856d02e9d83ac" providerId="LiveId" clId="{6D243AD4-F978-4D67-A959-3DC053EDE48D}" dt="2022-05-10T02:38:37.733" v="11574" actId="571"/>
          <ac:spMkLst>
            <pc:docMk/>
            <pc:sldMk cId="822980392" sldId="790"/>
            <ac:spMk id="75" creationId="{5522456D-CF2E-A4A2-DEC1-4593B8C3D0D0}"/>
          </ac:spMkLst>
        </pc:spChg>
        <pc:spChg chg="add mod">
          <ac:chgData name="Nguyen Chi Son" userId="606856d02e9d83ac" providerId="LiveId" clId="{6D243AD4-F978-4D67-A959-3DC053EDE48D}" dt="2022-05-10T02:43:23.179" v="11765" actId="1036"/>
          <ac:spMkLst>
            <pc:docMk/>
            <pc:sldMk cId="822980392" sldId="790"/>
            <ac:spMk id="76" creationId="{1923F38A-186F-1A6E-12C3-DFCEC2624AC8}"/>
          </ac:spMkLst>
        </pc:spChg>
        <pc:spChg chg="add mod">
          <ac:chgData name="Nguyen Chi Son" userId="606856d02e9d83ac" providerId="LiveId" clId="{6D243AD4-F978-4D67-A959-3DC053EDE48D}" dt="2022-05-10T02:43:23.179" v="11765" actId="1036"/>
          <ac:spMkLst>
            <pc:docMk/>
            <pc:sldMk cId="822980392" sldId="790"/>
            <ac:spMk id="77" creationId="{3D0CAB1C-4D69-9BE7-A412-3003DC13F621}"/>
          </ac:spMkLst>
        </pc:spChg>
        <pc:spChg chg="add mod">
          <ac:chgData name="Nguyen Chi Son" userId="606856d02e9d83ac" providerId="LiveId" clId="{6D243AD4-F978-4D67-A959-3DC053EDE48D}" dt="2022-05-10T02:43:40.640" v="11769" actId="1076"/>
          <ac:spMkLst>
            <pc:docMk/>
            <pc:sldMk cId="822980392" sldId="790"/>
            <ac:spMk id="78" creationId="{4C28E4CC-D3B9-BB17-2769-4D0B7FE2703A}"/>
          </ac:spMkLst>
        </pc:spChg>
        <pc:spChg chg="add mod">
          <ac:chgData name="Nguyen Chi Son" userId="606856d02e9d83ac" providerId="LiveId" clId="{6D243AD4-F978-4D67-A959-3DC053EDE48D}" dt="2022-05-10T02:43:54.435" v="11792" actId="1037"/>
          <ac:spMkLst>
            <pc:docMk/>
            <pc:sldMk cId="822980392" sldId="790"/>
            <ac:spMk id="79" creationId="{DB16C062-64AB-D138-124D-C6717175FFFD}"/>
          </ac:spMkLst>
        </pc:spChg>
        <pc:spChg chg="add mod">
          <ac:chgData name="Nguyen Chi Son" userId="606856d02e9d83ac" providerId="LiveId" clId="{6D243AD4-F978-4D67-A959-3DC053EDE48D}" dt="2022-05-10T02:43:54.435" v="11792" actId="1037"/>
          <ac:spMkLst>
            <pc:docMk/>
            <pc:sldMk cId="822980392" sldId="790"/>
            <ac:spMk id="80" creationId="{8F043139-D025-7136-7116-3DD627A4D179}"/>
          </ac:spMkLst>
        </pc:spChg>
        <pc:spChg chg="add mod">
          <ac:chgData name="Nguyen Chi Son" userId="606856d02e9d83ac" providerId="LiveId" clId="{6D243AD4-F978-4D67-A959-3DC053EDE48D}" dt="2022-05-10T02:44:29.119" v="11830" actId="1035"/>
          <ac:spMkLst>
            <pc:docMk/>
            <pc:sldMk cId="822980392" sldId="790"/>
            <ac:spMk id="84" creationId="{3623380C-6AC3-9EAA-4D36-06D02C457E17}"/>
          </ac:spMkLst>
        </pc:spChg>
        <pc:spChg chg="add mod">
          <ac:chgData name="Nguyen Chi Son" userId="606856d02e9d83ac" providerId="LiveId" clId="{6D243AD4-F978-4D67-A959-3DC053EDE48D}" dt="2022-05-10T02:51:41.276" v="12014" actId="20577"/>
          <ac:spMkLst>
            <pc:docMk/>
            <pc:sldMk cId="822980392" sldId="790"/>
            <ac:spMk id="85" creationId="{91E5F6F1-0106-FB61-0894-BCCD3E1754C0}"/>
          </ac:spMkLst>
        </pc:spChg>
        <pc:spChg chg="add mod">
          <ac:chgData name="Nguyen Chi Son" userId="606856d02e9d83ac" providerId="LiveId" clId="{6D243AD4-F978-4D67-A959-3DC053EDE48D}" dt="2022-05-10T02:51:26.128" v="11969" actId="20577"/>
          <ac:spMkLst>
            <pc:docMk/>
            <pc:sldMk cId="822980392" sldId="790"/>
            <ac:spMk id="86" creationId="{8168C402-F47A-B21A-B70B-6204F5E08B15}"/>
          </ac:spMkLst>
        </pc:spChg>
        <pc:grpChg chg="del">
          <ac:chgData name="Nguyen Chi Son" userId="606856d02e9d83ac" providerId="LiveId" clId="{6D243AD4-F978-4D67-A959-3DC053EDE48D}" dt="2022-05-10T02:35:07.157" v="11504" actId="478"/>
          <ac:grpSpMkLst>
            <pc:docMk/>
            <pc:sldMk cId="822980392" sldId="790"/>
            <ac:grpSpMk id="24" creationId="{E502A5D6-D9F7-39CD-5849-F05B413D616E}"/>
          </ac:grpSpMkLst>
        </pc:grpChg>
        <pc:grpChg chg="add mod">
          <ac:chgData name="Nguyen Chi Son" userId="606856d02e9d83ac" providerId="LiveId" clId="{6D243AD4-F978-4D67-A959-3DC053EDE48D}" dt="2022-05-10T02:41:43.434" v="11600" actId="1076"/>
          <ac:grpSpMkLst>
            <pc:docMk/>
            <pc:sldMk cId="822980392" sldId="790"/>
            <ac:grpSpMk id="33" creationId="{68504F95-43CE-76EE-7C28-724982A034CE}"/>
          </ac:grpSpMkLst>
        </pc:grpChg>
        <pc:grpChg chg="add mod">
          <ac:chgData name="Nguyen Chi Son" userId="606856d02e9d83ac" providerId="LiveId" clId="{6D243AD4-F978-4D67-A959-3DC053EDE48D}" dt="2022-05-10T02:43:15.945" v="11729" actId="1035"/>
          <ac:grpSpMkLst>
            <pc:docMk/>
            <pc:sldMk cId="822980392" sldId="790"/>
            <ac:grpSpMk id="51" creationId="{15ED2645-8C69-D115-39CB-26B91550E8CD}"/>
          </ac:grpSpMkLst>
        </pc:grpChg>
        <pc:grpChg chg="add mod">
          <ac:chgData name="Nguyen Chi Son" userId="606856d02e9d83ac" providerId="LiveId" clId="{6D243AD4-F978-4D67-A959-3DC053EDE48D}" dt="2022-05-10T02:38:37.733" v="11574" actId="571"/>
          <ac:grpSpMkLst>
            <pc:docMk/>
            <pc:sldMk cId="822980392" sldId="790"/>
            <ac:grpSpMk id="69" creationId="{BC6A4070-9D19-27D1-ECE6-F8720ED4DDF0}"/>
          </ac:grpSpMkLst>
        </pc:grpChg>
        <pc:graphicFrameChg chg="del">
          <ac:chgData name="Nguyen Chi Son" userId="606856d02e9d83ac" providerId="LiveId" clId="{6D243AD4-F978-4D67-A959-3DC053EDE48D}" dt="2022-05-10T02:35:07.157" v="11504" actId="478"/>
          <ac:graphicFrameMkLst>
            <pc:docMk/>
            <pc:sldMk cId="822980392" sldId="790"/>
            <ac:graphicFrameMk id="50" creationId="{318F2688-D3AA-8FEA-F98D-2084BF571BD3}"/>
          </ac:graphicFrameMkLst>
        </pc:graphicFrameChg>
        <pc:graphicFrameChg chg="del">
          <ac:chgData name="Nguyen Chi Son" userId="606856d02e9d83ac" providerId="LiveId" clId="{6D243AD4-F978-4D67-A959-3DC053EDE48D}" dt="2022-05-10T02:35:07.157" v="11504" actId="478"/>
          <ac:graphicFrameMkLst>
            <pc:docMk/>
            <pc:sldMk cId="822980392" sldId="790"/>
            <ac:graphicFrameMk id="52" creationId="{5BC0D14B-4CE0-E91E-DA3F-2845D042F179}"/>
          </ac:graphicFrameMkLst>
        </pc:graphicFrameChg>
        <pc:graphicFrameChg chg="del">
          <ac:chgData name="Nguyen Chi Son" userId="606856d02e9d83ac" providerId="LiveId" clId="{6D243AD4-F978-4D67-A959-3DC053EDE48D}" dt="2022-05-10T02:35:07.157" v="11504" actId="478"/>
          <ac:graphicFrameMkLst>
            <pc:docMk/>
            <pc:sldMk cId="822980392" sldId="790"/>
            <ac:graphicFrameMk id="56" creationId="{FABCC503-6001-8CF7-AD1E-09A1A7557A48}"/>
          </ac:graphicFrameMkLst>
        </pc:graphicFrameChg>
        <pc:graphicFrameChg chg="del">
          <ac:chgData name="Nguyen Chi Son" userId="606856d02e9d83ac" providerId="LiveId" clId="{6D243AD4-F978-4D67-A959-3DC053EDE48D}" dt="2022-05-10T02:35:07.157" v="11504" actId="478"/>
          <ac:graphicFrameMkLst>
            <pc:docMk/>
            <pc:sldMk cId="822980392" sldId="790"/>
            <ac:graphicFrameMk id="61" creationId="{7538B784-45F9-9E10-398D-2C3920FCEFE0}"/>
          </ac:graphicFrameMkLst>
        </pc:graphicFrameChg>
        <pc:graphicFrameChg chg="del">
          <ac:chgData name="Nguyen Chi Son" userId="606856d02e9d83ac" providerId="LiveId" clId="{6D243AD4-F978-4D67-A959-3DC053EDE48D}" dt="2022-05-10T02:35:07.157" v="11504" actId="478"/>
          <ac:graphicFrameMkLst>
            <pc:docMk/>
            <pc:sldMk cId="822980392" sldId="790"/>
            <ac:graphicFrameMk id="62" creationId="{8C765F35-8239-F049-F457-8A3170F8AC28}"/>
          </ac:graphicFrameMkLst>
        </pc:graphicFrameChg>
        <pc:graphicFrameChg chg="add mod">
          <ac:chgData name="Nguyen Chi Son" userId="606856d02e9d83ac" providerId="LiveId" clId="{6D243AD4-F978-4D67-A959-3DC053EDE48D}" dt="2022-05-10T02:43:54.435" v="11792" actId="1037"/>
          <ac:graphicFrameMkLst>
            <pc:docMk/>
            <pc:sldMk cId="822980392" sldId="790"/>
            <ac:graphicFrameMk id="81" creationId="{9981C088-EC7E-786A-28DA-DACC06067F82}"/>
          </ac:graphicFrameMkLst>
        </pc:graphicFrameChg>
        <pc:graphicFrameChg chg="add mod">
          <ac:chgData name="Nguyen Chi Son" userId="606856d02e9d83ac" providerId="LiveId" clId="{6D243AD4-F978-4D67-A959-3DC053EDE48D}" dt="2022-05-10T02:43:54.435" v="11792" actId="1037"/>
          <ac:graphicFrameMkLst>
            <pc:docMk/>
            <pc:sldMk cId="822980392" sldId="790"/>
            <ac:graphicFrameMk id="82" creationId="{5DD963A0-7040-D832-F739-CBA16C3A5EA1}"/>
          </ac:graphicFrameMkLst>
        </pc:graphicFrameChg>
        <pc:graphicFrameChg chg="add mod">
          <ac:chgData name="Nguyen Chi Son" userId="606856d02e9d83ac" providerId="LiveId" clId="{6D243AD4-F978-4D67-A959-3DC053EDE48D}" dt="2022-05-10T02:44:12.568" v="11797" actId="1076"/>
          <ac:graphicFrameMkLst>
            <pc:docMk/>
            <pc:sldMk cId="822980392" sldId="790"/>
            <ac:graphicFrameMk id="83" creationId="{1CA83B98-8355-AFC4-B2EF-12DC1C0AD434}"/>
          </ac:graphicFrameMkLst>
        </pc:graphicFrameChg>
        <pc:graphicFrameChg chg="add mod">
          <ac:chgData name="Nguyen Chi Son" userId="606856d02e9d83ac" providerId="LiveId" clId="{6D243AD4-F978-4D67-A959-3DC053EDE48D}" dt="2022-05-10T02:51:45.387" v="12015" actId="1076"/>
          <ac:graphicFrameMkLst>
            <pc:docMk/>
            <pc:sldMk cId="822980392" sldId="790"/>
            <ac:graphicFrameMk id="87" creationId="{4B9E8971-4137-1C3E-F814-0F319C023DDC}"/>
          </ac:graphicFrameMkLst>
        </pc:graphicFrameChg>
        <pc:graphicFrameChg chg="add del mod">
          <ac:chgData name="Nguyen Chi Son" userId="606856d02e9d83ac" providerId="LiveId" clId="{6D243AD4-F978-4D67-A959-3DC053EDE48D}" dt="2022-05-10T02:51:31.888" v="11981" actId="478"/>
          <ac:graphicFrameMkLst>
            <pc:docMk/>
            <pc:sldMk cId="822980392" sldId="790"/>
            <ac:graphicFrameMk id="88" creationId="{9E98B358-F249-185C-CAA3-BAC943F38BAE}"/>
          </ac:graphicFrameMkLst>
        </pc:graphicFrameChg>
        <pc:graphicFrameChg chg="add mod">
          <ac:chgData name="Nguyen Chi Son" userId="606856d02e9d83ac" providerId="LiveId" clId="{6D243AD4-F978-4D67-A959-3DC053EDE48D}" dt="2022-05-10T02:51:29.909" v="11980" actId="1038"/>
          <ac:graphicFrameMkLst>
            <pc:docMk/>
            <pc:sldMk cId="822980392" sldId="790"/>
            <ac:graphicFrameMk id="89" creationId="{3671DF9D-92BF-4A2B-9498-06087E125BDD}"/>
          </ac:graphicFrameMkLst>
        </pc:graphicFrameChg>
        <pc:cxnChg chg="del">
          <ac:chgData name="Nguyen Chi Son" userId="606856d02e9d83ac" providerId="LiveId" clId="{6D243AD4-F978-4D67-A959-3DC053EDE48D}" dt="2022-05-10T02:35:07.157" v="11504" actId="478"/>
          <ac:cxnSpMkLst>
            <pc:docMk/>
            <pc:sldMk cId="822980392" sldId="790"/>
            <ac:cxnSpMk id="7" creationId="{5BD2C236-0A7C-5161-6F70-EE0D5CB89468}"/>
          </ac:cxnSpMkLst>
        </pc:cxnChg>
        <pc:cxnChg chg="mod">
          <ac:chgData name="Nguyen Chi Son" userId="606856d02e9d83ac" providerId="LiveId" clId="{6D243AD4-F978-4D67-A959-3DC053EDE48D}" dt="2022-05-10T02:35:27.423" v="11520"/>
          <ac:cxnSpMkLst>
            <pc:docMk/>
            <pc:sldMk cId="822980392" sldId="790"/>
            <ac:cxnSpMk id="34" creationId="{C3A37E8B-C312-2E6E-A594-8575A6CF5E0D}"/>
          </ac:cxnSpMkLst>
        </pc:cxnChg>
        <pc:cxnChg chg="mod">
          <ac:chgData name="Nguyen Chi Son" userId="606856d02e9d83ac" providerId="LiveId" clId="{6D243AD4-F978-4D67-A959-3DC053EDE48D}" dt="2022-05-10T02:35:27.423" v="11520"/>
          <ac:cxnSpMkLst>
            <pc:docMk/>
            <pc:sldMk cId="822980392" sldId="790"/>
            <ac:cxnSpMk id="35" creationId="{FD008D6C-B13C-EBAF-650F-6386F34C40E8}"/>
          </ac:cxnSpMkLst>
        </pc:cxnChg>
        <pc:cxnChg chg="del">
          <ac:chgData name="Nguyen Chi Son" userId="606856d02e9d83ac" providerId="LiveId" clId="{6D243AD4-F978-4D67-A959-3DC053EDE48D}" dt="2022-05-10T02:35:07.157" v="11504" actId="478"/>
          <ac:cxnSpMkLst>
            <pc:docMk/>
            <pc:sldMk cId="822980392" sldId="790"/>
            <ac:cxnSpMk id="38" creationId="{78855FDB-C3B8-8693-99D8-C9FA9165A1A4}"/>
          </ac:cxnSpMkLst>
        </pc:cxnChg>
        <pc:cxnChg chg="del">
          <ac:chgData name="Nguyen Chi Son" userId="606856d02e9d83ac" providerId="LiveId" clId="{6D243AD4-F978-4D67-A959-3DC053EDE48D}" dt="2022-05-10T02:35:07.157" v="11504" actId="478"/>
          <ac:cxnSpMkLst>
            <pc:docMk/>
            <pc:sldMk cId="822980392" sldId="790"/>
            <ac:cxnSpMk id="39" creationId="{EE6E8337-B049-548F-3A93-795BE432C708}"/>
          </ac:cxnSpMkLst>
        </pc:cxnChg>
        <pc:cxnChg chg="del">
          <ac:chgData name="Nguyen Chi Son" userId="606856d02e9d83ac" providerId="LiveId" clId="{6D243AD4-F978-4D67-A959-3DC053EDE48D}" dt="2022-05-10T02:35:07.157" v="11504" actId="478"/>
          <ac:cxnSpMkLst>
            <pc:docMk/>
            <pc:sldMk cId="822980392" sldId="790"/>
            <ac:cxnSpMk id="42" creationId="{C3727681-2328-78AC-77DA-CD3F6E2D787C}"/>
          </ac:cxnSpMkLst>
        </pc:cxnChg>
        <pc:cxnChg chg="del">
          <ac:chgData name="Nguyen Chi Son" userId="606856d02e9d83ac" providerId="LiveId" clId="{6D243AD4-F978-4D67-A959-3DC053EDE48D}" dt="2022-05-10T02:35:07.157" v="11504" actId="478"/>
          <ac:cxnSpMkLst>
            <pc:docMk/>
            <pc:sldMk cId="822980392" sldId="790"/>
            <ac:cxnSpMk id="43" creationId="{625C08AE-2AC8-14B0-02CF-E6F7EEF11B9B}"/>
          </ac:cxnSpMkLst>
        </pc:cxnChg>
        <pc:cxnChg chg="mod">
          <ac:chgData name="Nguyen Chi Son" userId="606856d02e9d83ac" providerId="LiveId" clId="{6D243AD4-F978-4D67-A959-3DC053EDE48D}" dt="2022-05-10T02:36:24.857" v="11522"/>
          <ac:cxnSpMkLst>
            <pc:docMk/>
            <pc:sldMk cId="822980392" sldId="790"/>
            <ac:cxnSpMk id="57" creationId="{FEBE1FC5-A053-DBBB-99EF-1742FE143D3B}"/>
          </ac:cxnSpMkLst>
        </pc:cxnChg>
        <pc:cxnChg chg="mod">
          <ac:chgData name="Nguyen Chi Son" userId="606856d02e9d83ac" providerId="LiveId" clId="{6D243AD4-F978-4D67-A959-3DC053EDE48D}" dt="2022-05-10T02:36:24.857" v="11522"/>
          <ac:cxnSpMkLst>
            <pc:docMk/>
            <pc:sldMk cId="822980392" sldId="790"/>
            <ac:cxnSpMk id="59" creationId="{2EBF8E76-E50C-B246-D6D2-3A00B61613D9}"/>
          </ac:cxnSpMkLst>
        </pc:cxnChg>
        <pc:cxnChg chg="add mod">
          <ac:chgData name="Nguyen Chi Son" userId="606856d02e9d83ac" providerId="LiveId" clId="{6D243AD4-F978-4D67-A959-3DC053EDE48D}" dt="2022-05-10T02:43:23.179" v="11765" actId="1036"/>
          <ac:cxnSpMkLst>
            <pc:docMk/>
            <pc:sldMk cId="822980392" sldId="790"/>
            <ac:cxnSpMk id="63" creationId="{7D48CF74-E719-B882-875F-062C8C7EFCF4}"/>
          </ac:cxnSpMkLst>
        </pc:cxnChg>
        <pc:cxnChg chg="add mod">
          <ac:chgData name="Nguyen Chi Son" userId="606856d02e9d83ac" providerId="LiveId" clId="{6D243AD4-F978-4D67-A959-3DC053EDE48D}" dt="2022-05-10T02:43:23.179" v="11765" actId="1036"/>
          <ac:cxnSpMkLst>
            <pc:docMk/>
            <pc:sldMk cId="822980392" sldId="790"/>
            <ac:cxnSpMk id="64" creationId="{5CC9011F-0536-910F-6987-CF76982B6196}"/>
          </ac:cxnSpMkLst>
        </pc:cxnChg>
        <pc:cxnChg chg="add mod">
          <ac:chgData name="Nguyen Chi Son" userId="606856d02e9d83ac" providerId="LiveId" clId="{6D243AD4-F978-4D67-A959-3DC053EDE48D}" dt="2022-05-10T02:43:23.179" v="11765" actId="1036"/>
          <ac:cxnSpMkLst>
            <pc:docMk/>
            <pc:sldMk cId="822980392" sldId="790"/>
            <ac:cxnSpMk id="65" creationId="{8AD9C7E0-6DC3-CB52-F10E-E4214FF5C5DF}"/>
          </ac:cxnSpMkLst>
        </pc:cxnChg>
        <pc:cxnChg chg="add mod">
          <ac:chgData name="Nguyen Chi Son" userId="606856d02e9d83ac" providerId="LiveId" clId="{6D243AD4-F978-4D67-A959-3DC053EDE48D}" dt="2022-05-10T02:43:23.179" v="11765" actId="1036"/>
          <ac:cxnSpMkLst>
            <pc:docMk/>
            <pc:sldMk cId="822980392" sldId="790"/>
            <ac:cxnSpMk id="66" creationId="{B406E3BF-83ED-EBAC-F286-850E5E6AED3F}"/>
          </ac:cxnSpMkLst>
        </pc:cxnChg>
        <pc:cxnChg chg="add mod">
          <ac:chgData name="Nguyen Chi Son" userId="606856d02e9d83ac" providerId="LiveId" clId="{6D243AD4-F978-4D67-A959-3DC053EDE48D}" dt="2022-05-10T02:43:23.179" v="11765" actId="1036"/>
          <ac:cxnSpMkLst>
            <pc:docMk/>
            <pc:sldMk cId="822980392" sldId="790"/>
            <ac:cxnSpMk id="67" creationId="{0E086082-995B-8157-0437-3BCC97A9BFC5}"/>
          </ac:cxnSpMkLst>
        </pc:cxnChg>
        <pc:cxnChg chg="mod">
          <ac:chgData name="Nguyen Chi Son" userId="606856d02e9d83ac" providerId="LiveId" clId="{6D243AD4-F978-4D67-A959-3DC053EDE48D}" dt="2022-05-10T02:38:37.733" v="11574" actId="571"/>
          <ac:cxnSpMkLst>
            <pc:docMk/>
            <pc:sldMk cId="822980392" sldId="790"/>
            <ac:cxnSpMk id="72" creationId="{F845673E-5705-6075-7A6B-28A0EF43E3E8}"/>
          </ac:cxnSpMkLst>
        </pc:cxnChg>
        <pc:cxnChg chg="mod">
          <ac:chgData name="Nguyen Chi Son" userId="606856d02e9d83ac" providerId="LiveId" clId="{6D243AD4-F978-4D67-A959-3DC053EDE48D}" dt="2022-05-10T02:38:37.733" v="11574" actId="571"/>
          <ac:cxnSpMkLst>
            <pc:docMk/>
            <pc:sldMk cId="822980392" sldId="790"/>
            <ac:cxnSpMk id="73" creationId="{40F95A96-4139-0893-FFA7-EFA6B7071D30}"/>
          </ac:cxnSpMkLst>
        </pc:cxnChg>
      </pc:sldChg>
      <pc:sldChg chg="addSp delSp modSp add del mod delAnim modAnim">
        <pc:chgData name="Nguyen Chi Son" userId="606856d02e9d83ac" providerId="LiveId" clId="{6D243AD4-F978-4D67-A959-3DC053EDE48D}" dt="2022-05-10T02:33:29.871" v="10980" actId="47"/>
        <pc:sldMkLst>
          <pc:docMk/>
          <pc:sldMk cId="2053085579" sldId="790"/>
        </pc:sldMkLst>
        <pc:spChg chg="add mod">
          <ac:chgData name="Nguyen Chi Son" userId="606856d02e9d83ac" providerId="LiveId" clId="{6D243AD4-F978-4D67-A959-3DC053EDE48D}" dt="2022-05-10T02:14:50.893" v="10977" actId="1076"/>
          <ac:spMkLst>
            <pc:docMk/>
            <pc:sldMk cId="2053085579" sldId="790"/>
            <ac:spMk id="10" creationId="{8A5E42E7-1B96-7DCD-FD6A-8C56B095EC5A}"/>
          </ac:spMkLst>
        </pc:spChg>
        <pc:spChg chg="del">
          <ac:chgData name="Nguyen Chi Son" userId="606856d02e9d83ac" providerId="LiveId" clId="{6D243AD4-F978-4D67-A959-3DC053EDE48D}" dt="2022-05-10T02:07:36.116" v="10341" actId="478"/>
          <ac:spMkLst>
            <pc:docMk/>
            <pc:sldMk cId="2053085579" sldId="790"/>
            <ac:spMk id="16" creationId="{20437F63-991D-4CA1-3CD1-0E0BD2329DF3}"/>
          </ac:spMkLst>
        </pc:spChg>
        <pc:spChg chg="mod">
          <ac:chgData name="Nguyen Chi Son" userId="606856d02e9d83ac" providerId="LiveId" clId="{6D243AD4-F978-4D67-A959-3DC053EDE48D}" dt="2022-05-10T02:08:47.782" v="10895" actId="57"/>
          <ac:spMkLst>
            <pc:docMk/>
            <pc:sldMk cId="2053085579" sldId="790"/>
            <ac:spMk id="19" creationId="{9C339D16-68E4-43C4-A62E-D0146138D23B}"/>
          </ac:spMkLst>
        </pc:spChg>
        <pc:spChg chg="mod">
          <ac:chgData name="Nguyen Chi Son" userId="606856d02e9d83ac" providerId="LiveId" clId="{6D243AD4-F978-4D67-A959-3DC053EDE48D}" dt="2022-05-10T02:08:54.517" v="10896"/>
          <ac:spMkLst>
            <pc:docMk/>
            <pc:sldMk cId="2053085579" sldId="790"/>
            <ac:spMk id="36" creationId="{C8E7EE57-47CE-D8C1-9B72-B9BC26D2AF93}"/>
          </ac:spMkLst>
        </pc:spChg>
        <pc:spChg chg="mod">
          <ac:chgData name="Nguyen Chi Son" userId="606856d02e9d83ac" providerId="LiveId" clId="{6D243AD4-F978-4D67-A959-3DC053EDE48D}" dt="2022-05-10T02:08:54.517" v="10896"/>
          <ac:spMkLst>
            <pc:docMk/>
            <pc:sldMk cId="2053085579" sldId="790"/>
            <ac:spMk id="37" creationId="{1394EC31-5105-1BA5-A612-26E1B46B181C}"/>
          </ac:spMkLst>
        </pc:spChg>
        <pc:spChg chg="mod">
          <ac:chgData name="Nguyen Chi Son" userId="606856d02e9d83ac" providerId="LiveId" clId="{6D243AD4-F978-4D67-A959-3DC053EDE48D}" dt="2022-05-10T02:08:54.517" v="10896"/>
          <ac:spMkLst>
            <pc:docMk/>
            <pc:sldMk cId="2053085579" sldId="790"/>
            <ac:spMk id="40" creationId="{402EAF35-16F4-03A3-EC39-DC8C1BBD2D87}"/>
          </ac:spMkLst>
        </pc:spChg>
        <pc:spChg chg="mod">
          <ac:chgData name="Nguyen Chi Son" userId="606856d02e9d83ac" providerId="LiveId" clId="{6D243AD4-F978-4D67-A959-3DC053EDE48D}" dt="2022-05-10T02:08:54.517" v="10896"/>
          <ac:spMkLst>
            <pc:docMk/>
            <pc:sldMk cId="2053085579" sldId="790"/>
            <ac:spMk id="41" creationId="{2CC662A1-D1AC-E4E0-F954-A1C41E38C7BD}"/>
          </ac:spMkLst>
        </pc:spChg>
        <pc:spChg chg="del">
          <ac:chgData name="Nguyen Chi Son" userId="606856d02e9d83ac" providerId="LiveId" clId="{6D243AD4-F978-4D67-A959-3DC053EDE48D}" dt="2022-05-10T02:07:37.851" v="10342" actId="478"/>
          <ac:spMkLst>
            <pc:docMk/>
            <pc:sldMk cId="2053085579" sldId="790"/>
            <ac:spMk id="44" creationId="{97DD0C62-89EE-FF79-4251-EB10549FF2C6}"/>
          </ac:spMkLst>
        </pc:spChg>
        <pc:spChg chg="del">
          <ac:chgData name="Nguyen Chi Son" userId="606856d02e9d83ac" providerId="LiveId" clId="{6D243AD4-F978-4D67-A959-3DC053EDE48D}" dt="2022-05-10T02:07:36.116" v="10341" actId="478"/>
          <ac:spMkLst>
            <pc:docMk/>
            <pc:sldMk cId="2053085579" sldId="790"/>
            <ac:spMk id="45" creationId="{D50724F1-DF2A-C42D-F6A8-5B4F2ECA330D}"/>
          </ac:spMkLst>
        </pc:spChg>
        <pc:spChg chg="del">
          <ac:chgData name="Nguyen Chi Son" userId="606856d02e9d83ac" providerId="LiveId" clId="{6D243AD4-F978-4D67-A959-3DC053EDE48D}" dt="2022-05-10T02:07:36.116" v="10341" actId="478"/>
          <ac:spMkLst>
            <pc:docMk/>
            <pc:sldMk cId="2053085579" sldId="790"/>
            <ac:spMk id="46" creationId="{8394DF36-28D1-B206-FDC9-149899BE412A}"/>
          </ac:spMkLst>
        </pc:spChg>
        <pc:spChg chg="del">
          <ac:chgData name="Nguyen Chi Son" userId="606856d02e9d83ac" providerId="LiveId" clId="{6D243AD4-F978-4D67-A959-3DC053EDE48D}" dt="2022-05-10T02:07:36.116" v="10341" actId="478"/>
          <ac:spMkLst>
            <pc:docMk/>
            <pc:sldMk cId="2053085579" sldId="790"/>
            <ac:spMk id="47" creationId="{D1AC618F-D4ED-1F7A-F034-0AF41593FE0D}"/>
          </ac:spMkLst>
        </pc:spChg>
        <pc:spChg chg="del">
          <ac:chgData name="Nguyen Chi Son" userId="606856d02e9d83ac" providerId="LiveId" clId="{6D243AD4-F978-4D67-A959-3DC053EDE48D}" dt="2022-05-10T02:07:36.116" v="10341" actId="478"/>
          <ac:spMkLst>
            <pc:docMk/>
            <pc:sldMk cId="2053085579" sldId="790"/>
            <ac:spMk id="48" creationId="{2D81715E-118B-473E-3CFA-0BB269611525}"/>
          </ac:spMkLst>
        </pc:spChg>
        <pc:spChg chg="del">
          <ac:chgData name="Nguyen Chi Son" userId="606856d02e9d83ac" providerId="LiveId" clId="{6D243AD4-F978-4D67-A959-3DC053EDE48D}" dt="2022-05-10T02:07:36.116" v="10341" actId="478"/>
          <ac:spMkLst>
            <pc:docMk/>
            <pc:sldMk cId="2053085579" sldId="790"/>
            <ac:spMk id="49" creationId="{293C1D68-9E4F-40E3-7CB5-A4D2799D6AE3}"/>
          </ac:spMkLst>
        </pc:spChg>
        <pc:spChg chg="del">
          <ac:chgData name="Nguyen Chi Son" userId="606856d02e9d83ac" providerId="LiveId" clId="{6D243AD4-F978-4D67-A959-3DC053EDE48D}" dt="2022-05-10T02:07:36.116" v="10341" actId="478"/>
          <ac:spMkLst>
            <pc:docMk/>
            <pc:sldMk cId="2053085579" sldId="790"/>
            <ac:spMk id="55" creationId="{92B2D4DD-5245-9644-74AC-7DD7C544FB92}"/>
          </ac:spMkLst>
        </pc:spChg>
        <pc:spChg chg="del">
          <ac:chgData name="Nguyen Chi Son" userId="606856d02e9d83ac" providerId="LiveId" clId="{6D243AD4-F978-4D67-A959-3DC053EDE48D}" dt="2022-05-10T02:07:36.116" v="10341" actId="478"/>
          <ac:spMkLst>
            <pc:docMk/>
            <pc:sldMk cId="2053085579" sldId="790"/>
            <ac:spMk id="58" creationId="{0D8FA050-45AB-89C2-7ED6-0F7BA3D6CCF5}"/>
          </ac:spMkLst>
        </pc:spChg>
        <pc:spChg chg="add mod">
          <ac:chgData name="Nguyen Chi Son" userId="606856d02e9d83ac" providerId="LiveId" clId="{6D243AD4-F978-4D67-A959-3DC053EDE48D}" dt="2022-05-10T02:14:50.893" v="10977" actId="1076"/>
          <ac:spMkLst>
            <pc:docMk/>
            <pc:sldMk cId="2053085579" sldId="790"/>
            <ac:spMk id="60" creationId="{6EB431E9-2EE8-D216-999E-92C697AFC68E}"/>
          </ac:spMkLst>
        </pc:spChg>
        <pc:spChg chg="add mod">
          <ac:chgData name="Nguyen Chi Son" userId="606856d02e9d83ac" providerId="LiveId" clId="{6D243AD4-F978-4D67-A959-3DC053EDE48D}" dt="2022-05-10T02:15:22.482" v="10979" actId="20577"/>
          <ac:spMkLst>
            <pc:docMk/>
            <pc:sldMk cId="2053085579" sldId="790"/>
            <ac:spMk id="63" creationId="{39EFDBFE-89BC-027A-15DC-1C80164148E2}"/>
          </ac:spMkLst>
        </pc:spChg>
        <pc:spChg chg="add mod">
          <ac:chgData name="Nguyen Chi Son" userId="606856d02e9d83ac" providerId="LiveId" clId="{6D243AD4-F978-4D67-A959-3DC053EDE48D}" dt="2022-05-10T02:15:21.090" v="10978" actId="20577"/>
          <ac:spMkLst>
            <pc:docMk/>
            <pc:sldMk cId="2053085579" sldId="790"/>
            <ac:spMk id="64" creationId="{A75B393F-D279-E6FE-F8B5-7417BE6CF922}"/>
          </ac:spMkLst>
        </pc:spChg>
        <pc:spChg chg="add mod">
          <ac:chgData name="Nguyen Chi Son" userId="606856d02e9d83ac" providerId="LiveId" clId="{6D243AD4-F978-4D67-A959-3DC053EDE48D}" dt="2022-05-10T02:14:50.893" v="10977" actId="1076"/>
          <ac:spMkLst>
            <pc:docMk/>
            <pc:sldMk cId="2053085579" sldId="790"/>
            <ac:spMk id="65" creationId="{AC66C1D6-CB6D-01D1-B160-240B5F8BF485}"/>
          </ac:spMkLst>
        </pc:spChg>
        <pc:spChg chg="add mod">
          <ac:chgData name="Nguyen Chi Son" userId="606856d02e9d83ac" providerId="LiveId" clId="{6D243AD4-F978-4D67-A959-3DC053EDE48D}" dt="2022-05-10T02:14:50.893" v="10977" actId="1076"/>
          <ac:spMkLst>
            <pc:docMk/>
            <pc:sldMk cId="2053085579" sldId="790"/>
            <ac:spMk id="66" creationId="{8D9044CF-FE56-1A02-0782-7787A377DCC9}"/>
          </ac:spMkLst>
        </pc:spChg>
        <pc:spChg chg="add mod">
          <ac:chgData name="Nguyen Chi Son" userId="606856d02e9d83ac" providerId="LiveId" clId="{6D243AD4-F978-4D67-A959-3DC053EDE48D}" dt="2022-05-10T02:14:50.893" v="10977" actId="1076"/>
          <ac:spMkLst>
            <pc:docMk/>
            <pc:sldMk cId="2053085579" sldId="790"/>
            <ac:spMk id="67" creationId="{05D90816-CAEF-DC9A-258A-309F5F4E75F4}"/>
          </ac:spMkLst>
        </pc:spChg>
        <pc:spChg chg="add mod">
          <ac:chgData name="Nguyen Chi Son" userId="606856d02e9d83ac" providerId="LiveId" clId="{6D243AD4-F978-4D67-A959-3DC053EDE48D}" dt="2022-05-10T02:14:50.893" v="10977" actId="1076"/>
          <ac:spMkLst>
            <pc:docMk/>
            <pc:sldMk cId="2053085579" sldId="790"/>
            <ac:spMk id="68" creationId="{40C68D3C-27EC-CAE4-9CF3-A001C4FAC93C}"/>
          </ac:spMkLst>
        </pc:spChg>
        <pc:grpChg chg="del">
          <ac:chgData name="Nguyen Chi Son" userId="606856d02e9d83ac" providerId="LiveId" clId="{6D243AD4-F978-4D67-A959-3DC053EDE48D}" dt="2022-05-10T02:07:36.116" v="10341" actId="478"/>
          <ac:grpSpMkLst>
            <pc:docMk/>
            <pc:sldMk cId="2053085579" sldId="790"/>
            <ac:grpSpMk id="24" creationId="{E502A5D6-D9F7-39CD-5849-F05B413D616E}"/>
          </ac:grpSpMkLst>
        </pc:grpChg>
        <pc:grpChg chg="add mod">
          <ac:chgData name="Nguyen Chi Son" userId="606856d02e9d83ac" providerId="LiveId" clId="{6D243AD4-F978-4D67-A959-3DC053EDE48D}" dt="2022-05-10T02:14:33.573" v="10974" actId="1076"/>
          <ac:grpSpMkLst>
            <pc:docMk/>
            <pc:sldMk cId="2053085579" sldId="790"/>
            <ac:grpSpMk id="33" creationId="{23BBC81C-AFEF-A77B-398F-F38B50C63F47}"/>
          </ac:grpSpMkLst>
        </pc:grpChg>
        <pc:graphicFrameChg chg="del">
          <ac:chgData name="Nguyen Chi Son" userId="606856d02e9d83ac" providerId="LiveId" clId="{6D243AD4-F978-4D67-A959-3DC053EDE48D}" dt="2022-05-10T02:07:36.116" v="10341" actId="478"/>
          <ac:graphicFrameMkLst>
            <pc:docMk/>
            <pc:sldMk cId="2053085579" sldId="790"/>
            <ac:graphicFrameMk id="50" creationId="{318F2688-D3AA-8FEA-F98D-2084BF571BD3}"/>
          </ac:graphicFrameMkLst>
        </pc:graphicFrameChg>
        <pc:graphicFrameChg chg="del">
          <ac:chgData name="Nguyen Chi Son" userId="606856d02e9d83ac" providerId="LiveId" clId="{6D243AD4-F978-4D67-A959-3DC053EDE48D}" dt="2022-05-10T02:07:36.116" v="10341" actId="478"/>
          <ac:graphicFrameMkLst>
            <pc:docMk/>
            <pc:sldMk cId="2053085579" sldId="790"/>
            <ac:graphicFrameMk id="52" creationId="{5BC0D14B-4CE0-E91E-DA3F-2845D042F179}"/>
          </ac:graphicFrameMkLst>
        </pc:graphicFrameChg>
        <pc:graphicFrameChg chg="del">
          <ac:chgData name="Nguyen Chi Son" userId="606856d02e9d83ac" providerId="LiveId" clId="{6D243AD4-F978-4D67-A959-3DC053EDE48D}" dt="2022-05-10T02:07:36.116" v="10341" actId="478"/>
          <ac:graphicFrameMkLst>
            <pc:docMk/>
            <pc:sldMk cId="2053085579" sldId="790"/>
            <ac:graphicFrameMk id="56" creationId="{FABCC503-6001-8CF7-AD1E-09A1A7557A48}"/>
          </ac:graphicFrameMkLst>
        </pc:graphicFrameChg>
        <pc:graphicFrameChg chg="del">
          <ac:chgData name="Nguyen Chi Son" userId="606856d02e9d83ac" providerId="LiveId" clId="{6D243AD4-F978-4D67-A959-3DC053EDE48D}" dt="2022-05-10T02:07:36.116" v="10341" actId="478"/>
          <ac:graphicFrameMkLst>
            <pc:docMk/>
            <pc:sldMk cId="2053085579" sldId="790"/>
            <ac:graphicFrameMk id="61" creationId="{7538B784-45F9-9E10-398D-2C3920FCEFE0}"/>
          </ac:graphicFrameMkLst>
        </pc:graphicFrameChg>
        <pc:graphicFrameChg chg="del">
          <ac:chgData name="Nguyen Chi Son" userId="606856d02e9d83ac" providerId="LiveId" clId="{6D243AD4-F978-4D67-A959-3DC053EDE48D}" dt="2022-05-10T02:07:36.116" v="10341" actId="478"/>
          <ac:graphicFrameMkLst>
            <pc:docMk/>
            <pc:sldMk cId="2053085579" sldId="790"/>
            <ac:graphicFrameMk id="62" creationId="{8C765F35-8239-F049-F457-8A3170F8AC28}"/>
          </ac:graphicFrameMkLst>
        </pc:graphicFrameChg>
        <pc:cxnChg chg="del">
          <ac:chgData name="Nguyen Chi Son" userId="606856d02e9d83ac" providerId="LiveId" clId="{6D243AD4-F978-4D67-A959-3DC053EDE48D}" dt="2022-05-10T02:07:36.116" v="10341" actId="478"/>
          <ac:cxnSpMkLst>
            <pc:docMk/>
            <pc:sldMk cId="2053085579" sldId="790"/>
            <ac:cxnSpMk id="7" creationId="{5BD2C236-0A7C-5161-6F70-EE0D5CB89468}"/>
          </ac:cxnSpMkLst>
        </pc:cxnChg>
        <pc:cxnChg chg="mod">
          <ac:chgData name="Nguyen Chi Son" userId="606856d02e9d83ac" providerId="LiveId" clId="{6D243AD4-F978-4D67-A959-3DC053EDE48D}" dt="2022-05-10T02:08:54.517" v="10896"/>
          <ac:cxnSpMkLst>
            <pc:docMk/>
            <pc:sldMk cId="2053085579" sldId="790"/>
            <ac:cxnSpMk id="34" creationId="{3ECA3CCC-AAFF-2E64-041B-7F76E8C10EFE}"/>
          </ac:cxnSpMkLst>
        </pc:cxnChg>
        <pc:cxnChg chg="mod">
          <ac:chgData name="Nguyen Chi Son" userId="606856d02e9d83ac" providerId="LiveId" clId="{6D243AD4-F978-4D67-A959-3DC053EDE48D}" dt="2022-05-10T02:08:54.517" v="10896"/>
          <ac:cxnSpMkLst>
            <pc:docMk/>
            <pc:sldMk cId="2053085579" sldId="790"/>
            <ac:cxnSpMk id="35" creationId="{B4FE328D-8C0F-D382-6399-F0EE4B8A21E0}"/>
          </ac:cxnSpMkLst>
        </pc:cxnChg>
        <pc:cxnChg chg="del">
          <ac:chgData name="Nguyen Chi Son" userId="606856d02e9d83ac" providerId="LiveId" clId="{6D243AD4-F978-4D67-A959-3DC053EDE48D}" dt="2022-05-10T02:07:36.116" v="10341" actId="478"/>
          <ac:cxnSpMkLst>
            <pc:docMk/>
            <pc:sldMk cId="2053085579" sldId="790"/>
            <ac:cxnSpMk id="38" creationId="{78855FDB-C3B8-8693-99D8-C9FA9165A1A4}"/>
          </ac:cxnSpMkLst>
        </pc:cxnChg>
        <pc:cxnChg chg="del">
          <ac:chgData name="Nguyen Chi Son" userId="606856d02e9d83ac" providerId="LiveId" clId="{6D243AD4-F978-4D67-A959-3DC053EDE48D}" dt="2022-05-10T02:07:36.116" v="10341" actId="478"/>
          <ac:cxnSpMkLst>
            <pc:docMk/>
            <pc:sldMk cId="2053085579" sldId="790"/>
            <ac:cxnSpMk id="39" creationId="{EE6E8337-B049-548F-3A93-795BE432C708}"/>
          </ac:cxnSpMkLst>
        </pc:cxnChg>
        <pc:cxnChg chg="del">
          <ac:chgData name="Nguyen Chi Son" userId="606856d02e9d83ac" providerId="LiveId" clId="{6D243AD4-F978-4D67-A959-3DC053EDE48D}" dt="2022-05-10T02:07:36.116" v="10341" actId="478"/>
          <ac:cxnSpMkLst>
            <pc:docMk/>
            <pc:sldMk cId="2053085579" sldId="790"/>
            <ac:cxnSpMk id="42" creationId="{C3727681-2328-78AC-77DA-CD3F6E2D787C}"/>
          </ac:cxnSpMkLst>
        </pc:cxnChg>
        <pc:cxnChg chg="del">
          <ac:chgData name="Nguyen Chi Son" userId="606856d02e9d83ac" providerId="LiveId" clId="{6D243AD4-F978-4D67-A959-3DC053EDE48D}" dt="2022-05-10T02:07:36.116" v="10341" actId="478"/>
          <ac:cxnSpMkLst>
            <pc:docMk/>
            <pc:sldMk cId="2053085579" sldId="790"/>
            <ac:cxnSpMk id="43" creationId="{625C08AE-2AC8-14B0-02CF-E6F7EEF11B9B}"/>
          </ac:cxnSpMkLst>
        </pc:cxnChg>
        <pc:cxnChg chg="add mod">
          <ac:chgData name="Nguyen Chi Son" userId="606856d02e9d83ac" providerId="LiveId" clId="{6D243AD4-F978-4D67-A959-3DC053EDE48D}" dt="2022-05-10T02:14:50.893" v="10977" actId="1076"/>
          <ac:cxnSpMkLst>
            <pc:docMk/>
            <pc:sldMk cId="2053085579" sldId="790"/>
            <ac:cxnSpMk id="51" creationId="{2FD2C1CA-288F-4FCC-0518-525BE3C342F4}"/>
          </ac:cxnSpMkLst>
        </pc:cxnChg>
        <pc:cxnChg chg="add mod">
          <ac:chgData name="Nguyen Chi Son" userId="606856d02e9d83ac" providerId="LiveId" clId="{6D243AD4-F978-4D67-A959-3DC053EDE48D}" dt="2022-05-10T02:14:50.893" v="10977" actId="1076"/>
          <ac:cxnSpMkLst>
            <pc:docMk/>
            <pc:sldMk cId="2053085579" sldId="790"/>
            <ac:cxnSpMk id="53" creationId="{C242F8D1-3A87-C56A-D2B4-FC03C4198C7F}"/>
          </ac:cxnSpMkLst>
        </pc:cxnChg>
        <pc:cxnChg chg="add mod">
          <ac:chgData name="Nguyen Chi Son" userId="606856d02e9d83ac" providerId="LiveId" clId="{6D243AD4-F978-4D67-A959-3DC053EDE48D}" dt="2022-05-10T02:14:50.893" v="10977" actId="1076"/>
          <ac:cxnSpMkLst>
            <pc:docMk/>
            <pc:sldMk cId="2053085579" sldId="790"/>
            <ac:cxnSpMk id="54" creationId="{726863A2-8026-2DBC-2351-B857D5141A09}"/>
          </ac:cxnSpMkLst>
        </pc:cxnChg>
        <pc:cxnChg chg="add mod">
          <ac:chgData name="Nguyen Chi Son" userId="606856d02e9d83ac" providerId="LiveId" clId="{6D243AD4-F978-4D67-A959-3DC053EDE48D}" dt="2022-05-10T02:14:50.893" v="10977" actId="1076"/>
          <ac:cxnSpMkLst>
            <pc:docMk/>
            <pc:sldMk cId="2053085579" sldId="790"/>
            <ac:cxnSpMk id="57" creationId="{7E5776FD-4F4C-7561-B20A-6F7DF794283E}"/>
          </ac:cxnSpMkLst>
        </pc:cxnChg>
        <pc:cxnChg chg="add mod">
          <ac:chgData name="Nguyen Chi Son" userId="606856d02e9d83ac" providerId="LiveId" clId="{6D243AD4-F978-4D67-A959-3DC053EDE48D}" dt="2022-05-10T02:14:50.893" v="10977" actId="1076"/>
          <ac:cxnSpMkLst>
            <pc:docMk/>
            <pc:sldMk cId="2053085579" sldId="790"/>
            <ac:cxnSpMk id="59" creationId="{D3C01E67-FB77-0660-2820-EBD54561A5E4}"/>
          </ac:cxnSpMkLst>
        </pc:cxnChg>
      </pc:sldChg>
    </pc:docChg>
  </pc:docChgLst>
  <pc:docChgLst>
    <pc:chgData name="Nguyen Chi Son" userId="606856d02e9d83ac" providerId="LiveId" clId="{D20242F0-AA47-435F-A548-56B78DEB68A9}"/>
    <pc:docChg chg="undo custSel addSld delSld modSld sldOrd">
      <pc:chgData name="Nguyen Chi Son" userId="606856d02e9d83ac" providerId="LiveId" clId="{D20242F0-AA47-435F-A548-56B78DEB68A9}" dt="2022-05-20T11:15:59" v="7065"/>
      <pc:docMkLst>
        <pc:docMk/>
      </pc:docMkLst>
      <pc:sldChg chg="modSp mod">
        <pc:chgData name="Nguyen Chi Son" userId="606856d02e9d83ac" providerId="LiveId" clId="{D20242F0-AA47-435F-A548-56B78DEB68A9}" dt="2022-05-20T07:21:44.993" v="30" actId="20577"/>
        <pc:sldMkLst>
          <pc:docMk/>
          <pc:sldMk cId="2922349590" sldId="256"/>
        </pc:sldMkLst>
        <pc:spChg chg="mod">
          <ac:chgData name="Nguyen Chi Son" userId="606856d02e9d83ac" providerId="LiveId" clId="{D20242F0-AA47-435F-A548-56B78DEB68A9}" dt="2022-05-20T07:21:44.993" v="30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D20242F0-AA47-435F-A548-56B78DEB68A9}" dt="2022-05-20T07:35:50.186" v="1409" actId="20577"/>
        <pc:sldMkLst>
          <pc:docMk/>
          <pc:sldMk cId="3319126272" sldId="622"/>
        </pc:sldMkLst>
        <pc:spChg chg="mod">
          <ac:chgData name="Nguyen Chi Son" userId="606856d02e9d83ac" providerId="LiveId" clId="{D20242F0-AA47-435F-A548-56B78DEB68A9}" dt="2022-05-20T07:35:50.186" v="1409" actId="20577"/>
          <ac:spMkLst>
            <pc:docMk/>
            <pc:sldMk cId="3319126272" sldId="622"/>
            <ac:spMk id="2" creationId="{DAF08EC2-5D0D-48D9-855C-A59C0E5ED55B}"/>
          </ac:spMkLst>
        </pc:spChg>
      </pc:sldChg>
      <pc:sldChg chg="modSp mod">
        <pc:chgData name="Nguyen Chi Son" userId="606856d02e9d83ac" providerId="LiveId" clId="{D20242F0-AA47-435F-A548-56B78DEB68A9}" dt="2022-05-20T07:21:54.868" v="56" actId="20577"/>
        <pc:sldMkLst>
          <pc:docMk/>
          <pc:sldMk cId="1033004166" sldId="675"/>
        </pc:sldMkLst>
        <pc:spChg chg="mod">
          <ac:chgData name="Nguyen Chi Son" userId="606856d02e9d83ac" providerId="LiveId" clId="{D20242F0-AA47-435F-A548-56B78DEB68A9}" dt="2022-05-20T07:21:54.868" v="56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D20242F0-AA47-435F-A548-56B78DEB68A9}" dt="2022-05-20T07:45:32.337" v="1594" actId="1076"/>
        <pc:sldMkLst>
          <pc:docMk/>
          <pc:sldMk cId="3014091475" sldId="782"/>
        </pc:sldMkLst>
        <pc:spChg chg="mod">
          <ac:chgData name="Nguyen Chi Son" userId="606856d02e9d83ac" providerId="LiveId" clId="{D20242F0-AA47-435F-A548-56B78DEB68A9}" dt="2022-05-20T07:36:47.025" v="1587" actId="20577"/>
          <ac:spMkLst>
            <pc:docMk/>
            <pc:sldMk cId="3014091475" sldId="782"/>
            <ac:spMk id="2" creationId="{BA8A6260-CA4B-46A9-A06E-C71EE59E6992}"/>
          </ac:spMkLst>
        </pc:spChg>
        <pc:spChg chg="del">
          <ac:chgData name="Nguyen Chi Son" userId="606856d02e9d83ac" providerId="LiveId" clId="{D20242F0-AA47-435F-A548-56B78DEB68A9}" dt="2022-05-20T07:45:29.876" v="1593" actId="478"/>
          <ac:spMkLst>
            <pc:docMk/>
            <pc:sldMk cId="3014091475" sldId="782"/>
            <ac:spMk id="8" creationId="{C7D0BECE-FA04-2CAB-BF44-2E1DB7B0E0D5}"/>
          </ac:spMkLst>
        </pc:spChg>
        <pc:picChg chg="del">
          <ac:chgData name="Nguyen Chi Son" userId="606856d02e9d83ac" providerId="LiveId" clId="{D20242F0-AA47-435F-A548-56B78DEB68A9}" dt="2022-05-20T07:35:54.028" v="1410" actId="478"/>
          <ac:picMkLst>
            <pc:docMk/>
            <pc:sldMk cId="3014091475" sldId="782"/>
            <ac:picMk id="4" creationId="{A16CABB9-43CF-08BC-83CC-8C0879867248}"/>
          </ac:picMkLst>
        </pc:picChg>
        <pc:picChg chg="add mod">
          <ac:chgData name="Nguyen Chi Son" userId="606856d02e9d83ac" providerId="LiveId" clId="{D20242F0-AA47-435F-A548-56B78DEB68A9}" dt="2022-05-20T07:45:32.337" v="1594" actId="1076"/>
          <ac:picMkLst>
            <pc:docMk/>
            <pc:sldMk cId="3014091475" sldId="782"/>
            <ac:picMk id="5" creationId="{AA4208F4-211A-0DCD-2D56-84326C70DC42}"/>
          </ac:picMkLst>
        </pc:picChg>
        <pc:picChg chg="del">
          <ac:chgData name="Nguyen Chi Son" userId="606856d02e9d83ac" providerId="LiveId" clId="{D20242F0-AA47-435F-A548-56B78DEB68A9}" dt="2022-05-20T07:35:54.028" v="1410" actId="478"/>
          <ac:picMkLst>
            <pc:docMk/>
            <pc:sldMk cId="3014091475" sldId="782"/>
            <ac:picMk id="6" creationId="{60F7CAA7-EDDF-C5BA-38B8-EB76EB41D887}"/>
          </ac:picMkLst>
        </pc:picChg>
        <pc:picChg chg="del">
          <ac:chgData name="Nguyen Chi Son" userId="606856d02e9d83ac" providerId="LiveId" clId="{D20242F0-AA47-435F-A548-56B78DEB68A9}" dt="2022-05-20T07:35:54.028" v="1410" actId="478"/>
          <ac:picMkLst>
            <pc:docMk/>
            <pc:sldMk cId="3014091475" sldId="782"/>
            <ac:picMk id="11" creationId="{F9DC9CA3-F792-92CC-F1AD-D02FB43AACD0}"/>
          </ac:picMkLst>
        </pc:picChg>
      </pc:sldChg>
      <pc:sldChg chg="addSp delSp modSp mod">
        <pc:chgData name="Nguyen Chi Son" userId="606856d02e9d83ac" providerId="LiveId" clId="{D20242F0-AA47-435F-A548-56B78DEB68A9}" dt="2022-05-20T07:32:08.282" v="639" actId="1076"/>
        <pc:sldMkLst>
          <pc:docMk/>
          <pc:sldMk cId="4090454743" sldId="854"/>
        </pc:sldMkLst>
        <pc:spChg chg="mod">
          <ac:chgData name="Nguyen Chi Son" userId="606856d02e9d83ac" providerId="LiveId" clId="{D20242F0-AA47-435F-A548-56B78DEB68A9}" dt="2022-05-20T07:32:01.011" v="638" actId="58"/>
          <ac:spMkLst>
            <pc:docMk/>
            <pc:sldMk cId="4090454743" sldId="854"/>
            <ac:spMk id="2" creationId="{BA8A6260-CA4B-46A9-A06E-C71EE59E6992}"/>
          </ac:spMkLst>
        </pc:spChg>
        <pc:spChg chg="del mod">
          <ac:chgData name="Nguyen Chi Son" userId="606856d02e9d83ac" providerId="LiveId" clId="{D20242F0-AA47-435F-A548-56B78DEB68A9}" dt="2022-05-20T07:31:55.629" v="637" actId="478"/>
          <ac:spMkLst>
            <pc:docMk/>
            <pc:sldMk cId="4090454743" sldId="854"/>
            <ac:spMk id="15" creationId="{AC426AE2-7F47-0E3D-BB54-38C12BD20D73}"/>
          </ac:spMkLst>
        </pc:spChg>
        <pc:graphicFrameChg chg="del">
          <ac:chgData name="Nguyen Chi Son" userId="606856d02e9d83ac" providerId="LiveId" clId="{D20242F0-AA47-435F-A548-56B78DEB68A9}" dt="2022-05-20T07:31:41.982" v="635" actId="478"/>
          <ac:graphicFrameMkLst>
            <pc:docMk/>
            <pc:sldMk cId="4090454743" sldId="854"/>
            <ac:graphicFrameMk id="9" creationId="{786A72E9-F6BF-1EB6-4466-D8522AC66303}"/>
          </ac:graphicFrameMkLst>
        </pc:graphicFrameChg>
        <pc:graphicFrameChg chg="mod">
          <ac:chgData name="Nguyen Chi Son" userId="606856d02e9d83ac" providerId="LiveId" clId="{D20242F0-AA47-435F-A548-56B78DEB68A9}" dt="2022-05-20T07:32:08.282" v="639" actId="1076"/>
          <ac:graphicFrameMkLst>
            <pc:docMk/>
            <pc:sldMk cId="4090454743" sldId="854"/>
            <ac:graphicFrameMk id="12" creationId="{84185084-70EC-EBD8-5111-9144DBB85E1F}"/>
          </ac:graphicFrameMkLst>
        </pc:graphicFrameChg>
        <pc:graphicFrameChg chg="add mod">
          <ac:chgData name="Nguyen Chi Son" userId="606856d02e9d83ac" providerId="LiveId" clId="{D20242F0-AA47-435F-A548-56B78DEB68A9}" dt="2022-05-20T07:32:08.282" v="639" actId="1076"/>
          <ac:graphicFrameMkLst>
            <pc:docMk/>
            <pc:sldMk cId="4090454743" sldId="854"/>
            <ac:graphicFrameMk id="16" creationId="{D483CCB7-4CCA-0032-63B9-7342789D705F}"/>
          </ac:graphicFrameMkLst>
        </pc:graphicFrameChg>
        <pc:graphicFrameChg chg="add mod">
          <ac:chgData name="Nguyen Chi Son" userId="606856d02e9d83ac" providerId="LiveId" clId="{D20242F0-AA47-435F-A548-56B78DEB68A9}" dt="2022-05-20T07:32:08.282" v="639" actId="1076"/>
          <ac:graphicFrameMkLst>
            <pc:docMk/>
            <pc:sldMk cId="4090454743" sldId="854"/>
            <ac:graphicFrameMk id="17" creationId="{E63F3566-614F-4B24-14CC-8CC106DA0952}"/>
          </ac:graphicFrameMkLst>
        </pc:graphicFrameChg>
        <pc:picChg chg="del">
          <ac:chgData name="Nguyen Chi Son" userId="606856d02e9d83ac" providerId="LiveId" clId="{D20242F0-AA47-435F-A548-56B78DEB68A9}" dt="2022-05-20T07:21:58.780" v="57" actId="478"/>
          <ac:picMkLst>
            <pc:docMk/>
            <pc:sldMk cId="4090454743" sldId="854"/>
            <ac:picMk id="4" creationId="{CFEB2FE8-E1C7-BE0B-DBD7-6166589FCDF8}"/>
          </ac:picMkLst>
        </pc:picChg>
        <pc:picChg chg="add del mod ord">
          <ac:chgData name="Nguyen Chi Son" userId="606856d02e9d83ac" providerId="LiveId" clId="{D20242F0-AA47-435F-A548-56B78DEB68A9}" dt="2022-05-20T07:26:48.193" v="380" actId="478"/>
          <ac:picMkLst>
            <pc:docMk/>
            <pc:sldMk cId="4090454743" sldId="854"/>
            <ac:picMk id="5" creationId="{0222BEBE-68D7-E564-D503-A090F9B777F7}"/>
          </ac:picMkLst>
        </pc:picChg>
        <pc:picChg chg="add mod ord">
          <ac:chgData name="Nguyen Chi Son" userId="606856d02e9d83ac" providerId="LiveId" clId="{D20242F0-AA47-435F-A548-56B78DEB68A9}" dt="2022-05-20T07:32:08.282" v="639" actId="1076"/>
          <ac:picMkLst>
            <pc:docMk/>
            <pc:sldMk cId="4090454743" sldId="854"/>
            <ac:picMk id="8" creationId="{27D8CBAF-A2BC-C6D2-221A-47A267564E4C}"/>
          </ac:picMkLst>
        </pc:picChg>
        <pc:cxnChg chg="mod">
          <ac:chgData name="Nguyen Chi Son" userId="606856d02e9d83ac" providerId="LiveId" clId="{D20242F0-AA47-435F-A548-56B78DEB68A9}" dt="2022-05-20T07:32:08.282" v="639" actId="1076"/>
          <ac:cxnSpMkLst>
            <pc:docMk/>
            <pc:sldMk cId="4090454743" sldId="854"/>
            <ac:cxnSpMk id="11" creationId="{7C222C8C-65D6-D4BC-393F-FE48AF9AD69A}"/>
          </ac:cxnSpMkLst>
        </pc:cxnChg>
        <pc:cxnChg chg="add mod">
          <ac:chgData name="Nguyen Chi Son" userId="606856d02e9d83ac" providerId="LiveId" clId="{D20242F0-AA47-435F-A548-56B78DEB68A9}" dt="2022-05-20T07:32:08.282" v="639" actId="1076"/>
          <ac:cxnSpMkLst>
            <pc:docMk/>
            <pc:sldMk cId="4090454743" sldId="854"/>
            <ac:cxnSpMk id="14" creationId="{7C35BDA8-ACA2-295E-15FC-6EEA918DD5D7}"/>
          </ac:cxnSpMkLst>
        </pc:cxnChg>
      </pc:sldChg>
      <pc:sldChg chg="del">
        <pc:chgData name="Nguyen Chi Son" userId="606856d02e9d83ac" providerId="LiveId" clId="{D20242F0-AA47-435F-A548-56B78DEB68A9}" dt="2022-05-20T11:14:21.667" v="7043" actId="47"/>
        <pc:sldMkLst>
          <pc:docMk/>
          <pc:sldMk cId="388516391" sldId="865"/>
        </pc:sldMkLst>
      </pc:sldChg>
      <pc:sldChg chg="del">
        <pc:chgData name="Nguyen Chi Son" userId="606856d02e9d83ac" providerId="LiveId" clId="{D20242F0-AA47-435F-A548-56B78DEB68A9}" dt="2022-05-20T11:14:21.667" v="7043" actId="47"/>
        <pc:sldMkLst>
          <pc:docMk/>
          <pc:sldMk cId="3000388248" sldId="867"/>
        </pc:sldMkLst>
      </pc:sldChg>
      <pc:sldChg chg="del">
        <pc:chgData name="Nguyen Chi Son" userId="606856d02e9d83ac" providerId="LiveId" clId="{D20242F0-AA47-435F-A548-56B78DEB68A9}" dt="2022-05-20T11:14:21.667" v="7043" actId="47"/>
        <pc:sldMkLst>
          <pc:docMk/>
          <pc:sldMk cId="2384085377" sldId="868"/>
        </pc:sldMkLst>
      </pc:sldChg>
      <pc:sldChg chg="del">
        <pc:chgData name="Nguyen Chi Son" userId="606856d02e9d83ac" providerId="LiveId" clId="{D20242F0-AA47-435F-A548-56B78DEB68A9}" dt="2022-05-20T07:32:14.713" v="640" actId="47"/>
        <pc:sldMkLst>
          <pc:docMk/>
          <pc:sldMk cId="548628740" sldId="869"/>
        </pc:sldMkLst>
      </pc:sldChg>
      <pc:sldChg chg="del">
        <pc:chgData name="Nguyen Chi Son" userId="606856d02e9d83ac" providerId="LiveId" clId="{D20242F0-AA47-435F-A548-56B78DEB68A9}" dt="2022-05-20T07:32:14.713" v="640" actId="47"/>
        <pc:sldMkLst>
          <pc:docMk/>
          <pc:sldMk cId="121935262" sldId="870"/>
        </pc:sldMkLst>
      </pc:sldChg>
      <pc:sldChg chg="delSp modSp mod delAnim modAnim">
        <pc:chgData name="Nguyen Chi Son" userId="606856d02e9d83ac" providerId="LiveId" clId="{D20242F0-AA47-435F-A548-56B78DEB68A9}" dt="2022-05-20T07:34:34.868" v="1377" actId="1036"/>
        <pc:sldMkLst>
          <pc:docMk/>
          <pc:sldMk cId="3086765662" sldId="871"/>
        </pc:sldMkLst>
        <pc:spChg chg="mod">
          <ac:chgData name="Nguyen Chi Son" userId="606856d02e9d83ac" providerId="LiveId" clId="{D20242F0-AA47-435F-A548-56B78DEB68A9}" dt="2022-05-20T07:34:31.767" v="1357" actId="20577"/>
          <ac:spMkLst>
            <pc:docMk/>
            <pc:sldMk cId="3086765662" sldId="871"/>
            <ac:spMk id="19" creationId="{9C339D16-68E4-43C4-A62E-D0146138D23B}"/>
          </ac:spMkLst>
        </pc:spChg>
        <pc:spChg chg="mod">
          <ac:chgData name="Nguyen Chi Son" userId="606856d02e9d83ac" providerId="LiveId" clId="{D20242F0-AA47-435F-A548-56B78DEB68A9}" dt="2022-05-20T07:34:34.868" v="1377" actId="1036"/>
          <ac:spMkLst>
            <pc:docMk/>
            <pc:sldMk cId="3086765662" sldId="871"/>
            <ac:spMk id="20" creationId="{AA812A8D-1184-096F-7DA1-2E4382EF0D68}"/>
          </ac:spMkLst>
        </pc:spChg>
        <pc:spChg chg="mod">
          <ac:chgData name="Nguyen Chi Son" userId="606856d02e9d83ac" providerId="LiveId" clId="{D20242F0-AA47-435F-A548-56B78DEB68A9}" dt="2022-05-20T07:34:34.868" v="1377" actId="1036"/>
          <ac:spMkLst>
            <pc:docMk/>
            <pc:sldMk cId="3086765662" sldId="871"/>
            <ac:spMk id="21" creationId="{F9E2EBBC-7647-CD87-6AB5-DE097EE238A8}"/>
          </ac:spMkLst>
        </pc:spChg>
        <pc:graphicFrameChg chg="del">
          <ac:chgData name="Nguyen Chi Son" userId="606856d02e9d83ac" providerId="LiveId" clId="{D20242F0-AA47-435F-A548-56B78DEB68A9}" dt="2022-05-20T07:34:16.855" v="1336" actId="478"/>
          <ac:graphicFrameMkLst>
            <pc:docMk/>
            <pc:sldMk cId="3086765662" sldId="871"/>
            <ac:graphicFrameMk id="24" creationId="{FB77BF19-5456-3FB6-0AC9-F7B29C2DD414}"/>
          </ac:graphicFrameMkLst>
        </pc:graphicFrameChg>
        <pc:graphicFrameChg chg="del">
          <ac:chgData name="Nguyen Chi Son" userId="606856d02e9d83ac" providerId="LiveId" clId="{D20242F0-AA47-435F-A548-56B78DEB68A9}" dt="2022-05-20T07:32:17.383" v="642" actId="478"/>
          <ac:graphicFrameMkLst>
            <pc:docMk/>
            <pc:sldMk cId="3086765662" sldId="871"/>
            <ac:graphicFrameMk id="31" creationId="{7AA107CF-5F38-FD52-B990-E350F2B8460F}"/>
          </ac:graphicFrameMkLst>
        </pc:graphicFrameChg>
        <pc:graphicFrameChg chg="del">
          <ac:chgData name="Nguyen Chi Son" userId="606856d02e9d83ac" providerId="LiveId" clId="{D20242F0-AA47-435F-A548-56B78DEB68A9}" dt="2022-05-20T07:32:17.383" v="642" actId="478"/>
          <ac:graphicFrameMkLst>
            <pc:docMk/>
            <pc:sldMk cId="3086765662" sldId="871"/>
            <ac:graphicFrameMk id="32" creationId="{3682FE58-4F65-EB3D-1458-5241F0B40E17}"/>
          </ac:graphicFrameMkLst>
        </pc:graphicFrameChg>
        <pc:picChg chg="del">
          <ac:chgData name="Nguyen Chi Son" userId="606856d02e9d83ac" providerId="LiveId" clId="{D20242F0-AA47-435F-A548-56B78DEB68A9}" dt="2022-05-20T07:32:16.348" v="641" actId="478"/>
          <ac:picMkLst>
            <pc:docMk/>
            <pc:sldMk cId="3086765662" sldId="871"/>
            <ac:picMk id="3" creationId="{37DE4E77-E0D6-0EB9-3EE8-CBFBA1F2BE9D}"/>
          </ac:picMkLst>
        </pc:picChg>
        <pc:cxnChg chg="del">
          <ac:chgData name="Nguyen Chi Son" userId="606856d02e9d83ac" providerId="LiveId" clId="{D20242F0-AA47-435F-A548-56B78DEB68A9}" dt="2022-05-20T07:32:17.383" v="642" actId="478"/>
          <ac:cxnSpMkLst>
            <pc:docMk/>
            <pc:sldMk cId="3086765662" sldId="871"/>
            <ac:cxnSpMk id="25" creationId="{50F89B79-5515-1DB3-1208-7C9041CA80AF}"/>
          </ac:cxnSpMkLst>
        </pc:cxnChg>
        <pc:cxnChg chg="del">
          <ac:chgData name="Nguyen Chi Son" userId="606856d02e9d83ac" providerId="LiveId" clId="{D20242F0-AA47-435F-A548-56B78DEB68A9}" dt="2022-05-20T07:32:17.383" v="642" actId="478"/>
          <ac:cxnSpMkLst>
            <pc:docMk/>
            <pc:sldMk cId="3086765662" sldId="871"/>
            <ac:cxnSpMk id="30" creationId="{E7CD332A-0A42-4E64-8C45-6AAE8A8332DD}"/>
          </ac:cxnSpMkLst>
        </pc:cxnChg>
      </pc:sldChg>
      <pc:sldChg chg="del">
        <pc:chgData name="Nguyen Chi Son" userId="606856d02e9d83ac" providerId="LiveId" clId="{D20242F0-AA47-435F-A548-56B78DEB68A9}" dt="2022-05-20T07:35:45.265" v="1378" actId="47"/>
        <pc:sldMkLst>
          <pc:docMk/>
          <pc:sldMk cId="1648170604" sldId="872"/>
        </pc:sldMkLst>
      </pc:sldChg>
      <pc:sldChg chg="addSp delSp modSp add mod modAnim">
        <pc:chgData name="Nguyen Chi Son" userId="606856d02e9d83ac" providerId="LiveId" clId="{D20242F0-AA47-435F-A548-56B78DEB68A9}" dt="2022-05-20T11:14:34.510" v="7044"/>
        <pc:sldMkLst>
          <pc:docMk/>
          <pc:sldMk cId="2506950628" sldId="872"/>
        </pc:sldMkLst>
        <pc:spChg chg="mod">
          <ac:chgData name="Nguyen Chi Son" userId="606856d02e9d83ac" providerId="LiveId" clId="{D20242F0-AA47-435F-A548-56B78DEB68A9}" dt="2022-05-20T07:45:57.268" v="1705" actId="20577"/>
          <ac:spMkLst>
            <pc:docMk/>
            <pc:sldMk cId="2506950628" sldId="872"/>
            <ac:spMk id="2" creationId="{BA8A6260-CA4B-46A9-A06E-C71EE59E6992}"/>
          </ac:spMkLst>
        </pc:spChg>
        <pc:spChg chg="add mod">
          <ac:chgData name="Nguyen Chi Son" userId="606856d02e9d83ac" providerId="LiveId" clId="{D20242F0-AA47-435F-A548-56B78DEB68A9}" dt="2022-05-20T07:51:55.881" v="2374" actId="207"/>
          <ac:spMkLst>
            <pc:docMk/>
            <pc:sldMk cId="2506950628" sldId="872"/>
            <ac:spMk id="6" creationId="{22B44A60-A3AF-E8B9-AE78-BC09081ABE7A}"/>
          </ac:spMkLst>
        </pc:spChg>
        <pc:picChg chg="add mod">
          <ac:chgData name="Nguyen Chi Son" userId="606856d02e9d83ac" providerId="LiveId" clId="{D20242F0-AA47-435F-A548-56B78DEB68A9}" dt="2022-05-20T07:51:21.677" v="2360" actId="1076"/>
          <ac:picMkLst>
            <pc:docMk/>
            <pc:sldMk cId="2506950628" sldId="872"/>
            <ac:picMk id="4" creationId="{C40A8EA7-2C08-FC81-CC4E-CB3EA9C582EB}"/>
          </ac:picMkLst>
        </pc:picChg>
        <pc:picChg chg="del">
          <ac:chgData name="Nguyen Chi Son" userId="606856d02e9d83ac" providerId="LiveId" clId="{D20242F0-AA47-435F-A548-56B78DEB68A9}" dt="2022-05-20T07:45:37.541" v="1596" actId="478"/>
          <ac:picMkLst>
            <pc:docMk/>
            <pc:sldMk cId="2506950628" sldId="872"/>
            <ac:picMk id="5" creationId="{AA4208F4-211A-0DCD-2D56-84326C70DC42}"/>
          </ac:picMkLst>
        </pc:picChg>
      </pc:sldChg>
      <pc:sldChg chg="addSp delSp modSp add mod ord delAnim modAnim">
        <pc:chgData name="Nguyen Chi Son" userId="606856d02e9d83ac" providerId="LiveId" clId="{D20242F0-AA47-435F-A548-56B78DEB68A9}" dt="2022-05-20T11:15:55.687" v="7064"/>
        <pc:sldMkLst>
          <pc:docMk/>
          <pc:sldMk cId="499882432" sldId="873"/>
        </pc:sldMkLst>
        <pc:spChg chg="mod">
          <ac:chgData name="Nguyen Chi Son" userId="606856d02e9d83ac" providerId="LiveId" clId="{D20242F0-AA47-435F-A548-56B78DEB68A9}" dt="2022-05-20T11:04:48.237" v="6282" actId="20577"/>
          <ac:spMkLst>
            <pc:docMk/>
            <pc:sldMk cId="499882432" sldId="873"/>
            <ac:spMk id="2" creationId="{BA8A6260-CA4B-46A9-A06E-C71EE59E6992}"/>
          </ac:spMkLst>
        </pc:spChg>
        <pc:spChg chg="add del mod">
          <ac:chgData name="Nguyen Chi Son" userId="606856d02e9d83ac" providerId="LiveId" clId="{D20242F0-AA47-435F-A548-56B78DEB68A9}" dt="2022-05-20T11:04:51.174" v="6284" actId="478"/>
          <ac:spMkLst>
            <pc:docMk/>
            <pc:sldMk cId="499882432" sldId="873"/>
            <ac:spMk id="5" creationId="{959DC5CC-5C06-2E1D-DB4B-4A2D84680265}"/>
          </ac:spMkLst>
        </pc:spChg>
        <pc:spChg chg="add mod">
          <ac:chgData name="Nguyen Chi Son" userId="606856d02e9d83ac" providerId="LiveId" clId="{D20242F0-AA47-435F-A548-56B78DEB68A9}" dt="2022-05-20T11:10:12.364" v="6837" actId="1035"/>
          <ac:spMkLst>
            <pc:docMk/>
            <pc:sldMk cId="499882432" sldId="873"/>
            <ac:spMk id="8" creationId="{0831C987-DC47-5C6B-746B-7FEAB2752CE3}"/>
          </ac:spMkLst>
        </pc:spChg>
        <pc:spChg chg="add mod">
          <ac:chgData name="Nguyen Chi Son" userId="606856d02e9d83ac" providerId="LiveId" clId="{D20242F0-AA47-435F-A548-56B78DEB68A9}" dt="2022-05-20T11:10:12.364" v="6837" actId="1035"/>
          <ac:spMkLst>
            <pc:docMk/>
            <pc:sldMk cId="499882432" sldId="873"/>
            <ac:spMk id="9" creationId="{EE987414-9DE2-B91C-C5D3-84DCF352B7FF}"/>
          </ac:spMkLst>
        </pc:spChg>
        <pc:graphicFrameChg chg="add del mod">
          <ac:chgData name="Nguyen Chi Son" userId="606856d02e9d83ac" providerId="LiveId" clId="{D20242F0-AA47-435F-A548-56B78DEB68A9}" dt="2022-05-20T11:04:50.183" v="6283" actId="478"/>
          <ac:graphicFrameMkLst>
            <pc:docMk/>
            <pc:sldMk cId="499882432" sldId="873"/>
            <ac:graphicFrameMk id="4" creationId="{9F944A12-054C-546A-6BEF-80C1FF78F081}"/>
          </ac:graphicFrameMkLst>
        </pc:graphicFrameChg>
        <pc:picChg chg="del">
          <ac:chgData name="Nguyen Chi Son" userId="606856d02e9d83ac" providerId="LiveId" clId="{D20242F0-AA47-435F-A548-56B78DEB68A9}" dt="2022-05-20T07:52:05.958" v="2376" actId="478"/>
          <ac:picMkLst>
            <pc:docMk/>
            <pc:sldMk cId="499882432" sldId="873"/>
            <ac:picMk id="5" creationId="{AA4208F4-211A-0DCD-2D56-84326C70DC42}"/>
          </ac:picMkLst>
        </pc:picChg>
        <pc:picChg chg="add mod">
          <ac:chgData name="Nguyen Chi Son" userId="606856d02e9d83ac" providerId="LiveId" clId="{D20242F0-AA47-435F-A548-56B78DEB68A9}" dt="2022-05-20T11:10:12.364" v="6837" actId="1035"/>
          <ac:picMkLst>
            <pc:docMk/>
            <pc:sldMk cId="499882432" sldId="873"/>
            <ac:picMk id="6" creationId="{E5485768-8C13-3D1C-2F8B-29C1C018B05F}"/>
          </ac:picMkLst>
        </pc:picChg>
        <pc:picChg chg="add mod">
          <ac:chgData name="Nguyen Chi Son" userId="606856d02e9d83ac" providerId="LiveId" clId="{D20242F0-AA47-435F-A548-56B78DEB68A9}" dt="2022-05-20T11:10:12.364" v="6837" actId="1035"/>
          <ac:picMkLst>
            <pc:docMk/>
            <pc:sldMk cId="499882432" sldId="873"/>
            <ac:picMk id="1026" creationId="{30D9A3F8-9A52-63DD-52D1-F65A5436F766}"/>
          </ac:picMkLst>
        </pc:picChg>
      </pc:sldChg>
      <pc:sldChg chg="modSp add mod">
        <pc:chgData name="Nguyen Chi Son" userId="606856d02e9d83ac" providerId="LiveId" clId="{D20242F0-AA47-435F-A548-56B78DEB68A9}" dt="2022-05-20T11:02:10.099" v="6001" actId="20577"/>
        <pc:sldMkLst>
          <pc:docMk/>
          <pc:sldMk cId="265803386" sldId="874"/>
        </pc:sldMkLst>
        <pc:spChg chg="mod">
          <ac:chgData name="Nguyen Chi Son" userId="606856d02e9d83ac" providerId="LiveId" clId="{D20242F0-AA47-435F-A548-56B78DEB68A9}" dt="2022-05-20T11:02:10.099" v="6001" actId="20577"/>
          <ac:spMkLst>
            <pc:docMk/>
            <pc:sldMk cId="265803386" sldId="874"/>
            <ac:spMk id="2" creationId="{DAF08EC2-5D0D-48D9-855C-A59C0E5ED55B}"/>
          </ac:spMkLst>
        </pc:spChg>
        <pc:spChg chg="mod">
          <ac:chgData name="Nguyen Chi Son" userId="606856d02e9d83ac" providerId="LiveId" clId="{D20242F0-AA47-435F-A548-56B78DEB68A9}" dt="2022-05-20T11:02:03.575" v="5951" actId="20577"/>
          <ac:spMkLst>
            <pc:docMk/>
            <pc:sldMk cId="265803386" sldId="874"/>
            <ac:spMk id="3" creationId="{8CD51C9F-FCB0-4185-93E6-835FC05E1B10}"/>
          </ac:spMkLst>
        </pc:spChg>
      </pc:sldChg>
      <pc:sldChg chg="addSp modSp add mod modAnim">
        <pc:chgData name="Nguyen Chi Son" userId="606856d02e9d83ac" providerId="LiveId" clId="{D20242F0-AA47-435F-A548-56B78DEB68A9}" dt="2022-05-20T08:35:21.337" v="2998" actId="1036"/>
        <pc:sldMkLst>
          <pc:docMk/>
          <pc:sldMk cId="1193280490" sldId="875"/>
        </pc:sldMkLst>
        <pc:spChg chg="mod">
          <ac:chgData name="Nguyen Chi Son" userId="606856d02e9d83ac" providerId="LiveId" clId="{D20242F0-AA47-435F-A548-56B78DEB68A9}" dt="2022-05-20T08:32:42.305" v="2849" actId="20577"/>
          <ac:spMkLst>
            <pc:docMk/>
            <pc:sldMk cId="1193280490" sldId="875"/>
            <ac:spMk id="19" creationId="{9C339D16-68E4-43C4-A62E-D0146138D23B}"/>
          </ac:spMkLst>
        </pc:spChg>
        <pc:spChg chg="mod">
          <ac:chgData name="Nguyen Chi Son" userId="606856d02e9d83ac" providerId="LiveId" clId="{D20242F0-AA47-435F-A548-56B78DEB68A9}" dt="2022-05-20T08:35:18.369" v="2982" actId="1036"/>
          <ac:spMkLst>
            <pc:docMk/>
            <pc:sldMk cId="1193280490" sldId="875"/>
            <ac:spMk id="20" creationId="{AA812A8D-1184-096F-7DA1-2E4382EF0D68}"/>
          </ac:spMkLst>
        </pc:spChg>
        <pc:spChg chg="mod">
          <ac:chgData name="Nguyen Chi Son" userId="606856d02e9d83ac" providerId="LiveId" clId="{D20242F0-AA47-435F-A548-56B78DEB68A9}" dt="2022-05-20T08:35:18.369" v="2982" actId="1036"/>
          <ac:spMkLst>
            <pc:docMk/>
            <pc:sldMk cId="1193280490" sldId="875"/>
            <ac:spMk id="21" creationId="{F9E2EBBC-7647-CD87-6AB5-DE097EE238A8}"/>
          </ac:spMkLst>
        </pc:spChg>
        <pc:picChg chg="add mod">
          <ac:chgData name="Nguyen Chi Son" userId="606856d02e9d83ac" providerId="LiveId" clId="{D20242F0-AA47-435F-A548-56B78DEB68A9}" dt="2022-05-20T08:35:21.337" v="2998" actId="1036"/>
          <ac:picMkLst>
            <pc:docMk/>
            <pc:sldMk cId="1193280490" sldId="875"/>
            <ac:picMk id="1026" creationId="{1201A7C3-A1DB-467A-3390-7E545F105B64}"/>
          </ac:picMkLst>
        </pc:picChg>
        <pc:picChg chg="add mod">
          <ac:chgData name="Nguyen Chi Son" userId="606856d02e9d83ac" providerId="LiveId" clId="{D20242F0-AA47-435F-A548-56B78DEB68A9}" dt="2022-05-20T08:35:21.337" v="2998" actId="1036"/>
          <ac:picMkLst>
            <pc:docMk/>
            <pc:sldMk cId="1193280490" sldId="875"/>
            <ac:picMk id="1028" creationId="{C574933C-A5A8-8C1E-C0CA-86C3ED2AE062}"/>
          </ac:picMkLst>
        </pc:picChg>
      </pc:sldChg>
      <pc:sldChg chg="addSp delSp modSp add mod modAnim">
        <pc:chgData name="Nguyen Chi Son" userId="606856d02e9d83ac" providerId="LiveId" clId="{D20242F0-AA47-435F-A548-56B78DEB68A9}" dt="2022-05-20T11:14:45.791" v="7046"/>
        <pc:sldMkLst>
          <pc:docMk/>
          <pc:sldMk cId="2252974847" sldId="876"/>
        </pc:sldMkLst>
        <pc:spChg chg="mod">
          <ac:chgData name="Nguyen Chi Son" userId="606856d02e9d83ac" providerId="LiveId" clId="{D20242F0-AA47-435F-A548-56B78DEB68A9}" dt="2022-05-20T08:36:38.952" v="3337" actId="20577"/>
          <ac:spMkLst>
            <pc:docMk/>
            <pc:sldMk cId="2252974847" sldId="876"/>
            <ac:spMk id="19" creationId="{9C339D16-68E4-43C4-A62E-D0146138D23B}"/>
          </ac:spMkLst>
        </pc:spChg>
        <pc:spChg chg="mod">
          <ac:chgData name="Nguyen Chi Son" userId="606856d02e9d83ac" providerId="LiveId" clId="{D20242F0-AA47-435F-A548-56B78DEB68A9}" dt="2022-05-20T08:36:45.171" v="3367" actId="1035"/>
          <ac:spMkLst>
            <pc:docMk/>
            <pc:sldMk cId="2252974847" sldId="876"/>
            <ac:spMk id="20" creationId="{AA812A8D-1184-096F-7DA1-2E4382EF0D68}"/>
          </ac:spMkLst>
        </pc:spChg>
        <pc:spChg chg="mod">
          <ac:chgData name="Nguyen Chi Son" userId="606856d02e9d83ac" providerId="LiveId" clId="{D20242F0-AA47-435F-A548-56B78DEB68A9}" dt="2022-05-20T08:38:13.941" v="3615" actId="20577"/>
          <ac:spMkLst>
            <pc:docMk/>
            <pc:sldMk cId="2252974847" sldId="876"/>
            <ac:spMk id="21" creationId="{F9E2EBBC-7647-CD87-6AB5-DE097EE238A8}"/>
          </ac:spMkLst>
        </pc:spChg>
        <pc:picChg chg="add mod">
          <ac:chgData name="Nguyen Chi Son" userId="606856d02e9d83ac" providerId="LiveId" clId="{D20242F0-AA47-435F-A548-56B78DEB68A9}" dt="2022-05-20T08:36:29.036" v="3298" actId="1076"/>
          <ac:picMkLst>
            <pc:docMk/>
            <pc:sldMk cId="2252974847" sldId="876"/>
            <ac:picMk id="3" creationId="{B9C073E3-8021-4252-2A49-B22BF6F3C096}"/>
          </ac:picMkLst>
        </pc:picChg>
        <pc:picChg chg="del">
          <ac:chgData name="Nguyen Chi Son" userId="606856d02e9d83ac" providerId="LiveId" clId="{D20242F0-AA47-435F-A548-56B78DEB68A9}" dt="2022-05-20T08:35:35.255" v="3000" actId="478"/>
          <ac:picMkLst>
            <pc:docMk/>
            <pc:sldMk cId="2252974847" sldId="876"/>
            <ac:picMk id="1026" creationId="{1201A7C3-A1DB-467A-3390-7E545F105B64}"/>
          </ac:picMkLst>
        </pc:picChg>
        <pc:picChg chg="del">
          <ac:chgData name="Nguyen Chi Son" userId="606856d02e9d83ac" providerId="LiveId" clId="{D20242F0-AA47-435F-A548-56B78DEB68A9}" dt="2022-05-20T08:35:35.607" v="3001" actId="478"/>
          <ac:picMkLst>
            <pc:docMk/>
            <pc:sldMk cId="2252974847" sldId="876"/>
            <ac:picMk id="1028" creationId="{C574933C-A5A8-8C1E-C0CA-86C3ED2AE062}"/>
          </ac:picMkLst>
        </pc:picChg>
      </pc:sldChg>
      <pc:sldChg chg="addSp delSp modSp add del mod delAnim modAnim">
        <pc:chgData name="Nguyen Chi Son" userId="606856d02e9d83ac" providerId="LiveId" clId="{D20242F0-AA47-435F-A548-56B78DEB68A9}" dt="2022-05-20T08:59:11.265" v="5037" actId="47"/>
        <pc:sldMkLst>
          <pc:docMk/>
          <pc:sldMk cId="1197157281" sldId="877"/>
        </pc:sldMkLst>
        <pc:spChg chg="add mod">
          <ac:chgData name="Nguyen Chi Son" userId="606856d02e9d83ac" providerId="LiveId" clId="{D20242F0-AA47-435F-A548-56B78DEB68A9}" dt="2022-05-20T08:43:55.398" v="4627" actId="20577"/>
          <ac:spMkLst>
            <pc:docMk/>
            <pc:sldMk cId="1197157281" sldId="877"/>
            <ac:spMk id="7" creationId="{A080DEFD-489E-988C-0BFE-BBFE71500792}"/>
          </ac:spMkLst>
        </pc:spChg>
        <pc:spChg chg="add mod">
          <ac:chgData name="Nguyen Chi Son" userId="606856d02e9d83ac" providerId="LiveId" clId="{D20242F0-AA47-435F-A548-56B78DEB68A9}" dt="2022-05-20T08:40:46.806" v="4390" actId="1035"/>
          <ac:spMkLst>
            <pc:docMk/>
            <pc:sldMk cId="1197157281" sldId="877"/>
            <ac:spMk id="8" creationId="{244A0E4D-9B81-4897-807D-E1D9457208B5}"/>
          </ac:spMkLst>
        </pc:spChg>
        <pc:spChg chg="add mod">
          <ac:chgData name="Nguyen Chi Son" userId="606856d02e9d83ac" providerId="LiveId" clId="{D20242F0-AA47-435F-A548-56B78DEB68A9}" dt="2022-05-20T08:42:46.074" v="4584" actId="20577"/>
          <ac:spMkLst>
            <pc:docMk/>
            <pc:sldMk cId="1197157281" sldId="877"/>
            <ac:spMk id="10" creationId="{9C465F6D-1B7D-9313-CFF2-AE1334FABFC4}"/>
          </ac:spMkLst>
        </pc:spChg>
        <pc:spChg chg="add mod">
          <ac:chgData name="Nguyen Chi Son" userId="606856d02e9d83ac" providerId="LiveId" clId="{D20242F0-AA47-435F-A548-56B78DEB68A9}" dt="2022-05-20T08:40:46.806" v="4390" actId="1035"/>
          <ac:spMkLst>
            <pc:docMk/>
            <pc:sldMk cId="1197157281" sldId="877"/>
            <ac:spMk id="11" creationId="{2E9206E3-6687-E70E-6A4F-C896033B4B0B}"/>
          </ac:spMkLst>
        </pc:spChg>
        <pc:spChg chg="mod">
          <ac:chgData name="Nguyen Chi Son" userId="606856d02e9d83ac" providerId="LiveId" clId="{D20242F0-AA47-435F-A548-56B78DEB68A9}" dt="2022-05-20T08:40:16.729" v="4381" actId="20577"/>
          <ac:spMkLst>
            <pc:docMk/>
            <pc:sldMk cId="1197157281" sldId="877"/>
            <ac:spMk id="19" creationId="{9C339D16-68E4-43C4-A62E-D0146138D23B}"/>
          </ac:spMkLst>
        </pc:spChg>
        <pc:spChg chg="del">
          <ac:chgData name="Nguyen Chi Son" userId="606856d02e9d83ac" providerId="LiveId" clId="{D20242F0-AA47-435F-A548-56B78DEB68A9}" dt="2022-05-20T08:38:36.487" v="3618" actId="478"/>
          <ac:spMkLst>
            <pc:docMk/>
            <pc:sldMk cId="1197157281" sldId="877"/>
            <ac:spMk id="20" creationId="{AA812A8D-1184-096F-7DA1-2E4382EF0D68}"/>
          </ac:spMkLst>
        </pc:spChg>
        <pc:spChg chg="del">
          <ac:chgData name="Nguyen Chi Son" userId="606856d02e9d83ac" providerId="LiveId" clId="{D20242F0-AA47-435F-A548-56B78DEB68A9}" dt="2022-05-20T08:38:36.487" v="3618" actId="478"/>
          <ac:spMkLst>
            <pc:docMk/>
            <pc:sldMk cId="1197157281" sldId="877"/>
            <ac:spMk id="21" creationId="{F9E2EBBC-7647-CD87-6AB5-DE097EE238A8}"/>
          </ac:spMkLst>
        </pc:spChg>
        <pc:graphicFrameChg chg="add mod">
          <ac:chgData name="Nguyen Chi Son" userId="606856d02e9d83ac" providerId="LiveId" clId="{D20242F0-AA47-435F-A548-56B78DEB68A9}" dt="2022-05-20T08:43:59.976" v="4628" actId="1076"/>
          <ac:graphicFrameMkLst>
            <pc:docMk/>
            <pc:sldMk cId="1197157281" sldId="877"/>
            <ac:graphicFrameMk id="12" creationId="{11900353-71AA-6E9A-0ECA-B65BE49CBCAA}"/>
          </ac:graphicFrameMkLst>
        </pc:graphicFrameChg>
        <pc:graphicFrameChg chg="add mod">
          <ac:chgData name="Nguyen Chi Son" userId="606856d02e9d83ac" providerId="LiveId" clId="{D20242F0-AA47-435F-A548-56B78DEB68A9}" dt="2022-05-20T08:43:25.352" v="4589" actId="1076"/>
          <ac:graphicFrameMkLst>
            <pc:docMk/>
            <pc:sldMk cId="1197157281" sldId="877"/>
            <ac:graphicFrameMk id="13" creationId="{EFF5A6C2-47F1-E82D-C354-A84B737F8D9B}"/>
          </ac:graphicFrameMkLst>
        </pc:graphicFrameChg>
        <pc:graphicFrameChg chg="add del mod">
          <ac:chgData name="Nguyen Chi Son" userId="606856d02e9d83ac" providerId="LiveId" clId="{D20242F0-AA47-435F-A548-56B78DEB68A9}" dt="2022-05-20T08:42:22.379" v="4558" actId="478"/>
          <ac:graphicFrameMkLst>
            <pc:docMk/>
            <pc:sldMk cId="1197157281" sldId="877"/>
            <ac:graphicFrameMk id="14" creationId="{24DBFC74-13A9-CAA6-0947-C24F22855F6A}"/>
          </ac:graphicFrameMkLst>
        </pc:graphicFrameChg>
        <pc:graphicFrameChg chg="add mod">
          <ac:chgData name="Nguyen Chi Son" userId="606856d02e9d83ac" providerId="LiveId" clId="{D20242F0-AA47-435F-A548-56B78DEB68A9}" dt="2022-05-20T08:44:46.819" v="4634"/>
          <ac:graphicFrameMkLst>
            <pc:docMk/>
            <pc:sldMk cId="1197157281" sldId="877"/>
            <ac:graphicFrameMk id="15" creationId="{79A607D1-B587-4835-EBCC-8F984B9458BB}"/>
          </ac:graphicFrameMkLst>
        </pc:graphicFrameChg>
        <pc:picChg chg="del">
          <ac:chgData name="Nguyen Chi Son" userId="606856d02e9d83ac" providerId="LiveId" clId="{D20242F0-AA47-435F-A548-56B78DEB68A9}" dt="2022-05-20T08:38:35.112" v="3617" actId="478"/>
          <ac:picMkLst>
            <pc:docMk/>
            <pc:sldMk cId="1197157281" sldId="877"/>
            <ac:picMk id="3" creationId="{B9C073E3-8021-4252-2A49-B22BF6F3C096}"/>
          </ac:picMkLst>
        </pc:picChg>
      </pc:sldChg>
      <pc:sldChg chg="addSp delSp modSp add mod delAnim modAnim">
        <pc:chgData name="Nguyen Chi Son" userId="606856d02e9d83ac" providerId="LiveId" clId="{D20242F0-AA47-435F-A548-56B78DEB68A9}" dt="2022-05-20T11:15:29.626" v="7058"/>
        <pc:sldMkLst>
          <pc:docMk/>
          <pc:sldMk cId="2807470781" sldId="878"/>
        </pc:sldMkLst>
        <pc:spChg chg="mod">
          <ac:chgData name="Nguyen Chi Son" userId="606856d02e9d83ac" providerId="LiveId" clId="{D20242F0-AA47-435F-A548-56B78DEB68A9}" dt="2022-05-20T08:59:04.677" v="5036" actId="1036"/>
          <ac:spMkLst>
            <pc:docMk/>
            <pc:sldMk cId="2807470781" sldId="878"/>
            <ac:spMk id="7" creationId="{A080DEFD-489E-988C-0BFE-BBFE71500792}"/>
          </ac:spMkLst>
        </pc:spChg>
        <pc:spChg chg="mod">
          <ac:chgData name="Nguyen Chi Son" userId="606856d02e9d83ac" providerId="LiveId" clId="{D20242F0-AA47-435F-A548-56B78DEB68A9}" dt="2022-05-20T08:59:04.677" v="5036" actId="1036"/>
          <ac:spMkLst>
            <pc:docMk/>
            <pc:sldMk cId="2807470781" sldId="878"/>
            <ac:spMk id="8" creationId="{244A0E4D-9B81-4897-807D-E1D9457208B5}"/>
          </ac:spMkLst>
        </pc:spChg>
        <pc:spChg chg="mod">
          <ac:chgData name="Nguyen Chi Son" userId="606856d02e9d83ac" providerId="LiveId" clId="{D20242F0-AA47-435F-A548-56B78DEB68A9}" dt="2022-05-20T08:59:04.677" v="5036" actId="1036"/>
          <ac:spMkLst>
            <pc:docMk/>
            <pc:sldMk cId="2807470781" sldId="878"/>
            <ac:spMk id="10" creationId="{9C465F6D-1B7D-9313-CFF2-AE1334FABFC4}"/>
          </ac:spMkLst>
        </pc:spChg>
        <pc:spChg chg="mod">
          <ac:chgData name="Nguyen Chi Son" userId="606856d02e9d83ac" providerId="LiveId" clId="{D20242F0-AA47-435F-A548-56B78DEB68A9}" dt="2022-05-20T08:59:04.677" v="5036" actId="1036"/>
          <ac:spMkLst>
            <pc:docMk/>
            <pc:sldMk cId="2807470781" sldId="878"/>
            <ac:spMk id="11" creationId="{2E9206E3-6687-E70E-6A4F-C896033B4B0B}"/>
          </ac:spMkLst>
        </pc:spChg>
        <pc:spChg chg="mod">
          <ac:chgData name="Nguyen Chi Son" userId="606856d02e9d83ac" providerId="LiveId" clId="{D20242F0-AA47-435F-A548-56B78DEB68A9}" dt="2022-05-20T08:47:01.585" v="4698" actId="20577"/>
          <ac:spMkLst>
            <pc:docMk/>
            <pc:sldMk cId="2807470781" sldId="878"/>
            <ac:spMk id="19" creationId="{9C339D16-68E4-43C4-A62E-D0146138D23B}"/>
          </ac:spMkLst>
        </pc:spChg>
        <pc:graphicFrameChg chg="mod">
          <ac:chgData name="Nguyen Chi Son" userId="606856d02e9d83ac" providerId="LiveId" clId="{D20242F0-AA47-435F-A548-56B78DEB68A9}" dt="2022-05-20T08:59:04.677" v="5036" actId="1036"/>
          <ac:graphicFrameMkLst>
            <pc:docMk/>
            <pc:sldMk cId="2807470781" sldId="878"/>
            <ac:graphicFrameMk id="12" creationId="{11900353-71AA-6E9A-0ECA-B65BE49CBCAA}"/>
          </ac:graphicFrameMkLst>
        </pc:graphicFrameChg>
        <pc:graphicFrameChg chg="mod">
          <ac:chgData name="Nguyen Chi Son" userId="606856d02e9d83ac" providerId="LiveId" clId="{D20242F0-AA47-435F-A548-56B78DEB68A9}" dt="2022-05-20T08:59:04.677" v="5036" actId="1036"/>
          <ac:graphicFrameMkLst>
            <pc:docMk/>
            <pc:sldMk cId="2807470781" sldId="878"/>
            <ac:graphicFrameMk id="13" creationId="{EFF5A6C2-47F1-E82D-C354-A84B737F8D9B}"/>
          </ac:graphicFrameMkLst>
        </pc:graphicFrameChg>
        <pc:graphicFrameChg chg="del mod">
          <ac:chgData name="Nguyen Chi Son" userId="606856d02e9d83ac" providerId="LiveId" clId="{D20242F0-AA47-435F-A548-56B78DEB68A9}" dt="2022-05-20T08:54:38.955" v="4869" actId="478"/>
          <ac:graphicFrameMkLst>
            <pc:docMk/>
            <pc:sldMk cId="2807470781" sldId="878"/>
            <ac:graphicFrameMk id="15" creationId="{79A607D1-B587-4835-EBCC-8F984B9458BB}"/>
          </ac:graphicFrameMkLst>
        </pc:graphicFrameChg>
        <pc:graphicFrameChg chg="add mod">
          <ac:chgData name="Nguyen Chi Son" userId="606856d02e9d83ac" providerId="LiveId" clId="{D20242F0-AA47-435F-A548-56B78DEB68A9}" dt="2022-05-20T08:52:06.673" v="4737" actId="1076"/>
          <ac:graphicFrameMkLst>
            <pc:docMk/>
            <pc:sldMk cId="2807470781" sldId="878"/>
            <ac:graphicFrameMk id="25" creationId="{E304FA1F-962E-BB2C-3DBD-7BE03B5A2FF6}"/>
          </ac:graphicFrameMkLst>
        </pc:graphicFrameChg>
        <pc:graphicFrameChg chg="add mod">
          <ac:chgData name="Nguyen Chi Son" userId="606856d02e9d83ac" providerId="LiveId" clId="{D20242F0-AA47-435F-A548-56B78DEB68A9}" dt="2022-05-20T08:52:15.585" v="4741" actId="1076"/>
          <ac:graphicFrameMkLst>
            <pc:docMk/>
            <pc:sldMk cId="2807470781" sldId="878"/>
            <ac:graphicFrameMk id="26" creationId="{465D2AD2-348D-06FE-96EB-4D8E973F8F8C}"/>
          </ac:graphicFrameMkLst>
        </pc:graphicFrameChg>
        <pc:graphicFrameChg chg="add mod">
          <ac:chgData name="Nguyen Chi Son" userId="606856d02e9d83ac" providerId="LiveId" clId="{D20242F0-AA47-435F-A548-56B78DEB68A9}" dt="2022-05-20T08:52:24.041" v="4745" actId="1076"/>
          <ac:graphicFrameMkLst>
            <pc:docMk/>
            <pc:sldMk cId="2807470781" sldId="878"/>
            <ac:graphicFrameMk id="27" creationId="{CEA9C906-3722-C50B-F586-11CC1DA2490C}"/>
          </ac:graphicFrameMkLst>
        </pc:graphicFrameChg>
        <pc:graphicFrameChg chg="add mod">
          <ac:chgData name="Nguyen Chi Son" userId="606856d02e9d83ac" providerId="LiveId" clId="{D20242F0-AA47-435F-A548-56B78DEB68A9}" dt="2022-05-20T08:56:08.309" v="4883" actId="571"/>
          <ac:graphicFrameMkLst>
            <pc:docMk/>
            <pc:sldMk cId="2807470781" sldId="878"/>
            <ac:graphicFrameMk id="29" creationId="{1B6BE0AF-E78D-AF07-A798-8FD8C9EFB5DB}"/>
          </ac:graphicFrameMkLst>
        </pc:graphicFrameChg>
        <pc:graphicFrameChg chg="add del mod">
          <ac:chgData name="Nguyen Chi Son" userId="606856d02e9d83ac" providerId="LiveId" clId="{D20242F0-AA47-435F-A548-56B78DEB68A9}" dt="2022-05-20T08:57:56.757" v="4943" actId="478"/>
          <ac:graphicFrameMkLst>
            <pc:docMk/>
            <pc:sldMk cId="2807470781" sldId="878"/>
            <ac:graphicFrameMk id="33" creationId="{9A8337D5-E5FF-D5D7-82B1-5BE46506EC92}"/>
          </ac:graphicFrameMkLst>
        </pc:graphicFrameChg>
        <pc:picChg chg="add mod">
          <ac:chgData name="Nguyen Chi Son" userId="606856d02e9d83ac" providerId="LiveId" clId="{D20242F0-AA47-435F-A548-56B78DEB68A9}" dt="2022-05-20T08:46:44.632" v="4678" actId="1076"/>
          <ac:picMkLst>
            <pc:docMk/>
            <pc:sldMk cId="2807470781" sldId="878"/>
            <ac:picMk id="2050" creationId="{83B8755A-A0D8-E70B-1A01-42E3EEE4B589}"/>
          </ac:picMkLst>
        </pc:picChg>
        <pc:cxnChg chg="add mod">
          <ac:chgData name="Nguyen Chi Son" userId="606856d02e9d83ac" providerId="LiveId" clId="{D20242F0-AA47-435F-A548-56B78DEB68A9}" dt="2022-05-20T08:51:35.321" v="4730" actId="208"/>
          <ac:cxnSpMkLst>
            <pc:docMk/>
            <pc:sldMk cId="2807470781" sldId="878"/>
            <ac:cxnSpMk id="14" creationId="{32D7CA2C-F8D6-BE13-D48B-5FA5D9433803}"/>
          </ac:cxnSpMkLst>
        </pc:cxnChg>
        <pc:cxnChg chg="add mod">
          <ac:chgData name="Nguyen Chi Son" userId="606856d02e9d83ac" providerId="LiveId" clId="{D20242F0-AA47-435F-A548-56B78DEB68A9}" dt="2022-05-20T08:51:35.321" v="4730" actId="208"/>
          <ac:cxnSpMkLst>
            <pc:docMk/>
            <pc:sldMk cId="2807470781" sldId="878"/>
            <ac:cxnSpMk id="16" creationId="{EB7F06F7-A66B-A1CB-A87A-BC5FBD07F023}"/>
          </ac:cxnSpMkLst>
        </pc:cxnChg>
        <pc:cxnChg chg="add mod">
          <ac:chgData name="Nguyen Chi Son" userId="606856d02e9d83ac" providerId="LiveId" clId="{D20242F0-AA47-435F-A548-56B78DEB68A9}" dt="2022-05-20T08:51:35.321" v="4730" actId="208"/>
          <ac:cxnSpMkLst>
            <pc:docMk/>
            <pc:sldMk cId="2807470781" sldId="878"/>
            <ac:cxnSpMk id="22" creationId="{4C2DE7AD-BBFB-63E1-6DE0-334A641B00DD}"/>
          </ac:cxnSpMkLst>
        </pc:cxnChg>
        <pc:cxnChg chg="add mod">
          <ac:chgData name="Nguyen Chi Son" userId="606856d02e9d83ac" providerId="LiveId" clId="{D20242F0-AA47-435F-A548-56B78DEB68A9}" dt="2022-05-20T08:56:08.309" v="4883" actId="571"/>
          <ac:cxnSpMkLst>
            <pc:docMk/>
            <pc:sldMk cId="2807470781" sldId="878"/>
            <ac:cxnSpMk id="28" creationId="{4A7EB32E-4A1E-E2FD-5FC4-CA17A37123AC}"/>
          </ac:cxnSpMkLst>
        </pc:cxnChg>
        <pc:cxnChg chg="add mod">
          <ac:chgData name="Nguyen Chi Son" userId="606856d02e9d83ac" providerId="LiveId" clId="{D20242F0-AA47-435F-A548-56B78DEB68A9}" dt="2022-05-20T08:59:04.677" v="5036" actId="1036"/>
          <ac:cxnSpMkLst>
            <pc:docMk/>
            <pc:sldMk cId="2807470781" sldId="878"/>
            <ac:cxnSpMk id="30" creationId="{50A9BD6F-B616-1CEC-02A4-2DF1A3ED3833}"/>
          </ac:cxnSpMkLst>
        </pc:cxnChg>
      </pc:sldChg>
      <pc:sldChg chg="addSp delSp modSp add mod modAnim">
        <pc:chgData name="Nguyen Chi Son" userId="606856d02e9d83ac" providerId="LiveId" clId="{D20242F0-AA47-435F-A548-56B78DEB68A9}" dt="2022-05-20T11:15:44.500" v="7061"/>
        <pc:sldMkLst>
          <pc:docMk/>
          <pc:sldMk cId="1325680507" sldId="879"/>
        </pc:sldMkLst>
        <pc:spChg chg="mod">
          <ac:chgData name="Nguyen Chi Son" userId="606856d02e9d83ac" providerId="LiveId" clId="{D20242F0-AA47-435F-A548-56B78DEB68A9}" dt="2022-05-20T09:01:26.332" v="5227" actId="20577"/>
          <ac:spMkLst>
            <pc:docMk/>
            <pc:sldMk cId="1325680507" sldId="879"/>
            <ac:spMk id="7" creationId="{A080DEFD-489E-988C-0BFE-BBFE71500792}"/>
          </ac:spMkLst>
        </pc:spChg>
        <pc:spChg chg="mod">
          <ac:chgData name="Nguyen Chi Son" userId="606856d02e9d83ac" providerId="LiveId" clId="{D20242F0-AA47-435F-A548-56B78DEB68A9}" dt="2022-05-20T09:01:19.958" v="5223" actId="122"/>
          <ac:spMkLst>
            <pc:docMk/>
            <pc:sldMk cId="1325680507" sldId="879"/>
            <ac:spMk id="10" creationId="{9C465F6D-1B7D-9313-CFF2-AE1334FABFC4}"/>
          </ac:spMkLst>
        </pc:spChg>
        <pc:graphicFrameChg chg="mod">
          <ac:chgData name="Nguyen Chi Son" userId="606856d02e9d83ac" providerId="LiveId" clId="{D20242F0-AA47-435F-A548-56B78DEB68A9}" dt="2022-05-20T09:01:29.968" v="5228" actId="1076"/>
          <ac:graphicFrameMkLst>
            <pc:docMk/>
            <pc:sldMk cId="1325680507" sldId="879"/>
            <ac:graphicFrameMk id="12" creationId="{11900353-71AA-6E9A-0ECA-B65BE49CBCAA}"/>
          </ac:graphicFrameMkLst>
        </pc:graphicFrameChg>
        <pc:graphicFrameChg chg="mod">
          <ac:chgData name="Nguyen Chi Son" userId="606856d02e9d83ac" providerId="LiveId" clId="{D20242F0-AA47-435F-A548-56B78DEB68A9}" dt="2022-05-20T09:01:21.534" v="5224" actId="1076"/>
          <ac:graphicFrameMkLst>
            <pc:docMk/>
            <pc:sldMk cId="1325680507" sldId="879"/>
            <ac:graphicFrameMk id="13" creationId="{EFF5A6C2-47F1-E82D-C354-A84B737F8D9B}"/>
          </ac:graphicFrameMkLst>
        </pc:graphicFrameChg>
        <pc:cxnChg chg="add del mod">
          <ac:chgData name="Nguyen Chi Son" userId="606856d02e9d83ac" providerId="LiveId" clId="{D20242F0-AA47-435F-A548-56B78DEB68A9}" dt="2022-05-20T09:01:29.968" v="5228" actId="1076"/>
          <ac:cxnSpMkLst>
            <pc:docMk/>
            <pc:sldMk cId="1325680507" sldId="879"/>
            <ac:cxnSpMk id="30" creationId="{50A9BD6F-B616-1CEC-02A4-2DF1A3ED3833}"/>
          </ac:cxnSpMkLst>
        </pc:cxnChg>
      </pc:sldChg>
      <pc:sldChg chg="delSp modSp add mod delAnim modAnim">
        <pc:chgData name="Nguyen Chi Son" userId="606856d02e9d83ac" providerId="LiveId" clId="{D20242F0-AA47-435F-A548-56B78DEB68A9}" dt="2022-05-20T11:15:51.078" v="7063"/>
        <pc:sldMkLst>
          <pc:docMk/>
          <pc:sldMk cId="1878154910" sldId="880"/>
        </pc:sldMkLst>
        <pc:spChg chg="del">
          <ac:chgData name="Nguyen Chi Son" userId="606856d02e9d83ac" providerId="LiveId" clId="{D20242F0-AA47-435F-A548-56B78DEB68A9}" dt="2022-05-20T09:05:08.316" v="5929" actId="478"/>
          <ac:spMkLst>
            <pc:docMk/>
            <pc:sldMk cId="1878154910" sldId="880"/>
            <ac:spMk id="7" creationId="{A080DEFD-489E-988C-0BFE-BBFE71500792}"/>
          </ac:spMkLst>
        </pc:spChg>
        <pc:spChg chg="mod">
          <ac:chgData name="Nguyen Chi Son" userId="606856d02e9d83ac" providerId="LiveId" clId="{D20242F0-AA47-435F-A548-56B78DEB68A9}" dt="2022-05-20T11:02:31.256" v="6027" actId="1035"/>
          <ac:spMkLst>
            <pc:docMk/>
            <pc:sldMk cId="1878154910" sldId="880"/>
            <ac:spMk id="8" creationId="{244A0E4D-9B81-4897-807D-E1D9457208B5}"/>
          </ac:spMkLst>
        </pc:spChg>
        <pc:spChg chg="mod">
          <ac:chgData name="Nguyen Chi Son" userId="606856d02e9d83ac" providerId="LiveId" clId="{D20242F0-AA47-435F-A548-56B78DEB68A9}" dt="2022-05-20T11:02:31.256" v="6027" actId="1035"/>
          <ac:spMkLst>
            <pc:docMk/>
            <pc:sldMk cId="1878154910" sldId="880"/>
            <ac:spMk id="10" creationId="{9C465F6D-1B7D-9313-CFF2-AE1334FABFC4}"/>
          </ac:spMkLst>
        </pc:spChg>
        <pc:spChg chg="del">
          <ac:chgData name="Nguyen Chi Son" userId="606856d02e9d83ac" providerId="LiveId" clId="{D20242F0-AA47-435F-A548-56B78DEB68A9}" dt="2022-05-20T09:05:08.316" v="5929" actId="478"/>
          <ac:spMkLst>
            <pc:docMk/>
            <pc:sldMk cId="1878154910" sldId="880"/>
            <ac:spMk id="11" creationId="{2E9206E3-6687-E70E-6A4F-C896033B4B0B}"/>
          </ac:spMkLst>
        </pc:spChg>
        <pc:spChg chg="mod">
          <ac:chgData name="Nguyen Chi Son" userId="606856d02e9d83ac" providerId="LiveId" clId="{D20242F0-AA47-435F-A548-56B78DEB68A9}" dt="2022-05-20T11:02:17.545" v="6002" actId="20577"/>
          <ac:spMkLst>
            <pc:docMk/>
            <pc:sldMk cId="1878154910" sldId="880"/>
            <ac:spMk id="19" creationId="{9C339D16-68E4-43C4-A62E-D0146138D23B}"/>
          </ac:spMkLst>
        </pc:spChg>
        <pc:graphicFrameChg chg="del">
          <ac:chgData name="Nguyen Chi Son" userId="606856d02e9d83ac" providerId="LiveId" clId="{D20242F0-AA47-435F-A548-56B78DEB68A9}" dt="2022-05-20T09:05:08.316" v="5929" actId="478"/>
          <ac:graphicFrameMkLst>
            <pc:docMk/>
            <pc:sldMk cId="1878154910" sldId="880"/>
            <ac:graphicFrameMk id="12" creationId="{11900353-71AA-6E9A-0ECA-B65BE49CBCAA}"/>
          </ac:graphicFrameMkLst>
        </pc:graphicFrameChg>
        <pc:graphicFrameChg chg="del">
          <ac:chgData name="Nguyen Chi Son" userId="606856d02e9d83ac" providerId="LiveId" clId="{D20242F0-AA47-435F-A548-56B78DEB68A9}" dt="2022-05-20T09:05:05.061" v="5928" actId="478"/>
          <ac:graphicFrameMkLst>
            <pc:docMk/>
            <pc:sldMk cId="1878154910" sldId="880"/>
            <ac:graphicFrameMk id="13" creationId="{EFF5A6C2-47F1-E82D-C354-A84B737F8D9B}"/>
          </ac:graphicFrameMkLst>
        </pc:graphicFrameChg>
        <pc:graphicFrameChg chg="del">
          <ac:chgData name="Nguyen Chi Son" userId="606856d02e9d83ac" providerId="LiveId" clId="{D20242F0-AA47-435F-A548-56B78DEB68A9}" dt="2022-05-20T09:03:15.002" v="5231" actId="478"/>
          <ac:graphicFrameMkLst>
            <pc:docMk/>
            <pc:sldMk cId="1878154910" sldId="880"/>
            <ac:graphicFrameMk id="25" creationId="{E304FA1F-962E-BB2C-3DBD-7BE03B5A2FF6}"/>
          </ac:graphicFrameMkLst>
        </pc:graphicFrameChg>
        <pc:graphicFrameChg chg="del">
          <ac:chgData name="Nguyen Chi Son" userId="606856d02e9d83ac" providerId="LiveId" clId="{D20242F0-AA47-435F-A548-56B78DEB68A9}" dt="2022-05-20T09:03:15.002" v="5231" actId="478"/>
          <ac:graphicFrameMkLst>
            <pc:docMk/>
            <pc:sldMk cId="1878154910" sldId="880"/>
            <ac:graphicFrameMk id="26" creationId="{465D2AD2-348D-06FE-96EB-4D8E973F8F8C}"/>
          </ac:graphicFrameMkLst>
        </pc:graphicFrameChg>
        <pc:graphicFrameChg chg="del">
          <ac:chgData name="Nguyen Chi Son" userId="606856d02e9d83ac" providerId="LiveId" clId="{D20242F0-AA47-435F-A548-56B78DEB68A9}" dt="2022-05-20T09:03:15.002" v="5231" actId="478"/>
          <ac:graphicFrameMkLst>
            <pc:docMk/>
            <pc:sldMk cId="1878154910" sldId="880"/>
            <ac:graphicFrameMk id="27" creationId="{CEA9C906-3722-C50B-F586-11CC1DA2490C}"/>
          </ac:graphicFrameMkLst>
        </pc:graphicFrameChg>
        <pc:picChg chg="del">
          <ac:chgData name="Nguyen Chi Son" userId="606856d02e9d83ac" providerId="LiveId" clId="{D20242F0-AA47-435F-A548-56B78DEB68A9}" dt="2022-05-20T09:03:12.897" v="5230" actId="478"/>
          <ac:picMkLst>
            <pc:docMk/>
            <pc:sldMk cId="1878154910" sldId="880"/>
            <ac:picMk id="2050" creationId="{83B8755A-A0D8-E70B-1A01-42E3EEE4B589}"/>
          </ac:picMkLst>
        </pc:picChg>
        <pc:cxnChg chg="del">
          <ac:chgData name="Nguyen Chi Son" userId="606856d02e9d83ac" providerId="LiveId" clId="{D20242F0-AA47-435F-A548-56B78DEB68A9}" dt="2022-05-20T09:03:15.002" v="5231" actId="478"/>
          <ac:cxnSpMkLst>
            <pc:docMk/>
            <pc:sldMk cId="1878154910" sldId="880"/>
            <ac:cxnSpMk id="14" creationId="{32D7CA2C-F8D6-BE13-D48B-5FA5D9433803}"/>
          </ac:cxnSpMkLst>
        </pc:cxnChg>
        <pc:cxnChg chg="del">
          <ac:chgData name="Nguyen Chi Son" userId="606856d02e9d83ac" providerId="LiveId" clId="{D20242F0-AA47-435F-A548-56B78DEB68A9}" dt="2022-05-20T09:03:15.002" v="5231" actId="478"/>
          <ac:cxnSpMkLst>
            <pc:docMk/>
            <pc:sldMk cId="1878154910" sldId="880"/>
            <ac:cxnSpMk id="16" creationId="{EB7F06F7-A66B-A1CB-A87A-BC5FBD07F023}"/>
          </ac:cxnSpMkLst>
        </pc:cxnChg>
        <pc:cxnChg chg="del">
          <ac:chgData name="Nguyen Chi Son" userId="606856d02e9d83ac" providerId="LiveId" clId="{D20242F0-AA47-435F-A548-56B78DEB68A9}" dt="2022-05-20T09:03:15.002" v="5231" actId="478"/>
          <ac:cxnSpMkLst>
            <pc:docMk/>
            <pc:sldMk cId="1878154910" sldId="880"/>
            <ac:cxnSpMk id="22" creationId="{4C2DE7AD-BBFB-63E1-6DE0-334A641B00DD}"/>
          </ac:cxnSpMkLst>
        </pc:cxnChg>
        <pc:cxnChg chg="del">
          <ac:chgData name="Nguyen Chi Son" userId="606856d02e9d83ac" providerId="LiveId" clId="{D20242F0-AA47-435F-A548-56B78DEB68A9}" dt="2022-05-20T09:05:08.316" v="5929" actId="478"/>
          <ac:cxnSpMkLst>
            <pc:docMk/>
            <pc:sldMk cId="1878154910" sldId="880"/>
            <ac:cxnSpMk id="30" creationId="{50A9BD6F-B616-1CEC-02A4-2DF1A3ED3833}"/>
          </ac:cxnSpMkLst>
        </pc:cxnChg>
      </pc:sldChg>
      <pc:sldChg chg="modSp add ord modAnim">
        <pc:chgData name="Nguyen Chi Son" userId="606856d02e9d83ac" providerId="LiveId" clId="{D20242F0-AA47-435F-A548-56B78DEB68A9}" dt="2022-05-20T11:14:37.401" v="7045"/>
        <pc:sldMkLst>
          <pc:docMk/>
          <pc:sldMk cId="3029192842" sldId="881"/>
        </pc:sldMkLst>
        <pc:spChg chg="mod">
          <ac:chgData name="Nguyen Chi Son" userId="606856d02e9d83ac" providerId="LiveId" clId="{D20242F0-AA47-435F-A548-56B78DEB68A9}" dt="2022-05-20T11:02:57.937" v="6039" actId="20577"/>
          <ac:spMkLst>
            <pc:docMk/>
            <pc:sldMk cId="3029192842" sldId="881"/>
            <ac:spMk id="5" creationId="{959DC5CC-5C06-2E1D-DB4B-4A2D84680265}"/>
          </ac:spMkLst>
        </pc:spChg>
      </pc:sldChg>
      <pc:sldChg chg="addSp delSp modSp add mod modAnim">
        <pc:chgData name="Nguyen Chi Son" userId="606856d02e9d83ac" providerId="LiveId" clId="{D20242F0-AA47-435F-A548-56B78DEB68A9}" dt="2022-05-20T11:15:59" v="7065"/>
        <pc:sldMkLst>
          <pc:docMk/>
          <pc:sldMk cId="2473169954" sldId="882"/>
        </pc:sldMkLst>
        <pc:spChg chg="mod">
          <ac:chgData name="Nguyen Chi Son" userId="606856d02e9d83ac" providerId="LiveId" clId="{D20242F0-AA47-435F-A548-56B78DEB68A9}" dt="2022-05-20T11:10:22.879" v="6890" actId="20577"/>
          <ac:spMkLst>
            <pc:docMk/>
            <pc:sldMk cId="2473169954" sldId="882"/>
            <ac:spMk id="2" creationId="{BA8A6260-CA4B-46A9-A06E-C71EE59E6992}"/>
          </ac:spMkLst>
        </pc:spChg>
        <pc:spChg chg="mod">
          <ac:chgData name="Nguyen Chi Son" userId="606856d02e9d83ac" providerId="LiveId" clId="{D20242F0-AA47-435F-A548-56B78DEB68A9}" dt="2022-05-20T11:14:16.011" v="7042" actId="555"/>
          <ac:spMkLst>
            <pc:docMk/>
            <pc:sldMk cId="2473169954" sldId="882"/>
            <ac:spMk id="8" creationId="{0831C987-DC47-5C6B-746B-7FEAB2752CE3}"/>
          </ac:spMkLst>
        </pc:spChg>
        <pc:spChg chg="mod">
          <ac:chgData name="Nguyen Chi Son" userId="606856d02e9d83ac" providerId="LiveId" clId="{D20242F0-AA47-435F-A548-56B78DEB68A9}" dt="2022-05-20T11:14:16.011" v="7042" actId="555"/>
          <ac:spMkLst>
            <pc:docMk/>
            <pc:sldMk cId="2473169954" sldId="882"/>
            <ac:spMk id="9" creationId="{EE987414-9DE2-B91C-C5D3-84DCF352B7FF}"/>
          </ac:spMkLst>
        </pc:spChg>
        <pc:picChg chg="del">
          <ac:chgData name="Nguyen Chi Son" userId="606856d02e9d83ac" providerId="LiveId" clId="{D20242F0-AA47-435F-A548-56B78DEB68A9}" dt="2022-05-20T11:10:37.817" v="6891" actId="478"/>
          <ac:picMkLst>
            <pc:docMk/>
            <pc:sldMk cId="2473169954" sldId="882"/>
            <ac:picMk id="6" creationId="{E5485768-8C13-3D1C-2F8B-29C1C018B05F}"/>
          </ac:picMkLst>
        </pc:picChg>
        <pc:picChg chg="del">
          <ac:chgData name="Nguyen Chi Son" userId="606856d02e9d83ac" providerId="LiveId" clId="{D20242F0-AA47-435F-A548-56B78DEB68A9}" dt="2022-05-20T11:10:38.270" v="6892" actId="478"/>
          <ac:picMkLst>
            <pc:docMk/>
            <pc:sldMk cId="2473169954" sldId="882"/>
            <ac:picMk id="1026" creationId="{30D9A3F8-9A52-63DD-52D1-F65A5436F766}"/>
          </ac:picMkLst>
        </pc:picChg>
        <pc:picChg chg="add mod">
          <ac:chgData name="Nguyen Chi Son" userId="606856d02e9d83ac" providerId="LiveId" clId="{D20242F0-AA47-435F-A548-56B78DEB68A9}" dt="2022-05-20T11:13:50.918" v="7034" actId="1076"/>
          <ac:picMkLst>
            <pc:docMk/>
            <pc:sldMk cId="2473169954" sldId="882"/>
            <ac:picMk id="2050" creationId="{273FEC68-3B82-B790-F718-20BBCFB89C9F}"/>
          </ac:picMkLst>
        </pc:picChg>
        <pc:picChg chg="add mod">
          <ac:chgData name="Nguyen Chi Son" userId="606856d02e9d83ac" providerId="LiveId" clId="{D20242F0-AA47-435F-A548-56B78DEB68A9}" dt="2022-05-20T11:13:53.371" v="7035" actId="1076"/>
          <ac:picMkLst>
            <pc:docMk/>
            <pc:sldMk cId="2473169954" sldId="882"/>
            <ac:picMk id="2052" creationId="{8A642861-3817-7F27-0B94-D072C2C18502}"/>
          </ac:picMkLst>
        </pc:picChg>
      </pc:sldChg>
    </pc:docChg>
  </pc:docChgLst>
  <pc:docChgLst>
    <pc:chgData name="Nguyen Chi Son" userId="606856d02e9d83ac" providerId="LiveId" clId="{145B304D-1C20-482D-9A32-B3E890201964}"/>
    <pc:docChg chg="undo custSel addSld delSld modSld">
      <pc:chgData name="Nguyen Chi Son" userId="606856d02e9d83ac" providerId="LiveId" clId="{145B304D-1C20-482D-9A32-B3E890201964}" dt="2021-10-13T11:28:59.032" v="3829" actId="20577"/>
      <pc:docMkLst>
        <pc:docMk/>
      </pc:docMkLst>
      <pc:sldChg chg="modSp mod">
        <pc:chgData name="Nguyen Chi Son" userId="606856d02e9d83ac" providerId="LiveId" clId="{145B304D-1C20-482D-9A32-B3E890201964}" dt="2021-10-13T10:23:30.366" v="50" actId="255"/>
        <pc:sldMkLst>
          <pc:docMk/>
          <pc:sldMk cId="2922349590" sldId="256"/>
        </pc:sldMkLst>
        <pc:spChg chg="mod">
          <ac:chgData name="Nguyen Chi Son" userId="606856d02e9d83ac" providerId="LiveId" clId="{145B304D-1C20-482D-9A32-B3E890201964}" dt="2021-10-13T10:23:30.366" v="50" actId="255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145B304D-1C20-482D-9A32-B3E890201964}" dt="2021-10-13T10:23:42.801" v="97" actId="20577"/>
        <pc:sldMkLst>
          <pc:docMk/>
          <pc:sldMk cId="2812505328" sldId="362"/>
        </pc:sldMkLst>
        <pc:spChg chg="mod">
          <ac:chgData name="Nguyen Chi Son" userId="606856d02e9d83ac" providerId="LiveId" clId="{145B304D-1C20-482D-9A32-B3E890201964}" dt="2021-10-13T10:23:42.801" v="97" actId="20577"/>
          <ac:spMkLst>
            <pc:docMk/>
            <pc:sldMk cId="2812505328" sldId="362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145B304D-1C20-482D-9A32-B3E890201964}" dt="2021-10-13T10:31:56.159" v="917" actId="20577"/>
        <pc:sldMkLst>
          <pc:docMk/>
          <pc:sldMk cId="3298182474" sldId="547"/>
        </pc:sldMkLst>
        <pc:spChg chg="mod">
          <ac:chgData name="Nguyen Chi Son" userId="606856d02e9d83ac" providerId="LiveId" clId="{145B304D-1C20-482D-9A32-B3E890201964}" dt="2021-10-13T10:24:18.391" v="275" actId="20577"/>
          <ac:spMkLst>
            <pc:docMk/>
            <pc:sldMk cId="3298182474" sldId="547"/>
            <ac:spMk id="2" creationId="{BA8A6260-CA4B-46A9-A06E-C71EE59E6992}"/>
          </ac:spMkLst>
        </pc:spChg>
        <pc:spChg chg="mod">
          <ac:chgData name="Nguyen Chi Son" userId="606856d02e9d83ac" providerId="LiveId" clId="{145B304D-1C20-482D-9A32-B3E890201964}" dt="2021-10-13T10:31:30.190" v="900" actId="207"/>
          <ac:spMkLst>
            <pc:docMk/>
            <pc:sldMk cId="3298182474" sldId="547"/>
            <ac:spMk id="7" creationId="{CF632240-EE73-4E45-BA66-6CA6C40409AF}"/>
          </ac:spMkLst>
        </pc:spChg>
        <pc:spChg chg="del">
          <ac:chgData name="Nguyen Chi Son" userId="606856d02e9d83ac" providerId="LiveId" clId="{145B304D-1C20-482D-9A32-B3E890201964}" dt="2021-10-13T10:23:48.693" v="102" actId="478"/>
          <ac:spMkLst>
            <pc:docMk/>
            <pc:sldMk cId="3298182474" sldId="547"/>
            <ac:spMk id="11" creationId="{0E59A2E7-621A-42C1-8E81-C8083687088B}"/>
          </ac:spMkLst>
        </pc:spChg>
        <pc:spChg chg="add mod">
          <ac:chgData name="Nguyen Chi Son" userId="606856d02e9d83ac" providerId="LiveId" clId="{145B304D-1C20-482D-9A32-B3E890201964}" dt="2021-10-13T10:31:39.791" v="902" actId="207"/>
          <ac:spMkLst>
            <pc:docMk/>
            <pc:sldMk cId="3298182474" sldId="547"/>
            <ac:spMk id="12" creationId="{C106BD37-AB41-4F88-BF97-4F33395FC606}"/>
          </ac:spMkLst>
        </pc:spChg>
        <pc:spChg chg="del">
          <ac:chgData name="Nguyen Chi Son" userId="606856d02e9d83ac" providerId="LiveId" clId="{145B304D-1C20-482D-9A32-B3E890201964}" dt="2021-10-13T10:23:47.637" v="101" actId="478"/>
          <ac:spMkLst>
            <pc:docMk/>
            <pc:sldMk cId="3298182474" sldId="547"/>
            <ac:spMk id="13" creationId="{A1F05AB6-6F21-4D52-B849-E0B5A3D4629A}"/>
          </ac:spMkLst>
        </pc:spChg>
        <pc:spChg chg="add mod">
          <ac:chgData name="Nguyen Chi Son" userId="606856d02e9d83ac" providerId="LiveId" clId="{145B304D-1C20-482D-9A32-B3E890201964}" dt="2021-10-13T10:31:56.159" v="917" actId="20577"/>
          <ac:spMkLst>
            <pc:docMk/>
            <pc:sldMk cId="3298182474" sldId="547"/>
            <ac:spMk id="15" creationId="{6A857EF1-52D9-4D64-A14C-EECC953EA1B1}"/>
          </ac:spMkLst>
        </pc:spChg>
        <pc:picChg chg="add del mod">
          <ac:chgData name="Nguyen Chi Son" userId="606856d02e9d83ac" providerId="LiveId" clId="{145B304D-1C20-482D-9A32-B3E890201964}" dt="2021-10-13T10:26:05.825" v="498" actId="478"/>
          <ac:picMkLst>
            <pc:docMk/>
            <pc:sldMk cId="3298182474" sldId="547"/>
            <ac:picMk id="3" creationId="{01E9D3E6-AD52-4C90-AB7A-FADE3D882BB2}"/>
          </ac:picMkLst>
        </pc:picChg>
        <pc:picChg chg="add mod modCrop">
          <ac:chgData name="Nguyen Chi Son" userId="606856d02e9d83ac" providerId="LiveId" clId="{145B304D-1C20-482D-9A32-B3E890201964}" dt="2021-10-13T10:30:37.761" v="884" actId="1076"/>
          <ac:picMkLst>
            <pc:docMk/>
            <pc:sldMk cId="3298182474" sldId="547"/>
            <ac:picMk id="5" creationId="{371D989D-9381-4EC7-968F-C1B4B4A1F422}"/>
          </ac:picMkLst>
        </pc:picChg>
        <pc:picChg chg="add mod modCrop">
          <ac:chgData name="Nguyen Chi Son" userId="606856d02e9d83ac" providerId="LiveId" clId="{145B304D-1C20-482D-9A32-B3E890201964}" dt="2021-10-13T10:30:45.483" v="889" actId="1076"/>
          <ac:picMkLst>
            <pc:docMk/>
            <pc:sldMk cId="3298182474" sldId="547"/>
            <ac:picMk id="8" creationId="{6534B307-162E-4B93-8C1D-B5D922FE1591}"/>
          </ac:picMkLst>
        </pc:picChg>
        <pc:picChg chg="add mod">
          <ac:chgData name="Nguyen Chi Son" userId="606856d02e9d83ac" providerId="LiveId" clId="{145B304D-1C20-482D-9A32-B3E890201964}" dt="2021-10-13T10:30:47.280" v="890" actId="1076"/>
          <ac:picMkLst>
            <pc:docMk/>
            <pc:sldMk cId="3298182474" sldId="547"/>
            <ac:picMk id="14" creationId="{15FDF2F8-67A2-4D5D-81E5-ACC31B9C223D}"/>
          </ac:picMkLst>
        </pc:picChg>
        <pc:picChg chg="del">
          <ac:chgData name="Nguyen Chi Son" userId="606856d02e9d83ac" providerId="LiveId" clId="{145B304D-1C20-482D-9A32-B3E890201964}" dt="2021-10-13T10:23:45.675" v="98" actId="478"/>
          <ac:picMkLst>
            <pc:docMk/>
            <pc:sldMk cId="3298182474" sldId="547"/>
            <ac:picMk id="1026" creationId="{738B9090-97ED-476D-B3D4-DB890F7DEF89}"/>
          </ac:picMkLst>
        </pc:picChg>
        <pc:picChg chg="del">
          <ac:chgData name="Nguyen Chi Son" userId="606856d02e9d83ac" providerId="LiveId" clId="{145B304D-1C20-482D-9A32-B3E890201964}" dt="2021-10-13T10:23:46.112" v="99" actId="478"/>
          <ac:picMkLst>
            <pc:docMk/>
            <pc:sldMk cId="3298182474" sldId="547"/>
            <ac:picMk id="1028" creationId="{58F1461E-FC0D-4DA4-B5E8-799D8B592AE5}"/>
          </ac:picMkLst>
        </pc:picChg>
        <pc:picChg chg="del">
          <ac:chgData name="Nguyen Chi Son" userId="606856d02e9d83ac" providerId="LiveId" clId="{145B304D-1C20-482D-9A32-B3E890201964}" dt="2021-10-13T10:23:46.518" v="100" actId="478"/>
          <ac:picMkLst>
            <pc:docMk/>
            <pc:sldMk cId="3298182474" sldId="547"/>
            <ac:picMk id="1030" creationId="{102AA4A5-BA3D-4ED1-BCC6-2F941822B4D1}"/>
          </ac:picMkLst>
        </pc:picChg>
      </pc:sldChg>
      <pc:sldChg chg="addSp delSp modSp mod">
        <pc:chgData name="Nguyen Chi Son" userId="606856d02e9d83ac" providerId="LiveId" clId="{145B304D-1C20-482D-9A32-B3E890201964}" dt="2021-10-13T10:48:26.403" v="2299" actId="1035"/>
        <pc:sldMkLst>
          <pc:docMk/>
          <pc:sldMk cId="3023646297" sldId="614"/>
        </pc:sldMkLst>
        <pc:spChg chg="mod">
          <ac:chgData name="Nguyen Chi Son" userId="606856d02e9d83ac" providerId="LiveId" clId="{145B304D-1C20-482D-9A32-B3E890201964}" dt="2021-10-13T10:33:29.709" v="1144" actId="20577"/>
          <ac:spMkLst>
            <pc:docMk/>
            <pc:sldMk cId="3023646297" sldId="614"/>
            <ac:spMk id="2" creationId="{BA8A6260-CA4B-46A9-A06E-C71EE59E6992}"/>
          </ac:spMkLst>
        </pc:spChg>
        <pc:spChg chg="del">
          <ac:chgData name="Nguyen Chi Son" userId="606856d02e9d83ac" providerId="LiveId" clId="{145B304D-1C20-482D-9A32-B3E890201964}" dt="2021-10-13T10:33:34.398" v="1145" actId="478"/>
          <ac:spMkLst>
            <pc:docMk/>
            <pc:sldMk cId="3023646297" sldId="614"/>
            <ac:spMk id="9" creationId="{0A435016-268D-49D1-8B57-6BD98FB8EBD9}"/>
          </ac:spMkLst>
        </pc:spChg>
        <pc:graphicFrameChg chg="add mod modGraphic">
          <ac:chgData name="Nguyen Chi Son" userId="606856d02e9d83ac" providerId="LiveId" clId="{145B304D-1C20-482D-9A32-B3E890201964}" dt="2021-10-13T10:48:22.079" v="2275" actId="1035"/>
          <ac:graphicFrameMkLst>
            <pc:docMk/>
            <pc:sldMk cId="3023646297" sldId="614"/>
            <ac:graphicFrameMk id="3" creationId="{5E466E66-F729-422C-B556-7F16DC921A34}"/>
          </ac:graphicFrameMkLst>
        </pc:graphicFrameChg>
        <pc:picChg chg="add mod">
          <ac:chgData name="Nguyen Chi Son" userId="606856d02e9d83ac" providerId="LiveId" clId="{145B304D-1C20-482D-9A32-B3E890201964}" dt="2021-10-13T10:48:25.199" v="2289" actId="1035"/>
          <ac:picMkLst>
            <pc:docMk/>
            <pc:sldMk cId="3023646297" sldId="614"/>
            <ac:picMk id="5" creationId="{06172EDA-468B-46C2-A8D2-9DDDEB9905FE}"/>
          </ac:picMkLst>
        </pc:picChg>
        <pc:picChg chg="del">
          <ac:chgData name="Nguyen Chi Son" userId="606856d02e9d83ac" providerId="LiveId" clId="{145B304D-1C20-482D-9A32-B3E890201964}" dt="2021-10-13T10:32:34.776" v="961" actId="478"/>
          <ac:picMkLst>
            <pc:docMk/>
            <pc:sldMk cId="3023646297" sldId="614"/>
            <ac:picMk id="6" creationId="{F4ADB876-31CA-4F54-9853-F72A623A5823}"/>
          </ac:picMkLst>
        </pc:picChg>
        <pc:picChg chg="add mod">
          <ac:chgData name="Nguyen Chi Son" userId="606856d02e9d83ac" providerId="LiveId" clId="{145B304D-1C20-482D-9A32-B3E890201964}" dt="2021-10-13T10:48:26.403" v="2299" actId="1035"/>
          <ac:picMkLst>
            <pc:docMk/>
            <pc:sldMk cId="3023646297" sldId="614"/>
            <ac:picMk id="8" creationId="{3FED42E0-3ED2-4125-9CF5-06B2CD2294CC}"/>
          </ac:picMkLst>
        </pc:picChg>
      </pc:sldChg>
      <pc:sldChg chg="modSp mod">
        <pc:chgData name="Nguyen Chi Son" userId="606856d02e9d83ac" providerId="LiveId" clId="{145B304D-1C20-482D-9A32-B3E890201964}" dt="2021-10-13T10:32:24.280" v="960" actId="20577"/>
        <pc:sldMkLst>
          <pc:docMk/>
          <pc:sldMk cId="3607990327" sldId="616"/>
        </pc:sldMkLst>
        <pc:spChg chg="mod">
          <ac:chgData name="Nguyen Chi Son" userId="606856d02e9d83ac" providerId="LiveId" clId="{145B304D-1C20-482D-9A32-B3E890201964}" dt="2021-10-13T10:32:24.280" v="960" actId="20577"/>
          <ac:spMkLst>
            <pc:docMk/>
            <pc:sldMk cId="3607990327" sldId="616"/>
            <ac:spMk id="2" creationId="{DAF08EC2-5D0D-48D9-855C-A59C0E5ED55B}"/>
          </ac:spMkLst>
        </pc:spChg>
      </pc:sldChg>
      <pc:sldChg chg="del">
        <pc:chgData name="Nguyen Chi Son" userId="606856d02e9d83ac" providerId="LiveId" clId="{145B304D-1C20-482D-9A32-B3E890201964}" dt="2021-10-13T10:32:16.432" v="918" actId="47"/>
        <pc:sldMkLst>
          <pc:docMk/>
          <pc:sldMk cId="3964383563" sldId="716"/>
        </pc:sldMkLst>
      </pc:sldChg>
      <pc:sldChg chg="addSp modSp mod modAnim">
        <pc:chgData name="Nguyen Chi Son" userId="606856d02e9d83ac" providerId="LiveId" clId="{145B304D-1C20-482D-9A32-B3E890201964}" dt="2021-10-13T10:57:00.502" v="3824"/>
        <pc:sldMkLst>
          <pc:docMk/>
          <pc:sldMk cId="2132589863" sldId="717"/>
        </pc:sldMkLst>
        <pc:spChg chg="mod">
          <ac:chgData name="Nguyen Chi Son" userId="606856d02e9d83ac" providerId="LiveId" clId="{145B304D-1C20-482D-9A32-B3E890201964}" dt="2021-10-13T10:56:52.544" v="3820" actId="1036"/>
          <ac:spMkLst>
            <pc:docMk/>
            <pc:sldMk cId="2132589863" sldId="717"/>
            <ac:spMk id="14" creationId="{A530074C-9975-4D4F-AC15-005B11433C74}"/>
          </ac:spMkLst>
        </pc:spChg>
        <pc:spChg chg="mod">
          <ac:chgData name="Nguyen Chi Son" userId="606856d02e9d83ac" providerId="LiveId" clId="{145B304D-1C20-482D-9A32-B3E890201964}" dt="2021-10-13T10:56:52.544" v="3820" actId="1036"/>
          <ac:spMkLst>
            <pc:docMk/>
            <pc:sldMk cId="2132589863" sldId="717"/>
            <ac:spMk id="15" creationId="{EC5263CE-BE2F-44C4-BD89-2666D2873C33}"/>
          </ac:spMkLst>
        </pc:spChg>
        <pc:spChg chg="mod">
          <ac:chgData name="Nguyen Chi Son" userId="606856d02e9d83ac" providerId="LiveId" clId="{145B304D-1C20-482D-9A32-B3E890201964}" dt="2021-10-13T10:49:49.233" v="2470" actId="20577"/>
          <ac:spMkLst>
            <pc:docMk/>
            <pc:sldMk cId="2132589863" sldId="717"/>
            <ac:spMk id="19" creationId="{9C339D16-68E4-43C4-A62E-D0146138D23B}"/>
          </ac:spMkLst>
        </pc:spChg>
        <pc:picChg chg="add mod">
          <ac:chgData name="Nguyen Chi Son" userId="606856d02e9d83ac" providerId="LiveId" clId="{145B304D-1C20-482D-9A32-B3E890201964}" dt="2021-10-13T10:56:45.740" v="3801" actId="1076"/>
          <ac:picMkLst>
            <pc:docMk/>
            <pc:sldMk cId="2132589863" sldId="717"/>
            <ac:picMk id="3" creationId="{73B6171E-2343-4611-9FBE-7A60F5BED847}"/>
          </ac:picMkLst>
        </pc:picChg>
      </pc:sldChg>
      <pc:sldChg chg="del">
        <pc:chgData name="Nguyen Chi Son" userId="606856d02e9d83ac" providerId="LiveId" clId="{145B304D-1C20-482D-9A32-B3E890201964}" dt="2021-10-13T10:56:03.716" v="3746" actId="47"/>
        <pc:sldMkLst>
          <pc:docMk/>
          <pc:sldMk cId="2563395140" sldId="718"/>
        </pc:sldMkLst>
      </pc:sldChg>
      <pc:sldChg chg="del">
        <pc:chgData name="Nguyen Chi Son" userId="606856d02e9d83ac" providerId="LiveId" clId="{145B304D-1C20-482D-9A32-B3E890201964}" dt="2021-10-13T10:56:03.716" v="3746" actId="47"/>
        <pc:sldMkLst>
          <pc:docMk/>
          <pc:sldMk cId="1775800129" sldId="719"/>
        </pc:sldMkLst>
      </pc:sldChg>
      <pc:sldChg chg="del">
        <pc:chgData name="Nguyen Chi Son" userId="606856d02e9d83ac" providerId="LiveId" clId="{145B304D-1C20-482D-9A32-B3E890201964}" dt="2021-10-13T10:56:03.716" v="3746" actId="47"/>
        <pc:sldMkLst>
          <pc:docMk/>
          <pc:sldMk cId="358649922" sldId="720"/>
        </pc:sldMkLst>
      </pc:sldChg>
      <pc:sldChg chg="addSp delSp modSp add mod">
        <pc:chgData name="Nguyen Chi Son" userId="606856d02e9d83ac" providerId="LiveId" clId="{145B304D-1C20-482D-9A32-B3E890201964}" dt="2021-10-13T10:48:42.720" v="2305" actId="1076"/>
        <pc:sldMkLst>
          <pc:docMk/>
          <pc:sldMk cId="523868378" sldId="721"/>
        </pc:sldMkLst>
        <pc:graphicFrameChg chg="mod modGraphic">
          <ac:chgData name="Nguyen Chi Son" userId="606856d02e9d83ac" providerId="LiveId" clId="{145B304D-1C20-482D-9A32-B3E890201964}" dt="2021-10-13T10:48:09.084" v="2259" actId="1036"/>
          <ac:graphicFrameMkLst>
            <pc:docMk/>
            <pc:sldMk cId="523868378" sldId="721"/>
            <ac:graphicFrameMk id="3" creationId="{5E466E66-F729-422C-B556-7F16DC921A34}"/>
          </ac:graphicFrameMkLst>
        </pc:graphicFrameChg>
        <pc:picChg chg="del">
          <ac:chgData name="Nguyen Chi Son" userId="606856d02e9d83ac" providerId="LiveId" clId="{145B304D-1C20-482D-9A32-B3E890201964}" dt="2021-10-13T10:39:31.834" v="1811" actId="478"/>
          <ac:picMkLst>
            <pc:docMk/>
            <pc:sldMk cId="523868378" sldId="721"/>
            <ac:picMk id="5" creationId="{06172EDA-468B-46C2-A8D2-9DDDEB9905FE}"/>
          </ac:picMkLst>
        </pc:picChg>
        <pc:picChg chg="add mod modCrop">
          <ac:chgData name="Nguyen Chi Son" userId="606856d02e9d83ac" providerId="LiveId" clId="{145B304D-1C20-482D-9A32-B3E890201964}" dt="2021-10-13T10:47:03.932" v="2223" actId="1076"/>
          <ac:picMkLst>
            <pc:docMk/>
            <pc:sldMk cId="523868378" sldId="721"/>
            <ac:picMk id="6" creationId="{FE5E96B5-BDDB-46D8-9C04-749B9CCE756E}"/>
          </ac:picMkLst>
        </pc:picChg>
        <pc:picChg chg="del">
          <ac:chgData name="Nguyen Chi Son" userId="606856d02e9d83ac" providerId="LiveId" clId="{145B304D-1C20-482D-9A32-B3E890201964}" dt="2021-10-13T10:40:44.885" v="1818" actId="478"/>
          <ac:picMkLst>
            <pc:docMk/>
            <pc:sldMk cId="523868378" sldId="721"/>
            <ac:picMk id="8" creationId="{3FED42E0-3ED2-4125-9CF5-06B2CD2294CC}"/>
          </ac:picMkLst>
        </pc:picChg>
        <pc:picChg chg="add del mod">
          <ac:chgData name="Nguyen Chi Son" userId="606856d02e9d83ac" providerId="LiveId" clId="{145B304D-1C20-482D-9A32-B3E890201964}" dt="2021-10-13T10:40:49.037" v="1821" actId="478"/>
          <ac:picMkLst>
            <pc:docMk/>
            <pc:sldMk cId="523868378" sldId="721"/>
            <ac:picMk id="9" creationId="{FECF958A-0017-4BB8-BDA9-1AA5D872CFE6}"/>
          </ac:picMkLst>
        </pc:picChg>
        <pc:picChg chg="add mod modCrop">
          <ac:chgData name="Nguyen Chi Son" userId="606856d02e9d83ac" providerId="LiveId" clId="{145B304D-1C20-482D-9A32-B3E890201964}" dt="2021-10-13T10:48:35.793" v="2303" actId="1076"/>
          <ac:picMkLst>
            <pc:docMk/>
            <pc:sldMk cId="523868378" sldId="721"/>
            <ac:picMk id="11" creationId="{41670401-6172-440A-BAC9-483BA171BB43}"/>
          </ac:picMkLst>
        </pc:picChg>
        <pc:picChg chg="add mod modCrop">
          <ac:chgData name="Nguyen Chi Son" userId="606856d02e9d83ac" providerId="LiveId" clId="{145B304D-1C20-482D-9A32-B3E890201964}" dt="2021-10-13T10:48:13.002" v="2261" actId="1076"/>
          <ac:picMkLst>
            <pc:docMk/>
            <pc:sldMk cId="523868378" sldId="721"/>
            <ac:picMk id="12" creationId="{0D2075D0-8274-4A39-9FAE-800F0FB18996}"/>
          </ac:picMkLst>
        </pc:picChg>
        <pc:picChg chg="add mod modCrop">
          <ac:chgData name="Nguyen Chi Son" userId="606856d02e9d83ac" providerId="LiveId" clId="{145B304D-1C20-482D-9A32-B3E890201964}" dt="2021-10-13T10:48:34.606" v="2302" actId="1076"/>
          <ac:picMkLst>
            <pc:docMk/>
            <pc:sldMk cId="523868378" sldId="721"/>
            <ac:picMk id="13" creationId="{BCB03F5E-12BF-42D9-B668-3693468ED3D9}"/>
          </ac:picMkLst>
        </pc:picChg>
        <pc:picChg chg="add mod">
          <ac:chgData name="Nguyen Chi Son" userId="606856d02e9d83ac" providerId="LiveId" clId="{145B304D-1C20-482D-9A32-B3E890201964}" dt="2021-10-13T10:48:42.720" v="2305" actId="1076"/>
          <ac:picMkLst>
            <pc:docMk/>
            <pc:sldMk cId="523868378" sldId="721"/>
            <ac:picMk id="14" creationId="{3E9AC703-FF55-40BF-ABB8-8BD35BD3255E}"/>
          </ac:picMkLst>
        </pc:picChg>
      </pc:sldChg>
      <pc:sldChg chg="addSp delSp modSp add mod">
        <pc:chgData name="Nguyen Chi Son" userId="606856d02e9d83ac" providerId="LiveId" clId="{145B304D-1C20-482D-9A32-B3E890201964}" dt="2021-10-13T11:28:59.032" v="3829" actId="20577"/>
        <pc:sldMkLst>
          <pc:docMk/>
          <pc:sldMk cId="973533013" sldId="722"/>
        </pc:sldMkLst>
        <pc:graphicFrameChg chg="modGraphic">
          <ac:chgData name="Nguyen Chi Son" userId="606856d02e9d83ac" providerId="LiveId" clId="{145B304D-1C20-482D-9A32-B3E890201964}" dt="2021-10-13T11:28:59.032" v="3829" actId="20577"/>
          <ac:graphicFrameMkLst>
            <pc:docMk/>
            <pc:sldMk cId="973533013" sldId="722"/>
            <ac:graphicFrameMk id="3" creationId="{5E466E66-F729-422C-B556-7F16DC921A34}"/>
          </ac:graphicFrameMkLst>
        </pc:graphicFrameChg>
        <pc:picChg chg="add del mod">
          <ac:chgData name="Nguyen Chi Son" userId="606856d02e9d83ac" providerId="LiveId" clId="{145B304D-1C20-482D-9A32-B3E890201964}" dt="2021-10-13T10:48:56.226" v="2307" actId="478"/>
          <ac:picMkLst>
            <pc:docMk/>
            <pc:sldMk cId="973533013" sldId="722"/>
            <ac:picMk id="5" creationId="{8AFE62F0-A3F3-4B42-8B22-4B60A7B06705}"/>
          </ac:picMkLst>
        </pc:picChg>
        <pc:picChg chg="del">
          <ac:chgData name="Nguyen Chi Son" userId="606856d02e9d83ac" providerId="LiveId" clId="{145B304D-1C20-482D-9A32-B3E890201964}" dt="2021-10-13T10:42:10.946" v="2062" actId="478"/>
          <ac:picMkLst>
            <pc:docMk/>
            <pc:sldMk cId="973533013" sldId="722"/>
            <ac:picMk id="6" creationId="{FE5E96B5-BDDB-46D8-9C04-749B9CCE756E}"/>
          </ac:picMkLst>
        </pc:picChg>
        <pc:picChg chg="add mod">
          <ac:chgData name="Nguyen Chi Son" userId="606856d02e9d83ac" providerId="LiveId" clId="{145B304D-1C20-482D-9A32-B3E890201964}" dt="2021-10-13T10:49:06.651" v="2311" actId="1076"/>
          <ac:picMkLst>
            <pc:docMk/>
            <pc:sldMk cId="973533013" sldId="722"/>
            <ac:picMk id="8" creationId="{26CD6554-A1BF-46F5-855B-9164A0F2D8CA}"/>
          </ac:picMkLst>
        </pc:picChg>
        <pc:picChg chg="add del mod">
          <ac:chgData name="Nguyen Chi Son" userId="606856d02e9d83ac" providerId="LiveId" clId="{145B304D-1C20-482D-9A32-B3E890201964}" dt="2021-10-13T10:45:13.387" v="2203" actId="478"/>
          <ac:picMkLst>
            <pc:docMk/>
            <pc:sldMk cId="973533013" sldId="722"/>
            <ac:picMk id="10" creationId="{2A6BCC3F-3B79-4DB0-AE6E-D6A49E415304}"/>
          </ac:picMkLst>
        </pc:picChg>
        <pc:picChg chg="del">
          <ac:chgData name="Nguyen Chi Son" userId="606856d02e9d83ac" providerId="LiveId" clId="{145B304D-1C20-482D-9A32-B3E890201964}" dt="2021-10-13T10:42:11.758" v="2063" actId="478"/>
          <ac:picMkLst>
            <pc:docMk/>
            <pc:sldMk cId="973533013" sldId="722"/>
            <ac:picMk id="11" creationId="{41670401-6172-440A-BAC9-483BA171BB43}"/>
          </ac:picMkLst>
        </pc:picChg>
        <pc:picChg chg="add mod">
          <ac:chgData name="Nguyen Chi Son" userId="606856d02e9d83ac" providerId="LiveId" clId="{145B304D-1C20-482D-9A32-B3E890201964}" dt="2021-10-13T10:49:18.943" v="2321" actId="1076"/>
          <ac:picMkLst>
            <pc:docMk/>
            <pc:sldMk cId="973533013" sldId="722"/>
            <ac:picMk id="13" creationId="{34298208-0085-4DF3-828C-C24EFB36FAC4}"/>
          </ac:picMkLst>
        </pc:picChg>
      </pc:sldChg>
      <pc:sldChg chg="addSp delSp modSp add mod modAnim">
        <pc:chgData name="Nguyen Chi Son" userId="606856d02e9d83ac" providerId="LiveId" clId="{145B304D-1C20-482D-9A32-B3E890201964}" dt="2021-10-13T10:57:08.265" v="3828"/>
        <pc:sldMkLst>
          <pc:docMk/>
          <pc:sldMk cId="2704005240" sldId="723"/>
        </pc:sldMkLst>
        <pc:spChg chg="mod">
          <ac:chgData name="Nguyen Chi Son" userId="606856d02e9d83ac" providerId="LiveId" clId="{145B304D-1C20-482D-9A32-B3E890201964}" dt="2021-10-13T10:54:58.172" v="3745" actId="20577"/>
          <ac:spMkLst>
            <pc:docMk/>
            <pc:sldMk cId="2704005240" sldId="723"/>
            <ac:spMk id="14" creationId="{A530074C-9975-4D4F-AC15-005B11433C74}"/>
          </ac:spMkLst>
        </pc:spChg>
        <pc:spChg chg="mod">
          <ac:chgData name="Nguyen Chi Son" userId="606856d02e9d83ac" providerId="LiveId" clId="{145B304D-1C20-482D-9A32-B3E890201964}" dt="2021-10-13T10:54:38.237" v="3711" actId="1036"/>
          <ac:spMkLst>
            <pc:docMk/>
            <pc:sldMk cId="2704005240" sldId="723"/>
            <ac:spMk id="15" creationId="{EC5263CE-BE2F-44C4-BD89-2666D2873C33}"/>
          </ac:spMkLst>
        </pc:spChg>
        <pc:spChg chg="mod">
          <ac:chgData name="Nguyen Chi Son" userId="606856d02e9d83ac" providerId="LiveId" clId="{145B304D-1C20-482D-9A32-B3E890201964}" dt="2021-10-13T10:51:26.195" v="2728" actId="20577"/>
          <ac:spMkLst>
            <pc:docMk/>
            <pc:sldMk cId="2704005240" sldId="723"/>
            <ac:spMk id="19" creationId="{9C339D16-68E4-43C4-A62E-D0146138D23B}"/>
          </ac:spMkLst>
        </pc:spChg>
        <pc:graphicFrameChg chg="add mod modGraphic">
          <ac:chgData name="Nguyen Chi Son" userId="606856d02e9d83ac" providerId="LiveId" clId="{145B304D-1C20-482D-9A32-B3E890201964}" dt="2021-10-13T10:54:34.212" v="3683" actId="1036"/>
          <ac:graphicFrameMkLst>
            <pc:docMk/>
            <pc:sldMk cId="2704005240" sldId="723"/>
            <ac:graphicFrameMk id="2" creationId="{E2F16E80-7B71-493D-A3B5-3A25BEBD4B3A}"/>
          </ac:graphicFrameMkLst>
        </pc:graphicFrameChg>
        <pc:picChg chg="del">
          <ac:chgData name="Nguyen Chi Son" userId="606856d02e9d83ac" providerId="LiveId" clId="{145B304D-1C20-482D-9A32-B3E890201964}" dt="2021-10-13T10:50:32.060" v="2583" actId="478"/>
          <ac:picMkLst>
            <pc:docMk/>
            <pc:sldMk cId="2704005240" sldId="723"/>
            <ac:picMk id="3" creationId="{73B6171E-2343-4611-9FBE-7A60F5BED847}"/>
          </ac:picMkLst>
        </pc:picChg>
      </pc:sldChg>
    </pc:docChg>
  </pc:docChgLst>
  <pc:docChgLst>
    <pc:chgData name="Nguyen Chi Son" userId="606856d02e9d83ac" providerId="LiveId" clId="{9FC513B0-8B8E-4F9D-B691-50C8BB0F64D2}"/>
    <pc:docChg chg="undo custSel addSld delSld modSld">
      <pc:chgData name="Nguyen Chi Son" userId="606856d02e9d83ac" providerId="LiveId" clId="{9FC513B0-8B8E-4F9D-B691-50C8BB0F64D2}" dt="2022-05-19T08:30:12.531" v="3626"/>
      <pc:docMkLst>
        <pc:docMk/>
      </pc:docMkLst>
      <pc:sldChg chg="modSp mod">
        <pc:chgData name="Nguyen Chi Son" userId="606856d02e9d83ac" providerId="LiveId" clId="{9FC513B0-8B8E-4F9D-B691-50C8BB0F64D2}" dt="2022-05-19T07:42:51.703" v="1" actId="20577"/>
        <pc:sldMkLst>
          <pc:docMk/>
          <pc:sldMk cId="2922349590" sldId="256"/>
        </pc:sldMkLst>
        <pc:spChg chg="mod">
          <ac:chgData name="Nguyen Chi Son" userId="606856d02e9d83ac" providerId="LiveId" clId="{9FC513B0-8B8E-4F9D-B691-50C8BB0F64D2}" dt="2022-05-19T07:42:51.703" v="1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9FC513B0-8B8E-4F9D-B691-50C8BB0F64D2}" dt="2022-05-19T07:51:26.009" v="863" actId="20577"/>
        <pc:sldMkLst>
          <pc:docMk/>
          <pc:sldMk cId="3319126272" sldId="622"/>
        </pc:sldMkLst>
        <pc:spChg chg="mod">
          <ac:chgData name="Nguyen Chi Son" userId="606856d02e9d83ac" providerId="LiveId" clId="{9FC513B0-8B8E-4F9D-B691-50C8BB0F64D2}" dt="2022-05-19T07:51:26.009" v="863" actId="20577"/>
          <ac:spMkLst>
            <pc:docMk/>
            <pc:sldMk cId="3319126272" sldId="622"/>
            <ac:spMk id="2" creationId="{DAF08EC2-5D0D-48D9-855C-A59C0E5ED55B}"/>
          </ac:spMkLst>
        </pc:spChg>
        <pc:spChg chg="mod">
          <ac:chgData name="Nguyen Chi Son" userId="606856d02e9d83ac" providerId="LiveId" clId="{9FC513B0-8B8E-4F9D-B691-50C8BB0F64D2}" dt="2022-05-19T07:51:15.884" v="794" actId="20577"/>
          <ac:spMkLst>
            <pc:docMk/>
            <pc:sldMk cId="3319126272" sldId="622"/>
            <ac:spMk id="3" creationId="{8CD51C9F-FCB0-4185-93E6-835FC05E1B10}"/>
          </ac:spMkLst>
        </pc:spChg>
      </pc:sldChg>
      <pc:sldChg chg="modSp mod">
        <pc:chgData name="Nguyen Chi Son" userId="606856d02e9d83ac" providerId="LiveId" clId="{9FC513B0-8B8E-4F9D-B691-50C8BB0F64D2}" dt="2022-05-19T07:43:05.655" v="58" actId="20577"/>
        <pc:sldMkLst>
          <pc:docMk/>
          <pc:sldMk cId="1033004166" sldId="675"/>
        </pc:sldMkLst>
        <pc:spChg chg="mod">
          <ac:chgData name="Nguyen Chi Son" userId="606856d02e9d83ac" providerId="LiveId" clId="{9FC513B0-8B8E-4F9D-B691-50C8BB0F64D2}" dt="2022-05-19T07:43:05.655" v="58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9FC513B0-8B8E-4F9D-B691-50C8BB0F64D2}" dt="2022-05-19T08:14:37.692" v="2190" actId="1076"/>
        <pc:sldMkLst>
          <pc:docMk/>
          <pc:sldMk cId="3014091475" sldId="782"/>
        </pc:sldMkLst>
        <pc:spChg chg="mod">
          <ac:chgData name="Nguyen Chi Son" userId="606856d02e9d83ac" providerId="LiveId" clId="{9FC513B0-8B8E-4F9D-B691-50C8BB0F64D2}" dt="2022-05-19T08:14:10.749" v="2178" actId="20577"/>
          <ac:spMkLst>
            <pc:docMk/>
            <pc:sldMk cId="3014091475" sldId="782"/>
            <ac:spMk id="2" creationId="{BA8A6260-CA4B-46A9-A06E-C71EE59E6992}"/>
          </ac:spMkLst>
        </pc:spChg>
        <pc:spChg chg="del mod">
          <ac:chgData name="Nguyen Chi Son" userId="606856d02e9d83ac" providerId="LiveId" clId="{9FC513B0-8B8E-4F9D-B691-50C8BB0F64D2}" dt="2022-05-19T08:14:14.745" v="2179" actId="478"/>
          <ac:spMkLst>
            <pc:docMk/>
            <pc:sldMk cId="3014091475" sldId="782"/>
            <ac:spMk id="9" creationId="{EC4E9A14-5869-6E45-C2AA-6C023336F424}"/>
          </ac:spMkLst>
        </pc:spChg>
        <pc:spChg chg="del">
          <ac:chgData name="Nguyen Chi Son" userId="606856d02e9d83ac" providerId="LiveId" clId="{9FC513B0-8B8E-4F9D-B691-50C8BB0F64D2}" dt="2022-05-19T07:53:56.826" v="866" actId="478"/>
          <ac:spMkLst>
            <pc:docMk/>
            <pc:sldMk cId="3014091475" sldId="782"/>
            <ac:spMk id="13" creationId="{E501F4AA-0C97-89C1-4462-FFF45B0CA31A}"/>
          </ac:spMkLst>
        </pc:spChg>
        <pc:picChg chg="add mod">
          <ac:chgData name="Nguyen Chi Son" userId="606856d02e9d83ac" providerId="LiveId" clId="{9FC513B0-8B8E-4F9D-B691-50C8BB0F64D2}" dt="2022-05-19T08:14:31.909" v="2189" actId="1076"/>
          <ac:picMkLst>
            <pc:docMk/>
            <pc:sldMk cId="3014091475" sldId="782"/>
            <ac:picMk id="7" creationId="{94B706CA-2F5E-87EE-966F-A6079CA5E5D9}"/>
          </ac:picMkLst>
        </pc:picChg>
        <pc:picChg chg="del">
          <ac:chgData name="Nguyen Chi Son" userId="606856d02e9d83ac" providerId="LiveId" clId="{9FC513B0-8B8E-4F9D-B691-50C8BB0F64D2}" dt="2022-05-19T07:53:55.483" v="865" actId="478"/>
          <ac:picMkLst>
            <pc:docMk/>
            <pc:sldMk cId="3014091475" sldId="782"/>
            <ac:picMk id="8" creationId="{4638A4EF-E253-DE5D-2511-CD2BFCE0ACAA}"/>
          </ac:picMkLst>
        </pc:picChg>
        <pc:picChg chg="add mod">
          <ac:chgData name="Nguyen Chi Son" userId="606856d02e9d83ac" providerId="LiveId" clId="{9FC513B0-8B8E-4F9D-B691-50C8BB0F64D2}" dt="2022-05-19T08:14:37.692" v="2190" actId="1076"/>
          <ac:picMkLst>
            <pc:docMk/>
            <pc:sldMk cId="3014091475" sldId="782"/>
            <ac:picMk id="10" creationId="{27373A48-0CFA-9245-68AE-861614FBB6FD}"/>
          </ac:picMkLst>
        </pc:picChg>
        <pc:picChg chg="add del mod">
          <ac:chgData name="Nguyen Chi Son" userId="606856d02e9d83ac" providerId="LiveId" clId="{9FC513B0-8B8E-4F9D-B691-50C8BB0F64D2}" dt="2022-05-19T08:14:16.960" v="2181" actId="478"/>
          <ac:picMkLst>
            <pc:docMk/>
            <pc:sldMk cId="3014091475" sldId="782"/>
            <ac:picMk id="11" creationId="{C75135CB-23FF-9A9E-FB12-BE8806C5A0F0}"/>
          </ac:picMkLst>
        </pc:picChg>
        <pc:picChg chg="del">
          <ac:chgData name="Nguyen Chi Son" userId="606856d02e9d83ac" providerId="LiveId" clId="{9FC513B0-8B8E-4F9D-B691-50C8BB0F64D2}" dt="2022-05-19T07:53:54.842" v="864" actId="478"/>
          <ac:picMkLst>
            <pc:docMk/>
            <pc:sldMk cId="3014091475" sldId="782"/>
            <ac:picMk id="2050" creationId="{B06717B1-19EF-63E1-9B57-C70603CA8AF3}"/>
          </ac:picMkLst>
        </pc:picChg>
      </pc:sldChg>
      <pc:sldChg chg="addSp delSp modSp mod">
        <pc:chgData name="Nguyen Chi Son" userId="606856d02e9d83ac" providerId="LiveId" clId="{9FC513B0-8B8E-4F9D-B691-50C8BB0F64D2}" dt="2022-05-19T08:28:59.778" v="3613" actId="20577"/>
        <pc:sldMkLst>
          <pc:docMk/>
          <pc:sldMk cId="4090454743" sldId="854"/>
        </pc:sldMkLst>
        <pc:spChg chg="mod">
          <ac:chgData name="Nguyen Chi Son" userId="606856d02e9d83ac" providerId="LiveId" clId="{9FC513B0-8B8E-4F9D-B691-50C8BB0F64D2}" dt="2022-05-19T08:28:59.778" v="3613" actId="20577"/>
          <ac:spMkLst>
            <pc:docMk/>
            <pc:sldMk cId="4090454743" sldId="854"/>
            <ac:spMk id="2" creationId="{BA8A6260-CA4B-46A9-A06E-C71EE59E6992}"/>
          </ac:spMkLst>
        </pc:spChg>
        <pc:spChg chg="del">
          <ac:chgData name="Nguyen Chi Son" userId="606856d02e9d83ac" providerId="LiveId" clId="{9FC513B0-8B8E-4F9D-B691-50C8BB0F64D2}" dt="2022-05-19T07:48:10.277" v="585" actId="478"/>
          <ac:spMkLst>
            <pc:docMk/>
            <pc:sldMk cId="4090454743" sldId="854"/>
            <ac:spMk id="14" creationId="{9DD867F1-DFA9-92A9-1DBE-D5E885823439}"/>
          </ac:spMkLst>
        </pc:spChg>
        <pc:spChg chg="add mod">
          <ac:chgData name="Nguyen Chi Son" userId="606856d02e9d83ac" providerId="LiveId" clId="{9FC513B0-8B8E-4F9D-B691-50C8BB0F64D2}" dt="2022-05-19T07:50:40.198" v="781" actId="1076"/>
          <ac:spMkLst>
            <pc:docMk/>
            <pc:sldMk cId="4090454743" sldId="854"/>
            <ac:spMk id="15" creationId="{AC426AE2-7F47-0E3D-BB54-38C12BD20D73}"/>
          </ac:spMkLst>
        </pc:spChg>
        <pc:graphicFrameChg chg="mod">
          <ac:chgData name="Nguyen Chi Son" userId="606856d02e9d83ac" providerId="LiveId" clId="{9FC513B0-8B8E-4F9D-B691-50C8BB0F64D2}" dt="2022-05-19T07:50:42.198" v="782" actId="1076"/>
          <ac:graphicFrameMkLst>
            <pc:docMk/>
            <pc:sldMk cId="4090454743" sldId="854"/>
            <ac:graphicFrameMk id="9" creationId="{786A72E9-F6BF-1EB6-4466-D8522AC66303}"/>
          </ac:graphicFrameMkLst>
        </pc:graphicFrameChg>
        <pc:graphicFrameChg chg="del">
          <ac:chgData name="Nguyen Chi Son" userId="606856d02e9d83ac" providerId="LiveId" clId="{9FC513B0-8B8E-4F9D-B691-50C8BB0F64D2}" dt="2022-05-19T07:48:10.777" v="586" actId="478"/>
          <ac:graphicFrameMkLst>
            <pc:docMk/>
            <pc:sldMk cId="4090454743" sldId="854"/>
            <ac:graphicFrameMk id="11" creationId="{B068D446-B556-7083-46A1-AD77CDEDF099}"/>
          </ac:graphicFrameMkLst>
        </pc:graphicFrameChg>
        <pc:graphicFrameChg chg="del">
          <ac:chgData name="Nguyen Chi Son" userId="606856d02e9d83ac" providerId="LiveId" clId="{9FC513B0-8B8E-4F9D-B691-50C8BB0F64D2}" dt="2022-05-19T07:45:01.561" v="60" actId="478"/>
          <ac:graphicFrameMkLst>
            <pc:docMk/>
            <pc:sldMk cId="4090454743" sldId="854"/>
            <ac:graphicFrameMk id="17" creationId="{F775CF44-6F76-30C0-1D44-4783CD209E3C}"/>
          </ac:graphicFrameMkLst>
        </pc:graphicFrameChg>
        <pc:graphicFrameChg chg="del">
          <ac:chgData name="Nguyen Chi Son" userId="606856d02e9d83ac" providerId="LiveId" clId="{9FC513B0-8B8E-4F9D-B691-50C8BB0F64D2}" dt="2022-05-19T07:45:01.561" v="60" actId="478"/>
          <ac:graphicFrameMkLst>
            <pc:docMk/>
            <pc:sldMk cId="4090454743" sldId="854"/>
            <ac:graphicFrameMk id="18" creationId="{2F25CDF1-816D-5D39-230D-44232414FA22}"/>
          </ac:graphicFrameMkLst>
        </pc:graphicFrameChg>
        <pc:picChg chg="add mod">
          <ac:chgData name="Nguyen Chi Son" userId="606856d02e9d83ac" providerId="LiveId" clId="{9FC513B0-8B8E-4F9D-B691-50C8BB0F64D2}" dt="2022-05-19T07:50:40.198" v="781" actId="1076"/>
          <ac:picMkLst>
            <pc:docMk/>
            <pc:sldMk cId="4090454743" sldId="854"/>
            <ac:picMk id="5" creationId="{FDABDA9F-5F97-DCCC-A8E6-19F59E7EDEC8}"/>
          </ac:picMkLst>
        </pc:picChg>
        <pc:picChg chg="add del mod">
          <ac:chgData name="Nguyen Chi Son" userId="606856d02e9d83ac" providerId="LiveId" clId="{9FC513B0-8B8E-4F9D-B691-50C8BB0F64D2}" dt="2022-05-19T07:49:13.993" v="596" actId="478"/>
          <ac:picMkLst>
            <pc:docMk/>
            <pc:sldMk cId="4090454743" sldId="854"/>
            <ac:picMk id="7" creationId="{A97E6B1D-847A-EA2C-66BA-1273E0023479}"/>
          </ac:picMkLst>
        </pc:picChg>
        <pc:picChg chg="add mod">
          <ac:chgData name="Nguyen Chi Son" userId="606856d02e9d83ac" providerId="LiveId" clId="{9FC513B0-8B8E-4F9D-B691-50C8BB0F64D2}" dt="2022-05-19T07:50:53.244" v="788" actId="1076"/>
          <ac:picMkLst>
            <pc:docMk/>
            <pc:sldMk cId="4090454743" sldId="854"/>
            <ac:picMk id="10" creationId="{6230151C-B189-BCA5-501E-00DBD936CC40}"/>
          </ac:picMkLst>
        </pc:picChg>
        <pc:picChg chg="add mod">
          <ac:chgData name="Nguyen Chi Son" userId="606856d02e9d83ac" providerId="LiveId" clId="{9FC513B0-8B8E-4F9D-B691-50C8BB0F64D2}" dt="2022-05-19T07:50:55.385" v="789" actId="1076"/>
          <ac:picMkLst>
            <pc:docMk/>
            <pc:sldMk cId="4090454743" sldId="854"/>
            <ac:picMk id="13" creationId="{9012E897-9323-0106-1C68-546028F93637}"/>
          </ac:picMkLst>
        </pc:picChg>
        <pc:picChg chg="del">
          <ac:chgData name="Nguyen Chi Son" userId="606856d02e9d83ac" providerId="LiveId" clId="{9FC513B0-8B8E-4F9D-B691-50C8BB0F64D2}" dt="2022-05-19T07:43:08.186" v="59" actId="478"/>
          <ac:picMkLst>
            <pc:docMk/>
            <pc:sldMk cId="4090454743" sldId="854"/>
            <ac:picMk id="1026" creationId="{C99199C0-3408-D404-5592-A8087DDFE382}"/>
          </ac:picMkLst>
        </pc:picChg>
        <pc:cxnChg chg="del">
          <ac:chgData name="Nguyen Chi Son" userId="606856d02e9d83ac" providerId="LiveId" clId="{9FC513B0-8B8E-4F9D-B691-50C8BB0F64D2}" dt="2022-05-19T07:45:01.561" v="60" actId="478"/>
          <ac:cxnSpMkLst>
            <pc:docMk/>
            <pc:sldMk cId="4090454743" sldId="854"/>
            <ac:cxnSpMk id="4" creationId="{4CBEDF58-F0BD-40DB-6B67-9A6B8D295C89}"/>
          </ac:cxnSpMkLst>
        </pc:cxnChg>
        <pc:cxnChg chg="del">
          <ac:chgData name="Nguyen Chi Son" userId="606856d02e9d83ac" providerId="LiveId" clId="{9FC513B0-8B8E-4F9D-B691-50C8BB0F64D2}" dt="2022-05-19T07:45:01.561" v="60" actId="478"/>
          <ac:cxnSpMkLst>
            <pc:docMk/>
            <pc:sldMk cId="4090454743" sldId="854"/>
            <ac:cxnSpMk id="16" creationId="{D906C4BD-5FDB-9580-0680-E30103CE470A}"/>
          </ac:cxnSpMkLst>
        </pc:cxnChg>
      </pc:sldChg>
      <pc:sldChg chg="del">
        <pc:chgData name="Nguyen Chi Son" userId="606856d02e9d83ac" providerId="LiveId" clId="{9FC513B0-8B8E-4F9D-B691-50C8BB0F64D2}" dt="2022-05-19T08:28:09.310" v="3377" actId="47"/>
        <pc:sldMkLst>
          <pc:docMk/>
          <pc:sldMk cId="3465111237" sldId="858"/>
        </pc:sldMkLst>
      </pc:sldChg>
      <pc:sldChg chg="del">
        <pc:chgData name="Nguyen Chi Son" userId="606856d02e9d83ac" providerId="LiveId" clId="{9FC513B0-8B8E-4F9D-B691-50C8BB0F64D2}" dt="2022-05-19T08:28:09.310" v="3377" actId="47"/>
        <pc:sldMkLst>
          <pc:docMk/>
          <pc:sldMk cId="2564726876" sldId="859"/>
        </pc:sldMkLst>
      </pc:sldChg>
      <pc:sldChg chg="del">
        <pc:chgData name="Nguyen Chi Son" userId="606856d02e9d83ac" providerId="LiveId" clId="{9FC513B0-8B8E-4F9D-B691-50C8BB0F64D2}" dt="2022-05-19T07:51:10.806" v="790" actId="47"/>
        <pc:sldMkLst>
          <pc:docMk/>
          <pc:sldMk cId="2522316162" sldId="860"/>
        </pc:sldMkLst>
      </pc:sldChg>
      <pc:sldChg chg="del">
        <pc:chgData name="Nguyen Chi Son" userId="606856d02e9d83ac" providerId="LiveId" clId="{9FC513B0-8B8E-4F9D-B691-50C8BB0F64D2}" dt="2022-05-19T08:28:09.310" v="3377" actId="47"/>
        <pc:sldMkLst>
          <pc:docMk/>
          <pc:sldMk cId="2661812338" sldId="861"/>
        </pc:sldMkLst>
      </pc:sldChg>
      <pc:sldChg chg="del">
        <pc:chgData name="Nguyen Chi Son" userId="606856d02e9d83ac" providerId="LiveId" clId="{9FC513B0-8B8E-4F9D-B691-50C8BB0F64D2}" dt="2022-05-19T08:28:09.310" v="3377" actId="47"/>
        <pc:sldMkLst>
          <pc:docMk/>
          <pc:sldMk cId="4032949450" sldId="862"/>
        </pc:sldMkLst>
      </pc:sldChg>
      <pc:sldChg chg="del">
        <pc:chgData name="Nguyen Chi Son" userId="606856d02e9d83ac" providerId="LiveId" clId="{9FC513B0-8B8E-4F9D-B691-50C8BB0F64D2}" dt="2022-05-19T08:28:09.310" v="3377" actId="47"/>
        <pc:sldMkLst>
          <pc:docMk/>
          <pc:sldMk cId="822007567" sldId="863"/>
        </pc:sldMkLst>
      </pc:sldChg>
      <pc:sldChg chg="addSp delSp modSp mod delAnim modAnim">
        <pc:chgData name="Nguyen Chi Son" userId="606856d02e9d83ac" providerId="LiveId" clId="{9FC513B0-8B8E-4F9D-B691-50C8BB0F64D2}" dt="2022-05-19T08:29:43.556" v="3621"/>
        <pc:sldMkLst>
          <pc:docMk/>
          <pc:sldMk cId="388516391" sldId="865"/>
        </pc:sldMkLst>
        <pc:spChg chg="del mod">
          <ac:chgData name="Nguyen Chi Son" userId="606856d02e9d83ac" providerId="LiveId" clId="{9FC513B0-8B8E-4F9D-B691-50C8BB0F64D2}" dt="2022-05-19T08:02:01.811" v="1522" actId="478"/>
          <ac:spMkLst>
            <pc:docMk/>
            <pc:sldMk cId="388516391" sldId="865"/>
            <ac:spMk id="8" creationId="{B7487CE1-BE7F-8691-B354-58B28BF06969}"/>
          </ac:spMkLst>
        </pc:spChg>
        <pc:spChg chg="mod">
          <ac:chgData name="Nguyen Chi Son" userId="606856d02e9d83ac" providerId="LiveId" clId="{9FC513B0-8B8E-4F9D-B691-50C8BB0F64D2}" dt="2022-05-19T08:22:33.767" v="2210" actId="1076"/>
          <ac:spMkLst>
            <pc:docMk/>
            <pc:sldMk cId="388516391" sldId="865"/>
            <ac:spMk id="10" creationId="{D98CE14C-9A27-2914-79C0-C7B48EB2DECD}"/>
          </ac:spMkLst>
        </pc:spChg>
        <pc:spChg chg="mod">
          <ac:chgData name="Nguyen Chi Son" userId="606856d02e9d83ac" providerId="LiveId" clId="{9FC513B0-8B8E-4F9D-B691-50C8BB0F64D2}" dt="2022-05-19T08:22:28.846" v="2209" actId="14100"/>
          <ac:spMkLst>
            <pc:docMk/>
            <pc:sldMk cId="388516391" sldId="865"/>
            <ac:spMk id="13" creationId="{8567C54E-DBCB-0D35-F240-006D821F72BD}"/>
          </ac:spMkLst>
        </pc:spChg>
        <pc:spChg chg="del mod">
          <ac:chgData name="Nguyen Chi Son" userId="606856d02e9d83ac" providerId="LiveId" clId="{9FC513B0-8B8E-4F9D-B691-50C8BB0F64D2}" dt="2022-05-19T08:02:01.811" v="1522" actId="478"/>
          <ac:spMkLst>
            <pc:docMk/>
            <pc:sldMk cId="388516391" sldId="865"/>
            <ac:spMk id="14" creationId="{F6ACE9BF-FEFB-C7E1-DA44-57E7C60CE628}"/>
          </ac:spMkLst>
        </pc:spChg>
        <pc:spChg chg="mod">
          <ac:chgData name="Nguyen Chi Son" userId="606856d02e9d83ac" providerId="LiveId" clId="{9FC513B0-8B8E-4F9D-B691-50C8BB0F64D2}" dt="2022-05-19T08:01:49.624" v="1520" actId="20577"/>
          <ac:spMkLst>
            <pc:docMk/>
            <pc:sldMk cId="388516391" sldId="865"/>
            <ac:spMk id="19" creationId="{9C339D16-68E4-43C4-A62E-D0146138D23B}"/>
          </ac:spMkLst>
        </pc:spChg>
        <pc:graphicFrameChg chg="del mod">
          <ac:chgData name="Nguyen Chi Son" userId="606856d02e9d83ac" providerId="LiveId" clId="{9FC513B0-8B8E-4F9D-B691-50C8BB0F64D2}" dt="2022-05-19T08:02:01.811" v="1522" actId="478"/>
          <ac:graphicFrameMkLst>
            <pc:docMk/>
            <pc:sldMk cId="388516391" sldId="865"/>
            <ac:graphicFrameMk id="15" creationId="{9C176E8B-4CDA-7ECE-444C-1B29055D7389}"/>
          </ac:graphicFrameMkLst>
        </pc:graphicFrameChg>
        <pc:graphicFrameChg chg="del mod">
          <ac:chgData name="Nguyen Chi Son" userId="606856d02e9d83ac" providerId="LiveId" clId="{9FC513B0-8B8E-4F9D-B691-50C8BB0F64D2}" dt="2022-05-19T08:07:24.750" v="1527" actId="478"/>
          <ac:graphicFrameMkLst>
            <pc:docMk/>
            <pc:sldMk cId="388516391" sldId="865"/>
            <ac:graphicFrameMk id="16" creationId="{7CBA0B82-8470-12AB-EFE3-0C0B677A690C}"/>
          </ac:graphicFrameMkLst>
        </pc:graphicFrameChg>
        <pc:graphicFrameChg chg="add del mod">
          <ac:chgData name="Nguyen Chi Son" userId="606856d02e9d83ac" providerId="LiveId" clId="{9FC513B0-8B8E-4F9D-B691-50C8BB0F64D2}" dt="2022-05-19T08:11:55.021" v="1881" actId="478"/>
          <ac:graphicFrameMkLst>
            <pc:docMk/>
            <pc:sldMk cId="388516391" sldId="865"/>
            <ac:graphicFrameMk id="25" creationId="{28E20DA4-6EDA-2085-881B-E620C28D7ADC}"/>
          </ac:graphicFrameMkLst>
        </pc:graphicFrameChg>
        <pc:graphicFrameChg chg="add mod">
          <ac:chgData name="Nguyen Chi Son" userId="606856d02e9d83ac" providerId="LiveId" clId="{9FC513B0-8B8E-4F9D-B691-50C8BB0F64D2}" dt="2022-05-19T08:22:05.065" v="2201" actId="1076"/>
          <ac:graphicFrameMkLst>
            <pc:docMk/>
            <pc:sldMk cId="388516391" sldId="865"/>
            <ac:graphicFrameMk id="26" creationId="{EF086FC4-F9A0-6340-C43B-C5EDE97A886E}"/>
          </ac:graphicFrameMkLst>
        </pc:graphicFrameChg>
        <pc:graphicFrameChg chg="add mod">
          <ac:chgData name="Nguyen Chi Son" userId="606856d02e9d83ac" providerId="LiveId" clId="{9FC513B0-8B8E-4F9D-B691-50C8BB0F64D2}" dt="2022-05-19T08:22:12.400" v="2203" actId="1076"/>
          <ac:graphicFrameMkLst>
            <pc:docMk/>
            <pc:sldMk cId="388516391" sldId="865"/>
            <ac:graphicFrameMk id="27" creationId="{F7A5916E-7446-65F6-BB4D-2724CB809F62}"/>
          </ac:graphicFrameMkLst>
        </pc:graphicFrameChg>
        <pc:graphicFrameChg chg="add mod">
          <ac:chgData name="Nguyen Chi Son" userId="606856d02e9d83ac" providerId="LiveId" clId="{9FC513B0-8B8E-4F9D-B691-50C8BB0F64D2}" dt="2022-05-19T08:22:19.912" v="2207" actId="1076"/>
          <ac:graphicFrameMkLst>
            <pc:docMk/>
            <pc:sldMk cId="388516391" sldId="865"/>
            <ac:graphicFrameMk id="28" creationId="{91403DA3-0F34-2902-EB1E-83277D5E211D}"/>
          </ac:graphicFrameMkLst>
        </pc:graphicFrameChg>
        <pc:graphicFrameChg chg="add mod">
          <ac:chgData name="Nguyen Chi Son" userId="606856d02e9d83ac" providerId="LiveId" clId="{9FC513B0-8B8E-4F9D-B691-50C8BB0F64D2}" dt="2022-05-19T08:22:05.065" v="2201" actId="1076"/>
          <ac:graphicFrameMkLst>
            <pc:docMk/>
            <pc:sldMk cId="388516391" sldId="865"/>
            <ac:graphicFrameMk id="29" creationId="{C43DEEB4-F1C2-6BF5-B106-FB1D0BD2EEFA}"/>
          </ac:graphicFrameMkLst>
        </pc:graphicFrameChg>
        <pc:graphicFrameChg chg="add mod">
          <ac:chgData name="Nguyen Chi Son" userId="606856d02e9d83ac" providerId="LiveId" clId="{9FC513B0-8B8E-4F9D-B691-50C8BB0F64D2}" dt="2022-05-19T08:12:02.158" v="1884" actId="571"/>
          <ac:graphicFrameMkLst>
            <pc:docMk/>
            <pc:sldMk cId="388516391" sldId="865"/>
            <ac:graphicFrameMk id="30" creationId="{FCDF0C54-48FA-F262-08A6-63248FE67597}"/>
          </ac:graphicFrameMkLst>
        </pc:graphicFrameChg>
        <pc:picChg chg="del">
          <ac:chgData name="Nguyen Chi Son" userId="606856d02e9d83ac" providerId="LiveId" clId="{9FC513B0-8B8E-4F9D-B691-50C8BB0F64D2}" dt="2022-05-19T08:00:43.782" v="1245" actId="478"/>
          <ac:picMkLst>
            <pc:docMk/>
            <pc:sldMk cId="388516391" sldId="865"/>
            <ac:picMk id="3" creationId="{16CB0135-561B-2462-39F1-F2A1F4A2E790}"/>
          </ac:picMkLst>
        </pc:picChg>
        <pc:picChg chg="add mod">
          <ac:chgData name="Nguyen Chi Son" userId="606856d02e9d83ac" providerId="LiveId" clId="{9FC513B0-8B8E-4F9D-B691-50C8BB0F64D2}" dt="2022-05-19T08:22:05.065" v="2201" actId="1076"/>
          <ac:picMkLst>
            <pc:docMk/>
            <pc:sldMk cId="388516391" sldId="865"/>
            <ac:picMk id="4" creationId="{65D48CDF-8870-1D0A-AC1E-53B03089D5B9}"/>
          </ac:picMkLst>
        </pc:picChg>
        <pc:picChg chg="add del mod">
          <ac:chgData name="Nguyen Chi Son" userId="606856d02e9d83ac" providerId="LiveId" clId="{9FC513B0-8B8E-4F9D-B691-50C8BB0F64D2}" dt="2022-05-19T08:21:40.905" v="2191" actId="478"/>
          <ac:picMkLst>
            <pc:docMk/>
            <pc:sldMk cId="388516391" sldId="865"/>
            <ac:picMk id="6" creationId="{B92A0112-B46F-43C6-4929-5C831E1956ED}"/>
          </ac:picMkLst>
        </pc:picChg>
        <pc:picChg chg="add mod">
          <ac:chgData name="Nguyen Chi Son" userId="606856d02e9d83ac" providerId="LiveId" clId="{9FC513B0-8B8E-4F9D-B691-50C8BB0F64D2}" dt="2022-05-19T08:22:01.103" v="2200" actId="1076"/>
          <ac:picMkLst>
            <pc:docMk/>
            <pc:sldMk cId="388516391" sldId="865"/>
            <ac:picMk id="2050" creationId="{BDF25857-BBC9-1984-25BB-D0E782DE5B68}"/>
          </ac:picMkLst>
        </pc:picChg>
        <pc:cxnChg chg="add mod">
          <ac:chgData name="Nguyen Chi Son" userId="606856d02e9d83ac" providerId="LiveId" clId="{9FC513B0-8B8E-4F9D-B691-50C8BB0F64D2}" dt="2022-05-19T08:22:05.065" v="2201" actId="1076"/>
          <ac:cxnSpMkLst>
            <pc:docMk/>
            <pc:sldMk cId="388516391" sldId="865"/>
            <ac:cxnSpMk id="17" creationId="{573AB9C2-A189-12C4-40E7-596A6DA9EC17}"/>
          </ac:cxnSpMkLst>
        </pc:cxnChg>
        <pc:cxnChg chg="add mod">
          <ac:chgData name="Nguyen Chi Son" userId="606856d02e9d83ac" providerId="LiveId" clId="{9FC513B0-8B8E-4F9D-B691-50C8BB0F64D2}" dt="2022-05-19T08:22:05.065" v="2201" actId="1076"/>
          <ac:cxnSpMkLst>
            <pc:docMk/>
            <pc:sldMk cId="388516391" sldId="865"/>
            <ac:cxnSpMk id="18" creationId="{224648FA-9990-7951-9795-F7B227F7C478}"/>
          </ac:cxnSpMkLst>
        </pc:cxnChg>
        <pc:cxnChg chg="add mod">
          <ac:chgData name="Nguyen Chi Son" userId="606856d02e9d83ac" providerId="LiveId" clId="{9FC513B0-8B8E-4F9D-B691-50C8BB0F64D2}" dt="2022-05-19T08:22:09.823" v="2202" actId="1076"/>
          <ac:cxnSpMkLst>
            <pc:docMk/>
            <pc:sldMk cId="388516391" sldId="865"/>
            <ac:cxnSpMk id="22" creationId="{25CF8F87-08D5-3280-71A8-B29480C42B25}"/>
          </ac:cxnSpMkLst>
        </pc:cxnChg>
        <pc:cxnChg chg="add mod">
          <ac:chgData name="Nguyen Chi Son" userId="606856d02e9d83ac" providerId="LiveId" clId="{9FC513B0-8B8E-4F9D-B691-50C8BB0F64D2}" dt="2022-05-19T08:22:17.677" v="2206" actId="1037"/>
          <ac:cxnSpMkLst>
            <pc:docMk/>
            <pc:sldMk cId="388516391" sldId="865"/>
            <ac:cxnSpMk id="23" creationId="{A623A7EB-7C38-DF63-5028-6FD7BBAFD265}"/>
          </ac:cxnSpMkLst>
        </pc:cxnChg>
      </pc:sldChg>
      <pc:sldChg chg="del">
        <pc:chgData name="Nguyen Chi Son" userId="606856d02e9d83ac" providerId="LiveId" clId="{9FC513B0-8B8E-4F9D-B691-50C8BB0F64D2}" dt="2022-05-19T08:28:09.310" v="3377" actId="47"/>
        <pc:sldMkLst>
          <pc:docMk/>
          <pc:sldMk cId="2165467798" sldId="866"/>
        </pc:sldMkLst>
      </pc:sldChg>
      <pc:sldChg chg="addSp delSp modSp add mod delAnim modAnim">
        <pc:chgData name="Nguyen Chi Son" userId="606856d02e9d83ac" providerId="LiveId" clId="{9FC513B0-8B8E-4F9D-B691-50C8BB0F64D2}" dt="2022-05-19T08:30:12.531" v="3626"/>
        <pc:sldMkLst>
          <pc:docMk/>
          <pc:sldMk cId="3000388248" sldId="867"/>
        </pc:sldMkLst>
        <pc:spChg chg="mod">
          <ac:chgData name="Nguyen Chi Son" userId="606856d02e9d83ac" providerId="LiveId" clId="{9FC513B0-8B8E-4F9D-B691-50C8BB0F64D2}" dt="2022-05-19T08:24:59.262" v="2757" actId="1076"/>
          <ac:spMkLst>
            <pc:docMk/>
            <pc:sldMk cId="3000388248" sldId="867"/>
            <ac:spMk id="10" creationId="{D98CE14C-9A27-2914-79C0-C7B48EB2DECD}"/>
          </ac:spMkLst>
        </pc:spChg>
        <pc:spChg chg="mod">
          <ac:chgData name="Nguyen Chi Son" userId="606856d02e9d83ac" providerId="LiveId" clId="{9FC513B0-8B8E-4F9D-B691-50C8BB0F64D2}" dt="2022-05-19T08:25:06.626" v="2769" actId="1035"/>
          <ac:spMkLst>
            <pc:docMk/>
            <pc:sldMk cId="3000388248" sldId="867"/>
            <ac:spMk id="13" creationId="{8567C54E-DBCB-0D35-F240-006D821F72BD}"/>
          </ac:spMkLst>
        </pc:spChg>
        <pc:spChg chg="mod">
          <ac:chgData name="Nguyen Chi Son" userId="606856d02e9d83ac" providerId="LiveId" clId="{9FC513B0-8B8E-4F9D-B691-50C8BB0F64D2}" dt="2022-05-19T08:23:15.722" v="2407" actId="20577"/>
          <ac:spMkLst>
            <pc:docMk/>
            <pc:sldMk cId="3000388248" sldId="867"/>
            <ac:spMk id="19" creationId="{9C339D16-68E4-43C4-A62E-D0146138D23B}"/>
          </ac:spMkLst>
        </pc:spChg>
        <pc:graphicFrameChg chg="add mod">
          <ac:chgData name="Nguyen Chi Son" userId="606856d02e9d83ac" providerId="LiveId" clId="{9FC513B0-8B8E-4F9D-B691-50C8BB0F64D2}" dt="2022-05-19T08:24:44.910" v="2749" actId="1076"/>
          <ac:graphicFrameMkLst>
            <pc:docMk/>
            <pc:sldMk cId="3000388248" sldId="867"/>
            <ac:graphicFrameMk id="20" creationId="{16AEA1FC-C742-7807-51A9-975974AA0190}"/>
          </ac:graphicFrameMkLst>
        </pc:graphicFrameChg>
        <pc:graphicFrameChg chg="mod">
          <ac:chgData name="Nguyen Chi Son" userId="606856d02e9d83ac" providerId="LiveId" clId="{9FC513B0-8B8E-4F9D-B691-50C8BB0F64D2}" dt="2022-05-19T08:24:51.688" v="2755" actId="1035"/>
          <ac:graphicFrameMkLst>
            <pc:docMk/>
            <pc:sldMk cId="3000388248" sldId="867"/>
            <ac:graphicFrameMk id="26" creationId="{EF086FC4-F9A0-6340-C43B-C5EDE97A886E}"/>
          </ac:graphicFrameMkLst>
        </pc:graphicFrameChg>
        <pc:graphicFrameChg chg="del">
          <ac:chgData name="Nguyen Chi Son" userId="606856d02e9d83ac" providerId="LiveId" clId="{9FC513B0-8B8E-4F9D-B691-50C8BB0F64D2}" dt="2022-05-19T08:22:46.746" v="2213" actId="478"/>
          <ac:graphicFrameMkLst>
            <pc:docMk/>
            <pc:sldMk cId="3000388248" sldId="867"/>
            <ac:graphicFrameMk id="27" creationId="{F7A5916E-7446-65F6-BB4D-2724CB809F62}"/>
          </ac:graphicFrameMkLst>
        </pc:graphicFrameChg>
        <pc:graphicFrameChg chg="del">
          <ac:chgData name="Nguyen Chi Son" userId="606856d02e9d83ac" providerId="LiveId" clId="{9FC513B0-8B8E-4F9D-B691-50C8BB0F64D2}" dt="2022-05-19T08:22:46.746" v="2213" actId="478"/>
          <ac:graphicFrameMkLst>
            <pc:docMk/>
            <pc:sldMk cId="3000388248" sldId="867"/>
            <ac:graphicFrameMk id="28" creationId="{91403DA3-0F34-2902-EB1E-83277D5E211D}"/>
          </ac:graphicFrameMkLst>
        </pc:graphicFrameChg>
        <pc:graphicFrameChg chg="mod">
          <ac:chgData name="Nguyen Chi Son" userId="606856d02e9d83ac" providerId="LiveId" clId="{9FC513B0-8B8E-4F9D-B691-50C8BB0F64D2}" dt="2022-05-19T08:24:32.734" v="2744" actId="1076"/>
          <ac:graphicFrameMkLst>
            <pc:docMk/>
            <pc:sldMk cId="3000388248" sldId="867"/>
            <ac:graphicFrameMk id="29" creationId="{C43DEEB4-F1C2-6BF5-B106-FB1D0BD2EEFA}"/>
          </ac:graphicFrameMkLst>
        </pc:graphicFrameChg>
        <pc:picChg chg="mod">
          <ac:chgData name="Nguyen Chi Son" userId="606856d02e9d83ac" providerId="LiveId" clId="{9FC513B0-8B8E-4F9D-B691-50C8BB0F64D2}" dt="2022-05-19T08:24:10.559" v="2737" actId="1076"/>
          <ac:picMkLst>
            <pc:docMk/>
            <pc:sldMk cId="3000388248" sldId="867"/>
            <ac:picMk id="4" creationId="{65D48CDF-8870-1D0A-AC1E-53B03089D5B9}"/>
          </ac:picMkLst>
        </pc:picChg>
        <pc:picChg chg="del">
          <ac:chgData name="Nguyen Chi Son" userId="606856d02e9d83ac" providerId="LiveId" clId="{9FC513B0-8B8E-4F9D-B691-50C8BB0F64D2}" dt="2022-05-19T08:22:45.383" v="2212" actId="478"/>
          <ac:picMkLst>
            <pc:docMk/>
            <pc:sldMk cId="3000388248" sldId="867"/>
            <ac:picMk id="2050" creationId="{BDF25857-BBC9-1984-25BB-D0E782DE5B68}"/>
          </ac:picMkLst>
        </pc:picChg>
        <pc:cxnChg chg="add mod">
          <ac:chgData name="Nguyen Chi Son" userId="606856d02e9d83ac" providerId="LiveId" clId="{9FC513B0-8B8E-4F9D-B691-50C8BB0F64D2}" dt="2022-05-19T08:24:35.230" v="2745" actId="14100"/>
          <ac:cxnSpMkLst>
            <pc:docMk/>
            <pc:sldMk cId="3000388248" sldId="867"/>
            <ac:cxnSpMk id="16" creationId="{40425266-B60F-30BA-C581-515F3BD2F0B5}"/>
          </ac:cxnSpMkLst>
        </pc:cxnChg>
        <pc:cxnChg chg="mod">
          <ac:chgData name="Nguyen Chi Son" userId="606856d02e9d83ac" providerId="LiveId" clId="{9FC513B0-8B8E-4F9D-B691-50C8BB0F64D2}" dt="2022-05-19T08:24:10.559" v="2737" actId="1076"/>
          <ac:cxnSpMkLst>
            <pc:docMk/>
            <pc:sldMk cId="3000388248" sldId="867"/>
            <ac:cxnSpMk id="17" creationId="{573AB9C2-A189-12C4-40E7-596A6DA9EC17}"/>
          </ac:cxnSpMkLst>
        </pc:cxnChg>
        <pc:cxnChg chg="mod">
          <ac:chgData name="Nguyen Chi Son" userId="606856d02e9d83ac" providerId="LiveId" clId="{9FC513B0-8B8E-4F9D-B691-50C8BB0F64D2}" dt="2022-05-19T08:24:55.854" v="2756" actId="14100"/>
          <ac:cxnSpMkLst>
            <pc:docMk/>
            <pc:sldMk cId="3000388248" sldId="867"/>
            <ac:cxnSpMk id="18" creationId="{224648FA-9990-7951-9795-F7B227F7C478}"/>
          </ac:cxnSpMkLst>
        </pc:cxnChg>
        <pc:cxnChg chg="del">
          <ac:chgData name="Nguyen Chi Son" userId="606856d02e9d83ac" providerId="LiveId" clId="{9FC513B0-8B8E-4F9D-B691-50C8BB0F64D2}" dt="2022-05-19T08:22:46.746" v="2213" actId="478"/>
          <ac:cxnSpMkLst>
            <pc:docMk/>
            <pc:sldMk cId="3000388248" sldId="867"/>
            <ac:cxnSpMk id="22" creationId="{25CF8F87-08D5-3280-71A8-B29480C42B25}"/>
          </ac:cxnSpMkLst>
        </pc:cxnChg>
        <pc:cxnChg chg="del">
          <ac:chgData name="Nguyen Chi Son" userId="606856d02e9d83ac" providerId="LiveId" clId="{9FC513B0-8B8E-4F9D-B691-50C8BB0F64D2}" dt="2022-05-19T08:22:46.746" v="2213" actId="478"/>
          <ac:cxnSpMkLst>
            <pc:docMk/>
            <pc:sldMk cId="3000388248" sldId="867"/>
            <ac:cxnSpMk id="23" creationId="{A623A7EB-7C38-DF63-5028-6FD7BBAFD265}"/>
          </ac:cxnSpMkLst>
        </pc:cxnChg>
      </pc:sldChg>
      <pc:sldChg chg="addSp delSp modSp add mod delAnim modAnim">
        <pc:chgData name="Nguyen Chi Son" userId="606856d02e9d83ac" providerId="LiveId" clId="{9FC513B0-8B8E-4F9D-B691-50C8BB0F64D2}" dt="2022-05-19T08:28:05.639" v="3376" actId="1035"/>
        <pc:sldMkLst>
          <pc:docMk/>
          <pc:sldMk cId="2384085377" sldId="868"/>
        </pc:sldMkLst>
        <pc:spChg chg="mod">
          <ac:chgData name="Nguyen Chi Son" userId="606856d02e9d83ac" providerId="LiveId" clId="{9FC513B0-8B8E-4F9D-B691-50C8BB0F64D2}" dt="2022-05-19T08:28:05.639" v="3376" actId="1035"/>
          <ac:spMkLst>
            <pc:docMk/>
            <pc:sldMk cId="2384085377" sldId="868"/>
            <ac:spMk id="10" creationId="{D98CE14C-9A27-2914-79C0-C7B48EB2DECD}"/>
          </ac:spMkLst>
        </pc:spChg>
        <pc:spChg chg="mod">
          <ac:chgData name="Nguyen Chi Son" userId="606856d02e9d83ac" providerId="LiveId" clId="{9FC513B0-8B8E-4F9D-B691-50C8BB0F64D2}" dt="2022-05-19T08:28:05.639" v="3376" actId="1035"/>
          <ac:spMkLst>
            <pc:docMk/>
            <pc:sldMk cId="2384085377" sldId="868"/>
            <ac:spMk id="13" creationId="{8567C54E-DBCB-0D35-F240-006D821F72BD}"/>
          </ac:spMkLst>
        </pc:spChg>
        <pc:spChg chg="mod">
          <ac:chgData name="Nguyen Chi Son" userId="606856d02e9d83ac" providerId="LiveId" clId="{9FC513B0-8B8E-4F9D-B691-50C8BB0F64D2}" dt="2022-05-19T08:27:44.773" v="3311" actId="20577"/>
          <ac:spMkLst>
            <pc:docMk/>
            <pc:sldMk cId="2384085377" sldId="868"/>
            <ac:spMk id="19" creationId="{9C339D16-68E4-43C4-A62E-D0146138D23B}"/>
          </ac:spMkLst>
        </pc:spChg>
        <pc:graphicFrameChg chg="del">
          <ac:chgData name="Nguyen Chi Son" userId="606856d02e9d83ac" providerId="LiveId" clId="{9FC513B0-8B8E-4F9D-B691-50C8BB0F64D2}" dt="2022-05-19T08:26:14.641" v="3117" actId="478"/>
          <ac:graphicFrameMkLst>
            <pc:docMk/>
            <pc:sldMk cId="2384085377" sldId="868"/>
            <ac:graphicFrameMk id="20" creationId="{16AEA1FC-C742-7807-51A9-975974AA0190}"/>
          </ac:graphicFrameMkLst>
        </pc:graphicFrameChg>
        <pc:graphicFrameChg chg="del">
          <ac:chgData name="Nguyen Chi Son" userId="606856d02e9d83ac" providerId="LiveId" clId="{9FC513B0-8B8E-4F9D-B691-50C8BB0F64D2}" dt="2022-05-19T08:26:14.641" v="3117" actId="478"/>
          <ac:graphicFrameMkLst>
            <pc:docMk/>
            <pc:sldMk cId="2384085377" sldId="868"/>
            <ac:graphicFrameMk id="26" creationId="{EF086FC4-F9A0-6340-C43B-C5EDE97A886E}"/>
          </ac:graphicFrameMkLst>
        </pc:graphicFrameChg>
        <pc:graphicFrameChg chg="del">
          <ac:chgData name="Nguyen Chi Son" userId="606856d02e9d83ac" providerId="LiveId" clId="{9FC513B0-8B8E-4F9D-B691-50C8BB0F64D2}" dt="2022-05-19T08:26:14.641" v="3117" actId="478"/>
          <ac:graphicFrameMkLst>
            <pc:docMk/>
            <pc:sldMk cId="2384085377" sldId="868"/>
            <ac:graphicFrameMk id="29" creationId="{C43DEEB4-F1C2-6BF5-B106-FB1D0BD2EEFA}"/>
          </ac:graphicFrameMkLst>
        </pc:graphicFrameChg>
        <pc:picChg chg="add mod">
          <ac:chgData name="Nguyen Chi Son" userId="606856d02e9d83ac" providerId="LiveId" clId="{9FC513B0-8B8E-4F9D-B691-50C8BB0F64D2}" dt="2022-05-19T08:27:30.917" v="3290" actId="1076"/>
          <ac:picMkLst>
            <pc:docMk/>
            <pc:sldMk cId="2384085377" sldId="868"/>
            <ac:picMk id="3" creationId="{1D49D7E1-BE45-750C-FAE9-9AE0209E39CF}"/>
          </ac:picMkLst>
        </pc:picChg>
        <pc:picChg chg="del">
          <ac:chgData name="Nguyen Chi Son" userId="606856d02e9d83ac" providerId="LiveId" clId="{9FC513B0-8B8E-4F9D-B691-50C8BB0F64D2}" dt="2022-05-19T08:26:13.363" v="3116" actId="478"/>
          <ac:picMkLst>
            <pc:docMk/>
            <pc:sldMk cId="2384085377" sldId="868"/>
            <ac:picMk id="4" creationId="{65D48CDF-8870-1D0A-AC1E-53B03089D5B9}"/>
          </ac:picMkLst>
        </pc:picChg>
        <pc:cxnChg chg="del">
          <ac:chgData name="Nguyen Chi Son" userId="606856d02e9d83ac" providerId="LiveId" clId="{9FC513B0-8B8E-4F9D-B691-50C8BB0F64D2}" dt="2022-05-19T08:26:14.641" v="3117" actId="478"/>
          <ac:cxnSpMkLst>
            <pc:docMk/>
            <pc:sldMk cId="2384085377" sldId="868"/>
            <ac:cxnSpMk id="16" creationId="{40425266-B60F-30BA-C581-515F3BD2F0B5}"/>
          </ac:cxnSpMkLst>
        </pc:cxnChg>
        <pc:cxnChg chg="del">
          <ac:chgData name="Nguyen Chi Son" userId="606856d02e9d83ac" providerId="LiveId" clId="{9FC513B0-8B8E-4F9D-B691-50C8BB0F64D2}" dt="2022-05-19T08:26:14.641" v="3117" actId="478"/>
          <ac:cxnSpMkLst>
            <pc:docMk/>
            <pc:sldMk cId="2384085377" sldId="868"/>
            <ac:cxnSpMk id="17" creationId="{573AB9C2-A189-12C4-40E7-596A6DA9EC17}"/>
          </ac:cxnSpMkLst>
        </pc:cxnChg>
        <pc:cxnChg chg="del">
          <ac:chgData name="Nguyen Chi Son" userId="606856d02e9d83ac" providerId="LiveId" clId="{9FC513B0-8B8E-4F9D-B691-50C8BB0F64D2}" dt="2022-05-19T08:26:14.641" v="3117" actId="478"/>
          <ac:cxnSpMkLst>
            <pc:docMk/>
            <pc:sldMk cId="2384085377" sldId="868"/>
            <ac:cxnSpMk id="18" creationId="{224648FA-9990-7951-9795-F7B227F7C478}"/>
          </ac:cxnSpMkLst>
        </pc:cxnChg>
      </pc:sldChg>
    </pc:docChg>
  </pc:docChgLst>
  <pc:docChgLst>
    <pc:chgData name="Nguyen Chi Son" userId="606856d02e9d83ac" providerId="LiveId" clId="{096E4E68-1FA0-4548-A870-04D152179CD5}"/>
    <pc:docChg chg="undo custSel addSld modSld">
      <pc:chgData name="Nguyen Chi Son" userId="606856d02e9d83ac" providerId="LiveId" clId="{096E4E68-1FA0-4548-A870-04D152179CD5}" dt="2022-05-20T06:18:56.610" v="7503"/>
      <pc:docMkLst>
        <pc:docMk/>
      </pc:docMkLst>
      <pc:sldChg chg="modSp mod">
        <pc:chgData name="Nguyen Chi Son" userId="606856d02e9d83ac" providerId="LiveId" clId="{096E4E68-1FA0-4548-A870-04D152179CD5}" dt="2022-05-19T20:08:32.888" v="51" actId="20577"/>
        <pc:sldMkLst>
          <pc:docMk/>
          <pc:sldMk cId="2922349590" sldId="256"/>
        </pc:sldMkLst>
        <pc:spChg chg="mod">
          <ac:chgData name="Nguyen Chi Son" userId="606856d02e9d83ac" providerId="LiveId" clId="{096E4E68-1FA0-4548-A870-04D152179CD5}" dt="2022-05-19T20:08:32.888" v="51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096E4E68-1FA0-4548-A870-04D152179CD5}" dt="2022-05-20T04:56:57.030" v="4116" actId="20577"/>
        <pc:sldMkLst>
          <pc:docMk/>
          <pc:sldMk cId="3319126272" sldId="622"/>
        </pc:sldMkLst>
        <pc:spChg chg="mod">
          <ac:chgData name="Nguyen Chi Son" userId="606856d02e9d83ac" providerId="LiveId" clId="{096E4E68-1FA0-4548-A870-04D152179CD5}" dt="2022-05-20T04:56:57.030" v="4116" actId="20577"/>
          <ac:spMkLst>
            <pc:docMk/>
            <pc:sldMk cId="3319126272" sldId="622"/>
            <ac:spMk id="2" creationId="{DAF08EC2-5D0D-48D9-855C-A59C0E5ED55B}"/>
          </ac:spMkLst>
        </pc:spChg>
      </pc:sldChg>
      <pc:sldChg chg="modSp mod">
        <pc:chgData name="Nguyen Chi Son" userId="606856d02e9d83ac" providerId="LiveId" clId="{096E4E68-1FA0-4548-A870-04D152179CD5}" dt="2022-05-19T20:08:40.405" v="71" actId="20577"/>
        <pc:sldMkLst>
          <pc:docMk/>
          <pc:sldMk cId="1033004166" sldId="675"/>
        </pc:sldMkLst>
        <pc:spChg chg="mod">
          <ac:chgData name="Nguyen Chi Son" userId="606856d02e9d83ac" providerId="LiveId" clId="{096E4E68-1FA0-4548-A870-04D152179CD5}" dt="2022-05-19T20:08:40.405" v="71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096E4E68-1FA0-4548-A870-04D152179CD5}" dt="2022-05-20T05:03:51.876" v="4719" actId="14100"/>
        <pc:sldMkLst>
          <pc:docMk/>
          <pc:sldMk cId="3014091475" sldId="782"/>
        </pc:sldMkLst>
        <pc:spChg chg="mod">
          <ac:chgData name="Nguyen Chi Son" userId="606856d02e9d83ac" providerId="LiveId" clId="{096E4E68-1FA0-4548-A870-04D152179CD5}" dt="2022-05-20T04:57:33.919" v="4187" actId="20577"/>
          <ac:spMkLst>
            <pc:docMk/>
            <pc:sldMk cId="3014091475" sldId="782"/>
            <ac:spMk id="2" creationId="{BA8A6260-CA4B-46A9-A06E-C71EE59E6992}"/>
          </ac:spMkLst>
        </pc:spChg>
        <pc:spChg chg="add mod">
          <ac:chgData name="Nguyen Chi Son" userId="606856d02e9d83ac" providerId="LiveId" clId="{096E4E68-1FA0-4548-A870-04D152179CD5}" dt="2022-05-20T05:03:51.876" v="4719" actId="14100"/>
          <ac:spMkLst>
            <pc:docMk/>
            <pc:sldMk cId="3014091475" sldId="782"/>
            <ac:spMk id="8" creationId="{C7D0BECE-FA04-2CAB-BF44-2E1DB7B0E0D5}"/>
          </ac:spMkLst>
        </pc:spChg>
        <pc:picChg chg="add mod">
          <ac:chgData name="Nguyen Chi Son" userId="606856d02e9d83ac" providerId="LiveId" clId="{096E4E68-1FA0-4548-A870-04D152179CD5}" dt="2022-05-20T05:03:46.158" v="4717" actId="1076"/>
          <ac:picMkLst>
            <pc:docMk/>
            <pc:sldMk cId="3014091475" sldId="782"/>
            <ac:picMk id="4" creationId="{A16CABB9-43CF-08BC-83CC-8C0879867248}"/>
          </ac:picMkLst>
        </pc:picChg>
        <pc:picChg chg="add mod">
          <ac:chgData name="Nguyen Chi Son" userId="606856d02e9d83ac" providerId="LiveId" clId="{096E4E68-1FA0-4548-A870-04D152179CD5}" dt="2022-05-20T05:03:26.143" v="4711" actId="14100"/>
          <ac:picMkLst>
            <pc:docMk/>
            <pc:sldMk cId="3014091475" sldId="782"/>
            <ac:picMk id="6" creationId="{60F7CAA7-EDDF-C5BA-38B8-EB76EB41D887}"/>
          </ac:picMkLst>
        </pc:picChg>
        <pc:picChg chg="del">
          <ac:chgData name="Nguyen Chi Son" userId="606856d02e9d83ac" providerId="LiveId" clId="{096E4E68-1FA0-4548-A870-04D152179CD5}" dt="2022-05-20T04:56:59.139" v="4117" actId="478"/>
          <ac:picMkLst>
            <pc:docMk/>
            <pc:sldMk cId="3014091475" sldId="782"/>
            <ac:picMk id="7" creationId="{94B706CA-2F5E-87EE-966F-A6079CA5E5D9}"/>
          </ac:picMkLst>
        </pc:picChg>
        <pc:picChg chg="del">
          <ac:chgData name="Nguyen Chi Son" userId="606856d02e9d83ac" providerId="LiveId" clId="{096E4E68-1FA0-4548-A870-04D152179CD5}" dt="2022-05-20T04:56:59.592" v="4118" actId="478"/>
          <ac:picMkLst>
            <pc:docMk/>
            <pc:sldMk cId="3014091475" sldId="782"/>
            <ac:picMk id="10" creationId="{27373A48-0CFA-9245-68AE-861614FBB6FD}"/>
          </ac:picMkLst>
        </pc:picChg>
        <pc:picChg chg="add mod">
          <ac:chgData name="Nguyen Chi Son" userId="606856d02e9d83ac" providerId="LiveId" clId="{096E4E68-1FA0-4548-A870-04D152179CD5}" dt="2022-05-20T05:03:31.221" v="4713" actId="1076"/>
          <ac:picMkLst>
            <pc:docMk/>
            <pc:sldMk cId="3014091475" sldId="782"/>
            <ac:picMk id="11" creationId="{F9DC9CA3-F792-92CC-F1AD-D02FB43AACD0}"/>
          </ac:picMkLst>
        </pc:picChg>
      </pc:sldChg>
      <pc:sldChg chg="addSp delSp modSp mod modAnim">
        <pc:chgData name="Nguyen Chi Son" userId="606856d02e9d83ac" providerId="LiveId" clId="{096E4E68-1FA0-4548-A870-04D152179CD5}" dt="2022-05-20T06:12:55.351" v="7431"/>
        <pc:sldMkLst>
          <pc:docMk/>
          <pc:sldMk cId="4090454743" sldId="854"/>
        </pc:sldMkLst>
        <pc:spChg chg="mod">
          <ac:chgData name="Nguyen Chi Son" userId="606856d02e9d83ac" providerId="LiveId" clId="{096E4E68-1FA0-4548-A870-04D152179CD5}" dt="2022-05-19T20:21:09.964" v="946" actId="20577"/>
          <ac:spMkLst>
            <pc:docMk/>
            <pc:sldMk cId="4090454743" sldId="854"/>
            <ac:spMk id="2" creationId="{BA8A6260-CA4B-46A9-A06E-C71EE59E6992}"/>
          </ac:spMkLst>
        </pc:spChg>
        <pc:spChg chg="mod">
          <ac:chgData name="Nguyen Chi Son" userId="606856d02e9d83ac" providerId="LiveId" clId="{096E4E68-1FA0-4548-A870-04D152179CD5}" dt="2022-05-19T20:22:20.952" v="1042" actId="1076"/>
          <ac:spMkLst>
            <pc:docMk/>
            <pc:sldMk cId="4090454743" sldId="854"/>
            <ac:spMk id="15" creationId="{AC426AE2-7F47-0E3D-BB54-38C12BD20D73}"/>
          </ac:spMkLst>
        </pc:spChg>
        <pc:graphicFrameChg chg="mod">
          <ac:chgData name="Nguyen Chi Son" userId="606856d02e9d83ac" providerId="LiveId" clId="{096E4E68-1FA0-4548-A870-04D152179CD5}" dt="2022-05-19T20:22:22.793" v="1043" actId="1076"/>
          <ac:graphicFrameMkLst>
            <pc:docMk/>
            <pc:sldMk cId="4090454743" sldId="854"/>
            <ac:graphicFrameMk id="9" creationId="{786A72E9-F6BF-1EB6-4466-D8522AC66303}"/>
          </ac:graphicFrameMkLst>
        </pc:graphicFrameChg>
        <pc:graphicFrameChg chg="add mod">
          <ac:chgData name="Nguyen Chi Son" userId="606856d02e9d83ac" providerId="LiveId" clId="{096E4E68-1FA0-4548-A870-04D152179CD5}" dt="2022-05-19T20:21:56.498" v="1026" actId="1076"/>
          <ac:graphicFrameMkLst>
            <pc:docMk/>
            <pc:sldMk cId="4090454743" sldId="854"/>
            <ac:graphicFrameMk id="12" creationId="{84185084-70EC-EBD8-5111-9144DBB85E1F}"/>
          </ac:graphicFrameMkLst>
        </pc:graphicFrameChg>
        <pc:picChg chg="add mod">
          <ac:chgData name="Nguyen Chi Son" userId="606856d02e9d83ac" providerId="LiveId" clId="{096E4E68-1FA0-4548-A870-04D152179CD5}" dt="2022-05-19T20:21:36.586" v="1013" actId="1076"/>
          <ac:picMkLst>
            <pc:docMk/>
            <pc:sldMk cId="4090454743" sldId="854"/>
            <ac:picMk id="4" creationId="{CFEB2FE8-E1C7-BE0B-DBD7-6166589FCDF8}"/>
          </ac:picMkLst>
        </pc:picChg>
        <pc:picChg chg="del">
          <ac:chgData name="Nguyen Chi Son" userId="606856d02e9d83ac" providerId="LiveId" clId="{096E4E68-1FA0-4548-A870-04D152179CD5}" dt="2022-05-19T20:08:53.548" v="74" actId="478"/>
          <ac:picMkLst>
            <pc:docMk/>
            <pc:sldMk cId="4090454743" sldId="854"/>
            <ac:picMk id="5" creationId="{FDABDA9F-5F97-DCCC-A8E6-19F59E7EDEC8}"/>
          </ac:picMkLst>
        </pc:picChg>
        <pc:picChg chg="add del mod">
          <ac:chgData name="Nguyen Chi Son" userId="606856d02e9d83ac" providerId="LiveId" clId="{096E4E68-1FA0-4548-A870-04D152179CD5}" dt="2022-05-19T20:18:29.577" v="517" actId="478"/>
          <ac:picMkLst>
            <pc:docMk/>
            <pc:sldMk cId="4090454743" sldId="854"/>
            <ac:picMk id="8" creationId="{3293351A-D295-37F9-2F6F-3FAEAF4A026A}"/>
          </ac:picMkLst>
        </pc:picChg>
        <pc:picChg chg="del">
          <ac:chgData name="Nguyen Chi Son" userId="606856d02e9d83ac" providerId="LiveId" clId="{096E4E68-1FA0-4548-A870-04D152179CD5}" dt="2022-05-19T20:08:52.541" v="72" actId="478"/>
          <ac:picMkLst>
            <pc:docMk/>
            <pc:sldMk cId="4090454743" sldId="854"/>
            <ac:picMk id="10" creationId="{6230151C-B189-BCA5-501E-00DBD936CC40}"/>
          </ac:picMkLst>
        </pc:picChg>
        <pc:picChg chg="del">
          <ac:chgData name="Nguyen Chi Son" userId="606856d02e9d83ac" providerId="LiveId" clId="{096E4E68-1FA0-4548-A870-04D152179CD5}" dt="2022-05-19T20:08:52.972" v="73" actId="478"/>
          <ac:picMkLst>
            <pc:docMk/>
            <pc:sldMk cId="4090454743" sldId="854"/>
            <ac:picMk id="13" creationId="{9012E897-9323-0106-1C68-546028F93637}"/>
          </ac:picMkLst>
        </pc:picChg>
        <pc:cxnChg chg="add mod">
          <ac:chgData name="Nguyen Chi Son" userId="606856d02e9d83ac" providerId="LiveId" clId="{096E4E68-1FA0-4548-A870-04D152179CD5}" dt="2022-05-19T20:21:47.572" v="1022" actId="1037"/>
          <ac:cxnSpMkLst>
            <pc:docMk/>
            <pc:sldMk cId="4090454743" sldId="854"/>
            <ac:cxnSpMk id="11" creationId="{7C222C8C-65D6-D4BC-393F-FE48AF9AD69A}"/>
          </ac:cxnSpMkLst>
        </pc:cxnChg>
      </pc:sldChg>
      <pc:sldChg chg="addSp delSp modSp mod modAnim">
        <pc:chgData name="Nguyen Chi Son" userId="606856d02e9d83ac" providerId="LiveId" clId="{096E4E68-1FA0-4548-A870-04D152179CD5}" dt="2022-05-20T06:14:20.350" v="7455"/>
        <pc:sldMkLst>
          <pc:docMk/>
          <pc:sldMk cId="388516391" sldId="865"/>
        </pc:sldMkLst>
        <pc:spChg chg="del">
          <ac:chgData name="Nguyen Chi Son" userId="606856d02e9d83ac" providerId="LiveId" clId="{096E4E68-1FA0-4548-A870-04D152179CD5}" dt="2022-05-20T05:04:07.782" v="4721" actId="478"/>
          <ac:spMkLst>
            <pc:docMk/>
            <pc:sldMk cId="388516391" sldId="865"/>
            <ac:spMk id="10" creationId="{D98CE14C-9A27-2914-79C0-C7B48EB2DECD}"/>
          </ac:spMkLst>
        </pc:spChg>
        <pc:spChg chg="del">
          <ac:chgData name="Nguyen Chi Son" userId="606856d02e9d83ac" providerId="LiveId" clId="{096E4E68-1FA0-4548-A870-04D152179CD5}" dt="2022-05-20T05:04:07.782" v="4721" actId="478"/>
          <ac:spMkLst>
            <pc:docMk/>
            <pc:sldMk cId="388516391" sldId="865"/>
            <ac:spMk id="13" creationId="{8567C54E-DBCB-0D35-F240-006D821F72BD}"/>
          </ac:spMkLst>
        </pc:spChg>
        <pc:spChg chg="mod">
          <ac:chgData name="Nguyen Chi Son" userId="606856d02e9d83ac" providerId="LiveId" clId="{096E4E68-1FA0-4548-A870-04D152179CD5}" dt="2022-05-20T05:04:20.532" v="4822" actId="20577"/>
          <ac:spMkLst>
            <pc:docMk/>
            <pc:sldMk cId="388516391" sldId="865"/>
            <ac:spMk id="19" creationId="{9C339D16-68E4-43C4-A62E-D0146138D23B}"/>
          </ac:spMkLst>
        </pc:spChg>
        <pc:spChg chg="add mod">
          <ac:chgData name="Nguyen Chi Son" userId="606856d02e9d83ac" providerId="LiveId" clId="{096E4E68-1FA0-4548-A870-04D152179CD5}" dt="2022-05-20T05:08:40.055" v="5353" actId="1035"/>
          <ac:spMkLst>
            <pc:docMk/>
            <pc:sldMk cId="388516391" sldId="865"/>
            <ac:spMk id="20" creationId="{C7D0667D-DAF1-DFCD-4360-8EA2B4817CAE}"/>
          </ac:spMkLst>
        </pc:spChg>
        <pc:spChg chg="add mod">
          <ac:chgData name="Nguyen Chi Son" userId="606856d02e9d83ac" providerId="LiveId" clId="{096E4E68-1FA0-4548-A870-04D152179CD5}" dt="2022-05-20T05:08:40.055" v="5353" actId="1035"/>
          <ac:spMkLst>
            <pc:docMk/>
            <pc:sldMk cId="388516391" sldId="865"/>
            <ac:spMk id="21" creationId="{3606FAE5-1243-D772-DA9B-CCB5393822E2}"/>
          </ac:spMkLst>
        </pc:spChg>
        <pc:graphicFrameChg chg="del">
          <ac:chgData name="Nguyen Chi Son" userId="606856d02e9d83ac" providerId="LiveId" clId="{096E4E68-1FA0-4548-A870-04D152179CD5}" dt="2022-05-20T05:04:07.782" v="4721" actId="478"/>
          <ac:graphicFrameMkLst>
            <pc:docMk/>
            <pc:sldMk cId="388516391" sldId="865"/>
            <ac:graphicFrameMk id="26" creationId="{EF086FC4-F9A0-6340-C43B-C5EDE97A886E}"/>
          </ac:graphicFrameMkLst>
        </pc:graphicFrameChg>
        <pc:graphicFrameChg chg="del">
          <ac:chgData name="Nguyen Chi Son" userId="606856d02e9d83ac" providerId="LiveId" clId="{096E4E68-1FA0-4548-A870-04D152179CD5}" dt="2022-05-20T05:04:07.782" v="4721" actId="478"/>
          <ac:graphicFrameMkLst>
            <pc:docMk/>
            <pc:sldMk cId="388516391" sldId="865"/>
            <ac:graphicFrameMk id="27" creationId="{F7A5916E-7446-65F6-BB4D-2724CB809F62}"/>
          </ac:graphicFrameMkLst>
        </pc:graphicFrameChg>
        <pc:graphicFrameChg chg="del">
          <ac:chgData name="Nguyen Chi Son" userId="606856d02e9d83ac" providerId="LiveId" clId="{096E4E68-1FA0-4548-A870-04D152179CD5}" dt="2022-05-20T05:04:07.782" v="4721" actId="478"/>
          <ac:graphicFrameMkLst>
            <pc:docMk/>
            <pc:sldMk cId="388516391" sldId="865"/>
            <ac:graphicFrameMk id="28" creationId="{91403DA3-0F34-2902-EB1E-83277D5E211D}"/>
          </ac:graphicFrameMkLst>
        </pc:graphicFrameChg>
        <pc:graphicFrameChg chg="del">
          <ac:chgData name="Nguyen Chi Son" userId="606856d02e9d83ac" providerId="LiveId" clId="{096E4E68-1FA0-4548-A870-04D152179CD5}" dt="2022-05-20T05:04:07.782" v="4721" actId="478"/>
          <ac:graphicFrameMkLst>
            <pc:docMk/>
            <pc:sldMk cId="388516391" sldId="865"/>
            <ac:graphicFrameMk id="29" creationId="{C43DEEB4-F1C2-6BF5-B106-FB1D0BD2EEFA}"/>
          </ac:graphicFrameMkLst>
        </pc:graphicFrameChg>
        <pc:graphicFrameChg chg="add mod">
          <ac:chgData name="Nguyen Chi Son" userId="606856d02e9d83ac" providerId="LiveId" clId="{096E4E68-1FA0-4548-A870-04D152179CD5}" dt="2022-05-20T05:08:49.945" v="5355" actId="1076"/>
          <ac:graphicFrameMkLst>
            <pc:docMk/>
            <pc:sldMk cId="388516391" sldId="865"/>
            <ac:graphicFrameMk id="33" creationId="{9D8972BE-3CAD-B540-B6A2-3594C80860FE}"/>
          </ac:graphicFrameMkLst>
        </pc:graphicFrameChg>
        <pc:graphicFrameChg chg="add mod">
          <ac:chgData name="Nguyen Chi Son" userId="606856d02e9d83ac" providerId="LiveId" clId="{096E4E68-1FA0-4548-A870-04D152179CD5}" dt="2022-05-20T05:08:49.945" v="5355" actId="1076"/>
          <ac:graphicFrameMkLst>
            <pc:docMk/>
            <pc:sldMk cId="388516391" sldId="865"/>
            <ac:graphicFrameMk id="34" creationId="{98B5A560-8092-B844-15F0-34840B231FD3}"/>
          </ac:graphicFrameMkLst>
        </pc:graphicFrameChg>
        <pc:graphicFrameChg chg="add mod">
          <ac:chgData name="Nguyen Chi Son" userId="606856d02e9d83ac" providerId="LiveId" clId="{096E4E68-1FA0-4548-A870-04D152179CD5}" dt="2022-05-20T05:08:46.445" v="5354" actId="1076"/>
          <ac:graphicFrameMkLst>
            <pc:docMk/>
            <pc:sldMk cId="388516391" sldId="865"/>
            <ac:graphicFrameMk id="35" creationId="{578F358D-1F51-0F07-A9B4-8E2D20F9831D}"/>
          </ac:graphicFrameMkLst>
        </pc:graphicFrameChg>
        <pc:graphicFrameChg chg="add mod">
          <ac:chgData name="Nguyen Chi Son" userId="606856d02e9d83ac" providerId="LiveId" clId="{096E4E68-1FA0-4548-A870-04D152179CD5}" dt="2022-05-20T05:08:46.445" v="5354" actId="1076"/>
          <ac:graphicFrameMkLst>
            <pc:docMk/>
            <pc:sldMk cId="388516391" sldId="865"/>
            <ac:graphicFrameMk id="36" creationId="{06ADD66B-29FE-3B11-9D9F-0369FC7F91F6}"/>
          </ac:graphicFrameMkLst>
        </pc:graphicFrameChg>
        <pc:picChg chg="add mod">
          <ac:chgData name="Nguyen Chi Son" userId="606856d02e9d83ac" providerId="LiveId" clId="{096E4E68-1FA0-4548-A870-04D152179CD5}" dt="2022-05-20T05:08:49.945" v="5355" actId="1076"/>
          <ac:picMkLst>
            <pc:docMk/>
            <pc:sldMk cId="388516391" sldId="865"/>
            <ac:picMk id="3" creationId="{4BD2A7DE-24CE-BAAC-C1B7-FC365D57FD9F}"/>
          </ac:picMkLst>
        </pc:picChg>
        <pc:picChg chg="del">
          <ac:chgData name="Nguyen Chi Son" userId="606856d02e9d83ac" providerId="LiveId" clId="{096E4E68-1FA0-4548-A870-04D152179CD5}" dt="2022-05-20T05:04:07.782" v="4721" actId="478"/>
          <ac:picMkLst>
            <pc:docMk/>
            <pc:sldMk cId="388516391" sldId="865"/>
            <ac:picMk id="4" creationId="{65D48CDF-8870-1D0A-AC1E-53B03089D5B9}"/>
          </ac:picMkLst>
        </pc:picChg>
        <pc:picChg chg="add mod">
          <ac:chgData name="Nguyen Chi Son" userId="606856d02e9d83ac" providerId="LiveId" clId="{096E4E68-1FA0-4548-A870-04D152179CD5}" dt="2022-05-20T05:08:46.445" v="5354" actId="1076"/>
          <ac:picMkLst>
            <pc:docMk/>
            <pc:sldMk cId="388516391" sldId="865"/>
            <ac:picMk id="6" creationId="{9A63A8A4-0757-D758-F22A-D334DDB75931}"/>
          </ac:picMkLst>
        </pc:picChg>
        <pc:picChg chg="del">
          <ac:chgData name="Nguyen Chi Son" userId="606856d02e9d83ac" providerId="LiveId" clId="{096E4E68-1FA0-4548-A870-04D152179CD5}" dt="2022-05-20T05:04:07.782" v="4721" actId="478"/>
          <ac:picMkLst>
            <pc:docMk/>
            <pc:sldMk cId="388516391" sldId="865"/>
            <ac:picMk id="2050" creationId="{BDF25857-BBC9-1984-25BB-D0E782DE5B68}"/>
          </ac:picMkLst>
        </pc:picChg>
        <pc:cxnChg chg="del">
          <ac:chgData name="Nguyen Chi Son" userId="606856d02e9d83ac" providerId="LiveId" clId="{096E4E68-1FA0-4548-A870-04D152179CD5}" dt="2022-05-20T05:04:07.782" v="4721" actId="478"/>
          <ac:cxnSpMkLst>
            <pc:docMk/>
            <pc:sldMk cId="388516391" sldId="865"/>
            <ac:cxnSpMk id="17" creationId="{573AB9C2-A189-12C4-40E7-596A6DA9EC17}"/>
          </ac:cxnSpMkLst>
        </pc:cxnChg>
        <pc:cxnChg chg="del">
          <ac:chgData name="Nguyen Chi Son" userId="606856d02e9d83ac" providerId="LiveId" clId="{096E4E68-1FA0-4548-A870-04D152179CD5}" dt="2022-05-20T05:04:07.782" v="4721" actId="478"/>
          <ac:cxnSpMkLst>
            <pc:docMk/>
            <pc:sldMk cId="388516391" sldId="865"/>
            <ac:cxnSpMk id="18" creationId="{224648FA-9990-7951-9795-F7B227F7C478}"/>
          </ac:cxnSpMkLst>
        </pc:cxnChg>
        <pc:cxnChg chg="del">
          <ac:chgData name="Nguyen Chi Son" userId="606856d02e9d83ac" providerId="LiveId" clId="{096E4E68-1FA0-4548-A870-04D152179CD5}" dt="2022-05-20T05:04:07.782" v="4721" actId="478"/>
          <ac:cxnSpMkLst>
            <pc:docMk/>
            <pc:sldMk cId="388516391" sldId="865"/>
            <ac:cxnSpMk id="22" creationId="{25CF8F87-08D5-3280-71A8-B29480C42B25}"/>
          </ac:cxnSpMkLst>
        </pc:cxnChg>
        <pc:cxnChg chg="del">
          <ac:chgData name="Nguyen Chi Son" userId="606856d02e9d83ac" providerId="LiveId" clId="{096E4E68-1FA0-4548-A870-04D152179CD5}" dt="2022-05-20T05:04:07.782" v="4721" actId="478"/>
          <ac:cxnSpMkLst>
            <pc:docMk/>
            <pc:sldMk cId="388516391" sldId="865"/>
            <ac:cxnSpMk id="23" creationId="{A623A7EB-7C38-DF63-5028-6FD7BBAFD265}"/>
          </ac:cxnSpMkLst>
        </pc:cxnChg>
        <pc:cxnChg chg="add mod">
          <ac:chgData name="Nguyen Chi Son" userId="606856d02e9d83ac" providerId="LiveId" clId="{096E4E68-1FA0-4548-A870-04D152179CD5}" dt="2022-05-20T05:08:49.945" v="5355" actId="1076"/>
          <ac:cxnSpMkLst>
            <pc:docMk/>
            <pc:sldMk cId="388516391" sldId="865"/>
            <ac:cxnSpMk id="24" creationId="{E1EC5E23-711C-EA6E-78CB-C53184307B1A}"/>
          </ac:cxnSpMkLst>
        </pc:cxnChg>
        <pc:cxnChg chg="add mod">
          <ac:chgData name="Nguyen Chi Son" userId="606856d02e9d83ac" providerId="LiveId" clId="{096E4E68-1FA0-4548-A870-04D152179CD5}" dt="2022-05-20T05:08:49.945" v="5355" actId="1076"/>
          <ac:cxnSpMkLst>
            <pc:docMk/>
            <pc:sldMk cId="388516391" sldId="865"/>
            <ac:cxnSpMk id="30" creationId="{F4BC6D0E-9D5B-69F1-89EC-0647FA1AC3FE}"/>
          </ac:cxnSpMkLst>
        </pc:cxnChg>
        <pc:cxnChg chg="add mod">
          <ac:chgData name="Nguyen Chi Son" userId="606856d02e9d83ac" providerId="LiveId" clId="{096E4E68-1FA0-4548-A870-04D152179CD5}" dt="2022-05-20T05:08:46.445" v="5354" actId="1076"/>
          <ac:cxnSpMkLst>
            <pc:docMk/>
            <pc:sldMk cId="388516391" sldId="865"/>
            <ac:cxnSpMk id="31" creationId="{39A3193B-E2DD-793D-6DBF-46CF3E59AC5C}"/>
          </ac:cxnSpMkLst>
        </pc:cxnChg>
        <pc:cxnChg chg="add mod">
          <ac:chgData name="Nguyen Chi Son" userId="606856d02e9d83ac" providerId="LiveId" clId="{096E4E68-1FA0-4548-A870-04D152179CD5}" dt="2022-05-20T05:08:46.445" v="5354" actId="1076"/>
          <ac:cxnSpMkLst>
            <pc:docMk/>
            <pc:sldMk cId="388516391" sldId="865"/>
            <ac:cxnSpMk id="32" creationId="{64C7C634-E830-48F6-6C30-DA855AEA2FF8}"/>
          </ac:cxnSpMkLst>
        </pc:cxnChg>
      </pc:sldChg>
      <pc:sldChg chg="addSp delSp modSp mod delAnim modAnim">
        <pc:chgData name="Nguyen Chi Son" userId="606856d02e9d83ac" providerId="LiveId" clId="{096E4E68-1FA0-4548-A870-04D152179CD5}" dt="2022-05-20T05:16:42.446" v="6392" actId="1076"/>
        <pc:sldMkLst>
          <pc:docMk/>
          <pc:sldMk cId="3000388248" sldId="867"/>
        </pc:sldMkLst>
        <pc:spChg chg="del">
          <ac:chgData name="Nguyen Chi Son" userId="606856d02e9d83ac" providerId="LiveId" clId="{096E4E68-1FA0-4548-A870-04D152179CD5}" dt="2022-05-20T05:10:34.317" v="5935" actId="478"/>
          <ac:spMkLst>
            <pc:docMk/>
            <pc:sldMk cId="3000388248" sldId="867"/>
            <ac:spMk id="10" creationId="{D98CE14C-9A27-2914-79C0-C7B48EB2DECD}"/>
          </ac:spMkLst>
        </pc:spChg>
        <pc:spChg chg="del">
          <ac:chgData name="Nguyen Chi Son" userId="606856d02e9d83ac" providerId="LiveId" clId="{096E4E68-1FA0-4548-A870-04D152179CD5}" dt="2022-05-20T05:10:34.317" v="5935" actId="478"/>
          <ac:spMkLst>
            <pc:docMk/>
            <pc:sldMk cId="3000388248" sldId="867"/>
            <ac:spMk id="13" creationId="{8567C54E-DBCB-0D35-F240-006D821F72BD}"/>
          </ac:spMkLst>
        </pc:spChg>
        <pc:spChg chg="mod">
          <ac:chgData name="Nguyen Chi Son" userId="606856d02e9d83ac" providerId="LiveId" clId="{096E4E68-1FA0-4548-A870-04D152179CD5}" dt="2022-05-20T05:16:04.494" v="6259" actId="57"/>
          <ac:spMkLst>
            <pc:docMk/>
            <pc:sldMk cId="3000388248" sldId="867"/>
            <ac:spMk id="19" creationId="{9C339D16-68E4-43C4-A62E-D0146138D23B}"/>
          </ac:spMkLst>
        </pc:spChg>
        <pc:spChg chg="del mod topLvl">
          <ac:chgData name="Nguyen Chi Son" userId="606856d02e9d83ac" providerId="LiveId" clId="{096E4E68-1FA0-4548-A870-04D152179CD5}" dt="2022-05-20T05:12:01.236" v="5954" actId="478"/>
          <ac:spMkLst>
            <pc:docMk/>
            <pc:sldMk cId="3000388248" sldId="867"/>
            <ac:spMk id="21" creationId="{0EEDFE11-3973-F439-2019-17F473C7916A}"/>
          </ac:spMkLst>
        </pc:spChg>
        <pc:spChg chg="del mod topLvl">
          <ac:chgData name="Nguyen Chi Son" userId="606856d02e9d83ac" providerId="LiveId" clId="{096E4E68-1FA0-4548-A870-04D152179CD5}" dt="2022-05-20T05:12:22.313" v="5964" actId="478"/>
          <ac:spMkLst>
            <pc:docMk/>
            <pc:sldMk cId="3000388248" sldId="867"/>
            <ac:spMk id="22" creationId="{AEB59A8E-D6BD-706E-356F-7816A6DFE421}"/>
          </ac:spMkLst>
        </pc:spChg>
        <pc:spChg chg="del mod topLvl">
          <ac:chgData name="Nguyen Chi Son" userId="606856d02e9d83ac" providerId="LiveId" clId="{096E4E68-1FA0-4548-A870-04D152179CD5}" dt="2022-05-20T05:11:40.721" v="5949" actId="478"/>
          <ac:spMkLst>
            <pc:docMk/>
            <pc:sldMk cId="3000388248" sldId="867"/>
            <ac:spMk id="23" creationId="{5BE11E2C-F294-2FF2-7D4B-37B43DF44B14}"/>
          </ac:spMkLst>
        </pc:spChg>
        <pc:spChg chg="mod">
          <ac:chgData name="Nguyen Chi Son" userId="606856d02e9d83ac" providerId="LiveId" clId="{096E4E68-1FA0-4548-A870-04D152179CD5}" dt="2022-05-20T05:11:18.472" v="5938" actId="165"/>
          <ac:spMkLst>
            <pc:docMk/>
            <pc:sldMk cId="3000388248" sldId="867"/>
            <ac:spMk id="33" creationId="{7BBFDFAA-20F0-8DC9-94D5-3803B8C22AB0}"/>
          </ac:spMkLst>
        </pc:spChg>
        <pc:spChg chg="add mod">
          <ac:chgData name="Nguyen Chi Son" userId="606856d02e9d83ac" providerId="LiveId" clId="{096E4E68-1FA0-4548-A870-04D152179CD5}" dt="2022-05-20T05:14:59.293" v="6009" actId="1076"/>
          <ac:spMkLst>
            <pc:docMk/>
            <pc:sldMk cId="3000388248" sldId="867"/>
            <ac:spMk id="41" creationId="{26DA6BE9-9C75-63ED-7498-BCEB7E559596}"/>
          </ac:spMkLst>
        </pc:spChg>
        <pc:spChg chg="add mod">
          <ac:chgData name="Nguyen Chi Son" userId="606856d02e9d83ac" providerId="LiveId" clId="{096E4E68-1FA0-4548-A870-04D152179CD5}" dt="2022-05-20T05:16:36.665" v="6391" actId="122"/>
          <ac:spMkLst>
            <pc:docMk/>
            <pc:sldMk cId="3000388248" sldId="867"/>
            <ac:spMk id="42" creationId="{26AC7824-DCBE-18CB-8F4D-E92B51656AC5}"/>
          </ac:spMkLst>
        </pc:spChg>
        <pc:grpChg chg="add del mod">
          <ac:chgData name="Nguyen Chi Son" userId="606856d02e9d83ac" providerId="LiveId" clId="{096E4E68-1FA0-4548-A870-04D152179CD5}" dt="2022-05-20T05:11:18.472" v="5938" actId="165"/>
          <ac:grpSpMkLst>
            <pc:docMk/>
            <pc:sldMk cId="3000388248" sldId="867"/>
            <ac:grpSpMk id="14" creationId="{41F2A78F-A278-5827-94F3-699CAC09DC35}"/>
          </ac:grpSpMkLst>
        </pc:grpChg>
        <pc:grpChg chg="del mod topLvl">
          <ac:chgData name="Nguyen Chi Son" userId="606856d02e9d83ac" providerId="LiveId" clId="{096E4E68-1FA0-4548-A870-04D152179CD5}" dt="2022-05-20T05:11:26.971" v="5943" actId="478"/>
          <ac:grpSpMkLst>
            <pc:docMk/>
            <pc:sldMk cId="3000388248" sldId="867"/>
            <ac:grpSpMk id="32" creationId="{1DFB2787-9D77-82DD-033D-C8668007CD62}"/>
          </ac:grpSpMkLst>
        </pc:grpChg>
        <pc:grpChg chg="mod">
          <ac:chgData name="Nguyen Chi Son" userId="606856d02e9d83ac" providerId="LiveId" clId="{096E4E68-1FA0-4548-A870-04D152179CD5}" dt="2022-05-20T05:11:18.472" v="5938" actId="165"/>
          <ac:grpSpMkLst>
            <pc:docMk/>
            <pc:sldMk cId="3000388248" sldId="867"/>
            <ac:grpSpMk id="34" creationId="{9E043319-8518-A123-AB27-6E1B2489F851}"/>
          </ac:grpSpMkLst>
        </pc:grpChg>
        <pc:graphicFrameChg chg="del">
          <ac:chgData name="Nguyen Chi Son" userId="606856d02e9d83ac" providerId="LiveId" clId="{096E4E68-1FA0-4548-A870-04D152179CD5}" dt="2022-05-20T05:09:04.351" v="5356" actId="478"/>
          <ac:graphicFrameMkLst>
            <pc:docMk/>
            <pc:sldMk cId="3000388248" sldId="867"/>
            <ac:graphicFrameMk id="20" creationId="{16AEA1FC-C742-7807-51A9-975974AA0190}"/>
          </ac:graphicFrameMkLst>
        </pc:graphicFrameChg>
        <pc:graphicFrameChg chg="del mod topLvl">
          <ac:chgData name="Nguyen Chi Son" userId="606856d02e9d83ac" providerId="LiveId" clId="{096E4E68-1FA0-4548-A870-04D152179CD5}" dt="2022-05-20T05:11:22.690" v="5940" actId="478"/>
          <ac:graphicFrameMkLst>
            <pc:docMk/>
            <pc:sldMk cId="3000388248" sldId="867"/>
            <ac:graphicFrameMk id="24" creationId="{E76BDFA3-F223-5C4D-5546-5048A02A6FD2}"/>
          </ac:graphicFrameMkLst>
        </pc:graphicFrameChg>
        <pc:graphicFrameChg chg="del">
          <ac:chgData name="Nguyen Chi Son" userId="606856d02e9d83ac" providerId="LiveId" clId="{096E4E68-1FA0-4548-A870-04D152179CD5}" dt="2022-05-20T05:09:04.351" v="5356" actId="478"/>
          <ac:graphicFrameMkLst>
            <pc:docMk/>
            <pc:sldMk cId="3000388248" sldId="867"/>
            <ac:graphicFrameMk id="26" creationId="{EF086FC4-F9A0-6340-C43B-C5EDE97A886E}"/>
          </ac:graphicFrameMkLst>
        </pc:graphicFrameChg>
        <pc:graphicFrameChg chg="del">
          <ac:chgData name="Nguyen Chi Son" userId="606856d02e9d83ac" providerId="LiveId" clId="{096E4E68-1FA0-4548-A870-04D152179CD5}" dt="2022-05-20T05:09:04.351" v="5356" actId="478"/>
          <ac:graphicFrameMkLst>
            <pc:docMk/>
            <pc:sldMk cId="3000388248" sldId="867"/>
            <ac:graphicFrameMk id="29" creationId="{C43DEEB4-F1C2-6BF5-B106-FB1D0BD2EEFA}"/>
          </ac:graphicFrameMkLst>
        </pc:graphicFrameChg>
        <pc:graphicFrameChg chg="del mod topLvl">
          <ac:chgData name="Nguyen Chi Son" userId="606856d02e9d83ac" providerId="LiveId" clId="{096E4E68-1FA0-4548-A870-04D152179CD5}" dt="2022-05-20T05:11:21.878" v="5939" actId="478"/>
          <ac:graphicFrameMkLst>
            <pc:docMk/>
            <pc:sldMk cId="3000388248" sldId="867"/>
            <ac:graphicFrameMk id="31" creationId="{E596C124-BE9A-4D56-A097-715D7CFD1594}"/>
          </ac:graphicFrameMkLst>
        </pc:graphicFrameChg>
        <pc:graphicFrameChg chg="add mod">
          <ac:chgData name="Nguyen Chi Son" userId="606856d02e9d83ac" providerId="LiveId" clId="{096E4E68-1FA0-4548-A870-04D152179CD5}" dt="2022-05-20T05:16:42.446" v="6392" actId="1076"/>
          <ac:graphicFrameMkLst>
            <pc:docMk/>
            <pc:sldMk cId="3000388248" sldId="867"/>
            <ac:graphicFrameMk id="39" creationId="{2636D0A3-2E09-F317-09A8-D45A87EC22DD}"/>
          </ac:graphicFrameMkLst>
        </pc:graphicFrameChg>
        <pc:graphicFrameChg chg="add mod">
          <ac:chgData name="Nguyen Chi Son" userId="606856d02e9d83ac" providerId="LiveId" clId="{096E4E68-1FA0-4548-A870-04D152179CD5}" dt="2022-05-20T05:16:42.446" v="6392" actId="1076"/>
          <ac:graphicFrameMkLst>
            <pc:docMk/>
            <pc:sldMk cId="3000388248" sldId="867"/>
            <ac:graphicFrameMk id="40" creationId="{31BB33FF-6187-A0B0-A59A-134FBF38C706}"/>
          </ac:graphicFrameMkLst>
        </pc:graphicFrameChg>
        <pc:picChg chg="del">
          <ac:chgData name="Nguyen Chi Son" userId="606856d02e9d83ac" providerId="LiveId" clId="{096E4E68-1FA0-4548-A870-04D152179CD5}" dt="2022-05-20T05:09:04.351" v="5356" actId="478"/>
          <ac:picMkLst>
            <pc:docMk/>
            <pc:sldMk cId="3000388248" sldId="867"/>
            <ac:picMk id="4" creationId="{65D48CDF-8870-1D0A-AC1E-53B03089D5B9}"/>
          </ac:picMkLst>
        </pc:picChg>
        <pc:picChg chg="add mod ord">
          <ac:chgData name="Nguyen Chi Son" userId="606856d02e9d83ac" providerId="LiveId" clId="{096E4E68-1FA0-4548-A870-04D152179CD5}" dt="2022-05-20T05:16:42.446" v="6392" actId="1076"/>
          <ac:picMkLst>
            <pc:docMk/>
            <pc:sldMk cId="3000388248" sldId="867"/>
            <ac:picMk id="8" creationId="{189F4F44-699E-91EE-BF50-0BAC3E515E39}"/>
          </ac:picMkLst>
        </pc:picChg>
        <pc:cxnChg chg="mod topLvl">
          <ac:chgData name="Nguyen Chi Son" userId="606856d02e9d83ac" providerId="LiveId" clId="{096E4E68-1FA0-4548-A870-04D152179CD5}" dt="2022-05-20T05:16:42.446" v="6392" actId="1076"/>
          <ac:cxnSpMkLst>
            <pc:docMk/>
            <pc:sldMk cId="3000388248" sldId="867"/>
            <ac:cxnSpMk id="15" creationId="{353CEA88-D85C-A9F5-FEEF-6648852E38E8}"/>
          </ac:cxnSpMkLst>
        </pc:cxnChg>
        <pc:cxnChg chg="del">
          <ac:chgData name="Nguyen Chi Son" userId="606856d02e9d83ac" providerId="LiveId" clId="{096E4E68-1FA0-4548-A870-04D152179CD5}" dt="2022-05-20T05:09:04.351" v="5356" actId="478"/>
          <ac:cxnSpMkLst>
            <pc:docMk/>
            <pc:sldMk cId="3000388248" sldId="867"/>
            <ac:cxnSpMk id="16" creationId="{40425266-B60F-30BA-C581-515F3BD2F0B5}"/>
          </ac:cxnSpMkLst>
        </pc:cxnChg>
        <pc:cxnChg chg="del">
          <ac:chgData name="Nguyen Chi Son" userId="606856d02e9d83ac" providerId="LiveId" clId="{096E4E68-1FA0-4548-A870-04D152179CD5}" dt="2022-05-20T05:09:04.351" v="5356" actId="478"/>
          <ac:cxnSpMkLst>
            <pc:docMk/>
            <pc:sldMk cId="3000388248" sldId="867"/>
            <ac:cxnSpMk id="17" creationId="{573AB9C2-A189-12C4-40E7-596A6DA9EC17}"/>
          </ac:cxnSpMkLst>
        </pc:cxnChg>
        <pc:cxnChg chg="del">
          <ac:chgData name="Nguyen Chi Son" userId="606856d02e9d83ac" providerId="LiveId" clId="{096E4E68-1FA0-4548-A870-04D152179CD5}" dt="2022-05-20T05:09:04.351" v="5356" actId="478"/>
          <ac:cxnSpMkLst>
            <pc:docMk/>
            <pc:sldMk cId="3000388248" sldId="867"/>
            <ac:cxnSpMk id="18" creationId="{224648FA-9990-7951-9795-F7B227F7C478}"/>
          </ac:cxnSpMkLst>
        </pc:cxnChg>
        <pc:cxnChg chg="mod ord topLvl">
          <ac:chgData name="Nguyen Chi Son" userId="606856d02e9d83ac" providerId="LiveId" clId="{096E4E68-1FA0-4548-A870-04D152179CD5}" dt="2022-05-20T05:16:42.446" v="6392" actId="1076"/>
          <ac:cxnSpMkLst>
            <pc:docMk/>
            <pc:sldMk cId="3000388248" sldId="867"/>
            <ac:cxnSpMk id="25" creationId="{FBCFA535-A458-3C2F-6AEA-952EC93FC9C9}"/>
          </ac:cxnSpMkLst>
        </pc:cxnChg>
        <pc:cxnChg chg="del mod topLvl">
          <ac:chgData name="Nguyen Chi Son" userId="606856d02e9d83ac" providerId="LiveId" clId="{096E4E68-1FA0-4548-A870-04D152179CD5}" dt="2022-05-20T05:11:23.768" v="5941" actId="478"/>
          <ac:cxnSpMkLst>
            <pc:docMk/>
            <pc:sldMk cId="3000388248" sldId="867"/>
            <ac:cxnSpMk id="27" creationId="{7C2F9FB1-0B1A-A83A-F937-2BEB0411E92F}"/>
          </ac:cxnSpMkLst>
        </pc:cxnChg>
        <pc:cxnChg chg="mod topLvl">
          <ac:chgData name="Nguyen Chi Son" userId="606856d02e9d83ac" providerId="LiveId" clId="{096E4E68-1FA0-4548-A870-04D152179CD5}" dt="2022-05-20T05:16:42.446" v="6392" actId="1076"/>
          <ac:cxnSpMkLst>
            <pc:docMk/>
            <pc:sldMk cId="3000388248" sldId="867"/>
            <ac:cxnSpMk id="28" creationId="{EA7256C6-3231-6396-38A3-7D2EDB215C62}"/>
          </ac:cxnSpMkLst>
        </pc:cxnChg>
        <pc:cxnChg chg="del mod topLvl">
          <ac:chgData name="Nguyen Chi Son" userId="606856d02e9d83ac" providerId="LiveId" clId="{096E4E68-1FA0-4548-A870-04D152179CD5}" dt="2022-05-20T05:11:24.878" v="5942" actId="478"/>
          <ac:cxnSpMkLst>
            <pc:docMk/>
            <pc:sldMk cId="3000388248" sldId="867"/>
            <ac:cxnSpMk id="30" creationId="{2CE2F719-0A46-5A86-D6BB-F0BDDA7C8F92}"/>
          </ac:cxnSpMkLst>
        </pc:cxnChg>
        <pc:cxnChg chg="mod">
          <ac:chgData name="Nguyen Chi Son" userId="606856d02e9d83ac" providerId="LiveId" clId="{096E4E68-1FA0-4548-A870-04D152179CD5}" dt="2022-05-20T05:11:18.472" v="5938" actId="165"/>
          <ac:cxnSpMkLst>
            <pc:docMk/>
            <pc:sldMk cId="3000388248" sldId="867"/>
            <ac:cxnSpMk id="35" creationId="{4502487F-5E13-C92B-C908-9A2F4A7D6028}"/>
          </ac:cxnSpMkLst>
        </pc:cxnChg>
        <pc:cxnChg chg="mod">
          <ac:chgData name="Nguyen Chi Son" userId="606856d02e9d83ac" providerId="LiveId" clId="{096E4E68-1FA0-4548-A870-04D152179CD5}" dt="2022-05-20T05:11:18.472" v="5938" actId="165"/>
          <ac:cxnSpMkLst>
            <pc:docMk/>
            <pc:sldMk cId="3000388248" sldId="867"/>
            <ac:cxnSpMk id="36" creationId="{3EC2AF26-970E-652B-6DD8-BC00A5AFFFA4}"/>
          </ac:cxnSpMkLst>
        </pc:cxnChg>
        <pc:cxnChg chg="mod">
          <ac:chgData name="Nguyen Chi Son" userId="606856d02e9d83ac" providerId="LiveId" clId="{096E4E68-1FA0-4548-A870-04D152179CD5}" dt="2022-05-20T05:11:18.472" v="5938" actId="165"/>
          <ac:cxnSpMkLst>
            <pc:docMk/>
            <pc:sldMk cId="3000388248" sldId="867"/>
            <ac:cxnSpMk id="37" creationId="{3D0BF1D9-4B6D-8F3C-CF8D-52D775CC1D7D}"/>
          </ac:cxnSpMkLst>
        </pc:cxnChg>
        <pc:cxnChg chg="add mod">
          <ac:chgData name="Nguyen Chi Son" userId="606856d02e9d83ac" providerId="LiveId" clId="{096E4E68-1FA0-4548-A870-04D152179CD5}" dt="2022-05-20T05:16:42.446" v="6392" actId="1076"/>
          <ac:cxnSpMkLst>
            <pc:docMk/>
            <pc:sldMk cId="3000388248" sldId="867"/>
            <ac:cxnSpMk id="38" creationId="{1058040B-C22B-5937-96CA-9A717AF8F144}"/>
          </ac:cxnSpMkLst>
        </pc:cxnChg>
      </pc:sldChg>
      <pc:sldChg chg="addSp delSp modSp mod delAnim modAnim">
        <pc:chgData name="Nguyen Chi Son" userId="606856d02e9d83ac" providerId="LiveId" clId="{096E4E68-1FA0-4548-A870-04D152179CD5}" dt="2022-05-20T06:18:56.610" v="7503"/>
        <pc:sldMkLst>
          <pc:docMk/>
          <pc:sldMk cId="2384085377" sldId="868"/>
        </pc:sldMkLst>
        <pc:spChg chg="del">
          <ac:chgData name="Nguyen Chi Son" userId="606856d02e9d83ac" providerId="LiveId" clId="{096E4E68-1FA0-4548-A870-04D152179CD5}" dt="2022-05-20T05:16:51.149" v="6394" actId="478"/>
          <ac:spMkLst>
            <pc:docMk/>
            <pc:sldMk cId="2384085377" sldId="868"/>
            <ac:spMk id="10" creationId="{D98CE14C-9A27-2914-79C0-C7B48EB2DECD}"/>
          </ac:spMkLst>
        </pc:spChg>
        <pc:spChg chg="add mod ord">
          <ac:chgData name="Nguyen Chi Son" userId="606856d02e9d83ac" providerId="LiveId" clId="{096E4E68-1FA0-4548-A870-04D152179CD5}" dt="2022-05-20T06:15:53.365" v="7457" actId="1076"/>
          <ac:spMkLst>
            <pc:docMk/>
            <pc:sldMk cId="2384085377" sldId="868"/>
            <ac:spMk id="13" creationId="{029CD386-6EE3-F2C7-85FF-738E85C95DDC}"/>
          </ac:spMkLst>
        </pc:spChg>
        <pc:spChg chg="del">
          <ac:chgData name="Nguyen Chi Son" userId="606856d02e9d83ac" providerId="LiveId" clId="{096E4E68-1FA0-4548-A870-04D152179CD5}" dt="2022-05-20T05:16:51.149" v="6394" actId="478"/>
          <ac:spMkLst>
            <pc:docMk/>
            <pc:sldMk cId="2384085377" sldId="868"/>
            <ac:spMk id="13" creationId="{8567C54E-DBCB-0D35-F240-006D821F72BD}"/>
          </ac:spMkLst>
        </pc:spChg>
        <pc:spChg chg="mod">
          <ac:chgData name="Nguyen Chi Son" userId="606856d02e9d83ac" providerId="LiveId" clId="{096E4E68-1FA0-4548-A870-04D152179CD5}" dt="2022-05-20T05:50:24.706" v="6820" actId="20577"/>
          <ac:spMkLst>
            <pc:docMk/>
            <pc:sldMk cId="2384085377" sldId="868"/>
            <ac:spMk id="19" creationId="{9C339D16-68E4-43C4-A62E-D0146138D23B}"/>
          </ac:spMkLst>
        </pc:spChg>
        <pc:spChg chg="add mod">
          <ac:chgData name="Nguyen Chi Son" userId="606856d02e9d83ac" providerId="LiveId" clId="{096E4E68-1FA0-4548-A870-04D152179CD5}" dt="2022-05-20T06:15:53.365" v="7457" actId="1076"/>
          <ac:spMkLst>
            <pc:docMk/>
            <pc:sldMk cId="2384085377" sldId="868"/>
            <ac:spMk id="39" creationId="{07FE1386-05E3-A06F-1D37-125C7481DC20}"/>
          </ac:spMkLst>
        </pc:spChg>
        <pc:spChg chg="add mod">
          <ac:chgData name="Nguyen Chi Son" userId="606856d02e9d83ac" providerId="LiveId" clId="{096E4E68-1FA0-4548-A870-04D152179CD5}" dt="2022-05-20T06:15:53.365" v="7457" actId="1076"/>
          <ac:spMkLst>
            <pc:docMk/>
            <pc:sldMk cId="2384085377" sldId="868"/>
            <ac:spMk id="40" creationId="{42CD5997-16B1-298F-E566-93B3CAB75A90}"/>
          </ac:spMkLst>
        </pc:spChg>
        <pc:spChg chg="add mod">
          <ac:chgData name="Nguyen Chi Son" userId="606856d02e9d83ac" providerId="LiveId" clId="{096E4E68-1FA0-4548-A870-04D152179CD5}" dt="2022-05-20T06:15:53.365" v="7457" actId="1076"/>
          <ac:spMkLst>
            <pc:docMk/>
            <pc:sldMk cId="2384085377" sldId="868"/>
            <ac:spMk id="41" creationId="{E9B5D680-C486-50B2-3770-425B391599DD}"/>
          </ac:spMkLst>
        </pc:spChg>
        <pc:spChg chg="add mod">
          <ac:chgData name="Nguyen Chi Son" userId="606856d02e9d83ac" providerId="LiveId" clId="{096E4E68-1FA0-4548-A870-04D152179CD5}" dt="2022-05-20T06:15:53.365" v="7457" actId="1076"/>
          <ac:spMkLst>
            <pc:docMk/>
            <pc:sldMk cId="2384085377" sldId="868"/>
            <ac:spMk id="42" creationId="{1390AA9C-E22F-0150-A98C-69962970FAAD}"/>
          </ac:spMkLst>
        </pc:spChg>
        <pc:spChg chg="add mod">
          <ac:chgData name="Nguyen Chi Son" userId="606856d02e9d83ac" providerId="LiveId" clId="{096E4E68-1FA0-4548-A870-04D152179CD5}" dt="2022-05-20T06:15:53.365" v="7457" actId="1076"/>
          <ac:spMkLst>
            <pc:docMk/>
            <pc:sldMk cId="2384085377" sldId="868"/>
            <ac:spMk id="43" creationId="{75E6704F-1625-7614-6642-FD9D08A07EA8}"/>
          </ac:spMkLst>
        </pc:spChg>
        <pc:spChg chg="add mod">
          <ac:chgData name="Nguyen Chi Son" userId="606856d02e9d83ac" providerId="LiveId" clId="{096E4E68-1FA0-4548-A870-04D152179CD5}" dt="2022-05-20T06:15:53.365" v="7457" actId="1076"/>
          <ac:spMkLst>
            <pc:docMk/>
            <pc:sldMk cId="2384085377" sldId="868"/>
            <ac:spMk id="44" creationId="{40F1E170-0E98-5CE9-90C8-41A40E3FD68A}"/>
          </ac:spMkLst>
        </pc:spChg>
        <pc:spChg chg="add mod">
          <ac:chgData name="Nguyen Chi Son" userId="606856d02e9d83ac" providerId="LiveId" clId="{096E4E68-1FA0-4548-A870-04D152179CD5}" dt="2022-05-20T06:06:16.524" v="7071" actId="1036"/>
          <ac:spMkLst>
            <pc:docMk/>
            <pc:sldMk cId="2384085377" sldId="868"/>
            <ac:spMk id="45" creationId="{DE7FCFB9-4B66-9E4A-049F-BB29FDA1B18E}"/>
          </ac:spMkLst>
        </pc:spChg>
        <pc:spChg chg="add mod">
          <ac:chgData name="Nguyen Chi Son" userId="606856d02e9d83ac" providerId="LiveId" clId="{096E4E68-1FA0-4548-A870-04D152179CD5}" dt="2022-05-20T06:12:39.258" v="7429" actId="1035"/>
          <ac:spMkLst>
            <pc:docMk/>
            <pc:sldMk cId="2384085377" sldId="868"/>
            <ac:spMk id="46" creationId="{1F7CCB38-DC62-F9A5-7D03-58D8BBEAA487}"/>
          </ac:spMkLst>
        </pc:spChg>
        <pc:spChg chg="add del">
          <ac:chgData name="Nguyen Chi Son" userId="606856d02e9d83ac" providerId="LiveId" clId="{096E4E68-1FA0-4548-A870-04D152179CD5}" dt="2022-05-20T06:09:42.132" v="7313" actId="11529"/>
          <ac:spMkLst>
            <pc:docMk/>
            <pc:sldMk cId="2384085377" sldId="868"/>
            <ac:spMk id="48" creationId="{EAAEE135-0D96-B95D-3CB0-2D3E3F2800CC}"/>
          </ac:spMkLst>
        </pc:spChg>
        <pc:spChg chg="add mod">
          <ac:chgData name="Nguyen Chi Son" userId="606856d02e9d83ac" providerId="LiveId" clId="{096E4E68-1FA0-4548-A870-04D152179CD5}" dt="2022-05-20T06:15:53.365" v="7457" actId="1076"/>
          <ac:spMkLst>
            <pc:docMk/>
            <pc:sldMk cId="2384085377" sldId="868"/>
            <ac:spMk id="49" creationId="{7CD72FBC-1888-6A5D-2AB8-8DCD74025EDA}"/>
          </ac:spMkLst>
        </pc:spChg>
        <pc:spChg chg="add mod">
          <ac:chgData name="Nguyen Chi Son" userId="606856d02e9d83ac" providerId="LiveId" clId="{096E4E68-1FA0-4548-A870-04D152179CD5}" dt="2022-05-20T06:17:10.088" v="7464" actId="207"/>
          <ac:spMkLst>
            <pc:docMk/>
            <pc:sldMk cId="2384085377" sldId="868"/>
            <ac:spMk id="50" creationId="{2FE743D7-193C-EE42-B55E-66653CF0857B}"/>
          </ac:spMkLst>
        </pc:spChg>
        <pc:graphicFrameChg chg="add mod">
          <ac:chgData name="Nguyen Chi Son" userId="606856d02e9d83ac" providerId="LiveId" clId="{096E4E68-1FA0-4548-A870-04D152179CD5}" dt="2022-05-20T06:15:53.365" v="7457" actId="1076"/>
          <ac:graphicFrameMkLst>
            <pc:docMk/>
            <pc:sldMk cId="2384085377" sldId="868"/>
            <ac:graphicFrameMk id="35" creationId="{A05EBA2C-27F7-5118-DF4C-BD3570415A47}"/>
          </ac:graphicFrameMkLst>
        </pc:graphicFrameChg>
        <pc:graphicFrameChg chg="add mod">
          <ac:chgData name="Nguyen Chi Son" userId="606856d02e9d83ac" providerId="LiveId" clId="{096E4E68-1FA0-4548-A870-04D152179CD5}" dt="2022-05-20T06:15:53.365" v="7457" actId="1076"/>
          <ac:graphicFrameMkLst>
            <pc:docMk/>
            <pc:sldMk cId="2384085377" sldId="868"/>
            <ac:graphicFrameMk id="36" creationId="{CF4563A3-E63F-7A8E-0919-B02D7A19DDD6}"/>
          </ac:graphicFrameMkLst>
        </pc:graphicFrameChg>
        <pc:graphicFrameChg chg="add mod">
          <ac:chgData name="Nguyen Chi Son" userId="606856d02e9d83ac" providerId="LiveId" clId="{096E4E68-1FA0-4548-A870-04D152179CD5}" dt="2022-05-20T06:15:53.365" v="7457" actId="1076"/>
          <ac:graphicFrameMkLst>
            <pc:docMk/>
            <pc:sldMk cId="2384085377" sldId="868"/>
            <ac:graphicFrameMk id="37" creationId="{06009CF0-4BFF-97CF-E1F2-35BC59DE9AF3}"/>
          </ac:graphicFrameMkLst>
        </pc:graphicFrameChg>
        <pc:graphicFrameChg chg="add mod">
          <ac:chgData name="Nguyen Chi Son" userId="606856d02e9d83ac" providerId="LiveId" clId="{096E4E68-1FA0-4548-A870-04D152179CD5}" dt="2022-05-20T06:15:53.365" v="7457" actId="1076"/>
          <ac:graphicFrameMkLst>
            <pc:docMk/>
            <pc:sldMk cId="2384085377" sldId="868"/>
            <ac:graphicFrameMk id="38" creationId="{1DB6DBB9-D4E2-05F4-043B-4C78B2E673BF}"/>
          </ac:graphicFrameMkLst>
        </pc:graphicFrameChg>
        <pc:graphicFrameChg chg="add mod">
          <ac:chgData name="Nguyen Chi Son" userId="606856d02e9d83ac" providerId="LiveId" clId="{096E4E68-1FA0-4548-A870-04D152179CD5}" dt="2022-05-20T06:12:39.258" v="7429" actId="1035"/>
          <ac:graphicFrameMkLst>
            <pc:docMk/>
            <pc:sldMk cId="2384085377" sldId="868"/>
            <ac:graphicFrameMk id="47" creationId="{6096C045-71CB-0D0D-10DE-1C6CF0F57900}"/>
          </ac:graphicFrameMkLst>
        </pc:graphicFrameChg>
        <pc:graphicFrameChg chg="add mod">
          <ac:chgData name="Nguyen Chi Son" userId="606856d02e9d83ac" providerId="LiveId" clId="{096E4E68-1FA0-4548-A870-04D152179CD5}" dt="2022-05-20T06:12:39.258" v="7429" actId="1035"/>
          <ac:graphicFrameMkLst>
            <pc:docMk/>
            <pc:sldMk cId="2384085377" sldId="868"/>
            <ac:graphicFrameMk id="51" creationId="{456F0AA9-78A9-8140-7760-62DAFFE420F2}"/>
          </ac:graphicFrameMkLst>
        </pc:graphicFrameChg>
        <pc:picChg chg="del">
          <ac:chgData name="Nguyen Chi Son" userId="606856d02e9d83ac" providerId="LiveId" clId="{096E4E68-1FA0-4548-A870-04D152179CD5}" dt="2022-05-20T05:16:48.789" v="6393" actId="478"/>
          <ac:picMkLst>
            <pc:docMk/>
            <pc:sldMk cId="2384085377" sldId="868"/>
            <ac:picMk id="3" creationId="{1D49D7E1-BE45-750C-FAE9-9AE0209E39CF}"/>
          </ac:picMkLst>
        </pc:picChg>
        <pc:picChg chg="add mod">
          <ac:chgData name="Nguyen Chi Son" userId="606856d02e9d83ac" providerId="LiveId" clId="{096E4E68-1FA0-4548-A870-04D152179CD5}" dt="2022-05-20T05:50:03.513" v="6797" actId="1076"/>
          <ac:picMkLst>
            <pc:docMk/>
            <pc:sldMk cId="2384085377" sldId="868"/>
            <ac:picMk id="4" creationId="{AFCF0654-56D3-197D-5FE3-503E6961310B}"/>
          </ac:picMkLst>
        </pc:picChg>
        <pc:cxnChg chg="add mod">
          <ac:chgData name="Nguyen Chi Son" userId="606856d02e9d83ac" providerId="LiveId" clId="{096E4E68-1FA0-4548-A870-04D152179CD5}" dt="2022-05-20T06:15:53.365" v="7457" actId="1076"/>
          <ac:cxnSpMkLst>
            <pc:docMk/>
            <pc:sldMk cId="2384085377" sldId="868"/>
            <ac:cxnSpMk id="5" creationId="{043D51FF-DB15-AB1F-B6E1-4A032356A516}"/>
          </ac:cxnSpMkLst>
        </pc:cxnChg>
        <pc:cxnChg chg="add mod">
          <ac:chgData name="Nguyen Chi Son" userId="606856d02e9d83ac" providerId="LiveId" clId="{096E4E68-1FA0-4548-A870-04D152179CD5}" dt="2022-05-20T06:15:53.365" v="7457" actId="1076"/>
          <ac:cxnSpMkLst>
            <pc:docMk/>
            <pc:sldMk cId="2384085377" sldId="868"/>
            <ac:cxnSpMk id="7" creationId="{FF078086-FDCF-994D-EDF3-4F57AA047B67}"/>
          </ac:cxnSpMkLst>
        </pc:cxnChg>
        <pc:cxnChg chg="add mod">
          <ac:chgData name="Nguyen Chi Son" userId="606856d02e9d83ac" providerId="LiveId" clId="{096E4E68-1FA0-4548-A870-04D152179CD5}" dt="2022-05-20T06:15:53.365" v="7457" actId="1076"/>
          <ac:cxnSpMkLst>
            <pc:docMk/>
            <pc:sldMk cId="2384085377" sldId="868"/>
            <ac:cxnSpMk id="10" creationId="{08C0C037-109A-99E4-1E53-EFF2AFEA8774}"/>
          </ac:cxnSpMkLst>
        </pc:cxnChg>
        <pc:cxnChg chg="add mod">
          <ac:chgData name="Nguyen Chi Son" userId="606856d02e9d83ac" providerId="LiveId" clId="{096E4E68-1FA0-4548-A870-04D152179CD5}" dt="2022-05-20T06:15:53.365" v="7457" actId="1076"/>
          <ac:cxnSpMkLst>
            <pc:docMk/>
            <pc:sldMk cId="2384085377" sldId="868"/>
            <ac:cxnSpMk id="12" creationId="{7868D8D6-3EAF-0991-6C0D-A85F07DE23C1}"/>
          </ac:cxnSpMkLst>
        </pc:cxnChg>
        <pc:cxnChg chg="add mod">
          <ac:chgData name="Nguyen Chi Son" userId="606856d02e9d83ac" providerId="LiveId" clId="{096E4E68-1FA0-4548-A870-04D152179CD5}" dt="2022-05-20T06:15:53.365" v="7457" actId="1076"/>
          <ac:cxnSpMkLst>
            <pc:docMk/>
            <pc:sldMk cId="2384085377" sldId="868"/>
            <ac:cxnSpMk id="15" creationId="{3C2FDB78-B021-7E59-1EFD-7B85E3246840}"/>
          </ac:cxnSpMkLst>
        </pc:cxnChg>
        <pc:cxnChg chg="add mod">
          <ac:chgData name="Nguyen Chi Son" userId="606856d02e9d83ac" providerId="LiveId" clId="{096E4E68-1FA0-4548-A870-04D152179CD5}" dt="2022-05-20T06:15:53.365" v="7457" actId="1076"/>
          <ac:cxnSpMkLst>
            <pc:docMk/>
            <pc:sldMk cId="2384085377" sldId="868"/>
            <ac:cxnSpMk id="16" creationId="{E28510D1-4626-8ECF-37FA-BC0CDA3DE9BF}"/>
          </ac:cxnSpMkLst>
        </pc:cxnChg>
        <pc:cxnChg chg="add mod">
          <ac:chgData name="Nguyen Chi Son" userId="606856d02e9d83ac" providerId="LiveId" clId="{096E4E68-1FA0-4548-A870-04D152179CD5}" dt="2022-05-20T06:15:53.365" v="7457" actId="1076"/>
          <ac:cxnSpMkLst>
            <pc:docMk/>
            <pc:sldMk cId="2384085377" sldId="868"/>
            <ac:cxnSpMk id="31" creationId="{1B946828-2E75-4767-AB16-281DE1598221}"/>
          </ac:cxnSpMkLst>
        </pc:cxnChg>
      </pc:sldChg>
      <pc:sldChg chg="addSp delSp modSp add mod delAnim modAnim">
        <pc:chgData name="Nguyen Chi Son" userId="606856d02e9d83ac" providerId="LiveId" clId="{096E4E68-1FA0-4548-A870-04D152179CD5}" dt="2022-05-20T06:12:59.626" v="7432"/>
        <pc:sldMkLst>
          <pc:docMk/>
          <pc:sldMk cId="548628740" sldId="869"/>
        </pc:sldMkLst>
        <pc:spChg chg="mod">
          <ac:chgData name="Nguyen Chi Son" userId="606856d02e9d83ac" providerId="LiveId" clId="{096E4E68-1FA0-4548-A870-04D152179CD5}" dt="2022-05-19T20:23:51.748" v="1127" actId="1076"/>
          <ac:spMkLst>
            <pc:docMk/>
            <pc:sldMk cId="548628740" sldId="869"/>
            <ac:spMk id="2" creationId="{BA8A6260-CA4B-46A9-A06E-C71EE59E6992}"/>
          </ac:spMkLst>
        </pc:spChg>
        <pc:spChg chg="mod">
          <ac:chgData name="Nguyen Chi Son" userId="606856d02e9d83ac" providerId="LiveId" clId="{096E4E68-1FA0-4548-A870-04D152179CD5}" dt="2022-05-19T20:25:26.637" v="1510" actId="5793"/>
          <ac:spMkLst>
            <pc:docMk/>
            <pc:sldMk cId="548628740" sldId="869"/>
            <ac:spMk id="15" creationId="{AC426AE2-7F47-0E3D-BB54-38C12BD20D73}"/>
          </ac:spMkLst>
        </pc:spChg>
        <pc:graphicFrameChg chg="del">
          <ac:chgData name="Nguyen Chi Son" userId="606856d02e9d83ac" providerId="LiveId" clId="{096E4E68-1FA0-4548-A870-04D152179CD5}" dt="2022-05-19T20:24:10.537" v="1130" actId="478"/>
          <ac:graphicFrameMkLst>
            <pc:docMk/>
            <pc:sldMk cId="548628740" sldId="869"/>
            <ac:graphicFrameMk id="9" creationId="{786A72E9-F6BF-1EB6-4466-D8522AC66303}"/>
          </ac:graphicFrameMkLst>
        </pc:graphicFrameChg>
        <pc:graphicFrameChg chg="del">
          <ac:chgData name="Nguyen Chi Son" userId="606856d02e9d83ac" providerId="LiveId" clId="{096E4E68-1FA0-4548-A870-04D152179CD5}" dt="2022-05-19T20:23:33.935" v="1124" actId="478"/>
          <ac:graphicFrameMkLst>
            <pc:docMk/>
            <pc:sldMk cId="548628740" sldId="869"/>
            <ac:graphicFrameMk id="12" creationId="{84185084-70EC-EBD8-5111-9144DBB85E1F}"/>
          </ac:graphicFrameMkLst>
        </pc:graphicFrameChg>
        <pc:picChg chg="del">
          <ac:chgData name="Nguyen Chi Son" userId="606856d02e9d83ac" providerId="LiveId" clId="{096E4E68-1FA0-4548-A870-04D152179CD5}" dt="2022-05-19T20:23:33.016" v="1123" actId="478"/>
          <ac:picMkLst>
            <pc:docMk/>
            <pc:sldMk cId="548628740" sldId="869"/>
            <ac:picMk id="4" creationId="{CFEB2FE8-E1C7-BE0B-DBD7-6166589FCDF8}"/>
          </ac:picMkLst>
        </pc:picChg>
        <pc:picChg chg="add mod">
          <ac:chgData name="Nguyen Chi Son" userId="606856d02e9d83ac" providerId="LiveId" clId="{096E4E68-1FA0-4548-A870-04D152179CD5}" dt="2022-05-19T20:25:16.352" v="1505" actId="1076"/>
          <ac:picMkLst>
            <pc:docMk/>
            <pc:sldMk cId="548628740" sldId="869"/>
            <ac:picMk id="8" creationId="{EFAC799E-8909-C02D-9664-A9A9860F643C}"/>
          </ac:picMkLst>
        </pc:picChg>
        <pc:cxnChg chg="del">
          <ac:chgData name="Nguyen Chi Son" userId="606856d02e9d83ac" providerId="LiveId" clId="{096E4E68-1FA0-4548-A870-04D152179CD5}" dt="2022-05-19T20:23:33.935" v="1124" actId="478"/>
          <ac:cxnSpMkLst>
            <pc:docMk/>
            <pc:sldMk cId="548628740" sldId="869"/>
            <ac:cxnSpMk id="11" creationId="{7C222C8C-65D6-D4BC-393F-FE48AF9AD69A}"/>
          </ac:cxnSpMkLst>
        </pc:cxnChg>
      </pc:sldChg>
      <pc:sldChg chg="addSp delSp modSp add mod delAnim">
        <pc:chgData name="Nguyen Chi Son" userId="606856d02e9d83ac" providerId="LiveId" clId="{096E4E68-1FA0-4548-A870-04D152179CD5}" dt="2022-05-19T20:32:24.982" v="2050" actId="5793"/>
        <pc:sldMkLst>
          <pc:docMk/>
          <pc:sldMk cId="121935262" sldId="870"/>
        </pc:sldMkLst>
        <pc:spChg chg="mod">
          <ac:chgData name="Nguyen Chi Son" userId="606856d02e9d83ac" providerId="LiveId" clId="{096E4E68-1FA0-4548-A870-04D152179CD5}" dt="2022-05-19T20:29:04.249" v="1588" actId="20577"/>
          <ac:spMkLst>
            <pc:docMk/>
            <pc:sldMk cId="121935262" sldId="870"/>
            <ac:spMk id="2" creationId="{BA8A6260-CA4B-46A9-A06E-C71EE59E6992}"/>
          </ac:spMkLst>
        </pc:spChg>
        <pc:spChg chg="mod">
          <ac:chgData name="Nguyen Chi Son" userId="606856d02e9d83ac" providerId="LiveId" clId="{096E4E68-1FA0-4548-A870-04D152179CD5}" dt="2022-05-19T20:32:24.982" v="2050" actId="5793"/>
          <ac:spMkLst>
            <pc:docMk/>
            <pc:sldMk cId="121935262" sldId="870"/>
            <ac:spMk id="15" creationId="{AC426AE2-7F47-0E3D-BB54-38C12BD20D73}"/>
          </ac:spMkLst>
        </pc:spChg>
        <pc:picChg chg="add mod">
          <ac:chgData name="Nguyen Chi Son" userId="606856d02e9d83ac" providerId="LiveId" clId="{096E4E68-1FA0-4548-A870-04D152179CD5}" dt="2022-05-19T20:32:20.788" v="2044" actId="1076"/>
          <ac:picMkLst>
            <pc:docMk/>
            <pc:sldMk cId="121935262" sldId="870"/>
            <ac:picMk id="4" creationId="{6D9694D4-8435-D3F4-C7F1-21B33798CBEB}"/>
          </ac:picMkLst>
        </pc:picChg>
        <pc:picChg chg="del">
          <ac:chgData name="Nguyen Chi Son" userId="606856d02e9d83ac" providerId="LiveId" clId="{096E4E68-1FA0-4548-A870-04D152179CD5}" dt="2022-05-19T20:25:37.157" v="1512" actId="478"/>
          <ac:picMkLst>
            <pc:docMk/>
            <pc:sldMk cId="121935262" sldId="870"/>
            <ac:picMk id="8" creationId="{EFAC799E-8909-C02D-9664-A9A9860F643C}"/>
          </ac:picMkLst>
        </pc:picChg>
      </pc:sldChg>
      <pc:sldChg chg="addSp delSp modSp add mod modAnim">
        <pc:chgData name="Nguyen Chi Son" userId="606856d02e9d83ac" providerId="LiveId" clId="{096E4E68-1FA0-4548-A870-04D152179CD5}" dt="2022-05-20T06:13:45.226" v="7445"/>
        <pc:sldMkLst>
          <pc:docMk/>
          <pc:sldMk cId="3086765662" sldId="871"/>
        </pc:sldMkLst>
        <pc:spChg chg="del">
          <ac:chgData name="Nguyen Chi Son" userId="606856d02e9d83ac" providerId="LiveId" clId="{096E4E68-1FA0-4548-A870-04D152179CD5}" dt="2022-05-19T20:32:48.978" v="2052" actId="478"/>
          <ac:spMkLst>
            <pc:docMk/>
            <pc:sldMk cId="3086765662" sldId="871"/>
            <ac:spMk id="10" creationId="{D98CE14C-9A27-2914-79C0-C7B48EB2DECD}"/>
          </ac:spMkLst>
        </pc:spChg>
        <pc:spChg chg="del">
          <ac:chgData name="Nguyen Chi Son" userId="606856d02e9d83ac" providerId="LiveId" clId="{096E4E68-1FA0-4548-A870-04D152179CD5}" dt="2022-05-19T20:32:48.978" v="2052" actId="478"/>
          <ac:spMkLst>
            <pc:docMk/>
            <pc:sldMk cId="3086765662" sldId="871"/>
            <ac:spMk id="13" creationId="{8567C54E-DBCB-0D35-F240-006D821F72BD}"/>
          </ac:spMkLst>
        </pc:spChg>
        <pc:spChg chg="mod">
          <ac:chgData name="Nguyen Chi Son" userId="606856d02e9d83ac" providerId="LiveId" clId="{096E4E68-1FA0-4548-A870-04D152179CD5}" dt="2022-05-19T20:34:26.677" v="2454" actId="20577"/>
          <ac:spMkLst>
            <pc:docMk/>
            <pc:sldMk cId="3086765662" sldId="871"/>
            <ac:spMk id="19" creationId="{9C339D16-68E4-43C4-A62E-D0146138D23B}"/>
          </ac:spMkLst>
        </pc:spChg>
        <pc:spChg chg="add mod">
          <ac:chgData name="Nguyen Chi Son" userId="606856d02e9d83ac" providerId="LiveId" clId="{096E4E68-1FA0-4548-A870-04D152179CD5}" dt="2022-05-20T06:13:28.630" v="7438" actId="1076"/>
          <ac:spMkLst>
            <pc:docMk/>
            <pc:sldMk cId="3086765662" sldId="871"/>
            <ac:spMk id="20" creationId="{AA812A8D-1184-096F-7DA1-2E4382EF0D68}"/>
          </ac:spMkLst>
        </pc:spChg>
        <pc:spChg chg="add mod">
          <ac:chgData name="Nguyen Chi Son" userId="606856d02e9d83ac" providerId="LiveId" clId="{096E4E68-1FA0-4548-A870-04D152179CD5}" dt="2022-05-19T20:38:43.955" v="2885" actId="20577"/>
          <ac:spMkLst>
            <pc:docMk/>
            <pc:sldMk cId="3086765662" sldId="871"/>
            <ac:spMk id="21" creationId="{F9E2EBBC-7647-CD87-6AB5-DE097EE238A8}"/>
          </ac:spMkLst>
        </pc:spChg>
        <pc:graphicFrameChg chg="add mod">
          <ac:chgData name="Nguyen Chi Son" userId="606856d02e9d83ac" providerId="LiveId" clId="{096E4E68-1FA0-4548-A870-04D152179CD5}" dt="2022-05-19T20:36:57.225" v="2657" actId="1076"/>
          <ac:graphicFrameMkLst>
            <pc:docMk/>
            <pc:sldMk cId="3086765662" sldId="871"/>
            <ac:graphicFrameMk id="24" creationId="{FB77BF19-5456-3FB6-0AC9-F7B29C2DD414}"/>
          </ac:graphicFrameMkLst>
        </pc:graphicFrameChg>
        <pc:graphicFrameChg chg="del">
          <ac:chgData name="Nguyen Chi Son" userId="606856d02e9d83ac" providerId="LiveId" clId="{096E4E68-1FA0-4548-A870-04D152179CD5}" dt="2022-05-19T20:32:48.978" v="2052" actId="478"/>
          <ac:graphicFrameMkLst>
            <pc:docMk/>
            <pc:sldMk cId="3086765662" sldId="871"/>
            <ac:graphicFrameMk id="26" creationId="{EF086FC4-F9A0-6340-C43B-C5EDE97A886E}"/>
          </ac:graphicFrameMkLst>
        </pc:graphicFrameChg>
        <pc:graphicFrameChg chg="del">
          <ac:chgData name="Nguyen Chi Son" userId="606856d02e9d83ac" providerId="LiveId" clId="{096E4E68-1FA0-4548-A870-04D152179CD5}" dt="2022-05-19T20:32:48.978" v="2052" actId="478"/>
          <ac:graphicFrameMkLst>
            <pc:docMk/>
            <pc:sldMk cId="3086765662" sldId="871"/>
            <ac:graphicFrameMk id="27" creationId="{F7A5916E-7446-65F6-BB4D-2724CB809F62}"/>
          </ac:graphicFrameMkLst>
        </pc:graphicFrameChg>
        <pc:graphicFrameChg chg="del">
          <ac:chgData name="Nguyen Chi Son" userId="606856d02e9d83ac" providerId="LiveId" clId="{096E4E68-1FA0-4548-A870-04D152179CD5}" dt="2022-05-19T20:32:48.978" v="2052" actId="478"/>
          <ac:graphicFrameMkLst>
            <pc:docMk/>
            <pc:sldMk cId="3086765662" sldId="871"/>
            <ac:graphicFrameMk id="28" creationId="{91403DA3-0F34-2902-EB1E-83277D5E211D}"/>
          </ac:graphicFrameMkLst>
        </pc:graphicFrameChg>
        <pc:graphicFrameChg chg="del">
          <ac:chgData name="Nguyen Chi Son" userId="606856d02e9d83ac" providerId="LiveId" clId="{096E4E68-1FA0-4548-A870-04D152179CD5}" dt="2022-05-19T20:32:48.978" v="2052" actId="478"/>
          <ac:graphicFrameMkLst>
            <pc:docMk/>
            <pc:sldMk cId="3086765662" sldId="871"/>
            <ac:graphicFrameMk id="29" creationId="{C43DEEB4-F1C2-6BF5-B106-FB1D0BD2EEFA}"/>
          </ac:graphicFrameMkLst>
        </pc:graphicFrameChg>
        <pc:graphicFrameChg chg="add mod">
          <ac:chgData name="Nguyen Chi Son" userId="606856d02e9d83ac" providerId="LiveId" clId="{096E4E68-1FA0-4548-A870-04D152179CD5}" dt="2022-05-19T20:38:08.936" v="2672" actId="1076"/>
          <ac:graphicFrameMkLst>
            <pc:docMk/>
            <pc:sldMk cId="3086765662" sldId="871"/>
            <ac:graphicFrameMk id="31" creationId="{7AA107CF-5F38-FD52-B990-E350F2B8460F}"/>
          </ac:graphicFrameMkLst>
        </pc:graphicFrameChg>
        <pc:graphicFrameChg chg="add mod">
          <ac:chgData name="Nguyen Chi Son" userId="606856d02e9d83ac" providerId="LiveId" clId="{096E4E68-1FA0-4548-A870-04D152179CD5}" dt="2022-05-19T20:37:32.524" v="2663"/>
          <ac:graphicFrameMkLst>
            <pc:docMk/>
            <pc:sldMk cId="3086765662" sldId="871"/>
            <ac:graphicFrameMk id="32" creationId="{3682FE58-4F65-EB3D-1458-5241F0B40E17}"/>
          </ac:graphicFrameMkLst>
        </pc:graphicFrameChg>
        <pc:picChg chg="add mod">
          <ac:chgData name="Nguyen Chi Son" userId="606856d02e9d83ac" providerId="LiveId" clId="{096E4E68-1FA0-4548-A870-04D152179CD5}" dt="2022-05-19T20:34:12.290" v="2415" actId="1076"/>
          <ac:picMkLst>
            <pc:docMk/>
            <pc:sldMk cId="3086765662" sldId="871"/>
            <ac:picMk id="3" creationId="{37DE4E77-E0D6-0EB9-3EE8-CBFBA1F2BE9D}"/>
          </ac:picMkLst>
        </pc:picChg>
        <pc:picChg chg="del">
          <ac:chgData name="Nguyen Chi Son" userId="606856d02e9d83ac" providerId="LiveId" clId="{096E4E68-1FA0-4548-A870-04D152179CD5}" dt="2022-05-19T20:32:48.978" v="2052" actId="478"/>
          <ac:picMkLst>
            <pc:docMk/>
            <pc:sldMk cId="3086765662" sldId="871"/>
            <ac:picMk id="4" creationId="{65D48CDF-8870-1D0A-AC1E-53B03089D5B9}"/>
          </ac:picMkLst>
        </pc:picChg>
        <pc:picChg chg="del">
          <ac:chgData name="Nguyen Chi Son" userId="606856d02e9d83ac" providerId="LiveId" clId="{096E4E68-1FA0-4548-A870-04D152179CD5}" dt="2022-05-19T20:32:48.978" v="2052" actId="478"/>
          <ac:picMkLst>
            <pc:docMk/>
            <pc:sldMk cId="3086765662" sldId="871"/>
            <ac:picMk id="2050" creationId="{BDF25857-BBC9-1984-25BB-D0E782DE5B68}"/>
          </ac:picMkLst>
        </pc:picChg>
        <pc:cxnChg chg="del">
          <ac:chgData name="Nguyen Chi Son" userId="606856d02e9d83ac" providerId="LiveId" clId="{096E4E68-1FA0-4548-A870-04D152179CD5}" dt="2022-05-19T20:32:48.978" v="2052" actId="478"/>
          <ac:cxnSpMkLst>
            <pc:docMk/>
            <pc:sldMk cId="3086765662" sldId="871"/>
            <ac:cxnSpMk id="17" creationId="{573AB9C2-A189-12C4-40E7-596A6DA9EC17}"/>
          </ac:cxnSpMkLst>
        </pc:cxnChg>
        <pc:cxnChg chg="del">
          <ac:chgData name="Nguyen Chi Son" userId="606856d02e9d83ac" providerId="LiveId" clId="{096E4E68-1FA0-4548-A870-04D152179CD5}" dt="2022-05-19T20:32:48.978" v="2052" actId="478"/>
          <ac:cxnSpMkLst>
            <pc:docMk/>
            <pc:sldMk cId="3086765662" sldId="871"/>
            <ac:cxnSpMk id="18" creationId="{224648FA-9990-7951-9795-F7B227F7C478}"/>
          </ac:cxnSpMkLst>
        </pc:cxnChg>
        <pc:cxnChg chg="del">
          <ac:chgData name="Nguyen Chi Son" userId="606856d02e9d83ac" providerId="LiveId" clId="{096E4E68-1FA0-4548-A870-04D152179CD5}" dt="2022-05-19T20:32:48.978" v="2052" actId="478"/>
          <ac:cxnSpMkLst>
            <pc:docMk/>
            <pc:sldMk cId="3086765662" sldId="871"/>
            <ac:cxnSpMk id="22" creationId="{25CF8F87-08D5-3280-71A8-B29480C42B25}"/>
          </ac:cxnSpMkLst>
        </pc:cxnChg>
        <pc:cxnChg chg="del">
          <ac:chgData name="Nguyen Chi Son" userId="606856d02e9d83ac" providerId="LiveId" clId="{096E4E68-1FA0-4548-A870-04D152179CD5}" dt="2022-05-19T20:32:48.978" v="2052" actId="478"/>
          <ac:cxnSpMkLst>
            <pc:docMk/>
            <pc:sldMk cId="3086765662" sldId="871"/>
            <ac:cxnSpMk id="23" creationId="{A623A7EB-7C38-DF63-5028-6FD7BBAFD265}"/>
          </ac:cxnSpMkLst>
        </pc:cxnChg>
        <pc:cxnChg chg="add mod">
          <ac:chgData name="Nguyen Chi Son" userId="606856d02e9d83ac" providerId="LiveId" clId="{096E4E68-1FA0-4548-A870-04D152179CD5}" dt="2022-05-19T20:37:23.074" v="2660" actId="208"/>
          <ac:cxnSpMkLst>
            <pc:docMk/>
            <pc:sldMk cId="3086765662" sldId="871"/>
            <ac:cxnSpMk id="25" creationId="{50F89B79-5515-1DB3-1208-7C9041CA80AF}"/>
          </ac:cxnSpMkLst>
        </pc:cxnChg>
        <pc:cxnChg chg="add mod">
          <ac:chgData name="Nguyen Chi Son" userId="606856d02e9d83ac" providerId="LiveId" clId="{096E4E68-1FA0-4548-A870-04D152179CD5}" dt="2022-05-19T20:37:58.065" v="2667" actId="1076"/>
          <ac:cxnSpMkLst>
            <pc:docMk/>
            <pc:sldMk cId="3086765662" sldId="871"/>
            <ac:cxnSpMk id="30" creationId="{E7CD332A-0A42-4E64-8C45-6AAE8A8332DD}"/>
          </ac:cxnSpMkLst>
        </pc:cxnChg>
      </pc:sldChg>
      <pc:sldChg chg="addSp delSp modSp add mod delAnim modAnim">
        <pc:chgData name="Nguyen Chi Son" userId="606856d02e9d83ac" providerId="LiveId" clId="{096E4E68-1FA0-4548-A870-04D152179CD5}" dt="2022-05-20T06:14:00.198" v="7450"/>
        <pc:sldMkLst>
          <pc:docMk/>
          <pc:sldMk cId="1648170604" sldId="872"/>
        </pc:sldMkLst>
        <pc:spChg chg="add mod">
          <ac:chgData name="Nguyen Chi Son" userId="606856d02e9d83ac" providerId="LiveId" clId="{096E4E68-1FA0-4548-A870-04D152179CD5}" dt="2022-05-20T04:54:23.066" v="3566" actId="20577"/>
          <ac:spMkLst>
            <pc:docMk/>
            <pc:sldMk cId="1648170604" sldId="872"/>
            <ac:spMk id="12" creationId="{2144DD3A-6983-CA2D-292D-74C21078E5A3}"/>
          </ac:spMkLst>
        </pc:spChg>
        <pc:spChg chg="add mod">
          <ac:chgData name="Nguyen Chi Son" userId="606856d02e9d83ac" providerId="LiveId" clId="{096E4E68-1FA0-4548-A870-04D152179CD5}" dt="2022-05-20T04:52:59.584" v="3414" actId="1035"/>
          <ac:spMkLst>
            <pc:docMk/>
            <pc:sldMk cId="1648170604" sldId="872"/>
            <ac:spMk id="13" creationId="{D4D3D0EA-A5FB-756E-D913-2B66BC180C06}"/>
          </ac:spMkLst>
        </pc:spChg>
        <pc:spChg chg="add mod">
          <ac:chgData name="Nguyen Chi Son" userId="606856d02e9d83ac" providerId="LiveId" clId="{096E4E68-1FA0-4548-A870-04D152179CD5}" dt="2022-05-20T04:56:30.250" v="4100" actId="57"/>
          <ac:spMkLst>
            <pc:docMk/>
            <pc:sldMk cId="1648170604" sldId="872"/>
            <ac:spMk id="14" creationId="{E378D0F6-C849-4EC8-9B11-E9031241962F}"/>
          </ac:spMkLst>
        </pc:spChg>
        <pc:spChg chg="add mod">
          <ac:chgData name="Nguyen Chi Son" userId="606856d02e9d83ac" providerId="LiveId" clId="{096E4E68-1FA0-4548-A870-04D152179CD5}" dt="2022-05-20T04:52:59.584" v="3414" actId="1035"/>
          <ac:spMkLst>
            <pc:docMk/>
            <pc:sldMk cId="1648170604" sldId="872"/>
            <ac:spMk id="15" creationId="{E2C6CE72-306E-9DA1-479F-7B8F401FF857}"/>
          </ac:spMkLst>
        </pc:spChg>
        <pc:spChg chg="mod">
          <ac:chgData name="Nguyen Chi Son" userId="606856d02e9d83ac" providerId="LiveId" clId="{096E4E68-1FA0-4548-A870-04D152179CD5}" dt="2022-05-20T04:52:25.492" v="3376" actId="20577"/>
          <ac:spMkLst>
            <pc:docMk/>
            <pc:sldMk cId="1648170604" sldId="872"/>
            <ac:spMk id="19" creationId="{9C339D16-68E4-43C4-A62E-D0146138D23B}"/>
          </ac:spMkLst>
        </pc:spChg>
        <pc:spChg chg="del">
          <ac:chgData name="Nguyen Chi Son" userId="606856d02e9d83ac" providerId="LiveId" clId="{096E4E68-1FA0-4548-A870-04D152179CD5}" dt="2022-05-20T04:52:34.569" v="3377" actId="478"/>
          <ac:spMkLst>
            <pc:docMk/>
            <pc:sldMk cId="1648170604" sldId="872"/>
            <ac:spMk id="20" creationId="{AA812A8D-1184-096F-7DA1-2E4382EF0D68}"/>
          </ac:spMkLst>
        </pc:spChg>
        <pc:spChg chg="del">
          <ac:chgData name="Nguyen Chi Son" userId="606856d02e9d83ac" providerId="LiveId" clId="{096E4E68-1FA0-4548-A870-04D152179CD5}" dt="2022-05-20T04:52:34.569" v="3377" actId="478"/>
          <ac:spMkLst>
            <pc:docMk/>
            <pc:sldMk cId="1648170604" sldId="872"/>
            <ac:spMk id="21" creationId="{F9E2EBBC-7647-CD87-6AB5-DE097EE238A8}"/>
          </ac:spMkLst>
        </pc:spChg>
        <pc:graphicFrameChg chg="add mod">
          <ac:chgData name="Nguyen Chi Son" userId="606856d02e9d83ac" providerId="LiveId" clId="{096E4E68-1FA0-4548-A870-04D152179CD5}" dt="2022-05-20T04:54:35.534" v="3569" actId="1076"/>
          <ac:graphicFrameMkLst>
            <pc:docMk/>
            <pc:sldMk cId="1648170604" sldId="872"/>
            <ac:graphicFrameMk id="16" creationId="{F9E4120B-1430-98E6-3B6B-259A01B79B0C}"/>
          </ac:graphicFrameMkLst>
        </pc:graphicFrameChg>
        <pc:graphicFrameChg chg="add del mod">
          <ac:chgData name="Nguyen Chi Son" userId="606856d02e9d83ac" providerId="LiveId" clId="{096E4E68-1FA0-4548-A870-04D152179CD5}" dt="2022-05-20T04:54:59.206" v="3700" actId="478"/>
          <ac:graphicFrameMkLst>
            <pc:docMk/>
            <pc:sldMk cId="1648170604" sldId="872"/>
            <ac:graphicFrameMk id="17" creationId="{0551A266-E364-5351-CAC5-A22A96A7BF4B}"/>
          </ac:graphicFrameMkLst>
        </pc:graphicFrameChg>
        <pc:graphicFrameChg chg="add mod">
          <ac:chgData name="Nguyen Chi Son" userId="606856d02e9d83ac" providerId="LiveId" clId="{096E4E68-1FA0-4548-A870-04D152179CD5}" dt="2022-05-20T04:56:45.968" v="4101" actId="1076"/>
          <ac:graphicFrameMkLst>
            <pc:docMk/>
            <pc:sldMk cId="1648170604" sldId="872"/>
            <ac:graphicFrameMk id="18" creationId="{B6D37B1D-B151-7198-11C6-4124553FBBEB}"/>
          </ac:graphicFrameMkLst>
        </pc:graphicFrameChg>
        <pc:graphicFrameChg chg="del">
          <ac:chgData name="Nguyen Chi Son" userId="606856d02e9d83ac" providerId="LiveId" clId="{096E4E68-1FA0-4548-A870-04D152179CD5}" dt="2022-05-20T04:52:34.569" v="3377" actId="478"/>
          <ac:graphicFrameMkLst>
            <pc:docMk/>
            <pc:sldMk cId="1648170604" sldId="872"/>
            <ac:graphicFrameMk id="24" creationId="{FB77BF19-5456-3FB6-0AC9-F7B29C2DD414}"/>
          </ac:graphicFrameMkLst>
        </pc:graphicFrameChg>
        <pc:graphicFrameChg chg="del">
          <ac:chgData name="Nguyen Chi Son" userId="606856d02e9d83ac" providerId="LiveId" clId="{096E4E68-1FA0-4548-A870-04D152179CD5}" dt="2022-05-20T04:50:57.354" v="2888" actId="478"/>
          <ac:graphicFrameMkLst>
            <pc:docMk/>
            <pc:sldMk cId="1648170604" sldId="872"/>
            <ac:graphicFrameMk id="31" creationId="{7AA107CF-5F38-FD52-B990-E350F2B8460F}"/>
          </ac:graphicFrameMkLst>
        </pc:graphicFrameChg>
        <pc:graphicFrameChg chg="del">
          <ac:chgData name="Nguyen Chi Son" userId="606856d02e9d83ac" providerId="LiveId" clId="{096E4E68-1FA0-4548-A870-04D152179CD5}" dt="2022-05-20T04:50:57.354" v="2888" actId="478"/>
          <ac:graphicFrameMkLst>
            <pc:docMk/>
            <pc:sldMk cId="1648170604" sldId="872"/>
            <ac:graphicFrameMk id="32" creationId="{3682FE58-4F65-EB3D-1458-5241F0B40E17}"/>
          </ac:graphicFrameMkLst>
        </pc:graphicFrameChg>
        <pc:picChg chg="del">
          <ac:chgData name="Nguyen Chi Son" userId="606856d02e9d83ac" providerId="LiveId" clId="{096E4E68-1FA0-4548-A870-04D152179CD5}" dt="2022-05-20T04:50:56.401" v="2887" actId="478"/>
          <ac:picMkLst>
            <pc:docMk/>
            <pc:sldMk cId="1648170604" sldId="872"/>
            <ac:picMk id="3" creationId="{37DE4E77-E0D6-0EB9-3EE8-CBFBA1F2BE9D}"/>
          </ac:picMkLst>
        </pc:picChg>
        <pc:cxnChg chg="del">
          <ac:chgData name="Nguyen Chi Son" userId="606856d02e9d83ac" providerId="LiveId" clId="{096E4E68-1FA0-4548-A870-04D152179CD5}" dt="2022-05-20T04:50:57.354" v="2888" actId="478"/>
          <ac:cxnSpMkLst>
            <pc:docMk/>
            <pc:sldMk cId="1648170604" sldId="872"/>
            <ac:cxnSpMk id="25" creationId="{50F89B79-5515-1DB3-1208-7C9041CA80AF}"/>
          </ac:cxnSpMkLst>
        </pc:cxnChg>
        <pc:cxnChg chg="del">
          <ac:chgData name="Nguyen Chi Son" userId="606856d02e9d83ac" providerId="LiveId" clId="{096E4E68-1FA0-4548-A870-04D152179CD5}" dt="2022-05-20T04:50:57.354" v="2888" actId="478"/>
          <ac:cxnSpMkLst>
            <pc:docMk/>
            <pc:sldMk cId="1648170604" sldId="872"/>
            <ac:cxnSpMk id="30" creationId="{E7CD332A-0A42-4E64-8C45-6AAE8A8332DD}"/>
          </ac:cxnSpMkLst>
        </pc:cxnChg>
      </pc:sldChg>
    </pc:docChg>
  </pc:docChgLst>
  <pc:docChgLst>
    <pc:chgData name="Nguyen Chi Son" userId="606856d02e9d83ac" providerId="LiveId" clId="{C5458295-1194-4232-81B5-4C29ED19975C}"/>
    <pc:docChg chg="undo custSel addSld delSld modSld">
      <pc:chgData name="Nguyen Chi Son" userId="606856d02e9d83ac" providerId="LiveId" clId="{C5458295-1194-4232-81B5-4C29ED19975C}" dt="2022-06-27T17:15:16.585" v="7251"/>
      <pc:docMkLst>
        <pc:docMk/>
      </pc:docMkLst>
      <pc:sldChg chg="modSp mod">
        <pc:chgData name="Nguyen Chi Son" userId="606856d02e9d83ac" providerId="LiveId" clId="{C5458295-1194-4232-81B5-4C29ED19975C}" dt="2022-05-22T10:14:37.408" v="142" actId="255"/>
        <pc:sldMkLst>
          <pc:docMk/>
          <pc:sldMk cId="2922349590" sldId="256"/>
        </pc:sldMkLst>
        <pc:spChg chg="mod">
          <ac:chgData name="Nguyen Chi Son" userId="606856d02e9d83ac" providerId="LiveId" clId="{C5458295-1194-4232-81B5-4C29ED19975C}" dt="2022-05-22T10:14:37.408" v="142" actId="255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C5458295-1194-4232-81B5-4C29ED19975C}" dt="2022-05-22T10:17:36.048" v="780" actId="20577"/>
        <pc:sldMkLst>
          <pc:docMk/>
          <pc:sldMk cId="3319126272" sldId="622"/>
        </pc:sldMkLst>
        <pc:spChg chg="mod">
          <ac:chgData name="Nguyen Chi Son" userId="606856d02e9d83ac" providerId="LiveId" clId="{C5458295-1194-4232-81B5-4C29ED19975C}" dt="2022-05-22T10:17:36.048" v="780" actId="20577"/>
          <ac:spMkLst>
            <pc:docMk/>
            <pc:sldMk cId="3319126272" sldId="622"/>
            <ac:spMk id="2" creationId="{DAF08EC2-5D0D-48D9-855C-A59C0E5ED55B}"/>
          </ac:spMkLst>
        </pc:spChg>
      </pc:sldChg>
      <pc:sldChg chg="modSp mod">
        <pc:chgData name="Nguyen Chi Son" userId="606856d02e9d83ac" providerId="LiveId" clId="{C5458295-1194-4232-81B5-4C29ED19975C}" dt="2022-05-22T10:14:51.336" v="190" actId="20577"/>
        <pc:sldMkLst>
          <pc:docMk/>
          <pc:sldMk cId="1033004166" sldId="675"/>
        </pc:sldMkLst>
        <pc:spChg chg="mod">
          <ac:chgData name="Nguyen Chi Son" userId="606856d02e9d83ac" providerId="LiveId" clId="{C5458295-1194-4232-81B5-4C29ED19975C}" dt="2022-05-22T10:14:51.336" v="190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delSp del mod">
        <pc:chgData name="Nguyen Chi Son" userId="606856d02e9d83ac" providerId="LiveId" clId="{C5458295-1194-4232-81B5-4C29ED19975C}" dt="2022-05-22T10:17:41.594" v="782" actId="47"/>
        <pc:sldMkLst>
          <pc:docMk/>
          <pc:sldMk cId="3014091475" sldId="782"/>
        </pc:sldMkLst>
        <pc:spChg chg="del">
          <ac:chgData name="Nguyen Chi Son" userId="606856d02e9d83ac" providerId="LiveId" clId="{C5458295-1194-4232-81B5-4C29ED19975C}" dt="2022-05-22T10:17:40.370" v="781" actId="478"/>
          <ac:spMkLst>
            <pc:docMk/>
            <pc:sldMk cId="3014091475" sldId="782"/>
            <ac:spMk id="8" creationId="{CBCED125-8E53-ADE2-8F9F-80600B2C144C}"/>
          </ac:spMkLst>
        </pc:spChg>
        <pc:spChg chg="del">
          <ac:chgData name="Nguyen Chi Son" userId="606856d02e9d83ac" providerId="LiveId" clId="{C5458295-1194-4232-81B5-4C29ED19975C}" dt="2022-05-22T10:17:40.370" v="781" actId="478"/>
          <ac:spMkLst>
            <pc:docMk/>
            <pc:sldMk cId="3014091475" sldId="782"/>
            <ac:spMk id="9" creationId="{E3A1964F-4B9E-0EEC-7228-640C17629044}"/>
          </ac:spMkLst>
        </pc:spChg>
        <pc:picChg chg="del">
          <ac:chgData name="Nguyen Chi Son" userId="606856d02e9d83ac" providerId="LiveId" clId="{C5458295-1194-4232-81B5-4C29ED19975C}" dt="2022-05-22T10:17:40.370" v="781" actId="478"/>
          <ac:picMkLst>
            <pc:docMk/>
            <pc:sldMk cId="3014091475" sldId="782"/>
            <ac:picMk id="4" creationId="{DF579228-53E5-FD8D-156F-0F2FDEC8D617}"/>
          </ac:picMkLst>
        </pc:picChg>
        <pc:picChg chg="del">
          <ac:chgData name="Nguyen Chi Son" userId="606856d02e9d83ac" providerId="LiveId" clId="{C5458295-1194-4232-81B5-4C29ED19975C}" dt="2022-05-22T10:17:40.370" v="781" actId="478"/>
          <ac:picMkLst>
            <pc:docMk/>
            <pc:sldMk cId="3014091475" sldId="782"/>
            <ac:picMk id="7" creationId="{822F4E22-9A9F-0CE8-F770-68562A4ACCB3}"/>
          </ac:picMkLst>
        </pc:picChg>
      </pc:sldChg>
      <pc:sldChg chg="delSp modSp mod">
        <pc:chgData name="Nguyen Chi Son" userId="606856d02e9d83ac" providerId="LiveId" clId="{C5458295-1194-4232-81B5-4C29ED19975C}" dt="2022-06-27T17:01:31.714" v="7236" actId="207"/>
        <pc:sldMkLst>
          <pc:docMk/>
          <pc:sldMk cId="4090454743" sldId="854"/>
        </pc:sldMkLst>
        <pc:spChg chg="mod">
          <ac:chgData name="Nguyen Chi Son" userId="606856d02e9d83ac" providerId="LiveId" clId="{C5458295-1194-4232-81B5-4C29ED19975C}" dt="2022-05-22T10:15:18.448" v="299" actId="20577"/>
          <ac:spMkLst>
            <pc:docMk/>
            <pc:sldMk cId="4090454743" sldId="854"/>
            <ac:spMk id="2" creationId="{BA8A6260-CA4B-46A9-A06E-C71EE59E6992}"/>
          </ac:spMkLst>
        </pc:spChg>
        <pc:spChg chg="del">
          <ac:chgData name="Nguyen Chi Son" userId="606856d02e9d83ac" providerId="LiveId" clId="{C5458295-1194-4232-81B5-4C29ED19975C}" dt="2022-05-22T10:14:57.937" v="196" actId="478"/>
          <ac:spMkLst>
            <pc:docMk/>
            <pc:sldMk cId="4090454743" sldId="854"/>
            <ac:spMk id="18" creationId="{6FB222EC-568D-F1E2-85E2-B2D8E02C5C9F}"/>
          </ac:spMkLst>
        </pc:spChg>
        <pc:spChg chg="del">
          <ac:chgData name="Nguyen Chi Son" userId="606856d02e9d83ac" providerId="LiveId" clId="{C5458295-1194-4232-81B5-4C29ED19975C}" dt="2022-05-22T10:14:57.937" v="196" actId="478"/>
          <ac:spMkLst>
            <pc:docMk/>
            <pc:sldMk cId="4090454743" sldId="854"/>
            <ac:spMk id="19" creationId="{AFD59EF4-408B-D470-D0B1-674C61F73410}"/>
          </ac:spMkLst>
        </pc:spChg>
        <pc:spChg chg="mod">
          <ac:chgData name="Nguyen Chi Son" userId="606856d02e9d83ac" providerId="LiveId" clId="{C5458295-1194-4232-81B5-4C29ED19975C}" dt="2022-06-27T17:01:31.714" v="7236" actId="207"/>
          <ac:spMkLst>
            <pc:docMk/>
            <pc:sldMk cId="4090454743" sldId="854"/>
            <ac:spMk id="20" creationId="{517FA567-24D6-B97B-A326-F26D28444A85}"/>
          </ac:spMkLst>
        </pc:spChg>
        <pc:spChg chg="del">
          <ac:chgData name="Nguyen Chi Son" userId="606856d02e9d83ac" providerId="LiveId" clId="{C5458295-1194-4232-81B5-4C29ED19975C}" dt="2022-05-22T10:14:57.937" v="196" actId="478"/>
          <ac:spMkLst>
            <pc:docMk/>
            <pc:sldMk cId="4090454743" sldId="854"/>
            <ac:spMk id="21" creationId="{6A27FD37-6709-C90C-F7A6-4F75721055C5}"/>
          </ac:spMkLst>
        </pc:spChg>
        <pc:spChg chg="del">
          <ac:chgData name="Nguyen Chi Son" userId="606856d02e9d83ac" providerId="LiveId" clId="{C5458295-1194-4232-81B5-4C29ED19975C}" dt="2022-05-22T10:14:57.937" v="196" actId="478"/>
          <ac:spMkLst>
            <pc:docMk/>
            <pc:sldMk cId="4090454743" sldId="854"/>
            <ac:spMk id="35" creationId="{86905E33-4D46-8F36-5CEB-D39A3933A9D3}"/>
          </ac:spMkLst>
        </pc:spChg>
        <pc:picChg chg="del">
          <ac:chgData name="Nguyen Chi Son" userId="606856d02e9d83ac" providerId="LiveId" clId="{C5458295-1194-4232-81B5-4C29ED19975C}" dt="2022-05-22T10:14:54.316" v="191" actId="478"/>
          <ac:picMkLst>
            <pc:docMk/>
            <pc:sldMk cId="4090454743" sldId="854"/>
            <ac:picMk id="4" creationId="{D071DF63-8F2D-F0EB-3D57-95A46F1CB44D}"/>
          </ac:picMkLst>
        </pc:picChg>
        <pc:picChg chg="del">
          <ac:chgData name="Nguyen Chi Son" userId="606856d02e9d83ac" providerId="LiveId" clId="{C5458295-1194-4232-81B5-4C29ED19975C}" dt="2022-05-22T10:14:54.716" v="192" actId="478"/>
          <ac:picMkLst>
            <pc:docMk/>
            <pc:sldMk cId="4090454743" sldId="854"/>
            <ac:picMk id="6" creationId="{26F8150F-F852-9591-C51F-C296A658E4A9}"/>
          </ac:picMkLst>
        </pc:picChg>
        <pc:picChg chg="del">
          <ac:chgData name="Nguyen Chi Son" userId="606856d02e9d83ac" providerId="LiveId" clId="{C5458295-1194-4232-81B5-4C29ED19975C}" dt="2022-05-22T10:14:55.175" v="193" actId="478"/>
          <ac:picMkLst>
            <pc:docMk/>
            <pc:sldMk cId="4090454743" sldId="854"/>
            <ac:picMk id="9" creationId="{DA55235F-7765-77AA-DDD6-93A5D4D51A4E}"/>
          </ac:picMkLst>
        </pc:picChg>
        <pc:picChg chg="del">
          <ac:chgData name="Nguyen Chi Son" userId="606856d02e9d83ac" providerId="LiveId" clId="{C5458295-1194-4232-81B5-4C29ED19975C}" dt="2022-05-22T10:14:56.292" v="195" actId="478"/>
          <ac:picMkLst>
            <pc:docMk/>
            <pc:sldMk cId="4090454743" sldId="854"/>
            <ac:picMk id="13" creationId="{760D78CD-9463-29C1-BB1B-7761F7C587DA}"/>
          </ac:picMkLst>
        </pc:picChg>
        <pc:picChg chg="del">
          <ac:chgData name="Nguyen Chi Son" userId="606856d02e9d83ac" providerId="LiveId" clId="{C5458295-1194-4232-81B5-4C29ED19975C}" dt="2022-05-22T10:14:57.937" v="196" actId="478"/>
          <ac:picMkLst>
            <pc:docMk/>
            <pc:sldMk cId="4090454743" sldId="854"/>
            <ac:picMk id="26" creationId="{3FF536CC-C04F-AD09-299A-F95325E4CFCE}"/>
          </ac:picMkLst>
        </pc:picChg>
        <pc:picChg chg="del">
          <ac:chgData name="Nguyen Chi Son" userId="606856d02e9d83ac" providerId="LiveId" clId="{C5458295-1194-4232-81B5-4C29ED19975C}" dt="2022-05-22T10:14:55.701" v="194" actId="478"/>
          <ac:picMkLst>
            <pc:docMk/>
            <pc:sldMk cId="4090454743" sldId="854"/>
            <ac:picMk id="34" creationId="{1C61670B-C49D-2E30-F99B-2F39532066AA}"/>
          </ac:picMkLst>
        </pc:picChg>
      </pc:sldChg>
      <pc:sldChg chg="addSp delSp modSp add mod delAnim modAnim">
        <pc:chgData name="Nguyen Chi Son" userId="606856d02e9d83ac" providerId="LiveId" clId="{C5458295-1194-4232-81B5-4C29ED19975C}" dt="2022-05-22T12:19:11.809" v="7168"/>
        <pc:sldMkLst>
          <pc:docMk/>
          <pc:sldMk cId="4108640045" sldId="856"/>
        </pc:sldMkLst>
        <pc:spChg chg="mod">
          <ac:chgData name="Nguyen Chi Son" userId="606856d02e9d83ac" providerId="LiveId" clId="{C5458295-1194-4232-81B5-4C29ED19975C}" dt="2022-05-22T10:37:27.023" v="2031" actId="1076"/>
          <ac:spMkLst>
            <pc:docMk/>
            <pc:sldMk cId="4108640045" sldId="856"/>
            <ac:spMk id="16" creationId="{5BDD58F2-4F30-5CBE-6354-3B03B810F065}"/>
          </ac:spMkLst>
        </pc:spChg>
        <pc:spChg chg="mod">
          <ac:chgData name="Nguyen Chi Son" userId="606856d02e9d83ac" providerId="LiveId" clId="{C5458295-1194-4232-81B5-4C29ED19975C}" dt="2022-05-22T10:28:02.920" v="1660" actId="1035"/>
          <ac:spMkLst>
            <pc:docMk/>
            <pc:sldMk cId="4108640045" sldId="856"/>
            <ac:spMk id="17" creationId="{1653B52F-9F45-5885-403E-C4EBABB81AE2}"/>
          </ac:spMkLst>
        </pc:spChg>
        <pc:spChg chg="mod">
          <ac:chgData name="Nguyen Chi Son" userId="606856d02e9d83ac" providerId="LiveId" clId="{C5458295-1194-4232-81B5-4C29ED19975C}" dt="2022-05-22T10:35:14.827" v="1966" actId="20577"/>
          <ac:spMkLst>
            <pc:docMk/>
            <pc:sldMk cId="4108640045" sldId="856"/>
            <ac:spMk id="18" creationId="{98D4D7FB-5AFD-EFA0-3F98-BEA1A0767555}"/>
          </ac:spMkLst>
        </pc:spChg>
        <pc:spChg chg="mod">
          <ac:chgData name="Nguyen Chi Son" userId="606856d02e9d83ac" providerId="LiveId" clId="{C5458295-1194-4232-81B5-4C29ED19975C}" dt="2022-05-22T10:27:56.628" v="1623" actId="20577"/>
          <ac:spMkLst>
            <pc:docMk/>
            <pc:sldMk cId="4108640045" sldId="856"/>
            <ac:spMk id="19" creationId="{9C339D16-68E4-43C4-A62E-D0146138D23B}"/>
          </ac:spMkLst>
        </pc:spChg>
        <pc:spChg chg="mod">
          <ac:chgData name="Nguyen Chi Son" userId="606856d02e9d83ac" providerId="LiveId" clId="{C5458295-1194-4232-81B5-4C29ED19975C}" dt="2022-05-22T10:37:27.023" v="2031" actId="1076"/>
          <ac:spMkLst>
            <pc:docMk/>
            <pc:sldMk cId="4108640045" sldId="856"/>
            <ac:spMk id="20" creationId="{4456F93F-8B12-A5A5-6FBF-AF5BF686743E}"/>
          </ac:spMkLst>
        </pc:spChg>
        <pc:graphicFrameChg chg="add mod">
          <ac:chgData name="Nguyen Chi Son" userId="606856d02e9d83ac" providerId="LiveId" clId="{C5458295-1194-4232-81B5-4C29ED19975C}" dt="2022-05-22T10:37:04.863" v="2019" actId="1076"/>
          <ac:graphicFrameMkLst>
            <pc:docMk/>
            <pc:sldMk cId="4108640045" sldId="856"/>
            <ac:graphicFrameMk id="14" creationId="{4BD20376-206C-AA69-8356-76F3090CEE79}"/>
          </ac:graphicFrameMkLst>
        </pc:graphicFrameChg>
        <pc:graphicFrameChg chg="add mod">
          <ac:chgData name="Nguyen Chi Son" userId="606856d02e9d83ac" providerId="LiveId" clId="{C5458295-1194-4232-81B5-4C29ED19975C}" dt="2022-05-22T10:37:07.687" v="2021" actId="1076"/>
          <ac:graphicFrameMkLst>
            <pc:docMk/>
            <pc:sldMk cId="4108640045" sldId="856"/>
            <ac:graphicFrameMk id="15" creationId="{6489A86D-85DF-E520-27CA-85B03C9ED9E6}"/>
          </ac:graphicFrameMkLst>
        </pc:graphicFrameChg>
        <pc:graphicFrameChg chg="mod">
          <ac:chgData name="Nguyen Chi Son" userId="606856d02e9d83ac" providerId="LiveId" clId="{C5458295-1194-4232-81B5-4C29ED19975C}" dt="2022-05-22T10:37:27.023" v="2031" actId="1076"/>
          <ac:graphicFrameMkLst>
            <pc:docMk/>
            <pc:sldMk cId="4108640045" sldId="856"/>
            <ac:graphicFrameMk id="21" creationId="{AFC8E622-4E24-2B64-00B9-4051117F50BB}"/>
          </ac:graphicFrameMkLst>
        </pc:graphicFrameChg>
        <pc:graphicFrameChg chg="del mod">
          <ac:chgData name="Nguyen Chi Son" userId="606856d02e9d83ac" providerId="LiveId" clId="{C5458295-1194-4232-81B5-4C29ED19975C}" dt="2022-05-22T10:19:44.003" v="1262" actId="478"/>
          <ac:graphicFrameMkLst>
            <pc:docMk/>
            <pc:sldMk cId="4108640045" sldId="856"/>
            <ac:graphicFrameMk id="22" creationId="{10BBB7FF-D947-A9CC-7E7F-1330F26E2C48}"/>
          </ac:graphicFrameMkLst>
        </pc:graphicFrameChg>
        <pc:graphicFrameChg chg="add mod">
          <ac:chgData name="Nguyen Chi Son" userId="606856d02e9d83ac" providerId="LiveId" clId="{C5458295-1194-4232-81B5-4C29ED19975C}" dt="2022-05-22T10:37:11.261" v="2025" actId="1038"/>
          <ac:graphicFrameMkLst>
            <pc:docMk/>
            <pc:sldMk cId="4108640045" sldId="856"/>
            <ac:graphicFrameMk id="24" creationId="{D466FA1E-589C-DBFD-7426-BC8734C4EA44}"/>
          </ac:graphicFrameMkLst>
        </pc:graphicFrameChg>
        <pc:picChg chg="add mod">
          <ac:chgData name="Nguyen Chi Son" userId="606856d02e9d83ac" providerId="LiveId" clId="{C5458295-1194-4232-81B5-4C29ED19975C}" dt="2022-05-22T10:27:45.914" v="1606" actId="1076"/>
          <ac:picMkLst>
            <pc:docMk/>
            <pc:sldMk cId="4108640045" sldId="856"/>
            <ac:picMk id="3" creationId="{2E739B96-8280-0B90-4583-5A1887EC42B8}"/>
          </ac:picMkLst>
        </pc:picChg>
        <pc:picChg chg="del">
          <ac:chgData name="Nguyen Chi Son" userId="606856d02e9d83ac" providerId="LiveId" clId="{C5458295-1194-4232-81B5-4C29ED19975C}" dt="2022-05-22T10:18:33.640" v="786" actId="478"/>
          <ac:picMkLst>
            <pc:docMk/>
            <pc:sldMk cId="4108640045" sldId="856"/>
            <ac:picMk id="4" creationId="{14233FB5-61C0-A4B6-1FD8-A8A068CD2BA7}"/>
          </ac:picMkLst>
        </pc:picChg>
        <pc:cxnChg chg="del">
          <ac:chgData name="Nguyen Chi Son" userId="606856d02e9d83ac" providerId="LiveId" clId="{C5458295-1194-4232-81B5-4C29ED19975C}" dt="2022-05-22T10:18:35.518" v="787" actId="478"/>
          <ac:cxnSpMkLst>
            <pc:docMk/>
            <pc:sldMk cId="4108640045" sldId="856"/>
            <ac:cxnSpMk id="23" creationId="{2EAD87CF-5E1F-B009-2891-F63BBF619323}"/>
          </ac:cxnSpMkLst>
        </pc:cxnChg>
      </pc:sldChg>
      <pc:sldChg chg="add del">
        <pc:chgData name="Nguyen Chi Son" userId="606856d02e9d83ac" providerId="LiveId" clId="{C5458295-1194-4232-81B5-4C29ED19975C}" dt="2022-05-22T11:01:03.150" v="3665" actId="47"/>
        <pc:sldMkLst>
          <pc:docMk/>
          <pc:sldMk cId="430052916" sldId="857"/>
        </pc:sldMkLst>
      </pc:sldChg>
      <pc:sldChg chg="addSp delSp modSp add mod modAnim">
        <pc:chgData name="Nguyen Chi Son" userId="606856d02e9d83ac" providerId="LiveId" clId="{C5458295-1194-4232-81B5-4C29ED19975C}" dt="2022-05-22T12:19:27.795" v="7173"/>
        <pc:sldMkLst>
          <pc:docMk/>
          <pc:sldMk cId="2685968940" sldId="858"/>
        </pc:sldMkLst>
        <pc:spChg chg="mod">
          <ac:chgData name="Nguyen Chi Son" userId="606856d02e9d83ac" providerId="LiveId" clId="{C5458295-1194-4232-81B5-4C29ED19975C}" dt="2022-05-22T10:40:09.851" v="2617" actId="20577"/>
          <ac:spMkLst>
            <pc:docMk/>
            <pc:sldMk cId="2685968940" sldId="858"/>
            <ac:spMk id="18" creationId="{98D4D7FB-5AFD-EFA0-3F98-BEA1A0767555}"/>
          </ac:spMkLst>
        </pc:spChg>
        <pc:spChg chg="mod">
          <ac:chgData name="Nguyen Chi Son" userId="606856d02e9d83ac" providerId="LiveId" clId="{C5458295-1194-4232-81B5-4C29ED19975C}" dt="2022-05-22T10:39:35.714" v="2615" actId="20577"/>
          <ac:spMkLst>
            <pc:docMk/>
            <pc:sldMk cId="2685968940" sldId="858"/>
            <ac:spMk id="19" creationId="{9C339D16-68E4-43C4-A62E-D0146138D23B}"/>
          </ac:spMkLst>
        </pc:spChg>
        <pc:graphicFrameChg chg="mod">
          <ac:chgData name="Nguyen Chi Son" userId="606856d02e9d83ac" providerId="LiveId" clId="{C5458295-1194-4232-81B5-4C29ED19975C}" dt="2022-05-22T10:40:15.380" v="2618" actId="1035"/>
          <ac:graphicFrameMkLst>
            <pc:docMk/>
            <pc:sldMk cId="2685968940" sldId="858"/>
            <ac:graphicFrameMk id="15" creationId="{6489A86D-85DF-E520-27CA-85B03C9ED9E6}"/>
          </ac:graphicFrameMkLst>
        </pc:graphicFrameChg>
        <pc:graphicFrameChg chg="mod">
          <ac:chgData name="Nguyen Chi Son" userId="606856d02e9d83ac" providerId="LiveId" clId="{C5458295-1194-4232-81B5-4C29ED19975C}" dt="2022-05-22T10:40:58.077" v="2620"/>
          <ac:graphicFrameMkLst>
            <pc:docMk/>
            <pc:sldMk cId="2685968940" sldId="858"/>
            <ac:graphicFrameMk id="24" creationId="{D466FA1E-589C-DBFD-7426-BC8734C4EA44}"/>
          </ac:graphicFrameMkLst>
        </pc:graphicFrameChg>
        <pc:picChg chg="del">
          <ac:chgData name="Nguyen Chi Son" userId="606856d02e9d83ac" providerId="LiveId" clId="{C5458295-1194-4232-81B5-4C29ED19975C}" dt="2022-05-22T10:37:54.937" v="2034" actId="478"/>
          <ac:picMkLst>
            <pc:docMk/>
            <pc:sldMk cId="2685968940" sldId="858"/>
            <ac:picMk id="3" creationId="{2E739B96-8280-0B90-4583-5A1887EC42B8}"/>
          </ac:picMkLst>
        </pc:picChg>
        <pc:picChg chg="add mod">
          <ac:chgData name="Nguyen Chi Son" userId="606856d02e9d83ac" providerId="LiveId" clId="{C5458295-1194-4232-81B5-4C29ED19975C}" dt="2022-05-22T10:39:25.924" v="2598"/>
          <ac:picMkLst>
            <pc:docMk/>
            <pc:sldMk cId="2685968940" sldId="858"/>
            <ac:picMk id="13" creationId="{B876F847-8BB5-D71F-E291-5A429F5F8B7D}"/>
          </ac:picMkLst>
        </pc:picChg>
      </pc:sldChg>
      <pc:sldChg chg="delSp modSp add mod delAnim modAnim">
        <pc:chgData name="Nguyen Chi Son" userId="606856d02e9d83ac" providerId="LiveId" clId="{C5458295-1194-4232-81B5-4C29ED19975C}" dt="2022-05-22T12:19:34.761" v="7175"/>
        <pc:sldMkLst>
          <pc:docMk/>
          <pc:sldMk cId="2088286738" sldId="859"/>
        </pc:sldMkLst>
        <pc:spChg chg="mod">
          <ac:chgData name="Nguyen Chi Son" userId="606856d02e9d83ac" providerId="LiveId" clId="{C5458295-1194-4232-81B5-4C29ED19975C}" dt="2022-05-22T10:41:23.893" v="2687" actId="20577"/>
          <ac:spMkLst>
            <pc:docMk/>
            <pc:sldMk cId="2088286738" sldId="859"/>
            <ac:spMk id="18" creationId="{98D4D7FB-5AFD-EFA0-3F98-BEA1A0767555}"/>
          </ac:spMkLst>
        </pc:spChg>
        <pc:graphicFrameChg chg="del">
          <ac:chgData name="Nguyen Chi Son" userId="606856d02e9d83ac" providerId="LiveId" clId="{C5458295-1194-4232-81B5-4C29ED19975C}" dt="2022-05-22T10:41:25.706" v="2688" actId="478"/>
          <ac:graphicFrameMkLst>
            <pc:docMk/>
            <pc:sldMk cId="2088286738" sldId="859"/>
            <ac:graphicFrameMk id="14" creationId="{4BD20376-206C-AA69-8356-76F3090CEE79}"/>
          </ac:graphicFrameMkLst>
        </pc:graphicFrameChg>
        <pc:graphicFrameChg chg="del">
          <ac:chgData name="Nguyen Chi Son" userId="606856d02e9d83ac" providerId="LiveId" clId="{C5458295-1194-4232-81B5-4C29ED19975C}" dt="2022-05-22T10:41:26.228" v="2689" actId="478"/>
          <ac:graphicFrameMkLst>
            <pc:docMk/>
            <pc:sldMk cId="2088286738" sldId="859"/>
            <ac:graphicFrameMk id="15" creationId="{6489A86D-85DF-E520-27CA-85B03C9ED9E6}"/>
          </ac:graphicFrameMkLst>
        </pc:graphicFrameChg>
        <pc:graphicFrameChg chg="mod">
          <ac:chgData name="Nguyen Chi Son" userId="606856d02e9d83ac" providerId="LiveId" clId="{C5458295-1194-4232-81B5-4C29ED19975C}" dt="2022-05-22T10:41:45.470" v="2694" actId="1076"/>
          <ac:graphicFrameMkLst>
            <pc:docMk/>
            <pc:sldMk cId="2088286738" sldId="859"/>
            <ac:graphicFrameMk id="24" creationId="{D466FA1E-589C-DBFD-7426-BC8734C4EA44}"/>
          </ac:graphicFrameMkLst>
        </pc:graphicFrameChg>
      </pc:sldChg>
      <pc:sldChg chg="addSp delSp modSp add mod addAnim delAnim modAnim">
        <pc:chgData name="Nguyen Chi Son" userId="606856d02e9d83ac" providerId="LiveId" clId="{C5458295-1194-4232-81B5-4C29ED19975C}" dt="2022-06-27T17:08:58.126" v="7240"/>
        <pc:sldMkLst>
          <pc:docMk/>
          <pc:sldMk cId="2647059398" sldId="860"/>
        </pc:sldMkLst>
        <pc:spChg chg="mod">
          <ac:chgData name="Nguyen Chi Son" userId="606856d02e9d83ac" providerId="LiveId" clId="{C5458295-1194-4232-81B5-4C29ED19975C}" dt="2022-05-22T10:53:30.636" v="3465"/>
          <ac:spMkLst>
            <pc:docMk/>
            <pc:sldMk cId="2647059398" sldId="860"/>
            <ac:spMk id="16" creationId="{5BDD58F2-4F30-5CBE-6354-3B03B810F065}"/>
          </ac:spMkLst>
        </pc:spChg>
        <pc:spChg chg="add del">
          <ac:chgData name="Nguyen Chi Son" userId="606856d02e9d83ac" providerId="LiveId" clId="{C5458295-1194-4232-81B5-4C29ED19975C}" dt="2022-05-22T10:54:12.241" v="3482" actId="478"/>
          <ac:spMkLst>
            <pc:docMk/>
            <pc:sldMk cId="2647059398" sldId="860"/>
            <ac:spMk id="17" creationId="{1653B52F-9F45-5885-403E-C4EBABB81AE2}"/>
          </ac:spMkLst>
        </pc:spChg>
        <pc:spChg chg="add del">
          <ac:chgData name="Nguyen Chi Son" userId="606856d02e9d83ac" providerId="LiveId" clId="{C5458295-1194-4232-81B5-4C29ED19975C}" dt="2022-05-22T10:54:12.241" v="3482" actId="478"/>
          <ac:spMkLst>
            <pc:docMk/>
            <pc:sldMk cId="2647059398" sldId="860"/>
            <ac:spMk id="18" creationId="{98D4D7FB-5AFD-EFA0-3F98-BEA1A0767555}"/>
          </ac:spMkLst>
        </pc:spChg>
        <pc:spChg chg="mod">
          <ac:chgData name="Nguyen Chi Son" userId="606856d02e9d83ac" providerId="LiveId" clId="{C5458295-1194-4232-81B5-4C29ED19975C}" dt="2022-05-22T10:46:55.944" v="3389" actId="20577"/>
          <ac:spMkLst>
            <pc:docMk/>
            <pc:sldMk cId="2647059398" sldId="860"/>
            <ac:spMk id="19" creationId="{9C339D16-68E4-43C4-A62E-D0146138D23B}"/>
          </ac:spMkLst>
        </pc:spChg>
        <pc:spChg chg="add del">
          <ac:chgData name="Nguyen Chi Son" userId="606856d02e9d83ac" providerId="LiveId" clId="{C5458295-1194-4232-81B5-4C29ED19975C}" dt="2022-05-22T10:51:22.544" v="3444" actId="11529"/>
          <ac:spMkLst>
            <pc:docMk/>
            <pc:sldMk cId="2647059398" sldId="860"/>
            <ac:spMk id="39" creationId="{DCCF441B-22F4-9B6A-1508-8F785DA53E9C}"/>
          </ac:spMkLst>
        </pc:spChg>
        <pc:spChg chg="add mod">
          <ac:chgData name="Nguyen Chi Son" userId="606856d02e9d83ac" providerId="LiveId" clId="{C5458295-1194-4232-81B5-4C29ED19975C}" dt="2022-05-22T10:51:35.598" v="3446" actId="208"/>
          <ac:spMkLst>
            <pc:docMk/>
            <pc:sldMk cId="2647059398" sldId="860"/>
            <ac:spMk id="40" creationId="{FF08F775-A1C6-48E7-85FD-19C2ED167E90}"/>
          </ac:spMkLst>
        </pc:spChg>
        <pc:spChg chg="add del mod">
          <ac:chgData name="Nguyen Chi Son" userId="606856d02e9d83ac" providerId="LiveId" clId="{C5458295-1194-4232-81B5-4C29ED19975C}" dt="2022-05-22T10:54:11.553" v="3481"/>
          <ac:spMkLst>
            <pc:docMk/>
            <pc:sldMk cId="2647059398" sldId="860"/>
            <ac:spMk id="44" creationId="{F739FD7C-4A8E-610F-0A5B-7306D3125774}"/>
          </ac:spMkLst>
        </pc:spChg>
        <pc:spChg chg="add del mod">
          <ac:chgData name="Nguyen Chi Son" userId="606856d02e9d83ac" providerId="LiveId" clId="{C5458295-1194-4232-81B5-4C29ED19975C}" dt="2022-05-22T10:54:11.553" v="3481"/>
          <ac:spMkLst>
            <pc:docMk/>
            <pc:sldMk cId="2647059398" sldId="860"/>
            <ac:spMk id="45" creationId="{067DC17D-3B26-5468-0D3F-962FACDCB394}"/>
          </ac:spMkLst>
        </pc:spChg>
        <pc:spChg chg="add mod">
          <ac:chgData name="Nguyen Chi Son" userId="606856d02e9d83ac" providerId="LiveId" clId="{C5458295-1194-4232-81B5-4C29ED19975C}" dt="2022-05-22T10:54:12.576" v="3483"/>
          <ac:spMkLst>
            <pc:docMk/>
            <pc:sldMk cId="2647059398" sldId="860"/>
            <ac:spMk id="49" creationId="{BBFB356E-0668-86E2-066E-2117EE5AD1A4}"/>
          </ac:spMkLst>
        </pc:spChg>
        <pc:spChg chg="add mod">
          <ac:chgData name="Nguyen Chi Son" userId="606856d02e9d83ac" providerId="LiveId" clId="{C5458295-1194-4232-81B5-4C29ED19975C}" dt="2022-05-22T10:54:17.443" v="3485" actId="20577"/>
          <ac:spMkLst>
            <pc:docMk/>
            <pc:sldMk cId="2647059398" sldId="860"/>
            <ac:spMk id="50" creationId="{89E83F4C-B346-7729-CA86-663640B6BB78}"/>
          </ac:spMkLst>
        </pc:spChg>
        <pc:graphicFrameChg chg="mod">
          <ac:chgData name="Nguyen Chi Son" userId="606856d02e9d83ac" providerId="LiveId" clId="{C5458295-1194-4232-81B5-4C29ED19975C}" dt="2022-06-27T17:08:58.126" v="7240"/>
          <ac:graphicFrameMkLst>
            <pc:docMk/>
            <pc:sldMk cId="2647059398" sldId="860"/>
            <ac:graphicFrameMk id="21" creationId="{AFC8E622-4E24-2B64-00B9-4051117F50BB}"/>
          </ac:graphicFrameMkLst>
        </pc:graphicFrameChg>
        <pc:graphicFrameChg chg="del">
          <ac:chgData name="Nguyen Chi Son" userId="606856d02e9d83ac" providerId="LiveId" clId="{C5458295-1194-4232-81B5-4C29ED19975C}" dt="2022-05-22T10:53:54.624" v="3477" actId="478"/>
          <ac:graphicFrameMkLst>
            <pc:docMk/>
            <pc:sldMk cId="2647059398" sldId="860"/>
            <ac:graphicFrameMk id="24" creationId="{D466FA1E-589C-DBFD-7426-BC8734C4EA44}"/>
          </ac:graphicFrameMkLst>
        </pc:graphicFrameChg>
        <pc:graphicFrameChg chg="add mod">
          <ac:chgData name="Nguyen Chi Son" userId="606856d02e9d83ac" providerId="LiveId" clId="{C5458295-1194-4232-81B5-4C29ED19975C}" dt="2022-05-22T10:50:24.075" v="3438" actId="1076"/>
          <ac:graphicFrameMkLst>
            <pc:docMk/>
            <pc:sldMk cId="2647059398" sldId="860"/>
            <ac:graphicFrameMk id="37" creationId="{CF065AB6-A81C-80D8-ACBA-954D2F55B69B}"/>
          </ac:graphicFrameMkLst>
        </pc:graphicFrameChg>
        <pc:graphicFrameChg chg="add mod">
          <ac:chgData name="Nguyen Chi Son" userId="606856d02e9d83ac" providerId="LiveId" clId="{C5458295-1194-4232-81B5-4C29ED19975C}" dt="2022-05-22T10:50:34.435" v="3442" actId="1076"/>
          <ac:graphicFrameMkLst>
            <pc:docMk/>
            <pc:sldMk cId="2647059398" sldId="860"/>
            <ac:graphicFrameMk id="38" creationId="{7683D7F2-5B56-FC2E-7878-B2830D6DC962}"/>
          </ac:graphicFrameMkLst>
        </pc:graphicFrameChg>
        <pc:graphicFrameChg chg="add mod">
          <ac:chgData name="Nguyen Chi Son" userId="606856d02e9d83ac" providerId="LiveId" clId="{C5458295-1194-4232-81B5-4C29ED19975C}" dt="2022-05-22T10:53:41.106" v="3474" actId="1076"/>
          <ac:graphicFrameMkLst>
            <pc:docMk/>
            <pc:sldMk cId="2647059398" sldId="860"/>
            <ac:graphicFrameMk id="43" creationId="{2F846F2C-6AFC-6E88-A050-EAC4C29F713D}"/>
          </ac:graphicFrameMkLst>
        </pc:graphicFrameChg>
        <pc:graphicFrameChg chg="add del mod">
          <ac:chgData name="Nguyen Chi Son" userId="606856d02e9d83ac" providerId="LiveId" clId="{C5458295-1194-4232-81B5-4C29ED19975C}" dt="2022-05-22T10:54:11.553" v="3481"/>
          <ac:graphicFrameMkLst>
            <pc:docMk/>
            <pc:sldMk cId="2647059398" sldId="860"/>
            <ac:graphicFrameMk id="46" creationId="{75687224-759D-955A-A482-0F6963D91E80}"/>
          </ac:graphicFrameMkLst>
        </pc:graphicFrameChg>
        <pc:graphicFrameChg chg="add del mod">
          <ac:chgData name="Nguyen Chi Son" userId="606856d02e9d83ac" providerId="LiveId" clId="{C5458295-1194-4232-81B5-4C29ED19975C}" dt="2022-05-22T10:54:11.553" v="3481"/>
          <ac:graphicFrameMkLst>
            <pc:docMk/>
            <pc:sldMk cId="2647059398" sldId="860"/>
            <ac:graphicFrameMk id="47" creationId="{6DC4501C-4497-1881-6E74-D4BF1B201CE0}"/>
          </ac:graphicFrameMkLst>
        </pc:graphicFrameChg>
        <pc:graphicFrameChg chg="add del mod">
          <ac:chgData name="Nguyen Chi Son" userId="606856d02e9d83ac" providerId="LiveId" clId="{C5458295-1194-4232-81B5-4C29ED19975C}" dt="2022-05-22T10:54:11.553" v="3481"/>
          <ac:graphicFrameMkLst>
            <pc:docMk/>
            <pc:sldMk cId="2647059398" sldId="860"/>
            <ac:graphicFrameMk id="48" creationId="{7EEEFE2E-C32F-8B72-D4FD-3D3AFD2549E7}"/>
          </ac:graphicFrameMkLst>
        </pc:graphicFrameChg>
        <pc:graphicFrameChg chg="add mod">
          <ac:chgData name="Nguyen Chi Son" userId="606856d02e9d83ac" providerId="LiveId" clId="{C5458295-1194-4232-81B5-4C29ED19975C}" dt="2022-05-22T10:56:10.944" v="3504"/>
          <ac:graphicFrameMkLst>
            <pc:docMk/>
            <pc:sldMk cId="2647059398" sldId="860"/>
            <ac:graphicFrameMk id="51" creationId="{5D3870BF-72C7-0080-944C-FF071397CB24}"/>
          </ac:graphicFrameMkLst>
        </pc:graphicFrameChg>
        <pc:graphicFrameChg chg="add mod">
          <ac:chgData name="Nguyen Chi Son" userId="606856d02e9d83ac" providerId="LiveId" clId="{C5458295-1194-4232-81B5-4C29ED19975C}" dt="2022-05-22T10:55:54.774" v="3501" actId="1037"/>
          <ac:graphicFrameMkLst>
            <pc:docMk/>
            <pc:sldMk cId="2647059398" sldId="860"/>
            <ac:graphicFrameMk id="52" creationId="{F42CD812-D29E-0A93-0304-65EB3D12662B}"/>
          </ac:graphicFrameMkLst>
        </pc:graphicFrameChg>
        <pc:graphicFrameChg chg="add mod">
          <ac:chgData name="Nguyen Chi Son" userId="606856d02e9d83ac" providerId="LiveId" clId="{C5458295-1194-4232-81B5-4C29ED19975C}" dt="2022-05-22T11:21:43.012" v="4658"/>
          <ac:graphicFrameMkLst>
            <pc:docMk/>
            <pc:sldMk cId="2647059398" sldId="860"/>
            <ac:graphicFrameMk id="53" creationId="{76DA5359-B902-7D18-9291-BC9A0C9F2BC2}"/>
          </ac:graphicFrameMkLst>
        </pc:graphicFrameChg>
        <pc:picChg chg="add del mod">
          <ac:chgData name="Nguyen Chi Son" userId="606856d02e9d83ac" providerId="LiveId" clId="{C5458295-1194-4232-81B5-4C29ED19975C}" dt="2022-05-22T10:52:40.350" v="3459" actId="478"/>
          <ac:picMkLst>
            <pc:docMk/>
            <pc:sldMk cId="2647059398" sldId="860"/>
            <ac:picMk id="3" creationId="{FC0C7564-C471-B5A7-1966-42AE91BA723B}"/>
          </ac:picMkLst>
        </pc:picChg>
        <pc:picChg chg="del">
          <ac:chgData name="Nguyen Chi Son" userId="606856d02e9d83ac" providerId="LiveId" clId="{C5458295-1194-4232-81B5-4C29ED19975C}" dt="2022-05-22T10:42:57.654" v="2697" actId="478"/>
          <ac:picMkLst>
            <pc:docMk/>
            <pc:sldMk cId="2647059398" sldId="860"/>
            <ac:picMk id="13" creationId="{B876F847-8BB5-D71F-E291-5A429F5F8B7D}"/>
          </ac:picMkLst>
        </pc:picChg>
        <pc:picChg chg="add mod">
          <ac:chgData name="Nguyen Chi Son" userId="606856d02e9d83ac" providerId="LiveId" clId="{C5458295-1194-4232-81B5-4C29ED19975C}" dt="2022-05-22T10:52:32.066" v="3457" actId="1038"/>
          <ac:picMkLst>
            <pc:docMk/>
            <pc:sldMk cId="2647059398" sldId="860"/>
            <ac:picMk id="42" creationId="{EE45E8CD-F255-88C6-F4A6-7E4ADE3FE06C}"/>
          </ac:picMkLst>
        </pc:picChg>
        <pc:cxnChg chg="add mod">
          <ac:chgData name="Nguyen Chi Son" userId="606856d02e9d83ac" providerId="LiveId" clId="{C5458295-1194-4232-81B5-4C29ED19975C}" dt="2022-05-22T10:48:48.884" v="3419" actId="14100"/>
          <ac:cxnSpMkLst>
            <pc:docMk/>
            <pc:sldMk cId="2647059398" sldId="860"/>
            <ac:cxnSpMk id="14" creationId="{204D728F-4BDD-0887-831B-C31155EA1D74}"/>
          </ac:cxnSpMkLst>
        </pc:cxnChg>
        <pc:cxnChg chg="add mod">
          <ac:chgData name="Nguyen Chi Son" userId="606856d02e9d83ac" providerId="LiveId" clId="{C5458295-1194-4232-81B5-4C29ED19975C}" dt="2022-05-22T10:49:35.475" v="3432" actId="14100"/>
          <ac:cxnSpMkLst>
            <pc:docMk/>
            <pc:sldMk cId="2647059398" sldId="860"/>
            <ac:cxnSpMk id="22" creationId="{517916AE-F88B-2770-3A87-FE85552974DA}"/>
          </ac:cxnSpMkLst>
        </pc:cxnChg>
        <pc:cxnChg chg="add del mod">
          <ac:chgData name="Nguyen Chi Son" userId="606856d02e9d83ac" providerId="LiveId" clId="{C5458295-1194-4232-81B5-4C29ED19975C}" dt="2022-05-22T10:54:08.739" v="3479" actId="478"/>
          <ac:cxnSpMkLst>
            <pc:docMk/>
            <pc:sldMk cId="2647059398" sldId="860"/>
            <ac:cxnSpMk id="23" creationId="{3CAD1EA8-E21B-D677-90B2-392370C9142A}"/>
          </ac:cxnSpMkLst>
        </pc:cxnChg>
        <pc:cxnChg chg="add mod">
          <ac:chgData name="Nguyen Chi Son" userId="606856d02e9d83ac" providerId="LiveId" clId="{C5458295-1194-4232-81B5-4C29ED19975C}" dt="2022-05-22T10:49:44.595" v="3433" actId="14100"/>
          <ac:cxnSpMkLst>
            <pc:docMk/>
            <pc:sldMk cId="2647059398" sldId="860"/>
            <ac:cxnSpMk id="28" creationId="{5EC0BB29-A700-584C-8F75-AF5683154B7C}"/>
          </ac:cxnSpMkLst>
        </pc:cxnChg>
      </pc:sldChg>
      <pc:sldChg chg="addSp delSp modSp add mod delAnim modAnim">
        <pc:chgData name="Nguyen Chi Son" userId="606856d02e9d83ac" providerId="LiveId" clId="{C5458295-1194-4232-81B5-4C29ED19975C}" dt="2022-06-27T17:10:18.962" v="7245"/>
        <pc:sldMkLst>
          <pc:docMk/>
          <pc:sldMk cId="2689211473" sldId="861"/>
        </pc:sldMkLst>
        <pc:spChg chg="mod">
          <ac:chgData name="Nguyen Chi Son" userId="606856d02e9d83ac" providerId="LiveId" clId="{C5458295-1194-4232-81B5-4C29ED19975C}" dt="2022-05-22T10:59:28.074" v="3658" actId="20577"/>
          <ac:spMkLst>
            <pc:docMk/>
            <pc:sldMk cId="2689211473" sldId="861"/>
            <ac:spMk id="50" creationId="{89E83F4C-B346-7729-CA86-663640B6BB78}"/>
          </ac:spMkLst>
        </pc:spChg>
        <pc:graphicFrameChg chg="del mod">
          <ac:chgData name="Nguyen Chi Son" userId="606856d02e9d83ac" providerId="LiveId" clId="{C5458295-1194-4232-81B5-4C29ED19975C}" dt="2022-06-27T17:10:11.736" v="7241" actId="478"/>
          <ac:graphicFrameMkLst>
            <pc:docMk/>
            <pc:sldMk cId="2689211473" sldId="861"/>
            <ac:graphicFrameMk id="21" creationId="{AFC8E622-4E24-2B64-00B9-4051117F50BB}"/>
          </ac:graphicFrameMkLst>
        </pc:graphicFrameChg>
        <pc:graphicFrameChg chg="add mod">
          <ac:chgData name="Nguyen Chi Son" userId="606856d02e9d83ac" providerId="LiveId" clId="{C5458295-1194-4232-81B5-4C29ED19975C}" dt="2022-06-27T17:10:18.962" v="7245"/>
          <ac:graphicFrameMkLst>
            <pc:docMk/>
            <pc:sldMk cId="2689211473" sldId="861"/>
            <ac:graphicFrameMk id="24" creationId="{B30D3C76-AB72-BC46-03D5-076A3072CE9D}"/>
          </ac:graphicFrameMkLst>
        </pc:graphicFrameChg>
        <pc:graphicFrameChg chg="add mod">
          <ac:chgData name="Nguyen Chi Son" userId="606856d02e9d83ac" providerId="LiveId" clId="{C5458295-1194-4232-81B5-4C29ED19975C}" dt="2022-06-27T17:10:12.043" v="7242"/>
          <ac:graphicFrameMkLst>
            <pc:docMk/>
            <pc:sldMk cId="2689211473" sldId="861"/>
            <ac:graphicFrameMk id="25" creationId="{4C8FC6C4-0C87-4A4C-740C-F76182623EE8}"/>
          </ac:graphicFrameMkLst>
        </pc:graphicFrameChg>
        <pc:graphicFrameChg chg="del">
          <ac:chgData name="Nguyen Chi Son" userId="606856d02e9d83ac" providerId="LiveId" clId="{C5458295-1194-4232-81B5-4C29ED19975C}" dt="2022-05-22T10:58:41.615" v="3512" actId="478"/>
          <ac:graphicFrameMkLst>
            <pc:docMk/>
            <pc:sldMk cId="2689211473" sldId="861"/>
            <ac:graphicFrameMk id="51" creationId="{5D3870BF-72C7-0080-944C-FF071397CB24}"/>
          </ac:graphicFrameMkLst>
        </pc:graphicFrameChg>
        <pc:graphicFrameChg chg="del">
          <ac:chgData name="Nguyen Chi Son" userId="606856d02e9d83ac" providerId="LiveId" clId="{C5458295-1194-4232-81B5-4C29ED19975C}" dt="2022-05-22T10:58:41.222" v="3511" actId="478"/>
          <ac:graphicFrameMkLst>
            <pc:docMk/>
            <pc:sldMk cId="2689211473" sldId="861"/>
            <ac:graphicFrameMk id="52" creationId="{F42CD812-D29E-0A93-0304-65EB3D12662B}"/>
          </ac:graphicFrameMkLst>
        </pc:graphicFrameChg>
        <pc:graphicFrameChg chg="mod">
          <ac:chgData name="Nguyen Chi Son" userId="606856d02e9d83ac" providerId="LiveId" clId="{C5458295-1194-4232-81B5-4C29ED19975C}" dt="2022-05-22T10:59:00.321" v="3520" actId="1076"/>
          <ac:graphicFrameMkLst>
            <pc:docMk/>
            <pc:sldMk cId="2689211473" sldId="861"/>
            <ac:graphicFrameMk id="53" creationId="{76DA5359-B902-7D18-9291-BC9A0C9F2BC2}"/>
          </ac:graphicFrameMkLst>
        </pc:graphicFrameChg>
      </pc:sldChg>
      <pc:sldChg chg="addSp delSp modSp add mod delAnim modAnim">
        <pc:chgData name="Nguyen Chi Son" userId="606856d02e9d83ac" providerId="LiveId" clId="{C5458295-1194-4232-81B5-4C29ED19975C}" dt="2022-05-22T12:20:27.824" v="7188"/>
        <pc:sldMkLst>
          <pc:docMk/>
          <pc:sldMk cId="3143727146" sldId="862"/>
        </pc:sldMkLst>
        <pc:spChg chg="del">
          <ac:chgData name="Nguyen Chi Son" userId="606856d02e9d83ac" providerId="LiveId" clId="{C5458295-1194-4232-81B5-4C29ED19975C}" dt="2022-05-22T11:04:25.178" v="4109" actId="478"/>
          <ac:spMkLst>
            <pc:docMk/>
            <pc:sldMk cId="3143727146" sldId="862"/>
            <ac:spMk id="16" creationId="{5BDD58F2-4F30-5CBE-6354-3B03B810F065}"/>
          </ac:spMkLst>
        </pc:spChg>
        <pc:spChg chg="mod">
          <ac:chgData name="Nguyen Chi Son" userId="606856d02e9d83ac" providerId="LiveId" clId="{C5458295-1194-4232-81B5-4C29ED19975C}" dt="2022-05-22T11:04:07.061" v="4108" actId="20577"/>
          <ac:spMkLst>
            <pc:docMk/>
            <pc:sldMk cId="3143727146" sldId="862"/>
            <ac:spMk id="19" creationId="{9C339D16-68E4-43C4-A62E-D0146138D23B}"/>
          </ac:spMkLst>
        </pc:spChg>
        <pc:spChg chg="del">
          <ac:chgData name="Nguyen Chi Son" userId="606856d02e9d83ac" providerId="LiveId" clId="{C5458295-1194-4232-81B5-4C29ED19975C}" dt="2022-05-22T11:04:25.178" v="4109" actId="478"/>
          <ac:spMkLst>
            <pc:docMk/>
            <pc:sldMk cId="3143727146" sldId="862"/>
            <ac:spMk id="20" creationId="{4456F93F-8B12-A5A5-6FBF-AF5BF686743E}"/>
          </ac:spMkLst>
        </pc:spChg>
        <pc:spChg chg="add mod">
          <ac:chgData name="Nguyen Chi Son" userId="606856d02e9d83ac" providerId="LiveId" clId="{C5458295-1194-4232-81B5-4C29ED19975C}" dt="2022-05-22T11:04:25.432" v="4110"/>
          <ac:spMkLst>
            <pc:docMk/>
            <pc:sldMk cId="3143727146" sldId="862"/>
            <ac:spMk id="26" creationId="{5DD6D863-E93A-80BD-BED4-033E78B26DC7}"/>
          </ac:spMkLst>
        </pc:spChg>
        <pc:spChg chg="add mod">
          <ac:chgData name="Nguyen Chi Son" userId="606856d02e9d83ac" providerId="LiveId" clId="{C5458295-1194-4232-81B5-4C29ED19975C}" dt="2022-05-22T11:04:25.432" v="4110"/>
          <ac:spMkLst>
            <pc:docMk/>
            <pc:sldMk cId="3143727146" sldId="862"/>
            <ac:spMk id="27" creationId="{91D28BC6-E2BB-9D8E-7B15-3CFA02FD2A01}"/>
          </ac:spMkLst>
        </pc:spChg>
        <pc:spChg chg="add mod">
          <ac:chgData name="Nguyen Chi Son" userId="606856d02e9d83ac" providerId="LiveId" clId="{C5458295-1194-4232-81B5-4C29ED19975C}" dt="2022-05-22T11:04:25.432" v="4110"/>
          <ac:spMkLst>
            <pc:docMk/>
            <pc:sldMk cId="3143727146" sldId="862"/>
            <ac:spMk id="29" creationId="{0F67A61A-EA6E-08BD-4536-6C071131E775}"/>
          </ac:spMkLst>
        </pc:spChg>
        <pc:spChg chg="add mod">
          <ac:chgData name="Nguyen Chi Son" userId="606856d02e9d83ac" providerId="LiveId" clId="{C5458295-1194-4232-81B5-4C29ED19975C}" dt="2022-05-22T11:04:25.432" v="4110"/>
          <ac:spMkLst>
            <pc:docMk/>
            <pc:sldMk cId="3143727146" sldId="862"/>
            <ac:spMk id="30" creationId="{1545DDFC-3305-2ECF-A986-76891522D6CB}"/>
          </ac:spMkLst>
        </pc:spChg>
        <pc:spChg chg="del">
          <ac:chgData name="Nguyen Chi Son" userId="606856d02e9d83ac" providerId="LiveId" clId="{C5458295-1194-4232-81B5-4C29ED19975C}" dt="2022-05-22T11:02:49.069" v="3669" actId="478"/>
          <ac:spMkLst>
            <pc:docMk/>
            <pc:sldMk cId="3143727146" sldId="862"/>
            <ac:spMk id="40" creationId="{FF08F775-A1C6-48E7-85FD-19C2ED167E90}"/>
          </ac:spMkLst>
        </pc:spChg>
        <pc:spChg chg="del">
          <ac:chgData name="Nguyen Chi Son" userId="606856d02e9d83ac" providerId="LiveId" clId="{C5458295-1194-4232-81B5-4C29ED19975C}" dt="2022-05-22T11:04:25.178" v="4109" actId="478"/>
          <ac:spMkLst>
            <pc:docMk/>
            <pc:sldMk cId="3143727146" sldId="862"/>
            <ac:spMk id="49" creationId="{BBFB356E-0668-86E2-066E-2117EE5AD1A4}"/>
          </ac:spMkLst>
        </pc:spChg>
        <pc:spChg chg="del">
          <ac:chgData name="Nguyen Chi Son" userId="606856d02e9d83ac" providerId="LiveId" clId="{C5458295-1194-4232-81B5-4C29ED19975C}" dt="2022-05-22T11:04:25.178" v="4109" actId="478"/>
          <ac:spMkLst>
            <pc:docMk/>
            <pc:sldMk cId="3143727146" sldId="862"/>
            <ac:spMk id="50" creationId="{89E83F4C-B346-7729-CA86-663640B6BB78}"/>
          </ac:spMkLst>
        </pc:spChg>
        <pc:graphicFrameChg chg="del">
          <ac:chgData name="Nguyen Chi Son" userId="606856d02e9d83ac" providerId="LiveId" clId="{C5458295-1194-4232-81B5-4C29ED19975C}" dt="2022-05-22T11:04:25.178" v="4109" actId="478"/>
          <ac:graphicFrameMkLst>
            <pc:docMk/>
            <pc:sldMk cId="3143727146" sldId="862"/>
            <ac:graphicFrameMk id="21" creationId="{AFC8E622-4E24-2B64-00B9-4051117F50BB}"/>
          </ac:graphicFrameMkLst>
        </pc:graphicFrameChg>
        <pc:graphicFrameChg chg="del">
          <ac:chgData name="Nguyen Chi Son" userId="606856d02e9d83ac" providerId="LiveId" clId="{C5458295-1194-4232-81B5-4C29ED19975C}" dt="2022-05-22T11:04:25.178" v="4109" actId="478"/>
          <ac:graphicFrameMkLst>
            <pc:docMk/>
            <pc:sldMk cId="3143727146" sldId="862"/>
            <ac:graphicFrameMk id="24" creationId="{B30D3C76-AB72-BC46-03D5-076A3072CE9D}"/>
          </ac:graphicFrameMkLst>
        </pc:graphicFrameChg>
        <pc:graphicFrameChg chg="add mod">
          <ac:chgData name="Nguyen Chi Son" userId="606856d02e9d83ac" providerId="LiveId" clId="{C5458295-1194-4232-81B5-4C29ED19975C}" dt="2022-05-22T11:04:25.432" v="4110"/>
          <ac:graphicFrameMkLst>
            <pc:docMk/>
            <pc:sldMk cId="3143727146" sldId="862"/>
            <ac:graphicFrameMk id="31" creationId="{641FA217-5FF3-B7B3-16BB-8C5974DB2491}"/>
          </ac:graphicFrameMkLst>
        </pc:graphicFrameChg>
        <pc:graphicFrameChg chg="add mod">
          <ac:chgData name="Nguyen Chi Son" userId="606856d02e9d83ac" providerId="LiveId" clId="{C5458295-1194-4232-81B5-4C29ED19975C}" dt="2022-05-22T11:04:25.432" v="4110"/>
          <ac:graphicFrameMkLst>
            <pc:docMk/>
            <pc:sldMk cId="3143727146" sldId="862"/>
            <ac:graphicFrameMk id="32" creationId="{8AF0AFB5-61B4-5893-1A55-A362BD2B359E}"/>
          </ac:graphicFrameMkLst>
        </pc:graphicFrameChg>
        <pc:graphicFrameChg chg="add mod">
          <ac:chgData name="Nguyen Chi Son" userId="606856d02e9d83ac" providerId="LiveId" clId="{C5458295-1194-4232-81B5-4C29ED19975C}" dt="2022-05-22T11:04:25.432" v="4110"/>
          <ac:graphicFrameMkLst>
            <pc:docMk/>
            <pc:sldMk cId="3143727146" sldId="862"/>
            <ac:graphicFrameMk id="33" creationId="{D4A1ABD0-F363-0915-BDA1-98139BE6D4D4}"/>
          </ac:graphicFrameMkLst>
        </pc:graphicFrameChg>
        <pc:graphicFrameChg chg="add mod">
          <ac:chgData name="Nguyen Chi Son" userId="606856d02e9d83ac" providerId="LiveId" clId="{C5458295-1194-4232-81B5-4C29ED19975C}" dt="2022-05-22T11:05:04.185" v="4113"/>
          <ac:graphicFrameMkLst>
            <pc:docMk/>
            <pc:sldMk cId="3143727146" sldId="862"/>
            <ac:graphicFrameMk id="34" creationId="{9C02B223-65BA-BA14-D4E3-8EC2FF871218}"/>
          </ac:graphicFrameMkLst>
        </pc:graphicFrameChg>
        <pc:graphicFrameChg chg="del">
          <ac:chgData name="Nguyen Chi Son" userId="606856d02e9d83ac" providerId="LiveId" clId="{C5458295-1194-4232-81B5-4C29ED19975C}" dt="2022-05-22T11:02:49.069" v="3669" actId="478"/>
          <ac:graphicFrameMkLst>
            <pc:docMk/>
            <pc:sldMk cId="3143727146" sldId="862"/>
            <ac:graphicFrameMk id="37" creationId="{CF065AB6-A81C-80D8-ACBA-954D2F55B69B}"/>
          </ac:graphicFrameMkLst>
        </pc:graphicFrameChg>
        <pc:graphicFrameChg chg="del">
          <ac:chgData name="Nguyen Chi Son" userId="606856d02e9d83ac" providerId="LiveId" clId="{C5458295-1194-4232-81B5-4C29ED19975C}" dt="2022-05-22T11:02:49.069" v="3669" actId="478"/>
          <ac:graphicFrameMkLst>
            <pc:docMk/>
            <pc:sldMk cId="3143727146" sldId="862"/>
            <ac:graphicFrameMk id="38" creationId="{7683D7F2-5B56-FC2E-7878-B2830D6DC962}"/>
          </ac:graphicFrameMkLst>
        </pc:graphicFrameChg>
        <pc:graphicFrameChg chg="del">
          <ac:chgData name="Nguyen Chi Son" userId="606856d02e9d83ac" providerId="LiveId" clId="{C5458295-1194-4232-81B5-4C29ED19975C}" dt="2022-05-22T11:04:25.178" v="4109" actId="478"/>
          <ac:graphicFrameMkLst>
            <pc:docMk/>
            <pc:sldMk cId="3143727146" sldId="862"/>
            <ac:graphicFrameMk id="43" creationId="{2F846F2C-6AFC-6E88-A050-EAC4C29F713D}"/>
          </ac:graphicFrameMkLst>
        </pc:graphicFrameChg>
        <pc:graphicFrameChg chg="del">
          <ac:chgData name="Nguyen Chi Son" userId="606856d02e9d83ac" providerId="LiveId" clId="{C5458295-1194-4232-81B5-4C29ED19975C}" dt="2022-05-22T11:04:25.178" v="4109" actId="478"/>
          <ac:graphicFrameMkLst>
            <pc:docMk/>
            <pc:sldMk cId="3143727146" sldId="862"/>
            <ac:graphicFrameMk id="53" creationId="{76DA5359-B902-7D18-9291-BC9A0C9F2BC2}"/>
          </ac:graphicFrameMkLst>
        </pc:graphicFrameChg>
        <pc:picChg chg="del">
          <ac:chgData name="Nguyen Chi Son" userId="606856d02e9d83ac" providerId="LiveId" clId="{C5458295-1194-4232-81B5-4C29ED19975C}" dt="2022-05-22T11:02:49.069" v="3669" actId="478"/>
          <ac:picMkLst>
            <pc:docMk/>
            <pc:sldMk cId="3143727146" sldId="862"/>
            <ac:picMk id="3" creationId="{FC0C7564-C471-B5A7-1966-42AE91BA723B}"/>
          </ac:picMkLst>
        </pc:picChg>
        <pc:picChg chg="add mod">
          <ac:chgData name="Nguyen Chi Son" userId="606856d02e9d83ac" providerId="LiveId" clId="{C5458295-1194-4232-81B5-4C29ED19975C}" dt="2022-05-22T11:03:58.886" v="4091"/>
          <ac:picMkLst>
            <pc:docMk/>
            <pc:sldMk cId="3143727146" sldId="862"/>
            <ac:picMk id="25" creationId="{B4A9CBEB-878C-20D6-B04F-EC940D888BFF}"/>
          </ac:picMkLst>
        </pc:picChg>
        <pc:picChg chg="del">
          <ac:chgData name="Nguyen Chi Son" userId="606856d02e9d83ac" providerId="LiveId" clId="{C5458295-1194-4232-81B5-4C29ED19975C}" dt="2022-05-22T11:02:49.069" v="3669" actId="478"/>
          <ac:picMkLst>
            <pc:docMk/>
            <pc:sldMk cId="3143727146" sldId="862"/>
            <ac:picMk id="42" creationId="{EE45E8CD-F255-88C6-F4A6-7E4ADE3FE06C}"/>
          </ac:picMkLst>
        </pc:picChg>
        <pc:cxnChg chg="del">
          <ac:chgData name="Nguyen Chi Son" userId="606856d02e9d83ac" providerId="LiveId" clId="{C5458295-1194-4232-81B5-4C29ED19975C}" dt="2022-05-22T11:02:49.069" v="3669" actId="478"/>
          <ac:cxnSpMkLst>
            <pc:docMk/>
            <pc:sldMk cId="3143727146" sldId="862"/>
            <ac:cxnSpMk id="14" creationId="{204D728F-4BDD-0887-831B-C31155EA1D74}"/>
          </ac:cxnSpMkLst>
        </pc:cxnChg>
        <pc:cxnChg chg="del">
          <ac:chgData name="Nguyen Chi Son" userId="606856d02e9d83ac" providerId="LiveId" clId="{C5458295-1194-4232-81B5-4C29ED19975C}" dt="2022-05-22T11:02:49.069" v="3669" actId="478"/>
          <ac:cxnSpMkLst>
            <pc:docMk/>
            <pc:sldMk cId="3143727146" sldId="862"/>
            <ac:cxnSpMk id="22" creationId="{517916AE-F88B-2770-3A87-FE85552974DA}"/>
          </ac:cxnSpMkLst>
        </pc:cxnChg>
        <pc:cxnChg chg="del">
          <ac:chgData name="Nguyen Chi Son" userId="606856d02e9d83ac" providerId="LiveId" clId="{C5458295-1194-4232-81B5-4C29ED19975C}" dt="2022-05-22T11:02:49.069" v="3669" actId="478"/>
          <ac:cxnSpMkLst>
            <pc:docMk/>
            <pc:sldMk cId="3143727146" sldId="862"/>
            <ac:cxnSpMk id="23" creationId="{3CAD1EA8-E21B-D677-90B2-392370C9142A}"/>
          </ac:cxnSpMkLst>
        </pc:cxnChg>
        <pc:cxnChg chg="del">
          <ac:chgData name="Nguyen Chi Son" userId="606856d02e9d83ac" providerId="LiveId" clId="{C5458295-1194-4232-81B5-4C29ED19975C}" dt="2022-05-22T11:02:49.069" v="3669" actId="478"/>
          <ac:cxnSpMkLst>
            <pc:docMk/>
            <pc:sldMk cId="3143727146" sldId="862"/>
            <ac:cxnSpMk id="28" creationId="{5EC0BB29-A700-584C-8F75-AF5683154B7C}"/>
          </ac:cxnSpMkLst>
        </pc:cxnChg>
      </pc:sldChg>
      <pc:sldChg chg="addSp delSp modSp add mod delAnim modAnim">
        <pc:chgData name="Nguyen Chi Son" userId="606856d02e9d83ac" providerId="LiveId" clId="{C5458295-1194-4232-81B5-4C29ED19975C}" dt="2022-06-27T17:15:16.585" v="7251"/>
        <pc:sldMkLst>
          <pc:docMk/>
          <pc:sldMk cId="2049252908" sldId="863"/>
        </pc:sldMkLst>
        <pc:spChg chg="mod">
          <ac:chgData name="Nguyen Chi Son" userId="606856d02e9d83ac" providerId="LiveId" clId="{C5458295-1194-4232-81B5-4C29ED19975C}" dt="2022-05-22T11:19:46.783" v="4620" actId="20577"/>
          <ac:spMkLst>
            <pc:docMk/>
            <pc:sldMk cId="2049252908" sldId="863"/>
            <ac:spMk id="19" creationId="{9C339D16-68E4-43C4-A62E-D0146138D23B}"/>
          </ac:spMkLst>
        </pc:spChg>
        <pc:spChg chg="add mod">
          <ac:chgData name="Nguyen Chi Son" userId="606856d02e9d83ac" providerId="LiveId" clId="{C5458295-1194-4232-81B5-4C29ED19975C}" dt="2022-05-22T11:19:32.548" v="4602"/>
          <ac:spMkLst>
            <pc:docMk/>
            <pc:sldMk cId="2049252908" sldId="863"/>
            <ac:spMk id="21" creationId="{F10A684C-705B-BF51-DE91-33158390DB14}"/>
          </ac:spMkLst>
        </pc:spChg>
        <pc:spChg chg="add mod">
          <ac:chgData name="Nguyen Chi Son" userId="606856d02e9d83ac" providerId="LiveId" clId="{C5458295-1194-4232-81B5-4C29ED19975C}" dt="2022-05-22T11:20:37.829" v="4655"/>
          <ac:spMkLst>
            <pc:docMk/>
            <pc:sldMk cId="2049252908" sldId="863"/>
            <ac:spMk id="24" creationId="{A47F54F6-8D53-4EB6-A6DF-5FFC0443B1A7}"/>
          </ac:spMkLst>
        </pc:spChg>
        <pc:spChg chg="mod">
          <ac:chgData name="Nguyen Chi Son" userId="606856d02e9d83ac" providerId="LiveId" clId="{C5458295-1194-4232-81B5-4C29ED19975C}" dt="2022-05-22T11:20:10.541" v="4649" actId="20577"/>
          <ac:spMkLst>
            <pc:docMk/>
            <pc:sldMk cId="2049252908" sldId="863"/>
            <ac:spMk id="26" creationId="{5DD6D863-E93A-80BD-BED4-033E78B26DC7}"/>
          </ac:spMkLst>
        </pc:spChg>
        <pc:spChg chg="del">
          <ac:chgData name="Nguyen Chi Son" userId="606856d02e9d83ac" providerId="LiveId" clId="{C5458295-1194-4232-81B5-4C29ED19975C}" dt="2022-05-22T11:20:37.375" v="4654" actId="478"/>
          <ac:spMkLst>
            <pc:docMk/>
            <pc:sldMk cId="2049252908" sldId="863"/>
            <ac:spMk id="27" creationId="{91D28BC6-E2BB-9D8E-7B15-3CFA02FD2A01}"/>
          </ac:spMkLst>
        </pc:spChg>
        <pc:spChg chg="add mod">
          <ac:chgData name="Nguyen Chi Son" userId="606856d02e9d83ac" providerId="LiveId" clId="{C5458295-1194-4232-81B5-4C29ED19975C}" dt="2022-05-22T11:20:37.829" v="4655"/>
          <ac:spMkLst>
            <pc:docMk/>
            <pc:sldMk cId="2049252908" sldId="863"/>
            <ac:spMk id="28" creationId="{2769F659-7D62-C616-6F36-C9AFDC1956D3}"/>
          </ac:spMkLst>
        </pc:spChg>
        <pc:spChg chg="del">
          <ac:chgData name="Nguyen Chi Son" userId="606856d02e9d83ac" providerId="LiveId" clId="{C5458295-1194-4232-81B5-4C29ED19975C}" dt="2022-05-22T11:20:37.375" v="4654" actId="478"/>
          <ac:spMkLst>
            <pc:docMk/>
            <pc:sldMk cId="2049252908" sldId="863"/>
            <ac:spMk id="29" creationId="{0F67A61A-EA6E-08BD-4536-6C071131E775}"/>
          </ac:spMkLst>
        </pc:spChg>
        <pc:spChg chg="add del mod">
          <ac:chgData name="Nguyen Chi Son" userId="606856d02e9d83ac" providerId="LiveId" clId="{C5458295-1194-4232-81B5-4C29ED19975C}" dt="2022-05-22T11:21:49.983" v="4660"/>
          <ac:spMkLst>
            <pc:docMk/>
            <pc:sldMk cId="2049252908" sldId="863"/>
            <ac:spMk id="38" creationId="{7A6ADA3C-7BF5-4B14-9602-5B8723AA38A6}"/>
          </ac:spMkLst>
        </pc:spChg>
        <pc:spChg chg="add del mod">
          <ac:chgData name="Nguyen Chi Son" userId="606856d02e9d83ac" providerId="LiveId" clId="{C5458295-1194-4232-81B5-4C29ED19975C}" dt="2022-05-22T11:21:49.983" v="4660"/>
          <ac:spMkLst>
            <pc:docMk/>
            <pc:sldMk cId="2049252908" sldId="863"/>
            <ac:spMk id="39" creationId="{266F30CE-DDD6-64C6-2303-FC3E977B4B6B}"/>
          </ac:spMkLst>
        </pc:spChg>
        <pc:graphicFrameChg chg="add mod">
          <ac:chgData name="Nguyen Chi Son" userId="606856d02e9d83ac" providerId="LiveId" clId="{C5458295-1194-4232-81B5-4C29ED19975C}" dt="2022-05-22T11:19:32.548" v="4602"/>
          <ac:graphicFrameMkLst>
            <pc:docMk/>
            <pc:sldMk cId="2049252908" sldId="863"/>
            <ac:graphicFrameMk id="18" creationId="{DBBACA85-4E1A-FF85-0011-A668845348A5}"/>
          </ac:graphicFrameMkLst>
        </pc:graphicFrameChg>
        <pc:graphicFrameChg chg="add mod">
          <ac:chgData name="Nguyen Chi Son" userId="606856d02e9d83ac" providerId="LiveId" clId="{C5458295-1194-4232-81B5-4C29ED19975C}" dt="2022-05-22T11:19:32.548" v="4602"/>
          <ac:graphicFrameMkLst>
            <pc:docMk/>
            <pc:sldMk cId="2049252908" sldId="863"/>
            <ac:graphicFrameMk id="20" creationId="{E05798AF-28F2-5C31-1199-6C4163E45327}"/>
          </ac:graphicFrameMkLst>
        </pc:graphicFrameChg>
        <pc:graphicFrameChg chg="add mod">
          <ac:chgData name="Nguyen Chi Son" userId="606856d02e9d83ac" providerId="LiveId" clId="{C5458295-1194-4232-81B5-4C29ED19975C}" dt="2022-06-27T17:15:16.585" v="7251"/>
          <ac:graphicFrameMkLst>
            <pc:docMk/>
            <pc:sldMk cId="2049252908" sldId="863"/>
            <ac:graphicFrameMk id="23" creationId="{F2709C14-20E6-8988-8807-5279293C6DE5}"/>
          </ac:graphicFrameMkLst>
        </pc:graphicFrameChg>
        <pc:graphicFrameChg chg="mod">
          <ac:chgData name="Nguyen Chi Son" userId="606856d02e9d83ac" providerId="LiveId" clId="{C5458295-1194-4232-81B5-4C29ED19975C}" dt="2022-05-22T11:19:51.798" v="4622" actId="1035"/>
          <ac:graphicFrameMkLst>
            <pc:docMk/>
            <pc:sldMk cId="2049252908" sldId="863"/>
            <ac:graphicFrameMk id="31" creationId="{641FA217-5FF3-B7B3-16BB-8C5974DB2491}"/>
          </ac:graphicFrameMkLst>
        </pc:graphicFrameChg>
        <pc:graphicFrameChg chg="del">
          <ac:chgData name="Nguyen Chi Son" userId="606856d02e9d83ac" providerId="LiveId" clId="{C5458295-1194-4232-81B5-4C29ED19975C}" dt="2022-05-22T11:20:37.375" v="4654" actId="478"/>
          <ac:graphicFrameMkLst>
            <pc:docMk/>
            <pc:sldMk cId="2049252908" sldId="863"/>
            <ac:graphicFrameMk id="32" creationId="{8AF0AFB5-61B4-5893-1A55-A362BD2B359E}"/>
          </ac:graphicFrameMkLst>
        </pc:graphicFrameChg>
        <pc:graphicFrameChg chg="del">
          <ac:chgData name="Nguyen Chi Son" userId="606856d02e9d83ac" providerId="LiveId" clId="{C5458295-1194-4232-81B5-4C29ED19975C}" dt="2022-05-22T11:20:37.375" v="4654" actId="478"/>
          <ac:graphicFrameMkLst>
            <pc:docMk/>
            <pc:sldMk cId="2049252908" sldId="863"/>
            <ac:graphicFrameMk id="33" creationId="{D4A1ABD0-F363-0915-BDA1-98139BE6D4D4}"/>
          </ac:graphicFrameMkLst>
        </pc:graphicFrameChg>
        <pc:graphicFrameChg chg="del">
          <ac:chgData name="Nguyen Chi Son" userId="606856d02e9d83ac" providerId="LiveId" clId="{C5458295-1194-4232-81B5-4C29ED19975C}" dt="2022-05-22T11:20:37.375" v="4654" actId="478"/>
          <ac:graphicFrameMkLst>
            <pc:docMk/>
            <pc:sldMk cId="2049252908" sldId="863"/>
            <ac:graphicFrameMk id="34" creationId="{9C02B223-65BA-BA14-D4E3-8EC2FF871218}"/>
          </ac:graphicFrameMkLst>
        </pc:graphicFrameChg>
        <pc:graphicFrameChg chg="add mod">
          <ac:chgData name="Nguyen Chi Son" userId="606856d02e9d83ac" providerId="LiveId" clId="{C5458295-1194-4232-81B5-4C29ED19975C}" dt="2022-05-22T11:20:37.829" v="4655"/>
          <ac:graphicFrameMkLst>
            <pc:docMk/>
            <pc:sldMk cId="2049252908" sldId="863"/>
            <ac:graphicFrameMk id="35" creationId="{4915F1A0-7070-5A94-3FC8-917E3CC02352}"/>
          </ac:graphicFrameMkLst>
        </pc:graphicFrameChg>
        <pc:graphicFrameChg chg="add mod">
          <ac:chgData name="Nguyen Chi Son" userId="606856d02e9d83ac" providerId="LiveId" clId="{C5458295-1194-4232-81B5-4C29ED19975C}" dt="2022-05-22T11:20:37.829" v="4655"/>
          <ac:graphicFrameMkLst>
            <pc:docMk/>
            <pc:sldMk cId="2049252908" sldId="863"/>
            <ac:graphicFrameMk id="36" creationId="{B09D483F-7823-A7A4-F837-A0406831F696}"/>
          </ac:graphicFrameMkLst>
        </pc:graphicFrameChg>
        <pc:graphicFrameChg chg="add mod">
          <ac:chgData name="Nguyen Chi Son" userId="606856d02e9d83ac" providerId="LiveId" clId="{C5458295-1194-4232-81B5-4C29ED19975C}" dt="2022-05-22T11:20:43.060" v="4656"/>
          <ac:graphicFrameMkLst>
            <pc:docMk/>
            <pc:sldMk cId="2049252908" sldId="863"/>
            <ac:graphicFrameMk id="37" creationId="{4BE0EFDE-7C0C-0F9D-D852-4777E43935D1}"/>
          </ac:graphicFrameMkLst>
        </pc:graphicFrameChg>
        <pc:graphicFrameChg chg="add del mod">
          <ac:chgData name="Nguyen Chi Son" userId="606856d02e9d83ac" providerId="LiveId" clId="{C5458295-1194-4232-81B5-4C29ED19975C}" dt="2022-05-22T11:21:49.983" v="4660"/>
          <ac:graphicFrameMkLst>
            <pc:docMk/>
            <pc:sldMk cId="2049252908" sldId="863"/>
            <ac:graphicFrameMk id="40" creationId="{01B6F186-93B9-8F87-A646-3BD65EBEF58E}"/>
          </ac:graphicFrameMkLst>
        </pc:graphicFrameChg>
        <pc:graphicFrameChg chg="add del mod">
          <ac:chgData name="Nguyen Chi Son" userId="606856d02e9d83ac" providerId="LiveId" clId="{C5458295-1194-4232-81B5-4C29ED19975C}" dt="2022-05-22T11:21:49.983" v="4660"/>
          <ac:graphicFrameMkLst>
            <pc:docMk/>
            <pc:sldMk cId="2049252908" sldId="863"/>
            <ac:graphicFrameMk id="41" creationId="{21EB2923-7C31-8502-AB3F-AD8CA6DBB755}"/>
          </ac:graphicFrameMkLst>
        </pc:graphicFrameChg>
        <pc:graphicFrameChg chg="add del mod">
          <ac:chgData name="Nguyen Chi Son" userId="606856d02e9d83ac" providerId="LiveId" clId="{C5458295-1194-4232-81B5-4C29ED19975C}" dt="2022-05-22T11:21:49.983" v="4660"/>
          <ac:graphicFrameMkLst>
            <pc:docMk/>
            <pc:sldMk cId="2049252908" sldId="863"/>
            <ac:graphicFrameMk id="42" creationId="{07951020-5B05-946C-B67D-82E7BD6EBE59}"/>
          </ac:graphicFrameMkLst>
        </pc:graphicFrameChg>
        <pc:picChg chg="add mod">
          <ac:chgData name="Nguyen Chi Son" userId="606856d02e9d83ac" providerId="LiveId" clId="{C5458295-1194-4232-81B5-4C29ED19975C}" dt="2022-05-22T11:19:32.548" v="4602"/>
          <ac:picMkLst>
            <pc:docMk/>
            <pc:sldMk cId="2049252908" sldId="863"/>
            <ac:picMk id="13" creationId="{BADADAAA-9A3A-8562-7429-4AE2A10EA961}"/>
          </ac:picMkLst>
        </pc:picChg>
        <pc:picChg chg="add mod">
          <ac:chgData name="Nguyen Chi Son" userId="606856d02e9d83ac" providerId="LiveId" clId="{C5458295-1194-4232-81B5-4C29ED19975C}" dt="2022-05-22T11:19:32.548" v="4602"/>
          <ac:picMkLst>
            <pc:docMk/>
            <pc:sldMk cId="2049252908" sldId="863"/>
            <ac:picMk id="22" creationId="{5FCEF8A7-883C-C502-FFF4-AE65BF298257}"/>
          </ac:picMkLst>
        </pc:picChg>
        <pc:picChg chg="del">
          <ac:chgData name="Nguyen Chi Son" userId="606856d02e9d83ac" providerId="LiveId" clId="{C5458295-1194-4232-81B5-4C29ED19975C}" dt="2022-05-22T11:05:10.050" v="4115" actId="478"/>
          <ac:picMkLst>
            <pc:docMk/>
            <pc:sldMk cId="2049252908" sldId="863"/>
            <ac:picMk id="25" creationId="{B4A9CBEB-878C-20D6-B04F-EC940D888BFF}"/>
          </ac:picMkLst>
        </pc:picChg>
        <pc:cxnChg chg="add mod">
          <ac:chgData name="Nguyen Chi Son" userId="606856d02e9d83ac" providerId="LiveId" clId="{C5458295-1194-4232-81B5-4C29ED19975C}" dt="2022-05-22T11:19:32.548" v="4602"/>
          <ac:cxnSpMkLst>
            <pc:docMk/>
            <pc:sldMk cId="2049252908" sldId="863"/>
            <ac:cxnSpMk id="14" creationId="{E980B9A6-7643-0D06-EC59-D805D8BBA55D}"/>
          </ac:cxnSpMkLst>
        </pc:cxnChg>
        <pc:cxnChg chg="add mod">
          <ac:chgData name="Nguyen Chi Son" userId="606856d02e9d83ac" providerId="LiveId" clId="{C5458295-1194-4232-81B5-4C29ED19975C}" dt="2022-05-22T11:19:32.548" v="4602"/>
          <ac:cxnSpMkLst>
            <pc:docMk/>
            <pc:sldMk cId="2049252908" sldId="863"/>
            <ac:cxnSpMk id="15" creationId="{A5A13258-F125-DED0-B67E-768A25EC792B}"/>
          </ac:cxnSpMkLst>
        </pc:cxnChg>
        <pc:cxnChg chg="add mod">
          <ac:chgData name="Nguyen Chi Son" userId="606856d02e9d83ac" providerId="LiveId" clId="{C5458295-1194-4232-81B5-4C29ED19975C}" dt="2022-05-22T11:19:32.548" v="4602"/>
          <ac:cxnSpMkLst>
            <pc:docMk/>
            <pc:sldMk cId="2049252908" sldId="863"/>
            <ac:cxnSpMk id="16" creationId="{DD4C79BC-19C1-E53C-8C2A-80FEB5AB8E2D}"/>
          </ac:cxnSpMkLst>
        </pc:cxnChg>
        <pc:cxnChg chg="add mod">
          <ac:chgData name="Nguyen Chi Son" userId="606856d02e9d83ac" providerId="LiveId" clId="{C5458295-1194-4232-81B5-4C29ED19975C}" dt="2022-05-22T11:19:32.548" v="4602"/>
          <ac:cxnSpMkLst>
            <pc:docMk/>
            <pc:sldMk cId="2049252908" sldId="863"/>
            <ac:cxnSpMk id="17" creationId="{1B5F9545-F9B3-C8AE-E95F-897EAFC639BE}"/>
          </ac:cxnSpMkLst>
        </pc:cxnChg>
      </pc:sldChg>
      <pc:sldChg chg="addSp delSp modSp add mod delAnim modAnim">
        <pc:chgData name="Nguyen Chi Son" userId="606856d02e9d83ac" providerId="LiveId" clId="{C5458295-1194-4232-81B5-4C29ED19975C}" dt="2022-06-27T17:15:11.181" v="7249"/>
        <pc:sldMkLst>
          <pc:docMk/>
          <pc:sldMk cId="96978476" sldId="864"/>
        </pc:sldMkLst>
        <pc:spChg chg="del">
          <ac:chgData name="Nguyen Chi Son" userId="606856d02e9d83ac" providerId="LiveId" clId="{C5458295-1194-4232-81B5-4C29ED19975C}" dt="2022-05-22T11:21:59.570" v="4662" actId="478"/>
          <ac:spMkLst>
            <pc:docMk/>
            <pc:sldMk cId="96978476" sldId="864"/>
            <ac:spMk id="24" creationId="{A47F54F6-8D53-4EB6-A6DF-5FFC0443B1A7}"/>
          </ac:spMkLst>
        </pc:spChg>
        <pc:spChg chg="add mod">
          <ac:chgData name="Nguyen Chi Son" userId="606856d02e9d83ac" providerId="LiveId" clId="{C5458295-1194-4232-81B5-4C29ED19975C}" dt="2022-05-22T11:21:59.851" v="4663"/>
          <ac:spMkLst>
            <pc:docMk/>
            <pc:sldMk cId="96978476" sldId="864"/>
            <ac:spMk id="25" creationId="{F9E8EA80-CDF5-2028-9AC0-B4B61034421B}"/>
          </ac:spMkLst>
        </pc:spChg>
        <pc:spChg chg="add mod">
          <ac:chgData name="Nguyen Chi Son" userId="606856d02e9d83ac" providerId="LiveId" clId="{C5458295-1194-4232-81B5-4C29ED19975C}" dt="2022-05-22T11:22:24.661" v="4684" actId="20577"/>
          <ac:spMkLst>
            <pc:docMk/>
            <pc:sldMk cId="96978476" sldId="864"/>
            <ac:spMk id="27" creationId="{FCF68A6C-B35D-504F-84C4-60B8816F37FA}"/>
          </ac:spMkLst>
        </pc:spChg>
        <pc:spChg chg="del">
          <ac:chgData name="Nguyen Chi Son" userId="606856d02e9d83ac" providerId="LiveId" clId="{C5458295-1194-4232-81B5-4C29ED19975C}" dt="2022-05-22T11:21:59.570" v="4662" actId="478"/>
          <ac:spMkLst>
            <pc:docMk/>
            <pc:sldMk cId="96978476" sldId="864"/>
            <ac:spMk id="28" creationId="{2769F659-7D62-C616-6F36-C9AFDC1956D3}"/>
          </ac:spMkLst>
        </pc:spChg>
        <pc:graphicFrameChg chg="mod">
          <ac:chgData name="Nguyen Chi Son" userId="606856d02e9d83ac" providerId="LiveId" clId="{C5458295-1194-4232-81B5-4C29ED19975C}" dt="2022-06-27T17:15:06.754" v="7247"/>
          <ac:graphicFrameMkLst>
            <pc:docMk/>
            <pc:sldMk cId="96978476" sldId="864"/>
            <ac:graphicFrameMk id="23" creationId="{F2709C14-20E6-8988-8807-5279293C6DE5}"/>
          </ac:graphicFrameMkLst>
        </pc:graphicFrameChg>
        <pc:graphicFrameChg chg="add mod">
          <ac:chgData name="Nguyen Chi Son" userId="606856d02e9d83ac" providerId="LiveId" clId="{C5458295-1194-4232-81B5-4C29ED19975C}" dt="2022-05-22T11:22:16.760" v="4665"/>
          <ac:graphicFrameMkLst>
            <pc:docMk/>
            <pc:sldMk cId="96978476" sldId="864"/>
            <ac:graphicFrameMk id="29" creationId="{EA75DB06-21DF-F964-07BB-CD44FAA2428F}"/>
          </ac:graphicFrameMkLst>
        </pc:graphicFrameChg>
        <pc:graphicFrameChg chg="add mod">
          <ac:chgData name="Nguyen Chi Son" userId="606856d02e9d83ac" providerId="LiveId" clId="{C5458295-1194-4232-81B5-4C29ED19975C}" dt="2022-06-27T17:15:11.181" v="7249"/>
          <ac:graphicFrameMkLst>
            <pc:docMk/>
            <pc:sldMk cId="96978476" sldId="864"/>
            <ac:graphicFrameMk id="32" creationId="{1373C925-B6CF-FD5D-659E-40EE45A838C8}"/>
          </ac:graphicFrameMkLst>
        </pc:graphicFrameChg>
        <pc:graphicFrameChg chg="del">
          <ac:chgData name="Nguyen Chi Son" userId="606856d02e9d83ac" providerId="LiveId" clId="{C5458295-1194-4232-81B5-4C29ED19975C}" dt="2022-05-22T11:21:59.570" v="4662" actId="478"/>
          <ac:graphicFrameMkLst>
            <pc:docMk/>
            <pc:sldMk cId="96978476" sldId="864"/>
            <ac:graphicFrameMk id="35" creationId="{4915F1A0-7070-5A94-3FC8-917E3CC02352}"/>
          </ac:graphicFrameMkLst>
        </pc:graphicFrameChg>
        <pc:graphicFrameChg chg="del">
          <ac:chgData name="Nguyen Chi Son" userId="606856d02e9d83ac" providerId="LiveId" clId="{C5458295-1194-4232-81B5-4C29ED19975C}" dt="2022-05-22T11:21:59.570" v="4662" actId="478"/>
          <ac:graphicFrameMkLst>
            <pc:docMk/>
            <pc:sldMk cId="96978476" sldId="864"/>
            <ac:graphicFrameMk id="36" creationId="{B09D483F-7823-A7A4-F837-A0406831F696}"/>
          </ac:graphicFrameMkLst>
        </pc:graphicFrameChg>
        <pc:graphicFrameChg chg="del">
          <ac:chgData name="Nguyen Chi Son" userId="606856d02e9d83ac" providerId="LiveId" clId="{C5458295-1194-4232-81B5-4C29ED19975C}" dt="2022-05-22T11:21:59.570" v="4662" actId="478"/>
          <ac:graphicFrameMkLst>
            <pc:docMk/>
            <pc:sldMk cId="96978476" sldId="864"/>
            <ac:graphicFrameMk id="37" creationId="{4BE0EFDE-7C0C-0F9D-D852-4777E43935D1}"/>
          </ac:graphicFrameMkLst>
        </pc:graphicFrameChg>
      </pc:sldChg>
      <pc:sldChg chg="addSp delSp modSp add mod delAnim modAnim">
        <pc:chgData name="Nguyen Chi Son" userId="606856d02e9d83ac" providerId="LiveId" clId="{C5458295-1194-4232-81B5-4C29ED19975C}" dt="2022-05-22T12:24:10.624" v="7235"/>
        <pc:sldMkLst>
          <pc:docMk/>
          <pc:sldMk cId="1049255146" sldId="865"/>
        </pc:sldMkLst>
        <pc:spChg chg="mod">
          <ac:chgData name="Nguyen Chi Son" userId="606856d02e9d83ac" providerId="LiveId" clId="{C5458295-1194-4232-81B5-4C29ED19975C}" dt="2022-05-22T11:33:28.772" v="5265" actId="20577"/>
          <ac:spMkLst>
            <pc:docMk/>
            <pc:sldMk cId="1049255146" sldId="865"/>
            <ac:spMk id="19" creationId="{9C339D16-68E4-43C4-A62E-D0146138D23B}"/>
          </ac:spMkLst>
        </pc:spChg>
        <pc:spChg chg="del">
          <ac:chgData name="Nguyen Chi Son" userId="606856d02e9d83ac" providerId="LiveId" clId="{C5458295-1194-4232-81B5-4C29ED19975C}" dt="2022-05-22T11:25:21.138" v="4691" actId="478"/>
          <ac:spMkLst>
            <pc:docMk/>
            <pc:sldMk cId="1049255146" sldId="865"/>
            <ac:spMk id="21" creationId="{F10A684C-705B-BF51-DE91-33158390DB14}"/>
          </ac:spMkLst>
        </pc:spChg>
        <pc:spChg chg="del">
          <ac:chgData name="Nguyen Chi Son" userId="606856d02e9d83ac" providerId="LiveId" clId="{C5458295-1194-4232-81B5-4C29ED19975C}" dt="2022-05-22T11:26:40.388" v="5246" actId="478"/>
          <ac:spMkLst>
            <pc:docMk/>
            <pc:sldMk cId="1049255146" sldId="865"/>
            <ac:spMk id="25" creationId="{F9E8EA80-CDF5-2028-9AC0-B4B61034421B}"/>
          </ac:spMkLst>
        </pc:spChg>
        <pc:spChg chg="del">
          <ac:chgData name="Nguyen Chi Son" userId="606856d02e9d83ac" providerId="LiveId" clId="{C5458295-1194-4232-81B5-4C29ED19975C}" dt="2022-05-22T11:26:40.388" v="5246" actId="478"/>
          <ac:spMkLst>
            <pc:docMk/>
            <pc:sldMk cId="1049255146" sldId="865"/>
            <ac:spMk id="26" creationId="{5DD6D863-E93A-80BD-BED4-033E78B26DC7}"/>
          </ac:spMkLst>
        </pc:spChg>
        <pc:spChg chg="del">
          <ac:chgData name="Nguyen Chi Son" userId="606856d02e9d83ac" providerId="LiveId" clId="{C5458295-1194-4232-81B5-4C29ED19975C}" dt="2022-05-22T11:26:40.388" v="5246" actId="478"/>
          <ac:spMkLst>
            <pc:docMk/>
            <pc:sldMk cId="1049255146" sldId="865"/>
            <ac:spMk id="27" creationId="{FCF68A6C-B35D-504F-84C4-60B8816F37FA}"/>
          </ac:spMkLst>
        </pc:spChg>
        <pc:spChg chg="del">
          <ac:chgData name="Nguyen Chi Son" userId="606856d02e9d83ac" providerId="LiveId" clId="{C5458295-1194-4232-81B5-4C29ED19975C}" dt="2022-05-22T11:26:40.388" v="5246" actId="478"/>
          <ac:spMkLst>
            <pc:docMk/>
            <pc:sldMk cId="1049255146" sldId="865"/>
            <ac:spMk id="30" creationId="{1545DDFC-3305-2ECF-A986-76891522D6CB}"/>
          </ac:spMkLst>
        </pc:spChg>
        <pc:spChg chg="add mod">
          <ac:chgData name="Nguyen Chi Son" userId="606856d02e9d83ac" providerId="LiveId" clId="{C5458295-1194-4232-81B5-4C29ED19975C}" dt="2022-05-22T11:37:50.446" v="5337" actId="1076"/>
          <ac:spMkLst>
            <pc:docMk/>
            <pc:sldMk cId="1049255146" sldId="865"/>
            <ac:spMk id="48" creationId="{E728AB61-8BB9-8BFE-76C1-D4B9EC0C70BF}"/>
          </ac:spMkLst>
        </pc:spChg>
        <pc:spChg chg="add mod">
          <ac:chgData name="Nguyen Chi Son" userId="606856d02e9d83ac" providerId="LiveId" clId="{C5458295-1194-4232-81B5-4C29ED19975C}" dt="2022-05-22T11:42:48.768" v="5473" actId="20577"/>
          <ac:spMkLst>
            <pc:docMk/>
            <pc:sldMk cId="1049255146" sldId="865"/>
            <ac:spMk id="50" creationId="{187968A2-1D59-B21A-4981-3164B59EF888}"/>
          </ac:spMkLst>
        </pc:spChg>
        <pc:spChg chg="add mod">
          <ac:chgData name="Nguyen Chi Son" userId="606856d02e9d83ac" providerId="LiveId" clId="{C5458295-1194-4232-81B5-4C29ED19975C}" dt="2022-05-22T11:38:26.597" v="5357" actId="1035"/>
          <ac:spMkLst>
            <pc:docMk/>
            <pc:sldMk cId="1049255146" sldId="865"/>
            <ac:spMk id="51" creationId="{0DB1706A-6BD8-7168-7998-E4166A026426}"/>
          </ac:spMkLst>
        </pc:spChg>
        <pc:spChg chg="add mod">
          <ac:chgData name="Nguyen Chi Son" userId="606856d02e9d83ac" providerId="LiveId" clId="{C5458295-1194-4232-81B5-4C29ED19975C}" dt="2022-05-22T11:38:26.597" v="5357" actId="1035"/>
          <ac:spMkLst>
            <pc:docMk/>
            <pc:sldMk cId="1049255146" sldId="865"/>
            <ac:spMk id="52" creationId="{C17122B1-9F8D-7A62-7894-B60BC19F7B08}"/>
          </ac:spMkLst>
        </pc:spChg>
        <pc:spChg chg="add mod">
          <ac:chgData name="Nguyen Chi Son" userId="606856d02e9d83ac" providerId="LiveId" clId="{C5458295-1194-4232-81B5-4C29ED19975C}" dt="2022-05-22T11:38:26.597" v="5357" actId="1035"/>
          <ac:spMkLst>
            <pc:docMk/>
            <pc:sldMk cId="1049255146" sldId="865"/>
            <ac:spMk id="53" creationId="{CD1CCF93-06EC-AF84-3545-CB76B57ACB00}"/>
          </ac:spMkLst>
        </pc:spChg>
        <pc:graphicFrameChg chg="del">
          <ac:chgData name="Nguyen Chi Son" userId="606856d02e9d83ac" providerId="LiveId" clId="{C5458295-1194-4232-81B5-4C29ED19975C}" dt="2022-05-22T11:25:21.138" v="4691" actId="478"/>
          <ac:graphicFrameMkLst>
            <pc:docMk/>
            <pc:sldMk cId="1049255146" sldId="865"/>
            <ac:graphicFrameMk id="18" creationId="{DBBACA85-4E1A-FF85-0011-A668845348A5}"/>
          </ac:graphicFrameMkLst>
        </pc:graphicFrameChg>
        <pc:graphicFrameChg chg="del">
          <ac:chgData name="Nguyen Chi Son" userId="606856d02e9d83ac" providerId="LiveId" clId="{C5458295-1194-4232-81B5-4C29ED19975C}" dt="2022-05-22T11:25:21.138" v="4691" actId="478"/>
          <ac:graphicFrameMkLst>
            <pc:docMk/>
            <pc:sldMk cId="1049255146" sldId="865"/>
            <ac:graphicFrameMk id="20" creationId="{E05798AF-28F2-5C31-1199-6C4163E45327}"/>
          </ac:graphicFrameMkLst>
        </pc:graphicFrameChg>
        <pc:graphicFrameChg chg="del">
          <ac:chgData name="Nguyen Chi Son" userId="606856d02e9d83ac" providerId="LiveId" clId="{C5458295-1194-4232-81B5-4C29ED19975C}" dt="2022-05-22T11:26:40.388" v="5246" actId="478"/>
          <ac:graphicFrameMkLst>
            <pc:docMk/>
            <pc:sldMk cId="1049255146" sldId="865"/>
            <ac:graphicFrameMk id="23" creationId="{F2709C14-20E6-8988-8807-5279293C6DE5}"/>
          </ac:graphicFrameMkLst>
        </pc:graphicFrameChg>
        <pc:graphicFrameChg chg="del">
          <ac:chgData name="Nguyen Chi Son" userId="606856d02e9d83ac" providerId="LiveId" clId="{C5458295-1194-4232-81B5-4C29ED19975C}" dt="2022-05-22T11:26:40.388" v="5246" actId="478"/>
          <ac:graphicFrameMkLst>
            <pc:docMk/>
            <pc:sldMk cId="1049255146" sldId="865"/>
            <ac:graphicFrameMk id="29" creationId="{EA75DB06-21DF-F964-07BB-CD44FAA2428F}"/>
          </ac:graphicFrameMkLst>
        </pc:graphicFrameChg>
        <pc:graphicFrameChg chg="del">
          <ac:chgData name="Nguyen Chi Son" userId="606856d02e9d83ac" providerId="LiveId" clId="{C5458295-1194-4232-81B5-4C29ED19975C}" dt="2022-05-22T11:26:40.388" v="5246" actId="478"/>
          <ac:graphicFrameMkLst>
            <pc:docMk/>
            <pc:sldMk cId="1049255146" sldId="865"/>
            <ac:graphicFrameMk id="31" creationId="{641FA217-5FF3-B7B3-16BB-8C5974DB2491}"/>
          </ac:graphicFrameMkLst>
        </pc:graphicFrameChg>
        <pc:graphicFrameChg chg="del">
          <ac:chgData name="Nguyen Chi Son" userId="606856d02e9d83ac" providerId="LiveId" clId="{C5458295-1194-4232-81B5-4C29ED19975C}" dt="2022-05-22T11:26:40.388" v="5246" actId="478"/>
          <ac:graphicFrameMkLst>
            <pc:docMk/>
            <pc:sldMk cId="1049255146" sldId="865"/>
            <ac:graphicFrameMk id="32" creationId="{1373C925-B6CF-FD5D-659E-40EE45A838C8}"/>
          </ac:graphicFrameMkLst>
        </pc:graphicFrameChg>
        <pc:graphicFrameChg chg="add mod">
          <ac:chgData name="Nguyen Chi Son" userId="606856d02e9d83ac" providerId="LiveId" clId="{C5458295-1194-4232-81B5-4C29ED19975C}" dt="2022-05-22T11:37:03.479" v="5326"/>
          <ac:graphicFrameMkLst>
            <pc:docMk/>
            <pc:sldMk cId="1049255146" sldId="865"/>
            <ac:graphicFrameMk id="46" creationId="{7642E11F-2346-8D99-E902-7BAFF604728D}"/>
          </ac:graphicFrameMkLst>
        </pc:graphicFrameChg>
        <pc:graphicFrameChg chg="add mod">
          <ac:chgData name="Nguyen Chi Son" userId="606856d02e9d83ac" providerId="LiveId" clId="{C5458295-1194-4232-81B5-4C29ED19975C}" dt="2022-05-22T11:37:23.734" v="5332" actId="1076"/>
          <ac:graphicFrameMkLst>
            <pc:docMk/>
            <pc:sldMk cId="1049255146" sldId="865"/>
            <ac:graphicFrameMk id="47" creationId="{B4454B95-35B1-A6E7-26E7-668D7F67D6FE}"/>
          </ac:graphicFrameMkLst>
        </pc:graphicFrameChg>
        <pc:graphicFrameChg chg="add mod">
          <ac:chgData name="Nguyen Chi Son" userId="606856d02e9d83ac" providerId="LiveId" clId="{C5458295-1194-4232-81B5-4C29ED19975C}" dt="2022-05-22T11:42:50.880" v="5476" actId="1035"/>
          <ac:graphicFrameMkLst>
            <pc:docMk/>
            <pc:sldMk cId="1049255146" sldId="865"/>
            <ac:graphicFrameMk id="54" creationId="{93B02CDA-11F5-0BC8-F908-D665E573FD00}"/>
          </ac:graphicFrameMkLst>
        </pc:graphicFrameChg>
        <pc:graphicFrameChg chg="add mod">
          <ac:chgData name="Nguyen Chi Son" userId="606856d02e9d83ac" providerId="LiveId" clId="{C5458295-1194-4232-81B5-4C29ED19975C}" dt="2022-05-22T11:38:57.584" v="5361"/>
          <ac:graphicFrameMkLst>
            <pc:docMk/>
            <pc:sldMk cId="1049255146" sldId="865"/>
            <ac:graphicFrameMk id="55" creationId="{E9674CA6-17E1-8B12-9F44-3DD4214BB40F}"/>
          </ac:graphicFrameMkLst>
        </pc:graphicFrameChg>
        <pc:graphicFrameChg chg="add mod">
          <ac:chgData name="Nguyen Chi Son" userId="606856d02e9d83ac" providerId="LiveId" clId="{C5458295-1194-4232-81B5-4C29ED19975C}" dt="2022-05-22T11:42:35.038" v="5382" actId="1035"/>
          <ac:graphicFrameMkLst>
            <pc:docMk/>
            <pc:sldMk cId="1049255146" sldId="865"/>
            <ac:graphicFrameMk id="56" creationId="{6A23F5ED-1835-2868-8374-C165949EE3F7}"/>
          </ac:graphicFrameMkLst>
        </pc:graphicFrameChg>
        <pc:graphicFrameChg chg="add mod">
          <ac:chgData name="Nguyen Chi Son" userId="606856d02e9d83ac" providerId="LiveId" clId="{C5458295-1194-4232-81B5-4C29ED19975C}" dt="2022-05-22T11:42:29.509" v="5381" actId="1076"/>
          <ac:graphicFrameMkLst>
            <pc:docMk/>
            <pc:sldMk cId="1049255146" sldId="865"/>
            <ac:graphicFrameMk id="57" creationId="{317C4464-D66A-5D6A-DF53-6B2B114B549E}"/>
          </ac:graphicFrameMkLst>
        </pc:graphicFrameChg>
        <pc:picChg chg="add mod">
          <ac:chgData name="Nguyen Chi Son" userId="606856d02e9d83ac" providerId="LiveId" clId="{C5458295-1194-4232-81B5-4C29ED19975C}" dt="2022-05-22T11:33:15.951" v="5249" actId="1076"/>
          <ac:picMkLst>
            <pc:docMk/>
            <pc:sldMk cId="1049255146" sldId="865"/>
            <ac:picMk id="3" creationId="{D3E7380F-CA20-D39F-5E86-629B3694AD67}"/>
          </ac:picMkLst>
        </pc:picChg>
        <pc:picChg chg="del">
          <ac:chgData name="Nguyen Chi Son" userId="606856d02e9d83ac" providerId="LiveId" clId="{C5458295-1194-4232-81B5-4C29ED19975C}" dt="2022-05-22T11:25:21.138" v="4691" actId="478"/>
          <ac:picMkLst>
            <pc:docMk/>
            <pc:sldMk cId="1049255146" sldId="865"/>
            <ac:picMk id="13" creationId="{BADADAAA-9A3A-8562-7429-4AE2A10EA961}"/>
          </ac:picMkLst>
        </pc:picChg>
        <pc:picChg chg="del">
          <ac:chgData name="Nguyen Chi Son" userId="606856d02e9d83ac" providerId="LiveId" clId="{C5458295-1194-4232-81B5-4C29ED19975C}" dt="2022-05-22T11:25:21.138" v="4691" actId="478"/>
          <ac:picMkLst>
            <pc:docMk/>
            <pc:sldMk cId="1049255146" sldId="865"/>
            <ac:picMk id="22" creationId="{5FCEF8A7-883C-C502-FFF4-AE65BF298257}"/>
          </ac:picMkLst>
        </pc:picChg>
        <pc:picChg chg="add mod">
          <ac:chgData name="Nguyen Chi Son" userId="606856d02e9d83ac" providerId="LiveId" clId="{C5458295-1194-4232-81B5-4C29ED19975C}" dt="2022-05-22T11:36:49.574" v="5322" actId="1076"/>
          <ac:picMkLst>
            <pc:docMk/>
            <pc:sldMk cId="1049255146" sldId="865"/>
            <ac:picMk id="45" creationId="{9B8EAA55-4310-4384-1375-53DC31F84375}"/>
          </ac:picMkLst>
        </pc:picChg>
        <pc:picChg chg="add mod">
          <ac:chgData name="Nguyen Chi Son" userId="606856d02e9d83ac" providerId="LiveId" clId="{C5458295-1194-4232-81B5-4C29ED19975C}" dt="2022-05-22T11:38:02.229" v="5341" actId="1076"/>
          <ac:picMkLst>
            <pc:docMk/>
            <pc:sldMk cId="1049255146" sldId="865"/>
            <ac:picMk id="49" creationId="{E8634AF8-7202-A38E-5F82-1A81596EB7DE}"/>
          </ac:picMkLst>
        </pc:picChg>
        <pc:cxnChg chg="del">
          <ac:chgData name="Nguyen Chi Son" userId="606856d02e9d83ac" providerId="LiveId" clId="{C5458295-1194-4232-81B5-4C29ED19975C}" dt="2022-05-22T11:25:21.138" v="4691" actId="478"/>
          <ac:cxnSpMkLst>
            <pc:docMk/>
            <pc:sldMk cId="1049255146" sldId="865"/>
            <ac:cxnSpMk id="14" creationId="{E980B9A6-7643-0D06-EC59-D805D8BBA55D}"/>
          </ac:cxnSpMkLst>
        </pc:cxnChg>
        <pc:cxnChg chg="del">
          <ac:chgData name="Nguyen Chi Son" userId="606856d02e9d83ac" providerId="LiveId" clId="{C5458295-1194-4232-81B5-4C29ED19975C}" dt="2022-05-22T11:25:21.138" v="4691" actId="478"/>
          <ac:cxnSpMkLst>
            <pc:docMk/>
            <pc:sldMk cId="1049255146" sldId="865"/>
            <ac:cxnSpMk id="15" creationId="{A5A13258-F125-DED0-B67E-768A25EC792B}"/>
          </ac:cxnSpMkLst>
        </pc:cxnChg>
        <pc:cxnChg chg="del">
          <ac:chgData name="Nguyen Chi Son" userId="606856d02e9d83ac" providerId="LiveId" clId="{C5458295-1194-4232-81B5-4C29ED19975C}" dt="2022-05-22T11:25:21.138" v="4691" actId="478"/>
          <ac:cxnSpMkLst>
            <pc:docMk/>
            <pc:sldMk cId="1049255146" sldId="865"/>
            <ac:cxnSpMk id="16" creationId="{DD4C79BC-19C1-E53C-8C2A-80FEB5AB8E2D}"/>
          </ac:cxnSpMkLst>
        </pc:cxnChg>
        <pc:cxnChg chg="del">
          <ac:chgData name="Nguyen Chi Son" userId="606856d02e9d83ac" providerId="LiveId" clId="{C5458295-1194-4232-81B5-4C29ED19975C}" dt="2022-05-22T11:25:21.138" v="4691" actId="478"/>
          <ac:cxnSpMkLst>
            <pc:docMk/>
            <pc:sldMk cId="1049255146" sldId="865"/>
            <ac:cxnSpMk id="17" creationId="{1B5F9545-F9B3-C8AE-E95F-897EAFC639BE}"/>
          </ac:cxnSpMkLst>
        </pc:cxnChg>
        <pc:cxnChg chg="add mod">
          <ac:chgData name="Nguyen Chi Son" userId="606856d02e9d83ac" providerId="LiveId" clId="{C5458295-1194-4232-81B5-4C29ED19975C}" dt="2022-05-22T11:35:01.543" v="5282" actId="14100"/>
          <ac:cxnSpMkLst>
            <pc:docMk/>
            <pc:sldMk cId="1049255146" sldId="865"/>
            <ac:cxnSpMk id="24" creationId="{E4D6942C-862E-F127-6D2C-92EC67067A60}"/>
          </ac:cxnSpMkLst>
        </pc:cxnChg>
        <pc:cxnChg chg="add mod">
          <ac:chgData name="Nguyen Chi Son" userId="606856d02e9d83ac" providerId="LiveId" clId="{C5458295-1194-4232-81B5-4C29ED19975C}" dt="2022-05-22T11:49:25.688" v="6108" actId="1582"/>
          <ac:cxnSpMkLst>
            <pc:docMk/>
            <pc:sldMk cId="1049255146" sldId="865"/>
            <ac:cxnSpMk id="33" creationId="{D912A780-2F24-BD94-1D31-5531ED018735}"/>
          </ac:cxnSpMkLst>
        </pc:cxnChg>
        <pc:cxnChg chg="add mod">
          <ac:chgData name="Nguyen Chi Son" userId="606856d02e9d83ac" providerId="LiveId" clId="{C5458295-1194-4232-81B5-4C29ED19975C}" dt="2022-05-22T11:49:29.846" v="6109" actId="1582"/>
          <ac:cxnSpMkLst>
            <pc:docMk/>
            <pc:sldMk cId="1049255146" sldId="865"/>
            <ac:cxnSpMk id="34" creationId="{EDD0BE39-FEA4-6F69-3909-43D264273236}"/>
          </ac:cxnSpMkLst>
        </pc:cxnChg>
        <pc:cxnChg chg="add mod">
          <ac:chgData name="Nguyen Chi Son" userId="606856d02e9d83ac" providerId="LiveId" clId="{C5458295-1194-4232-81B5-4C29ED19975C}" dt="2022-05-22T11:35:45.719" v="5303" actId="14100"/>
          <ac:cxnSpMkLst>
            <pc:docMk/>
            <pc:sldMk cId="1049255146" sldId="865"/>
            <ac:cxnSpMk id="35" creationId="{502D384C-1EBE-B445-2C9D-1D51745D5C50}"/>
          </ac:cxnSpMkLst>
        </pc:cxnChg>
        <pc:cxnChg chg="add mod">
          <ac:chgData name="Nguyen Chi Son" userId="606856d02e9d83ac" providerId="LiveId" clId="{C5458295-1194-4232-81B5-4C29ED19975C}" dt="2022-05-22T11:36:05.734" v="5315" actId="14100"/>
          <ac:cxnSpMkLst>
            <pc:docMk/>
            <pc:sldMk cId="1049255146" sldId="865"/>
            <ac:cxnSpMk id="40" creationId="{1CFB72EF-CC6B-BDDC-5D02-EF7E47D99398}"/>
          </ac:cxnSpMkLst>
        </pc:cxnChg>
      </pc:sldChg>
      <pc:sldChg chg="addSp delSp modSp add mod delAnim modAnim">
        <pc:chgData name="Nguyen Chi Son" userId="606856d02e9d83ac" providerId="LiveId" clId="{C5458295-1194-4232-81B5-4C29ED19975C}" dt="2022-05-22T12:22:08.432" v="7206"/>
        <pc:sldMkLst>
          <pc:docMk/>
          <pc:sldMk cId="1555960484" sldId="866"/>
        </pc:sldMkLst>
        <pc:spChg chg="add mod">
          <ac:chgData name="Nguyen Chi Son" userId="606856d02e9d83ac" providerId="LiveId" clId="{C5458295-1194-4232-81B5-4C29ED19975C}" dt="2022-05-22T11:52:03.689" v="6203" actId="1037"/>
          <ac:spMkLst>
            <pc:docMk/>
            <pc:sldMk cId="1555960484" sldId="866"/>
            <ac:spMk id="5" creationId="{BEDEFA84-B701-BB00-B5AF-C26CF0A92B9C}"/>
          </ac:spMkLst>
        </pc:spChg>
        <pc:spChg chg="mod">
          <ac:chgData name="Nguyen Chi Son" userId="606856d02e9d83ac" providerId="LiveId" clId="{C5458295-1194-4232-81B5-4C29ED19975C}" dt="2022-05-22T11:53:45.011" v="6253" actId="20577"/>
          <ac:spMkLst>
            <pc:docMk/>
            <pc:sldMk cId="1555960484" sldId="866"/>
            <ac:spMk id="19" creationId="{9C339D16-68E4-43C4-A62E-D0146138D23B}"/>
          </ac:spMkLst>
        </pc:spChg>
        <pc:spChg chg="add mod">
          <ac:chgData name="Nguyen Chi Son" userId="606856d02e9d83ac" providerId="LiveId" clId="{C5458295-1194-4232-81B5-4C29ED19975C}" dt="2022-05-22T11:52:03.689" v="6203" actId="1037"/>
          <ac:spMkLst>
            <pc:docMk/>
            <pc:sldMk cId="1555960484" sldId="866"/>
            <ac:spMk id="27" creationId="{EC2B5E08-9737-0112-7508-B5FB082E554B}"/>
          </ac:spMkLst>
        </pc:spChg>
        <pc:spChg chg="del">
          <ac:chgData name="Nguyen Chi Son" userId="606856d02e9d83ac" providerId="LiveId" clId="{C5458295-1194-4232-81B5-4C29ED19975C}" dt="2022-05-22T11:43:52.574" v="5479" actId="478"/>
          <ac:spMkLst>
            <pc:docMk/>
            <pc:sldMk cId="1555960484" sldId="866"/>
            <ac:spMk id="48" creationId="{E728AB61-8BB9-8BFE-76C1-D4B9EC0C70BF}"/>
          </ac:spMkLst>
        </pc:spChg>
        <pc:spChg chg="del">
          <ac:chgData name="Nguyen Chi Son" userId="606856d02e9d83ac" providerId="LiveId" clId="{C5458295-1194-4232-81B5-4C29ED19975C}" dt="2022-05-22T11:43:51.263" v="5478" actId="478"/>
          <ac:spMkLst>
            <pc:docMk/>
            <pc:sldMk cId="1555960484" sldId="866"/>
            <ac:spMk id="50" creationId="{187968A2-1D59-B21A-4981-3164B59EF888}"/>
          </ac:spMkLst>
        </pc:spChg>
        <pc:spChg chg="del">
          <ac:chgData name="Nguyen Chi Son" userId="606856d02e9d83ac" providerId="LiveId" clId="{C5458295-1194-4232-81B5-4C29ED19975C}" dt="2022-05-22T11:43:51.263" v="5478" actId="478"/>
          <ac:spMkLst>
            <pc:docMk/>
            <pc:sldMk cId="1555960484" sldId="866"/>
            <ac:spMk id="51" creationId="{0DB1706A-6BD8-7168-7998-E4166A026426}"/>
          </ac:spMkLst>
        </pc:spChg>
        <pc:spChg chg="del">
          <ac:chgData name="Nguyen Chi Son" userId="606856d02e9d83ac" providerId="LiveId" clId="{C5458295-1194-4232-81B5-4C29ED19975C}" dt="2022-05-22T11:43:51.263" v="5478" actId="478"/>
          <ac:spMkLst>
            <pc:docMk/>
            <pc:sldMk cId="1555960484" sldId="866"/>
            <ac:spMk id="52" creationId="{C17122B1-9F8D-7A62-7894-B60BC19F7B08}"/>
          </ac:spMkLst>
        </pc:spChg>
        <pc:spChg chg="del">
          <ac:chgData name="Nguyen Chi Son" userId="606856d02e9d83ac" providerId="LiveId" clId="{C5458295-1194-4232-81B5-4C29ED19975C}" dt="2022-05-22T11:43:51.263" v="5478" actId="478"/>
          <ac:spMkLst>
            <pc:docMk/>
            <pc:sldMk cId="1555960484" sldId="866"/>
            <ac:spMk id="53" creationId="{CD1CCF93-06EC-AF84-3545-CB76B57ACB00}"/>
          </ac:spMkLst>
        </pc:spChg>
        <pc:spChg chg="add mod">
          <ac:chgData name="Nguyen Chi Son" userId="606856d02e9d83ac" providerId="LiveId" clId="{C5458295-1194-4232-81B5-4C29ED19975C}" dt="2022-05-22T11:55:57.483" v="6310" actId="20577"/>
          <ac:spMkLst>
            <pc:docMk/>
            <pc:sldMk cId="1555960484" sldId="866"/>
            <ac:spMk id="69" creationId="{5216AD18-4D95-7E0C-3290-FA69FB6827C7}"/>
          </ac:spMkLst>
        </pc:spChg>
        <pc:spChg chg="add mod">
          <ac:chgData name="Nguyen Chi Son" userId="606856d02e9d83ac" providerId="LiveId" clId="{C5458295-1194-4232-81B5-4C29ED19975C}" dt="2022-05-22T11:55:54.147" v="6308" actId="1036"/>
          <ac:spMkLst>
            <pc:docMk/>
            <pc:sldMk cId="1555960484" sldId="866"/>
            <ac:spMk id="70" creationId="{F3A1BF9A-CF73-C5AC-6E28-7EBF9B1C3BAD}"/>
          </ac:spMkLst>
        </pc:spChg>
        <pc:spChg chg="add mod">
          <ac:chgData name="Nguyen Chi Son" userId="606856d02e9d83ac" providerId="LiveId" clId="{C5458295-1194-4232-81B5-4C29ED19975C}" dt="2022-05-22T12:14:19.836" v="6917" actId="1035"/>
          <ac:spMkLst>
            <pc:docMk/>
            <pc:sldMk cId="1555960484" sldId="866"/>
            <ac:spMk id="72" creationId="{5109E140-3667-E271-CAE1-DE4F809AC54A}"/>
          </ac:spMkLst>
        </pc:spChg>
        <pc:spChg chg="add mod">
          <ac:chgData name="Nguyen Chi Son" userId="606856d02e9d83ac" providerId="LiveId" clId="{C5458295-1194-4232-81B5-4C29ED19975C}" dt="2022-05-22T12:14:19.836" v="6917" actId="1035"/>
          <ac:spMkLst>
            <pc:docMk/>
            <pc:sldMk cId="1555960484" sldId="866"/>
            <ac:spMk id="73" creationId="{D452741A-4D4A-0A01-92BD-E09440572AFC}"/>
          </ac:spMkLst>
        </pc:spChg>
        <pc:graphicFrameChg chg="del">
          <ac:chgData name="Nguyen Chi Son" userId="606856d02e9d83ac" providerId="LiveId" clId="{C5458295-1194-4232-81B5-4C29ED19975C}" dt="2022-05-22T11:43:52.574" v="5479" actId="478"/>
          <ac:graphicFrameMkLst>
            <pc:docMk/>
            <pc:sldMk cId="1555960484" sldId="866"/>
            <ac:graphicFrameMk id="46" creationId="{7642E11F-2346-8D99-E902-7BAFF604728D}"/>
          </ac:graphicFrameMkLst>
        </pc:graphicFrameChg>
        <pc:graphicFrameChg chg="del">
          <ac:chgData name="Nguyen Chi Son" userId="606856d02e9d83ac" providerId="LiveId" clId="{C5458295-1194-4232-81B5-4C29ED19975C}" dt="2022-05-22T11:43:52.574" v="5479" actId="478"/>
          <ac:graphicFrameMkLst>
            <pc:docMk/>
            <pc:sldMk cId="1555960484" sldId="866"/>
            <ac:graphicFrameMk id="47" creationId="{B4454B95-35B1-A6E7-26E7-668D7F67D6FE}"/>
          </ac:graphicFrameMkLst>
        </pc:graphicFrameChg>
        <pc:graphicFrameChg chg="del">
          <ac:chgData name="Nguyen Chi Son" userId="606856d02e9d83ac" providerId="LiveId" clId="{C5458295-1194-4232-81B5-4C29ED19975C}" dt="2022-05-22T11:43:51.263" v="5478" actId="478"/>
          <ac:graphicFrameMkLst>
            <pc:docMk/>
            <pc:sldMk cId="1555960484" sldId="866"/>
            <ac:graphicFrameMk id="54" creationId="{93B02CDA-11F5-0BC8-F908-D665E573FD00}"/>
          </ac:graphicFrameMkLst>
        </pc:graphicFrameChg>
        <pc:graphicFrameChg chg="del">
          <ac:chgData name="Nguyen Chi Son" userId="606856d02e9d83ac" providerId="LiveId" clId="{C5458295-1194-4232-81B5-4C29ED19975C}" dt="2022-05-22T11:43:51.263" v="5478" actId="478"/>
          <ac:graphicFrameMkLst>
            <pc:docMk/>
            <pc:sldMk cId="1555960484" sldId="866"/>
            <ac:graphicFrameMk id="55" creationId="{E9674CA6-17E1-8B12-9F44-3DD4214BB40F}"/>
          </ac:graphicFrameMkLst>
        </pc:graphicFrameChg>
        <pc:graphicFrameChg chg="del">
          <ac:chgData name="Nguyen Chi Son" userId="606856d02e9d83ac" providerId="LiveId" clId="{C5458295-1194-4232-81B5-4C29ED19975C}" dt="2022-05-22T11:43:51.263" v="5478" actId="478"/>
          <ac:graphicFrameMkLst>
            <pc:docMk/>
            <pc:sldMk cId="1555960484" sldId="866"/>
            <ac:graphicFrameMk id="56" creationId="{6A23F5ED-1835-2868-8374-C165949EE3F7}"/>
          </ac:graphicFrameMkLst>
        </pc:graphicFrameChg>
        <pc:graphicFrameChg chg="del">
          <ac:chgData name="Nguyen Chi Son" userId="606856d02e9d83ac" providerId="LiveId" clId="{C5458295-1194-4232-81B5-4C29ED19975C}" dt="2022-05-22T11:43:51.263" v="5478" actId="478"/>
          <ac:graphicFrameMkLst>
            <pc:docMk/>
            <pc:sldMk cId="1555960484" sldId="866"/>
            <ac:graphicFrameMk id="57" creationId="{317C4464-D66A-5D6A-DF53-6B2B114B549E}"/>
          </ac:graphicFrameMkLst>
        </pc:graphicFrameChg>
        <pc:graphicFrameChg chg="add mod">
          <ac:chgData name="Nguyen Chi Son" userId="606856d02e9d83ac" providerId="LiveId" clId="{C5458295-1194-4232-81B5-4C29ED19975C}" dt="2022-05-22T11:55:09.998" v="6271"/>
          <ac:graphicFrameMkLst>
            <pc:docMk/>
            <pc:sldMk cId="1555960484" sldId="866"/>
            <ac:graphicFrameMk id="60" creationId="{88D1DF90-1DAF-D704-D87E-D77E51FAF557}"/>
          </ac:graphicFrameMkLst>
        </pc:graphicFrameChg>
        <pc:graphicFrameChg chg="add mod">
          <ac:chgData name="Nguyen Chi Son" userId="606856d02e9d83ac" providerId="LiveId" clId="{C5458295-1194-4232-81B5-4C29ED19975C}" dt="2022-05-22T11:55:15.214" v="6273"/>
          <ac:graphicFrameMkLst>
            <pc:docMk/>
            <pc:sldMk cId="1555960484" sldId="866"/>
            <ac:graphicFrameMk id="61" creationId="{8BE3797D-D250-CE62-8F5C-FB6849661839}"/>
          </ac:graphicFrameMkLst>
        </pc:graphicFrameChg>
        <pc:graphicFrameChg chg="add mod">
          <ac:chgData name="Nguyen Chi Son" userId="606856d02e9d83ac" providerId="LiveId" clId="{C5458295-1194-4232-81B5-4C29ED19975C}" dt="2022-05-22T11:55:03.974" v="6269"/>
          <ac:graphicFrameMkLst>
            <pc:docMk/>
            <pc:sldMk cId="1555960484" sldId="866"/>
            <ac:graphicFrameMk id="62" creationId="{F896B155-F424-B9F5-48BF-BCD8113E78F9}"/>
          </ac:graphicFrameMkLst>
        </pc:graphicFrameChg>
        <pc:graphicFrameChg chg="add mod">
          <ac:chgData name="Nguyen Chi Son" userId="606856d02e9d83ac" providerId="LiveId" clId="{C5458295-1194-4232-81B5-4C29ED19975C}" dt="2022-05-22T11:54:58.344" v="6267"/>
          <ac:graphicFrameMkLst>
            <pc:docMk/>
            <pc:sldMk cId="1555960484" sldId="866"/>
            <ac:graphicFrameMk id="63" creationId="{023057B1-5554-198E-BAF7-69ED0A06D163}"/>
          </ac:graphicFrameMkLst>
        </pc:graphicFrameChg>
        <pc:graphicFrameChg chg="add mod">
          <ac:chgData name="Nguyen Chi Son" userId="606856d02e9d83ac" providerId="LiveId" clId="{C5458295-1194-4232-81B5-4C29ED19975C}" dt="2022-05-22T11:54:52.248" v="6265"/>
          <ac:graphicFrameMkLst>
            <pc:docMk/>
            <pc:sldMk cId="1555960484" sldId="866"/>
            <ac:graphicFrameMk id="64" creationId="{3D6368BA-B1A3-FBAA-025F-25384D801842}"/>
          </ac:graphicFrameMkLst>
        </pc:graphicFrameChg>
        <pc:graphicFrameChg chg="add mod">
          <ac:chgData name="Nguyen Chi Son" userId="606856d02e9d83ac" providerId="LiveId" clId="{C5458295-1194-4232-81B5-4C29ED19975C}" dt="2022-05-22T11:54:47.289" v="6263"/>
          <ac:graphicFrameMkLst>
            <pc:docMk/>
            <pc:sldMk cId="1555960484" sldId="866"/>
            <ac:graphicFrameMk id="65" creationId="{59EA14F3-A1A4-BF5C-CFDF-AD769051A2C7}"/>
          </ac:graphicFrameMkLst>
        </pc:graphicFrameChg>
        <pc:graphicFrameChg chg="add mod">
          <ac:chgData name="Nguyen Chi Son" userId="606856d02e9d83ac" providerId="LiveId" clId="{C5458295-1194-4232-81B5-4C29ED19975C}" dt="2022-05-22T11:54:42.087" v="6261"/>
          <ac:graphicFrameMkLst>
            <pc:docMk/>
            <pc:sldMk cId="1555960484" sldId="866"/>
            <ac:graphicFrameMk id="66" creationId="{6FBEDEE2-15A0-93D1-9C04-22CCE8767297}"/>
          </ac:graphicFrameMkLst>
        </pc:graphicFrameChg>
        <pc:graphicFrameChg chg="add mod">
          <ac:chgData name="Nguyen Chi Son" userId="606856d02e9d83ac" providerId="LiveId" clId="{C5458295-1194-4232-81B5-4C29ED19975C}" dt="2022-05-22T11:54:30.814" v="6257"/>
          <ac:graphicFrameMkLst>
            <pc:docMk/>
            <pc:sldMk cId="1555960484" sldId="866"/>
            <ac:graphicFrameMk id="67" creationId="{74248C91-FA2B-6463-8783-F99C0762F542}"/>
          </ac:graphicFrameMkLst>
        </pc:graphicFrameChg>
        <pc:graphicFrameChg chg="add mod">
          <ac:chgData name="Nguyen Chi Son" userId="606856d02e9d83ac" providerId="LiveId" clId="{C5458295-1194-4232-81B5-4C29ED19975C}" dt="2022-05-22T11:54:36.055" v="6259"/>
          <ac:graphicFrameMkLst>
            <pc:docMk/>
            <pc:sldMk cId="1555960484" sldId="866"/>
            <ac:graphicFrameMk id="68" creationId="{4A517D65-83C6-FEBB-C0FC-731FBE1A236D}"/>
          </ac:graphicFrameMkLst>
        </pc:graphicFrameChg>
        <pc:graphicFrameChg chg="add mod">
          <ac:chgData name="Nguyen Chi Son" userId="606856d02e9d83ac" providerId="LiveId" clId="{C5458295-1194-4232-81B5-4C29ED19975C}" dt="2022-05-22T11:55:59.785" v="6311" actId="1076"/>
          <ac:graphicFrameMkLst>
            <pc:docMk/>
            <pc:sldMk cId="1555960484" sldId="866"/>
            <ac:graphicFrameMk id="71" creationId="{7C95F081-2787-65EA-DC49-A36F1608701E}"/>
          </ac:graphicFrameMkLst>
        </pc:graphicFrameChg>
        <pc:graphicFrameChg chg="add del mod">
          <ac:chgData name="Nguyen Chi Son" userId="606856d02e9d83ac" providerId="LiveId" clId="{C5458295-1194-4232-81B5-4C29ED19975C}" dt="2022-05-22T12:08:10.559" v="6497" actId="478"/>
          <ac:graphicFrameMkLst>
            <pc:docMk/>
            <pc:sldMk cId="1555960484" sldId="866"/>
            <ac:graphicFrameMk id="74" creationId="{CC1A3963-0F7E-6F76-916B-0CAB23A80BE4}"/>
          </ac:graphicFrameMkLst>
        </pc:graphicFrameChg>
        <pc:graphicFrameChg chg="add del mod">
          <ac:chgData name="Nguyen Chi Son" userId="606856d02e9d83ac" providerId="LiveId" clId="{C5458295-1194-4232-81B5-4C29ED19975C}" dt="2022-05-22T12:11:01.557" v="6724" actId="478"/>
          <ac:graphicFrameMkLst>
            <pc:docMk/>
            <pc:sldMk cId="1555960484" sldId="866"/>
            <ac:graphicFrameMk id="75" creationId="{A237CDEE-8CAD-2E34-D693-2B8FFEDE84B9}"/>
          </ac:graphicFrameMkLst>
        </pc:graphicFrameChg>
        <pc:graphicFrameChg chg="add del mod">
          <ac:chgData name="Nguyen Chi Son" userId="606856d02e9d83ac" providerId="LiveId" clId="{C5458295-1194-4232-81B5-4C29ED19975C}" dt="2022-05-22T12:14:14.561" v="6910" actId="478"/>
          <ac:graphicFrameMkLst>
            <pc:docMk/>
            <pc:sldMk cId="1555960484" sldId="866"/>
            <ac:graphicFrameMk id="76" creationId="{07DCB3F0-935B-9717-59DE-B96B85CD35E8}"/>
          </ac:graphicFrameMkLst>
        </pc:graphicFrameChg>
        <pc:graphicFrameChg chg="add del mod">
          <ac:chgData name="Nguyen Chi Son" userId="606856d02e9d83ac" providerId="LiveId" clId="{C5458295-1194-4232-81B5-4C29ED19975C}" dt="2022-05-22T12:09:26.955" v="6610" actId="478"/>
          <ac:graphicFrameMkLst>
            <pc:docMk/>
            <pc:sldMk cId="1555960484" sldId="866"/>
            <ac:graphicFrameMk id="77" creationId="{529FF835-F981-F24A-0985-0B86E50B52C1}"/>
          </ac:graphicFrameMkLst>
        </pc:graphicFrameChg>
        <pc:picChg chg="del">
          <ac:chgData name="Nguyen Chi Son" userId="606856d02e9d83ac" providerId="LiveId" clId="{C5458295-1194-4232-81B5-4C29ED19975C}" dt="2022-05-22T11:43:52.574" v="5479" actId="478"/>
          <ac:picMkLst>
            <pc:docMk/>
            <pc:sldMk cId="1555960484" sldId="866"/>
            <ac:picMk id="3" creationId="{D3E7380F-CA20-D39F-5E86-629B3694AD67}"/>
          </ac:picMkLst>
        </pc:picChg>
        <pc:picChg chg="del">
          <ac:chgData name="Nguyen Chi Son" userId="606856d02e9d83ac" providerId="LiveId" clId="{C5458295-1194-4232-81B5-4C29ED19975C}" dt="2022-05-22T11:43:52.574" v="5479" actId="478"/>
          <ac:picMkLst>
            <pc:docMk/>
            <pc:sldMk cId="1555960484" sldId="866"/>
            <ac:picMk id="45" creationId="{9B8EAA55-4310-4384-1375-53DC31F84375}"/>
          </ac:picMkLst>
        </pc:picChg>
        <pc:picChg chg="del">
          <ac:chgData name="Nguyen Chi Son" userId="606856d02e9d83ac" providerId="LiveId" clId="{C5458295-1194-4232-81B5-4C29ED19975C}" dt="2022-05-22T11:43:52.574" v="5479" actId="478"/>
          <ac:picMkLst>
            <pc:docMk/>
            <pc:sldMk cId="1555960484" sldId="866"/>
            <ac:picMk id="49" creationId="{E8634AF8-7202-A38E-5F82-1A81596EB7DE}"/>
          </ac:picMkLst>
        </pc:picChg>
        <pc:cxnChg chg="add mod">
          <ac:chgData name="Nguyen Chi Son" userId="606856d02e9d83ac" providerId="LiveId" clId="{C5458295-1194-4232-81B5-4C29ED19975C}" dt="2022-05-22T11:55:30.530" v="6275" actId="208"/>
          <ac:cxnSpMkLst>
            <pc:docMk/>
            <pc:sldMk cId="1555960484" sldId="866"/>
            <ac:cxnSpMk id="23" creationId="{DE0C877F-7F40-7990-7570-6E83EB52AB0D}"/>
          </ac:cxnSpMkLst>
        </pc:cxnChg>
        <pc:cxnChg chg="del">
          <ac:chgData name="Nguyen Chi Son" userId="606856d02e9d83ac" providerId="LiveId" clId="{C5458295-1194-4232-81B5-4C29ED19975C}" dt="2022-05-22T11:43:52.574" v="5479" actId="478"/>
          <ac:cxnSpMkLst>
            <pc:docMk/>
            <pc:sldMk cId="1555960484" sldId="866"/>
            <ac:cxnSpMk id="24" creationId="{E4D6942C-862E-F127-6D2C-92EC67067A60}"/>
          </ac:cxnSpMkLst>
        </pc:cxnChg>
        <pc:cxnChg chg="add mod">
          <ac:chgData name="Nguyen Chi Son" userId="606856d02e9d83ac" providerId="LiveId" clId="{C5458295-1194-4232-81B5-4C29ED19975C}" dt="2022-05-22T11:54:19.498" v="6255" actId="208"/>
          <ac:cxnSpMkLst>
            <pc:docMk/>
            <pc:sldMk cId="1555960484" sldId="866"/>
            <ac:cxnSpMk id="28" creationId="{9CA8EBF1-2FE2-BBA1-BEB0-FACA76D617C6}"/>
          </ac:cxnSpMkLst>
        </pc:cxnChg>
        <pc:cxnChg chg="add mod">
          <ac:chgData name="Nguyen Chi Son" userId="606856d02e9d83ac" providerId="LiveId" clId="{C5458295-1194-4232-81B5-4C29ED19975C}" dt="2022-05-22T11:52:03.689" v="6203" actId="1037"/>
          <ac:cxnSpMkLst>
            <pc:docMk/>
            <pc:sldMk cId="1555960484" sldId="866"/>
            <ac:cxnSpMk id="29" creationId="{05019665-81A8-039F-EAB5-22BAE34FE85A}"/>
          </ac:cxnSpMkLst>
        </pc:cxnChg>
        <pc:cxnChg chg="add mod">
          <ac:chgData name="Nguyen Chi Son" userId="606856d02e9d83ac" providerId="LiveId" clId="{C5458295-1194-4232-81B5-4C29ED19975C}" dt="2022-05-22T11:54:19.498" v="6255" actId="208"/>
          <ac:cxnSpMkLst>
            <pc:docMk/>
            <pc:sldMk cId="1555960484" sldId="866"/>
            <ac:cxnSpMk id="32" creationId="{4E57F575-7F3F-EB7D-79EA-696D5CCFC210}"/>
          </ac:cxnSpMkLst>
        </pc:cxnChg>
        <pc:cxnChg chg="del">
          <ac:chgData name="Nguyen Chi Son" userId="606856d02e9d83ac" providerId="LiveId" clId="{C5458295-1194-4232-81B5-4C29ED19975C}" dt="2022-05-22T11:43:52.574" v="5479" actId="478"/>
          <ac:cxnSpMkLst>
            <pc:docMk/>
            <pc:sldMk cId="1555960484" sldId="866"/>
            <ac:cxnSpMk id="33" creationId="{D912A780-2F24-BD94-1D31-5531ED018735}"/>
          </ac:cxnSpMkLst>
        </pc:cxnChg>
        <pc:cxnChg chg="del">
          <ac:chgData name="Nguyen Chi Son" userId="606856d02e9d83ac" providerId="LiveId" clId="{C5458295-1194-4232-81B5-4C29ED19975C}" dt="2022-05-22T11:43:52.574" v="5479" actId="478"/>
          <ac:cxnSpMkLst>
            <pc:docMk/>
            <pc:sldMk cId="1555960484" sldId="866"/>
            <ac:cxnSpMk id="34" creationId="{EDD0BE39-FEA4-6F69-3909-43D264273236}"/>
          </ac:cxnSpMkLst>
        </pc:cxnChg>
        <pc:cxnChg chg="del">
          <ac:chgData name="Nguyen Chi Son" userId="606856d02e9d83ac" providerId="LiveId" clId="{C5458295-1194-4232-81B5-4C29ED19975C}" dt="2022-05-22T11:43:52.574" v="5479" actId="478"/>
          <ac:cxnSpMkLst>
            <pc:docMk/>
            <pc:sldMk cId="1555960484" sldId="866"/>
            <ac:cxnSpMk id="35" creationId="{502D384C-1EBE-B445-2C9D-1D51745D5C50}"/>
          </ac:cxnSpMkLst>
        </pc:cxnChg>
        <pc:cxnChg chg="add mod">
          <ac:chgData name="Nguyen Chi Son" userId="606856d02e9d83ac" providerId="LiveId" clId="{C5458295-1194-4232-81B5-4C29ED19975C}" dt="2022-05-22T11:54:19.498" v="6255" actId="208"/>
          <ac:cxnSpMkLst>
            <pc:docMk/>
            <pc:sldMk cId="1555960484" sldId="866"/>
            <ac:cxnSpMk id="36" creationId="{456BDEA5-35DE-D1BB-FFFB-59D79D4E8C6E}"/>
          </ac:cxnSpMkLst>
        </pc:cxnChg>
        <pc:cxnChg chg="add mod">
          <ac:chgData name="Nguyen Chi Son" userId="606856d02e9d83ac" providerId="LiveId" clId="{C5458295-1194-4232-81B5-4C29ED19975C}" dt="2022-05-22T11:54:19.498" v="6255" actId="208"/>
          <ac:cxnSpMkLst>
            <pc:docMk/>
            <pc:sldMk cId="1555960484" sldId="866"/>
            <ac:cxnSpMk id="37" creationId="{4E9BC0CC-8ED0-B3B0-0BDF-4BE7DECAB7C3}"/>
          </ac:cxnSpMkLst>
        </pc:cxnChg>
        <pc:cxnChg chg="add mod">
          <ac:chgData name="Nguyen Chi Son" userId="606856d02e9d83ac" providerId="LiveId" clId="{C5458295-1194-4232-81B5-4C29ED19975C}" dt="2022-05-22T11:54:19.498" v="6255" actId="208"/>
          <ac:cxnSpMkLst>
            <pc:docMk/>
            <pc:sldMk cId="1555960484" sldId="866"/>
            <ac:cxnSpMk id="38" creationId="{22A13A33-5E93-1AD5-8890-3C7554A23109}"/>
          </ac:cxnSpMkLst>
        </pc:cxnChg>
        <pc:cxnChg chg="del">
          <ac:chgData name="Nguyen Chi Son" userId="606856d02e9d83ac" providerId="LiveId" clId="{C5458295-1194-4232-81B5-4C29ED19975C}" dt="2022-05-22T11:43:52.574" v="5479" actId="478"/>
          <ac:cxnSpMkLst>
            <pc:docMk/>
            <pc:sldMk cId="1555960484" sldId="866"/>
            <ac:cxnSpMk id="40" creationId="{1CFB72EF-CC6B-BDDC-5D02-EF7E47D99398}"/>
          </ac:cxnSpMkLst>
        </pc:cxnChg>
        <pc:cxnChg chg="add mod">
          <ac:chgData name="Nguyen Chi Son" userId="606856d02e9d83ac" providerId="LiveId" clId="{C5458295-1194-4232-81B5-4C29ED19975C}" dt="2022-05-22T11:54:19.498" v="6255" actId="208"/>
          <ac:cxnSpMkLst>
            <pc:docMk/>
            <pc:sldMk cId="1555960484" sldId="866"/>
            <ac:cxnSpMk id="41" creationId="{BD3C73CD-7A64-4129-6F60-561B020EC2BB}"/>
          </ac:cxnSpMkLst>
        </pc:cxnChg>
        <pc:cxnChg chg="add mod">
          <ac:chgData name="Nguyen Chi Son" userId="606856d02e9d83ac" providerId="LiveId" clId="{C5458295-1194-4232-81B5-4C29ED19975C}" dt="2022-05-22T11:54:19.498" v="6255" actId="208"/>
          <ac:cxnSpMkLst>
            <pc:docMk/>
            <pc:sldMk cId="1555960484" sldId="866"/>
            <ac:cxnSpMk id="44" creationId="{CC58E70A-63AB-4028-60B3-E0F71ECEC2E6}"/>
          </ac:cxnSpMkLst>
        </pc:cxnChg>
        <pc:cxnChg chg="add mod">
          <ac:chgData name="Nguyen Chi Son" userId="606856d02e9d83ac" providerId="LiveId" clId="{C5458295-1194-4232-81B5-4C29ED19975C}" dt="2022-05-22T11:54:19.498" v="6255" actId="208"/>
          <ac:cxnSpMkLst>
            <pc:docMk/>
            <pc:sldMk cId="1555960484" sldId="866"/>
            <ac:cxnSpMk id="58" creationId="{E8270F9D-E746-1141-6106-07F6C0BD4DF6}"/>
          </ac:cxnSpMkLst>
        </pc:cxnChg>
        <pc:cxnChg chg="add mod">
          <ac:chgData name="Nguyen Chi Son" userId="606856d02e9d83ac" providerId="LiveId" clId="{C5458295-1194-4232-81B5-4C29ED19975C}" dt="2022-05-22T11:54:19.498" v="6255" actId="208"/>
          <ac:cxnSpMkLst>
            <pc:docMk/>
            <pc:sldMk cId="1555960484" sldId="866"/>
            <ac:cxnSpMk id="59" creationId="{A778B6C1-DBAF-8CE3-71DC-70A2B3C00246}"/>
          </ac:cxnSpMkLst>
        </pc:cxnChg>
      </pc:sldChg>
      <pc:sldChg chg="modSp add del">
        <pc:chgData name="Nguyen Chi Son" userId="606856d02e9d83ac" providerId="LiveId" clId="{C5458295-1194-4232-81B5-4C29ED19975C}" dt="2022-05-22T12:05:15.157" v="6427" actId="47"/>
        <pc:sldMkLst>
          <pc:docMk/>
          <pc:sldMk cId="489535386" sldId="867"/>
        </pc:sldMkLst>
        <pc:graphicFrameChg chg="mod">
          <ac:chgData name="Nguyen Chi Son" userId="606856d02e9d83ac" providerId="LiveId" clId="{C5458295-1194-4232-81B5-4C29ED19975C}" dt="2022-05-22T12:04:00.191" v="6426"/>
          <ac:graphicFrameMkLst>
            <pc:docMk/>
            <pc:sldMk cId="489535386" sldId="867"/>
            <ac:graphicFrameMk id="74" creationId="{CC1A3963-0F7E-6F76-916B-0CAB23A80BE4}"/>
          </ac:graphicFrameMkLst>
        </pc:graphicFrameChg>
      </pc:sldChg>
      <pc:sldChg chg="modSp add modAnim">
        <pc:chgData name="Nguyen Chi Son" userId="606856d02e9d83ac" providerId="LiveId" clId="{C5458295-1194-4232-81B5-4C29ED19975C}" dt="2022-05-22T12:22:14.864" v="7208"/>
        <pc:sldMkLst>
          <pc:docMk/>
          <pc:sldMk cId="4285339298" sldId="867"/>
        </pc:sldMkLst>
        <pc:spChg chg="mod">
          <ac:chgData name="Nguyen Chi Son" userId="606856d02e9d83ac" providerId="LiveId" clId="{C5458295-1194-4232-81B5-4C29ED19975C}" dt="2022-05-22T12:18:40.075" v="7163" actId="58"/>
          <ac:spMkLst>
            <pc:docMk/>
            <pc:sldMk cId="4285339298" sldId="867"/>
            <ac:spMk id="73" creationId="{D452741A-4D4A-0A01-92BD-E09440572AFC}"/>
          </ac:spMkLst>
        </pc:spChg>
      </pc:sldChg>
      <pc:sldChg chg="add del">
        <pc:chgData name="Nguyen Chi Son" userId="606856d02e9d83ac" providerId="LiveId" clId="{C5458295-1194-4232-81B5-4C29ED19975C}" dt="2022-05-22T12:16:15.334" v="6951"/>
        <pc:sldMkLst>
          <pc:docMk/>
          <pc:sldMk cId="3023258759" sldId="868"/>
        </pc:sldMkLst>
      </pc:sldChg>
      <pc:sldChg chg="del">
        <pc:chgData name="Nguyen Chi Son" userId="606856d02e9d83ac" providerId="LiveId" clId="{C5458295-1194-4232-81B5-4C29ED19975C}" dt="2022-05-22T10:17:18.999" v="753" actId="47"/>
        <pc:sldMkLst>
          <pc:docMk/>
          <pc:sldMk cId="3086765662" sldId="871"/>
        </pc:sldMkLst>
      </pc:sldChg>
      <pc:sldChg chg="del">
        <pc:chgData name="Nguyen Chi Son" userId="606856d02e9d83ac" providerId="LiveId" clId="{C5458295-1194-4232-81B5-4C29ED19975C}" dt="2022-05-22T10:17:45.697" v="783" actId="47"/>
        <pc:sldMkLst>
          <pc:docMk/>
          <pc:sldMk cId="1193280490" sldId="875"/>
        </pc:sldMkLst>
      </pc:sldChg>
      <pc:sldChg chg="del">
        <pc:chgData name="Nguyen Chi Son" userId="606856d02e9d83ac" providerId="LiveId" clId="{C5458295-1194-4232-81B5-4C29ED19975C}" dt="2022-05-22T10:17:45.697" v="783" actId="47"/>
        <pc:sldMkLst>
          <pc:docMk/>
          <pc:sldMk cId="2252974847" sldId="876"/>
        </pc:sldMkLst>
      </pc:sldChg>
      <pc:sldChg chg="del">
        <pc:chgData name="Nguyen Chi Son" userId="606856d02e9d83ac" providerId="LiveId" clId="{C5458295-1194-4232-81B5-4C29ED19975C}" dt="2022-05-22T10:17:45.697" v="783" actId="47"/>
        <pc:sldMkLst>
          <pc:docMk/>
          <pc:sldMk cId="2807470781" sldId="878"/>
        </pc:sldMkLst>
      </pc:sldChg>
      <pc:sldChg chg="del">
        <pc:chgData name="Nguyen Chi Son" userId="606856d02e9d83ac" providerId="LiveId" clId="{C5458295-1194-4232-81B5-4C29ED19975C}" dt="2022-05-22T10:17:45.697" v="783" actId="47"/>
        <pc:sldMkLst>
          <pc:docMk/>
          <pc:sldMk cId="1325680507" sldId="879"/>
        </pc:sldMkLst>
      </pc:sldChg>
    </pc:docChg>
  </pc:docChgLst>
  <pc:docChgLst>
    <pc:chgData name="Nguyen Chi Son" userId="606856d02e9d83ac" providerId="LiveId" clId="{A20FFAEB-C06C-41C1-801F-38417500390D}"/>
    <pc:docChg chg="undo redo custSel addSld delSld modSld">
      <pc:chgData name="Nguyen Chi Son" userId="606856d02e9d83ac" providerId="LiveId" clId="{A20FFAEB-C06C-41C1-801F-38417500390D}" dt="2022-05-14T14:48:21.604" v="10186"/>
      <pc:docMkLst>
        <pc:docMk/>
      </pc:docMkLst>
      <pc:sldChg chg="modSp mod">
        <pc:chgData name="Nguyen Chi Son" userId="606856d02e9d83ac" providerId="LiveId" clId="{A20FFAEB-C06C-41C1-801F-38417500390D}" dt="2022-05-13T19:43:18.486" v="47" actId="20577"/>
        <pc:sldMkLst>
          <pc:docMk/>
          <pc:sldMk cId="2922349590" sldId="256"/>
        </pc:sldMkLst>
        <pc:spChg chg="mod">
          <ac:chgData name="Nguyen Chi Son" userId="606856d02e9d83ac" providerId="LiveId" clId="{A20FFAEB-C06C-41C1-801F-38417500390D}" dt="2022-05-13T19:43:18.486" v="47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A20FFAEB-C06C-41C1-801F-38417500390D}" dt="2022-05-14T07:47:51.311" v="4683" actId="20577"/>
        <pc:sldMkLst>
          <pc:docMk/>
          <pc:sldMk cId="3319126272" sldId="622"/>
        </pc:sldMkLst>
        <pc:spChg chg="mod">
          <ac:chgData name="Nguyen Chi Son" userId="606856d02e9d83ac" providerId="LiveId" clId="{A20FFAEB-C06C-41C1-801F-38417500390D}" dt="2022-05-14T07:47:51.311" v="4683" actId="20577"/>
          <ac:spMkLst>
            <pc:docMk/>
            <pc:sldMk cId="3319126272" sldId="622"/>
            <ac:spMk id="2" creationId="{DAF08EC2-5D0D-48D9-855C-A59C0E5ED55B}"/>
          </ac:spMkLst>
        </pc:spChg>
      </pc:sldChg>
      <pc:sldChg chg="modSp mod">
        <pc:chgData name="Nguyen Chi Son" userId="606856d02e9d83ac" providerId="LiveId" clId="{A20FFAEB-C06C-41C1-801F-38417500390D}" dt="2022-05-13T19:43:26.501" v="91" actId="20577"/>
        <pc:sldMkLst>
          <pc:docMk/>
          <pc:sldMk cId="1033004166" sldId="675"/>
        </pc:sldMkLst>
        <pc:spChg chg="mod">
          <ac:chgData name="Nguyen Chi Son" userId="606856d02e9d83ac" providerId="LiveId" clId="{A20FFAEB-C06C-41C1-801F-38417500390D}" dt="2022-05-13T19:43:26.501" v="91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 delAnim">
        <pc:chgData name="Nguyen Chi Son" userId="606856d02e9d83ac" providerId="LiveId" clId="{A20FFAEB-C06C-41C1-801F-38417500390D}" dt="2022-05-13T19:58:59.423" v="473" actId="1076"/>
        <pc:sldMkLst>
          <pc:docMk/>
          <pc:sldMk cId="1219282801" sldId="781"/>
        </pc:sldMkLst>
        <pc:spChg chg="mod">
          <ac:chgData name="Nguyen Chi Son" userId="606856d02e9d83ac" providerId="LiveId" clId="{A20FFAEB-C06C-41C1-801F-38417500390D}" dt="2022-05-13T19:45:30.754" v="345" actId="20577"/>
          <ac:spMkLst>
            <pc:docMk/>
            <pc:sldMk cId="1219282801" sldId="781"/>
            <ac:spMk id="2" creationId="{BA8A6260-CA4B-46A9-A06E-C71EE59E6992}"/>
          </ac:spMkLst>
        </pc:spChg>
        <pc:spChg chg="add del mod">
          <ac:chgData name="Nguyen Chi Son" userId="606856d02e9d83ac" providerId="LiveId" clId="{A20FFAEB-C06C-41C1-801F-38417500390D}" dt="2022-05-13T19:54:56.362" v="370" actId="478"/>
          <ac:spMkLst>
            <pc:docMk/>
            <pc:sldMk cId="1219282801" sldId="781"/>
            <ac:spMk id="12" creationId="{14D6E1D2-D812-E8D7-7136-EE0B496AD3A4}"/>
          </ac:spMkLst>
        </pc:spChg>
        <pc:spChg chg="add mod">
          <ac:chgData name="Nguyen Chi Son" userId="606856d02e9d83ac" providerId="LiveId" clId="{A20FFAEB-C06C-41C1-801F-38417500390D}" dt="2022-05-13T19:58:47.447" v="449" actId="1076"/>
          <ac:spMkLst>
            <pc:docMk/>
            <pc:sldMk cId="1219282801" sldId="781"/>
            <ac:spMk id="15" creationId="{D4A11C5C-895C-BC35-F8FA-178D9F3E9B51}"/>
          </ac:spMkLst>
        </pc:spChg>
        <pc:spChg chg="add mod">
          <ac:chgData name="Nguyen Chi Son" userId="606856d02e9d83ac" providerId="LiveId" clId="{A20FFAEB-C06C-41C1-801F-38417500390D}" dt="2022-05-13T19:58:59.423" v="473" actId="1076"/>
          <ac:spMkLst>
            <pc:docMk/>
            <pc:sldMk cId="1219282801" sldId="781"/>
            <ac:spMk id="16" creationId="{07A27192-83D3-669D-5A55-49EE6A7FB5CE}"/>
          </ac:spMkLst>
        </pc:spChg>
        <pc:spChg chg="del">
          <ac:chgData name="Nguyen Chi Son" userId="606856d02e9d83ac" providerId="LiveId" clId="{A20FFAEB-C06C-41C1-801F-38417500390D}" dt="2022-05-13T19:43:31.591" v="94" actId="478"/>
          <ac:spMkLst>
            <pc:docMk/>
            <pc:sldMk cId="1219282801" sldId="781"/>
            <ac:spMk id="22" creationId="{55D724EA-7150-898C-440D-DC2E56266347}"/>
          </ac:spMkLst>
        </pc:spChg>
        <pc:spChg chg="del mod">
          <ac:chgData name="Nguyen Chi Son" userId="606856d02e9d83ac" providerId="LiveId" clId="{A20FFAEB-C06C-41C1-801F-38417500390D}" dt="2022-05-13T19:51:49.576" v="355" actId="478"/>
          <ac:spMkLst>
            <pc:docMk/>
            <pc:sldMk cId="1219282801" sldId="781"/>
            <ac:spMk id="23" creationId="{8BAAF0F3-0638-D42B-1670-DAD82F3A1B1F}"/>
          </ac:spMkLst>
        </pc:spChg>
        <pc:grpChg chg="del">
          <ac:chgData name="Nguyen Chi Son" userId="606856d02e9d83ac" providerId="LiveId" clId="{A20FFAEB-C06C-41C1-801F-38417500390D}" dt="2022-05-13T19:43:29.186" v="92" actId="478"/>
          <ac:grpSpMkLst>
            <pc:docMk/>
            <pc:sldMk cId="1219282801" sldId="781"/>
            <ac:grpSpMk id="7" creationId="{1A79CF66-6DE7-6CF9-AB58-C67996C76204}"/>
          </ac:grpSpMkLst>
        </pc:grpChg>
        <pc:picChg chg="add del mod">
          <ac:chgData name="Nguyen Chi Son" userId="606856d02e9d83ac" providerId="LiveId" clId="{A20FFAEB-C06C-41C1-801F-38417500390D}" dt="2022-05-13T19:56:50.607" v="371" actId="478"/>
          <ac:picMkLst>
            <pc:docMk/>
            <pc:sldMk cId="1219282801" sldId="781"/>
            <ac:picMk id="5" creationId="{25C07370-DB6D-149E-4316-6F8473B16D55}"/>
          </ac:picMkLst>
        </pc:picChg>
        <pc:picChg chg="del">
          <ac:chgData name="Nguyen Chi Son" userId="606856d02e9d83ac" providerId="LiveId" clId="{A20FFAEB-C06C-41C1-801F-38417500390D}" dt="2022-05-13T19:43:29.633" v="93" actId="478"/>
          <ac:picMkLst>
            <pc:docMk/>
            <pc:sldMk cId="1219282801" sldId="781"/>
            <ac:picMk id="8" creationId="{A77A0A51-9EF0-B599-872F-7656FF835321}"/>
          </ac:picMkLst>
        </pc:picChg>
        <pc:picChg chg="add mod">
          <ac:chgData name="Nguyen Chi Son" userId="606856d02e9d83ac" providerId="LiveId" clId="{A20FFAEB-C06C-41C1-801F-38417500390D}" dt="2022-05-13T19:57:17.872" v="377" actId="1076"/>
          <ac:picMkLst>
            <pc:docMk/>
            <pc:sldMk cId="1219282801" sldId="781"/>
            <ac:picMk id="10" creationId="{3FC4DF97-796F-FA5B-90BC-E5A4DF111A52}"/>
          </ac:picMkLst>
        </pc:picChg>
        <pc:picChg chg="add mod">
          <ac:chgData name="Nguyen Chi Son" userId="606856d02e9d83ac" providerId="LiveId" clId="{A20FFAEB-C06C-41C1-801F-38417500390D}" dt="2022-05-13T19:57:15.407" v="376" actId="1076"/>
          <ac:picMkLst>
            <pc:docMk/>
            <pc:sldMk cId="1219282801" sldId="781"/>
            <ac:picMk id="1026" creationId="{B7E3BCBB-E0ED-6C94-733B-A4B4D663A38B}"/>
          </ac:picMkLst>
        </pc:picChg>
      </pc:sldChg>
      <pc:sldChg chg="addSp delSp modSp mod">
        <pc:chgData name="Nguyen Chi Son" userId="606856d02e9d83ac" providerId="LiveId" clId="{A20FFAEB-C06C-41C1-801F-38417500390D}" dt="2022-05-14T07:52:10.021" v="4747" actId="1076"/>
        <pc:sldMkLst>
          <pc:docMk/>
          <pc:sldMk cId="3014091475" sldId="782"/>
        </pc:sldMkLst>
        <pc:spChg chg="mod">
          <ac:chgData name="Nguyen Chi Son" userId="606856d02e9d83ac" providerId="LiveId" clId="{A20FFAEB-C06C-41C1-801F-38417500390D}" dt="2022-05-14T07:51:38.662" v="4741" actId="20577"/>
          <ac:spMkLst>
            <pc:docMk/>
            <pc:sldMk cId="3014091475" sldId="782"/>
            <ac:spMk id="2" creationId="{BA8A6260-CA4B-46A9-A06E-C71EE59E6992}"/>
          </ac:spMkLst>
        </pc:spChg>
        <pc:spChg chg="del">
          <ac:chgData name="Nguyen Chi Son" userId="606856d02e9d83ac" providerId="LiveId" clId="{A20FFAEB-C06C-41C1-801F-38417500390D}" dt="2022-05-14T07:51:57.368" v="4742" actId="478"/>
          <ac:spMkLst>
            <pc:docMk/>
            <pc:sldMk cId="3014091475" sldId="782"/>
            <ac:spMk id="21" creationId="{425AB926-2872-8554-BFA0-0E01F8BD9EAC}"/>
          </ac:spMkLst>
        </pc:spChg>
        <pc:picChg chg="add mod">
          <ac:chgData name="Nguyen Chi Son" userId="606856d02e9d83ac" providerId="LiveId" clId="{A20FFAEB-C06C-41C1-801F-38417500390D}" dt="2022-05-14T07:52:10.021" v="4747" actId="1076"/>
          <ac:picMkLst>
            <pc:docMk/>
            <pc:sldMk cId="3014091475" sldId="782"/>
            <ac:picMk id="4" creationId="{D35BBBE6-C81C-0FA2-0597-FD36892A762F}"/>
          </ac:picMkLst>
        </pc:picChg>
        <pc:picChg chg="del">
          <ac:chgData name="Nguyen Chi Son" userId="606856d02e9d83ac" providerId="LiveId" clId="{A20FFAEB-C06C-41C1-801F-38417500390D}" dt="2022-05-14T07:47:54.748" v="4684" actId="478"/>
          <ac:picMkLst>
            <pc:docMk/>
            <pc:sldMk cId="3014091475" sldId="782"/>
            <ac:picMk id="19" creationId="{2B9FB28B-4704-4E44-AC92-17712A49E53F}"/>
          </ac:picMkLst>
        </pc:picChg>
      </pc:sldChg>
      <pc:sldChg chg="addSp delSp modSp del mod modAnim">
        <pc:chgData name="Nguyen Chi Son" userId="606856d02e9d83ac" providerId="LiveId" clId="{A20FFAEB-C06C-41C1-801F-38417500390D}" dt="2022-05-14T09:20:56.706" v="8303" actId="47"/>
        <pc:sldMkLst>
          <pc:docMk/>
          <pc:sldMk cId="838600339" sldId="830"/>
        </pc:sldMkLst>
        <pc:spChg chg="mod">
          <ac:chgData name="Nguyen Chi Son" userId="606856d02e9d83ac" providerId="LiveId" clId="{A20FFAEB-C06C-41C1-801F-38417500390D}" dt="2022-05-14T07:52:47.335" v="4754" actId="20577"/>
          <ac:spMkLst>
            <pc:docMk/>
            <pc:sldMk cId="838600339" sldId="830"/>
            <ac:spMk id="2" creationId="{BA8A6260-CA4B-46A9-A06E-C71EE59E6992}"/>
          </ac:spMkLst>
        </pc:spChg>
        <pc:spChg chg="add mod">
          <ac:chgData name="Nguyen Chi Son" userId="606856d02e9d83ac" providerId="LiveId" clId="{A20FFAEB-C06C-41C1-801F-38417500390D}" dt="2022-05-14T08:17:53.610" v="4825" actId="1036"/>
          <ac:spMkLst>
            <pc:docMk/>
            <pc:sldMk cId="838600339" sldId="830"/>
            <ac:spMk id="7" creationId="{C710B3F8-E21A-B88C-63BC-63A5A6271176}"/>
          </ac:spMkLst>
        </pc:spChg>
        <pc:spChg chg="del mod">
          <ac:chgData name="Nguyen Chi Son" userId="606856d02e9d83ac" providerId="LiveId" clId="{A20FFAEB-C06C-41C1-801F-38417500390D}" dt="2022-05-14T07:53:22.759" v="4761" actId="478"/>
          <ac:spMkLst>
            <pc:docMk/>
            <pc:sldMk cId="838600339" sldId="830"/>
            <ac:spMk id="21" creationId="{425AB926-2872-8554-BFA0-0E01F8BD9EAC}"/>
          </ac:spMkLst>
        </pc:spChg>
        <pc:graphicFrameChg chg="add mod">
          <ac:chgData name="Nguyen Chi Son" userId="606856d02e9d83ac" providerId="LiveId" clId="{A20FFAEB-C06C-41C1-801F-38417500390D}" dt="2022-05-14T08:29:00.362" v="6023"/>
          <ac:graphicFrameMkLst>
            <pc:docMk/>
            <pc:sldMk cId="838600339" sldId="830"/>
            <ac:graphicFrameMk id="8" creationId="{02E869A1-81BD-3ACF-C858-FE137EE6B7D9}"/>
          </ac:graphicFrameMkLst>
        </pc:graphicFrameChg>
        <pc:graphicFrameChg chg="add mod">
          <ac:chgData name="Nguyen Chi Son" userId="606856d02e9d83ac" providerId="LiveId" clId="{A20FFAEB-C06C-41C1-801F-38417500390D}" dt="2022-05-14T08:17:53.610" v="4825" actId="1036"/>
          <ac:graphicFrameMkLst>
            <pc:docMk/>
            <pc:sldMk cId="838600339" sldId="830"/>
            <ac:graphicFrameMk id="9" creationId="{8287A551-C328-1063-4AC3-056B98ABDF25}"/>
          </ac:graphicFrameMkLst>
        </pc:graphicFrameChg>
        <pc:picChg chg="add mod">
          <ac:chgData name="Nguyen Chi Son" userId="606856d02e9d83ac" providerId="LiveId" clId="{A20FFAEB-C06C-41C1-801F-38417500390D}" dt="2022-05-14T08:17:53.610" v="4825" actId="1036"/>
          <ac:picMkLst>
            <pc:docMk/>
            <pc:sldMk cId="838600339" sldId="830"/>
            <ac:picMk id="4" creationId="{B443117E-F654-98E5-5292-39D48032FF0F}"/>
          </ac:picMkLst>
        </pc:picChg>
        <pc:picChg chg="del">
          <ac:chgData name="Nguyen Chi Son" userId="606856d02e9d83ac" providerId="LiveId" clId="{A20FFAEB-C06C-41C1-801F-38417500390D}" dt="2022-05-14T07:52:49.403" v="4755" actId="478"/>
          <ac:picMkLst>
            <pc:docMk/>
            <pc:sldMk cId="838600339" sldId="830"/>
            <ac:picMk id="6" creationId="{A3300116-4B1F-6E31-DBDF-D9C872DFDFC0}"/>
          </ac:picMkLst>
        </pc:picChg>
      </pc:sldChg>
      <pc:sldChg chg="del">
        <pc:chgData name="Nguyen Chi Son" userId="606856d02e9d83ac" providerId="LiveId" clId="{A20FFAEB-C06C-41C1-801F-38417500390D}" dt="2022-05-14T08:19:33.377" v="4826" actId="47"/>
        <pc:sldMkLst>
          <pc:docMk/>
          <pc:sldMk cId="2716760091" sldId="831"/>
        </pc:sldMkLst>
      </pc:sldChg>
      <pc:sldChg chg="del">
        <pc:chgData name="Nguyen Chi Son" userId="606856d02e9d83ac" providerId="LiveId" clId="{A20FFAEB-C06C-41C1-801F-38417500390D}" dt="2022-05-14T08:19:33.377" v="4826" actId="47"/>
        <pc:sldMkLst>
          <pc:docMk/>
          <pc:sldMk cId="1200193823" sldId="832"/>
        </pc:sldMkLst>
      </pc:sldChg>
      <pc:sldChg chg="del">
        <pc:chgData name="Nguyen Chi Son" userId="606856d02e9d83ac" providerId="LiveId" clId="{A20FFAEB-C06C-41C1-801F-38417500390D}" dt="2022-05-14T08:19:33.377" v="4826" actId="47"/>
        <pc:sldMkLst>
          <pc:docMk/>
          <pc:sldMk cId="2496222901" sldId="834"/>
        </pc:sldMkLst>
      </pc:sldChg>
      <pc:sldChg chg="del">
        <pc:chgData name="Nguyen Chi Son" userId="606856d02e9d83ac" providerId="LiveId" clId="{A20FFAEB-C06C-41C1-801F-38417500390D}" dt="2022-05-14T08:19:33.377" v="4826" actId="47"/>
        <pc:sldMkLst>
          <pc:docMk/>
          <pc:sldMk cId="649689337" sldId="835"/>
        </pc:sldMkLst>
      </pc:sldChg>
      <pc:sldChg chg="del">
        <pc:chgData name="Nguyen Chi Son" userId="606856d02e9d83ac" providerId="LiveId" clId="{A20FFAEB-C06C-41C1-801F-38417500390D}" dt="2022-05-14T08:19:33.377" v="4826" actId="47"/>
        <pc:sldMkLst>
          <pc:docMk/>
          <pc:sldMk cId="1683730622" sldId="836"/>
        </pc:sldMkLst>
      </pc:sldChg>
      <pc:sldChg chg="addSp delSp modSp add mod modAnim">
        <pc:chgData name="Nguyen Chi Son" userId="606856d02e9d83ac" providerId="LiveId" clId="{A20FFAEB-C06C-41C1-801F-38417500390D}" dt="2022-05-13T20:30:13.773" v="1033" actId="1076"/>
        <pc:sldMkLst>
          <pc:docMk/>
          <pc:sldMk cId="3990194128" sldId="837"/>
        </pc:sldMkLst>
        <pc:spChg chg="add del mod">
          <ac:chgData name="Nguyen Chi Son" userId="606856d02e9d83ac" providerId="LiveId" clId="{A20FFAEB-C06C-41C1-801F-38417500390D}" dt="2022-05-13T19:59:03.741" v="475"/>
          <ac:spMkLst>
            <pc:docMk/>
            <pc:sldMk cId="3990194128" sldId="837"/>
            <ac:spMk id="8" creationId="{F66ECD3B-309E-0A7E-43DE-4ED67DACDC27}"/>
          </ac:spMkLst>
        </pc:spChg>
        <pc:spChg chg="add mod">
          <ac:chgData name="Nguyen Chi Son" userId="606856d02e9d83ac" providerId="LiveId" clId="{A20FFAEB-C06C-41C1-801F-38417500390D}" dt="2022-05-13T20:30:13.773" v="1033" actId="1076"/>
          <ac:spMkLst>
            <pc:docMk/>
            <pc:sldMk cId="3990194128" sldId="837"/>
            <ac:spMk id="9" creationId="{39E9E660-7C77-522F-DE95-48D46FE6197C}"/>
          </ac:spMkLst>
        </pc:spChg>
        <pc:spChg chg="add mod">
          <ac:chgData name="Nguyen Chi Son" userId="606856d02e9d83ac" providerId="LiveId" clId="{A20FFAEB-C06C-41C1-801F-38417500390D}" dt="2022-05-13T20:01:11.021" v="742" actId="1076"/>
          <ac:spMkLst>
            <pc:docMk/>
            <pc:sldMk cId="3990194128" sldId="837"/>
            <ac:spMk id="11" creationId="{C1E0E65F-66DE-EE13-FFB8-F7640F4B8074}"/>
          </ac:spMkLst>
        </pc:spChg>
        <pc:picChg chg="add mod">
          <ac:chgData name="Nguyen Chi Son" userId="606856d02e9d83ac" providerId="LiveId" clId="{A20FFAEB-C06C-41C1-801F-38417500390D}" dt="2022-05-13T20:00:58.724" v="739" actId="1035"/>
          <ac:picMkLst>
            <pc:docMk/>
            <pc:sldMk cId="3990194128" sldId="837"/>
            <ac:picMk id="3" creationId="{A7784BE9-059B-61B7-4F0A-7B0D6A9F7BA0}"/>
          </ac:picMkLst>
        </pc:picChg>
        <pc:picChg chg="add mod">
          <ac:chgData name="Nguyen Chi Son" userId="606856d02e9d83ac" providerId="LiveId" clId="{A20FFAEB-C06C-41C1-801F-38417500390D}" dt="2022-05-13T20:00:58.724" v="739" actId="1035"/>
          <ac:picMkLst>
            <pc:docMk/>
            <pc:sldMk cId="3990194128" sldId="837"/>
            <ac:picMk id="5" creationId="{F94D2062-3C40-ECEF-7014-64496B04A0F7}"/>
          </ac:picMkLst>
        </pc:picChg>
        <pc:picChg chg="del">
          <ac:chgData name="Nguyen Chi Son" userId="606856d02e9d83ac" providerId="LiveId" clId="{A20FFAEB-C06C-41C1-801F-38417500390D}" dt="2022-05-13T19:57:24.955" v="380" actId="478"/>
          <ac:picMkLst>
            <pc:docMk/>
            <pc:sldMk cId="3990194128" sldId="837"/>
            <ac:picMk id="10" creationId="{3FC4DF97-796F-FA5B-90BC-E5A4DF111A52}"/>
          </ac:picMkLst>
        </pc:picChg>
        <pc:picChg chg="del">
          <ac:chgData name="Nguyen Chi Son" userId="606856d02e9d83ac" providerId="LiveId" clId="{A20FFAEB-C06C-41C1-801F-38417500390D}" dt="2022-05-13T19:57:24.293" v="379" actId="478"/>
          <ac:picMkLst>
            <pc:docMk/>
            <pc:sldMk cId="3990194128" sldId="837"/>
            <ac:picMk id="1026" creationId="{B7E3BCBB-E0ED-6C94-733B-A4B4D663A38B}"/>
          </ac:picMkLst>
        </pc:picChg>
      </pc:sldChg>
      <pc:sldChg chg="addSp delSp modSp add mod delAnim modAnim">
        <pc:chgData name="Nguyen Chi Son" userId="606856d02e9d83ac" providerId="LiveId" clId="{A20FFAEB-C06C-41C1-801F-38417500390D}" dt="2022-05-14T14:42:42.711" v="10074"/>
        <pc:sldMkLst>
          <pc:docMk/>
          <pc:sldMk cId="3073020842" sldId="838"/>
        </pc:sldMkLst>
        <pc:spChg chg="mod">
          <ac:chgData name="Nguyen Chi Son" userId="606856d02e9d83ac" providerId="LiveId" clId="{A20FFAEB-C06C-41C1-801F-38417500390D}" dt="2022-05-13T20:32:08.308" v="1193" actId="20577"/>
          <ac:spMkLst>
            <pc:docMk/>
            <pc:sldMk cId="3073020842" sldId="838"/>
            <ac:spMk id="2" creationId="{BA8A6260-CA4B-46A9-A06E-C71EE59E6992}"/>
          </ac:spMkLst>
        </pc:spChg>
        <pc:spChg chg="mod">
          <ac:chgData name="Nguyen Chi Son" userId="606856d02e9d83ac" providerId="LiveId" clId="{A20FFAEB-C06C-41C1-801F-38417500390D}" dt="2022-05-13T21:07:30.475" v="4494" actId="20577"/>
          <ac:spMkLst>
            <pc:docMk/>
            <pc:sldMk cId="3073020842" sldId="838"/>
            <ac:spMk id="9" creationId="{39E9E660-7C77-522F-DE95-48D46FE6197C}"/>
          </ac:spMkLst>
        </pc:spChg>
        <pc:spChg chg="add del mod">
          <ac:chgData name="Nguyen Chi Son" userId="606856d02e9d83ac" providerId="LiveId" clId="{A20FFAEB-C06C-41C1-801F-38417500390D}" dt="2022-05-13T20:40:42.913" v="1769" actId="478"/>
          <ac:spMkLst>
            <pc:docMk/>
            <pc:sldMk cId="3073020842" sldId="838"/>
            <ac:spMk id="10" creationId="{DCD70531-EBD5-52E4-8733-7E13A4539F8B}"/>
          </ac:spMkLst>
        </pc:spChg>
        <pc:spChg chg="del">
          <ac:chgData name="Nguyen Chi Son" userId="606856d02e9d83ac" providerId="LiveId" clId="{A20FFAEB-C06C-41C1-801F-38417500390D}" dt="2022-05-13T20:01:20.143" v="746" actId="478"/>
          <ac:spMkLst>
            <pc:docMk/>
            <pc:sldMk cId="3073020842" sldId="838"/>
            <ac:spMk id="11" creationId="{C1E0E65F-66DE-EE13-FFB8-F7640F4B8074}"/>
          </ac:spMkLst>
        </pc:spChg>
        <pc:spChg chg="add mod">
          <ac:chgData name="Nguyen Chi Son" userId="606856d02e9d83ac" providerId="LiveId" clId="{A20FFAEB-C06C-41C1-801F-38417500390D}" dt="2022-05-13T20:44:44.537" v="1863" actId="208"/>
          <ac:spMkLst>
            <pc:docMk/>
            <pc:sldMk cId="3073020842" sldId="838"/>
            <ac:spMk id="15" creationId="{72BE1BCB-91E5-4377-94D5-7C5633456C68}"/>
          </ac:spMkLst>
        </pc:spChg>
        <pc:spChg chg="add mod">
          <ac:chgData name="Nguyen Chi Son" userId="606856d02e9d83ac" providerId="LiveId" clId="{A20FFAEB-C06C-41C1-801F-38417500390D}" dt="2022-05-13T20:44:40.098" v="1862" actId="207"/>
          <ac:spMkLst>
            <pc:docMk/>
            <pc:sldMk cId="3073020842" sldId="838"/>
            <ac:spMk id="16" creationId="{C17162AC-2C3E-E998-414F-3C08828EEFEB}"/>
          </ac:spMkLst>
        </pc:spChg>
        <pc:spChg chg="add mod">
          <ac:chgData name="Nguyen Chi Son" userId="606856d02e9d83ac" providerId="LiveId" clId="{A20FFAEB-C06C-41C1-801F-38417500390D}" dt="2022-05-13T20:46:17.328" v="1873" actId="208"/>
          <ac:spMkLst>
            <pc:docMk/>
            <pc:sldMk cId="3073020842" sldId="838"/>
            <ac:spMk id="17" creationId="{750021E6-A520-57AA-36CB-172ABEBA946D}"/>
          </ac:spMkLst>
        </pc:spChg>
        <pc:spChg chg="add mod">
          <ac:chgData name="Nguyen Chi Son" userId="606856d02e9d83ac" providerId="LiveId" clId="{A20FFAEB-C06C-41C1-801F-38417500390D}" dt="2022-05-13T20:46:13.601" v="1872" actId="207"/>
          <ac:spMkLst>
            <pc:docMk/>
            <pc:sldMk cId="3073020842" sldId="838"/>
            <ac:spMk id="18" creationId="{1FE021FF-F7EC-517E-121A-238D1F95663B}"/>
          </ac:spMkLst>
        </pc:spChg>
        <pc:graphicFrameChg chg="add mod">
          <ac:chgData name="Nguyen Chi Son" userId="606856d02e9d83ac" providerId="LiveId" clId="{A20FFAEB-C06C-41C1-801F-38417500390D}" dt="2022-05-13T21:06:21.670" v="4489" actId="1076"/>
          <ac:graphicFrameMkLst>
            <pc:docMk/>
            <pc:sldMk cId="3073020842" sldId="838"/>
            <ac:graphicFrameMk id="12" creationId="{3C3222F4-BC6C-9F16-A27B-B97DAAD4DAE2}"/>
          </ac:graphicFrameMkLst>
        </pc:graphicFrameChg>
        <pc:graphicFrameChg chg="add mod">
          <ac:chgData name="Nguyen Chi Son" userId="606856d02e9d83ac" providerId="LiveId" clId="{A20FFAEB-C06C-41C1-801F-38417500390D}" dt="2022-05-13T21:06:07.246" v="4484" actId="1076"/>
          <ac:graphicFrameMkLst>
            <pc:docMk/>
            <pc:sldMk cId="3073020842" sldId="838"/>
            <ac:graphicFrameMk id="13" creationId="{7D1229C9-3CFB-AF8E-0502-E7F42594D1C1}"/>
          </ac:graphicFrameMkLst>
        </pc:graphicFrameChg>
        <pc:graphicFrameChg chg="add mod">
          <ac:chgData name="Nguyen Chi Son" userId="606856d02e9d83ac" providerId="LiveId" clId="{A20FFAEB-C06C-41C1-801F-38417500390D}" dt="2022-05-13T21:05:47.142" v="4465" actId="1076"/>
          <ac:graphicFrameMkLst>
            <pc:docMk/>
            <pc:sldMk cId="3073020842" sldId="838"/>
            <ac:graphicFrameMk id="19" creationId="{D582D283-B517-E780-A0D9-61E6027E5EFC}"/>
          </ac:graphicFrameMkLst>
        </pc:graphicFrameChg>
        <pc:graphicFrameChg chg="add mod">
          <ac:chgData name="Nguyen Chi Son" userId="606856d02e9d83ac" providerId="LiveId" clId="{A20FFAEB-C06C-41C1-801F-38417500390D}" dt="2022-05-13T21:06:19.126" v="4488" actId="1076"/>
          <ac:graphicFrameMkLst>
            <pc:docMk/>
            <pc:sldMk cId="3073020842" sldId="838"/>
            <ac:graphicFrameMk id="20" creationId="{BDD2A105-2FA1-9CFA-BE14-2C9B28158A0F}"/>
          </ac:graphicFrameMkLst>
        </pc:graphicFrameChg>
        <pc:picChg chg="del">
          <ac:chgData name="Nguyen Chi Son" userId="606856d02e9d83ac" providerId="LiveId" clId="{A20FFAEB-C06C-41C1-801F-38417500390D}" dt="2022-05-13T20:01:17.483" v="744" actId="478"/>
          <ac:picMkLst>
            <pc:docMk/>
            <pc:sldMk cId="3073020842" sldId="838"/>
            <ac:picMk id="3" creationId="{A7784BE9-059B-61B7-4F0A-7B0D6A9F7BA0}"/>
          </ac:picMkLst>
        </pc:picChg>
        <pc:picChg chg="del">
          <ac:chgData name="Nguyen Chi Son" userId="606856d02e9d83ac" providerId="LiveId" clId="{A20FFAEB-C06C-41C1-801F-38417500390D}" dt="2022-05-13T20:01:17.953" v="745" actId="478"/>
          <ac:picMkLst>
            <pc:docMk/>
            <pc:sldMk cId="3073020842" sldId="838"/>
            <ac:picMk id="5" creationId="{F94D2062-3C40-ECEF-7014-64496B04A0F7}"/>
          </ac:picMkLst>
        </pc:picChg>
        <pc:picChg chg="add mod">
          <ac:chgData name="Nguyen Chi Son" userId="606856d02e9d83ac" providerId="LiveId" clId="{A20FFAEB-C06C-41C1-801F-38417500390D}" dt="2022-05-13T20:44:19.214" v="1859" actId="1076"/>
          <ac:picMkLst>
            <pc:docMk/>
            <pc:sldMk cId="3073020842" sldId="838"/>
            <ac:picMk id="6" creationId="{580170E7-444D-2AFF-9169-8A509B273087}"/>
          </ac:picMkLst>
        </pc:picChg>
        <pc:cxnChg chg="add mod">
          <ac:chgData name="Nguyen Chi Son" userId="606856d02e9d83ac" providerId="LiveId" clId="{A20FFAEB-C06C-41C1-801F-38417500390D}" dt="2022-05-13T20:46:40.992" v="1874" actId="208"/>
          <ac:cxnSpMkLst>
            <pc:docMk/>
            <pc:sldMk cId="3073020842" sldId="838"/>
            <ac:cxnSpMk id="8" creationId="{2BEA21A4-D00F-0EB9-1CFB-8E1F8E509279}"/>
          </ac:cxnSpMkLst>
        </pc:cxnChg>
      </pc:sldChg>
      <pc:sldChg chg="addSp delSp modSp add mod delAnim modAnim">
        <pc:chgData name="Nguyen Chi Son" userId="606856d02e9d83ac" providerId="LiveId" clId="{A20FFAEB-C06C-41C1-801F-38417500390D}" dt="2022-05-14T14:43:34.327" v="10087"/>
        <pc:sldMkLst>
          <pc:docMk/>
          <pc:sldMk cId="2469390445" sldId="839"/>
        </pc:sldMkLst>
        <pc:spChg chg="mod">
          <ac:chgData name="Nguyen Chi Son" userId="606856d02e9d83ac" providerId="LiveId" clId="{A20FFAEB-C06C-41C1-801F-38417500390D}" dt="2022-05-13T20:53:49.871" v="2685" actId="20577"/>
          <ac:spMkLst>
            <pc:docMk/>
            <pc:sldMk cId="2469390445" sldId="839"/>
            <ac:spMk id="10" creationId="{CA7A7645-A7F6-FF0F-6CE7-F7954F96AD24}"/>
          </ac:spMkLst>
        </pc:spChg>
        <pc:spChg chg="mod">
          <ac:chgData name="Nguyen Chi Son" userId="606856d02e9d83ac" providerId="LiveId" clId="{A20FFAEB-C06C-41C1-801F-38417500390D}" dt="2022-05-13T20:49:21.889" v="2427" actId="1036"/>
          <ac:spMkLst>
            <pc:docMk/>
            <pc:sldMk cId="2469390445" sldId="839"/>
            <ac:spMk id="11" creationId="{0E84CBE1-4AB0-CA68-65C2-AC68692AACAA}"/>
          </ac:spMkLst>
        </pc:spChg>
        <pc:spChg chg="mod">
          <ac:chgData name="Nguyen Chi Son" userId="606856d02e9d83ac" providerId="LiveId" clId="{A20FFAEB-C06C-41C1-801F-38417500390D}" dt="2022-05-13T20:53:38.212" v="2662" actId="122"/>
          <ac:spMkLst>
            <pc:docMk/>
            <pc:sldMk cId="2469390445" sldId="839"/>
            <ac:spMk id="12" creationId="{5B8A6D26-E571-DC15-930E-F272FC43E0DD}"/>
          </ac:spMkLst>
        </pc:spChg>
        <pc:spChg chg="mod">
          <ac:chgData name="Nguyen Chi Son" userId="606856d02e9d83ac" providerId="LiveId" clId="{A20FFAEB-C06C-41C1-801F-38417500390D}" dt="2022-05-13T20:49:21.889" v="2427" actId="1036"/>
          <ac:spMkLst>
            <pc:docMk/>
            <pc:sldMk cId="2469390445" sldId="839"/>
            <ac:spMk id="13" creationId="{1E14587E-DEDE-55E8-CE0F-8FA8A72C11BC}"/>
          </ac:spMkLst>
        </pc:spChg>
        <pc:spChg chg="mod">
          <ac:chgData name="Nguyen Chi Son" userId="606856d02e9d83ac" providerId="LiveId" clId="{A20FFAEB-C06C-41C1-801F-38417500390D}" dt="2022-05-13T21:00:03.005" v="3913" actId="57"/>
          <ac:spMkLst>
            <pc:docMk/>
            <pc:sldMk cId="2469390445" sldId="839"/>
            <ac:spMk id="19" creationId="{9C339D16-68E4-43C4-A62E-D0146138D23B}"/>
          </ac:spMkLst>
        </pc:spChg>
        <pc:graphicFrameChg chg="add mod">
          <ac:chgData name="Nguyen Chi Son" userId="606856d02e9d83ac" providerId="LiveId" clId="{A20FFAEB-C06C-41C1-801F-38417500390D}" dt="2022-05-13T20:49:49.262" v="2453" actId="1076"/>
          <ac:graphicFrameMkLst>
            <pc:docMk/>
            <pc:sldMk cId="2469390445" sldId="839"/>
            <ac:graphicFrameMk id="8" creationId="{8BF6DC18-F4EB-8D5E-8089-0B12B64D162A}"/>
          </ac:graphicFrameMkLst>
        </pc:graphicFrameChg>
        <pc:graphicFrameChg chg="add mod">
          <ac:chgData name="Nguyen Chi Son" userId="606856d02e9d83ac" providerId="LiveId" clId="{A20FFAEB-C06C-41C1-801F-38417500390D}" dt="2022-05-13T20:51:19.381" v="2592" actId="1036"/>
          <ac:graphicFrameMkLst>
            <pc:docMk/>
            <pc:sldMk cId="2469390445" sldId="839"/>
            <ac:graphicFrameMk id="14" creationId="{9697F263-F3A4-64F1-443A-56CEA12BC2A9}"/>
          </ac:graphicFrameMkLst>
        </pc:graphicFrameChg>
        <pc:graphicFrameChg chg="add del mod">
          <ac:chgData name="Nguyen Chi Son" userId="606856d02e9d83ac" providerId="LiveId" clId="{A20FFAEB-C06C-41C1-801F-38417500390D}" dt="2022-05-13T20:53:36.085" v="2660" actId="478"/>
          <ac:graphicFrameMkLst>
            <pc:docMk/>
            <pc:sldMk cId="2469390445" sldId="839"/>
            <ac:graphicFrameMk id="15" creationId="{091618B0-9F23-57D9-8B68-E4789136099F}"/>
          </ac:graphicFrameMkLst>
        </pc:graphicFrameChg>
        <pc:graphicFrameChg chg="add mod">
          <ac:chgData name="Nguyen Chi Son" userId="606856d02e9d83ac" providerId="LiveId" clId="{A20FFAEB-C06C-41C1-801F-38417500390D}" dt="2022-05-13T20:54:03.199" v="2689"/>
          <ac:graphicFrameMkLst>
            <pc:docMk/>
            <pc:sldMk cId="2469390445" sldId="839"/>
            <ac:graphicFrameMk id="16" creationId="{DFEA72EA-8808-FF40-B6AE-B176099AD99F}"/>
          </ac:graphicFrameMkLst>
        </pc:graphicFrameChg>
      </pc:sldChg>
      <pc:sldChg chg="addSp delSp modSp add mod delAnim modAnim">
        <pc:chgData name="Nguyen Chi Son" userId="606856d02e9d83ac" providerId="LiveId" clId="{A20FFAEB-C06C-41C1-801F-38417500390D}" dt="2022-05-14T14:44:05.885" v="10102"/>
        <pc:sldMkLst>
          <pc:docMk/>
          <pc:sldMk cId="3897746557" sldId="840"/>
        </pc:sldMkLst>
        <pc:spChg chg="mod">
          <ac:chgData name="Nguyen Chi Son" userId="606856d02e9d83ac" providerId="LiveId" clId="{A20FFAEB-C06C-41C1-801F-38417500390D}" dt="2022-05-13T20:55:40.987" v="3173" actId="20577"/>
          <ac:spMkLst>
            <pc:docMk/>
            <pc:sldMk cId="3897746557" sldId="840"/>
            <ac:spMk id="10" creationId="{CA7A7645-A7F6-FF0F-6CE7-F7954F96AD24}"/>
          </ac:spMkLst>
        </pc:spChg>
        <pc:spChg chg="mod">
          <ac:chgData name="Nguyen Chi Son" userId="606856d02e9d83ac" providerId="LiveId" clId="{A20FFAEB-C06C-41C1-801F-38417500390D}" dt="2022-05-13T20:58:55.814" v="3592" actId="58"/>
          <ac:spMkLst>
            <pc:docMk/>
            <pc:sldMk cId="3897746557" sldId="840"/>
            <ac:spMk id="12" creationId="{5B8A6D26-E571-DC15-930E-F272FC43E0DD}"/>
          </ac:spMkLst>
        </pc:spChg>
        <pc:spChg chg="mod">
          <ac:chgData name="Nguyen Chi Son" userId="606856d02e9d83ac" providerId="LiveId" clId="{A20FFAEB-C06C-41C1-801F-38417500390D}" dt="2022-05-13T20:55:32.639" v="3171" actId="58"/>
          <ac:spMkLst>
            <pc:docMk/>
            <pc:sldMk cId="3897746557" sldId="840"/>
            <ac:spMk id="19" creationId="{9C339D16-68E4-43C4-A62E-D0146138D23B}"/>
          </ac:spMkLst>
        </pc:spChg>
        <pc:graphicFrameChg chg="del">
          <ac:chgData name="Nguyen Chi Son" userId="606856d02e9d83ac" providerId="LiveId" clId="{A20FFAEB-C06C-41C1-801F-38417500390D}" dt="2022-05-13T20:55:48.583" v="3175" actId="478"/>
          <ac:graphicFrameMkLst>
            <pc:docMk/>
            <pc:sldMk cId="3897746557" sldId="840"/>
            <ac:graphicFrameMk id="14" creationId="{9697F263-F3A4-64F1-443A-56CEA12BC2A9}"/>
          </ac:graphicFrameMkLst>
        </pc:graphicFrameChg>
        <pc:graphicFrameChg chg="add mod">
          <ac:chgData name="Nguyen Chi Son" userId="606856d02e9d83ac" providerId="LiveId" clId="{A20FFAEB-C06C-41C1-801F-38417500390D}" dt="2022-05-13T20:56:54.603" v="3336" actId="1076"/>
          <ac:graphicFrameMkLst>
            <pc:docMk/>
            <pc:sldMk cId="3897746557" sldId="840"/>
            <ac:graphicFrameMk id="15" creationId="{6F053F35-99AA-78B5-2D3C-A36A9D04BEBC}"/>
          </ac:graphicFrameMkLst>
        </pc:graphicFrameChg>
        <pc:graphicFrameChg chg="add mod">
          <ac:chgData name="Nguyen Chi Son" userId="606856d02e9d83ac" providerId="LiveId" clId="{A20FFAEB-C06C-41C1-801F-38417500390D}" dt="2022-05-13T20:58:02.525" v="3469" actId="1035"/>
          <ac:graphicFrameMkLst>
            <pc:docMk/>
            <pc:sldMk cId="3897746557" sldId="840"/>
            <ac:graphicFrameMk id="17" creationId="{DCD19DAF-C82B-BC32-286A-58219B7A73F8}"/>
          </ac:graphicFrameMkLst>
        </pc:graphicFrameChg>
      </pc:sldChg>
      <pc:sldChg chg="addSp delSp modSp add mod delAnim modAnim">
        <pc:chgData name="Nguyen Chi Son" userId="606856d02e9d83ac" providerId="LiveId" clId="{A20FFAEB-C06C-41C1-801F-38417500390D}" dt="2022-05-14T14:44:55.812" v="10121"/>
        <pc:sldMkLst>
          <pc:docMk/>
          <pc:sldMk cId="652079318" sldId="841"/>
        </pc:sldMkLst>
        <pc:spChg chg="mod">
          <ac:chgData name="Nguyen Chi Son" userId="606856d02e9d83ac" providerId="LiveId" clId="{A20FFAEB-C06C-41C1-801F-38417500390D}" dt="2022-05-13T21:08:41.757" v="4558" actId="20577"/>
          <ac:spMkLst>
            <pc:docMk/>
            <pc:sldMk cId="652079318" sldId="841"/>
            <ac:spMk id="10" creationId="{CA7A7645-A7F6-FF0F-6CE7-F7954F96AD24}"/>
          </ac:spMkLst>
        </pc:spChg>
        <pc:spChg chg="mod">
          <ac:chgData name="Nguyen Chi Son" userId="606856d02e9d83ac" providerId="LiveId" clId="{A20FFAEB-C06C-41C1-801F-38417500390D}" dt="2022-05-13T21:01:01.171" v="4218" actId="1036"/>
          <ac:spMkLst>
            <pc:docMk/>
            <pc:sldMk cId="652079318" sldId="841"/>
            <ac:spMk id="11" creationId="{0E84CBE1-4AB0-CA68-65C2-AC68692AACAA}"/>
          </ac:spMkLst>
        </pc:spChg>
        <pc:spChg chg="mod">
          <ac:chgData name="Nguyen Chi Son" userId="606856d02e9d83ac" providerId="LiveId" clId="{A20FFAEB-C06C-41C1-801F-38417500390D}" dt="2022-05-13T21:05:03.019" v="4452" actId="20577"/>
          <ac:spMkLst>
            <pc:docMk/>
            <pc:sldMk cId="652079318" sldId="841"/>
            <ac:spMk id="12" creationId="{5B8A6D26-E571-DC15-930E-F272FC43E0DD}"/>
          </ac:spMkLst>
        </pc:spChg>
        <pc:spChg chg="mod">
          <ac:chgData name="Nguyen Chi Son" userId="606856d02e9d83ac" providerId="LiveId" clId="{A20FFAEB-C06C-41C1-801F-38417500390D}" dt="2022-05-13T21:01:01.171" v="4218" actId="1036"/>
          <ac:spMkLst>
            <pc:docMk/>
            <pc:sldMk cId="652079318" sldId="841"/>
            <ac:spMk id="13" creationId="{1E14587E-DEDE-55E8-CE0F-8FA8A72C11BC}"/>
          </ac:spMkLst>
        </pc:spChg>
        <pc:spChg chg="mod">
          <ac:chgData name="Nguyen Chi Son" userId="606856d02e9d83ac" providerId="LiveId" clId="{A20FFAEB-C06C-41C1-801F-38417500390D}" dt="2022-05-13T21:10:28.542" v="4636" actId="20577"/>
          <ac:spMkLst>
            <pc:docMk/>
            <pc:sldMk cId="652079318" sldId="841"/>
            <ac:spMk id="19" creationId="{9C339D16-68E4-43C4-A62E-D0146138D23B}"/>
          </ac:spMkLst>
        </pc:spChg>
        <pc:graphicFrameChg chg="mod">
          <ac:chgData name="Nguyen Chi Son" userId="606856d02e9d83ac" providerId="LiveId" clId="{A20FFAEB-C06C-41C1-801F-38417500390D}" dt="2022-05-13T21:09:08.841" v="4585" actId="1037"/>
          <ac:graphicFrameMkLst>
            <pc:docMk/>
            <pc:sldMk cId="652079318" sldId="841"/>
            <ac:graphicFrameMk id="8" creationId="{8BF6DC18-F4EB-8D5E-8089-0B12B64D162A}"/>
          </ac:graphicFrameMkLst>
        </pc:graphicFrameChg>
        <pc:graphicFrameChg chg="add mod">
          <ac:chgData name="Nguyen Chi Son" userId="606856d02e9d83ac" providerId="LiveId" clId="{A20FFAEB-C06C-41C1-801F-38417500390D}" dt="2022-05-13T21:05:13.460" v="4460" actId="1035"/>
          <ac:graphicFrameMkLst>
            <pc:docMk/>
            <pc:sldMk cId="652079318" sldId="841"/>
            <ac:graphicFrameMk id="14" creationId="{A58B1220-7B6F-2496-1DB9-A27C41A441DE}"/>
          </ac:graphicFrameMkLst>
        </pc:graphicFrameChg>
        <pc:graphicFrameChg chg="mod">
          <ac:chgData name="Nguyen Chi Son" userId="606856d02e9d83ac" providerId="LiveId" clId="{A20FFAEB-C06C-41C1-801F-38417500390D}" dt="2022-05-13T21:05:07.297" v="4455" actId="1036"/>
          <ac:graphicFrameMkLst>
            <pc:docMk/>
            <pc:sldMk cId="652079318" sldId="841"/>
            <ac:graphicFrameMk id="15" creationId="{6F053F35-99AA-78B5-2D3C-A36A9D04BEBC}"/>
          </ac:graphicFrameMkLst>
        </pc:graphicFrameChg>
        <pc:graphicFrameChg chg="mod">
          <ac:chgData name="Nguyen Chi Son" userId="606856d02e9d83ac" providerId="LiveId" clId="{A20FFAEB-C06C-41C1-801F-38417500390D}" dt="2022-05-13T21:09:14.891" v="4622" actId="1035"/>
          <ac:graphicFrameMkLst>
            <pc:docMk/>
            <pc:sldMk cId="652079318" sldId="841"/>
            <ac:graphicFrameMk id="16" creationId="{DFEA72EA-8808-FF40-B6AE-B176099AD99F}"/>
          </ac:graphicFrameMkLst>
        </pc:graphicFrameChg>
        <pc:graphicFrameChg chg="del mod">
          <ac:chgData name="Nguyen Chi Son" userId="606856d02e9d83ac" providerId="LiveId" clId="{A20FFAEB-C06C-41C1-801F-38417500390D}" dt="2022-05-13T21:01:22.053" v="4281" actId="478"/>
          <ac:graphicFrameMkLst>
            <pc:docMk/>
            <pc:sldMk cId="652079318" sldId="841"/>
            <ac:graphicFrameMk id="17" creationId="{DCD19DAF-C82B-BC32-286A-58219B7A73F8}"/>
          </ac:graphicFrameMkLst>
        </pc:graphicFrameChg>
        <pc:graphicFrameChg chg="add mod">
          <ac:chgData name="Nguyen Chi Son" userId="606856d02e9d83ac" providerId="LiveId" clId="{A20FFAEB-C06C-41C1-801F-38417500390D}" dt="2022-05-13T21:09:44.132" v="4632" actId="1076"/>
          <ac:graphicFrameMkLst>
            <pc:docMk/>
            <pc:sldMk cId="652079318" sldId="841"/>
            <ac:graphicFrameMk id="20" creationId="{3F652070-A0CF-CCB7-3CDE-6B0D593D77C0}"/>
          </ac:graphicFrameMkLst>
        </pc:graphicFrameChg>
        <pc:picChg chg="add mod modCrop">
          <ac:chgData name="Nguyen Chi Son" userId="606856d02e9d83ac" providerId="LiveId" clId="{A20FFAEB-C06C-41C1-801F-38417500390D}" dt="2022-05-13T21:09:46.389" v="4633" actId="1076"/>
          <ac:picMkLst>
            <pc:docMk/>
            <pc:sldMk cId="652079318" sldId="841"/>
            <ac:picMk id="18" creationId="{272A8555-91DE-613A-4E45-953D748366FE}"/>
          </ac:picMkLst>
        </pc:picChg>
      </pc:sldChg>
      <pc:sldChg chg="addSp delSp modSp add mod delAnim modAnim">
        <pc:chgData name="Nguyen Chi Son" userId="606856d02e9d83ac" providerId="LiveId" clId="{A20FFAEB-C06C-41C1-801F-38417500390D}" dt="2022-05-14T14:45:27.798" v="10141"/>
        <pc:sldMkLst>
          <pc:docMk/>
          <pc:sldMk cId="733565035" sldId="842"/>
        </pc:sldMkLst>
        <pc:spChg chg="mod">
          <ac:chgData name="Nguyen Chi Son" userId="606856d02e9d83ac" providerId="LiveId" clId="{A20FFAEB-C06C-41C1-801F-38417500390D}" dt="2022-05-14T14:45:22.072" v="10139" actId="20577"/>
          <ac:spMkLst>
            <pc:docMk/>
            <pc:sldMk cId="733565035" sldId="842"/>
            <ac:spMk id="10" creationId="{CA7A7645-A7F6-FF0F-6CE7-F7954F96AD24}"/>
          </ac:spMkLst>
        </pc:spChg>
        <pc:spChg chg="mod">
          <ac:chgData name="Nguyen Chi Son" userId="606856d02e9d83ac" providerId="LiveId" clId="{A20FFAEB-C06C-41C1-801F-38417500390D}" dt="2022-05-14T08:24:26.230" v="5735" actId="1036"/>
          <ac:spMkLst>
            <pc:docMk/>
            <pc:sldMk cId="733565035" sldId="842"/>
            <ac:spMk id="11" creationId="{0E84CBE1-4AB0-CA68-65C2-AC68692AACAA}"/>
          </ac:spMkLst>
        </pc:spChg>
        <pc:spChg chg="mod">
          <ac:chgData name="Nguyen Chi Son" userId="606856d02e9d83ac" providerId="LiveId" clId="{A20FFAEB-C06C-41C1-801F-38417500390D}" dt="2022-05-14T08:26:22.650" v="5961" actId="20577"/>
          <ac:spMkLst>
            <pc:docMk/>
            <pc:sldMk cId="733565035" sldId="842"/>
            <ac:spMk id="12" creationId="{5B8A6D26-E571-DC15-930E-F272FC43E0DD}"/>
          </ac:spMkLst>
        </pc:spChg>
        <pc:spChg chg="mod">
          <ac:chgData name="Nguyen Chi Son" userId="606856d02e9d83ac" providerId="LiveId" clId="{A20FFAEB-C06C-41C1-801F-38417500390D}" dt="2022-05-14T08:24:26.230" v="5735" actId="1036"/>
          <ac:spMkLst>
            <pc:docMk/>
            <pc:sldMk cId="733565035" sldId="842"/>
            <ac:spMk id="13" creationId="{1E14587E-DEDE-55E8-CE0F-8FA8A72C11BC}"/>
          </ac:spMkLst>
        </pc:spChg>
        <pc:spChg chg="mod">
          <ac:chgData name="Nguyen Chi Son" userId="606856d02e9d83ac" providerId="LiveId" clId="{A20FFAEB-C06C-41C1-801F-38417500390D}" dt="2022-05-14T08:24:20.222" v="5712" actId="20577"/>
          <ac:spMkLst>
            <pc:docMk/>
            <pc:sldMk cId="733565035" sldId="842"/>
            <ac:spMk id="19" creationId="{9C339D16-68E4-43C4-A62E-D0146138D23B}"/>
          </ac:spMkLst>
        </pc:spChg>
        <pc:graphicFrameChg chg="mod">
          <ac:chgData name="Nguyen Chi Son" userId="606856d02e9d83ac" providerId="LiveId" clId="{A20FFAEB-C06C-41C1-801F-38417500390D}" dt="2022-05-14T14:33:14.124" v="9944" actId="1076"/>
          <ac:graphicFrameMkLst>
            <pc:docMk/>
            <pc:sldMk cId="733565035" sldId="842"/>
            <ac:graphicFrameMk id="8" creationId="{8BF6DC18-F4EB-8D5E-8089-0B12B64D162A}"/>
          </ac:graphicFrameMkLst>
        </pc:graphicFrameChg>
        <pc:graphicFrameChg chg="del">
          <ac:chgData name="Nguyen Chi Son" userId="606856d02e9d83ac" providerId="LiveId" clId="{A20FFAEB-C06C-41C1-801F-38417500390D}" dt="2022-05-14T08:21:46.383" v="5583" actId="478"/>
          <ac:graphicFrameMkLst>
            <pc:docMk/>
            <pc:sldMk cId="733565035" sldId="842"/>
            <ac:graphicFrameMk id="14" creationId="{A58B1220-7B6F-2496-1DB9-A27C41A441DE}"/>
          </ac:graphicFrameMkLst>
        </pc:graphicFrameChg>
        <pc:graphicFrameChg chg="mod">
          <ac:chgData name="Nguyen Chi Son" userId="606856d02e9d83ac" providerId="LiveId" clId="{A20FFAEB-C06C-41C1-801F-38417500390D}" dt="2022-05-14T14:29:25.685" v="9940"/>
          <ac:graphicFrameMkLst>
            <pc:docMk/>
            <pc:sldMk cId="733565035" sldId="842"/>
            <ac:graphicFrameMk id="15" creationId="{6F053F35-99AA-78B5-2D3C-A36A9D04BEBC}"/>
          </ac:graphicFrameMkLst>
        </pc:graphicFrameChg>
        <pc:graphicFrameChg chg="del">
          <ac:chgData name="Nguyen Chi Son" userId="606856d02e9d83ac" providerId="LiveId" clId="{A20FFAEB-C06C-41C1-801F-38417500390D}" dt="2022-05-14T08:21:47.786" v="5585" actId="478"/>
          <ac:graphicFrameMkLst>
            <pc:docMk/>
            <pc:sldMk cId="733565035" sldId="842"/>
            <ac:graphicFrameMk id="16" creationId="{DFEA72EA-8808-FF40-B6AE-B176099AD99F}"/>
          </ac:graphicFrameMkLst>
        </pc:graphicFrameChg>
        <pc:graphicFrameChg chg="del">
          <ac:chgData name="Nguyen Chi Son" userId="606856d02e9d83ac" providerId="LiveId" clId="{A20FFAEB-C06C-41C1-801F-38417500390D}" dt="2022-05-14T08:21:48.243" v="5586" actId="478"/>
          <ac:graphicFrameMkLst>
            <pc:docMk/>
            <pc:sldMk cId="733565035" sldId="842"/>
            <ac:graphicFrameMk id="20" creationId="{3F652070-A0CF-CCB7-3CDE-6B0D593D77C0}"/>
          </ac:graphicFrameMkLst>
        </pc:graphicFrameChg>
        <pc:picChg chg="add mod">
          <ac:chgData name="Nguyen Chi Son" userId="606856d02e9d83ac" providerId="LiveId" clId="{A20FFAEB-C06C-41C1-801F-38417500390D}" dt="2022-05-14T08:24:20.688" v="5714" actId="14100"/>
          <ac:picMkLst>
            <pc:docMk/>
            <pc:sldMk cId="733565035" sldId="842"/>
            <ac:picMk id="17" creationId="{2CA33DB2-5C67-5EEA-7907-9F1D56B57AAE}"/>
          </ac:picMkLst>
        </pc:picChg>
        <pc:picChg chg="del">
          <ac:chgData name="Nguyen Chi Son" userId="606856d02e9d83ac" providerId="LiveId" clId="{A20FFAEB-C06C-41C1-801F-38417500390D}" dt="2022-05-14T08:21:47.160" v="5584" actId="478"/>
          <ac:picMkLst>
            <pc:docMk/>
            <pc:sldMk cId="733565035" sldId="842"/>
            <ac:picMk id="18" creationId="{272A8555-91DE-613A-4E45-953D748366FE}"/>
          </ac:picMkLst>
        </pc:picChg>
      </pc:sldChg>
      <pc:sldChg chg="addSp delSp modSp add mod delAnim modAnim">
        <pc:chgData name="Nguyen Chi Son" userId="606856d02e9d83ac" providerId="LiveId" clId="{A20FFAEB-C06C-41C1-801F-38417500390D}" dt="2022-05-14T14:45:38.790" v="10144"/>
        <pc:sldMkLst>
          <pc:docMk/>
          <pc:sldMk cId="2177373405" sldId="843"/>
        </pc:sldMkLst>
        <pc:spChg chg="mod">
          <ac:chgData name="Nguyen Chi Son" userId="606856d02e9d83ac" providerId="LiveId" clId="{A20FFAEB-C06C-41C1-801F-38417500390D}" dt="2022-05-14T08:27:55.785" v="5985" actId="20577"/>
          <ac:spMkLst>
            <pc:docMk/>
            <pc:sldMk cId="2177373405" sldId="843"/>
            <ac:spMk id="10" creationId="{CA7A7645-A7F6-FF0F-6CE7-F7954F96AD24}"/>
          </ac:spMkLst>
        </pc:spChg>
        <pc:spChg chg="mod">
          <ac:chgData name="Nguyen Chi Son" userId="606856d02e9d83ac" providerId="LiveId" clId="{A20FFAEB-C06C-41C1-801F-38417500390D}" dt="2022-05-14T08:29:57.454" v="6031" actId="20577"/>
          <ac:spMkLst>
            <pc:docMk/>
            <pc:sldMk cId="2177373405" sldId="843"/>
            <ac:spMk id="12" creationId="{5B8A6D26-E571-DC15-930E-F272FC43E0DD}"/>
          </ac:spMkLst>
        </pc:spChg>
        <pc:graphicFrameChg chg="del">
          <ac:chgData name="Nguyen Chi Son" userId="606856d02e9d83ac" providerId="LiveId" clId="{A20FFAEB-C06C-41C1-801F-38417500390D}" dt="2022-05-14T08:27:50.590" v="5967" actId="478"/>
          <ac:graphicFrameMkLst>
            <pc:docMk/>
            <pc:sldMk cId="2177373405" sldId="843"/>
            <ac:graphicFrameMk id="8" creationId="{8BF6DC18-F4EB-8D5E-8089-0B12B64D162A}"/>
          </ac:graphicFrameMkLst>
        </pc:graphicFrameChg>
        <pc:graphicFrameChg chg="add mod">
          <ac:chgData name="Nguyen Chi Son" userId="606856d02e9d83ac" providerId="LiveId" clId="{A20FFAEB-C06C-41C1-801F-38417500390D}" dt="2022-05-14T08:29:01.549" v="6024"/>
          <ac:graphicFrameMkLst>
            <pc:docMk/>
            <pc:sldMk cId="2177373405" sldId="843"/>
            <ac:graphicFrameMk id="14" creationId="{A2661A13-4751-8005-D73E-AF5205EAEACD}"/>
          </ac:graphicFrameMkLst>
        </pc:graphicFrameChg>
        <pc:graphicFrameChg chg="del">
          <ac:chgData name="Nguyen Chi Son" userId="606856d02e9d83ac" providerId="LiveId" clId="{A20FFAEB-C06C-41C1-801F-38417500390D}" dt="2022-05-14T08:28:30.597" v="5992" actId="478"/>
          <ac:graphicFrameMkLst>
            <pc:docMk/>
            <pc:sldMk cId="2177373405" sldId="843"/>
            <ac:graphicFrameMk id="15" creationId="{6F053F35-99AA-78B5-2D3C-A36A9D04BEBC}"/>
          </ac:graphicFrameMkLst>
        </pc:graphicFrameChg>
        <pc:graphicFrameChg chg="add mod">
          <ac:chgData name="Nguyen Chi Son" userId="606856d02e9d83ac" providerId="LiveId" clId="{A20FFAEB-C06C-41C1-801F-38417500390D}" dt="2022-05-14T08:29:59.242" v="6032" actId="1076"/>
          <ac:graphicFrameMkLst>
            <pc:docMk/>
            <pc:sldMk cId="2177373405" sldId="843"/>
            <ac:graphicFrameMk id="16" creationId="{E5F56957-7EAC-6E2E-C86B-2EFB67643BFE}"/>
          </ac:graphicFrameMkLst>
        </pc:graphicFrameChg>
      </pc:sldChg>
      <pc:sldChg chg="delSp modSp add mod delAnim modAnim">
        <pc:chgData name="Nguyen Chi Son" userId="606856d02e9d83ac" providerId="LiveId" clId="{A20FFAEB-C06C-41C1-801F-38417500390D}" dt="2022-05-14T14:45:47.973" v="10147"/>
        <pc:sldMkLst>
          <pc:docMk/>
          <pc:sldMk cId="1462173169" sldId="844"/>
        </pc:sldMkLst>
        <pc:spChg chg="mod">
          <ac:chgData name="Nguyen Chi Son" userId="606856d02e9d83ac" providerId="LiveId" clId="{A20FFAEB-C06C-41C1-801F-38417500390D}" dt="2022-05-14T14:36:00.305" v="9986" actId="57"/>
          <ac:spMkLst>
            <pc:docMk/>
            <pc:sldMk cId="1462173169" sldId="844"/>
            <ac:spMk id="10" creationId="{CA7A7645-A7F6-FF0F-6CE7-F7954F96AD24}"/>
          </ac:spMkLst>
        </pc:spChg>
        <pc:spChg chg="mod">
          <ac:chgData name="Nguyen Chi Son" userId="606856d02e9d83ac" providerId="LiveId" clId="{A20FFAEB-C06C-41C1-801F-38417500390D}" dt="2022-05-14T08:34:32.051" v="6226" actId="20577"/>
          <ac:spMkLst>
            <pc:docMk/>
            <pc:sldMk cId="1462173169" sldId="844"/>
            <ac:spMk id="12" creationId="{5B8A6D26-E571-DC15-930E-F272FC43E0DD}"/>
          </ac:spMkLst>
        </pc:spChg>
        <pc:graphicFrameChg chg="del mod">
          <ac:chgData name="Nguyen Chi Son" userId="606856d02e9d83ac" providerId="LiveId" clId="{A20FFAEB-C06C-41C1-801F-38417500390D}" dt="2022-05-14T14:35:01.917" v="9972" actId="478"/>
          <ac:graphicFrameMkLst>
            <pc:docMk/>
            <pc:sldMk cId="1462173169" sldId="844"/>
            <ac:graphicFrameMk id="14" creationId="{A2661A13-4751-8005-D73E-AF5205EAEACD}"/>
          </ac:graphicFrameMkLst>
        </pc:graphicFrameChg>
        <pc:graphicFrameChg chg="mod">
          <ac:chgData name="Nguyen Chi Son" userId="606856d02e9d83ac" providerId="LiveId" clId="{A20FFAEB-C06C-41C1-801F-38417500390D}" dt="2022-05-14T14:36:03.730" v="9987" actId="1076"/>
          <ac:graphicFrameMkLst>
            <pc:docMk/>
            <pc:sldMk cId="1462173169" sldId="844"/>
            <ac:graphicFrameMk id="16" creationId="{E5F56957-7EAC-6E2E-C86B-2EFB67643BFE}"/>
          </ac:graphicFrameMkLst>
        </pc:graphicFrameChg>
      </pc:sldChg>
      <pc:sldChg chg="add del">
        <pc:chgData name="Nguyen Chi Son" userId="606856d02e9d83ac" providerId="LiveId" clId="{A20FFAEB-C06C-41C1-801F-38417500390D}" dt="2022-05-14T08:27:59.763" v="5987"/>
        <pc:sldMkLst>
          <pc:docMk/>
          <pc:sldMk cId="3348932287" sldId="844"/>
        </pc:sldMkLst>
      </pc:sldChg>
      <pc:sldChg chg="delSp modSp add mod delAnim modAnim">
        <pc:chgData name="Nguyen Chi Son" userId="606856d02e9d83ac" providerId="LiveId" clId="{A20FFAEB-C06C-41C1-801F-38417500390D}" dt="2022-05-14T14:46:29.597" v="10162"/>
        <pc:sldMkLst>
          <pc:docMk/>
          <pc:sldMk cId="942798405" sldId="845"/>
        </pc:sldMkLst>
        <pc:spChg chg="mod">
          <ac:chgData name="Nguyen Chi Son" userId="606856d02e9d83ac" providerId="LiveId" clId="{A20FFAEB-C06C-41C1-801F-38417500390D}" dt="2022-05-14T14:46:24.737" v="10160" actId="122"/>
          <ac:spMkLst>
            <pc:docMk/>
            <pc:sldMk cId="942798405" sldId="845"/>
            <ac:spMk id="10" creationId="{CA7A7645-A7F6-FF0F-6CE7-F7954F96AD24}"/>
          </ac:spMkLst>
        </pc:spChg>
        <pc:spChg chg="mod">
          <ac:chgData name="Nguyen Chi Son" userId="606856d02e9d83ac" providerId="LiveId" clId="{A20FFAEB-C06C-41C1-801F-38417500390D}" dt="2022-05-14T08:39:16.660" v="6549" actId="122"/>
          <ac:spMkLst>
            <pc:docMk/>
            <pc:sldMk cId="942798405" sldId="845"/>
            <ac:spMk id="12" creationId="{5B8A6D26-E571-DC15-930E-F272FC43E0DD}"/>
          </ac:spMkLst>
        </pc:spChg>
        <pc:graphicFrameChg chg="del mod">
          <ac:chgData name="Nguyen Chi Son" userId="606856d02e9d83ac" providerId="LiveId" clId="{A20FFAEB-C06C-41C1-801F-38417500390D}" dt="2022-05-14T14:46:23.343" v="10159" actId="478"/>
          <ac:graphicFrameMkLst>
            <pc:docMk/>
            <pc:sldMk cId="942798405" sldId="845"/>
            <ac:graphicFrameMk id="14" creationId="{A2661A13-4751-8005-D73E-AF5205EAEACD}"/>
          </ac:graphicFrameMkLst>
        </pc:graphicFrameChg>
        <pc:graphicFrameChg chg="del">
          <ac:chgData name="Nguyen Chi Son" userId="606856d02e9d83ac" providerId="LiveId" clId="{A20FFAEB-C06C-41C1-801F-38417500390D}" dt="2022-05-14T08:38:54.196" v="6516" actId="478"/>
          <ac:graphicFrameMkLst>
            <pc:docMk/>
            <pc:sldMk cId="942798405" sldId="845"/>
            <ac:graphicFrameMk id="16" creationId="{E5F56957-7EAC-6E2E-C86B-2EFB67643BFE}"/>
          </ac:graphicFrameMkLst>
        </pc:graphicFrameChg>
      </pc:sldChg>
      <pc:sldChg chg="addSp delSp modSp add mod delAnim modAnim">
        <pc:chgData name="Nguyen Chi Son" userId="606856d02e9d83ac" providerId="LiveId" clId="{A20FFAEB-C06C-41C1-801F-38417500390D}" dt="2022-05-14T14:46:37.989" v="10165"/>
        <pc:sldMkLst>
          <pc:docMk/>
          <pc:sldMk cId="2040469783" sldId="846"/>
        </pc:sldMkLst>
        <pc:spChg chg="mod">
          <ac:chgData name="Nguyen Chi Son" userId="606856d02e9d83ac" providerId="LiveId" clId="{A20FFAEB-C06C-41C1-801F-38417500390D}" dt="2022-05-14T08:39:25.445" v="6572" actId="20577"/>
          <ac:spMkLst>
            <pc:docMk/>
            <pc:sldMk cId="2040469783" sldId="846"/>
            <ac:spMk id="10" creationId="{CA7A7645-A7F6-FF0F-6CE7-F7954F96AD24}"/>
          </ac:spMkLst>
        </pc:spChg>
        <pc:spChg chg="mod">
          <ac:chgData name="Nguyen Chi Son" userId="606856d02e9d83ac" providerId="LiveId" clId="{A20FFAEB-C06C-41C1-801F-38417500390D}" dt="2022-05-14T08:39:49.659" v="6599" actId="20577"/>
          <ac:spMkLst>
            <pc:docMk/>
            <pc:sldMk cId="2040469783" sldId="846"/>
            <ac:spMk id="12" creationId="{5B8A6D26-E571-DC15-930E-F272FC43E0DD}"/>
          </ac:spMkLst>
        </pc:spChg>
        <pc:graphicFrameChg chg="del">
          <ac:chgData name="Nguyen Chi Son" userId="606856d02e9d83ac" providerId="LiveId" clId="{A20FFAEB-C06C-41C1-801F-38417500390D}" dt="2022-05-14T08:39:31.323" v="6573" actId="478"/>
          <ac:graphicFrameMkLst>
            <pc:docMk/>
            <pc:sldMk cId="2040469783" sldId="846"/>
            <ac:graphicFrameMk id="14" creationId="{A2661A13-4751-8005-D73E-AF5205EAEACD}"/>
          </ac:graphicFrameMkLst>
        </pc:graphicFrameChg>
        <pc:graphicFrameChg chg="add mod">
          <ac:chgData name="Nguyen Chi Son" userId="606856d02e9d83ac" providerId="LiveId" clId="{A20FFAEB-C06C-41C1-801F-38417500390D}" dt="2022-05-14T08:39:38.979" v="6577"/>
          <ac:graphicFrameMkLst>
            <pc:docMk/>
            <pc:sldMk cId="2040469783" sldId="846"/>
            <ac:graphicFrameMk id="15" creationId="{0B3982A4-3084-184F-03AC-70014B5EC046}"/>
          </ac:graphicFrameMkLst>
        </pc:graphicFrameChg>
        <pc:graphicFrameChg chg="add mod">
          <ac:chgData name="Nguyen Chi Son" userId="606856d02e9d83ac" providerId="LiveId" clId="{A20FFAEB-C06C-41C1-801F-38417500390D}" dt="2022-05-14T08:43:48.092" v="6606" actId="1076"/>
          <ac:graphicFrameMkLst>
            <pc:docMk/>
            <pc:sldMk cId="2040469783" sldId="846"/>
            <ac:graphicFrameMk id="16" creationId="{FF69AFC4-C84C-2689-53A5-A2D5E2F725FB}"/>
          </ac:graphicFrameMkLst>
        </pc:graphicFrameChg>
      </pc:sldChg>
      <pc:sldChg chg="addSp delSp modSp add mod delAnim modAnim">
        <pc:chgData name="Nguyen Chi Son" userId="606856d02e9d83ac" providerId="LiveId" clId="{A20FFAEB-C06C-41C1-801F-38417500390D}" dt="2022-05-14T14:47:01.125" v="10170"/>
        <pc:sldMkLst>
          <pc:docMk/>
          <pc:sldMk cId="4284804324" sldId="847"/>
        </pc:sldMkLst>
        <pc:spChg chg="del">
          <ac:chgData name="Nguyen Chi Son" userId="606856d02e9d83ac" providerId="LiveId" clId="{A20FFAEB-C06C-41C1-801F-38417500390D}" dt="2022-05-14T08:45:45.543" v="7118" actId="478"/>
          <ac:spMkLst>
            <pc:docMk/>
            <pc:sldMk cId="4284804324" sldId="847"/>
            <ac:spMk id="10" creationId="{CA7A7645-A7F6-FF0F-6CE7-F7954F96AD24}"/>
          </ac:spMkLst>
        </pc:spChg>
        <pc:spChg chg="del">
          <ac:chgData name="Nguyen Chi Son" userId="606856d02e9d83ac" providerId="LiveId" clId="{A20FFAEB-C06C-41C1-801F-38417500390D}" dt="2022-05-14T08:45:45.543" v="7118" actId="478"/>
          <ac:spMkLst>
            <pc:docMk/>
            <pc:sldMk cId="4284804324" sldId="847"/>
            <ac:spMk id="11" creationId="{0E84CBE1-4AB0-CA68-65C2-AC68692AACAA}"/>
          </ac:spMkLst>
        </pc:spChg>
        <pc:spChg chg="del">
          <ac:chgData name="Nguyen Chi Son" userId="606856d02e9d83ac" providerId="LiveId" clId="{A20FFAEB-C06C-41C1-801F-38417500390D}" dt="2022-05-14T08:45:45.543" v="7118" actId="478"/>
          <ac:spMkLst>
            <pc:docMk/>
            <pc:sldMk cId="4284804324" sldId="847"/>
            <ac:spMk id="12" creationId="{5B8A6D26-E571-DC15-930E-F272FC43E0DD}"/>
          </ac:spMkLst>
        </pc:spChg>
        <pc:spChg chg="del">
          <ac:chgData name="Nguyen Chi Son" userId="606856d02e9d83ac" providerId="LiveId" clId="{A20FFAEB-C06C-41C1-801F-38417500390D}" dt="2022-05-14T08:45:45.543" v="7118" actId="478"/>
          <ac:spMkLst>
            <pc:docMk/>
            <pc:sldMk cId="4284804324" sldId="847"/>
            <ac:spMk id="13" creationId="{1E14587E-DEDE-55E8-CE0F-8FA8A72C11BC}"/>
          </ac:spMkLst>
        </pc:spChg>
        <pc:spChg chg="add mod">
          <ac:chgData name="Nguyen Chi Son" userId="606856d02e9d83ac" providerId="LiveId" clId="{A20FFAEB-C06C-41C1-801F-38417500390D}" dt="2022-05-14T14:36:28.133" v="9991" actId="20577"/>
          <ac:spMkLst>
            <pc:docMk/>
            <pc:sldMk cId="4284804324" sldId="847"/>
            <ac:spMk id="18" creationId="{8A56A9B8-D43D-B5DC-C69F-287334BC36D9}"/>
          </ac:spMkLst>
        </pc:spChg>
        <pc:spChg chg="mod">
          <ac:chgData name="Nguyen Chi Son" userId="606856d02e9d83ac" providerId="LiveId" clId="{A20FFAEB-C06C-41C1-801F-38417500390D}" dt="2022-05-14T08:59:59.541" v="7937" actId="20577"/>
          <ac:spMkLst>
            <pc:docMk/>
            <pc:sldMk cId="4284804324" sldId="847"/>
            <ac:spMk id="19" creationId="{9C339D16-68E4-43C4-A62E-D0146138D23B}"/>
          </ac:spMkLst>
        </pc:spChg>
        <pc:spChg chg="add mod">
          <ac:chgData name="Nguyen Chi Son" userId="606856d02e9d83ac" providerId="LiveId" clId="{A20FFAEB-C06C-41C1-801F-38417500390D}" dt="2022-05-14T09:25:57.405" v="8355" actId="1035"/>
          <ac:spMkLst>
            <pc:docMk/>
            <pc:sldMk cId="4284804324" sldId="847"/>
            <ac:spMk id="20" creationId="{4BDCF57C-F5CD-8238-8566-F0A8407D4D22}"/>
          </ac:spMkLst>
        </pc:spChg>
        <pc:spChg chg="add mod">
          <ac:chgData name="Nguyen Chi Son" userId="606856d02e9d83ac" providerId="LiveId" clId="{A20FFAEB-C06C-41C1-801F-38417500390D}" dt="2022-05-14T09:33:44.728" v="8636" actId="20577"/>
          <ac:spMkLst>
            <pc:docMk/>
            <pc:sldMk cId="4284804324" sldId="847"/>
            <ac:spMk id="21" creationId="{70DA585C-2526-E1F7-213D-DA7109D5DCDA}"/>
          </ac:spMkLst>
        </pc:spChg>
        <pc:spChg chg="add mod">
          <ac:chgData name="Nguyen Chi Son" userId="606856d02e9d83ac" providerId="LiveId" clId="{A20FFAEB-C06C-41C1-801F-38417500390D}" dt="2022-05-14T09:25:57.405" v="8355" actId="1035"/>
          <ac:spMkLst>
            <pc:docMk/>
            <pc:sldMk cId="4284804324" sldId="847"/>
            <ac:spMk id="22" creationId="{AED92D8A-18B8-3D62-BB38-9E2C200C99D1}"/>
          </ac:spMkLst>
        </pc:spChg>
        <pc:graphicFrameChg chg="del">
          <ac:chgData name="Nguyen Chi Son" userId="606856d02e9d83ac" providerId="LiveId" clId="{A20FFAEB-C06C-41C1-801F-38417500390D}" dt="2022-05-14T08:45:45.543" v="7118" actId="478"/>
          <ac:graphicFrameMkLst>
            <pc:docMk/>
            <pc:sldMk cId="4284804324" sldId="847"/>
            <ac:graphicFrameMk id="15" creationId="{0B3982A4-3084-184F-03AC-70014B5EC046}"/>
          </ac:graphicFrameMkLst>
        </pc:graphicFrameChg>
        <pc:graphicFrameChg chg="del">
          <ac:chgData name="Nguyen Chi Son" userId="606856d02e9d83ac" providerId="LiveId" clId="{A20FFAEB-C06C-41C1-801F-38417500390D}" dt="2022-05-14T08:45:45.543" v="7118" actId="478"/>
          <ac:graphicFrameMkLst>
            <pc:docMk/>
            <pc:sldMk cId="4284804324" sldId="847"/>
            <ac:graphicFrameMk id="16" creationId="{FF69AFC4-C84C-2689-53A5-A2D5E2F725FB}"/>
          </ac:graphicFrameMkLst>
        </pc:graphicFrameChg>
        <pc:graphicFrameChg chg="add del mod">
          <ac:chgData name="Nguyen Chi Son" userId="606856d02e9d83ac" providerId="LiveId" clId="{A20FFAEB-C06C-41C1-801F-38417500390D}" dt="2022-05-14T09:22:48.396" v="8313" actId="478"/>
          <ac:graphicFrameMkLst>
            <pc:docMk/>
            <pc:sldMk cId="4284804324" sldId="847"/>
            <ac:graphicFrameMk id="23" creationId="{1B2ACD37-4C2E-2B15-A07A-713042FE7D95}"/>
          </ac:graphicFrameMkLst>
        </pc:graphicFrameChg>
        <pc:graphicFrameChg chg="add del mod">
          <ac:chgData name="Nguyen Chi Son" userId="606856d02e9d83ac" providerId="LiveId" clId="{A20FFAEB-C06C-41C1-801F-38417500390D}" dt="2022-05-14T09:29:47.748" v="8356" actId="478"/>
          <ac:graphicFrameMkLst>
            <pc:docMk/>
            <pc:sldMk cId="4284804324" sldId="847"/>
            <ac:graphicFrameMk id="24" creationId="{EC7692E9-8A9D-01E9-68B9-087F3CA61E4C}"/>
          </ac:graphicFrameMkLst>
        </pc:graphicFrameChg>
        <pc:picChg chg="add mod">
          <ac:chgData name="Nguyen Chi Son" userId="606856d02e9d83ac" providerId="LiveId" clId="{A20FFAEB-C06C-41C1-801F-38417500390D}" dt="2022-05-14T08:49:28.675" v="7896" actId="1035"/>
          <ac:picMkLst>
            <pc:docMk/>
            <pc:sldMk cId="4284804324" sldId="847"/>
            <ac:picMk id="14" creationId="{8E5E9AC8-27B9-B0D4-70B2-AE3936E438B3}"/>
          </ac:picMkLst>
        </pc:picChg>
        <pc:picChg chg="del">
          <ac:chgData name="Nguyen Chi Son" userId="606856d02e9d83ac" providerId="LiveId" clId="{A20FFAEB-C06C-41C1-801F-38417500390D}" dt="2022-05-14T08:44:21.728" v="6608" actId="478"/>
          <ac:picMkLst>
            <pc:docMk/>
            <pc:sldMk cId="4284804324" sldId="847"/>
            <ac:picMk id="17" creationId="{2CA33DB2-5C67-5EEA-7907-9F1D56B57AAE}"/>
          </ac:picMkLst>
        </pc:picChg>
      </pc:sldChg>
      <pc:sldChg chg="addSp delSp modSp add mod addAnim delAnim modAnim">
        <pc:chgData name="Nguyen Chi Son" userId="606856d02e9d83ac" providerId="LiveId" clId="{A20FFAEB-C06C-41C1-801F-38417500390D}" dt="2022-05-14T14:45:01.173" v="10122"/>
        <pc:sldMkLst>
          <pc:docMk/>
          <pc:sldMk cId="3077750142" sldId="848"/>
        </pc:sldMkLst>
        <pc:spChg chg="mod">
          <ac:chgData name="Nguyen Chi Son" userId="606856d02e9d83ac" providerId="LiveId" clId="{A20FFAEB-C06C-41C1-801F-38417500390D}" dt="2022-05-14T14:34:55.650" v="9971" actId="20577"/>
          <ac:spMkLst>
            <pc:docMk/>
            <pc:sldMk cId="3077750142" sldId="848"/>
            <ac:spMk id="7" creationId="{C710B3F8-E21A-B88C-63BC-63A5A6271176}"/>
          </ac:spMkLst>
        </pc:spChg>
        <pc:spChg chg="add mod">
          <ac:chgData name="Nguyen Chi Son" userId="606856d02e9d83ac" providerId="LiveId" clId="{A20FFAEB-C06C-41C1-801F-38417500390D}" dt="2022-05-14T09:05:17.329" v="8075" actId="571"/>
          <ac:spMkLst>
            <pc:docMk/>
            <pc:sldMk cId="3077750142" sldId="848"/>
            <ac:spMk id="11" creationId="{9E04B86E-3660-4D4C-CF2C-FD4D1CFA8B43}"/>
          </ac:spMkLst>
        </pc:spChg>
        <pc:graphicFrameChg chg="del">
          <ac:chgData name="Nguyen Chi Son" userId="606856d02e9d83ac" providerId="LiveId" clId="{A20FFAEB-C06C-41C1-801F-38417500390D}" dt="2022-05-14T09:02:06.822" v="7950" actId="478"/>
          <ac:graphicFrameMkLst>
            <pc:docMk/>
            <pc:sldMk cId="3077750142" sldId="848"/>
            <ac:graphicFrameMk id="8" creationId="{02E869A1-81BD-3ACF-C858-FE137EE6B7D9}"/>
          </ac:graphicFrameMkLst>
        </pc:graphicFrameChg>
        <pc:graphicFrameChg chg="add del mod">
          <ac:chgData name="Nguyen Chi Son" userId="606856d02e9d83ac" providerId="LiveId" clId="{A20FFAEB-C06C-41C1-801F-38417500390D}" dt="2022-05-14T09:05:53.036" v="8101" actId="478"/>
          <ac:graphicFrameMkLst>
            <pc:docMk/>
            <pc:sldMk cId="3077750142" sldId="848"/>
            <ac:graphicFrameMk id="9" creationId="{8287A551-C328-1063-4AC3-056B98ABDF25}"/>
          </ac:graphicFrameMkLst>
        </pc:graphicFrameChg>
        <pc:graphicFrameChg chg="add del mod">
          <ac:chgData name="Nguyen Chi Son" userId="606856d02e9d83ac" providerId="LiveId" clId="{A20FFAEB-C06C-41C1-801F-38417500390D}" dt="2022-05-14T09:13:42.504" v="8150" actId="478"/>
          <ac:graphicFrameMkLst>
            <pc:docMk/>
            <pc:sldMk cId="3077750142" sldId="848"/>
            <ac:graphicFrameMk id="10" creationId="{CA7129F7-93C4-DC1C-C532-617DF72CF54A}"/>
          </ac:graphicFrameMkLst>
        </pc:graphicFrameChg>
        <pc:graphicFrameChg chg="add mod">
          <ac:chgData name="Nguyen Chi Son" userId="606856d02e9d83ac" providerId="LiveId" clId="{A20FFAEB-C06C-41C1-801F-38417500390D}" dt="2022-05-14T09:05:17.329" v="8075" actId="571"/>
          <ac:graphicFrameMkLst>
            <pc:docMk/>
            <pc:sldMk cId="3077750142" sldId="848"/>
            <ac:graphicFrameMk id="12" creationId="{7DBBB1AA-774E-38E2-D1F2-CC29339C8A10}"/>
          </ac:graphicFrameMkLst>
        </pc:graphicFrameChg>
        <pc:graphicFrameChg chg="add del mod">
          <ac:chgData name="Nguyen Chi Son" userId="606856d02e9d83ac" providerId="LiveId" clId="{A20FFAEB-C06C-41C1-801F-38417500390D}" dt="2022-05-14T09:14:10.534" v="8195" actId="478"/>
          <ac:graphicFrameMkLst>
            <pc:docMk/>
            <pc:sldMk cId="3077750142" sldId="848"/>
            <ac:graphicFrameMk id="13" creationId="{75C6C6E3-FDED-6B43-F7B6-17626531AE43}"/>
          </ac:graphicFrameMkLst>
        </pc:graphicFrameChg>
        <pc:graphicFrameChg chg="add mod">
          <ac:chgData name="Nguyen Chi Son" userId="606856d02e9d83ac" providerId="LiveId" clId="{A20FFAEB-C06C-41C1-801F-38417500390D}" dt="2022-05-14T14:27:53.550" v="9936" actId="1076"/>
          <ac:graphicFrameMkLst>
            <pc:docMk/>
            <pc:sldMk cId="3077750142" sldId="848"/>
            <ac:graphicFrameMk id="14" creationId="{1F58A96B-8CF2-2F7A-4931-063D346D309C}"/>
          </ac:graphicFrameMkLst>
        </pc:graphicFrameChg>
        <pc:graphicFrameChg chg="add del mod">
          <ac:chgData name="Nguyen Chi Son" userId="606856d02e9d83ac" providerId="LiveId" clId="{A20FFAEB-C06C-41C1-801F-38417500390D}" dt="2022-05-14T09:17:28.800" v="8283" actId="478"/>
          <ac:graphicFrameMkLst>
            <pc:docMk/>
            <pc:sldMk cId="3077750142" sldId="848"/>
            <ac:graphicFrameMk id="15" creationId="{7999BFA0-E7FD-785E-1A8A-AD62198A96EC}"/>
          </ac:graphicFrameMkLst>
        </pc:graphicFrameChg>
        <pc:graphicFrameChg chg="add del mod">
          <ac:chgData name="Nguyen Chi Son" userId="606856d02e9d83ac" providerId="LiveId" clId="{A20FFAEB-C06C-41C1-801F-38417500390D}" dt="2022-05-14T09:20:39.867" v="8296" actId="478"/>
          <ac:graphicFrameMkLst>
            <pc:docMk/>
            <pc:sldMk cId="3077750142" sldId="848"/>
            <ac:graphicFrameMk id="16" creationId="{F591A882-213A-D40C-8D4D-D90EF37118FE}"/>
          </ac:graphicFrameMkLst>
        </pc:graphicFrameChg>
        <pc:graphicFrameChg chg="add mod">
          <ac:chgData name="Nguyen Chi Son" userId="606856d02e9d83ac" providerId="LiveId" clId="{A20FFAEB-C06C-41C1-801F-38417500390D}" dt="2022-05-14T14:27:55.622" v="9937" actId="1076"/>
          <ac:graphicFrameMkLst>
            <pc:docMk/>
            <pc:sldMk cId="3077750142" sldId="848"/>
            <ac:graphicFrameMk id="17" creationId="{4E5524C7-92AA-6C68-F65E-0C5B20B21214}"/>
          </ac:graphicFrameMkLst>
        </pc:graphicFrameChg>
        <pc:picChg chg="mod">
          <ac:chgData name="Nguyen Chi Son" userId="606856d02e9d83ac" providerId="LiveId" clId="{A20FFAEB-C06C-41C1-801F-38417500390D}" dt="2022-05-14T09:15:00.935" v="8229" actId="1035"/>
          <ac:picMkLst>
            <pc:docMk/>
            <pc:sldMk cId="3077750142" sldId="848"/>
            <ac:picMk id="4" creationId="{B443117E-F654-98E5-5292-39D48032FF0F}"/>
          </ac:picMkLst>
        </pc:picChg>
      </pc:sldChg>
      <pc:sldChg chg="addSp delSp modSp add mod delAnim modAnim">
        <pc:chgData name="Nguyen Chi Son" userId="606856d02e9d83ac" providerId="LiveId" clId="{A20FFAEB-C06C-41C1-801F-38417500390D}" dt="2022-05-14T14:47:50.948" v="10179"/>
        <pc:sldMkLst>
          <pc:docMk/>
          <pc:sldMk cId="1431900210" sldId="849"/>
        </pc:sldMkLst>
        <pc:spChg chg="add mod">
          <ac:chgData name="Nguyen Chi Son" userId="606856d02e9d83ac" providerId="LiveId" clId="{A20FFAEB-C06C-41C1-801F-38417500390D}" dt="2022-05-14T14:37:32.479" v="10003"/>
          <ac:spMkLst>
            <pc:docMk/>
            <pc:sldMk cId="1431900210" sldId="849"/>
            <ac:spMk id="15" creationId="{34D25703-676C-85C4-AB69-681E9AF61C64}"/>
          </ac:spMkLst>
        </pc:spChg>
        <pc:spChg chg="del mod">
          <ac:chgData name="Nguyen Chi Son" userId="606856d02e9d83ac" providerId="LiveId" clId="{A20FFAEB-C06C-41C1-801F-38417500390D}" dt="2022-05-14T14:37:32.187" v="10002" actId="478"/>
          <ac:spMkLst>
            <pc:docMk/>
            <pc:sldMk cId="1431900210" sldId="849"/>
            <ac:spMk id="18" creationId="{8A56A9B8-D43D-B5DC-C69F-287334BC36D9}"/>
          </ac:spMkLst>
        </pc:spChg>
        <pc:spChg chg="mod">
          <ac:chgData name="Nguyen Chi Son" userId="606856d02e9d83ac" providerId="LiveId" clId="{A20FFAEB-C06C-41C1-801F-38417500390D}" dt="2022-05-14T14:11:59.607" v="9041" actId="122"/>
          <ac:spMkLst>
            <pc:docMk/>
            <pc:sldMk cId="1431900210" sldId="849"/>
            <ac:spMk id="21" creationId="{70DA585C-2526-E1F7-213D-DA7109D5DCDA}"/>
          </ac:spMkLst>
        </pc:spChg>
        <pc:graphicFrameChg chg="add del mod">
          <ac:chgData name="Nguyen Chi Son" userId="606856d02e9d83ac" providerId="LiveId" clId="{A20FFAEB-C06C-41C1-801F-38417500390D}" dt="2022-05-14T14:37:32.187" v="10002" actId="478"/>
          <ac:graphicFrameMkLst>
            <pc:docMk/>
            <pc:sldMk cId="1431900210" sldId="849"/>
            <ac:graphicFrameMk id="10" creationId="{28394190-1918-5852-986E-53C473E4315C}"/>
          </ac:graphicFrameMkLst>
        </pc:graphicFrameChg>
        <pc:graphicFrameChg chg="add del mod">
          <ac:chgData name="Nguyen Chi Son" userId="606856d02e9d83ac" providerId="LiveId" clId="{A20FFAEB-C06C-41C1-801F-38417500390D}" dt="2022-05-14T14:10:54.027" v="8962" actId="478"/>
          <ac:graphicFrameMkLst>
            <pc:docMk/>
            <pc:sldMk cId="1431900210" sldId="849"/>
            <ac:graphicFrameMk id="11" creationId="{889A9CD7-2E48-8816-DCDC-DB0CF7682885}"/>
          </ac:graphicFrameMkLst>
        </pc:graphicFrameChg>
        <pc:graphicFrameChg chg="add del mod">
          <ac:chgData name="Nguyen Chi Son" userId="606856d02e9d83ac" providerId="LiveId" clId="{A20FFAEB-C06C-41C1-801F-38417500390D}" dt="2022-05-14T14:37:32.187" v="10002" actId="478"/>
          <ac:graphicFrameMkLst>
            <pc:docMk/>
            <pc:sldMk cId="1431900210" sldId="849"/>
            <ac:graphicFrameMk id="12" creationId="{3E92CDC4-2BE4-1CC4-F144-7AF7D08A3968}"/>
          </ac:graphicFrameMkLst>
        </pc:graphicFrameChg>
        <pc:graphicFrameChg chg="add mod">
          <ac:chgData name="Nguyen Chi Son" userId="606856d02e9d83ac" providerId="LiveId" clId="{A20FFAEB-C06C-41C1-801F-38417500390D}" dt="2022-05-14T14:12:24.921" v="9047" actId="1076"/>
          <ac:graphicFrameMkLst>
            <pc:docMk/>
            <pc:sldMk cId="1431900210" sldId="849"/>
            <ac:graphicFrameMk id="13" creationId="{F241F17C-8CF2-81ED-DBCF-A468808D989D}"/>
          </ac:graphicFrameMkLst>
        </pc:graphicFrameChg>
        <pc:graphicFrameChg chg="add mod">
          <ac:chgData name="Nguyen Chi Son" userId="606856d02e9d83ac" providerId="LiveId" clId="{A20FFAEB-C06C-41C1-801F-38417500390D}" dt="2022-05-14T14:37:32.479" v="10003"/>
          <ac:graphicFrameMkLst>
            <pc:docMk/>
            <pc:sldMk cId="1431900210" sldId="849"/>
            <ac:graphicFrameMk id="16" creationId="{B59E3266-D6A8-E0E8-3340-3D165D243957}"/>
          </ac:graphicFrameMkLst>
        </pc:graphicFrameChg>
      </pc:sldChg>
      <pc:sldChg chg="addSp delSp modSp add mod delAnim modAnim">
        <pc:chgData name="Nguyen Chi Son" userId="606856d02e9d83ac" providerId="LiveId" clId="{A20FFAEB-C06C-41C1-801F-38417500390D}" dt="2022-05-14T14:47:32.917" v="10175"/>
        <pc:sldMkLst>
          <pc:docMk/>
          <pc:sldMk cId="1020004565" sldId="850"/>
        </pc:sldMkLst>
        <pc:spChg chg="mod">
          <ac:chgData name="Nguyen Chi Son" userId="606856d02e9d83ac" providerId="LiveId" clId="{A20FFAEB-C06C-41C1-801F-38417500390D}" dt="2022-05-14T14:47:27.953" v="10173" actId="20577"/>
          <ac:spMkLst>
            <pc:docMk/>
            <pc:sldMk cId="1020004565" sldId="850"/>
            <ac:spMk id="18" creationId="{8A56A9B8-D43D-B5DC-C69F-287334BC36D9}"/>
          </ac:spMkLst>
        </pc:spChg>
        <pc:spChg chg="mod">
          <ac:chgData name="Nguyen Chi Son" userId="606856d02e9d83ac" providerId="LiveId" clId="{A20FFAEB-C06C-41C1-801F-38417500390D}" dt="2022-05-14T14:12:55.965" v="9062" actId="20577"/>
          <ac:spMkLst>
            <pc:docMk/>
            <pc:sldMk cId="1020004565" sldId="850"/>
            <ac:spMk id="21" creationId="{70DA585C-2526-E1F7-213D-DA7109D5DCDA}"/>
          </ac:spMkLst>
        </pc:spChg>
        <pc:graphicFrameChg chg="del">
          <ac:chgData name="Nguyen Chi Son" userId="606856d02e9d83ac" providerId="LiveId" clId="{A20FFAEB-C06C-41C1-801F-38417500390D}" dt="2022-05-14T14:36:47.033" v="9992" actId="478"/>
          <ac:graphicFrameMkLst>
            <pc:docMk/>
            <pc:sldMk cId="1020004565" sldId="850"/>
            <ac:graphicFrameMk id="10" creationId="{28394190-1918-5852-986E-53C473E4315C}"/>
          </ac:graphicFrameMkLst>
        </pc:graphicFrameChg>
        <pc:graphicFrameChg chg="del mod">
          <ac:chgData name="Nguyen Chi Son" userId="606856d02e9d83ac" providerId="LiveId" clId="{A20FFAEB-C06C-41C1-801F-38417500390D}" dt="2022-05-14T14:47:26.737" v="10172" actId="478"/>
          <ac:graphicFrameMkLst>
            <pc:docMk/>
            <pc:sldMk cId="1020004565" sldId="850"/>
            <ac:graphicFrameMk id="12" creationId="{3E92CDC4-2BE4-1CC4-F144-7AF7D08A3968}"/>
          </ac:graphicFrameMkLst>
        </pc:graphicFrameChg>
        <pc:graphicFrameChg chg="del">
          <ac:chgData name="Nguyen Chi Son" userId="606856d02e9d83ac" providerId="LiveId" clId="{A20FFAEB-C06C-41C1-801F-38417500390D}" dt="2022-05-14T14:12:54.145" v="9060" actId="478"/>
          <ac:graphicFrameMkLst>
            <pc:docMk/>
            <pc:sldMk cId="1020004565" sldId="850"/>
            <ac:graphicFrameMk id="13" creationId="{F241F17C-8CF2-81ED-DBCF-A468808D989D}"/>
          </ac:graphicFrameMkLst>
        </pc:graphicFrameChg>
        <pc:graphicFrameChg chg="add mod">
          <ac:chgData name="Nguyen Chi Son" userId="606856d02e9d83ac" providerId="LiveId" clId="{A20FFAEB-C06C-41C1-801F-38417500390D}" dt="2022-05-14T14:39:47.164" v="10023"/>
          <ac:graphicFrameMkLst>
            <pc:docMk/>
            <pc:sldMk cId="1020004565" sldId="850"/>
            <ac:graphicFrameMk id="15" creationId="{E56A2F56-DB89-BAB3-FB9D-93D9F0187F07}"/>
          </ac:graphicFrameMkLst>
        </pc:graphicFrameChg>
      </pc:sldChg>
      <pc:sldChg chg="modSp add del mod">
        <pc:chgData name="Nguyen Chi Son" userId="606856d02e9d83ac" providerId="LiveId" clId="{A20FFAEB-C06C-41C1-801F-38417500390D}" dt="2022-05-14T14:10:15.981" v="8906" actId="47"/>
        <pc:sldMkLst>
          <pc:docMk/>
          <pc:sldMk cId="3813959500" sldId="850"/>
        </pc:sldMkLst>
        <pc:spChg chg="mod">
          <ac:chgData name="Nguyen Chi Son" userId="606856d02e9d83ac" providerId="LiveId" clId="{A20FFAEB-C06C-41C1-801F-38417500390D}" dt="2022-05-14T14:10:11.244" v="8905" actId="20577"/>
          <ac:spMkLst>
            <pc:docMk/>
            <pc:sldMk cId="3813959500" sldId="850"/>
            <ac:spMk id="18" creationId="{8A56A9B8-D43D-B5DC-C69F-287334BC36D9}"/>
          </ac:spMkLst>
        </pc:spChg>
        <pc:graphicFrameChg chg="mod">
          <ac:chgData name="Nguyen Chi Son" userId="606856d02e9d83ac" providerId="LiveId" clId="{A20FFAEB-C06C-41C1-801F-38417500390D}" dt="2022-05-14T14:10:02.264" v="8902" actId="1076"/>
          <ac:graphicFrameMkLst>
            <pc:docMk/>
            <pc:sldMk cId="3813959500" sldId="850"/>
            <ac:graphicFrameMk id="10" creationId="{28394190-1918-5852-986E-53C473E4315C}"/>
          </ac:graphicFrameMkLst>
        </pc:graphicFrameChg>
      </pc:sldChg>
      <pc:sldChg chg="delSp modSp add mod delAnim modAnim">
        <pc:chgData name="Nguyen Chi Son" userId="606856d02e9d83ac" providerId="LiveId" clId="{A20FFAEB-C06C-41C1-801F-38417500390D}" dt="2022-05-14T14:48:10.092" v="10184"/>
        <pc:sldMkLst>
          <pc:docMk/>
          <pc:sldMk cId="2949126800" sldId="851"/>
        </pc:sldMkLst>
        <pc:spChg chg="mod">
          <ac:chgData name="Nguyen Chi Son" userId="606856d02e9d83ac" providerId="LiveId" clId="{A20FFAEB-C06C-41C1-801F-38417500390D}" dt="2022-05-14T14:40:26.065" v="10036" actId="20577"/>
          <ac:spMkLst>
            <pc:docMk/>
            <pc:sldMk cId="2949126800" sldId="851"/>
            <ac:spMk id="18" creationId="{8A56A9B8-D43D-B5DC-C69F-287334BC36D9}"/>
          </ac:spMkLst>
        </pc:spChg>
        <pc:spChg chg="mod">
          <ac:chgData name="Nguyen Chi Son" userId="606856d02e9d83ac" providerId="LiveId" clId="{A20FFAEB-C06C-41C1-801F-38417500390D}" dt="2022-05-14T14:40:34.309" v="10039" actId="20577"/>
          <ac:spMkLst>
            <pc:docMk/>
            <pc:sldMk cId="2949126800" sldId="851"/>
            <ac:spMk id="21" creationId="{70DA585C-2526-E1F7-213D-DA7109D5DCDA}"/>
          </ac:spMkLst>
        </pc:spChg>
        <pc:graphicFrameChg chg="del">
          <ac:chgData name="Nguyen Chi Son" userId="606856d02e9d83ac" providerId="LiveId" clId="{A20FFAEB-C06C-41C1-801F-38417500390D}" dt="2022-05-14T14:14:42.466" v="9162" actId="478"/>
          <ac:graphicFrameMkLst>
            <pc:docMk/>
            <pc:sldMk cId="2949126800" sldId="851"/>
            <ac:graphicFrameMk id="10" creationId="{28394190-1918-5852-986E-53C473E4315C}"/>
          </ac:graphicFrameMkLst>
        </pc:graphicFrameChg>
        <pc:graphicFrameChg chg="del">
          <ac:chgData name="Nguyen Chi Son" userId="606856d02e9d83ac" providerId="LiveId" clId="{A20FFAEB-C06C-41C1-801F-38417500390D}" dt="2022-05-14T14:14:41.925" v="9161" actId="478"/>
          <ac:graphicFrameMkLst>
            <pc:docMk/>
            <pc:sldMk cId="2949126800" sldId="851"/>
            <ac:graphicFrameMk id="12" creationId="{3E92CDC4-2BE4-1CC4-F144-7AF7D08A3968}"/>
          </ac:graphicFrameMkLst>
        </pc:graphicFrameChg>
        <pc:graphicFrameChg chg="del">
          <ac:chgData name="Nguyen Chi Son" userId="606856d02e9d83ac" providerId="LiveId" clId="{A20FFAEB-C06C-41C1-801F-38417500390D}" dt="2022-05-14T14:15:25.855" v="9400" actId="478"/>
          <ac:graphicFrameMkLst>
            <pc:docMk/>
            <pc:sldMk cId="2949126800" sldId="851"/>
            <ac:graphicFrameMk id="13" creationId="{F241F17C-8CF2-81ED-DBCF-A468808D989D}"/>
          </ac:graphicFrameMkLst>
        </pc:graphicFrameChg>
      </pc:sldChg>
      <pc:sldChg chg="addSp delSp modSp add del mod delAnim modAnim">
        <pc:chgData name="Nguyen Chi Son" userId="606856d02e9d83ac" providerId="LiveId" clId="{A20FFAEB-C06C-41C1-801F-38417500390D}" dt="2022-05-14T14:40:36.086" v="10040" actId="47"/>
        <pc:sldMkLst>
          <pc:docMk/>
          <pc:sldMk cId="194955580" sldId="852"/>
        </pc:sldMkLst>
        <pc:spChg chg="mod">
          <ac:chgData name="Nguyen Chi Son" userId="606856d02e9d83ac" providerId="LiveId" clId="{A20FFAEB-C06C-41C1-801F-38417500390D}" dt="2022-05-14T14:40:12.670" v="10030" actId="122"/>
          <ac:spMkLst>
            <pc:docMk/>
            <pc:sldMk cId="194955580" sldId="852"/>
            <ac:spMk id="18" creationId="{8A56A9B8-D43D-B5DC-C69F-287334BC36D9}"/>
          </ac:spMkLst>
        </pc:spChg>
        <pc:spChg chg="mod">
          <ac:chgData name="Nguyen Chi Son" userId="606856d02e9d83ac" providerId="LiveId" clId="{A20FFAEB-C06C-41C1-801F-38417500390D}" dt="2022-05-14T14:40:16.734" v="10033" actId="122"/>
          <ac:spMkLst>
            <pc:docMk/>
            <pc:sldMk cId="194955580" sldId="852"/>
            <ac:spMk id="21" creationId="{70DA585C-2526-E1F7-213D-DA7109D5DCDA}"/>
          </ac:spMkLst>
        </pc:spChg>
        <pc:graphicFrameChg chg="add del mod">
          <ac:chgData name="Nguyen Chi Son" userId="606856d02e9d83ac" providerId="LiveId" clId="{A20FFAEB-C06C-41C1-801F-38417500390D}" dt="2022-05-14T14:40:07.651" v="10027" actId="478"/>
          <ac:graphicFrameMkLst>
            <pc:docMk/>
            <pc:sldMk cId="194955580" sldId="852"/>
            <ac:graphicFrameMk id="10" creationId="{F2147AC6-6ACF-0E77-7AD5-47A47CBE73F3}"/>
          </ac:graphicFrameMkLst>
        </pc:graphicFrameChg>
        <pc:graphicFrameChg chg="add del mod">
          <ac:chgData name="Nguyen Chi Son" userId="606856d02e9d83ac" providerId="LiveId" clId="{A20FFAEB-C06C-41C1-801F-38417500390D}" dt="2022-05-14T14:40:07.651" v="10027" actId="478"/>
          <ac:graphicFrameMkLst>
            <pc:docMk/>
            <pc:sldMk cId="194955580" sldId="852"/>
            <ac:graphicFrameMk id="11" creationId="{1BDC9A82-90E8-7FA4-114C-7A49F82521B9}"/>
          </ac:graphicFrameMkLst>
        </pc:graphicFrameChg>
        <pc:graphicFrameChg chg="add del mod">
          <ac:chgData name="Nguyen Chi Son" userId="606856d02e9d83ac" providerId="LiveId" clId="{A20FFAEB-C06C-41C1-801F-38417500390D}" dt="2022-05-14T14:40:07.651" v="10027" actId="478"/>
          <ac:graphicFrameMkLst>
            <pc:docMk/>
            <pc:sldMk cId="194955580" sldId="852"/>
            <ac:graphicFrameMk id="12" creationId="{29031C5C-6B88-AAB1-46A3-3985F4966120}"/>
          </ac:graphicFrameMkLst>
        </pc:graphicFrameChg>
        <pc:graphicFrameChg chg="add del mod">
          <ac:chgData name="Nguyen Chi Son" userId="606856d02e9d83ac" providerId="LiveId" clId="{A20FFAEB-C06C-41C1-801F-38417500390D}" dt="2022-05-14T14:40:13.582" v="10031" actId="478"/>
          <ac:graphicFrameMkLst>
            <pc:docMk/>
            <pc:sldMk cId="194955580" sldId="852"/>
            <ac:graphicFrameMk id="13" creationId="{1A0366D2-A0B8-A54B-60F1-920C4700A3C3}"/>
          </ac:graphicFrameMkLst>
        </pc:graphicFrameChg>
      </pc:sldChg>
      <pc:sldChg chg="addSp modSp add mod modAnim">
        <pc:chgData name="Nguyen Chi Son" userId="606856d02e9d83ac" providerId="LiveId" clId="{A20FFAEB-C06C-41C1-801F-38417500390D}" dt="2022-05-14T14:48:21.604" v="10186"/>
        <pc:sldMkLst>
          <pc:docMk/>
          <pc:sldMk cId="1922622774" sldId="853"/>
        </pc:sldMkLst>
        <pc:spChg chg="mod">
          <ac:chgData name="Nguyen Chi Son" userId="606856d02e9d83ac" providerId="LiveId" clId="{A20FFAEB-C06C-41C1-801F-38417500390D}" dt="2022-05-14T14:40:39.792" v="10041" actId="20577"/>
          <ac:spMkLst>
            <pc:docMk/>
            <pc:sldMk cId="1922622774" sldId="853"/>
            <ac:spMk id="18" creationId="{8A56A9B8-D43D-B5DC-C69F-287334BC36D9}"/>
          </ac:spMkLst>
        </pc:spChg>
        <pc:spChg chg="mod">
          <ac:chgData name="Nguyen Chi Son" userId="606856d02e9d83ac" providerId="LiveId" clId="{A20FFAEB-C06C-41C1-801F-38417500390D}" dt="2022-05-14T14:40:45.722" v="10046" actId="6549"/>
          <ac:spMkLst>
            <pc:docMk/>
            <pc:sldMk cId="1922622774" sldId="853"/>
            <ac:spMk id="21" creationId="{70DA585C-2526-E1F7-213D-DA7109D5DCDA}"/>
          </ac:spMkLst>
        </pc:spChg>
        <pc:graphicFrameChg chg="mod">
          <ac:chgData name="Nguyen Chi Son" userId="606856d02e9d83ac" providerId="LiveId" clId="{A20FFAEB-C06C-41C1-801F-38417500390D}" dt="2022-05-14T14:41:03.041" v="10056" actId="1036"/>
          <ac:graphicFrameMkLst>
            <pc:docMk/>
            <pc:sldMk cId="1922622774" sldId="853"/>
            <ac:graphicFrameMk id="10" creationId="{F2147AC6-6ACF-0E77-7AD5-47A47CBE73F3}"/>
          </ac:graphicFrameMkLst>
        </pc:graphicFrameChg>
        <pc:graphicFrameChg chg="mod">
          <ac:chgData name="Nguyen Chi Son" userId="606856d02e9d83ac" providerId="LiveId" clId="{A20FFAEB-C06C-41C1-801F-38417500390D}" dt="2022-05-14T14:41:21.151" v="10063" actId="1076"/>
          <ac:graphicFrameMkLst>
            <pc:docMk/>
            <pc:sldMk cId="1922622774" sldId="853"/>
            <ac:graphicFrameMk id="11" creationId="{1BDC9A82-90E8-7FA4-114C-7A49F82521B9}"/>
          </ac:graphicFrameMkLst>
        </pc:graphicFrameChg>
        <pc:graphicFrameChg chg="mod">
          <ac:chgData name="Nguyen Chi Son" userId="606856d02e9d83ac" providerId="LiveId" clId="{A20FFAEB-C06C-41C1-801F-38417500390D}" dt="2022-05-14T14:41:22.359" v="10064" actId="1076"/>
          <ac:graphicFrameMkLst>
            <pc:docMk/>
            <pc:sldMk cId="1922622774" sldId="853"/>
            <ac:graphicFrameMk id="12" creationId="{29031C5C-6B88-AAB1-46A3-3985F4966120}"/>
          </ac:graphicFrameMkLst>
        </pc:graphicFrameChg>
        <pc:graphicFrameChg chg="mod">
          <ac:chgData name="Nguyen Chi Son" userId="606856d02e9d83ac" providerId="LiveId" clId="{A20FFAEB-C06C-41C1-801F-38417500390D}" dt="2022-05-14T14:42:20.915" v="10073"/>
          <ac:graphicFrameMkLst>
            <pc:docMk/>
            <pc:sldMk cId="1922622774" sldId="853"/>
            <ac:graphicFrameMk id="13" creationId="{1A0366D2-A0B8-A54B-60F1-920C4700A3C3}"/>
          </ac:graphicFrameMkLst>
        </pc:graphicFrameChg>
        <pc:cxnChg chg="add mod">
          <ac:chgData name="Nguyen Chi Son" userId="606856d02e9d83ac" providerId="LiveId" clId="{A20FFAEB-C06C-41C1-801F-38417500390D}" dt="2022-05-14T14:41:54.863" v="10071" actId="14100"/>
          <ac:cxnSpMkLst>
            <pc:docMk/>
            <pc:sldMk cId="1922622774" sldId="853"/>
            <ac:cxnSpMk id="3" creationId="{92C65C49-75A6-D2A9-08E9-14DDF3E4EAF4}"/>
          </ac:cxnSpMkLst>
        </pc:cxnChg>
        <pc:cxnChg chg="add mod">
          <ac:chgData name="Nguyen Chi Son" userId="606856d02e9d83ac" providerId="LiveId" clId="{A20FFAEB-C06C-41C1-801F-38417500390D}" dt="2022-05-14T14:41:51.992" v="10070" actId="14100"/>
          <ac:cxnSpMkLst>
            <pc:docMk/>
            <pc:sldMk cId="1922622774" sldId="853"/>
            <ac:cxnSpMk id="15" creationId="{3704C9B4-2A75-9AA4-0372-1808E7DF435E}"/>
          </ac:cxnSpMkLst>
        </pc:cxnChg>
      </pc:sldChg>
    </pc:docChg>
  </pc:docChgLst>
  <pc:docChgLst>
    <pc:chgData name="Nguyen Chi Son" userId="606856d02e9d83ac" providerId="LiveId" clId="{BE16DB02-8C76-4369-B962-4C62D34E4EEA}"/>
    <pc:docChg chg="custSel addSld modSld">
      <pc:chgData name="Nguyen Chi Son" userId="606856d02e9d83ac" providerId="LiveId" clId="{BE16DB02-8C76-4369-B962-4C62D34E4EEA}" dt="2021-10-12T15:50:11.153" v="5497" actId="20577"/>
      <pc:docMkLst>
        <pc:docMk/>
      </pc:docMkLst>
      <pc:sldChg chg="modSp mod">
        <pc:chgData name="Nguyen Chi Son" userId="606856d02e9d83ac" providerId="LiveId" clId="{BE16DB02-8C76-4369-B962-4C62D34E4EEA}" dt="2021-10-12T15:08:20.149" v="82" actId="255"/>
        <pc:sldMkLst>
          <pc:docMk/>
          <pc:sldMk cId="2922349590" sldId="256"/>
        </pc:sldMkLst>
        <pc:spChg chg="mod">
          <ac:chgData name="Nguyen Chi Son" userId="606856d02e9d83ac" providerId="LiveId" clId="{BE16DB02-8C76-4369-B962-4C62D34E4EEA}" dt="2021-10-12T15:08:20.149" v="82" actId="255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BE16DB02-8C76-4369-B962-4C62D34E4EEA}" dt="2021-10-12T15:10:37.712" v="105" actId="20577"/>
        <pc:sldMkLst>
          <pc:docMk/>
          <pc:sldMk cId="2812505328" sldId="362"/>
        </pc:sldMkLst>
        <pc:spChg chg="mod">
          <ac:chgData name="Nguyen Chi Son" userId="606856d02e9d83ac" providerId="LiveId" clId="{BE16DB02-8C76-4369-B962-4C62D34E4EEA}" dt="2021-10-12T15:10:37.712" v="105" actId="20577"/>
          <ac:spMkLst>
            <pc:docMk/>
            <pc:sldMk cId="2812505328" sldId="362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BE16DB02-8C76-4369-B962-4C62D34E4EEA}" dt="2021-10-12T15:23:49.685" v="1829" actId="20577"/>
        <pc:sldMkLst>
          <pc:docMk/>
          <pc:sldMk cId="3298182474" sldId="547"/>
        </pc:sldMkLst>
        <pc:spChg chg="mod">
          <ac:chgData name="Nguyen Chi Son" userId="606856d02e9d83ac" providerId="LiveId" clId="{BE16DB02-8C76-4369-B962-4C62D34E4EEA}" dt="2021-10-12T15:11:27.435" v="265" actId="20577"/>
          <ac:spMkLst>
            <pc:docMk/>
            <pc:sldMk cId="3298182474" sldId="547"/>
            <ac:spMk id="2" creationId="{BA8A6260-CA4B-46A9-A06E-C71EE59E6992}"/>
          </ac:spMkLst>
        </pc:spChg>
        <pc:spChg chg="mod">
          <ac:chgData name="Nguyen Chi Son" userId="606856d02e9d83ac" providerId="LiveId" clId="{BE16DB02-8C76-4369-B962-4C62D34E4EEA}" dt="2021-10-12T15:21:28.939" v="1023" actId="207"/>
          <ac:spMkLst>
            <pc:docMk/>
            <pc:sldMk cId="3298182474" sldId="547"/>
            <ac:spMk id="7" creationId="{CF632240-EE73-4E45-BA66-6CA6C40409AF}"/>
          </ac:spMkLst>
        </pc:spChg>
        <pc:spChg chg="del">
          <ac:chgData name="Nguyen Chi Son" userId="606856d02e9d83ac" providerId="LiveId" clId="{BE16DB02-8C76-4369-B962-4C62D34E4EEA}" dt="2021-10-12T15:11:14.505" v="135" actId="478"/>
          <ac:spMkLst>
            <pc:docMk/>
            <pc:sldMk cId="3298182474" sldId="547"/>
            <ac:spMk id="8" creationId="{528EE5ED-EA1C-459C-BF71-590A3ADCFD9D}"/>
          </ac:spMkLst>
        </pc:spChg>
        <pc:spChg chg="add mod">
          <ac:chgData name="Nguyen Chi Son" userId="606856d02e9d83ac" providerId="LiveId" clId="{BE16DB02-8C76-4369-B962-4C62D34E4EEA}" dt="2021-10-12T15:16:51.440" v="562" actId="571"/>
          <ac:spMkLst>
            <pc:docMk/>
            <pc:sldMk cId="3298182474" sldId="547"/>
            <ac:spMk id="9" creationId="{40854511-88CB-46AD-B032-86C8945C40D4}"/>
          </ac:spMkLst>
        </pc:spChg>
        <pc:spChg chg="add mod">
          <ac:chgData name="Nguyen Chi Son" userId="606856d02e9d83ac" providerId="LiveId" clId="{BE16DB02-8C76-4369-B962-4C62D34E4EEA}" dt="2021-10-12T15:21:32.986" v="1024" actId="207"/>
          <ac:spMkLst>
            <pc:docMk/>
            <pc:sldMk cId="3298182474" sldId="547"/>
            <ac:spMk id="11" creationId="{0E59A2E7-621A-42C1-8E81-C8083687088B}"/>
          </ac:spMkLst>
        </pc:spChg>
        <pc:spChg chg="add mod">
          <ac:chgData name="Nguyen Chi Son" userId="606856d02e9d83ac" providerId="LiveId" clId="{BE16DB02-8C76-4369-B962-4C62D34E4EEA}" dt="2021-10-12T15:23:49.685" v="1829" actId="20577"/>
          <ac:spMkLst>
            <pc:docMk/>
            <pc:sldMk cId="3298182474" sldId="547"/>
            <ac:spMk id="13" creationId="{A1F05AB6-6F21-4D52-B849-E0B5A3D4629A}"/>
          </ac:spMkLst>
        </pc:spChg>
        <pc:picChg chg="del">
          <ac:chgData name="Nguyen Chi Son" userId="606856d02e9d83ac" providerId="LiveId" clId="{BE16DB02-8C76-4369-B962-4C62D34E4EEA}" dt="2021-10-12T15:11:13.229" v="134" actId="478"/>
          <ac:picMkLst>
            <pc:docMk/>
            <pc:sldMk cId="3298182474" sldId="547"/>
            <ac:picMk id="5" creationId="{5E9AE56D-8530-4F15-B3B2-B1842EEAB76A}"/>
          </ac:picMkLst>
        </pc:picChg>
        <pc:picChg chg="del">
          <ac:chgData name="Nguyen Chi Son" userId="606856d02e9d83ac" providerId="LiveId" clId="{BE16DB02-8C76-4369-B962-4C62D34E4EEA}" dt="2021-10-12T15:11:12.792" v="133" actId="478"/>
          <ac:picMkLst>
            <pc:docMk/>
            <pc:sldMk cId="3298182474" sldId="547"/>
            <ac:picMk id="6" creationId="{F3576036-A3D2-4364-A527-D17001D3E79F}"/>
          </ac:picMkLst>
        </pc:picChg>
        <pc:picChg chg="add mod">
          <ac:chgData name="Nguyen Chi Son" userId="606856d02e9d83ac" providerId="LiveId" clId="{BE16DB02-8C76-4369-B962-4C62D34E4EEA}" dt="2021-10-12T15:16:51.440" v="562" actId="571"/>
          <ac:picMkLst>
            <pc:docMk/>
            <pc:sldMk cId="3298182474" sldId="547"/>
            <ac:picMk id="10" creationId="{BB979E39-2BD8-40AD-8345-ED757D07F8C3}"/>
          </ac:picMkLst>
        </pc:picChg>
        <pc:picChg chg="add mod">
          <ac:chgData name="Nguyen Chi Son" userId="606856d02e9d83ac" providerId="LiveId" clId="{BE16DB02-8C76-4369-B962-4C62D34E4EEA}" dt="2021-10-12T15:21:13.268" v="1018" actId="1035"/>
          <ac:picMkLst>
            <pc:docMk/>
            <pc:sldMk cId="3298182474" sldId="547"/>
            <ac:picMk id="1026" creationId="{738B9090-97ED-476D-B3D4-DB890F7DEF89}"/>
          </ac:picMkLst>
        </pc:picChg>
        <pc:picChg chg="add mod">
          <ac:chgData name="Nguyen Chi Son" userId="606856d02e9d83ac" providerId="LiveId" clId="{BE16DB02-8C76-4369-B962-4C62D34E4EEA}" dt="2021-10-12T15:21:13.268" v="1018" actId="1035"/>
          <ac:picMkLst>
            <pc:docMk/>
            <pc:sldMk cId="3298182474" sldId="547"/>
            <ac:picMk id="1028" creationId="{58F1461E-FC0D-4DA4-B5E8-799D8B592AE5}"/>
          </ac:picMkLst>
        </pc:picChg>
        <pc:picChg chg="add mod">
          <ac:chgData name="Nguyen Chi Son" userId="606856d02e9d83ac" providerId="LiveId" clId="{BE16DB02-8C76-4369-B962-4C62D34E4EEA}" dt="2021-10-12T15:21:13.268" v="1018" actId="1035"/>
          <ac:picMkLst>
            <pc:docMk/>
            <pc:sldMk cId="3298182474" sldId="547"/>
            <ac:picMk id="1030" creationId="{102AA4A5-BA3D-4ED1-BCC6-2F941822B4D1}"/>
          </ac:picMkLst>
        </pc:picChg>
      </pc:sldChg>
      <pc:sldChg chg="addSp delSp modSp mod">
        <pc:chgData name="Nguyen Chi Son" userId="606856d02e9d83ac" providerId="LiveId" clId="{BE16DB02-8C76-4369-B962-4C62D34E4EEA}" dt="2021-10-12T15:33:56.255" v="2721" actId="207"/>
        <pc:sldMkLst>
          <pc:docMk/>
          <pc:sldMk cId="3023646297" sldId="614"/>
        </pc:sldMkLst>
        <pc:spChg chg="mod">
          <ac:chgData name="Nguyen Chi Son" userId="606856d02e9d83ac" providerId="LiveId" clId="{BE16DB02-8C76-4369-B962-4C62D34E4EEA}" dt="2021-10-12T15:28:19.392" v="2187" actId="20577"/>
          <ac:spMkLst>
            <pc:docMk/>
            <pc:sldMk cId="3023646297" sldId="614"/>
            <ac:spMk id="2" creationId="{BA8A6260-CA4B-46A9-A06E-C71EE59E6992}"/>
          </ac:spMkLst>
        </pc:spChg>
        <pc:spChg chg="add mod">
          <ac:chgData name="Nguyen Chi Son" userId="606856d02e9d83ac" providerId="LiveId" clId="{BE16DB02-8C76-4369-B962-4C62D34E4EEA}" dt="2021-10-12T15:33:56.255" v="2721" actId="207"/>
          <ac:spMkLst>
            <pc:docMk/>
            <pc:sldMk cId="3023646297" sldId="614"/>
            <ac:spMk id="9" creationId="{0A435016-268D-49D1-8B57-6BD98FB8EBD9}"/>
          </ac:spMkLst>
        </pc:spChg>
        <pc:picChg chg="add del mod">
          <ac:chgData name="Nguyen Chi Son" userId="606856d02e9d83ac" providerId="LiveId" clId="{BE16DB02-8C76-4369-B962-4C62D34E4EEA}" dt="2021-10-12T15:27:26.754" v="2000" actId="478"/>
          <ac:picMkLst>
            <pc:docMk/>
            <pc:sldMk cId="3023646297" sldId="614"/>
            <ac:picMk id="4" creationId="{0A973C47-5DA8-4D3E-9999-0E91F332F876}"/>
          </ac:picMkLst>
        </pc:picChg>
        <pc:picChg chg="add mod modCrop">
          <ac:chgData name="Nguyen Chi Son" userId="606856d02e9d83ac" providerId="LiveId" clId="{BE16DB02-8C76-4369-B962-4C62D34E4EEA}" dt="2021-10-12T15:33:25.365" v="2714" actId="1076"/>
          <ac:picMkLst>
            <pc:docMk/>
            <pc:sldMk cId="3023646297" sldId="614"/>
            <ac:picMk id="6" creationId="{F4ADB876-31CA-4F54-9853-F72A623A5823}"/>
          </ac:picMkLst>
        </pc:picChg>
        <pc:picChg chg="del">
          <ac:chgData name="Nguyen Chi Son" userId="606856d02e9d83ac" providerId="LiveId" clId="{BE16DB02-8C76-4369-B962-4C62D34E4EEA}" dt="2021-10-12T15:24:16.708" v="1910" actId="478"/>
          <ac:picMkLst>
            <pc:docMk/>
            <pc:sldMk cId="3023646297" sldId="614"/>
            <ac:picMk id="12" creationId="{9B9EC51C-3591-4FF4-ADDB-1CF1D9A9DD81}"/>
          </ac:picMkLst>
        </pc:picChg>
        <pc:picChg chg="del">
          <ac:chgData name="Nguyen Chi Son" userId="606856d02e9d83ac" providerId="LiveId" clId="{BE16DB02-8C76-4369-B962-4C62D34E4EEA}" dt="2021-10-12T15:24:14.216" v="1909" actId="478"/>
          <ac:picMkLst>
            <pc:docMk/>
            <pc:sldMk cId="3023646297" sldId="614"/>
            <ac:picMk id="1026" creationId="{310F6338-0061-4384-AB4B-3E1FC47C01A2}"/>
          </ac:picMkLst>
        </pc:picChg>
      </pc:sldChg>
      <pc:sldChg chg="modSp mod">
        <pc:chgData name="Nguyen Chi Son" userId="606856d02e9d83ac" providerId="LiveId" clId="{BE16DB02-8C76-4369-B962-4C62D34E4EEA}" dt="2021-10-12T15:24:10.091" v="1908" actId="1036"/>
        <pc:sldMkLst>
          <pc:docMk/>
          <pc:sldMk cId="3607990327" sldId="616"/>
        </pc:sldMkLst>
        <pc:spChg chg="mod">
          <ac:chgData name="Nguyen Chi Son" userId="606856d02e9d83ac" providerId="LiveId" clId="{BE16DB02-8C76-4369-B962-4C62D34E4EEA}" dt="2021-10-12T15:24:05.216" v="1884" actId="20577"/>
          <ac:spMkLst>
            <pc:docMk/>
            <pc:sldMk cId="3607990327" sldId="616"/>
            <ac:spMk id="2" creationId="{DAF08EC2-5D0D-48D9-855C-A59C0E5ED55B}"/>
          </ac:spMkLst>
        </pc:spChg>
        <pc:spChg chg="mod">
          <ac:chgData name="Nguyen Chi Son" userId="606856d02e9d83ac" providerId="LiveId" clId="{BE16DB02-8C76-4369-B962-4C62D34E4EEA}" dt="2021-10-12T15:24:10.091" v="1908" actId="1036"/>
          <ac:spMkLst>
            <pc:docMk/>
            <pc:sldMk cId="3607990327" sldId="616"/>
            <ac:spMk id="3" creationId="{8CD51C9F-FCB0-4185-93E6-835FC05E1B10}"/>
          </ac:spMkLst>
        </pc:spChg>
      </pc:sldChg>
      <pc:sldChg chg="addSp modSp mod modAnim">
        <pc:chgData name="Nguyen Chi Son" userId="606856d02e9d83ac" providerId="LiveId" clId="{BE16DB02-8C76-4369-B962-4C62D34E4EEA}" dt="2021-10-12T15:48:52.233" v="5473"/>
        <pc:sldMkLst>
          <pc:docMk/>
          <pc:sldMk cId="3964383563" sldId="716"/>
        </pc:sldMkLst>
        <pc:spChg chg="mod">
          <ac:chgData name="Nguyen Chi Son" userId="606856d02e9d83ac" providerId="LiveId" clId="{BE16DB02-8C76-4369-B962-4C62D34E4EEA}" dt="2021-10-12T15:23:44.326" v="1813" actId="20577"/>
          <ac:spMkLst>
            <pc:docMk/>
            <pc:sldMk cId="3964383563" sldId="716"/>
            <ac:spMk id="14" creationId="{A530074C-9975-4D4F-AC15-005B11433C74}"/>
          </ac:spMkLst>
        </pc:spChg>
        <pc:spChg chg="mod">
          <ac:chgData name="Nguyen Chi Son" userId="606856d02e9d83ac" providerId="LiveId" clId="{BE16DB02-8C76-4369-B962-4C62D34E4EEA}" dt="2021-10-12T15:22:46.322" v="1293" actId="1036"/>
          <ac:spMkLst>
            <pc:docMk/>
            <pc:sldMk cId="3964383563" sldId="716"/>
            <ac:spMk id="15" creationId="{EC5263CE-BE2F-44C4-BD89-2666D2873C33}"/>
          </ac:spMkLst>
        </pc:spChg>
        <pc:spChg chg="mod">
          <ac:chgData name="Nguyen Chi Son" userId="606856d02e9d83ac" providerId="LiveId" clId="{BE16DB02-8C76-4369-B962-4C62D34E4EEA}" dt="2021-10-12T15:22:42.010" v="1283" actId="20577"/>
          <ac:spMkLst>
            <pc:docMk/>
            <pc:sldMk cId="3964383563" sldId="716"/>
            <ac:spMk id="19" creationId="{9C339D16-68E4-43C4-A62E-D0146138D23B}"/>
          </ac:spMkLst>
        </pc:spChg>
        <pc:picChg chg="add mod">
          <ac:chgData name="Nguyen Chi Son" userId="606856d02e9d83ac" providerId="LiveId" clId="{BE16DB02-8C76-4369-B962-4C62D34E4EEA}" dt="2021-10-12T15:48:45.108" v="5471" actId="1076"/>
          <ac:picMkLst>
            <pc:docMk/>
            <pc:sldMk cId="3964383563" sldId="716"/>
            <ac:picMk id="6" creationId="{DE3022AF-48EB-49FE-8CE8-F8A7272039EC}"/>
          </ac:picMkLst>
        </pc:picChg>
        <pc:picChg chg="add mod">
          <ac:chgData name="Nguyen Chi Son" userId="606856d02e9d83ac" providerId="LiveId" clId="{BE16DB02-8C76-4369-B962-4C62D34E4EEA}" dt="2021-10-12T15:48:45.108" v="5471" actId="1076"/>
          <ac:picMkLst>
            <pc:docMk/>
            <pc:sldMk cId="3964383563" sldId="716"/>
            <ac:picMk id="7" creationId="{3A6A3E84-FCB4-4246-801E-AB686CD7FFDE}"/>
          </ac:picMkLst>
        </pc:picChg>
        <pc:picChg chg="add mod">
          <ac:chgData name="Nguyen Chi Son" userId="606856d02e9d83ac" providerId="LiveId" clId="{BE16DB02-8C76-4369-B962-4C62D34E4EEA}" dt="2021-10-12T15:48:45.108" v="5471" actId="1076"/>
          <ac:picMkLst>
            <pc:docMk/>
            <pc:sldMk cId="3964383563" sldId="716"/>
            <ac:picMk id="8" creationId="{C50E3AB7-F288-482A-A051-3F1B40A7A38B}"/>
          </ac:picMkLst>
        </pc:picChg>
      </pc:sldChg>
      <pc:sldChg chg="delSp modSp mod modAnim">
        <pc:chgData name="Nguyen Chi Son" userId="606856d02e9d83ac" providerId="LiveId" clId="{BE16DB02-8C76-4369-B962-4C62D34E4EEA}" dt="2021-10-12T15:49:45.091" v="5496" actId="20577"/>
        <pc:sldMkLst>
          <pc:docMk/>
          <pc:sldMk cId="2132589863" sldId="717"/>
        </pc:sldMkLst>
        <pc:spChg chg="mod">
          <ac:chgData name="Nguyen Chi Son" userId="606856d02e9d83ac" providerId="LiveId" clId="{BE16DB02-8C76-4369-B962-4C62D34E4EEA}" dt="2021-10-12T15:49:45.091" v="5496" actId="20577"/>
          <ac:spMkLst>
            <pc:docMk/>
            <pc:sldMk cId="2132589863" sldId="717"/>
            <ac:spMk id="14" creationId="{A530074C-9975-4D4F-AC15-005B11433C74}"/>
          </ac:spMkLst>
        </pc:spChg>
        <pc:spChg chg="mod">
          <ac:chgData name="Nguyen Chi Son" userId="606856d02e9d83ac" providerId="LiveId" clId="{BE16DB02-8C76-4369-B962-4C62D34E4EEA}" dt="2021-10-12T15:37:41.789" v="4094" actId="1035"/>
          <ac:spMkLst>
            <pc:docMk/>
            <pc:sldMk cId="2132589863" sldId="717"/>
            <ac:spMk id="15" creationId="{EC5263CE-BE2F-44C4-BD89-2666D2873C33}"/>
          </ac:spMkLst>
        </pc:spChg>
        <pc:spChg chg="mod">
          <ac:chgData name="Nguyen Chi Son" userId="606856d02e9d83ac" providerId="LiveId" clId="{BE16DB02-8C76-4369-B962-4C62D34E4EEA}" dt="2021-10-12T15:37:38.243" v="4070" actId="20577"/>
          <ac:spMkLst>
            <pc:docMk/>
            <pc:sldMk cId="2132589863" sldId="717"/>
            <ac:spMk id="19" creationId="{9C339D16-68E4-43C4-A62E-D0146138D23B}"/>
          </ac:spMkLst>
        </pc:spChg>
        <pc:picChg chg="del">
          <ac:chgData name="Nguyen Chi Son" userId="606856d02e9d83ac" providerId="LiveId" clId="{BE16DB02-8C76-4369-B962-4C62D34E4EEA}" dt="2021-10-12T15:34:33.385" v="2722" actId="478"/>
          <ac:picMkLst>
            <pc:docMk/>
            <pc:sldMk cId="2132589863" sldId="717"/>
            <ac:picMk id="6" creationId="{E2DB30ED-A651-4A99-99FF-98B5DFD609B0}"/>
          </ac:picMkLst>
        </pc:picChg>
      </pc:sldChg>
      <pc:sldChg chg="modSp add mod">
        <pc:chgData name="Nguyen Chi Son" userId="606856d02e9d83ac" providerId="LiveId" clId="{BE16DB02-8C76-4369-B962-4C62D34E4EEA}" dt="2021-10-12T15:38:56.872" v="4321" actId="20577"/>
        <pc:sldMkLst>
          <pc:docMk/>
          <pc:sldMk cId="2563395140" sldId="718"/>
        </pc:sldMkLst>
        <pc:spChg chg="mod">
          <ac:chgData name="Nguyen Chi Son" userId="606856d02e9d83ac" providerId="LiveId" clId="{BE16DB02-8C76-4369-B962-4C62D34E4EEA}" dt="2021-10-12T15:38:56.872" v="4321" actId="20577"/>
          <ac:spMkLst>
            <pc:docMk/>
            <pc:sldMk cId="2563395140" sldId="718"/>
            <ac:spMk id="2" creationId="{DAF08EC2-5D0D-48D9-855C-A59C0E5ED55B}"/>
          </ac:spMkLst>
        </pc:spChg>
        <pc:spChg chg="mod">
          <ac:chgData name="Nguyen Chi Son" userId="606856d02e9d83ac" providerId="LiveId" clId="{BE16DB02-8C76-4369-B962-4C62D34E4EEA}" dt="2021-10-12T15:38:52.183" v="4278" actId="20577"/>
          <ac:spMkLst>
            <pc:docMk/>
            <pc:sldMk cId="2563395140" sldId="718"/>
            <ac:spMk id="3" creationId="{8CD51C9F-FCB0-4185-93E6-835FC05E1B10}"/>
          </ac:spMkLst>
        </pc:spChg>
      </pc:sldChg>
      <pc:sldChg chg="addSp delSp modSp add mod modAnim">
        <pc:chgData name="Nguyen Chi Son" userId="606856d02e9d83ac" providerId="LiveId" clId="{BE16DB02-8C76-4369-B962-4C62D34E4EEA}" dt="2021-10-12T15:49:01.082" v="5474"/>
        <pc:sldMkLst>
          <pc:docMk/>
          <pc:sldMk cId="1775800129" sldId="719"/>
        </pc:sldMkLst>
        <pc:spChg chg="mod">
          <ac:chgData name="Nguyen Chi Son" userId="606856d02e9d83ac" providerId="LiveId" clId="{BE16DB02-8C76-4369-B962-4C62D34E4EEA}" dt="2021-10-12T15:39:23.394" v="4486" actId="20577"/>
          <ac:spMkLst>
            <pc:docMk/>
            <pc:sldMk cId="1775800129" sldId="719"/>
            <ac:spMk id="2" creationId="{BA8A6260-CA4B-46A9-A06E-C71EE59E6992}"/>
          </ac:spMkLst>
        </pc:spChg>
        <pc:spChg chg="add mod">
          <ac:chgData name="Nguyen Chi Son" userId="606856d02e9d83ac" providerId="LiveId" clId="{BE16DB02-8C76-4369-B962-4C62D34E4EEA}" dt="2021-10-12T15:42:14.967" v="4865" actId="207"/>
          <ac:spMkLst>
            <pc:docMk/>
            <pc:sldMk cId="1775800129" sldId="719"/>
            <ac:spMk id="8" creationId="{535DF136-E233-4A03-B7AD-044EB6D9A3FE}"/>
          </ac:spMkLst>
        </pc:spChg>
        <pc:spChg chg="mod">
          <ac:chgData name="Nguyen Chi Son" userId="606856d02e9d83ac" providerId="LiveId" clId="{BE16DB02-8C76-4369-B962-4C62D34E4EEA}" dt="2021-10-12T15:42:14.967" v="4865" actId="207"/>
          <ac:spMkLst>
            <pc:docMk/>
            <pc:sldMk cId="1775800129" sldId="719"/>
            <ac:spMk id="9" creationId="{0A435016-268D-49D1-8B57-6BD98FB8EBD9}"/>
          </ac:spMkLst>
        </pc:spChg>
        <pc:picChg chg="add mod">
          <ac:chgData name="Nguyen Chi Son" userId="606856d02e9d83ac" providerId="LiveId" clId="{BE16DB02-8C76-4369-B962-4C62D34E4EEA}" dt="2021-10-12T15:42:00.589" v="4861" actId="1076"/>
          <ac:picMkLst>
            <pc:docMk/>
            <pc:sldMk cId="1775800129" sldId="719"/>
            <ac:picMk id="5" creationId="{941E28AC-C8D1-49F9-B26E-F771C07652D3}"/>
          </ac:picMkLst>
        </pc:picChg>
        <pc:picChg chg="del">
          <ac:chgData name="Nguyen Chi Son" userId="606856d02e9d83ac" providerId="LiveId" clId="{BE16DB02-8C76-4369-B962-4C62D34E4EEA}" dt="2021-10-12T15:39:01.139" v="4323" actId="478"/>
          <ac:picMkLst>
            <pc:docMk/>
            <pc:sldMk cId="1775800129" sldId="719"/>
            <ac:picMk id="6" creationId="{F4ADB876-31CA-4F54-9853-F72A623A5823}"/>
          </ac:picMkLst>
        </pc:picChg>
        <pc:picChg chg="add mod">
          <ac:chgData name="Nguyen Chi Son" userId="606856d02e9d83ac" providerId="LiveId" clId="{BE16DB02-8C76-4369-B962-4C62D34E4EEA}" dt="2021-10-12T15:41:56.287" v="4860" actId="1076"/>
          <ac:picMkLst>
            <pc:docMk/>
            <pc:sldMk cId="1775800129" sldId="719"/>
            <ac:picMk id="7" creationId="{4B536C8D-AEED-4657-845A-BE2DE2B651B9}"/>
          </ac:picMkLst>
        </pc:picChg>
      </pc:sldChg>
      <pc:sldChg chg="addSp delSp modSp add mod modAnim">
        <pc:chgData name="Nguyen Chi Son" userId="606856d02e9d83ac" providerId="LiveId" clId="{BE16DB02-8C76-4369-B962-4C62D34E4EEA}" dt="2021-10-12T15:50:11.153" v="5497" actId="20577"/>
        <pc:sldMkLst>
          <pc:docMk/>
          <pc:sldMk cId="358649922" sldId="720"/>
        </pc:sldMkLst>
        <pc:spChg chg="add del">
          <ac:chgData name="Nguyen Chi Son" userId="606856d02e9d83ac" providerId="LiveId" clId="{BE16DB02-8C76-4369-B962-4C62D34E4EEA}" dt="2021-10-12T15:45:59.313" v="5243" actId="478"/>
          <ac:spMkLst>
            <pc:docMk/>
            <pc:sldMk cId="358649922" sldId="720"/>
            <ac:spMk id="2" creationId="{8283F6B5-1DD6-46A0-B64B-D4BA1128564D}"/>
          </ac:spMkLst>
        </pc:spChg>
        <pc:spChg chg="mod">
          <ac:chgData name="Nguyen Chi Son" userId="606856d02e9d83ac" providerId="LiveId" clId="{BE16DB02-8C76-4369-B962-4C62D34E4EEA}" dt="2021-10-12T15:50:11.153" v="5497" actId="20577"/>
          <ac:spMkLst>
            <pc:docMk/>
            <pc:sldMk cId="358649922" sldId="720"/>
            <ac:spMk id="14" creationId="{A530074C-9975-4D4F-AC15-005B11433C74}"/>
          </ac:spMkLst>
        </pc:spChg>
        <pc:spChg chg="mod">
          <ac:chgData name="Nguyen Chi Son" userId="606856d02e9d83ac" providerId="LiveId" clId="{BE16DB02-8C76-4369-B962-4C62D34E4EEA}" dt="2021-10-12T15:42:38.132" v="5009" actId="1035"/>
          <ac:spMkLst>
            <pc:docMk/>
            <pc:sldMk cId="358649922" sldId="720"/>
            <ac:spMk id="15" creationId="{EC5263CE-BE2F-44C4-BD89-2666D2873C33}"/>
          </ac:spMkLst>
        </pc:spChg>
        <pc:spChg chg="mod">
          <ac:chgData name="Nguyen Chi Son" userId="606856d02e9d83ac" providerId="LiveId" clId="{BE16DB02-8C76-4369-B962-4C62D34E4EEA}" dt="2021-10-12T15:42:34.072" v="4978" actId="20577"/>
          <ac:spMkLst>
            <pc:docMk/>
            <pc:sldMk cId="358649922" sldId="720"/>
            <ac:spMk id="19" creationId="{9C339D16-68E4-43C4-A62E-D0146138D23B}"/>
          </ac:spMkLst>
        </pc:spChg>
        <pc:picChg chg="add mod">
          <ac:chgData name="Nguyen Chi Son" userId="606856d02e9d83ac" providerId="LiveId" clId="{BE16DB02-8C76-4369-B962-4C62D34E4EEA}" dt="2021-10-12T15:47:58.110" v="5458" actId="1076"/>
          <ac:picMkLst>
            <pc:docMk/>
            <pc:sldMk cId="358649922" sldId="720"/>
            <ac:picMk id="6" creationId="{20004E69-971B-42CA-AA9D-0F86947414D1}"/>
          </ac:picMkLst>
        </pc:picChg>
        <pc:picChg chg="add mod">
          <ac:chgData name="Nguyen Chi Son" userId="606856d02e9d83ac" providerId="LiveId" clId="{BE16DB02-8C76-4369-B962-4C62D34E4EEA}" dt="2021-10-12T15:47:55.454" v="5456" actId="1076"/>
          <ac:picMkLst>
            <pc:docMk/>
            <pc:sldMk cId="358649922" sldId="720"/>
            <ac:picMk id="2052" creationId="{F028C028-E2E6-444C-97AA-A2B8CF6E45E6}"/>
          </ac:picMkLst>
        </pc:picChg>
      </pc:sldChg>
    </pc:docChg>
  </pc:docChgLst>
  <pc:docChgLst>
    <pc:chgData name="Nguyen Chi Son" userId="606856d02e9d83ac" providerId="LiveId" clId="{43411EA5-83AA-4A26-A199-8A8BF982D6DB}"/>
    <pc:docChg chg="undo custSel addSld delSld modSld">
      <pc:chgData name="Nguyen Chi Son" userId="606856d02e9d83ac" providerId="LiveId" clId="{43411EA5-83AA-4A26-A199-8A8BF982D6DB}" dt="2022-05-16T14:09:53.091" v="7786"/>
      <pc:docMkLst>
        <pc:docMk/>
      </pc:docMkLst>
      <pc:sldChg chg="modSp mod">
        <pc:chgData name="Nguyen Chi Son" userId="606856d02e9d83ac" providerId="LiveId" clId="{43411EA5-83AA-4A26-A199-8A8BF982D6DB}" dt="2022-05-14T19:40:29.601" v="100" actId="255"/>
        <pc:sldMkLst>
          <pc:docMk/>
          <pc:sldMk cId="2922349590" sldId="256"/>
        </pc:sldMkLst>
        <pc:spChg chg="mod">
          <ac:chgData name="Nguyen Chi Son" userId="606856d02e9d83ac" providerId="LiveId" clId="{43411EA5-83AA-4A26-A199-8A8BF982D6DB}" dt="2022-05-14T19:40:29.601" v="100" actId="255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43411EA5-83AA-4A26-A199-8A8BF982D6DB}" dt="2022-05-14T20:23:34.922" v="3460" actId="20577"/>
        <pc:sldMkLst>
          <pc:docMk/>
          <pc:sldMk cId="3319126272" sldId="622"/>
        </pc:sldMkLst>
        <pc:spChg chg="mod">
          <ac:chgData name="Nguyen Chi Son" userId="606856d02e9d83ac" providerId="LiveId" clId="{43411EA5-83AA-4A26-A199-8A8BF982D6DB}" dt="2022-05-14T20:23:34.922" v="3460" actId="20577"/>
          <ac:spMkLst>
            <pc:docMk/>
            <pc:sldMk cId="3319126272" sldId="622"/>
            <ac:spMk id="2" creationId="{DAF08EC2-5D0D-48D9-855C-A59C0E5ED55B}"/>
          </ac:spMkLst>
        </pc:spChg>
      </pc:sldChg>
      <pc:sldChg chg="modSp mod">
        <pc:chgData name="Nguyen Chi Son" userId="606856d02e9d83ac" providerId="LiveId" clId="{43411EA5-83AA-4A26-A199-8A8BF982D6DB}" dt="2022-05-14T19:40:47.380" v="175" actId="20577"/>
        <pc:sldMkLst>
          <pc:docMk/>
          <pc:sldMk cId="1033004166" sldId="675"/>
        </pc:sldMkLst>
        <pc:spChg chg="mod">
          <ac:chgData name="Nguyen Chi Son" userId="606856d02e9d83ac" providerId="LiveId" clId="{43411EA5-83AA-4A26-A199-8A8BF982D6DB}" dt="2022-05-14T19:40:47.380" v="175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del mod">
        <pc:chgData name="Nguyen Chi Son" userId="606856d02e9d83ac" providerId="LiveId" clId="{43411EA5-83AA-4A26-A199-8A8BF982D6DB}" dt="2022-05-14T19:45:36.538" v="698" actId="47"/>
        <pc:sldMkLst>
          <pc:docMk/>
          <pc:sldMk cId="1219282801" sldId="781"/>
        </pc:sldMkLst>
        <pc:spChg chg="mod">
          <ac:chgData name="Nguyen Chi Son" userId="606856d02e9d83ac" providerId="LiveId" clId="{43411EA5-83AA-4A26-A199-8A8BF982D6DB}" dt="2022-05-14T19:41:21.056" v="426" actId="20577"/>
          <ac:spMkLst>
            <pc:docMk/>
            <pc:sldMk cId="1219282801" sldId="781"/>
            <ac:spMk id="2" creationId="{BA8A6260-CA4B-46A9-A06E-C71EE59E6992}"/>
          </ac:spMkLst>
        </pc:spChg>
        <pc:spChg chg="mod">
          <ac:chgData name="Nguyen Chi Son" userId="606856d02e9d83ac" providerId="LiveId" clId="{43411EA5-83AA-4A26-A199-8A8BF982D6DB}" dt="2022-05-14T19:43:58.415" v="614" actId="1076"/>
          <ac:spMkLst>
            <pc:docMk/>
            <pc:sldMk cId="1219282801" sldId="781"/>
            <ac:spMk id="15" creationId="{D4A11C5C-895C-BC35-F8FA-178D9F3E9B51}"/>
          </ac:spMkLst>
        </pc:spChg>
        <pc:spChg chg="del">
          <ac:chgData name="Nguyen Chi Son" userId="606856d02e9d83ac" providerId="LiveId" clId="{43411EA5-83AA-4A26-A199-8A8BF982D6DB}" dt="2022-05-14T19:41:25.927" v="427" actId="478"/>
          <ac:spMkLst>
            <pc:docMk/>
            <pc:sldMk cId="1219282801" sldId="781"/>
            <ac:spMk id="16" creationId="{07A27192-83D3-669D-5A55-49EE6A7FB5CE}"/>
          </ac:spMkLst>
        </pc:spChg>
        <pc:picChg chg="add mod">
          <ac:chgData name="Nguyen Chi Son" userId="606856d02e9d83ac" providerId="LiveId" clId="{43411EA5-83AA-4A26-A199-8A8BF982D6DB}" dt="2022-05-14T19:43:24.385" v="610" actId="1076"/>
          <ac:picMkLst>
            <pc:docMk/>
            <pc:sldMk cId="1219282801" sldId="781"/>
            <ac:picMk id="4" creationId="{5C03EDDA-00CB-8E15-274C-86DACDCE6D39}"/>
          </ac:picMkLst>
        </pc:picChg>
        <pc:picChg chg="del">
          <ac:chgData name="Nguyen Chi Son" userId="606856d02e9d83ac" providerId="LiveId" clId="{43411EA5-83AA-4A26-A199-8A8BF982D6DB}" dt="2022-05-14T19:40:51.638" v="177" actId="478"/>
          <ac:picMkLst>
            <pc:docMk/>
            <pc:sldMk cId="1219282801" sldId="781"/>
            <ac:picMk id="10" creationId="{3FC4DF97-796F-FA5B-90BC-E5A4DF111A52}"/>
          </ac:picMkLst>
        </pc:picChg>
        <pc:picChg chg="del">
          <ac:chgData name="Nguyen Chi Son" userId="606856d02e9d83ac" providerId="LiveId" clId="{43411EA5-83AA-4A26-A199-8A8BF982D6DB}" dt="2022-05-14T19:40:50.296" v="176" actId="478"/>
          <ac:picMkLst>
            <pc:docMk/>
            <pc:sldMk cId="1219282801" sldId="781"/>
            <ac:picMk id="1026" creationId="{B7E3BCBB-E0ED-6C94-733B-A4B4D663A38B}"/>
          </ac:picMkLst>
        </pc:picChg>
      </pc:sldChg>
      <pc:sldChg chg="addSp delSp modSp mod">
        <pc:chgData name="Nguyen Chi Son" userId="606856d02e9d83ac" providerId="LiveId" clId="{43411EA5-83AA-4A26-A199-8A8BF982D6DB}" dt="2022-05-14T20:28:42.543" v="3971" actId="1076"/>
        <pc:sldMkLst>
          <pc:docMk/>
          <pc:sldMk cId="3014091475" sldId="782"/>
        </pc:sldMkLst>
        <pc:spChg chg="mod">
          <ac:chgData name="Nguyen Chi Son" userId="606856d02e9d83ac" providerId="LiveId" clId="{43411EA5-83AA-4A26-A199-8A8BF982D6DB}" dt="2022-05-14T20:25:47.795" v="3877" actId="20577"/>
          <ac:spMkLst>
            <pc:docMk/>
            <pc:sldMk cId="3014091475" sldId="782"/>
            <ac:spMk id="2" creationId="{BA8A6260-CA4B-46A9-A06E-C71EE59E6992}"/>
          </ac:spMkLst>
        </pc:spChg>
        <pc:spChg chg="add mod">
          <ac:chgData name="Nguyen Chi Son" userId="606856d02e9d83ac" providerId="LiveId" clId="{43411EA5-83AA-4A26-A199-8A8BF982D6DB}" dt="2022-05-14T20:28:33.184" v="3956" actId="1036"/>
          <ac:spMkLst>
            <pc:docMk/>
            <pc:sldMk cId="3014091475" sldId="782"/>
            <ac:spMk id="7" creationId="{BC955902-ACF9-970D-B1AE-4DDAB861205F}"/>
          </ac:spMkLst>
        </pc:spChg>
        <pc:spChg chg="add del mod">
          <ac:chgData name="Nguyen Chi Son" userId="606856d02e9d83ac" providerId="LiveId" clId="{43411EA5-83AA-4A26-A199-8A8BF982D6DB}" dt="2022-05-14T20:27:17.623" v="3934" actId="478"/>
          <ac:spMkLst>
            <pc:docMk/>
            <pc:sldMk cId="3014091475" sldId="782"/>
            <ac:spMk id="8" creationId="{1DF3628F-E0B8-0EC3-4BF7-B8A9EF0B29EE}"/>
          </ac:spMkLst>
        </pc:spChg>
        <pc:spChg chg="add mod">
          <ac:chgData name="Nguyen Chi Son" userId="606856d02e9d83ac" providerId="LiveId" clId="{43411EA5-83AA-4A26-A199-8A8BF982D6DB}" dt="2022-05-14T20:28:33.184" v="3956" actId="1036"/>
          <ac:spMkLst>
            <pc:docMk/>
            <pc:sldMk cId="3014091475" sldId="782"/>
            <ac:spMk id="9" creationId="{A53E5BCB-823A-4C55-8FCD-4B7F2E76626A}"/>
          </ac:spMkLst>
        </pc:spChg>
        <pc:graphicFrameChg chg="add mod">
          <ac:chgData name="Nguyen Chi Son" userId="606856d02e9d83ac" providerId="LiveId" clId="{43411EA5-83AA-4A26-A199-8A8BF982D6DB}" dt="2022-05-14T20:28:39.793" v="3970" actId="1076"/>
          <ac:graphicFrameMkLst>
            <pc:docMk/>
            <pc:sldMk cId="3014091475" sldId="782"/>
            <ac:graphicFrameMk id="10" creationId="{A9186D06-8FA5-8D62-189E-A5992CD89819}"/>
          </ac:graphicFrameMkLst>
        </pc:graphicFrameChg>
        <pc:graphicFrameChg chg="add mod">
          <ac:chgData name="Nguyen Chi Son" userId="606856d02e9d83ac" providerId="LiveId" clId="{43411EA5-83AA-4A26-A199-8A8BF982D6DB}" dt="2022-05-14T20:28:42.543" v="3971" actId="1076"/>
          <ac:graphicFrameMkLst>
            <pc:docMk/>
            <pc:sldMk cId="3014091475" sldId="782"/>
            <ac:graphicFrameMk id="11" creationId="{05F9B701-508E-4C9E-9DD8-DBDE3D9B5FE0}"/>
          </ac:graphicFrameMkLst>
        </pc:graphicFrameChg>
        <pc:picChg chg="del">
          <ac:chgData name="Nguyen Chi Son" userId="606856d02e9d83ac" providerId="LiveId" clId="{43411EA5-83AA-4A26-A199-8A8BF982D6DB}" dt="2022-05-14T20:23:37.547" v="3461" actId="478"/>
          <ac:picMkLst>
            <pc:docMk/>
            <pc:sldMk cId="3014091475" sldId="782"/>
            <ac:picMk id="4" creationId="{D35BBBE6-C81C-0FA2-0597-FD36892A762F}"/>
          </ac:picMkLst>
        </pc:picChg>
        <pc:picChg chg="add mod">
          <ac:chgData name="Nguyen Chi Son" userId="606856d02e9d83ac" providerId="LiveId" clId="{43411EA5-83AA-4A26-A199-8A8BF982D6DB}" dt="2022-05-14T20:28:36.730" v="3969" actId="1035"/>
          <ac:picMkLst>
            <pc:docMk/>
            <pc:sldMk cId="3014091475" sldId="782"/>
            <ac:picMk id="5" creationId="{411D717A-CE10-2900-614F-98F4F13F5A1D}"/>
          </ac:picMkLst>
        </pc:picChg>
        <pc:picChg chg="add mod">
          <ac:chgData name="Nguyen Chi Son" userId="606856d02e9d83ac" providerId="LiveId" clId="{43411EA5-83AA-4A26-A199-8A8BF982D6DB}" dt="2022-05-14T20:28:36.730" v="3969" actId="1035"/>
          <ac:picMkLst>
            <pc:docMk/>
            <pc:sldMk cId="3014091475" sldId="782"/>
            <ac:picMk id="6" creationId="{CD0E0A5B-1157-3688-980C-62A9D883B070}"/>
          </ac:picMkLst>
        </pc:picChg>
      </pc:sldChg>
      <pc:sldChg chg="addSp delSp modSp mod delAnim">
        <pc:chgData name="Nguyen Chi Son" userId="606856d02e9d83ac" providerId="LiveId" clId="{43411EA5-83AA-4A26-A199-8A8BF982D6DB}" dt="2022-05-14T19:59:42.976" v="1160" actId="1076"/>
        <pc:sldMkLst>
          <pc:docMk/>
          <pc:sldMk cId="3990194128" sldId="837"/>
        </pc:sldMkLst>
        <pc:spChg chg="mod">
          <ac:chgData name="Nguyen Chi Son" userId="606856d02e9d83ac" providerId="LiveId" clId="{43411EA5-83AA-4A26-A199-8A8BF982D6DB}" dt="2022-05-14T19:48:15.493" v="757" actId="20577"/>
          <ac:spMkLst>
            <pc:docMk/>
            <pc:sldMk cId="3990194128" sldId="837"/>
            <ac:spMk id="2" creationId="{BA8A6260-CA4B-46A9-A06E-C71EE59E6992}"/>
          </ac:spMkLst>
        </pc:spChg>
        <pc:spChg chg="add mod">
          <ac:chgData name="Nguyen Chi Son" userId="606856d02e9d83ac" providerId="LiveId" clId="{43411EA5-83AA-4A26-A199-8A8BF982D6DB}" dt="2022-05-14T19:58:28.716" v="1149" actId="1076"/>
          <ac:spMkLst>
            <pc:docMk/>
            <pc:sldMk cId="3990194128" sldId="837"/>
            <ac:spMk id="7" creationId="{CCCADD67-50AA-6D8A-D43B-1192F7D16393}"/>
          </ac:spMkLst>
        </pc:spChg>
        <pc:spChg chg="del">
          <ac:chgData name="Nguyen Chi Son" userId="606856d02e9d83ac" providerId="LiveId" clId="{43411EA5-83AA-4A26-A199-8A8BF982D6DB}" dt="2022-05-14T19:47:39.798" v="719" actId="478"/>
          <ac:spMkLst>
            <pc:docMk/>
            <pc:sldMk cId="3990194128" sldId="837"/>
            <ac:spMk id="9" creationId="{39E9E660-7C77-522F-DE95-48D46FE6197C}"/>
          </ac:spMkLst>
        </pc:spChg>
        <pc:spChg chg="mod">
          <ac:chgData name="Nguyen Chi Son" userId="606856d02e9d83ac" providerId="LiveId" clId="{43411EA5-83AA-4A26-A199-8A8BF982D6DB}" dt="2022-05-14T19:58:24.228" v="1148" actId="1076"/>
          <ac:spMkLst>
            <pc:docMk/>
            <pc:sldMk cId="3990194128" sldId="837"/>
            <ac:spMk id="11" creationId="{C1E0E65F-66DE-EE13-FFB8-F7640F4B8074}"/>
          </ac:spMkLst>
        </pc:spChg>
        <pc:spChg chg="add mod">
          <ac:chgData name="Nguyen Chi Son" userId="606856d02e9d83ac" providerId="LiveId" clId="{43411EA5-83AA-4A26-A199-8A8BF982D6DB}" dt="2022-05-14T19:58:08.808" v="1144" actId="1076"/>
          <ac:spMkLst>
            <pc:docMk/>
            <pc:sldMk cId="3990194128" sldId="837"/>
            <ac:spMk id="14" creationId="{7B944072-AAFE-234B-EE93-BB0A94A34DAD}"/>
          </ac:spMkLst>
        </pc:spChg>
        <pc:spChg chg="add mod">
          <ac:chgData name="Nguyen Chi Son" userId="606856d02e9d83ac" providerId="LiveId" clId="{43411EA5-83AA-4A26-A199-8A8BF982D6DB}" dt="2022-05-14T19:58:15.245" v="1145" actId="1076"/>
          <ac:spMkLst>
            <pc:docMk/>
            <pc:sldMk cId="3990194128" sldId="837"/>
            <ac:spMk id="15" creationId="{3DF0071F-4D92-A5D6-ED4B-F6440AA406C5}"/>
          </ac:spMkLst>
        </pc:spChg>
        <pc:spChg chg="add mod">
          <ac:chgData name="Nguyen Chi Son" userId="606856d02e9d83ac" providerId="LiveId" clId="{43411EA5-83AA-4A26-A199-8A8BF982D6DB}" dt="2022-05-14T19:58:35.571" v="1151" actId="1076"/>
          <ac:spMkLst>
            <pc:docMk/>
            <pc:sldMk cId="3990194128" sldId="837"/>
            <ac:spMk id="16" creationId="{4A2AF197-85ED-0810-FD7C-063CE61F46BB}"/>
          </ac:spMkLst>
        </pc:spChg>
        <pc:spChg chg="add mod">
          <ac:chgData name="Nguyen Chi Son" userId="606856d02e9d83ac" providerId="LiveId" clId="{43411EA5-83AA-4A26-A199-8A8BF982D6DB}" dt="2022-05-14T19:59:18.954" v="1154" actId="208"/>
          <ac:spMkLst>
            <pc:docMk/>
            <pc:sldMk cId="3990194128" sldId="837"/>
            <ac:spMk id="18" creationId="{D3527BB3-F16D-BD24-0AB5-DE302DBD1833}"/>
          </ac:spMkLst>
        </pc:spChg>
        <pc:spChg chg="add mod">
          <ac:chgData name="Nguyen Chi Son" userId="606856d02e9d83ac" providerId="LiveId" clId="{43411EA5-83AA-4A26-A199-8A8BF982D6DB}" dt="2022-05-14T19:59:42.976" v="1160" actId="1076"/>
          <ac:spMkLst>
            <pc:docMk/>
            <pc:sldMk cId="3990194128" sldId="837"/>
            <ac:spMk id="19" creationId="{CAE0015D-C52A-20ED-C723-52880A687CE2}"/>
          </ac:spMkLst>
        </pc:spChg>
        <pc:graphicFrameChg chg="add del mod">
          <ac:chgData name="Nguyen Chi Son" userId="606856d02e9d83ac" providerId="LiveId" clId="{43411EA5-83AA-4A26-A199-8A8BF982D6DB}" dt="2022-05-14T19:56:43.382" v="1122" actId="478"/>
          <ac:graphicFrameMkLst>
            <pc:docMk/>
            <pc:sldMk cId="3990194128" sldId="837"/>
            <ac:graphicFrameMk id="17" creationId="{914135B4-A6DA-B94C-DF64-FA6711716F5B}"/>
          </ac:graphicFrameMkLst>
        </pc:graphicFrameChg>
        <pc:picChg chg="del">
          <ac:chgData name="Nguyen Chi Son" userId="606856d02e9d83ac" providerId="LiveId" clId="{43411EA5-83AA-4A26-A199-8A8BF982D6DB}" dt="2022-05-14T19:47:37.748" v="717" actId="478"/>
          <ac:picMkLst>
            <pc:docMk/>
            <pc:sldMk cId="3990194128" sldId="837"/>
            <ac:picMk id="3" creationId="{A7784BE9-059B-61B7-4F0A-7B0D6A9F7BA0}"/>
          </ac:picMkLst>
        </pc:picChg>
        <pc:picChg chg="del">
          <ac:chgData name="Nguyen Chi Son" userId="606856d02e9d83ac" providerId="LiveId" clId="{43411EA5-83AA-4A26-A199-8A8BF982D6DB}" dt="2022-05-14T19:47:38.195" v="718" actId="478"/>
          <ac:picMkLst>
            <pc:docMk/>
            <pc:sldMk cId="3990194128" sldId="837"/>
            <ac:picMk id="5" creationId="{F94D2062-3C40-ECEF-7014-64496B04A0F7}"/>
          </ac:picMkLst>
        </pc:picChg>
        <pc:picChg chg="add mod">
          <ac:chgData name="Nguyen Chi Son" userId="606856d02e9d83ac" providerId="LiveId" clId="{43411EA5-83AA-4A26-A199-8A8BF982D6DB}" dt="2022-05-14T19:57:15.051" v="1131" actId="1076"/>
          <ac:picMkLst>
            <pc:docMk/>
            <pc:sldMk cId="3990194128" sldId="837"/>
            <ac:picMk id="6" creationId="{35E8BECB-FF09-EA8F-2458-41858A6990D4}"/>
          </ac:picMkLst>
        </pc:picChg>
        <pc:picChg chg="add mod">
          <ac:chgData name="Nguyen Chi Son" userId="606856d02e9d83ac" providerId="LiveId" clId="{43411EA5-83AA-4A26-A199-8A8BF982D6DB}" dt="2022-05-14T19:57:24.440" v="1134" actId="1076"/>
          <ac:picMkLst>
            <pc:docMk/>
            <pc:sldMk cId="3990194128" sldId="837"/>
            <ac:picMk id="10" creationId="{6B6F9A42-10ED-3C1F-1F17-2EB4B9033D99}"/>
          </ac:picMkLst>
        </pc:picChg>
        <pc:picChg chg="add mod">
          <ac:chgData name="Nguyen Chi Son" userId="606856d02e9d83ac" providerId="LiveId" clId="{43411EA5-83AA-4A26-A199-8A8BF982D6DB}" dt="2022-05-14T19:57:21.183" v="1133" actId="1076"/>
          <ac:picMkLst>
            <pc:docMk/>
            <pc:sldMk cId="3990194128" sldId="837"/>
            <ac:picMk id="13" creationId="{1D2A25E4-C489-50BA-324C-E10E2B432D3E}"/>
          </ac:picMkLst>
        </pc:picChg>
      </pc:sldChg>
      <pc:sldChg chg="del">
        <pc:chgData name="Nguyen Chi Son" userId="606856d02e9d83ac" providerId="LiveId" clId="{43411EA5-83AA-4A26-A199-8A8BF982D6DB}" dt="2022-05-14T20:01:05.515" v="1161" actId="47"/>
        <pc:sldMkLst>
          <pc:docMk/>
          <pc:sldMk cId="3073020842" sldId="838"/>
        </pc:sldMkLst>
      </pc:sldChg>
      <pc:sldChg chg="addSp delSp modSp mod delAnim modAnim">
        <pc:chgData name="Nguyen Chi Son" userId="606856d02e9d83ac" providerId="LiveId" clId="{43411EA5-83AA-4A26-A199-8A8BF982D6DB}" dt="2022-05-16T14:09:53.091" v="7786"/>
        <pc:sldMkLst>
          <pc:docMk/>
          <pc:sldMk cId="2469390445" sldId="839"/>
        </pc:sldMkLst>
        <pc:spChg chg="mod">
          <ac:chgData name="Nguyen Chi Son" userId="606856d02e9d83ac" providerId="LiveId" clId="{43411EA5-83AA-4A26-A199-8A8BF982D6DB}" dt="2022-05-14T20:02:21.283" v="1498" actId="20577"/>
          <ac:spMkLst>
            <pc:docMk/>
            <pc:sldMk cId="2469390445" sldId="839"/>
            <ac:spMk id="10" creationId="{CA7A7645-A7F6-FF0F-6CE7-F7954F96AD24}"/>
          </ac:spMkLst>
        </pc:spChg>
        <pc:spChg chg="mod">
          <ac:chgData name="Nguyen Chi Son" userId="606856d02e9d83ac" providerId="LiveId" clId="{43411EA5-83AA-4A26-A199-8A8BF982D6DB}" dt="2022-05-14T20:02:11.530" v="1479" actId="1035"/>
          <ac:spMkLst>
            <pc:docMk/>
            <pc:sldMk cId="2469390445" sldId="839"/>
            <ac:spMk id="11" creationId="{0E84CBE1-4AB0-CA68-65C2-AC68692AACAA}"/>
          </ac:spMkLst>
        </pc:spChg>
        <pc:spChg chg="mod">
          <ac:chgData name="Nguyen Chi Son" userId="606856d02e9d83ac" providerId="LiveId" clId="{43411EA5-83AA-4A26-A199-8A8BF982D6DB}" dt="2022-05-14T20:04:48.602" v="1564" actId="20577"/>
          <ac:spMkLst>
            <pc:docMk/>
            <pc:sldMk cId="2469390445" sldId="839"/>
            <ac:spMk id="12" creationId="{5B8A6D26-E571-DC15-930E-F272FC43E0DD}"/>
          </ac:spMkLst>
        </pc:spChg>
        <pc:spChg chg="mod">
          <ac:chgData name="Nguyen Chi Son" userId="606856d02e9d83ac" providerId="LiveId" clId="{43411EA5-83AA-4A26-A199-8A8BF982D6DB}" dt="2022-05-14T20:02:11.530" v="1479" actId="1035"/>
          <ac:spMkLst>
            <pc:docMk/>
            <pc:sldMk cId="2469390445" sldId="839"/>
            <ac:spMk id="13" creationId="{1E14587E-DEDE-55E8-CE0F-8FA8A72C11BC}"/>
          </ac:spMkLst>
        </pc:spChg>
        <pc:spChg chg="mod">
          <ac:chgData name="Nguyen Chi Son" userId="606856d02e9d83ac" providerId="LiveId" clId="{43411EA5-83AA-4A26-A199-8A8BF982D6DB}" dt="2022-05-14T20:02:04.702" v="1444" actId="20577"/>
          <ac:spMkLst>
            <pc:docMk/>
            <pc:sldMk cId="2469390445" sldId="839"/>
            <ac:spMk id="19" creationId="{9C339D16-68E4-43C4-A62E-D0146138D23B}"/>
          </ac:spMkLst>
        </pc:spChg>
        <pc:graphicFrameChg chg="mod">
          <ac:chgData name="Nguyen Chi Son" userId="606856d02e9d83ac" providerId="LiveId" clId="{43411EA5-83AA-4A26-A199-8A8BF982D6DB}" dt="2022-05-14T20:02:44.876" v="1503" actId="1076"/>
          <ac:graphicFrameMkLst>
            <pc:docMk/>
            <pc:sldMk cId="2469390445" sldId="839"/>
            <ac:graphicFrameMk id="8" creationId="{8BF6DC18-F4EB-8D5E-8089-0B12B64D162A}"/>
          </ac:graphicFrameMkLst>
        </pc:graphicFrameChg>
        <pc:graphicFrameChg chg="del mod">
          <ac:chgData name="Nguyen Chi Son" userId="606856d02e9d83ac" providerId="LiveId" clId="{43411EA5-83AA-4A26-A199-8A8BF982D6DB}" dt="2022-05-14T20:02:53.675" v="1515" actId="478"/>
          <ac:graphicFrameMkLst>
            <pc:docMk/>
            <pc:sldMk cId="2469390445" sldId="839"/>
            <ac:graphicFrameMk id="14" creationId="{9697F263-F3A4-64F1-443A-56CEA12BC2A9}"/>
          </ac:graphicFrameMkLst>
        </pc:graphicFrameChg>
        <pc:graphicFrameChg chg="add mod">
          <ac:chgData name="Nguyen Chi Son" userId="606856d02e9d83ac" providerId="LiveId" clId="{43411EA5-83AA-4A26-A199-8A8BF982D6DB}" dt="2022-05-14T20:04:50.946" v="1565" actId="1076"/>
          <ac:graphicFrameMkLst>
            <pc:docMk/>
            <pc:sldMk cId="2469390445" sldId="839"/>
            <ac:graphicFrameMk id="15" creationId="{30AC3A99-676C-C84D-5820-81CAF2F78071}"/>
          </ac:graphicFrameMkLst>
        </pc:graphicFrameChg>
        <pc:graphicFrameChg chg="del mod">
          <ac:chgData name="Nguyen Chi Son" userId="606856d02e9d83ac" providerId="LiveId" clId="{43411EA5-83AA-4A26-A199-8A8BF982D6DB}" dt="2022-05-14T20:02:22.705" v="1499" actId="478"/>
          <ac:graphicFrameMkLst>
            <pc:docMk/>
            <pc:sldMk cId="2469390445" sldId="839"/>
            <ac:graphicFrameMk id="16" creationId="{DFEA72EA-8808-FF40-B6AE-B176099AD99F}"/>
          </ac:graphicFrameMkLst>
        </pc:graphicFrameChg>
        <pc:picChg chg="add mod">
          <ac:chgData name="Nguyen Chi Son" userId="606856d02e9d83ac" providerId="LiveId" clId="{43411EA5-83AA-4A26-A199-8A8BF982D6DB}" dt="2022-05-14T20:04:53.055" v="1566" actId="1076"/>
          <ac:picMkLst>
            <pc:docMk/>
            <pc:sldMk cId="2469390445" sldId="839"/>
            <ac:picMk id="3" creationId="{4389EC1A-163B-F79B-764C-FEB43F6522AC}"/>
          </ac:picMkLst>
        </pc:picChg>
      </pc:sldChg>
      <pc:sldChg chg="del">
        <pc:chgData name="Nguyen Chi Son" userId="606856d02e9d83ac" providerId="LiveId" clId="{43411EA5-83AA-4A26-A199-8A8BF982D6DB}" dt="2022-05-14T20:23:26.547" v="3389" actId="47"/>
        <pc:sldMkLst>
          <pc:docMk/>
          <pc:sldMk cId="3897746557" sldId="840"/>
        </pc:sldMkLst>
      </pc:sldChg>
      <pc:sldChg chg="del">
        <pc:chgData name="Nguyen Chi Son" userId="606856d02e9d83ac" providerId="LiveId" clId="{43411EA5-83AA-4A26-A199-8A8BF982D6DB}" dt="2022-05-14T20:23:26.547" v="3389" actId="47"/>
        <pc:sldMkLst>
          <pc:docMk/>
          <pc:sldMk cId="652079318" sldId="841"/>
        </pc:sldMkLst>
      </pc:sldChg>
      <pc:sldChg chg="addSp delSp modSp mod delAnim modAnim">
        <pc:chgData name="Nguyen Chi Son" userId="606856d02e9d83ac" providerId="LiveId" clId="{43411EA5-83AA-4A26-A199-8A8BF982D6DB}" dt="2022-05-14T20:39:09.300" v="4498" actId="12788"/>
        <pc:sldMkLst>
          <pc:docMk/>
          <pc:sldMk cId="733565035" sldId="842"/>
        </pc:sldMkLst>
        <pc:spChg chg="del mod">
          <ac:chgData name="Nguyen Chi Son" userId="606856d02e9d83ac" providerId="LiveId" clId="{43411EA5-83AA-4A26-A199-8A8BF982D6DB}" dt="2022-05-14T20:39:01.425" v="4496" actId="478"/>
          <ac:spMkLst>
            <pc:docMk/>
            <pc:sldMk cId="733565035" sldId="842"/>
            <ac:spMk id="10" creationId="{CA7A7645-A7F6-FF0F-6CE7-F7954F96AD24}"/>
          </ac:spMkLst>
        </pc:spChg>
        <pc:spChg chg="mod">
          <ac:chgData name="Nguyen Chi Son" userId="606856d02e9d83ac" providerId="LiveId" clId="{43411EA5-83AA-4A26-A199-8A8BF982D6DB}" dt="2022-05-14T20:39:09.300" v="4498" actId="12788"/>
          <ac:spMkLst>
            <pc:docMk/>
            <pc:sldMk cId="733565035" sldId="842"/>
            <ac:spMk id="11" creationId="{0E84CBE1-4AB0-CA68-65C2-AC68692AACAA}"/>
          </ac:spMkLst>
        </pc:spChg>
        <pc:spChg chg="mod">
          <ac:chgData name="Nguyen Chi Son" userId="606856d02e9d83ac" providerId="LiveId" clId="{43411EA5-83AA-4A26-A199-8A8BF982D6DB}" dt="2022-05-14T20:39:06.331" v="4497" actId="14100"/>
          <ac:spMkLst>
            <pc:docMk/>
            <pc:sldMk cId="733565035" sldId="842"/>
            <ac:spMk id="12" creationId="{5B8A6D26-E571-DC15-930E-F272FC43E0DD}"/>
          </ac:spMkLst>
        </pc:spChg>
        <pc:spChg chg="del mod">
          <ac:chgData name="Nguyen Chi Son" userId="606856d02e9d83ac" providerId="LiveId" clId="{43411EA5-83AA-4A26-A199-8A8BF982D6DB}" dt="2022-05-14T20:38:58.987" v="4495" actId="478"/>
          <ac:spMkLst>
            <pc:docMk/>
            <pc:sldMk cId="733565035" sldId="842"/>
            <ac:spMk id="13" creationId="{1E14587E-DEDE-55E8-CE0F-8FA8A72C11BC}"/>
          </ac:spMkLst>
        </pc:spChg>
        <pc:spChg chg="mod">
          <ac:chgData name="Nguyen Chi Son" userId="606856d02e9d83ac" providerId="LiveId" clId="{43411EA5-83AA-4A26-A199-8A8BF982D6DB}" dt="2022-05-14T20:30:58.823" v="4243" actId="20577"/>
          <ac:spMkLst>
            <pc:docMk/>
            <pc:sldMk cId="733565035" sldId="842"/>
            <ac:spMk id="19" creationId="{9C339D16-68E4-43C4-A62E-D0146138D23B}"/>
          </ac:spMkLst>
        </pc:spChg>
        <pc:graphicFrameChg chg="del mod">
          <ac:chgData name="Nguyen Chi Son" userId="606856d02e9d83ac" providerId="LiveId" clId="{43411EA5-83AA-4A26-A199-8A8BF982D6DB}" dt="2022-05-14T20:38:58.987" v="4495" actId="478"/>
          <ac:graphicFrameMkLst>
            <pc:docMk/>
            <pc:sldMk cId="733565035" sldId="842"/>
            <ac:graphicFrameMk id="8" creationId="{8BF6DC18-F4EB-8D5E-8089-0B12B64D162A}"/>
          </ac:graphicFrameMkLst>
        </pc:graphicFrameChg>
        <pc:graphicFrameChg chg="del mod">
          <ac:chgData name="Nguyen Chi Son" userId="606856d02e9d83ac" providerId="LiveId" clId="{43411EA5-83AA-4A26-A199-8A8BF982D6DB}" dt="2022-05-14T20:38:28.551" v="4277" actId="478"/>
          <ac:graphicFrameMkLst>
            <pc:docMk/>
            <pc:sldMk cId="733565035" sldId="842"/>
            <ac:graphicFrameMk id="15" creationId="{6F053F35-99AA-78B5-2D3C-A36A9D04BEBC}"/>
          </ac:graphicFrameMkLst>
        </pc:graphicFrameChg>
        <pc:picChg chg="add mod">
          <ac:chgData name="Nguyen Chi Son" userId="606856d02e9d83ac" providerId="LiveId" clId="{43411EA5-83AA-4A26-A199-8A8BF982D6DB}" dt="2022-05-14T20:31:13.135" v="4246" actId="1076"/>
          <ac:picMkLst>
            <pc:docMk/>
            <pc:sldMk cId="733565035" sldId="842"/>
            <ac:picMk id="3" creationId="{2E225434-57BE-D153-77CB-F814358D869D}"/>
          </ac:picMkLst>
        </pc:picChg>
        <pc:picChg chg="del">
          <ac:chgData name="Nguyen Chi Son" userId="606856d02e9d83ac" providerId="LiveId" clId="{43411EA5-83AA-4A26-A199-8A8BF982D6DB}" dt="2022-05-14T20:29:38.119" v="3973" actId="478"/>
          <ac:picMkLst>
            <pc:docMk/>
            <pc:sldMk cId="733565035" sldId="842"/>
            <ac:picMk id="17" creationId="{2CA33DB2-5C67-5EEA-7907-9F1D56B57AAE}"/>
          </ac:picMkLst>
        </pc:picChg>
      </pc:sldChg>
      <pc:sldChg chg="addSp delSp modSp mod delAnim modAnim">
        <pc:chgData name="Nguyen Chi Son" userId="606856d02e9d83ac" providerId="LiveId" clId="{43411EA5-83AA-4A26-A199-8A8BF982D6DB}" dt="2022-05-16T14:07:59.324" v="7768"/>
        <pc:sldMkLst>
          <pc:docMk/>
          <pc:sldMk cId="2177373405" sldId="843"/>
        </pc:sldMkLst>
        <pc:spChg chg="mod">
          <ac:chgData name="Nguyen Chi Son" userId="606856d02e9d83ac" providerId="LiveId" clId="{43411EA5-83AA-4A26-A199-8A8BF982D6DB}" dt="2022-05-15T14:06:55.275" v="5035" actId="1036"/>
          <ac:spMkLst>
            <pc:docMk/>
            <pc:sldMk cId="2177373405" sldId="843"/>
            <ac:spMk id="10" creationId="{CA7A7645-A7F6-FF0F-6CE7-F7954F96AD24}"/>
          </ac:spMkLst>
        </pc:spChg>
        <pc:spChg chg="mod">
          <ac:chgData name="Nguyen Chi Son" userId="606856d02e9d83ac" providerId="LiveId" clId="{43411EA5-83AA-4A26-A199-8A8BF982D6DB}" dt="2022-05-15T14:06:55.275" v="5035" actId="1036"/>
          <ac:spMkLst>
            <pc:docMk/>
            <pc:sldMk cId="2177373405" sldId="843"/>
            <ac:spMk id="11" creationId="{0E84CBE1-4AB0-CA68-65C2-AC68692AACAA}"/>
          </ac:spMkLst>
        </pc:spChg>
        <pc:spChg chg="mod">
          <ac:chgData name="Nguyen Chi Son" userId="606856d02e9d83ac" providerId="LiveId" clId="{43411EA5-83AA-4A26-A199-8A8BF982D6DB}" dt="2022-05-15T14:06:55.275" v="5035" actId="1036"/>
          <ac:spMkLst>
            <pc:docMk/>
            <pc:sldMk cId="2177373405" sldId="843"/>
            <ac:spMk id="12" creationId="{5B8A6D26-E571-DC15-930E-F272FC43E0DD}"/>
          </ac:spMkLst>
        </pc:spChg>
        <pc:spChg chg="mod">
          <ac:chgData name="Nguyen Chi Son" userId="606856d02e9d83ac" providerId="LiveId" clId="{43411EA5-83AA-4A26-A199-8A8BF982D6DB}" dt="2022-05-15T14:06:55.275" v="5035" actId="1036"/>
          <ac:spMkLst>
            <pc:docMk/>
            <pc:sldMk cId="2177373405" sldId="843"/>
            <ac:spMk id="13" creationId="{1E14587E-DEDE-55E8-CE0F-8FA8A72C11BC}"/>
          </ac:spMkLst>
        </pc:spChg>
        <pc:spChg chg="mod">
          <ac:chgData name="Nguyen Chi Son" userId="606856d02e9d83ac" providerId="LiveId" clId="{43411EA5-83AA-4A26-A199-8A8BF982D6DB}" dt="2022-05-15T14:05:05.622" v="4868" actId="20577"/>
          <ac:spMkLst>
            <pc:docMk/>
            <pc:sldMk cId="2177373405" sldId="843"/>
            <ac:spMk id="19" creationId="{9C339D16-68E4-43C4-A62E-D0146138D23B}"/>
          </ac:spMkLst>
        </pc:spChg>
        <pc:graphicFrameChg chg="del">
          <ac:chgData name="Nguyen Chi Son" userId="606856d02e9d83ac" providerId="LiveId" clId="{43411EA5-83AA-4A26-A199-8A8BF982D6DB}" dt="2022-05-15T14:05:24.825" v="4883" actId="478"/>
          <ac:graphicFrameMkLst>
            <pc:docMk/>
            <pc:sldMk cId="2177373405" sldId="843"/>
            <ac:graphicFrameMk id="14" creationId="{A2661A13-4751-8005-D73E-AF5205EAEACD}"/>
          </ac:graphicFrameMkLst>
        </pc:graphicFrameChg>
        <pc:graphicFrameChg chg="del">
          <ac:chgData name="Nguyen Chi Son" userId="606856d02e9d83ac" providerId="LiveId" clId="{43411EA5-83AA-4A26-A199-8A8BF982D6DB}" dt="2022-05-15T14:06:09.527" v="4918" actId="478"/>
          <ac:graphicFrameMkLst>
            <pc:docMk/>
            <pc:sldMk cId="2177373405" sldId="843"/>
            <ac:graphicFrameMk id="16" creationId="{E5F56957-7EAC-6E2E-C86B-2EFB67643BFE}"/>
          </ac:graphicFrameMkLst>
        </pc:graphicFrameChg>
        <pc:picChg chg="add mod">
          <ac:chgData name="Nguyen Chi Son" userId="606856d02e9d83ac" providerId="LiveId" clId="{43411EA5-83AA-4A26-A199-8A8BF982D6DB}" dt="2022-05-15T14:04:48.092" v="4853" actId="1076"/>
          <ac:picMkLst>
            <pc:docMk/>
            <pc:sldMk cId="2177373405" sldId="843"/>
            <ac:picMk id="3" creationId="{76800E99-1F62-5134-0AD7-3CFC9A55C79B}"/>
          </ac:picMkLst>
        </pc:picChg>
        <pc:picChg chg="del">
          <ac:chgData name="Nguyen Chi Son" userId="606856d02e9d83ac" providerId="LiveId" clId="{43411EA5-83AA-4A26-A199-8A8BF982D6DB}" dt="2022-05-15T14:03:34.969" v="4499" actId="478"/>
          <ac:picMkLst>
            <pc:docMk/>
            <pc:sldMk cId="2177373405" sldId="843"/>
            <ac:picMk id="17" creationId="{2CA33DB2-5C67-5EEA-7907-9F1D56B57AAE}"/>
          </ac:picMkLst>
        </pc:picChg>
      </pc:sldChg>
      <pc:sldChg chg="addSp delSp modSp mod delAnim modAnim">
        <pc:chgData name="Nguyen Chi Son" userId="606856d02e9d83ac" providerId="LiveId" clId="{43411EA5-83AA-4A26-A199-8A8BF982D6DB}" dt="2022-05-16T14:08:08.864" v="7770"/>
        <pc:sldMkLst>
          <pc:docMk/>
          <pc:sldMk cId="1462173169" sldId="844"/>
        </pc:sldMkLst>
        <pc:spChg chg="del">
          <ac:chgData name="Nguyen Chi Son" userId="606856d02e9d83ac" providerId="LiveId" clId="{43411EA5-83AA-4A26-A199-8A8BF982D6DB}" dt="2022-05-16T13:36:17.890" v="5745" actId="478"/>
          <ac:spMkLst>
            <pc:docMk/>
            <pc:sldMk cId="1462173169" sldId="844"/>
            <ac:spMk id="10" creationId="{CA7A7645-A7F6-FF0F-6CE7-F7954F96AD24}"/>
          </ac:spMkLst>
        </pc:spChg>
        <pc:spChg chg="mod">
          <ac:chgData name="Nguyen Chi Son" userId="606856d02e9d83ac" providerId="LiveId" clId="{43411EA5-83AA-4A26-A199-8A8BF982D6DB}" dt="2022-05-16T13:36:28.172" v="5767" actId="1036"/>
          <ac:spMkLst>
            <pc:docMk/>
            <pc:sldMk cId="1462173169" sldId="844"/>
            <ac:spMk id="11" creationId="{0E84CBE1-4AB0-CA68-65C2-AC68692AACAA}"/>
          </ac:spMkLst>
        </pc:spChg>
        <pc:spChg chg="mod">
          <ac:chgData name="Nguyen Chi Son" userId="606856d02e9d83ac" providerId="LiveId" clId="{43411EA5-83AA-4A26-A199-8A8BF982D6DB}" dt="2022-05-16T13:36:28.172" v="5767" actId="1036"/>
          <ac:spMkLst>
            <pc:docMk/>
            <pc:sldMk cId="1462173169" sldId="844"/>
            <ac:spMk id="12" creationId="{5B8A6D26-E571-DC15-930E-F272FC43E0DD}"/>
          </ac:spMkLst>
        </pc:spChg>
        <pc:spChg chg="del">
          <ac:chgData name="Nguyen Chi Son" userId="606856d02e9d83ac" providerId="LiveId" clId="{43411EA5-83AA-4A26-A199-8A8BF982D6DB}" dt="2022-05-16T13:36:17.890" v="5745" actId="478"/>
          <ac:spMkLst>
            <pc:docMk/>
            <pc:sldMk cId="1462173169" sldId="844"/>
            <ac:spMk id="13" creationId="{1E14587E-DEDE-55E8-CE0F-8FA8A72C11BC}"/>
          </ac:spMkLst>
        </pc:spChg>
        <pc:spChg chg="mod">
          <ac:chgData name="Nguyen Chi Son" userId="606856d02e9d83ac" providerId="LiveId" clId="{43411EA5-83AA-4A26-A199-8A8BF982D6DB}" dt="2022-05-16T13:34:44.442" v="5420" actId="20577"/>
          <ac:spMkLst>
            <pc:docMk/>
            <pc:sldMk cId="1462173169" sldId="844"/>
            <ac:spMk id="19" creationId="{9C339D16-68E4-43C4-A62E-D0146138D23B}"/>
          </ac:spMkLst>
        </pc:spChg>
        <pc:graphicFrameChg chg="del">
          <ac:chgData name="Nguyen Chi Son" userId="606856d02e9d83ac" providerId="LiveId" clId="{43411EA5-83AA-4A26-A199-8A8BF982D6DB}" dt="2022-05-16T13:35:09.186" v="5423" actId="478"/>
          <ac:graphicFrameMkLst>
            <pc:docMk/>
            <pc:sldMk cId="1462173169" sldId="844"/>
            <ac:graphicFrameMk id="16" creationId="{E5F56957-7EAC-6E2E-C86B-2EFB67643BFE}"/>
          </ac:graphicFrameMkLst>
        </pc:graphicFrameChg>
        <pc:picChg chg="add mod">
          <ac:chgData name="Nguyen Chi Son" userId="606856d02e9d83ac" providerId="LiveId" clId="{43411EA5-83AA-4A26-A199-8A8BF982D6DB}" dt="2022-05-16T13:36:33.322" v="5769" actId="1076"/>
          <ac:picMkLst>
            <pc:docMk/>
            <pc:sldMk cId="1462173169" sldId="844"/>
            <ac:picMk id="3" creationId="{A69A251F-2CDF-C34F-FB42-578568865490}"/>
          </ac:picMkLst>
        </pc:picChg>
        <pc:picChg chg="del">
          <ac:chgData name="Nguyen Chi Son" userId="606856d02e9d83ac" providerId="LiveId" clId="{43411EA5-83AA-4A26-A199-8A8BF982D6DB}" dt="2022-05-16T13:33:53.186" v="5036" actId="478"/>
          <ac:picMkLst>
            <pc:docMk/>
            <pc:sldMk cId="1462173169" sldId="844"/>
            <ac:picMk id="17" creationId="{2CA33DB2-5C67-5EEA-7907-9F1D56B57AAE}"/>
          </ac:picMkLst>
        </pc:picChg>
      </pc:sldChg>
      <pc:sldChg chg="del">
        <pc:chgData name="Nguyen Chi Son" userId="606856d02e9d83ac" providerId="LiveId" clId="{43411EA5-83AA-4A26-A199-8A8BF982D6DB}" dt="2022-05-16T13:40:27.647" v="5770" actId="47"/>
        <pc:sldMkLst>
          <pc:docMk/>
          <pc:sldMk cId="942798405" sldId="845"/>
        </pc:sldMkLst>
      </pc:sldChg>
      <pc:sldChg chg="del">
        <pc:chgData name="Nguyen Chi Son" userId="606856d02e9d83ac" providerId="LiveId" clId="{43411EA5-83AA-4A26-A199-8A8BF982D6DB}" dt="2022-05-16T13:40:27.647" v="5770" actId="47"/>
        <pc:sldMkLst>
          <pc:docMk/>
          <pc:sldMk cId="2040469783" sldId="846"/>
        </pc:sldMkLst>
      </pc:sldChg>
      <pc:sldChg chg="del">
        <pc:chgData name="Nguyen Chi Son" userId="606856d02e9d83ac" providerId="LiveId" clId="{43411EA5-83AA-4A26-A199-8A8BF982D6DB}" dt="2022-05-16T13:40:27.647" v="5770" actId="47"/>
        <pc:sldMkLst>
          <pc:docMk/>
          <pc:sldMk cId="4284804324" sldId="847"/>
        </pc:sldMkLst>
      </pc:sldChg>
      <pc:sldChg chg="del">
        <pc:chgData name="Nguyen Chi Son" userId="606856d02e9d83ac" providerId="LiveId" clId="{43411EA5-83AA-4A26-A199-8A8BF982D6DB}" dt="2022-05-14T20:29:36.510" v="3972" actId="47"/>
        <pc:sldMkLst>
          <pc:docMk/>
          <pc:sldMk cId="3077750142" sldId="848"/>
        </pc:sldMkLst>
      </pc:sldChg>
      <pc:sldChg chg="del">
        <pc:chgData name="Nguyen Chi Son" userId="606856d02e9d83ac" providerId="LiveId" clId="{43411EA5-83AA-4A26-A199-8A8BF982D6DB}" dt="2022-05-16T13:40:27.647" v="5770" actId="47"/>
        <pc:sldMkLst>
          <pc:docMk/>
          <pc:sldMk cId="1431900210" sldId="849"/>
        </pc:sldMkLst>
      </pc:sldChg>
      <pc:sldChg chg="del">
        <pc:chgData name="Nguyen Chi Son" userId="606856d02e9d83ac" providerId="LiveId" clId="{43411EA5-83AA-4A26-A199-8A8BF982D6DB}" dt="2022-05-16T13:40:27.647" v="5770" actId="47"/>
        <pc:sldMkLst>
          <pc:docMk/>
          <pc:sldMk cId="1020004565" sldId="850"/>
        </pc:sldMkLst>
      </pc:sldChg>
      <pc:sldChg chg="del">
        <pc:chgData name="Nguyen Chi Son" userId="606856d02e9d83ac" providerId="LiveId" clId="{43411EA5-83AA-4A26-A199-8A8BF982D6DB}" dt="2022-05-16T13:40:27.647" v="5770" actId="47"/>
        <pc:sldMkLst>
          <pc:docMk/>
          <pc:sldMk cId="2949126800" sldId="851"/>
        </pc:sldMkLst>
      </pc:sldChg>
      <pc:sldChg chg="del">
        <pc:chgData name="Nguyen Chi Son" userId="606856d02e9d83ac" providerId="LiveId" clId="{43411EA5-83AA-4A26-A199-8A8BF982D6DB}" dt="2022-05-16T13:40:27.647" v="5770" actId="47"/>
        <pc:sldMkLst>
          <pc:docMk/>
          <pc:sldMk cId="1922622774" sldId="853"/>
        </pc:sldMkLst>
      </pc:sldChg>
      <pc:sldChg chg="addSp modSp add mod">
        <pc:chgData name="Nguyen Chi Son" userId="606856d02e9d83ac" providerId="LiveId" clId="{43411EA5-83AA-4A26-A199-8A8BF982D6DB}" dt="2022-05-14T19:47:28.191" v="716" actId="1076"/>
        <pc:sldMkLst>
          <pc:docMk/>
          <pc:sldMk cId="4090454743" sldId="854"/>
        </pc:sldMkLst>
        <pc:spChg chg="mod">
          <ac:chgData name="Nguyen Chi Son" userId="606856d02e9d83ac" providerId="LiveId" clId="{43411EA5-83AA-4A26-A199-8A8BF982D6DB}" dt="2022-05-14T19:45:18.163" v="693" actId="20577"/>
          <ac:spMkLst>
            <pc:docMk/>
            <pc:sldMk cId="4090454743" sldId="854"/>
            <ac:spMk id="2" creationId="{BA8A6260-CA4B-46A9-A06E-C71EE59E6992}"/>
          </ac:spMkLst>
        </pc:spChg>
        <pc:spChg chg="mod">
          <ac:chgData name="Nguyen Chi Son" userId="606856d02e9d83ac" providerId="LiveId" clId="{43411EA5-83AA-4A26-A199-8A8BF982D6DB}" dt="2022-05-14T19:46:46.831" v="709" actId="1076"/>
          <ac:spMkLst>
            <pc:docMk/>
            <pc:sldMk cId="4090454743" sldId="854"/>
            <ac:spMk id="15" creationId="{D4A11C5C-895C-BC35-F8FA-178D9F3E9B51}"/>
          </ac:spMkLst>
        </pc:spChg>
        <pc:graphicFrameChg chg="add mod">
          <ac:chgData name="Nguyen Chi Son" userId="606856d02e9d83ac" providerId="LiveId" clId="{43411EA5-83AA-4A26-A199-8A8BF982D6DB}" dt="2022-05-14T19:47:28.191" v="716" actId="1076"/>
          <ac:graphicFrameMkLst>
            <pc:docMk/>
            <pc:sldMk cId="4090454743" sldId="854"/>
            <ac:graphicFrameMk id="5" creationId="{B6F6A9BB-BB5A-B235-4C55-485CB6B6D69A}"/>
          </ac:graphicFrameMkLst>
        </pc:graphicFrameChg>
        <pc:picChg chg="mod">
          <ac:chgData name="Nguyen Chi Son" userId="606856d02e9d83ac" providerId="LiveId" clId="{43411EA5-83AA-4A26-A199-8A8BF982D6DB}" dt="2022-05-14T19:46:35.388" v="705" actId="14100"/>
          <ac:picMkLst>
            <pc:docMk/>
            <pc:sldMk cId="4090454743" sldId="854"/>
            <ac:picMk id="4" creationId="{5C03EDDA-00CB-8E15-274C-86DACDCE6D39}"/>
          </ac:picMkLst>
        </pc:picChg>
      </pc:sldChg>
      <pc:sldChg chg="addSp delSp modSp add mod delAnim modAnim">
        <pc:chgData name="Nguyen Chi Son" userId="606856d02e9d83ac" providerId="LiveId" clId="{43411EA5-83AA-4A26-A199-8A8BF982D6DB}" dt="2022-05-16T14:07:11.147" v="7752"/>
        <pc:sldMkLst>
          <pc:docMk/>
          <pc:sldMk cId="2955188893" sldId="855"/>
        </pc:sldMkLst>
        <pc:spChg chg="del">
          <ac:chgData name="Nguyen Chi Son" userId="606856d02e9d83ac" providerId="LiveId" clId="{43411EA5-83AA-4A26-A199-8A8BF982D6DB}" dt="2022-05-14T20:05:05.628" v="1568" actId="478"/>
          <ac:spMkLst>
            <pc:docMk/>
            <pc:sldMk cId="2955188893" sldId="855"/>
            <ac:spMk id="10" creationId="{CA7A7645-A7F6-FF0F-6CE7-F7954F96AD24}"/>
          </ac:spMkLst>
        </pc:spChg>
        <pc:spChg chg="del">
          <ac:chgData name="Nguyen Chi Son" userId="606856d02e9d83ac" providerId="LiveId" clId="{43411EA5-83AA-4A26-A199-8A8BF982D6DB}" dt="2022-05-14T20:05:05.628" v="1568" actId="478"/>
          <ac:spMkLst>
            <pc:docMk/>
            <pc:sldMk cId="2955188893" sldId="855"/>
            <ac:spMk id="11" creationId="{0E84CBE1-4AB0-CA68-65C2-AC68692AACAA}"/>
          </ac:spMkLst>
        </pc:spChg>
        <pc:spChg chg="del">
          <ac:chgData name="Nguyen Chi Son" userId="606856d02e9d83ac" providerId="LiveId" clId="{43411EA5-83AA-4A26-A199-8A8BF982D6DB}" dt="2022-05-14T20:05:05.628" v="1568" actId="478"/>
          <ac:spMkLst>
            <pc:docMk/>
            <pc:sldMk cId="2955188893" sldId="855"/>
            <ac:spMk id="12" creationId="{5B8A6D26-E571-DC15-930E-F272FC43E0DD}"/>
          </ac:spMkLst>
        </pc:spChg>
        <pc:spChg chg="del">
          <ac:chgData name="Nguyen Chi Son" userId="606856d02e9d83ac" providerId="LiveId" clId="{43411EA5-83AA-4A26-A199-8A8BF982D6DB}" dt="2022-05-14T20:05:05.628" v="1568" actId="478"/>
          <ac:spMkLst>
            <pc:docMk/>
            <pc:sldMk cId="2955188893" sldId="855"/>
            <ac:spMk id="13" creationId="{1E14587E-DEDE-55E8-CE0F-8FA8A72C11BC}"/>
          </ac:spMkLst>
        </pc:spChg>
        <pc:spChg chg="add mod">
          <ac:chgData name="Nguyen Chi Son" userId="606856d02e9d83ac" providerId="LiveId" clId="{43411EA5-83AA-4A26-A199-8A8BF982D6DB}" dt="2022-05-14T20:10:24.292" v="2504" actId="20577"/>
          <ac:spMkLst>
            <pc:docMk/>
            <pc:sldMk cId="2955188893" sldId="855"/>
            <ac:spMk id="16" creationId="{5BDD58F2-4F30-5CBE-6354-3B03B810F065}"/>
          </ac:spMkLst>
        </pc:spChg>
        <pc:spChg chg="add mod">
          <ac:chgData name="Nguyen Chi Son" userId="606856d02e9d83ac" providerId="LiveId" clId="{43411EA5-83AA-4A26-A199-8A8BF982D6DB}" dt="2022-05-14T20:09:28.062" v="2411" actId="1035"/>
          <ac:spMkLst>
            <pc:docMk/>
            <pc:sldMk cId="2955188893" sldId="855"/>
            <ac:spMk id="17" creationId="{1653B52F-9F45-5885-403E-C4EBABB81AE2}"/>
          </ac:spMkLst>
        </pc:spChg>
        <pc:spChg chg="add mod">
          <ac:chgData name="Nguyen Chi Son" userId="606856d02e9d83ac" providerId="LiveId" clId="{43411EA5-83AA-4A26-A199-8A8BF982D6DB}" dt="2022-05-14T20:10:31.356" v="2537" actId="20577"/>
          <ac:spMkLst>
            <pc:docMk/>
            <pc:sldMk cId="2955188893" sldId="855"/>
            <ac:spMk id="18" creationId="{98D4D7FB-5AFD-EFA0-3F98-BEA1A0767555}"/>
          </ac:spMkLst>
        </pc:spChg>
        <pc:spChg chg="mod">
          <ac:chgData name="Nguyen Chi Son" userId="606856d02e9d83ac" providerId="LiveId" clId="{43411EA5-83AA-4A26-A199-8A8BF982D6DB}" dt="2022-05-14T20:09:14.115" v="2370" actId="5793"/>
          <ac:spMkLst>
            <pc:docMk/>
            <pc:sldMk cId="2955188893" sldId="855"/>
            <ac:spMk id="19" creationId="{9C339D16-68E4-43C4-A62E-D0146138D23B}"/>
          </ac:spMkLst>
        </pc:spChg>
        <pc:spChg chg="add mod">
          <ac:chgData name="Nguyen Chi Son" userId="606856d02e9d83ac" providerId="LiveId" clId="{43411EA5-83AA-4A26-A199-8A8BF982D6DB}" dt="2022-05-14T20:09:28.062" v="2411" actId="1035"/>
          <ac:spMkLst>
            <pc:docMk/>
            <pc:sldMk cId="2955188893" sldId="855"/>
            <ac:spMk id="20" creationId="{4456F93F-8B12-A5A5-6FBF-AF5BF686743E}"/>
          </ac:spMkLst>
        </pc:spChg>
        <pc:spChg chg="add mod topLvl">
          <ac:chgData name="Nguyen Chi Son" userId="606856d02e9d83ac" providerId="LiveId" clId="{43411EA5-83AA-4A26-A199-8A8BF982D6DB}" dt="2022-05-16T14:06:46.402" v="7748" actId="165"/>
          <ac:spMkLst>
            <pc:docMk/>
            <pc:sldMk cId="2955188893" sldId="855"/>
            <ac:spMk id="39" creationId="{30446366-1D53-67C4-C531-14D9606FFA7A}"/>
          </ac:spMkLst>
        </pc:spChg>
        <pc:spChg chg="add mod topLvl">
          <ac:chgData name="Nguyen Chi Son" userId="606856d02e9d83ac" providerId="LiveId" clId="{43411EA5-83AA-4A26-A199-8A8BF982D6DB}" dt="2022-05-16T14:06:46.402" v="7748" actId="165"/>
          <ac:spMkLst>
            <pc:docMk/>
            <pc:sldMk cId="2955188893" sldId="855"/>
            <ac:spMk id="40" creationId="{F6B75FBB-0AD4-E12B-5B83-C93C02DA039C}"/>
          </ac:spMkLst>
        </pc:spChg>
        <pc:grpChg chg="add del mod topLvl">
          <ac:chgData name="Nguyen Chi Son" userId="606856d02e9d83ac" providerId="LiveId" clId="{43411EA5-83AA-4A26-A199-8A8BF982D6DB}" dt="2022-05-16T14:06:50.608" v="7749" actId="165"/>
          <ac:grpSpMkLst>
            <pc:docMk/>
            <pc:sldMk cId="2955188893" sldId="855"/>
            <ac:grpSpMk id="35" creationId="{A8079BB4-B40A-C06F-C0DB-19618AF6DDE7}"/>
          </ac:grpSpMkLst>
        </pc:grpChg>
        <pc:grpChg chg="add del mod">
          <ac:chgData name="Nguyen Chi Son" userId="606856d02e9d83ac" providerId="LiveId" clId="{43411EA5-83AA-4A26-A199-8A8BF982D6DB}" dt="2022-05-16T14:06:46.402" v="7748" actId="165"/>
          <ac:grpSpMkLst>
            <pc:docMk/>
            <pc:sldMk cId="2955188893" sldId="855"/>
            <ac:grpSpMk id="41" creationId="{DC1E1B44-5B34-BC77-CDDC-C927828729B3}"/>
          </ac:grpSpMkLst>
        </pc:grpChg>
        <pc:graphicFrameChg chg="del">
          <ac:chgData name="Nguyen Chi Son" userId="606856d02e9d83ac" providerId="LiveId" clId="{43411EA5-83AA-4A26-A199-8A8BF982D6DB}" dt="2022-05-14T20:05:05.628" v="1568" actId="478"/>
          <ac:graphicFrameMkLst>
            <pc:docMk/>
            <pc:sldMk cId="2955188893" sldId="855"/>
            <ac:graphicFrameMk id="8" creationId="{8BF6DC18-F4EB-8D5E-8089-0B12B64D162A}"/>
          </ac:graphicFrameMkLst>
        </pc:graphicFrameChg>
        <pc:graphicFrameChg chg="del">
          <ac:chgData name="Nguyen Chi Son" userId="606856d02e9d83ac" providerId="LiveId" clId="{43411EA5-83AA-4A26-A199-8A8BF982D6DB}" dt="2022-05-14T20:05:05.628" v="1568" actId="478"/>
          <ac:graphicFrameMkLst>
            <pc:docMk/>
            <pc:sldMk cId="2955188893" sldId="855"/>
            <ac:graphicFrameMk id="15" creationId="{30AC3A99-676C-C84D-5820-81CAF2F78071}"/>
          </ac:graphicFrameMkLst>
        </pc:graphicFrameChg>
        <pc:graphicFrameChg chg="add del mod">
          <ac:chgData name="Nguyen Chi Son" userId="606856d02e9d83ac" providerId="LiveId" clId="{43411EA5-83AA-4A26-A199-8A8BF982D6DB}" dt="2022-05-14T20:10:13.880" v="2418" actId="478"/>
          <ac:graphicFrameMkLst>
            <pc:docMk/>
            <pc:sldMk cId="2955188893" sldId="855"/>
            <ac:graphicFrameMk id="21" creationId="{01FEDF38-2B7C-B407-6D7F-7FEA69045866}"/>
          </ac:graphicFrameMkLst>
        </pc:graphicFrameChg>
        <pc:graphicFrameChg chg="add del mod">
          <ac:chgData name="Nguyen Chi Son" userId="606856d02e9d83ac" providerId="LiveId" clId="{43411EA5-83AA-4A26-A199-8A8BF982D6DB}" dt="2022-05-14T20:09:29.253" v="2412" actId="478"/>
          <ac:graphicFrameMkLst>
            <pc:docMk/>
            <pc:sldMk cId="2955188893" sldId="855"/>
            <ac:graphicFrameMk id="22" creationId="{CC0F1F04-7DEB-3738-50EA-D5F2B6E8D679}"/>
          </ac:graphicFrameMkLst>
        </pc:graphicFrameChg>
        <pc:graphicFrameChg chg="add del mod">
          <ac:chgData name="Nguyen Chi Son" userId="606856d02e9d83ac" providerId="LiveId" clId="{43411EA5-83AA-4A26-A199-8A8BF982D6DB}" dt="2022-05-14T20:09:30.598" v="2413" actId="478"/>
          <ac:graphicFrameMkLst>
            <pc:docMk/>
            <pc:sldMk cId="2955188893" sldId="855"/>
            <ac:graphicFrameMk id="23" creationId="{34ED09B3-0FB3-22B8-4A96-904E331AEF36}"/>
          </ac:graphicFrameMkLst>
        </pc:graphicFrameChg>
        <pc:graphicFrameChg chg="add del mod">
          <ac:chgData name="Nguyen Chi Son" userId="606856d02e9d83ac" providerId="LiveId" clId="{43411EA5-83AA-4A26-A199-8A8BF982D6DB}" dt="2022-05-14T20:09:31.182" v="2414" actId="478"/>
          <ac:graphicFrameMkLst>
            <pc:docMk/>
            <pc:sldMk cId="2955188893" sldId="855"/>
            <ac:graphicFrameMk id="24" creationId="{3431F01D-8BB3-0CC9-1BAF-B6EC0E20ABDD}"/>
          </ac:graphicFrameMkLst>
        </pc:graphicFrameChg>
        <pc:graphicFrameChg chg="add mod topLvl">
          <ac:chgData name="Nguyen Chi Son" userId="606856d02e9d83ac" providerId="LiveId" clId="{43411EA5-83AA-4A26-A199-8A8BF982D6DB}" dt="2022-05-16T14:06:46.402" v="7748" actId="165"/>
          <ac:graphicFrameMkLst>
            <pc:docMk/>
            <pc:sldMk cId="2955188893" sldId="855"/>
            <ac:graphicFrameMk id="36" creationId="{BFBCAE46-77B1-01E4-6488-874FC8A9A865}"/>
          </ac:graphicFrameMkLst>
        </pc:graphicFrameChg>
        <pc:graphicFrameChg chg="add mod topLvl">
          <ac:chgData name="Nguyen Chi Son" userId="606856d02e9d83ac" providerId="LiveId" clId="{43411EA5-83AA-4A26-A199-8A8BF982D6DB}" dt="2022-05-16T14:06:46.402" v="7748" actId="165"/>
          <ac:graphicFrameMkLst>
            <pc:docMk/>
            <pc:sldMk cId="2955188893" sldId="855"/>
            <ac:graphicFrameMk id="37" creationId="{A7AD71FE-846E-078D-660A-771E5E8FDD66}"/>
          </ac:graphicFrameMkLst>
        </pc:graphicFrameChg>
        <pc:graphicFrameChg chg="add mod topLvl">
          <ac:chgData name="Nguyen Chi Son" userId="606856d02e9d83ac" providerId="LiveId" clId="{43411EA5-83AA-4A26-A199-8A8BF982D6DB}" dt="2022-05-16T14:06:46.402" v="7748" actId="165"/>
          <ac:graphicFrameMkLst>
            <pc:docMk/>
            <pc:sldMk cId="2955188893" sldId="855"/>
            <ac:graphicFrameMk id="38" creationId="{65177EA3-2EF9-3FCA-E2D3-21DF381BFED9}"/>
          </ac:graphicFrameMkLst>
        </pc:graphicFrameChg>
        <pc:graphicFrameChg chg="add del mod">
          <ac:chgData name="Nguyen Chi Son" userId="606856d02e9d83ac" providerId="LiveId" clId="{43411EA5-83AA-4A26-A199-8A8BF982D6DB}" dt="2022-05-14T20:15:01.232" v="2729"/>
          <ac:graphicFrameMkLst>
            <pc:docMk/>
            <pc:sldMk cId="2955188893" sldId="855"/>
            <ac:graphicFrameMk id="42" creationId="{F875875B-CBA4-6F0F-0165-0D4B34BA3288}"/>
          </ac:graphicFrameMkLst>
        </pc:graphicFrameChg>
        <pc:graphicFrameChg chg="add del mod">
          <ac:chgData name="Nguyen Chi Son" userId="606856d02e9d83ac" providerId="LiveId" clId="{43411EA5-83AA-4A26-A199-8A8BF982D6DB}" dt="2022-05-14T20:15:01.232" v="2729"/>
          <ac:graphicFrameMkLst>
            <pc:docMk/>
            <pc:sldMk cId="2955188893" sldId="855"/>
            <ac:graphicFrameMk id="43" creationId="{9D84153A-FBE3-9167-AD87-2EA5E9EC3213}"/>
          </ac:graphicFrameMkLst>
        </pc:graphicFrameChg>
        <pc:picChg chg="del">
          <ac:chgData name="Nguyen Chi Son" userId="606856d02e9d83ac" providerId="LiveId" clId="{43411EA5-83AA-4A26-A199-8A8BF982D6DB}" dt="2022-05-14T20:05:05.628" v="1568" actId="478"/>
          <ac:picMkLst>
            <pc:docMk/>
            <pc:sldMk cId="2955188893" sldId="855"/>
            <ac:picMk id="3" creationId="{4389EC1A-163B-F79B-764C-FEB43F6522AC}"/>
          </ac:picMkLst>
        </pc:picChg>
        <pc:picChg chg="add del mod">
          <ac:chgData name="Nguyen Chi Son" userId="606856d02e9d83ac" providerId="LiveId" clId="{43411EA5-83AA-4A26-A199-8A8BF982D6DB}" dt="2022-05-14T20:09:15.955" v="2371" actId="1035"/>
          <ac:picMkLst>
            <pc:docMk/>
            <pc:sldMk cId="2955188893" sldId="855"/>
            <ac:picMk id="4" creationId="{14233FB5-61C0-A4B6-1FD8-A8A068CD2BA7}"/>
          </ac:picMkLst>
        </pc:picChg>
        <pc:picChg chg="add del">
          <ac:chgData name="Nguyen Chi Son" userId="606856d02e9d83ac" providerId="LiveId" clId="{43411EA5-83AA-4A26-A199-8A8BF982D6DB}" dt="2022-05-14T20:08:42.272" v="2345" actId="22"/>
          <ac:picMkLst>
            <pc:docMk/>
            <pc:sldMk cId="2955188893" sldId="855"/>
            <ac:picMk id="6" creationId="{4DC4D5BD-614A-C7F4-3D7D-589F92025354}"/>
          </ac:picMkLst>
        </pc:picChg>
        <pc:cxnChg chg="add mod topLvl">
          <ac:chgData name="Nguyen Chi Son" userId="606856d02e9d83ac" providerId="LiveId" clId="{43411EA5-83AA-4A26-A199-8A8BF982D6DB}" dt="2022-05-16T14:06:50.608" v="7749" actId="165"/>
          <ac:cxnSpMkLst>
            <pc:docMk/>
            <pc:sldMk cId="2955188893" sldId="855"/>
            <ac:cxnSpMk id="14" creationId="{2BA888CC-5B0C-153B-323C-877A368D9369}"/>
          </ac:cxnSpMkLst>
        </pc:cxnChg>
        <pc:cxnChg chg="add mod topLvl">
          <ac:chgData name="Nguyen Chi Son" userId="606856d02e9d83ac" providerId="LiveId" clId="{43411EA5-83AA-4A26-A199-8A8BF982D6DB}" dt="2022-05-16T14:06:50.608" v="7749" actId="165"/>
          <ac:cxnSpMkLst>
            <pc:docMk/>
            <pc:sldMk cId="2955188893" sldId="855"/>
            <ac:cxnSpMk id="26" creationId="{DE33DEB0-EA80-45FE-5B2C-95D27E26DC07}"/>
          </ac:cxnSpMkLst>
        </pc:cxnChg>
        <pc:cxnChg chg="add mod topLvl">
          <ac:chgData name="Nguyen Chi Son" userId="606856d02e9d83ac" providerId="LiveId" clId="{43411EA5-83AA-4A26-A199-8A8BF982D6DB}" dt="2022-05-16T14:06:50.608" v="7749" actId="165"/>
          <ac:cxnSpMkLst>
            <pc:docMk/>
            <pc:sldMk cId="2955188893" sldId="855"/>
            <ac:cxnSpMk id="27" creationId="{3BBD5639-761D-69F2-D6CD-68471CCFF39B}"/>
          </ac:cxnSpMkLst>
        </pc:cxnChg>
        <pc:cxnChg chg="add mod">
          <ac:chgData name="Nguyen Chi Son" userId="606856d02e9d83ac" providerId="LiveId" clId="{43411EA5-83AA-4A26-A199-8A8BF982D6DB}" dt="2022-05-14T20:11:48.621" v="2592" actId="571"/>
          <ac:cxnSpMkLst>
            <pc:docMk/>
            <pc:sldMk cId="2955188893" sldId="855"/>
            <ac:cxnSpMk id="28" creationId="{789A5D89-5DAE-D4EA-2B64-5B9A90CA3E1B}"/>
          </ac:cxnSpMkLst>
        </pc:cxnChg>
        <pc:cxnChg chg="add mod">
          <ac:chgData name="Nguyen Chi Son" userId="606856d02e9d83ac" providerId="LiveId" clId="{43411EA5-83AA-4A26-A199-8A8BF982D6DB}" dt="2022-05-14T20:11:48.621" v="2592" actId="571"/>
          <ac:cxnSpMkLst>
            <pc:docMk/>
            <pc:sldMk cId="2955188893" sldId="855"/>
            <ac:cxnSpMk id="29" creationId="{5CC2E0C3-693E-C473-94D6-708379D7BE02}"/>
          </ac:cxnSpMkLst>
        </pc:cxnChg>
        <pc:cxnChg chg="add mod topLvl">
          <ac:chgData name="Nguyen Chi Son" userId="606856d02e9d83ac" providerId="LiveId" clId="{43411EA5-83AA-4A26-A199-8A8BF982D6DB}" dt="2022-05-16T14:06:50.608" v="7749" actId="165"/>
          <ac:cxnSpMkLst>
            <pc:docMk/>
            <pc:sldMk cId="2955188893" sldId="855"/>
            <ac:cxnSpMk id="30" creationId="{64FE69E6-C01A-BAA5-4B4A-12F6FCB6C052}"/>
          </ac:cxnSpMkLst>
        </pc:cxnChg>
        <pc:cxnChg chg="add mod topLvl">
          <ac:chgData name="Nguyen Chi Son" userId="606856d02e9d83ac" providerId="LiveId" clId="{43411EA5-83AA-4A26-A199-8A8BF982D6DB}" dt="2022-05-16T14:06:50.608" v="7749" actId="165"/>
          <ac:cxnSpMkLst>
            <pc:docMk/>
            <pc:sldMk cId="2955188893" sldId="855"/>
            <ac:cxnSpMk id="31" creationId="{85A4384A-C035-67EA-27DA-DC526DC32222}"/>
          </ac:cxnSpMkLst>
        </pc:cxnChg>
      </pc:sldChg>
      <pc:sldChg chg="addSp delSp modSp add mod modAnim">
        <pc:chgData name="Nguyen Chi Son" userId="606856d02e9d83ac" providerId="LiveId" clId="{43411EA5-83AA-4A26-A199-8A8BF982D6DB}" dt="2022-05-16T14:07:28.627" v="7758"/>
        <pc:sldMkLst>
          <pc:docMk/>
          <pc:sldMk cId="4108640045" sldId="856"/>
        </pc:sldMkLst>
        <pc:spChg chg="mod">
          <ac:chgData name="Nguyen Chi Son" userId="606856d02e9d83ac" providerId="LiveId" clId="{43411EA5-83AA-4A26-A199-8A8BF982D6DB}" dt="2022-05-14T20:19:32.483" v="3112" actId="20577"/>
          <ac:spMkLst>
            <pc:docMk/>
            <pc:sldMk cId="4108640045" sldId="856"/>
            <ac:spMk id="16" creationId="{5BDD58F2-4F30-5CBE-6354-3B03B810F065}"/>
          </ac:spMkLst>
        </pc:spChg>
        <pc:spChg chg="mod">
          <ac:chgData name="Nguyen Chi Son" userId="606856d02e9d83ac" providerId="LiveId" clId="{43411EA5-83AA-4A26-A199-8A8BF982D6DB}" dt="2022-05-14T20:18:41.698" v="3079" actId="58"/>
          <ac:spMkLst>
            <pc:docMk/>
            <pc:sldMk cId="4108640045" sldId="856"/>
            <ac:spMk id="18" creationId="{98D4D7FB-5AFD-EFA0-3F98-BEA1A0767555}"/>
          </ac:spMkLst>
        </pc:spChg>
        <pc:grpChg chg="del">
          <ac:chgData name="Nguyen Chi Son" userId="606856d02e9d83ac" providerId="LiveId" clId="{43411EA5-83AA-4A26-A199-8A8BF982D6DB}" dt="2022-05-14T20:14:43.602" v="2661" actId="478"/>
          <ac:grpSpMkLst>
            <pc:docMk/>
            <pc:sldMk cId="4108640045" sldId="856"/>
            <ac:grpSpMk id="41" creationId="{DC1E1B44-5B34-BC77-CDDC-C927828729B3}"/>
          </ac:grpSpMkLst>
        </pc:grpChg>
        <pc:graphicFrameChg chg="add mod">
          <ac:chgData name="Nguyen Chi Son" userId="606856d02e9d83ac" providerId="LiveId" clId="{43411EA5-83AA-4A26-A199-8A8BF982D6DB}" dt="2022-05-14T20:17:27.888" v="2825" actId="1076"/>
          <ac:graphicFrameMkLst>
            <pc:docMk/>
            <pc:sldMk cId="4108640045" sldId="856"/>
            <ac:graphicFrameMk id="21" creationId="{AFC8E622-4E24-2B64-00B9-4051117F50BB}"/>
          </ac:graphicFrameMkLst>
        </pc:graphicFrameChg>
        <pc:graphicFrameChg chg="add mod">
          <ac:chgData name="Nguyen Chi Son" userId="606856d02e9d83ac" providerId="LiveId" clId="{43411EA5-83AA-4A26-A199-8A8BF982D6DB}" dt="2022-05-14T20:18:37.944" v="3078" actId="1076"/>
          <ac:graphicFrameMkLst>
            <pc:docMk/>
            <pc:sldMk cId="4108640045" sldId="856"/>
            <ac:graphicFrameMk id="22" creationId="{10BBB7FF-D947-A9CC-7E7F-1330F26E2C48}"/>
          </ac:graphicFrameMkLst>
        </pc:graphicFrameChg>
        <pc:cxnChg chg="add mod">
          <ac:chgData name="Nguyen Chi Son" userId="606856d02e9d83ac" providerId="LiveId" clId="{43411EA5-83AA-4A26-A199-8A8BF982D6DB}" dt="2022-05-14T20:19:11.383" v="3088" actId="14100"/>
          <ac:cxnSpMkLst>
            <pc:docMk/>
            <pc:sldMk cId="4108640045" sldId="856"/>
            <ac:cxnSpMk id="23" creationId="{2EAD87CF-5E1F-B009-2891-F63BBF619323}"/>
          </ac:cxnSpMkLst>
        </pc:cxnChg>
      </pc:sldChg>
      <pc:sldChg chg="addSp delSp modSp add mod delAnim modAnim">
        <pc:chgData name="Nguyen Chi Son" userId="606856d02e9d83ac" providerId="LiveId" clId="{43411EA5-83AA-4A26-A199-8A8BF982D6DB}" dt="2022-05-16T14:07:41.467" v="7761"/>
        <pc:sldMkLst>
          <pc:docMk/>
          <pc:sldMk cId="541331996" sldId="857"/>
        </pc:sldMkLst>
        <pc:spChg chg="mod">
          <ac:chgData name="Nguyen Chi Son" userId="606856d02e9d83ac" providerId="LiveId" clId="{43411EA5-83AA-4A26-A199-8A8BF982D6DB}" dt="2022-05-14T20:19:56.718" v="3144" actId="20577"/>
          <ac:spMkLst>
            <pc:docMk/>
            <pc:sldMk cId="541331996" sldId="857"/>
            <ac:spMk id="16" creationId="{5BDD58F2-4F30-5CBE-6354-3B03B810F065}"/>
          </ac:spMkLst>
        </pc:spChg>
        <pc:spChg chg="mod">
          <ac:chgData name="Nguyen Chi Son" userId="606856d02e9d83ac" providerId="LiveId" clId="{43411EA5-83AA-4A26-A199-8A8BF982D6DB}" dt="2022-05-14T20:23:09.173" v="3386" actId="20577"/>
          <ac:spMkLst>
            <pc:docMk/>
            <pc:sldMk cId="541331996" sldId="857"/>
            <ac:spMk id="18" creationId="{98D4D7FB-5AFD-EFA0-3F98-BEA1A0767555}"/>
          </ac:spMkLst>
        </pc:spChg>
        <pc:grpChg chg="del">
          <ac:chgData name="Nguyen Chi Son" userId="606856d02e9d83ac" providerId="LiveId" clId="{43411EA5-83AA-4A26-A199-8A8BF982D6DB}" dt="2022-05-14T20:19:18.874" v="3090" actId="478"/>
          <ac:grpSpMkLst>
            <pc:docMk/>
            <pc:sldMk cId="541331996" sldId="857"/>
            <ac:grpSpMk id="41" creationId="{DC1E1B44-5B34-BC77-CDDC-C927828729B3}"/>
          </ac:grpSpMkLst>
        </pc:grpChg>
        <pc:graphicFrameChg chg="add del mod">
          <ac:chgData name="Nguyen Chi Son" userId="606856d02e9d83ac" providerId="LiveId" clId="{43411EA5-83AA-4A26-A199-8A8BF982D6DB}" dt="2022-05-14T20:20:15.664" v="3151" actId="478"/>
          <ac:graphicFrameMkLst>
            <pc:docMk/>
            <pc:sldMk cId="541331996" sldId="857"/>
            <ac:graphicFrameMk id="22" creationId="{BAEE5D33-058B-93AC-2B7B-F46FCB1F87C1}"/>
          </ac:graphicFrameMkLst>
        </pc:graphicFrameChg>
        <pc:graphicFrameChg chg="add mod">
          <ac:chgData name="Nguyen Chi Son" userId="606856d02e9d83ac" providerId="LiveId" clId="{43411EA5-83AA-4A26-A199-8A8BF982D6DB}" dt="2022-05-14T20:20:55.446" v="3162" actId="1076"/>
          <ac:graphicFrameMkLst>
            <pc:docMk/>
            <pc:sldMk cId="541331996" sldId="857"/>
            <ac:graphicFrameMk id="23" creationId="{1F29DC29-3E47-A768-9D0E-C38C24D255F3}"/>
          </ac:graphicFrameMkLst>
        </pc:graphicFrameChg>
        <pc:graphicFrameChg chg="add mod">
          <ac:chgData name="Nguyen Chi Son" userId="606856d02e9d83ac" providerId="LiveId" clId="{43411EA5-83AA-4A26-A199-8A8BF982D6DB}" dt="2022-05-14T20:23:12.923" v="3388" actId="1076"/>
          <ac:graphicFrameMkLst>
            <pc:docMk/>
            <pc:sldMk cId="541331996" sldId="857"/>
            <ac:graphicFrameMk id="24" creationId="{D89A6A57-8917-1EF8-7BC0-9159F88637F9}"/>
          </ac:graphicFrameMkLst>
        </pc:graphicFrameChg>
        <pc:picChg chg="add mod">
          <ac:chgData name="Nguyen Chi Son" userId="606856d02e9d83ac" providerId="LiveId" clId="{43411EA5-83AA-4A26-A199-8A8BF982D6DB}" dt="2022-05-14T20:20:53.934" v="3161" actId="1076"/>
          <ac:picMkLst>
            <pc:docMk/>
            <pc:sldMk cId="541331996" sldId="857"/>
            <ac:picMk id="21" creationId="{F2C9A67D-55D5-A69F-2874-5A983E0C576D}"/>
          </ac:picMkLst>
        </pc:picChg>
      </pc:sldChg>
      <pc:sldChg chg="modSp add mod">
        <pc:chgData name="Nguyen Chi Son" userId="606856d02e9d83ac" providerId="LiveId" clId="{43411EA5-83AA-4A26-A199-8A8BF982D6DB}" dt="2022-05-16T13:40:38.296" v="5801" actId="20577"/>
        <pc:sldMkLst>
          <pc:docMk/>
          <pc:sldMk cId="3465111237" sldId="858"/>
        </pc:sldMkLst>
        <pc:spChg chg="mod">
          <ac:chgData name="Nguyen Chi Son" userId="606856d02e9d83ac" providerId="LiveId" clId="{43411EA5-83AA-4A26-A199-8A8BF982D6DB}" dt="2022-05-16T13:40:38.296" v="5801" actId="20577"/>
          <ac:spMkLst>
            <pc:docMk/>
            <pc:sldMk cId="3465111237" sldId="858"/>
            <ac:spMk id="2" creationId="{DAF08EC2-5D0D-48D9-855C-A59C0E5ED55B}"/>
          </ac:spMkLst>
        </pc:spChg>
        <pc:spChg chg="mod">
          <ac:chgData name="Nguyen Chi Son" userId="606856d02e9d83ac" providerId="LiveId" clId="{43411EA5-83AA-4A26-A199-8A8BF982D6DB}" dt="2022-05-16T13:40:34.584" v="5773" actId="20577"/>
          <ac:spMkLst>
            <pc:docMk/>
            <pc:sldMk cId="3465111237" sldId="858"/>
            <ac:spMk id="3" creationId="{8CD51C9F-FCB0-4185-93E6-835FC05E1B10}"/>
          </ac:spMkLst>
        </pc:spChg>
      </pc:sldChg>
      <pc:sldChg chg="addSp delSp modSp add mod modAnim">
        <pc:chgData name="Nguyen Chi Son" userId="606856d02e9d83ac" providerId="LiveId" clId="{43411EA5-83AA-4A26-A199-8A8BF982D6DB}" dt="2022-05-16T14:08:48.698" v="7772"/>
        <pc:sldMkLst>
          <pc:docMk/>
          <pc:sldMk cId="2564726876" sldId="859"/>
        </pc:sldMkLst>
        <pc:spChg chg="mod">
          <ac:chgData name="Nguyen Chi Son" userId="606856d02e9d83ac" providerId="LiveId" clId="{43411EA5-83AA-4A26-A199-8A8BF982D6DB}" dt="2022-05-16T13:41:05.491" v="5966" actId="20577"/>
          <ac:spMkLst>
            <pc:docMk/>
            <pc:sldMk cId="2564726876" sldId="859"/>
            <ac:spMk id="2" creationId="{BA8A6260-CA4B-46A9-A06E-C71EE59E6992}"/>
          </ac:spMkLst>
        </pc:spChg>
        <pc:spChg chg="del">
          <ac:chgData name="Nguyen Chi Son" userId="606856d02e9d83ac" providerId="LiveId" clId="{43411EA5-83AA-4A26-A199-8A8BF982D6DB}" dt="2022-05-16T13:40:43.437" v="5804" actId="478"/>
          <ac:spMkLst>
            <pc:docMk/>
            <pc:sldMk cId="2564726876" sldId="859"/>
            <ac:spMk id="7" creationId="{BC955902-ACF9-970D-B1AE-4DDAB861205F}"/>
          </ac:spMkLst>
        </pc:spChg>
        <pc:spChg chg="del">
          <ac:chgData name="Nguyen Chi Son" userId="606856d02e9d83ac" providerId="LiveId" clId="{43411EA5-83AA-4A26-A199-8A8BF982D6DB}" dt="2022-05-16T13:40:43.437" v="5804" actId="478"/>
          <ac:spMkLst>
            <pc:docMk/>
            <pc:sldMk cId="2564726876" sldId="859"/>
            <ac:spMk id="9" creationId="{A53E5BCB-823A-4C55-8FCD-4B7F2E76626A}"/>
          </ac:spMkLst>
        </pc:spChg>
        <pc:spChg chg="del mod topLvl">
          <ac:chgData name="Nguyen Chi Son" userId="606856d02e9d83ac" providerId="LiveId" clId="{43411EA5-83AA-4A26-A199-8A8BF982D6DB}" dt="2022-05-16T13:42:36.745" v="5976" actId="478"/>
          <ac:spMkLst>
            <pc:docMk/>
            <pc:sldMk cId="2564726876" sldId="859"/>
            <ac:spMk id="17" creationId="{AAF0AA13-56AE-997F-F463-602B0A5047AB}"/>
          </ac:spMkLst>
        </pc:spChg>
        <pc:spChg chg="del mod topLvl">
          <ac:chgData name="Nguyen Chi Son" userId="606856d02e9d83ac" providerId="LiveId" clId="{43411EA5-83AA-4A26-A199-8A8BF982D6DB}" dt="2022-05-16T13:42:35.714" v="5975" actId="478"/>
          <ac:spMkLst>
            <pc:docMk/>
            <pc:sldMk cId="2564726876" sldId="859"/>
            <ac:spMk id="18" creationId="{CC7C7A7E-285D-AEBC-761F-17CC40C3040D}"/>
          </ac:spMkLst>
        </pc:spChg>
        <pc:spChg chg="add mod">
          <ac:chgData name="Nguyen Chi Son" userId="606856d02e9d83ac" providerId="LiveId" clId="{43411EA5-83AA-4A26-A199-8A8BF982D6DB}" dt="2022-05-16T13:59:31.207" v="7184" actId="1076"/>
          <ac:spMkLst>
            <pc:docMk/>
            <pc:sldMk cId="2564726876" sldId="859"/>
            <ac:spMk id="24" creationId="{4261F9AE-7B0A-46D6-474E-7B1A22C3EB92}"/>
          </ac:spMkLst>
        </pc:spChg>
        <pc:spChg chg="add mod">
          <ac:chgData name="Nguyen Chi Son" userId="606856d02e9d83ac" providerId="LiveId" clId="{43411EA5-83AA-4A26-A199-8A8BF982D6DB}" dt="2022-05-16T13:59:14.288" v="7179" actId="1076"/>
          <ac:spMkLst>
            <pc:docMk/>
            <pc:sldMk cId="2564726876" sldId="859"/>
            <ac:spMk id="25" creationId="{A6531B30-AD18-E797-F189-AF329CE23D78}"/>
          </ac:spMkLst>
        </pc:spChg>
        <pc:spChg chg="add mod">
          <ac:chgData name="Nguyen Chi Son" userId="606856d02e9d83ac" providerId="LiveId" clId="{43411EA5-83AA-4A26-A199-8A8BF982D6DB}" dt="2022-05-16T13:59:14.288" v="7179" actId="1076"/>
          <ac:spMkLst>
            <pc:docMk/>
            <pc:sldMk cId="2564726876" sldId="859"/>
            <ac:spMk id="26" creationId="{B234ADF1-CDD2-3070-33C2-E074C0D2D47F}"/>
          </ac:spMkLst>
        </pc:spChg>
        <pc:spChg chg="add mod">
          <ac:chgData name="Nguyen Chi Son" userId="606856d02e9d83ac" providerId="LiveId" clId="{43411EA5-83AA-4A26-A199-8A8BF982D6DB}" dt="2022-05-16T13:59:28.422" v="7183" actId="1076"/>
          <ac:spMkLst>
            <pc:docMk/>
            <pc:sldMk cId="2564726876" sldId="859"/>
            <ac:spMk id="60" creationId="{D3416F60-6BC8-F5F8-E8BA-65C161711182}"/>
          </ac:spMkLst>
        </pc:spChg>
        <pc:grpChg chg="add del mod">
          <ac:chgData name="Nguyen Chi Son" userId="606856d02e9d83ac" providerId="LiveId" clId="{43411EA5-83AA-4A26-A199-8A8BF982D6DB}" dt="2022-05-16T13:42:22.411" v="5969" actId="165"/>
          <ac:grpSpMkLst>
            <pc:docMk/>
            <pc:sldMk cId="2564726876" sldId="859"/>
            <ac:grpSpMk id="12" creationId="{EF23B225-6C72-6001-69D0-AAD0EE290598}"/>
          </ac:grpSpMkLst>
        </pc:grpChg>
        <pc:grpChg chg="del mod topLvl">
          <ac:chgData name="Nguyen Chi Son" userId="606856d02e9d83ac" providerId="LiveId" clId="{43411EA5-83AA-4A26-A199-8A8BF982D6DB}" dt="2022-05-16T13:42:32.724" v="5973" actId="165"/>
          <ac:grpSpMkLst>
            <pc:docMk/>
            <pc:sldMk cId="2564726876" sldId="859"/>
            <ac:grpSpMk id="13" creationId="{841629BD-C600-F8BB-9D4F-430C21390CB7}"/>
          </ac:grpSpMkLst>
        </pc:grpChg>
        <pc:graphicFrameChg chg="del">
          <ac:chgData name="Nguyen Chi Son" userId="606856d02e9d83ac" providerId="LiveId" clId="{43411EA5-83AA-4A26-A199-8A8BF982D6DB}" dt="2022-05-16T13:40:43.437" v="5804" actId="478"/>
          <ac:graphicFrameMkLst>
            <pc:docMk/>
            <pc:sldMk cId="2564726876" sldId="859"/>
            <ac:graphicFrameMk id="10" creationId="{A9186D06-8FA5-8D62-189E-A5992CD89819}"/>
          </ac:graphicFrameMkLst>
        </pc:graphicFrameChg>
        <pc:graphicFrameChg chg="del">
          <ac:chgData name="Nguyen Chi Son" userId="606856d02e9d83ac" providerId="LiveId" clId="{43411EA5-83AA-4A26-A199-8A8BF982D6DB}" dt="2022-05-16T13:40:43.437" v="5804" actId="478"/>
          <ac:graphicFrameMkLst>
            <pc:docMk/>
            <pc:sldMk cId="2564726876" sldId="859"/>
            <ac:graphicFrameMk id="11" creationId="{05F9B701-508E-4C9E-9DD8-DBDE3D9B5FE0}"/>
          </ac:graphicFrameMkLst>
        </pc:graphicFrameChg>
        <pc:graphicFrameChg chg="mod topLvl">
          <ac:chgData name="Nguyen Chi Son" userId="606856d02e9d83ac" providerId="LiveId" clId="{43411EA5-83AA-4A26-A199-8A8BF982D6DB}" dt="2022-05-16T13:57:24.265" v="6563" actId="1076"/>
          <ac:graphicFrameMkLst>
            <pc:docMk/>
            <pc:sldMk cId="2564726876" sldId="859"/>
            <ac:graphicFrameMk id="14" creationId="{BBE69F05-358D-60EC-89DE-EC7E23151D91}"/>
          </ac:graphicFrameMkLst>
        </pc:graphicFrameChg>
        <pc:graphicFrameChg chg="mod topLvl">
          <ac:chgData name="Nguyen Chi Son" userId="606856d02e9d83ac" providerId="LiveId" clId="{43411EA5-83AA-4A26-A199-8A8BF982D6DB}" dt="2022-05-16T13:57:24.265" v="6563" actId="1076"/>
          <ac:graphicFrameMkLst>
            <pc:docMk/>
            <pc:sldMk cId="2564726876" sldId="859"/>
            <ac:graphicFrameMk id="15" creationId="{BFA5AF2C-39CE-D4DA-CEB1-710B57A2A3F2}"/>
          </ac:graphicFrameMkLst>
        </pc:graphicFrameChg>
        <pc:graphicFrameChg chg="mod topLvl">
          <ac:chgData name="Nguyen Chi Son" userId="606856d02e9d83ac" providerId="LiveId" clId="{43411EA5-83AA-4A26-A199-8A8BF982D6DB}" dt="2022-05-16T13:57:24.265" v="6563" actId="1076"/>
          <ac:graphicFrameMkLst>
            <pc:docMk/>
            <pc:sldMk cId="2564726876" sldId="859"/>
            <ac:graphicFrameMk id="16" creationId="{C2493D8B-E40A-07AF-98C7-CA518A2E23EC}"/>
          </ac:graphicFrameMkLst>
        </pc:graphicFrameChg>
        <pc:graphicFrameChg chg="add mod">
          <ac:chgData name="Nguyen Chi Son" userId="606856d02e9d83ac" providerId="LiveId" clId="{43411EA5-83AA-4A26-A199-8A8BF982D6DB}" dt="2022-05-16T13:59:14.288" v="7179" actId="1076"/>
          <ac:graphicFrameMkLst>
            <pc:docMk/>
            <pc:sldMk cId="2564726876" sldId="859"/>
            <ac:graphicFrameMk id="56" creationId="{3060449E-CD69-E927-D4F9-92F118D0466B}"/>
          </ac:graphicFrameMkLst>
        </pc:graphicFrameChg>
        <pc:graphicFrameChg chg="add mod">
          <ac:chgData name="Nguyen Chi Son" userId="606856d02e9d83ac" providerId="LiveId" clId="{43411EA5-83AA-4A26-A199-8A8BF982D6DB}" dt="2022-05-16T13:59:14.288" v="7179" actId="1076"/>
          <ac:graphicFrameMkLst>
            <pc:docMk/>
            <pc:sldMk cId="2564726876" sldId="859"/>
            <ac:graphicFrameMk id="57" creationId="{C4439102-5567-5D1F-BE57-DB020B8421CA}"/>
          </ac:graphicFrameMkLst>
        </pc:graphicFrameChg>
        <pc:graphicFrameChg chg="add mod">
          <ac:chgData name="Nguyen Chi Son" userId="606856d02e9d83ac" providerId="LiveId" clId="{43411EA5-83AA-4A26-A199-8A8BF982D6DB}" dt="2022-05-16T13:59:14.288" v="7179" actId="1076"/>
          <ac:graphicFrameMkLst>
            <pc:docMk/>
            <pc:sldMk cId="2564726876" sldId="859"/>
            <ac:graphicFrameMk id="58" creationId="{A05EEF02-FDC0-4F54-799F-BD6574244191}"/>
          </ac:graphicFrameMkLst>
        </pc:graphicFrameChg>
        <pc:picChg chg="del">
          <ac:chgData name="Nguyen Chi Son" userId="606856d02e9d83ac" providerId="LiveId" clId="{43411EA5-83AA-4A26-A199-8A8BF982D6DB}" dt="2022-05-16T13:40:41.079" v="5802" actId="478"/>
          <ac:picMkLst>
            <pc:docMk/>
            <pc:sldMk cId="2564726876" sldId="859"/>
            <ac:picMk id="5" creationId="{411D717A-CE10-2900-614F-98F4F13F5A1D}"/>
          </ac:picMkLst>
        </pc:picChg>
        <pc:picChg chg="del">
          <ac:chgData name="Nguyen Chi Son" userId="606856d02e9d83ac" providerId="LiveId" clId="{43411EA5-83AA-4A26-A199-8A8BF982D6DB}" dt="2022-05-16T13:40:41.475" v="5803" actId="478"/>
          <ac:picMkLst>
            <pc:docMk/>
            <pc:sldMk cId="2564726876" sldId="859"/>
            <ac:picMk id="6" creationId="{CD0E0A5B-1157-3688-980C-62A9D883B070}"/>
          </ac:picMkLst>
        </pc:picChg>
        <pc:cxnChg chg="mod topLvl">
          <ac:chgData name="Nguyen Chi Son" userId="606856d02e9d83ac" providerId="LiveId" clId="{43411EA5-83AA-4A26-A199-8A8BF982D6DB}" dt="2022-05-16T13:57:24.265" v="6563" actId="1076"/>
          <ac:cxnSpMkLst>
            <pc:docMk/>
            <pc:sldMk cId="2564726876" sldId="859"/>
            <ac:cxnSpMk id="19" creationId="{B55452E7-C0E1-E761-168C-F8A4DE7B5432}"/>
          </ac:cxnSpMkLst>
        </pc:cxnChg>
        <pc:cxnChg chg="mod topLvl">
          <ac:chgData name="Nguyen Chi Son" userId="606856d02e9d83ac" providerId="LiveId" clId="{43411EA5-83AA-4A26-A199-8A8BF982D6DB}" dt="2022-05-16T13:57:24.265" v="6563" actId="1076"/>
          <ac:cxnSpMkLst>
            <pc:docMk/>
            <pc:sldMk cId="2564726876" sldId="859"/>
            <ac:cxnSpMk id="20" creationId="{A8A88D4A-D01C-E5E1-F0DF-D150492C4735}"/>
          </ac:cxnSpMkLst>
        </pc:cxnChg>
        <pc:cxnChg chg="mod topLvl">
          <ac:chgData name="Nguyen Chi Son" userId="606856d02e9d83ac" providerId="LiveId" clId="{43411EA5-83AA-4A26-A199-8A8BF982D6DB}" dt="2022-05-16T13:57:24.265" v="6563" actId="1076"/>
          <ac:cxnSpMkLst>
            <pc:docMk/>
            <pc:sldMk cId="2564726876" sldId="859"/>
            <ac:cxnSpMk id="21" creationId="{6D9001AE-9F01-111F-80D8-9EF6015B9E07}"/>
          </ac:cxnSpMkLst>
        </pc:cxnChg>
        <pc:cxnChg chg="mod topLvl">
          <ac:chgData name="Nguyen Chi Son" userId="606856d02e9d83ac" providerId="LiveId" clId="{43411EA5-83AA-4A26-A199-8A8BF982D6DB}" dt="2022-05-16T13:57:24.265" v="6563" actId="1076"/>
          <ac:cxnSpMkLst>
            <pc:docMk/>
            <pc:sldMk cId="2564726876" sldId="859"/>
            <ac:cxnSpMk id="22" creationId="{CF399881-8327-0202-2DD2-2C10D9870483}"/>
          </ac:cxnSpMkLst>
        </pc:cxnChg>
        <pc:cxnChg chg="mod topLvl">
          <ac:chgData name="Nguyen Chi Son" userId="606856d02e9d83ac" providerId="LiveId" clId="{43411EA5-83AA-4A26-A199-8A8BF982D6DB}" dt="2022-05-16T13:57:24.265" v="6563" actId="1076"/>
          <ac:cxnSpMkLst>
            <pc:docMk/>
            <pc:sldMk cId="2564726876" sldId="859"/>
            <ac:cxnSpMk id="23" creationId="{F323DF30-4FB7-44F3-64AC-879AE107EB93}"/>
          </ac:cxnSpMkLst>
        </pc:cxnChg>
        <pc:cxnChg chg="add mod">
          <ac:chgData name="Nguyen Chi Son" userId="606856d02e9d83ac" providerId="LiveId" clId="{43411EA5-83AA-4A26-A199-8A8BF982D6DB}" dt="2022-05-16T13:59:14.288" v="7179" actId="1076"/>
          <ac:cxnSpMkLst>
            <pc:docMk/>
            <pc:sldMk cId="2564726876" sldId="859"/>
            <ac:cxnSpMk id="27" creationId="{8FF92587-93DB-6AD8-658B-69C3AA9E360E}"/>
          </ac:cxnSpMkLst>
        </pc:cxnChg>
        <pc:cxnChg chg="add del mod">
          <ac:chgData name="Nguyen Chi Son" userId="606856d02e9d83ac" providerId="LiveId" clId="{43411EA5-83AA-4A26-A199-8A8BF982D6DB}" dt="2022-05-16T13:52:01.114" v="6307" actId="478"/>
          <ac:cxnSpMkLst>
            <pc:docMk/>
            <pc:sldMk cId="2564726876" sldId="859"/>
            <ac:cxnSpMk id="29" creationId="{6B84F3CA-D4CD-58F3-7D20-F64676E7AC86}"/>
          </ac:cxnSpMkLst>
        </pc:cxnChg>
        <pc:cxnChg chg="add del mod">
          <ac:chgData name="Nguyen Chi Son" userId="606856d02e9d83ac" providerId="LiveId" clId="{43411EA5-83AA-4A26-A199-8A8BF982D6DB}" dt="2022-05-16T13:52:01.691" v="6308" actId="478"/>
          <ac:cxnSpMkLst>
            <pc:docMk/>
            <pc:sldMk cId="2564726876" sldId="859"/>
            <ac:cxnSpMk id="30" creationId="{6FD18259-523F-A063-8D8A-BD7A78AACC53}"/>
          </ac:cxnSpMkLst>
        </pc:cxnChg>
        <pc:cxnChg chg="add del mod">
          <ac:chgData name="Nguyen Chi Son" userId="606856d02e9d83ac" providerId="LiveId" clId="{43411EA5-83AA-4A26-A199-8A8BF982D6DB}" dt="2022-05-16T13:51:40.480" v="6297" actId="478"/>
          <ac:cxnSpMkLst>
            <pc:docMk/>
            <pc:sldMk cId="2564726876" sldId="859"/>
            <ac:cxnSpMk id="31" creationId="{4A0CF0A8-FE5E-5C5F-371A-D7012BB24CB4}"/>
          </ac:cxnSpMkLst>
        </pc:cxnChg>
        <pc:cxnChg chg="add mod">
          <ac:chgData name="Nguyen Chi Son" userId="606856d02e9d83ac" providerId="LiveId" clId="{43411EA5-83AA-4A26-A199-8A8BF982D6DB}" dt="2022-05-16T13:59:14.288" v="7179" actId="1076"/>
          <ac:cxnSpMkLst>
            <pc:docMk/>
            <pc:sldMk cId="2564726876" sldId="859"/>
            <ac:cxnSpMk id="35" creationId="{BCE84180-F970-0112-8DE4-2682B0428FAA}"/>
          </ac:cxnSpMkLst>
        </pc:cxnChg>
        <pc:cxnChg chg="add mod">
          <ac:chgData name="Nguyen Chi Son" userId="606856d02e9d83ac" providerId="LiveId" clId="{43411EA5-83AA-4A26-A199-8A8BF982D6DB}" dt="2022-05-16T13:59:14.288" v="7179" actId="1076"/>
          <ac:cxnSpMkLst>
            <pc:docMk/>
            <pc:sldMk cId="2564726876" sldId="859"/>
            <ac:cxnSpMk id="37" creationId="{2E60CECB-EC63-9401-1153-793B9B46B153}"/>
          </ac:cxnSpMkLst>
        </pc:cxnChg>
        <pc:cxnChg chg="add mod">
          <ac:chgData name="Nguyen Chi Son" userId="606856d02e9d83ac" providerId="LiveId" clId="{43411EA5-83AA-4A26-A199-8A8BF982D6DB}" dt="2022-05-16T13:59:14.288" v="7179" actId="1076"/>
          <ac:cxnSpMkLst>
            <pc:docMk/>
            <pc:sldMk cId="2564726876" sldId="859"/>
            <ac:cxnSpMk id="40" creationId="{4AE47CBD-E572-3E6A-47EB-2161D82E8467}"/>
          </ac:cxnSpMkLst>
        </pc:cxnChg>
        <pc:cxnChg chg="add mod">
          <ac:chgData name="Nguyen Chi Son" userId="606856d02e9d83ac" providerId="LiveId" clId="{43411EA5-83AA-4A26-A199-8A8BF982D6DB}" dt="2022-05-16T13:59:14.288" v="7179" actId="1076"/>
          <ac:cxnSpMkLst>
            <pc:docMk/>
            <pc:sldMk cId="2564726876" sldId="859"/>
            <ac:cxnSpMk id="49" creationId="{D5F4B614-6215-103A-D109-A2B5BE003F9F}"/>
          </ac:cxnSpMkLst>
        </pc:cxnChg>
      </pc:sldChg>
      <pc:sldChg chg="addSp delSp modSp add mod delAnim modAnim">
        <pc:chgData name="Nguyen Chi Son" userId="606856d02e9d83ac" providerId="LiveId" clId="{43411EA5-83AA-4A26-A199-8A8BF982D6DB}" dt="2022-05-16T14:09:31.170" v="7781"/>
        <pc:sldMkLst>
          <pc:docMk/>
          <pc:sldMk cId="2522316162" sldId="860"/>
        </pc:sldMkLst>
        <pc:spChg chg="del">
          <ac:chgData name="Nguyen Chi Son" userId="606856d02e9d83ac" providerId="LiveId" clId="{43411EA5-83AA-4A26-A199-8A8BF982D6DB}" dt="2022-05-16T14:01:07.070" v="7657" actId="478"/>
          <ac:spMkLst>
            <pc:docMk/>
            <pc:sldMk cId="2522316162" sldId="860"/>
            <ac:spMk id="10" creationId="{CA7A7645-A7F6-FF0F-6CE7-F7954F96AD24}"/>
          </ac:spMkLst>
        </pc:spChg>
        <pc:spChg chg="mod">
          <ac:chgData name="Nguyen Chi Son" userId="606856d02e9d83ac" providerId="LiveId" clId="{43411EA5-83AA-4A26-A199-8A8BF982D6DB}" dt="2022-05-16T14:01:47.510" v="7665" actId="14100"/>
          <ac:spMkLst>
            <pc:docMk/>
            <pc:sldMk cId="2522316162" sldId="860"/>
            <ac:spMk id="12" creationId="{5B8A6D26-E571-DC15-930E-F272FC43E0DD}"/>
          </ac:spMkLst>
        </pc:spChg>
        <pc:spChg chg="del">
          <ac:chgData name="Nguyen Chi Son" userId="606856d02e9d83ac" providerId="LiveId" clId="{43411EA5-83AA-4A26-A199-8A8BF982D6DB}" dt="2022-05-16T14:01:07.070" v="7657" actId="478"/>
          <ac:spMkLst>
            <pc:docMk/>
            <pc:sldMk cId="2522316162" sldId="860"/>
            <ac:spMk id="13" creationId="{1E14587E-DEDE-55E8-CE0F-8FA8A72C11BC}"/>
          </ac:spMkLst>
        </pc:spChg>
        <pc:spChg chg="mod">
          <ac:chgData name="Nguyen Chi Son" userId="606856d02e9d83ac" providerId="LiveId" clId="{43411EA5-83AA-4A26-A199-8A8BF982D6DB}" dt="2022-05-16T13:59:48.016" v="7208" actId="20577"/>
          <ac:spMkLst>
            <pc:docMk/>
            <pc:sldMk cId="2522316162" sldId="860"/>
            <ac:spMk id="19" creationId="{9C339D16-68E4-43C4-A62E-D0146138D23B}"/>
          </ac:spMkLst>
        </pc:spChg>
        <pc:graphicFrameChg chg="add mod">
          <ac:chgData name="Nguyen Chi Son" userId="606856d02e9d83ac" providerId="LiveId" clId="{43411EA5-83AA-4A26-A199-8A8BF982D6DB}" dt="2022-05-16T14:04:48.284" v="7730" actId="1076"/>
          <ac:graphicFrameMkLst>
            <pc:docMk/>
            <pc:sldMk cId="2522316162" sldId="860"/>
            <ac:graphicFrameMk id="17" creationId="{27A4E5E8-9513-3D60-3E0E-A8D2556462CA}"/>
          </ac:graphicFrameMkLst>
        </pc:graphicFrameChg>
        <pc:graphicFrameChg chg="add mod">
          <ac:chgData name="Nguyen Chi Son" userId="606856d02e9d83ac" providerId="LiveId" clId="{43411EA5-83AA-4A26-A199-8A8BF982D6DB}" dt="2022-05-16T14:03:06.853" v="7691" actId="1076"/>
          <ac:graphicFrameMkLst>
            <pc:docMk/>
            <pc:sldMk cId="2522316162" sldId="860"/>
            <ac:graphicFrameMk id="18" creationId="{7708AE41-6C49-1B8E-07BE-679B8CC75BAD}"/>
          </ac:graphicFrameMkLst>
        </pc:graphicFrameChg>
        <pc:graphicFrameChg chg="add mod">
          <ac:chgData name="Nguyen Chi Son" userId="606856d02e9d83ac" providerId="LiveId" clId="{43411EA5-83AA-4A26-A199-8A8BF982D6DB}" dt="2022-05-16T14:03:25.069" v="7696" actId="1076"/>
          <ac:graphicFrameMkLst>
            <pc:docMk/>
            <pc:sldMk cId="2522316162" sldId="860"/>
            <ac:graphicFrameMk id="20" creationId="{020F3519-CA4A-A72A-6AA0-BDCFB95945F6}"/>
          </ac:graphicFrameMkLst>
        </pc:graphicFrameChg>
        <pc:graphicFrameChg chg="add mod">
          <ac:chgData name="Nguyen Chi Son" userId="606856d02e9d83ac" providerId="LiveId" clId="{43411EA5-83AA-4A26-A199-8A8BF982D6DB}" dt="2022-05-16T14:04:55.212" v="7735" actId="1076"/>
          <ac:graphicFrameMkLst>
            <pc:docMk/>
            <pc:sldMk cId="2522316162" sldId="860"/>
            <ac:graphicFrameMk id="37" creationId="{DD7A7BB9-A6B2-7487-826E-2709AADC7388}"/>
          </ac:graphicFrameMkLst>
        </pc:graphicFrameChg>
        <pc:graphicFrameChg chg="add mod">
          <ac:chgData name="Nguyen Chi Son" userId="606856d02e9d83ac" providerId="LiveId" clId="{43411EA5-83AA-4A26-A199-8A8BF982D6DB}" dt="2022-05-16T14:05:02.300" v="7739" actId="1076"/>
          <ac:graphicFrameMkLst>
            <pc:docMk/>
            <pc:sldMk cId="2522316162" sldId="860"/>
            <ac:graphicFrameMk id="38" creationId="{5FD35F41-C0B7-21FE-8B4D-C407972A1889}"/>
          </ac:graphicFrameMkLst>
        </pc:graphicFrameChg>
        <pc:picChg chg="del">
          <ac:chgData name="Nguyen Chi Son" userId="606856d02e9d83ac" providerId="LiveId" clId="{43411EA5-83AA-4A26-A199-8A8BF982D6DB}" dt="2022-05-16T13:57:33.149" v="6565" actId="478"/>
          <ac:picMkLst>
            <pc:docMk/>
            <pc:sldMk cId="2522316162" sldId="860"/>
            <ac:picMk id="3" creationId="{76800E99-1F62-5134-0AD7-3CFC9A55C79B}"/>
          </ac:picMkLst>
        </pc:picChg>
        <pc:picChg chg="add mod">
          <ac:chgData name="Nguyen Chi Son" userId="606856d02e9d83ac" providerId="LiveId" clId="{43411EA5-83AA-4A26-A199-8A8BF982D6DB}" dt="2022-05-16T14:01:37.398" v="7664" actId="1076"/>
          <ac:picMkLst>
            <pc:docMk/>
            <pc:sldMk cId="2522316162" sldId="860"/>
            <ac:picMk id="4" creationId="{6DDA9FC3-E92F-C359-300C-AE84CEB26A36}"/>
          </ac:picMkLst>
        </pc:picChg>
        <pc:cxnChg chg="add mod">
          <ac:chgData name="Nguyen Chi Son" userId="606856d02e9d83ac" providerId="LiveId" clId="{43411EA5-83AA-4A26-A199-8A8BF982D6DB}" dt="2022-05-16T14:05:18.476" v="7740" actId="208"/>
          <ac:cxnSpMkLst>
            <pc:docMk/>
            <pc:sldMk cId="2522316162" sldId="860"/>
            <ac:cxnSpMk id="14" creationId="{769DEBE9-3AFD-9782-1A0E-30A70E2AAF3C}"/>
          </ac:cxnSpMkLst>
        </pc:cxnChg>
        <pc:cxnChg chg="add mod">
          <ac:chgData name="Nguyen Chi Son" userId="606856d02e9d83ac" providerId="LiveId" clId="{43411EA5-83AA-4A26-A199-8A8BF982D6DB}" dt="2022-05-16T14:05:24.715" v="7741" actId="208"/>
          <ac:cxnSpMkLst>
            <pc:docMk/>
            <pc:sldMk cId="2522316162" sldId="860"/>
            <ac:cxnSpMk id="15" creationId="{51D1A4B3-D87E-8DC5-0246-76D7CE58775C}"/>
          </ac:cxnSpMkLst>
        </pc:cxnChg>
        <pc:cxnChg chg="add mod">
          <ac:chgData name="Nguyen Chi Son" userId="606856d02e9d83ac" providerId="LiveId" clId="{43411EA5-83AA-4A26-A199-8A8BF982D6DB}" dt="2022-05-16T14:05:27.956" v="7742" actId="208"/>
          <ac:cxnSpMkLst>
            <pc:docMk/>
            <pc:sldMk cId="2522316162" sldId="860"/>
            <ac:cxnSpMk id="16" creationId="{6C685B89-BCE9-23CD-EEAD-EF8B171DEFE4}"/>
          </ac:cxnSpMkLst>
        </pc:cxnChg>
        <pc:cxnChg chg="add mod">
          <ac:chgData name="Nguyen Chi Son" userId="606856d02e9d83ac" providerId="LiveId" clId="{43411EA5-83AA-4A26-A199-8A8BF982D6DB}" dt="2022-05-16T14:05:50.797" v="7743" actId="208"/>
          <ac:cxnSpMkLst>
            <pc:docMk/>
            <pc:sldMk cId="2522316162" sldId="860"/>
            <ac:cxnSpMk id="21" creationId="{5440C945-DB14-AF17-E3B3-ECF8DDCB5151}"/>
          </ac:cxnSpMkLst>
        </pc:cxnChg>
        <pc:cxnChg chg="add mod">
          <ac:chgData name="Nguyen Chi Son" userId="606856d02e9d83ac" providerId="LiveId" clId="{43411EA5-83AA-4A26-A199-8A8BF982D6DB}" dt="2022-05-16T14:05:50.797" v="7743" actId="208"/>
          <ac:cxnSpMkLst>
            <pc:docMk/>
            <pc:sldMk cId="2522316162" sldId="860"/>
            <ac:cxnSpMk id="23" creationId="{23DB22D1-F5C5-59CE-2C26-BF3A407A7432}"/>
          </ac:cxnSpMkLst>
        </pc:cxnChg>
        <pc:cxnChg chg="add mod">
          <ac:chgData name="Nguyen Chi Son" userId="606856d02e9d83ac" providerId="LiveId" clId="{43411EA5-83AA-4A26-A199-8A8BF982D6DB}" dt="2022-05-16T14:04:20.388" v="7722" actId="14100"/>
          <ac:cxnSpMkLst>
            <pc:docMk/>
            <pc:sldMk cId="2522316162" sldId="860"/>
            <ac:cxnSpMk id="28" creationId="{FA067217-AF63-4569-B6DA-4D242171F05C}"/>
          </ac:cxnSpMkLst>
        </pc:cxnChg>
        <pc:cxnChg chg="add mod">
          <ac:chgData name="Nguyen Chi Son" userId="606856d02e9d83ac" providerId="LiveId" clId="{43411EA5-83AA-4A26-A199-8A8BF982D6DB}" dt="2022-05-16T14:04:41.324" v="7729" actId="14100"/>
          <ac:cxnSpMkLst>
            <pc:docMk/>
            <pc:sldMk cId="2522316162" sldId="860"/>
            <ac:cxnSpMk id="31" creationId="{EB77BD7E-0405-5BE2-B6F6-668D5A0CBF2E}"/>
          </ac:cxnSpMkLst>
        </pc:cxnChg>
      </pc:sldChg>
    </pc:docChg>
  </pc:docChgLst>
  <pc:docChgLst>
    <pc:chgData name="Nguyen Chi Son" userId="606856d02e9d83ac" providerId="LiveId" clId="{B9933BE9-D93C-4302-ABAE-07341CE1953F}"/>
    <pc:docChg chg="undo custSel addSld delSld modSld sldOrd">
      <pc:chgData name="Nguyen Chi Son" userId="606856d02e9d83ac" providerId="LiveId" clId="{B9933BE9-D93C-4302-ABAE-07341CE1953F}" dt="2021-10-21T12:52:24.994" v="4925"/>
      <pc:docMkLst>
        <pc:docMk/>
      </pc:docMkLst>
      <pc:sldChg chg="modSp mod">
        <pc:chgData name="Nguyen Chi Son" userId="606856d02e9d83ac" providerId="LiveId" clId="{B9933BE9-D93C-4302-ABAE-07341CE1953F}" dt="2021-10-21T10:19:16.673" v="60" actId="20577"/>
        <pc:sldMkLst>
          <pc:docMk/>
          <pc:sldMk cId="2922349590" sldId="256"/>
        </pc:sldMkLst>
        <pc:spChg chg="mod">
          <ac:chgData name="Nguyen Chi Son" userId="606856d02e9d83ac" providerId="LiveId" clId="{B9933BE9-D93C-4302-ABAE-07341CE1953F}" dt="2021-10-21T10:19:16.673" v="60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B9933BE9-D93C-4302-ABAE-07341CE1953F}" dt="2021-10-21T10:28:02.118" v="134" actId="1036"/>
        <pc:sldMkLst>
          <pc:docMk/>
          <pc:sldMk cId="2812505328" sldId="362"/>
        </pc:sldMkLst>
        <pc:spChg chg="mod">
          <ac:chgData name="Nguyen Chi Son" userId="606856d02e9d83ac" providerId="LiveId" clId="{B9933BE9-D93C-4302-ABAE-07341CE1953F}" dt="2021-10-21T10:27:57.923" v="114" actId="20577"/>
          <ac:spMkLst>
            <pc:docMk/>
            <pc:sldMk cId="2812505328" sldId="362"/>
            <ac:spMk id="2" creationId="{DAF08EC2-5D0D-48D9-855C-A59C0E5ED55B}"/>
          </ac:spMkLst>
        </pc:spChg>
        <pc:spChg chg="mod">
          <ac:chgData name="Nguyen Chi Son" userId="606856d02e9d83ac" providerId="LiveId" clId="{B9933BE9-D93C-4302-ABAE-07341CE1953F}" dt="2021-10-21T10:28:02.118" v="134" actId="1036"/>
          <ac:spMkLst>
            <pc:docMk/>
            <pc:sldMk cId="2812505328" sldId="362"/>
            <ac:spMk id="3" creationId="{8CD51C9F-FCB0-4185-93E6-835FC05E1B10}"/>
          </ac:spMkLst>
        </pc:spChg>
      </pc:sldChg>
      <pc:sldChg chg="addSp delSp modSp mod modAnim">
        <pc:chgData name="Nguyen Chi Son" userId="606856d02e9d83ac" providerId="LiveId" clId="{B9933BE9-D93C-4302-ABAE-07341CE1953F}" dt="2021-10-21T12:51:50.863" v="4914"/>
        <pc:sldMkLst>
          <pc:docMk/>
          <pc:sldMk cId="3298182474" sldId="547"/>
        </pc:sldMkLst>
        <pc:spChg chg="mod">
          <ac:chgData name="Nguyen Chi Son" userId="606856d02e9d83ac" providerId="LiveId" clId="{B9933BE9-D93C-4302-ABAE-07341CE1953F}" dt="2021-10-21T10:28:48.883" v="357" actId="20577"/>
          <ac:spMkLst>
            <pc:docMk/>
            <pc:sldMk cId="3298182474" sldId="547"/>
            <ac:spMk id="2" creationId="{BA8A6260-CA4B-46A9-A06E-C71EE59E6992}"/>
          </ac:spMkLst>
        </pc:spChg>
        <pc:spChg chg="add mod">
          <ac:chgData name="Nguyen Chi Son" userId="606856d02e9d83ac" providerId="LiveId" clId="{B9933BE9-D93C-4302-ABAE-07341CE1953F}" dt="2021-10-21T10:32:03.807" v="442" actId="1076"/>
          <ac:spMkLst>
            <pc:docMk/>
            <pc:sldMk cId="3298182474" sldId="547"/>
            <ac:spMk id="3" creationId="{76F82E2E-440A-47F1-B76E-F412A71F90EB}"/>
          </ac:spMkLst>
        </pc:spChg>
        <pc:spChg chg="add mod">
          <ac:chgData name="Nguyen Chi Son" userId="606856d02e9d83ac" providerId="LiveId" clId="{B9933BE9-D93C-4302-ABAE-07341CE1953F}" dt="2021-10-21T10:31:06.411" v="374" actId="1076"/>
          <ac:spMkLst>
            <pc:docMk/>
            <pc:sldMk cId="3298182474" sldId="547"/>
            <ac:spMk id="6" creationId="{55EFE2C7-A145-4398-9A1C-6B0F4661F8B5}"/>
          </ac:spMkLst>
        </pc:spChg>
        <pc:spChg chg="add mod">
          <ac:chgData name="Nguyen Chi Son" userId="606856d02e9d83ac" providerId="LiveId" clId="{B9933BE9-D93C-4302-ABAE-07341CE1953F}" dt="2021-10-21T10:31:09.011" v="375" actId="1076"/>
          <ac:spMkLst>
            <pc:docMk/>
            <pc:sldMk cId="3298182474" sldId="547"/>
            <ac:spMk id="9" creationId="{940A03D4-1663-4B1B-BD24-DB95182683B6}"/>
          </ac:spMkLst>
        </pc:spChg>
        <pc:spChg chg="add mod">
          <ac:chgData name="Nguyen Chi Son" userId="606856d02e9d83ac" providerId="LiveId" clId="{B9933BE9-D93C-4302-ABAE-07341CE1953F}" dt="2021-10-21T10:31:35.606" v="432" actId="1076"/>
          <ac:spMkLst>
            <pc:docMk/>
            <pc:sldMk cId="3298182474" sldId="547"/>
            <ac:spMk id="11" creationId="{24C579D8-713A-48FF-9310-0BBFB1E70CF9}"/>
          </ac:spMkLst>
        </pc:spChg>
        <pc:spChg chg="add mod">
          <ac:chgData name="Nguyen Chi Son" userId="606856d02e9d83ac" providerId="LiveId" clId="{B9933BE9-D93C-4302-ABAE-07341CE1953F}" dt="2021-10-21T10:32:06.578" v="443" actId="1076"/>
          <ac:spMkLst>
            <pc:docMk/>
            <pc:sldMk cId="3298182474" sldId="547"/>
            <ac:spMk id="12" creationId="{B5A5D473-5A99-43C5-BC71-12F1F9A55AB9}"/>
          </ac:spMkLst>
        </pc:spChg>
        <pc:spChg chg="del">
          <ac:chgData name="Nguyen Chi Son" userId="606856d02e9d83ac" providerId="LiveId" clId="{B9933BE9-D93C-4302-ABAE-07341CE1953F}" dt="2021-10-21T10:30:09.777" v="359" actId="478"/>
          <ac:spMkLst>
            <pc:docMk/>
            <pc:sldMk cId="3298182474" sldId="547"/>
            <ac:spMk id="23" creationId="{A3CA9D35-35B6-493F-8590-514DBA6E36B8}"/>
          </ac:spMkLst>
        </pc:spChg>
        <pc:picChg chg="del">
          <ac:chgData name="Nguyen Chi Son" userId="606856d02e9d83ac" providerId="LiveId" clId="{B9933BE9-D93C-4302-ABAE-07341CE1953F}" dt="2021-10-21T10:28:03.422" v="135" actId="478"/>
          <ac:picMkLst>
            <pc:docMk/>
            <pc:sldMk cId="3298182474" sldId="547"/>
            <ac:picMk id="5" creationId="{821B5B6B-81D4-426D-93FD-20B341166DF1}"/>
          </ac:picMkLst>
        </pc:picChg>
        <pc:picChg chg="add mod">
          <ac:chgData name="Nguyen Chi Son" userId="606856d02e9d83ac" providerId="LiveId" clId="{B9933BE9-D93C-4302-ABAE-07341CE1953F}" dt="2021-10-21T10:30:51.470" v="370" actId="1076"/>
          <ac:picMkLst>
            <pc:docMk/>
            <pc:sldMk cId="3298182474" sldId="547"/>
            <ac:picMk id="7" creationId="{CA9794F1-FC74-4C14-8FF2-8866B9A959FE}"/>
          </ac:picMkLst>
        </pc:picChg>
        <pc:picChg chg="add mod">
          <ac:chgData name="Nguyen Chi Son" userId="606856d02e9d83ac" providerId="LiveId" clId="{B9933BE9-D93C-4302-ABAE-07341CE1953F}" dt="2021-10-21T10:30:53.689" v="371" actId="1076"/>
          <ac:picMkLst>
            <pc:docMk/>
            <pc:sldMk cId="3298182474" sldId="547"/>
            <ac:picMk id="8" creationId="{0975FEB6-36A7-47EC-A4A9-1C71BBCA8BA0}"/>
          </ac:picMkLst>
        </pc:picChg>
        <pc:picChg chg="add mod modCrop">
          <ac:chgData name="Nguyen Chi Son" userId="606856d02e9d83ac" providerId="LiveId" clId="{B9933BE9-D93C-4302-ABAE-07341CE1953F}" dt="2021-10-21T10:31:02.006" v="373" actId="732"/>
          <ac:picMkLst>
            <pc:docMk/>
            <pc:sldMk cId="3298182474" sldId="547"/>
            <ac:picMk id="10" creationId="{B31058C9-8D04-499C-802B-3828E3A63511}"/>
          </ac:picMkLst>
        </pc:picChg>
      </pc:sldChg>
      <pc:sldChg chg="delSp modSp del mod ord modAnim">
        <pc:chgData name="Nguyen Chi Son" userId="606856d02e9d83ac" providerId="LiveId" clId="{B9933BE9-D93C-4302-ABAE-07341CE1953F}" dt="2021-10-21T12:51:30.850" v="4902" actId="47"/>
        <pc:sldMkLst>
          <pc:docMk/>
          <pc:sldMk cId="2463127679" sldId="724"/>
        </pc:sldMkLst>
        <pc:spChg chg="mod">
          <ac:chgData name="Nguyen Chi Son" userId="606856d02e9d83ac" providerId="LiveId" clId="{B9933BE9-D93C-4302-ABAE-07341CE1953F}" dt="2021-10-21T10:39:43.368" v="1248" actId="20577"/>
          <ac:spMkLst>
            <pc:docMk/>
            <pc:sldMk cId="2463127679" sldId="724"/>
            <ac:spMk id="14" creationId="{A530074C-9975-4D4F-AC15-005B11433C74}"/>
          </ac:spMkLst>
        </pc:spChg>
        <pc:spChg chg="mod">
          <ac:chgData name="Nguyen Chi Son" userId="606856d02e9d83ac" providerId="LiveId" clId="{B9933BE9-D93C-4302-ABAE-07341CE1953F}" dt="2021-10-21T10:38:40.598" v="860" actId="1035"/>
          <ac:spMkLst>
            <pc:docMk/>
            <pc:sldMk cId="2463127679" sldId="724"/>
            <ac:spMk id="15" creationId="{EC5263CE-BE2F-44C4-BD89-2666D2873C33}"/>
          </ac:spMkLst>
        </pc:spChg>
        <pc:spChg chg="mod">
          <ac:chgData name="Nguyen Chi Son" userId="606856d02e9d83ac" providerId="LiveId" clId="{B9933BE9-D93C-4302-ABAE-07341CE1953F}" dt="2021-10-21T10:36:34.649" v="813" actId="20577"/>
          <ac:spMkLst>
            <pc:docMk/>
            <pc:sldMk cId="2463127679" sldId="724"/>
            <ac:spMk id="19" creationId="{9C339D16-68E4-43C4-A62E-D0146138D23B}"/>
          </ac:spMkLst>
        </pc:spChg>
        <pc:picChg chg="del">
          <ac:chgData name="Nguyen Chi Son" userId="606856d02e9d83ac" providerId="LiveId" clId="{B9933BE9-D93C-4302-ABAE-07341CE1953F}" dt="2021-10-21T10:36:07.270" v="549" actId="478"/>
          <ac:picMkLst>
            <pc:docMk/>
            <pc:sldMk cId="2463127679" sldId="724"/>
            <ac:picMk id="1026" creationId="{5F3BA7E9-CF62-4E51-B340-307E3E6AE458}"/>
          </ac:picMkLst>
        </pc:picChg>
        <pc:picChg chg="del">
          <ac:chgData name="Nguyen Chi Son" userId="606856d02e9d83ac" providerId="LiveId" clId="{B9933BE9-D93C-4302-ABAE-07341CE1953F}" dt="2021-10-21T10:36:06.770" v="548" actId="478"/>
          <ac:picMkLst>
            <pc:docMk/>
            <pc:sldMk cId="2463127679" sldId="724"/>
            <ac:picMk id="1028" creationId="{8D596280-D22C-42BE-A1AC-717684001CB4}"/>
          </ac:picMkLst>
        </pc:picChg>
      </pc:sldChg>
      <pc:sldChg chg="del">
        <pc:chgData name="Nguyen Chi Son" userId="606856d02e9d83ac" providerId="LiveId" clId="{B9933BE9-D93C-4302-ABAE-07341CE1953F}" dt="2021-10-21T12:51:30.850" v="4902" actId="47"/>
        <pc:sldMkLst>
          <pc:docMk/>
          <pc:sldMk cId="2797674271" sldId="731"/>
        </pc:sldMkLst>
      </pc:sldChg>
      <pc:sldChg chg="del">
        <pc:chgData name="Nguyen Chi Son" userId="606856d02e9d83ac" providerId="LiveId" clId="{B9933BE9-D93C-4302-ABAE-07341CE1953F}" dt="2021-10-21T12:51:30.850" v="4902" actId="47"/>
        <pc:sldMkLst>
          <pc:docMk/>
          <pc:sldMk cId="3493183879" sldId="732"/>
        </pc:sldMkLst>
      </pc:sldChg>
      <pc:sldChg chg="addSp delSp modSp add mod delAnim modAnim">
        <pc:chgData name="Nguyen Chi Son" userId="606856d02e9d83ac" providerId="LiveId" clId="{B9933BE9-D93C-4302-ABAE-07341CE1953F}" dt="2021-10-21T12:51:54.771" v="4915"/>
        <pc:sldMkLst>
          <pc:docMk/>
          <pc:sldMk cId="1577087421" sldId="733"/>
        </pc:sldMkLst>
        <pc:spChg chg="mod">
          <ac:chgData name="Nguyen Chi Son" userId="606856d02e9d83ac" providerId="LiveId" clId="{B9933BE9-D93C-4302-ABAE-07341CE1953F}" dt="2021-10-21T10:35:55.308" v="544" actId="1035"/>
          <ac:spMkLst>
            <pc:docMk/>
            <pc:sldMk cId="1577087421" sldId="733"/>
            <ac:spMk id="3" creationId="{76F82E2E-440A-47F1-B76E-F412A71F90EB}"/>
          </ac:spMkLst>
        </pc:spChg>
        <pc:spChg chg="mod">
          <ac:chgData name="Nguyen Chi Son" userId="606856d02e9d83ac" providerId="LiveId" clId="{B9933BE9-D93C-4302-ABAE-07341CE1953F}" dt="2021-10-21T10:35:51.427" v="540" actId="1076"/>
          <ac:spMkLst>
            <pc:docMk/>
            <pc:sldMk cId="1577087421" sldId="733"/>
            <ac:spMk id="6" creationId="{55EFE2C7-A145-4398-9A1C-6B0F4661F8B5}"/>
          </ac:spMkLst>
        </pc:spChg>
        <pc:spChg chg="mod">
          <ac:chgData name="Nguyen Chi Son" userId="606856d02e9d83ac" providerId="LiveId" clId="{B9933BE9-D93C-4302-ABAE-07341CE1953F}" dt="2021-10-21T10:34:44.485" v="496" actId="20577"/>
          <ac:spMkLst>
            <pc:docMk/>
            <pc:sldMk cId="1577087421" sldId="733"/>
            <ac:spMk id="9" creationId="{940A03D4-1663-4B1B-BD24-DB95182683B6}"/>
          </ac:spMkLst>
        </pc:spChg>
        <pc:spChg chg="mod">
          <ac:chgData name="Nguyen Chi Son" userId="606856d02e9d83ac" providerId="LiveId" clId="{B9933BE9-D93C-4302-ABAE-07341CE1953F}" dt="2021-10-21T10:47:55.151" v="2252" actId="20577"/>
          <ac:spMkLst>
            <pc:docMk/>
            <pc:sldMk cId="1577087421" sldId="733"/>
            <ac:spMk id="11" creationId="{24C579D8-713A-48FF-9310-0BBFB1E70CF9}"/>
          </ac:spMkLst>
        </pc:spChg>
        <pc:spChg chg="mod">
          <ac:chgData name="Nguyen Chi Son" userId="606856d02e9d83ac" providerId="LiveId" clId="{B9933BE9-D93C-4302-ABAE-07341CE1953F}" dt="2021-10-21T10:35:56.714" v="545" actId="1076"/>
          <ac:spMkLst>
            <pc:docMk/>
            <pc:sldMk cId="1577087421" sldId="733"/>
            <ac:spMk id="12" creationId="{B5A5D473-5A99-43C5-BC71-12F1F9A55AB9}"/>
          </ac:spMkLst>
        </pc:spChg>
        <pc:picChg chg="del">
          <ac:chgData name="Nguyen Chi Son" userId="606856d02e9d83ac" providerId="LiveId" clId="{B9933BE9-D93C-4302-ABAE-07341CE1953F}" dt="2021-10-21T10:32:21.769" v="455" actId="478"/>
          <ac:picMkLst>
            <pc:docMk/>
            <pc:sldMk cId="1577087421" sldId="733"/>
            <ac:picMk id="7" creationId="{CA9794F1-FC74-4C14-8FF2-8866B9A959FE}"/>
          </ac:picMkLst>
        </pc:picChg>
        <pc:picChg chg="del">
          <ac:chgData name="Nguyen Chi Son" userId="606856d02e9d83ac" providerId="LiveId" clId="{B9933BE9-D93C-4302-ABAE-07341CE1953F}" dt="2021-10-21T10:32:22.957" v="457" actId="478"/>
          <ac:picMkLst>
            <pc:docMk/>
            <pc:sldMk cId="1577087421" sldId="733"/>
            <ac:picMk id="8" creationId="{0975FEB6-36A7-47EC-A4A9-1C71BBCA8BA0}"/>
          </ac:picMkLst>
        </pc:picChg>
        <pc:picChg chg="del">
          <ac:chgData name="Nguyen Chi Son" userId="606856d02e9d83ac" providerId="LiveId" clId="{B9933BE9-D93C-4302-ABAE-07341CE1953F}" dt="2021-10-21T10:32:22.488" v="456" actId="478"/>
          <ac:picMkLst>
            <pc:docMk/>
            <pc:sldMk cId="1577087421" sldId="733"/>
            <ac:picMk id="10" creationId="{B31058C9-8D04-499C-802B-3828E3A63511}"/>
          </ac:picMkLst>
        </pc:picChg>
        <pc:picChg chg="add mod">
          <ac:chgData name="Nguyen Chi Son" userId="606856d02e9d83ac" providerId="LiveId" clId="{B9933BE9-D93C-4302-ABAE-07341CE1953F}" dt="2021-10-21T10:35:46.812" v="538" actId="554"/>
          <ac:picMkLst>
            <pc:docMk/>
            <pc:sldMk cId="1577087421" sldId="733"/>
            <ac:picMk id="1026" creationId="{3968F22B-61B1-45F5-AB38-17E441D6DEF4}"/>
          </ac:picMkLst>
        </pc:picChg>
        <pc:picChg chg="add mod">
          <ac:chgData name="Nguyen Chi Son" userId="606856d02e9d83ac" providerId="LiveId" clId="{B9933BE9-D93C-4302-ABAE-07341CE1953F}" dt="2021-10-21T10:35:46.812" v="538" actId="554"/>
          <ac:picMkLst>
            <pc:docMk/>
            <pc:sldMk cId="1577087421" sldId="733"/>
            <ac:picMk id="1028" creationId="{912B3134-F1F0-4914-95D0-585901072259}"/>
          </ac:picMkLst>
        </pc:picChg>
        <pc:picChg chg="add mod">
          <ac:chgData name="Nguyen Chi Son" userId="606856d02e9d83ac" providerId="LiveId" clId="{B9933BE9-D93C-4302-ABAE-07341CE1953F}" dt="2021-10-21T10:35:46.812" v="538" actId="554"/>
          <ac:picMkLst>
            <pc:docMk/>
            <pc:sldMk cId="1577087421" sldId="733"/>
            <ac:picMk id="1030" creationId="{2EA41A39-CAE4-4322-8D53-0B1CC6E1BB5E}"/>
          </ac:picMkLst>
        </pc:picChg>
      </pc:sldChg>
      <pc:sldChg chg="modSp add del mod">
        <pc:chgData name="Nguyen Chi Son" userId="606856d02e9d83ac" providerId="LiveId" clId="{B9933BE9-D93C-4302-ABAE-07341CE1953F}" dt="2021-10-21T12:51:30.850" v="4902" actId="47"/>
        <pc:sldMkLst>
          <pc:docMk/>
          <pc:sldMk cId="882845768" sldId="734"/>
        </pc:sldMkLst>
        <pc:spChg chg="mod">
          <ac:chgData name="Nguyen Chi Son" userId="606856d02e9d83ac" providerId="LiveId" clId="{B9933BE9-D93C-4302-ABAE-07341CE1953F}" dt="2021-10-21T10:43:07.542" v="1299" actId="20577"/>
          <ac:spMkLst>
            <pc:docMk/>
            <pc:sldMk cId="882845768" sldId="734"/>
            <ac:spMk id="2" creationId="{DAF08EC2-5D0D-48D9-855C-A59C0E5ED55B}"/>
          </ac:spMkLst>
        </pc:spChg>
        <pc:spChg chg="mod">
          <ac:chgData name="Nguyen Chi Son" userId="606856d02e9d83ac" providerId="LiveId" clId="{B9933BE9-D93C-4302-ABAE-07341CE1953F}" dt="2021-10-21T10:43:01.529" v="1250" actId="20577"/>
          <ac:spMkLst>
            <pc:docMk/>
            <pc:sldMk cId="882845768" sldId="734"/>
            <ac:spMk id="3" creationId="{8CD51C9F-FCB0-4185-93E6-835FC05E1B10}"/>
          </ac:spMkLst>
        </pc:spChg>
      </pc:sldChg>
      <pc:sldChg chg="addSp modSp add mod modAnim">
        <pc:chgData name="Nguyen Chi Son" userId="606856d02e9d83ac" providerId="LiveId" clId="{B9933BE9-D93C-4302-ABAE-07341CE1953F}" dt="2021-10-21T10:47:35.042" v="2246" actId="1035"/>
        <pc:sldMkLst>
          <pc:docMk/>
          <pc:sldMk cId="2862655" sldId="735"/>
        </pc:sldMkLst>
        <pc:spChg chg="add mod">
          <ac:chgData name="Nguyen Chi Son" userId="606856d02e9d83ac" providerId="LiveId" clId="{B9933BE9-D93C-4302-ABAE-07341CE1953F}" dt="2021-10-21T10:47:16.692" v="2208" actId="20577"/>
          <ac:spMkLst>
            <pc:docMk/>
            <pc:sldMk cId="2862655" sldId="735"/>
            <ac:spMk id="6" creationId="{C46FE161-0675-4130-AC73-7A4EB0898A13}"/>
          </ac:spMkLst>
        </pc:spChg>
        <pc:spChg chg="add mod">
          <ac:chgData name="Nguyen Chi Son" userId="606856d02e9d83ac" providerId="LiveId" clId="{B9933BE9-D93C-4302-ABAE-07341CE1953F}" dt="2021-10-21T10:47:35.042" v="2246" actId="1035"/>
          <ac:spMkLst>
            <pc:docMk/>
            <pc:sldMk cId="2862655" sldId="735"/>
            <ac:spMk id="8" creationId="{00BE6DA2-4C66-4DA0-9432-E2CA5D74107B}"/>
          </ac:spMkLst>
        </pc:spChg>
        <pc:spChg chg="add mod">
          <ac:chgData name="Nguyen Chi Son" userId="606856d02e9d83ac" providerId="LiveId" clId="{B9933BE9-D93C-4302-ABAE-07341CE1953F}" dt="2021-10-21T10:46:48.584" v="1976" actId="1076"/>
          <ac:spMkLst>
            <pc:docMk/>
            <pc:sldMk cId="2862655" sldId="735"/>
            <ac:spMk id="10" creationId="{1B2C6E1D-C5EF-4F05-A2E0-477E1722F2C9}"/>
          </ac:spMkLst>
        </pc:spChg>
        <pc:spChg chg="mod">
          <ac:chgData name="Nguyen Chi Son" userId="606856d02e9d83ac" providerId="LiveId" clId="{B9933BE9-D93C-4302-ABAE-07341CE1953F}" dt="2021-10-21T10:46:31.811" v="1974" actId="20577"/>
          <ac:spMkLst>
            <pc:docMk/>
            <pc:sldMk cId="2862655" sldId="735"/>
            <ac:spMk id="14" creationId="{A530074C-9975-4D4F-AC15-005B11433C74}"/>
          </ac:spMkLst>
        </pc:spChg>
        <pc:spChg chg="mod">
          <ac:chgData name="Nguyen Chi Son" userId="606856d02e9d83ac" providerId="LiveId" clId="{B9933BE9-D93C-4302-ABAE-07341CE1953F}" dt="2021-10-21T10:45:20.634" v="1507" actId="20577"/>
          <ac:spMkLst>
            <pc:docMk/>
            <pc:sldMk cId="2862655" sldId="735"/>
            <ac:spMk id="19" creationId="{9C339D16-68E4-43C4-A62E-D0146138D23B}"/>
          </ac:spMkLst>
        </pc:spChg>
        <pc:picChg chg="add mod">
          <ac:chgData name="Nguyen Chi Son" userId="606856d02e9d83ac" providerId="LiveId" clId="{B9933BE9-D93C-4302-ABAE-07341CE1953F}" dt="2021-10-21T10:46:48.584" v="1976" actId="1076"/>
          <ac:picMkLst>
            <pc:docMk/>
            <pc:sldMk cId="2862655" sldId="735"/>
            <ac:picMk id="7" creationId="{890478F5-109F-442F-B7FD-E9697E0E7015}"/>
          </ac:picMkLst>
        </pc:picChg>
      </pc:sldChg>
      <pc:sldChg chg="delSp modSp add modAnim">
        <pc:chgData name="Nguyen Chi Son" userId="606856d02e9d83ac" providerId="LiveId" clId="{B9933BE9-D93C-4302-ABAE-07341CE1953F}" dt="2021-10-21T10:50:43.742" v="3043" actId="478"/>
        <pc:sldMkLst>
          <pc:docMk/>
          <pc:sldMk cId="2820191260" sldId="736"/>
        </pc:sldMkLst>
        <pc:spChg chg="del">
          <ac:chgData name="Nguyen Chi Son" userId="606856d02e9d83ac" providerId="LiveId" clId="{B9933BE9-D93C-4302-ABAE-07341CE1953F}" dt="2021-10-21T10:50:43.742" v="3043" actId="478"/>
          <ac:spMkLst>
            <pc:docMk/>
            <pc:sldMk cId="2820191260" sldId="736"/>
            <ac:spMk id="6" creationId="{C46FE161-0675-4130-AC73-7A4EB0898A13}"/>
          </ac:spMkLst>
        </pc:spChg>
        <pc:spChg chg="del">
          <ac:chgData name="Nguyen Chi Son" userId="606856d02e9d83ac" providerId="LiveId" clId="{B9933BE9-D93C-4302-ABAE-07341CE1953F}" dt="2021-10-21T10:50:43.742" v="3043" actId="478"/>
          <ac:spMkLst>
            <pc:docMk/>
            <pc:sldMk cId="2820191260" sldId="736"/>
            <ac:spMk id="8" creationId="{00BE6DA2-4C66-4DA0-9432-E2CA5D74107B}"/>
          </ac:spMkLst>
        </pc:spChg>
        <pc:spChg chg="del">
          <ac:chgData name="Nguyen Chi Son" userId="606856d02e9d83ac" providerId="LiveId" clId="{B9933BE9-D93C-4302-ABAE-07341CE1953F}" dt="2021-10-21T10:50:43.742" v="3043" actId="478"/>
          <ac:spMkLst>
            <pc:docMk/>
            <pc:sldMk cId="2820191260" sldId="736"/>
            <ac:spMk id="10" creationId="{1B2C6E1D-C5EF-4F05-A2E0-477E1722F2C9}"/>
          </ac:spMkLst>
        </pc:spChg>
        <pc:spChg chg="mod">
          <ac:chgData name="Nguyen Chi Son" userId="606856d02e9d83ac" providerId="LiveId" clId="{B9933BE9-D93C-4302-ABAE-07341CE1953F}" dt="2021-10-21T10:49:56.579" v="3042" actId="20577"/>
          <ac:spMkLst>
            <pc:docMk/>
            <pc:sldMk cId="2820191260" sldId="736"/>
            <ac:spMk id="14" creationId="{A530074C-9975-4D4F-AC15-005B11433C74}"/>
          </ac:spMkLst>
        </pc:spChg>
        <pc:spChg chg="mod">
          <ac:chgData name="Nguyen Chi Son" userId="606856d02e9d83ac" providerId="LiveId" clId="{B9933BE9-D93C-4302-ABAE-07341CE1953F}" dt="2021-10-21T10:48:34.930" v="2548" actId="20577"/>
          <ac:spMkLst>
            <pc:docMk/>
            <pc:sldMk cId="2820191260" sldId="736"/>
            <ac:spMk id="19" creationId="{9C339D16-68E4-43C4-A62E-D0146138D23B}"/>
          </ac:spMkLst>
        </pc:spChg>
        <pc:picChg chg="del">
          <ac:chgData name="Nguyen Chi Son" userId="606856d02e9d83ac" providerId="LiveId" clId="{B9933BE9-D93C-4302-ABAE-07341CE1953F}" dt="2021-10-21T10:50:43.742" v="3043" actId="478"/>
          <ac:picMkLst>
            <pc:docMk/>
            <pc:sldMk cId="2820191260" sldId="736"/>
            <ac:picMk id="7" creationId="{890478F5-109F-442F-B7FD-E9697E0E7015}"/>
          </ac:picMkLst>
        </pc:picChg>
      </pc:sldChg>
      <pc:sldChg chg="addSp modSp add mod modAnim">
        <pc:chgData name="Nguyen Chi Son" userId="606856d02e9d83ac" providerId="LiveId" clId="{B9933BE9-D93C-4302-ABAE-07341CE1953F}" dt="2021-10-21T12:52:16.685" v="4921"/>
        <pc:sldMkLst>
          <pc:docMk/>
          <pc:sldMk cId="94835632" sldId="737"/>
        </pc:sldMkLst>
        <pc:spChg chg="mod">
          <ac:chgData name="Nguyen Chi Son" userId="606856d02e9d83ac" providerId="LiveId" clId="{B9933BE9-D93C-4302-ABAE-07341CE1953F}" dt="2021-10-21T10:54:41.322" v="4301" actId="20577"/>
          <ac:spMkLst>
            <pc:docMk/>
            <pc:sldMk cId="94835632" sldId="737"/>
            <ac:spMk id="14" creationId="{A530074C-9975-4D4F-AC15-005B11433C74}"/>
          </ac:spMkLst>
        </pc:spChg>
        <pc:spChg chg="mod">
          <ac:chgData name="Nguyen Chi Son" userId="606856d02e9d83ac" providerId="LiveId" clId="{B9933BE9-D93C-4302-ABAE-07341CE1953F}" dt="2021-10-21T10:51:50.253" v="3589" actId="1035"/>
          <ac:spMkLst>
            <pc:docMk/>
            <pc:sldMk cId="94835632" sldId="737"/>
            <ac:spMk id="15" creationId="{EC5263CE-BE2F-44C4-BD89-2666D2873C33}"/>
          </ac:spMkLst>
        </pc:spChg>
        <pc:spChg chg="mod">
          <ac:chgData name="Nguyen Chi Son" userId="606856d02e9d83ac" providerId="LiveId" clId="{B9933BE9-D93C-4302-ABAE-07341CE1953F}" dt="2021-10-21T10:51:42.682" v="3531" actId="20577"/>
          <ac:spMkLst>
            <pc:docMk/>
            <pc:sldMk cId="94835632" sldId="737"/>
            <ac:spMk id="19" creationId="{9C339D16-68E4-43C4-A62E-D0146138D23B}"/>
          </ac:spMkLst>
        </pc:spChg>
        <pc:picChg chg="add mod">
          <ac:chgData name="Nguyen Chi Son" userId="606856d02e9d83ac" providerId="LiveId" clId="{B9933BE9-D93C-4302-ABAE-07341CE1953F}" dt="2021-10-21T10:55:22.756" v="4312" actId="1076"/>
          <ac:picMkLst>
            <pc:docMk/>
            <pc:sldMk cId="94835632" sldId="737"/>
            <ac:picMk id="3" creationId="{305430CC-D8D1-4829-9E4A-312CD889083B}"/>
          </ac:picMkLst>
        </pc:picChg>
        <pc:picChg chg="add mod">
          <ac:chgData name="Nguyen Chi Son" userId="606856d02e9d83ac" providerId="LiveId" clId="{B9933BE9-D93C-4302-ABAE-07341CE1953F}" dt="2021-10-21T10:55:23.956" v="4313" actId="1076"/>
          <ac:picMkLst>
            <pc:docMk/>
            <pc:sldMk cId="94835632" sldId="737"/>
            <ac:picMk id="5" creationId="{788BFE3E-389D-442D-801B-2822038AFD32}"/>
          </ac:picMkLst>
        </pc:picChg>
      </pc:sldChg>
      <pc:sldChg chg="addSp delSp modSp add mod modAnim">
        <pc:chgData name="Nguyen Chi Son" userId="606856d02e9d83ac" providerId="LiveId" clId="{B9933BE9-D93C-4302-ABAE-07341CE1953F}" dt="2021-10-21T12:52:24.994" v="4925"/>
        <pc:sldMkLst>
          <pc:docMk/>
          <pc:sldMk cId="726114726" sldId="738"/>
        </pc:sldMkLst>
        <pc:spChg chg="mod">
          <ac:chgData name="Nguyen Chi Son" userId="606856d02e9d83ac" providerId="LiveId" clId="{B9933BE9-D93C-4302-ABAE-07341CE1953F}" dt="2021-10-21T12:51:07.275" v="4901" actId="20577"/>
          <ac:spMkLst>
            <pc:docMk/>
            <pc:sldMk cId="726114726" sldId="738"/>
            <ac:spMk id="14" creationId="{A530074C-9975-4D4F-AC15-005B11433C74}"/>
          </ac:spMkLst>
        </pc:spChg>
        <pc:spChg chg="mod">
          <ac:chgData name="Nguyen Chi Son" userId="606856d02e9d83ac" providerId="LiveId" clId="{B9933BE9-D93C-4302-ABAE-07341CE1953F}" dt="2021-10-21T12:51:41.890" v="4913" actId="1035"/>
          <ac:spMkLst>
            <pc:docMk/>
            <pc:sldMk cId="726114726" sldId="738"/>
            <ac:spMk id="15" creationId="{EC5263CE-BE2F-44C4-BD89-2666D2873C33}"/>
          </ac:spMkLst>
        </pc:spChg>
        <pc:spChg chg="mod">
          <ac:chgData name="Nguyen Chi Son" userId="606856d02e9d83ac" providerId="LiveId" clId="{B9933BE9-D93C-4302-ABAE-07341CE1953F}" dt="2021-10-21T12:47:45.951" v="4565" actId="20577"/>
          <ac:spMkLst>
            <pc:docMk/>
            <pc:sldMk cId="726114726" sldId="738"/>
            <ac:spMk id="19" creationId="{9C339D16-68E4-43C4-A62E-D0146138D23B}"/>
          </ac:spMkLst>
        </pc:spChg>
        <pc:picChg chg="del">
          <ac:chgData name="Nguyen Chi Son" userId="606856d02e9d83ac" providerId="LiveId" clId="{B9933BE9-D93C-4302-ABAE-07341CE1953F}" dt="2021-10-21T12:47:12.308" v="4315" actId="478"/>
          <ac:picMkLst>
            <pc:docMk/>
            <pc:sldMk cId="726114726" sldId="738"/>
            <ac:picMk id="3" creationId="{305430CC-D8D1-4829-9E4A-312CD889083B}"/>
          </ac:picMkLst>
        </pc:picChg>
        <pc:picChg chg="add del mod">
          <ac:chgData name="Nguyen Chi Son" userId="606856d02e9d83ac" providerId="LiveId" clId="{B9933BE9-D93C-4302-ABAE-07341CE1953F}" dt="2021-10-21T12:50:07.436" v="4570" actId="478"/>
          <ac:picMkLst>
            <pc:docMk/>
            <pc:sldMk cId="726114726" sldId="738"/>
            <ac:picMk id="4" creationId="{EB7977A1-E521-4E1C-A329-29CB3F4C5EB9}"/>
          </ac:picMkLst>
        </pc:picChg>
        <pc:picChg chg="del">
          <ac:chgData name="Nguyen Chi Son" userId="606856d02e9d83ac" providerId="LiveId" clId="{B9933BE9-D93C-4302-ABAE-07341CE1953F}" dt="2021-10-21T12:47:14.064" v="4316" actId="478"/>
          <ac:picMkLst>
            <pc:docMk/>
            <pc:sldMk cId="726114726" sldId="738"/>
            <ac:picMk id="5" creationId="{788BFE3E-389D-442D-801B-2822038AFD32}"/>
          </ac:picMkLst>
        </pc:picChg>
        <pc:picChg chg="add mod">
          <ac:chgData name="Nguyen Chi Son" userId="606856d02e9d83ac" providerId="LiveId" clId="{B9933BE9-D93C-4302-ABAE-07341CE1953F}" dt="2021-10-21T12:51:38.297" v="4904" actId="1076"/>
          <ac:picMkLst>
            <pc:docMk/>
            <pc:sldMk cId="726114726" sldId="738"/>
            <ac:picMk id="7" creationId="{5C78A684-D86B-4842-B652-94C1200BDF46}"/>
          </ac:picMkLst>
        </pc:picChg>
      </pc:sldChg>
    </pc:docChg>
  </pc:docChgLst>
  <pc:docChgLst>
    <pc:chgData name="Nguyen Chi Son" userId="606856d02e9d83ac" providerId="LiveId" clId="{6C87C6BF-2A0E-41FE-8AD8-605C65027DD2}"/>
    <pc:docChg chg="undo redo custSel addSld delSld modSld sldOrd">
      <pc:chgData name="Nguyen Chi Son" userId="606856d02e9d83ac" providerId="LiveId" clId="{6C87C6BF-2A0E-41FE-8AD8-605C65027DD2}" dt="2021-11-01T05:25:30.711" v="3890" actId="207"/>
      <pc:docMkLst>
        <pc:docMk/>
      </pc:docMkLst>
      <pc:sldChg chg="modSp mod">
        <pc:chgData name="Nguyen Chi Son" userId="606856d02e9d83ac" providerId="LiveId" clId="{6C87C6BF-2A0E-41FE-8AD8-605C65027DD2}" dt="2021-10-30T03:37:36.051" v="100" actId="255"/>
        <pc:sldMkLst>
          <pc:docMk/>
          <pc:sldMk cId="2922349590" sldId="256"/>
        </pc:sldMkLst>
        <pc:spChg chg="mod">
          <ac:chgData name="Nguyen Chi Son" userId="606856d02e9d83ac" providerId="LiveId" clId="{6C87C6BF-2A0E-41FE-8AD8-605C65027DD2}" dt="2021-10-30T03:37:36.051" v="100" actId="255"/>
          <ac:spMkLst>
            <pc:docMk/>
            <pc:sldMk cId="2922349590" sldId="256"/>
            <ac:spMk id="136" creationId="{C574B640-0199-463F-87CA-8E3956B46E10}"/>
          </ac:spMkLst>
        </pc:spChg>
      </pc:sldChg>
      <pc:sldChg chg="modSp del mod">
        <pc:chgData name="Nguyen Chi Son" userId="606856d02e9d83ac" providerId="LiveId" clId="{6C87C6BF-2A0E-41FE-8AD8-605C65027DD2}" dt="2021-10-30T03:42:43.671" v="223" actId="47"/>
        <pc:sldMkLst>
          <pc:docMk/>
          <pc:sldMk cId="2812505328" sldId="362"/>
        </pc:sldMkLst>
        <pc:spChg chg="mod">
          <ac:chgData name="Nguyen Chi Son" userId="606856d02e9d83ac" providerId="LiveId" clId="{6C87C6BF-2A0E-41FE-8AD8-605C65027DD2}" dt="2021-10-30T03:37:54.252" v="199" actId="20577"/>
          <ac:spMkLst>
            <pc:docMk/>
            <pc:sldMk cId="2812505328" sldId="362"/>
            <ac:spMk id="2" creationId="{DAF08EC2-5D0D-48D9-855C-A59C0E5ED55B}"/>
          </ac:spMkLst>
        </pc:spChg>
        <pc:spChg chg="mod">
          <ac:chgData name="Nguyen Chi Son" userId="606856d02e9d83ac" providerId="LiveId" clId="{6C87C6BF-2A0E-41FE-8AD8-605C65027DD2}" dt="2021-10-30T03:37:57.638" v="218" actId="1036"/>
          <ac:spMkLst>
            <pc:docMk/>
            <pc:sldMk cId="2812505328" sldId="362"/>
            <ac:spMk id="3" creationId="{8CD51C9F-FCB0-4185-93E6-835FC05E1B10}"/>
          </ac:spMkLst>
        </pc:spChg>
      </pc:sldChg>
      <pc:sldChg chg="delSp del mod">
        <pc:chgData name="Nguyen Chi Son" userId="606856d02e9d83ac" providerId="LiveId" clId="{6C87C6BF-2A0E-41FE-8AD8-605C65027DD2}" dt="2021-10-30T03:46:18.480" v="706" actId="47"/>
        <pc:sldMkLst>
          <pc:docMk/>
          <pc:sldMk cId="3298182474" sldId="547"/>
        </pc:sldMkLst>
        <pc:picChg chg="del">
          <ac:chgData name="Nguyen Chi Son" userId="606856d02e9d83ac" providerId="LiveId" clId="{6C87C6BF-2A0E-41FE-8AD8-605C65027DD2}" dt="2021-10-30T03:38:01.240" v="219" actId="478"/>
          <ac:picMkLst>
            <pc:docMk/>
            <pc:sldMk cId="3298182474" sldId="547"/>
            <ac:picMk id="14" creationId="{E06644B1-37E8-4F9F-8ADB-21D6E82A5F0D}"/>
          </ac:picMkLst>
        </pc:picChg>
        <pc:picChg chg="del">
          <ac:chgData name="Nguyen Chi Son" userId="606856d02e9d83ac" providerId="LiveId" clId="{6C87C6BF-2A0E-41FE-8AD8-605C65027DD2}" dt="2021-10-30T03:38:01.740" v="220" actId="478"/>
          <ac:picMkLst>
            <pc:docMk/>
            <pc:sldMk cId="3298182474" sldId="547"/>
            <ac:picMk id="1026" creationId="{07A327FF-01E8-47BD-8FDF-C4CB28FB2F90}"/>
          </ac:picMkLst>
        </pc:picChg>
        <pc:picChg chg="del">
          <ac:chgData name="Nguyen Chi Son" userId="606856d02e9d83ac" providerId="LiveId" clId="{6C87C6BF-2A0E-41FE-8AD8-605C65027DD2}" dt="2021-10-30T03:38:02.224" v="221" actId="478"/>
          <ac:picMkLst>
            <pc:docMk/>
            <pc:sldMk cId="3298182474" sldId="547"/>
            <ac:picMk id="1030" creationId="{E9213D61-5228-4355-B978-B4656C77655F}"/>
          </ac:picMkLst>
        </pc:picChg>
      </pc:sldChg>
      <pc:sldChg chg="modSp add mod">
        <pc:chgData name="Nguyen Chi Son" userId="606856d02e9d83ac" providerId="LiveId" clId="{6C87C6BF-2A0E-41FE-8AD8-605C65027DD2}" dt="2021-10-30T03:56:23.320" v="2232" actId="20577"/>
        <pc:sldMkLst>
          <pc:docMk/>
          <pc:sldMk cId="3319126272" sldId="622"/>
        </pc:sldMkLst>
        <pc:spChg chg="mod">
          <ac:chgData name="Nguyen Chi Son" userId="606856d02e9d83ac" providerId="LiveId" clId="{6C87C6BF-2A0E-41FE-8AD8-605C65027DD2}" dt="2021-10-30T03:56:16.148" v="2224" actId="20577"/>
          <ac:spMkLst>
            <pc:docMk/>
            <pc:sldMk cId="3319126272" sldId="622"/>
            <ac:spMk id="2" creationId="{DAF08EC2-5D0D-48D9-855C-A59C0E5ED55B}"/>
          </ac:spMkLst>
        </pc:spChg>
        <pc:spChg chg="mod">
          <ac:chgData name="Nguyen Chi Son" userId="606856d02e9d83ac" providerId="LiveId" clId="{6C87C6BF-2A0E-41FE-8AD8-605C65027DD2}" dt="2021-10-30T03:56:23.320" v="2232" actId="20577"/>
          <ac:spMkLst>
            <pc:docMk/>
            <pc:sldMk cId="3319126272" sldId="622"/>
            <ac:spMk id="3" creationId="{8CD51C9F-FCB0-4185-93E6-835FC05E1B10}"/>
          </ac:spMkLst>
        </pc:spChg>
      </pc:sldChg>
      <pc:sldChg chg="modSp add mod">
        <pc:chgData name="Nguyen Chi Son" userId="606856d02e9d83ac" providerId="LiveId" clId="{6C87C6BF-2A0E-41FE-8AD8-605C65027DD2}" dt="2021-10-30T03:45:11.320" v="705" actId="20577"/>
        <pc:sldMkLst>
          <pc:docMk/>
          <pc:sldMk cId="213563098" sldId="623"/>
        </pc:sldMkLst>
        <pc:spChg chg="mod">
          <ac:chgData name="Nguyen Chi Son" userId="606856d02e9d83ac" providerId="LiveId" clId="{6C87C6BF-2A0E-41FE-8AD8-605C65027DD2}" dt="2021-10-30T03:45:11.320" v="705" actId="20577"/>
          <ac:spMkLst>
            <pc:docMk/>
            <pc:sldMk cId="213563098" sldId="623"/>
            <ac:spMk id="2" creationId="{BA8A6260-CA4B-46A9-A06E-C71EE59E6992}"/>
          </ac:spMkLst>
        </pc:spChg>
      </pc:sldChg>
      <pc:sldChg chg="add">
        <pc:chgData name="Nguyen Chi Son" userId="606856d02e9d83ac" providerId="LiveId" clId="{6C87C6BF-2A0E-41FE-8AD8-605C65027DD2}" dt="2021-10-30T03:42:41.437" v="222"/>
        <pc:sldMkLst>
          <pc:docMk/>
          <pc:sldMk cId="1033004166" sldId="675"/>
        </pc:sldMkLst>
      </pc:sldChg>
      <pc:sldChg chg="add">
        <pc:chgData name="Nguyen Chi Son" userId="606856d02e9d83ac" providerId="LiveId" clId="{6C87C6BF-2A0E-41FE-8AD8-605C65027DD2}" dt="2021-10-30T03:42:41.437" v="222"/>
        <pc:sldMkLst>
          <pc:docMk/>
          <pc:sldMk cId="470225863" sldId="691"/>
        </pc:sldMkLst>
      </pc:sldChg>
      <pc:sldChg chg="addSp modSp add mod modAnim">
        <pc:chgData name="Nguyen Chi Son" userId="606856d02e9d83ac" providerId="LiveId" clId="{6C87C6BF-2A0E-41FE-8AD8-605C65027DD2}" dt="2021-11-01T05:24:28.313" v="3870"/>
        <pc:sldMkLst>
          <pc:docMk/>
          <pc:sldMk cId="3964383563" sldId="722"/>
        </pc:sldMkLst>
        <pc:spChg chg="mod">
          <ac:chgData name="Nguyen Chi Son" userId="606856d02e9d83ac" providerId="LiveId" clId="{6C87C6BF-2A0E-41FE-8AD8-605C65027DD2}" dt="2021-11-01T05:21:53.046" v="3826" actId="1036"/>
          <ac:spMkLst>
            <pc:docMk/>
            <pc:sldMk cId="3964383563" sldId="722"/>
            <ac:spMk id="14" creationId="{A530074C-9975-4D4F-AC15-005B11433C74}"/>
          </ac:spMkLst>
        </pc:spChg>
        <pc:spChg chg="mod">
          <ac:chgData name="Nguyen Chi Son" userId="606856d02e9d83ac" providerId="LiveId" clId="{6C87C6BF-2A0E-41FE-8AD8-605C65027DD2}" dt="2021-11-01T05:21:53.046" v="3826" actId="1036"/>
          <ac:spMkLst>
            <pc:docMk/>
            <pc:sldMk cId="3964383563" sldId="722"/>
            <ac:spMk id="15" creationId="{EC5263CE-BE2F-44C4-BD89-2666D2873C33}"/>
          </ac:spMkLst>
        </pc:spChg>
        <pc:spChg chg="mod">
          <ac:chgData name="Nguyen Chi Son" userId="606856d02e9d83ac" providerId="LiveId" clId="{6C87C6BF-2A0E-41FE-8AD8-605C65027DD2}" dt="2021-10-30T03:43:41.539" v="356" actId="20577"/>
          <ac:spMkLst>
            <pc:docMk/>
            <pc:sldMk cId="3964383563" sldId="722"/>
            <ac:spMk id="19" creationId="{9C339D16-68E4-43C4-A62E-D0146138D23B}"/>
          </ac:spMkLst>
        </pc:spChg>
        <pc:picChg chg="add mod">
          <ac:chgData name="Nguyen Chi Son" userId="606856d02e9d83ac" providerId="LiveId" clId="{6C87C6BF-2A0E-41FE-8AD8-605C65027DD2}" dt="2021-11-01T05:21:58.979" v="3829" actId="1076"/>
          <ac:picMkLst>
            <pc:docMk/>
            <pc:sldMk cId="3964383563" sldId="722"/>
            <ac:picMk id="3" creationId="{55FAB2E2-1702-4C13-8FD9-FFB0DA86431D}"/>
          </ac:picMkLst>
        </pc:picChg>
      </pc:sldChg>
      <pc:sldChg chg="del">
        <pc:chgData name="Nguyen Chi Son" userId="606856d02e9d83ac" providerId="LiveId" clId="{6C87C6BF-2A0E-41FE-8AD8-605C65027DD2}" dt="2021-10-30T03:46:24.164" v="707" actId="47"/>
        <pc:sldMkLst>
          <pc:docMk/>
          <pc:sldMk cId="2862655" sldId="735"/>
        </pc:sldMkLst>
      </pc:sldChg>
      <pc:sldChg chg="del">
        <pc:chgData name="Nguyen Chi Son" userId="606856d02e9d83ac" providerId="LiveId" clId="{6C87C6BF-2A0E-41FE-8AD8-605C65027DD2}" dt="2021-10-30T04:36:11.230" v="3776" actId="47"/>
        <pc:sldMkLst>
          <pc:docMk/>
          <pc:sldMk cId="2820191260" sldId="736"/>
        </pc:sldMkLst>
      </pc:sldChg>
      <pc:sldChg chg="del">
        <pc:chgData name="Nguyen Chi Son" userId="606856d02e9d83ac" providerId="LiveId" clId="{6C87C6BF-2A0E-41FE-8AD8-605C65027DD2}" dt="2021-10-30T04:36:11.230" v="3776" actId="47"/>
        <pc:sldMkLst>
          <pc:docMk/>
          <pc:sldMk cId="94835632" sldId="737"/>
        </pc:sldMkLst>
      </pc:sldChg>
      <pc:sldChg chg="del">
        <pc:chgData name="Nguyen Chi Son" userId="606856d02e9d83ac" providerId="LiveId" clId="{6C87C6BF-2A0E-41FE-8AD8-605C65027DD2}" dt="2021-10-30T04:36:11.230" v="3776" actId="47"/>
        <pc:sldMkLst>
          <pc:docMk/>
          <pc:sldMk cId="2955621063" sldId="739"/>
        </pc:sldMkLst>
      </pc:sldChg>
      <pc:sldChg chg="del">
        <pc:chgData name="Nguyen Chi Son" userId="606856d02e9d83ac" providerId="LiveId" clId="{6C87C6BF-2A0E-41FE-8AD8-605C65027DD2}" dt="2021-10-30T04:36:11.230" v="3776" actId="47"/>
        <pc:sldMkLst>
          <pc:docMk/>
          <pc:sldMk cId="1285046139" sldId="740"/>
        </pc:sldMkLst>
      </pc:sldChg>
      <pc:sldChg chg="del">
        <pc:chgData name="Nguyen Chi Son" userId="606856d02e9d83ac" providerId="LiveId" clId="{6C87C6BF-2A0E-41FE-8AD8-605C65027DD2}" dt="2021-10-30T04:36:11.230" v="3776" actId="47"/>
        <pc:sldMkLst>
          <pc:docMk/>
          <pc:sldMk cId="446764494" sldId="741"/>
        </pc:sldMkLst>
      </pc:sldChg>
      <pc:sldChg chg="addSp delSp modSp add mod ord modAnim">
        <pc:chgData name="Nguyen Chi Son" userId="606856d02e9d83ac" providerId="LiveId" clId="{6C87C6BF-2A0E-41FE-8AD8-605C65027DD2}" dt="2021-11-01T05:24:33.680" v="3874"/>
        <pc:sldMkLst>
          <pc:docMk/>
          <pc:sldMk cId="4013739178" sldId="742"/>
        </pc:sldMkLst>
        <pc:spChg chg="mod">
          <ac:chgData name="Nguyen Chi Son" userId="606856d02e9d83ac" providerId="LiveId" clId="{6C87C6BF-2A0E-41FE-8AD8-605C65027DD2}" dt="2021-10-30T03:48:20.243" v="1428" actId="1036"/>
          <ac:spMkLst>
            <pc:docMk/>
            <pc:sldMk cId="4013739178" sldId="742"/>
            <ac:spMk id="14" creationId="{A530074C-9975-4D4F-AC15-005B11433C74}"/>
          </ac:spMkLst>
        </pc:spChg>
        <pc:spChg chg="mod">
          <ac:chgData name="Nguyen Chi Son" userId="606856d02e9d83ac" providerId="LiveId" clId="{6C87C6BF-2A0E-41FE-8AD8-605C65027DD2}" dt="2021-10-30T03:48:20.243" v="1428" actId="1036"/>
          <ac:spMkLst>
            <pc:docMk/>
            <pc:sldMk cId="4013739178" sldId="742"/>
            <ac:spMk id="15" creationId="{EC5263CE-BE2F-44C4-BD89-2666D2873C33}"/>
          </ac:spMkLst>
        </pc:spChg>
        <pc:spChg chg="mod">
          <ac:chgData name="Nguyen Chi Son" userId="606856d02e9d83ac" providerId="LiveId" clId="{6C87C6BF-2A0E-41FE-8AD8-605C65027DD2}" dt="2021-10-30T03:46:59.339" v="969" actId="20577"/>
          <ac:spMkLst>
            <pc:docMk/>
            <pc:sldMk cId="4013739178" sldId="742"/>
            <ac:spMk id="19" creationId="{9C339D16-68E4-43C4-A62E-D0146138D23B}"/>
          </ac:spMkLst>
        </pc:spChg>
        <pc:picChg chg="del">
          <ac:chgData name="Nguyen Chi Son" userId="606856d02e9d83ac" providerId="LiveId" clId="{6C87C6BF-2A0E-41FE-8AD8-605C65027DD2}" dt="2021-10-30T03:46:27.723" v="709" actId="478"/>
          <ac:picMkLst>
            <pc:docMk/>
            <pc:sldMk cId="4013739178" sldId="742"/>
            <ac:picMk id="3" creationId="{55FAB2E2-1702-4C13-8FD9-FFB0DA86431D}"/>
          </ac:picMkLst>
        </pc:picChg>
        <pc:picChg chg="add mod">
          <ac:chgData name="Nguyen Chi Son" userId="606856d02e9d83ac" providerId="LiveId" clId="{6C87C6BF-2A0E-41FE-8AD8-605C65027DD2}" dt="2021-11-01T05:22:07.948" v="3831" actId="1076"/>
          <ac:picMkLst>
            <pc:docMk/>
            <pc:sldMk cId="4013739178" sldId="742"/>
            <ac:picMk id="7" creationId="{6609A9CA-A64D-40EB-9FDB-C3C34C23806A}"/>
          </ac:picMkLst>
        </pc:picChg>
      </pc:sldChg>
      <pc:sldChg chg="addSp delSp modSp add mod modAnim">
        <pc:chgData name="Nguyen Chi Son" userId="606856d02e9d83ac" providerId="LiveId" clId="{6C87C6BF-2A0E-41FE-8AD8-605C65027DD2}" dt="2021-11-01T05:24:47.958" v="3879"/>
        <pc:sldMkLst>
          <pc:docMk/>
          <pc:sldMk cId="309858905" sldId="743"/>
        </pc:sldMkLst>
        <pc:spChg chg="mod">
          <ac:chgData name="Nguyen Chi Son" userId="606856d02e9d83ac" providerId="LiveId" clId="{6C87C6BF-2A0E-41FE-8AD8-605C65027DD2}" dt="2021-10-30T03:53:53.583" v="2141" actId="1035"/>
          <ac:spMkLst>
            <pc:docMk/>
            <pc:sldMk cId="309858905" sldId="743"/>
            <ac:spMk id="14" creationId="{A530074C-9975-4D4F-AC15-005B11433C74}"/>
          </ac:spMkLst>
        </pc:spChg>
        <pc:spChg chg="mod">
          <ac:chgData name="Nguyen Chi Son" userId="606856d02e9d83ac" providerId="LiveId" clId="{6C87C6BF-2A0E-41FE-8AD8-605C65027DD2}" dt="2021-10-30T03:53:53.583" v="2141" actId="1035"/>
          <ac:spMkLst>
            <pc:docMk/>
            <pc:sldMk cId="309858905" sldId="743"/>
            <ac:spMk id="15" creationId="{EC5263CE-BE2F-44C4-BD89-2666D2873C33}"/>
          </ac:spMkLst>
        </pc:spChg>
        <pc:spChg chg="mod">
          <ac:chgData name="Nguyen Chi Son" userId="606856d02e9d83ac" providerId="LiveId" clId="{6C87C6BF-2A0E-41FE-8AD8-605C65027DD2}" dt="2021-10-30T03:50:18.375" v="1793" actId="20577"/>
          <ac:spMkLst>
            <pc:docMk/>
            <pc:sldMk cId="309858905" sldId="743"/>
            <ac:spMk id="19" creationId="{9C339D16-68E4-43C4-A62E-D0146138D23B}"/>
          </ac:spMkLst>
        </pc:spChg>
        <pc:graphicFrameChg chg="add del mod modGraphic">
          <ac:chgData name="Nguyen Chi Son" userId="606856d02e9d83ac" providerId="LiveId" clId="{6C87C6BF-2A0E-41FE-8AD8-605C65027DD2}" dt="2021-10-30T03:54:21.192" v="2144" actId="478"/>
          <ac:graphicFrameMkLst>
            <pc:docMk/>
            <pc:sldMk cId="309858905" sldId="743"/>
            <ac:graphicFrameMk id="6" creationId="{32F22B11-9A34-4006-9D8E-E7A9E183C93E}"/>
          </ac:graphicFrameMkLst>
        </pc:graphicFrameChg>
        <pc:graphicFrameChg chg="add mod modGraphic">
          <ac:chgData name="Nguyen Chi Son" userId="606856d02e9d83ac" providerId="LiveId" clId="{6C87C6BF-2A0E-41FE-8AD8-605C65027DD2}" dt="2021-11-01T05:24:41.814" v="3876"/>
          <ac:graphicFrameMkLst>
            <pc:docMk/>
            <pc:sldMk cId="309858905" sldId="743"/>
            <ac:graphicFrameMk id="8" creationId="{8703949A-44FF-4B9C-80EE-71943A3A14FB}"/>
          </ac:graphicFrameMkLst>
        </pc:graphicFrameChg>
        <pc:graphicFrameChg chg="add mod modGraphic">
          <ac:chgData name="Nguyen Chi Son" userId="606856d02e9d83ac" providerId="LiveId" clId="{6C87C6BF-2A0E-41FE-8AD8-605C65027DD2}" dt="2021-11-01T05:24:41.814" v="3876"/>
          <ac:graphicFrameMkLst>
            <pc:docMk/>
            <pc:sldMk cId="309858905" sldId="743"/>
            <ac:graphicFrameMk id="10" creationId="{DCCF3FE7-0DE2-481B-A767-341ABC9BCBA6}"/>
          </ac:graphicFrameMkLst>
        </pc:graphicFrameChg>
        <pc:picChg chg="add mod">
          <ac:chgData name="Nguyen Chi Son" userId="606856d02e9d83ac" providerId="LiveId" clId="{6C87C6BF-2A0E-41FE-8AD8-605C65027DD2}" dt="2021-10-30T03:55:13.947" v="2149" actId="1076"/>
          <ac:picMkLst>
            <pc:docMk/>
            <pc:sldMk cId="309858905" sldId="743"/>
            <ac:picMk id="3" creationId="{B8827690-30FC-4B9D-AE97-087F78EECA92}"/>
          </ac:picMkLst>
        </pc:picChg>
        <pc:picChg chg="add mod">
          <ac:chgData name="Nguyen Chi Son" userId="606856d02e9d83ac" providerId="LiveId" clId="{6C87C6BF-2A0E-41FE-8AD8-605C65027DD2}" dt="2021-10-30T03:55:13.947" v="2149" actId="1076"/>
          <ac:picMkLst>
            <pc:docMk/>
            <pc:sldMk cId="309858905" sldId="743"/>
            <ac:picMk id="5" creationId="{517E8FCF-FAF1-4541-85E2-DBE9B5F861DE}"/>
          </ac:picMkLst>
        </pc:picChg>
        <pc:picChg chg="del">
          <ac:chgData name="Nguyen Chi Son" userId="606856d02e9d83ac" providerId="LiveId" clId="{6C87C6BF-2A0E-41FE-8AD8-605C65027DD2}" dt="2021-10-30T03:49:38.224" v="1435" actId="478"/>
          <ac:picMkLst>
            <pc:docMk/>
            <pc:sldMk cId="309858905" sldId="743"/>
            <ac:picMk id="7" creationId="{6609A9CA-A64D-40EB-9FDB-C3C34C23806A}"/>
          </ac:picMkLst>
        </pc:picChg>
      </pc:sldChg>
      <pc:sldChg chg="modSp add mod">
        <pc:chgData name="Nguyen Chi Son" userId="606856d02e9d83ac" providerId="LiveId" clId="{6C87C6BF-2A0E-41FE-8AD8-605C65027DD2}" dt="2021-10-30T03:56:39.179" v="2279" actId="20577"/>
        <pc:sldMkLst>
          <pc:docMk/>
          <pc:sldMk cId="4213716247" sldId="744"/>
        </pc:sldMkLst>
        <pc:spChg chg="mod">
          <ac:chgData name="Nguyen Chi Son" userId="606856d02e9d83ac" providerId="LiveId" clId="{6C87C6BF-2A0E-41FE-8AD8-605C65027DD2}" dt="2021-10-30T03:56:39.179" v="2279" actId="20577"/>
          <ac:spMkLst>
            <pc:docMk/>
            <pc:sldMk cId="4213716247" sldId="744"/>
            <ac:spMk id="2" creationId="{DAF08EC2-5D0D-48D9-855C-A59C0E5ED55B}"/>
          </ac:spMkLst>
        </pc:spChg>
        <pc:spChg chg="mod">
          <ac:chgData name="Nguyen Chi Son" userId="606856d02e9d83ac" providerId="LiveId" clId="{6C87C6BF-2A0E-41FE-8AD8-605C65027DD2}" dt="2021-10-30T03:56:33.960" v="2235" actId="20577"/>
          <ac:spMkLst>
            <pc:docMk/>
            <pc:sldMk cId="4213716247" sldId="744"/>
            <ac:spMk id="3" creationId="{8CD51C9F-FCB0-4185-93E6-835FC05E1B10}"/>
          </ac:spMkLst>
        </pc:spChg>
      </pc:sldChg>
      <pc:sldChg chg="addSp delSp modSp add mod">
        <pc:chgData name="Nguyen Chi Son" userId="606856d02e9d83ac" providerId="LiveId" clId="{6C87C6BF-2A0E-41FE-8AD8-605C65027DD2}" dt="2021-11-01T05:25:19.670" v="3887" actId="207"/>
        <pc:sldMkLst>
          <pc:docMk/>
          <pc:sldMk cId="2379730907" sldId="745"/>
        </pc:sldMkLst>
        <pc:spChg chg="mod">
          <ac:chgData name="Nguyen Chi Son" userId="606856d02e9d83ac" providerId="LiveId" clId="{6C87C6BF-2A0E-41FE-8AD8-605C65027DD2}" dt="2021-10-30T04:08:13.559" v="2449" actId="20577"/>
          <ac:spMkLst>
            <pc:docMk/>
            <pc:sldMk cId="2379730907" sldId="745"/>
            <ac:spMk id="2" creationId="{BA8A6260-CA4B-46A9-A06E-C71EE59E6992}"/>
          </ac:spMkLst>
        </pc:spChg>
        <pc:spChg chg="add mod">
          <ac:chgData name="Nguyen Chi Son" userId="606856d02e9d83ac" providerId="LiveId" clId="{6C87C6BF-2A0E-41FE-8AD8-605C65027DD2}" dt="2021-11-01T05:25:16.894" v="3886" actId="207"/>
          <ac:spMkLst>
            <pc:docMk/>
            <pc:sldMk cId="2379730907" sldId="745"/>
            <ac:spMk id="5" creationId="{7ECD27BE-C4AA-4650-B8F5-6B558C0E15D1}"/>
          </ac:spMkLst>
        </pc:spChg>
        <pc:spChg chg="add mod">
          <ac:chgData name="Nguyen Chi Son" userId="606856d02e9d83ac" providerId="LiveId" clId="{6C87C6BF-2A0E-41FE-8AD8-605C65027DD2}" dt="2021-11-01T05:25:19.670" v="3887" actId="207"/>
          <ac:spMkLst>
            <pc:docMk/>
            <pc:sldMk cId="2379730907" sldId="745"/>
            <ac:spMk id="7" creationId="{BA56FDBE-BFF6-4065-B509-D7BA45FDD73A}"/>
          </ac:spMkLst>
        </pc:spChg>
        <pc:picChg chg="del">
          <ac:chgData name="Nguyen Chi Son" userId="606856d02e9d83ac" providerId="LiveId" clId="{6C87C6BF-2A0E-41FE-8AD8-605C65027DD2}" dt="2021-10-30T04:08:15.282" v="2450" actId="478"/>
          <ac:picMkLst>
            <pc:docMk/>
            <pc:sldMk cId="2379730907" sldId="745"/>
            <ac:picMk id="4" creationId="{4CC9391A-E529-47AD-9FC1-2BFB4D078BC2}"/>
          </ac:picMkLst>
        </pc:picChg>
        <pc:picChg chg="del">
          <ac:chgData name="Nguyen Chi Son" userId="606856d02e9d83ac" providerId="LiveId" clId="{6C87C6BF-2A0E-41FE-8AD8-605C65027DD2}" dt="2021-10-30T04:08:15.970" v="2451" actId="478"/>
          <ac:picMkLst>
            <pc:docMk/>
            <pc:sldMk cId="2379730907" sldId="745"/>
            <ac:picMk id="6" creationId="{F5AED2C0-06F4-4871-95CA-26B8E09C9799}"/>
          </ac:picMkLst>
        </pc:picChg>
        <pc:picChg chg="add mod">
          <ac:chgData name="Nguyen Chi Son" userId="606856d02e9d83ac" providerId="LiveId" clId="{6C87C6BF-2A0E-41FE-8AD8-605C65027DD2}" dt="2021-11-01T05:22:30.024" v="3834" actId="1076"/>
          <ac:picMkLst>
            <pc:docMk/>
            <pc:sldMk cId="2379730907" sldId="745"/>
            <ac:picMk id="8" creationId="{80D05FE9-1BBF-49F4-A236-1F73C3A681D0}"/>
          </ac:picMkLst>
        </pc:picChg>
        <pc:picChg chg="add mod">
          <ac:chgData name="Nguyen Chi Son" userId="606856d02e9d83ac" providerId="LiveId" clId="{6C87C6BF-2A0E-41FE-8AD8-605C65027DD2}" dt="2021-11-01T05:22:28.353" v="3833" actId="1076"/>
          <ac:picMkLst>
            <pc:docMk/>
            <pc:sldMk cId="2379730907" sldId="745"/>
            <ac:picMk id="1026" creationId="{875F98AD-4CBE-49F7-A480-F28A64ECC84D}"/>
          </ac:picMkLst>
        </pc:picChg>
      </pc:sldChg>
      <pc:sldChg chg="addSp delSp modSp add mod modAnim">
        <pc:chgData name="Nguyen Chi Son" userId="606856d02e9d83ac" providerId="LiveId" clId="{6C87C6BF-2A0E-41FE-8AD8-605C65027DD2}" dt="2021-11-01T05:25:26.781" v="3889" actId="207"/>
        <pc:sldMkLst>
          <pc:docMk/>
          <pc:sldMk cId="998579383" sldId="746"/>
        </pc:sldMkLst>
        <pc:spChg chg="mod">
          <ac:chgData name="Nguyen Chi Son" userId="606856d02e9d83ac" providerId="LiveId" clId="{6C87C6BF-2A0E-41FE-8AD8-605C65027DD2}" dt="2021-11-01T05:25:24.038" v="3888" actId="207"/>
          <ac:spMkLst>
            <pc:docMk/>
            <pc:sldMk cId="998579383" sldId="746"/>
            <ac:spMk id="5" creationId="{7ECD27BE-C4AA-4650-B8F5-6B558C0E15D1}"/>
          </ac:spMkLst>
        </pc:spChg>
        <pc:spChg chg="mod">
          <ac:chgData name="Nguyen Chi Son" userId="606856d02e9d83ac" providerId="LiveId" clId="{6C87C6BF-2A0E-41FE-8AD8-605C65027DD2}" dt="2021-11-01T05:25:26.781" v="3889" actId="207"/>
          <ac:spMkLst>
            <pc:docMk/>
            <pc:sldMk cId="998579383" sldId="746"/>
            <ac:spMk id="7" creationId="{BA56FDBE-BFF6-4065-B509-D7BA45FDD73A}"/>
          </ac:spMkLst>
        </pc:spChg>
        <pc:picChg chg="del">
          <ac:chgData name="Nguyen Chi Son" userId="606856d02e9d83ac" providerId="LiveId" clId="{6C87C6BF-2A0E-41FE-8AD8-605C65027DD2}" dt="2021-10-30T04:29:52.797" v="2602" actId="478"/>
          <ac:picMkLst>
            <pc:docMk/>
            <pc:sldMk cId="998579383" sldId="746"/>
            <ac:picMk id="8" creationId="{80D05FE9-1BBF-49F4-A236-1F73C3A681D0}"/>
          </ac:picMkLst>
        </pc:picChg>
        <pc:picChg chg="del">
          <ac:chgData name="Nguyen Chi Son" userId="606856d02e9d83ac" providerId="LiveId" clId="{6C87C6BF-2A0E-41FE-8AD8-605C65027DD2}" dt="2021-10-30T04:29:53.454" v="2603" actId="478"/>
          <ac:picMkLst>
            <pc:docMk/>
            <pc:sldMk cId="998579383" sldId="746"/>
            <ac:picMk id="1026" creationId="{875F98AD-4CBE-49F7-A480-F28A64ECC84D}"/>
          </ac:picMkLst>
        </pc:picChg>
        <pc:picChg chg="add mod">
          <ac:chgData name="Nguyen Chi Son" userId="606856d02e9d83ac" providerId="LiveId" clId="{6C87C6BF-2A0E-41FE-8AD8-605C65027DD2}" dt="2021-11-01T05:23:05.086" v="3845" actId="14100"/>
          <ac:picMkLst>
            <pc:docMk/>
            <pc:sldMk cId="998579383" sldId="746"/>
            <ac:picMk id="2050" creationId="{A26AC7B0-2A76-4F72-89E6-149C1924AE49}"/>
          </ac:picMkLst>
        </pc:picChg>
        <pc:picChg chg="add mod">
          <ac:chgData name="Nguyen Chi Son" userId="606856d02e9d83ac" providerId="LiveId" clId="{6C87C6BF-2A0E-41FE-8AD8-605C65027DD2}" dt="2021-11-01T05:23:09.164" v="3846" actId="1076"/>
          <ac:picMkLst>
            <pc:docMk/>
            <pc:sldMk cId="998579383" sldId="746"/>
            <ac:picMk id="2052" creationId="{60A8FC11-2832-48A2-B543-A773337F5C93}"/>
          </ac:picMkLst>
        </pc:picChg>
      </pc:sldChg>
      <pc:sldChg chg="addSp delSp modSp add mod modAnim">
        <pc:chgData name="Nguyen Chi Son" userId="606856d02e9d83ac" providerId="LiveId" clId="{6C87C6BF-2A0E-41FE-8AD8-605C65027DD2}" dt="2021-11-01T05:25:30.711" v="3890" actId="207"/>
        <pc:sldMkLst>
          <pc:docMk/>
          <pc:sldMk cId="3232506973" sldId="747"/>
        </pc:sldMkLst>
        <pc:spChg chg="mod">
          <ac:chgData name="Nguyen Chi Son" userId="606856d02e9d83ac" providerId="LiveId" clId="{6C87C6BF-2A0E-41FE-8AD8-605C65027DD2}" dt="2021-11-01T05:25:30.711" v="3890" actId="207"/>
          <ac:spMkLst>
            <pc:docMk/>
            <pc:sldMk cId="3232506973" sldId="747"/>
            <ac:spMk id="5" creationId="{7ECD27BE-C4AA-4650-B8F5-6B558C0E15D1}"/>
          </ac:spMkLst>
        </pc:spChg>
        <pc:spChg chg="del">
          <ac:chgData name="Nguyen Chi Son" userId="606856d02e9d83ac" providerId="LiveId" clId="{6C87C6BF-2A0E-41FE-8AD8-605C65027DD2}" dt="2021-10-30T04:32:32.058" v="3111" actId="478"/>
          <ac:spMkLst>
            <pc:docMk/>
            <pc:sldMk cId="3232506973" sldId="747"/>
            <ac:spMk id="7" creationId="{BA56FDBE-BFF6-4065-B509-D7BA45FDD73A}"/>
          </ac:spMkLst>
        </pc:spChg>
        <pc:picChg chg="del">
          <ac:chgData name="Nguyen Chi Son" userId="606856d02e9d83ac" providerId="LiveId" clId="{6C87C6BF-2A0E-41FE-8AD8-605C65027DD2}" dt="2021-10-30T04:32:08.450" v="2894" actId="478"/>
          <ac:picMkLst>
            <pc:docMk/>
            <pc:sldMk cId="3232506973" sldId="747"/>
            <ac:picMk id="2050" creationId="{A26AC7B0-2A76-4F72-89E6-149C1924AE49}"/>
          </ac:picMkLst>
        </pc:picChg>
        <pc:picChg chg="del">
          <ac:chgData name="Nguyen Chi Son" userId="606856d02e9d83ac" providerId="LiveId" clId="{6C87C6BF-2A0E-41FE-8AD8-605C65027DD2}" dt="2021-10-30T04:32:08.965" v="2895" actId="478"/>
          <ac:picMkLst>
            <pc:docMk/>
            <pc:sldMk cId="3232506973" sldId="747"/>
            <ac:picMk id="2052" creationId="{60A8FC11-2832-48A2-B543-A773337F5C93}"/>
          </ac:picMkLst>
        </pc:picChg>
        <pc:picChg chg="add mod">
          <ac:chgData name="Nguyen Chi Son" userId="606856d02e9d83ac" providerId="LiveId" clId="{6C87C6BF-2A0E-41FE-8AD8-605C65027DD2}" dt="2021-11-01T05:23:39.200" v="3855" actId="1076"/>
          <ac:picMkLst>
            <pc:docMk/>
            <pc:sldMk cId="3232506973" sldId="747"/>
            <ac:picMk id="3074" creationId="{5BEA7686-1023-45E3-BA0E-376C7BE5A258}"/>
          </ac:picMkLst>
        </pc:picChg>
      </pc:sldChg>
      <pc:sldChg chg="addSp delSp modSp add mod modAnim">
        <pc:chgData name="Nguyen Chi Son" userId="606856d02e9d83ac" providerId="LiveId" clId="{6C87C6BF-2A0E-41FE-8AD8-605C65027DD2}" dt="2021-11-01T05:25:08.806" v="3885"/>
        <pc:sldMkLst>
          <pc:docMk/>
          <pc:sldMk cId="2754773967" sldId="748"/>
        </pc:sldMkLst>
        <pc:spChg chg="mod">
          <ac:chgData name="Nguyen Chi Son" userId="606856d02e9d83ac" providerId="LiveId" clId="{6C87C6BF-2A0E-41FE-8AD8-605C65027DD2}" dt="2021-11-01T05:24:15.848" v="3866" actId="1036"/>
          <ac:spMkLst>
            <pc:docMk/>
            <pc:sldMk cId="2754773967" sldId="748"/>
            <ac:spMk id="14" creationId="{A530074C-9975-4D4F-AC15-005B11433C74}"/>
          </ac:spMkLst>
        </pc:spChg>
        <pc:spChg chg="mod">
          <ac:chgData name="Nguyen Chi Son" userId="606856d02e9d83ac" providerId="LiveId" clId="{6C87C6BF-2A0E-41FE-8AD8-605C65027DD2}" dt="2021-11-01T05:24:15.848" v="3866" actId="1036"/>
          <ac:spMkLst>
            <pc:docMk/>
            <pc:sldMk cId="2754773967" sldId="748"/>
            <ac:spMk id="15" creationId="{EC5263CE-BE2F-44C4-BD89-2666D2873C33}"/>
          </ac:spMkLst>
        </pc:spChg>
        <pc:spChg chg="mod">
          <ac:chgData name="Nguyen Chi Son" userId="606856d02e9d83ac" providerId="LiveId" clId="{6C87C6BF-2A0E-41FE-8AD8-605C65027DD2}" dt="2021-10-30T04:35:24.963" v="3607"/>
          <ac:spMkLst>
            <pc:docMk/>
            <pc:sldMk cId="2754773967" sldId="748"/>
            <ac:spMk id="19" creationId="{9C339D16-68E4-43C4-A62E-D0146138D23B}"/>
          </ac:spMkLst>
        </pc:spChg>
        <pc:graphicFrameChg chg="del">
          <ac:chgData name="Nguyen Chi Son" userId="606856d02e9d83ac" providerId="LiveId" clId="{6C87C6BF-2A0E-41FE-8AD8-605C65027DD2}" dt="2021-10-30T04:36:03.336" v="3775" actId="478"/>
          <ac:graphicFrameMkLst>
            <pc:docMk/>
            <pc:sldMk cId="2754773967" sldId="748"/>
            <ac:graphicFrameMk id="8" creationId="{8703949A-44FF-4B9C-80EE-71943A3A14FB}"/>
          </ac:graphicFrameMkLst>
        </pc:graphicFrameChg>
        <pc:graphicFrameChg chg="del">
          <ac:chgData name="Nguyen Chi Son" userId="606856d02e9d83ac" providerId="LiveId" clId="{6C87C6BF-2A0E-41FE-8AD8-605C65027DD2}" dt="2021-10-30T04:36:03.336" v="3775" actId="478"/>
          <ac:graphicFrameMkLst>
            <pc:docMk/>
            <pc:sldMk cId="2754773967" sldId="748"/>
            <ac:graphicFrameMk id="10" creationId="{DCCF3FE7-0DE2-481B-A767-341ABC9BCBA6}"/>
          </ac:graphicFrameMkLst>
        </pc:graphicFrameChg>
        <pc:picChg chg="del">
          <ac:chgData name="Nguyen Chi Son" userId="606856d02e9d83ac" providerId="LiveId" clId="{6C87C6BF-2A0E-41FE-8AD8-605C65027DD2}" dt="2021-10-30T04:36:03.336" v="3775" actId="478"/>
          <ac:picMkLst>
            <pc:docMk/>
            <pc:sldMk cId="2754773967" sldId="748"/>
            <ac:picMk id="3" creationId="{B8827690-30FC-4B9D-AE97-087F78EECA92}"/>
          </ac:picMkLst>
        </pc:picChg>
        <pc:picChg chg="del">
          <ac:chgData name="Nguyen Chi Son" userId="606856d02e9d83ac" providerId="LiveId" clId="{6C87C6BF-2A0E-41FE-8AD8-605C65027DD2}" dt="2021-10-30T04:36:03.336" v="3775" actId="478"/>
          <ac:picMkLst>
            <pc:docMk/>
            <pc:sldMk cId="2754773967" sldId="748"/>
            <ac:picMk id="5" creationId="{517E8FCF-FAF1-4541-85E2-DBE9B5F861DE}"/>
          </ac:picMkLst>
        </pc:picChg>
        <pc:picChg chg="add mod">
          <ac:chgData name="Nguyen Chi Son" userId="606856d02e9d83ac" providerId="LiveId" clId="{6C87C6BF-2A0E-41FE-8AD8-605C65027DD2}" dt="2021-11-01T05:24:13.072" v="3861" actId="1076"/>
          <ac:picMkLst>
            <pc:docMk/>
            <pc:sldMk cId="2754773967" sldId="748"/>
            <ac:picMk id="4098" creationId="{78A34681-33BC-4117-9AD3-BE5AE36FDBDD}"/>
          </ac:picMkLst>
        </pc:picChg>
      </pc:sldChg>
    </pc:docChg>
  </pc:docChgLst>
  <pc:docChgLst>
    <pc:chgData name="Nguyen Chi Son" userId="606856d02e9d83ac" providerId="LiveId" clId="{916513A4-9BC5-408E-A99A-C1D2755C5876}"/>
    <pc:docChg chg="undo redo custSel addSld delSld modSld">
      <pc:chgData name="Nguyen Chi Son" userId="606856d02e9d83ac" providerId="LiveId" clId="{916513A4-9BC5-408E-A99A-C1D2755C5876}" dt="2022-05-11T16:19:58.967" v="5613"/>
      <pc:docMkLst>
        <pc:docMk/>
      </pc:docMkLst>
      <pc:sldChg chg="modSp mod">
        <pc:chgData name="Nguyen Chi Son" userId="606856d02e9d83ac" providerId="LiveId" clId="{916513A4-9BC5-408E-A99A-C1D2755C5876}" dt="2022-05-11T12:21:44.151" v="80" actId="20577"/>
        <pc:sldMkLst>
          <pc:docMk/>
          <pc:sldMk cId="2922349590" sldId="256"/>
        </pc:sldMkLst>
        <pc:spChg chg="mod">
          <ac:chgData name="Nguyen Chi Son" userId="606856d02e9d83ac" providerId="LiveId" clId="{916513A4-9BC5-408E-A99A-C1D2755C5876}" dt="2022-05-11T12:21:44.151" v="80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916513A4-9BC5-408E-A99A-C1D2755C5876}" dt="2022-05-11T14:37:32.138" v="351" actId="1036"/>
        <pc:sldMkLst>
          <pc:docMk/>
          <pc:sldMk cId="3319126272" sldId="622"/>
        </pc:sldMkLst>
        <pc:spChg chg="mod">
          <ac:chgData name="Nguyen Chi Son" userId="606856d02e9d83ac" providerId="LiveId" clId="{916513A4-9BC5-408E-A99A-C1D2755C5876}" dt="2022-05-11T14:37:23.321" v="333" actId="20577"/>
          <ac:spMkLst>
            <pc:docMk/>
            <pc:sldMk cId="3319126272" sldId="622"/>
            <ac:spMk id="2" creationId="{DAF08EC2-5D0D-48D9-855C-A59C0E5ED55B}"/>
          </ac:spMkLst>
        </pc:spChg>
        <pc:spChg chg="mod">
          <ac:chgData name="Nguyen Chi Son" userId="606856d02e9d83ac" providerId="LiveId" clId="{916513A4-9BC5-408E-A99A-C1D2755C5876}" dt="2022-05-11T14:37:32.138" v="351" actId="1036"/>
          <ac:spMkLst>
            <pc:docMk/>
            <pc:sldMk cId="3319126272" sldId="622"/>
            <ac:spMk id="3" creationId="{8CD51C9F-FCB0-4185-93E6-835FC05E1B10}"/>
          </ac:spMkLst>
        </pc:spChg>
      </pc:sldChg>
      <pc:sldChg chg="modSp mod">
        <pc:chgData name="Nguyen Chi Son" userId="606856d02e9d83ac" providerId="LiveId" clId="{916513A4-9BC5-408E-A99A-C1D2755C5876}" dt="2022-05-11T12:21:54.369" v="105" actId="20577"/>
        <pc:sldMkLst>
          <pc:docMk/>
          <pc:sldMk cId="1033004166" sldId="675"/>
        </pc:sldMkLst>
        <pc:spChg chg="mod">
          <ac:chgData name="Nguyen Chi Son" userId="606856d02e9d83ac" providerId="LiveId" clId="{916513A4-9BC5-408E-A99A-C1D2755C5876}" dt="2022-05-11T12:21:54.369" v="105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del">
        <pc:chgData name="Nguyen Chi Son" userId="606856d02e9d83ac" providerId="LiveId" clId="{916513A4-9BC5-408E-A99A-C1D2755C5876}" dt="2022-05-11T15:12:26.403" v="2755" actId="47"/>
        <pc:sldMkLst>
          <pc:docMk/>
          <pc:sldMk cId="3436966872" sldId="751"/>
        </pc:sldMkLst>
      </pc:sldChg>
      <pc:sldChg chg="del">
        <pc:chgData name="Nguyen Chi Son" userId="606856d02e9d83ac" providerId="LiveId" clId="{916513A4-9BC5-408E-A99A-C1D2755C5876}" dt="2022-05-11T14:37:16.447" v="254" actId="47"/>
        <pc:sldMkLst>
          <pc:docMk/>
          <pc:sldMk cId="2195649593" sldId="767"/>
        </pc:sldMkLst>
      </pc:sldChg>
      <pc:sldChg chg="del">
        <pc:chgData name="Nguyen Chi Son" userId="606856d02e9d83ac" providerId="LiveId" clId="{916513A4-9BC5-408E-A99A-C1D2755C5876}" dt="2022-05-11T15:12:26.403" v="2755" actId="47"/>
        <pc:sldMkLst>
          <pc:docMk/>
          <pc:sldMk cId="2246994220" sldId="777"/>
        </pc:sldMkLst>
      </pc:sldChg>
      <pc:sldChg chg="del">
        <pc:chgData name="Nguyen Chi Son" userId="606856d02e9d83ac" providerId="LiveId" clId="{916513A4-9BC5-408E-A99A-C1D2755C5876}" dt="2022-05-11T15:12:26.403" v="2755" actId="47"/>
        <pc:sldMkLst>
          <pc:docMk/>
          <pc:sldMk cId="355541719" sldId="780"/>
        </pc:sldMkLst>
      </pc:sldChg>
      <pc:sldChg chg="addSp delSp modSp mod">
        <pc:chgData name="Nguyen Chi Son" userId="606856d02e9d83ac" providerId="LiveId" clId="{916513A4-9BC5-408E-A99A-C1D2755C5876}" dt="2022-05-11T14:50:18.768" v="1327" actId="207"/>
        <pc:sldMkLst>
          <pc:docMk/>
          <pc:sldMk cId="1219282801" sldId="781"/>
        </pc:sldMkLst>
        <pc:spChg chg="mod">
          <ac:chgData name="Nguyen Chi Son" userId="606856d02e9d83ac" providerId="LiveId" clId="{916513A4-9BC5-408E-A99A-C1D2755C5876}" dt="2022-05-11T14:20:26.503" v="246" actId="20577"/>
          <ac:spMkLst>
            <pc:docMk/>
            <pc:sldMk cId="1219282801" sldId="781"/>
            <ac:spMk id="2" creationId="{BA8A6260-CA4B-46A9-A06E-C71EE59E6992}"/>
          </ac:spMkLst>
        </pc:spChg>
        <pc:spChg chg="add mod">
          <ac:chgData name="Nguyen Chi Son" userId="606856d02e9d83ac" providerId="LiveId" clId="{916513A4-9BC5-408E-A99A-C1D2755C5876}" dt="2022-05-11T14:50:18.768" v="1327" actId="207"/>
          <ac:spMkLst>
            <pc:docMk/>
            <pc:sldMk cId="1219282801" sldId="781"/>
            <ac:spMk id="8" creationId="{0E6B7F0D-8DC3-6440-682C-DE2D3DCCCDA8}"/>
          </ac:spMkLst>
        </pc:spChg>
        <pc:spChg chg="del">
          <ac:chgData name="Nguyen Chi Son" userId="606856d02e9d83ac" providerId="LiveId" clId="{916513A4-9BC5-408E-A99A-C1D2755C5876}" dt="2022-05-11T12:22:01.822" v="108" actId="478"/>
          <ac:spMkLst>
            <pc:docMk/>
            <pc:sldMk cId="1219282801" sldId="781"/>
            <ac:spMk id="10" creationId="{3FD708EC-228F-67F0-E1BD-F5A363328896}"/>
          </ac:spMkLst>
        </pc:spChg>
        <pc:spChg chg="del">
          <ac:chgData name="Nguyen Chi Son" userId="606856d02e9d83ac" providerId="LiveId" clId="{916513A4-9BC5-408E-A99A-C1D2755C5876}" dt="2022-05-11T12:21:59.213" v="107" actId="478"/>
          <ac:spMkLst>
            <pc:docMk/>
            <pc:sldMk cId="1219282801" sldId="781"/>
            <ac:spMk id="13" creationId="{6D13369A-D3BB-A532-C67C-F125BCF9463E}"/>
          </ac:spMkLst>
        </pc:spChg>
        <pc:picChg chg="del">
          <ac:chgData name="Nguyen Chi Son" userId="606856d02e9d83ac" providerId="LiveId" clId="{916513A4-9BC5-408E-A99A-C1D2755C5876}" dt="2022-05-11T12:21:57.307" v="106" actId="478"/>
          <ac:picMkLst>
            <pc:docMk/>
            <pc:sldMk cId="1219282801" sldId="781"/>
            <ac:picMk id="4" creationId="{0D0CC154-EC5F-1F05-1351-D77440F3D464}"/>
          </ac:picMkLst>
        </pc:picChg>
        <pc:picChg chg="add mod">
          <ac:chgData name="Nguyen Chi Son" userId="606856d02e9d83ac" providerId="LiveId" clId="{916513A4-9BC5-408E-A99A-C1D2755C5876}" dt="2022-05-11T14:49:27.342" v="1089" actId="1076"/>
          <ac:picMkLst>
            <pc:docMk/>
            <pc:sldMk cId="1219282801" sldId="781"/>
            <ac:picMk id="5" creationId="{0592B63E-9849-8BA3-DBA6-9BF015BA2531}"/>
          </ac:picMkLst>
        </pc:picChg>
      </pc:sldChg>
      <pc:sldChg chg="addSp delSp modSp mod delAnim modAnim">
        <pc:chgData name="Nguyen Chi Son" userId="606856d02e9d83ac" providerId="LiveId" clId="{916513A4-9BC5-408E-A99A-C1D2755C5876}" dt="2022-05-11T16:16:51.795" v="5564"/>
        <pc:sldMkLst>
          <pc:docMk/>
          <pc:sldMk cId="3014091475" sldId="782"/>
        </pc:sldMkLst>
        <pc:spChg chg="mod">
          <ac:chgData name="Nguyen Chi Son" userId="606856d02e9d83ac" providerId="LiveId" clId="{916513A4-9BC5-408E-A99A-C1D2755C5876}" dt="2022-05-11T14:41:28.867" v="660" actId="20577"/>
          <ac:spMkLst>
            <pc:docMk/>
            <pc:sldMk cId="3014091475" sldId="782"/>
            <ac:spMk id="2" creationId="{BA8A6260-CA4B-46A9-A06E-C71EE59E6992}"/>
          </ac:spMkLst>
        </pc:spChg>
        <pc:spChg chg="del">
          <ac:chgData name="Nguyen Chi Son" userId="606856d02e9d83ac" providerId="LiveId" clId="{916513A4-9BC5-408E-A99A-C1D2755C5876}" dt="2022-05-11T14:38:05.131" v="355" actId="478"/>
          <ac:spMkLst>
            <pc:docMk/>
            <pc:sldMk cId="3014091475" sldId="782"/>
            <ac:spMk id="17" creationId="{DD6A3664-3EFB-DC6D-E871-D68ECF6B19F8}"/>
          </ac:spMkLst>
        </pc:spChg>
        <pc:spChg chg="del">
          <ac:chgData name="Nguyen Chi Son" userId="606856d02e9d83ac" providerId="LiveId" clId="{916513A4-9BC5-408E-A99A-C1D2755C5876}" dt="2022-05-11T14:38:05.131" v="355" actId="478"/>
          <ac:spMkLst>
            <pc:docMk/>
            <pc:sldMk cId="3014091475" sldId="782"/>
            <ac:spMk id="20" creationId="{9B0F4213-A693-8626-AAD1-8380A42E4638}"/>
          </ac:spMkLst>
        </pc:spChg>
        <pc:spChg chg="del">
          <ac:chgData name="Nguyen Chi Son" userId="606856d02e9d83ac" providerId="LiveId" clId="{916513A4-9BC5-408E-A99A-C1D2755C5876}" dt="2022-05-11T14:38:05.131" v="355" actId="478"/>
          <ac:spMkLst>
            <pc:docMk/>
            <pc:sldMk cId="3014091475" sldId="782"/>
            <ac:spMk id="22" creationId="{6DABCBD1-D8E4-E9DB-FF2E-1962493F31BA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43" creationId="{30959D94-1C64-4FE0-F240-96090DB7A422}"/>
          </ac:spMkLst>
        </pc:spChg>
        <pc:spChg chg="add del">
          <ac:chgData name="Nguyen Chi Son" userId="606856d02e9d83ac" providerId="LiveId" clId="{916513A4-9BC5-408E-A99A-C1D2755C5876}" dt="2022-05-11T14:45:27.975" v="662" actId="22"/>
          <ac:spMkLst>
            <pc:docMk/>
            <pc:sldMk cId="3014091475" sldId="782"/>
            <ac:spMk id="45" creationId="{447F49E2-89FA-B087-7A46-55F30A24E671}"/>
          </ac:spMkLst>
        </pc:spChg>
        <pc:spChg chg="add mod">
          <ac:chgData name="Nguyen Chi Son" userId="606856d02e9d83ac" providerId="LiveId" clId="{916513A4-9BC5-408E-A99A-C1D2755C5876}" dt="2022-05-11T15:02:03.893" v="1842" actId="1076"/>
          <ac:spMkLst>
            <pc:docMk/>
            <pc:sldMk cId="3014091475" sldId="782"/>
            <ac:spMk id="47" creationId="{CA7A4C33-9228-BAF6-4BE4-7733730B532B}"/>
          </ac:spMkLst>
        </pc:spChg>
        <pc:spChg chg="add mod">
          <ac:chgData name="Nguyen Chi Son" userId="606856d02e9d83ac" providerId="LiveId" clId="{916513A4-9BC5-408E-A99A-C1D2755C5876}" dt="2022-05-11T14:56:37.743" v="1419" actId="1036"/>
          <ac:spMkLst>
            <pc:docMk/>
            <pc:sldMk cId="3014091475" sldId="782"/>
            <ac:spMk id="48" creationId="{88FC5F50-E041-6F8C-60D2-479F42C0060F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49" creationId="{23A2A7FC-0198-5EE4-EB7A-892A646DCC5A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50" creationId="{4DAEA2B5-667A-067D-998F-144CC0BD2572}"/>
          </ac:spMkLst>
        </pc:spChg>
        <pc:spChg chg="add mod">
          <ac:chgData name="Nguyen Chi Son" userId="606856d02e9d83ac" providerId="LiveId" clId="{916513A4-9BC5-408E-A99A-C1D2755C5876}" dt="2022-05-11T14:56:37.743" v="1419" actId="1036"/>
          <ac:spMkLst>
            <pc:docMk/>
            <pc:sldMk cId="3014091475" sldId="782"/>
            <ac:spMk id="51" creationId="{2222C6C7-207F-B46B-6F8E-AFCD98DB399D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55" creationId="{3629CAFF-95F2-4CA3-5E71-7405E923B84E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62" creationId="{0C86A3D7-D580-F11C-4B36-EEEBB92CA6FA}"/>
          </ac:spMkLst>
        </pc:spChg>
        <pc:spChg chg="del">
          <ac:chgData name="Nguyen Chi Son" userId="606856d02e9d83ac" providerId="LiveId" clId="{916513A4-9BC5-408E-A99A-C1D2755C5876}" dt="2022-05-11T14:38:02.378" v="353" actId="478"/>
          <ac:spMkLst>
            <pc:docMk/>
            <pc:sldMk cId="3014091475" sldId="782"/>
            <ac:spMk id="63" creationId="{D9157F3B-5F4D-3D54-ECB5-55D9CF18E027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68" creationId="{188E8E03-6B15-9ADA-E61D-CE2DDA95D8CA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69" creationId="{047438EB-A924-2E1D-BD61-339D8EB80914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70" creationId="{AD70CB73-8470-44CF-1903-5F541248F943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71" creationId="{549847DD-8D27-F63E-450B-360CBD829838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73" creationId="{2288ADC7-5FA5-7EFD-B338-868D94ABF76E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74" creationId="{2692E08D-EEE2-6258-26DB-59C50BAA79E7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75" creationId="{8CE3ADDC-4FD2-9C68-B67A-9F9C28FEE4EF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76" creationId="{F854DA7E-CEDD-FC4E-1A85-7DCE208F5131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77" creationId="{61CF6EE7-143F-A3BB-CD7B-B15C36DA4F5C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78" creationId="{231CAF42-FB8B-FC5E-2EB5-5418304BCDBE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79" creationId="{1F74FA10-7665-04AD-65BA-8F23FB886012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80" creationId="{6E8F6998-4AD4-54A5-1FDB-1E79911D7C4D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81" creationId="{399D99A2-1ADD-2225-F7C6-F6AB8EC06C22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82" creationId="{5B4C56C9-E8C4-BAFF-702F-DBB5CAB449DD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83" creationId="{57A84E4B-E8DD-0AF7-74F9-2D4B5F6DDEA9}"/>
          </ac:spMkLst>
        </pc:spChg>
        <pc:spChg chg="add mod">
          <ac:chgData name="Nguyen Chi Son" userId="606856d02e9d83ac" providerId="LiveId" clId="{916513A4-9BC5-408E-A99A-C1D2755C5876}" dt="2022-05-11T15:02:19.172" v="1849" actId="1076"/>
          <ac:spMkLst>
            <pc:docMk/>
            <pc:sldMk cId="3014091475" sldId="782"/>
            <ac:spMk id="85" creationId="{1C5A37DA-8B74-7973-27CF-2E2B1A77CA86}"/>
          </ac:spMkLst>
        </pc:spChg>
        <pc:graphicFrameChg chg="add mod">
          <ac:chgData name="Nguyen Chi Son" userId="606856d02e9d83ac" providerId="LiveId" clId="{916513A4-9BC5-408E-A99A-C1D2755C5876}" dt="2022-05-11T15:02:02.005" v="1841" actId="1076"/>
          <ac:graphicFrameMkLst>
            <pc:docMk/>
            <pc:sldMk cId="3014091475" sldId="782"/>
            <ac:graphicFrameMk id="46" creationId="{62F4B5E8-56ED-9C62-C7EB-354F7F34B5D5}"/>
          </ac:graphicFrameMkLst>
        </pc:graphicFrameChg>
        <pc:graphicFrameChg chg="add del mod">
          <ac:chgData name="Nguyen Chi Son" userId="606856d02e9d83ac" providerId="LiveId" clId="{916513A4-9BC5-408E-A99A-C1D2755C5876}" dt="2022-05-11T14:57:06.250" v="1427" actId="478"/>
          <ac:graphicFrameMkLst>
            <pc:docMk/>
            <pc:sldMk cId="3014091475" sldId="782"/>
            <ac:graphicFrameMk id="60" creationId="{C5CFD579-1FA9-DE78-ADB2-1EC47B640A28}"/>
          </ac:graphicFrameMkLst>
        </pc:graphicFrameChg>
        <pc:graphicFrameChg chg="add mod">
          <ac:chgData name="Nguyen Chi Son" userId="606856d02e9d83ac" providerId="LiveId" clId="{916513A4-9BC5-408E-A99A-C1D2755C5876}" dt="2022-05-11T14:57:26.124" v="1435"/>
          <ac:graphicFrameMkLst>
            <pc:docMk/>
            <pc:sldMk cId="3014091475" sldId="782"/>
            <ac:graphicFrameMk id="61" creationId="{56EB8657-9CD5-847F-8E70-C6C315E80717}"/>
          </ac:graphicFrameMkLst>
        </pc:graphicFrameChg>
        <pc:graphicFrameChg chg="add mod">
          <ac:chgData name="Nguyen Chi Son" userId="606856d02e9d83ac" providerId="LiveId" clId="{916513A4-9BC5-408E-A99A-C1D2755C5876}" dt="2022-05-11T14:57:46.011" v="1442"/>
          <ac:graphicFrameMkLst>
            <pc:docMk/>
            <pc:sldMk cId="3014091475" sldId="782"/>
            <ac:graphicFrameMk id="66" creationId="{A5CC81F8-CAA6-BC66-2735-2F10CDC09565}"/>
          </ac:graphicFrameMkLst>
        </pc:graphicFrameChg>
        <pc:graphicFrameChg chg="add mod">
          <ac:chgData name="Nguyen Chi Son" userId="606856d02e9d83ac" providerId="LiveId" clId="{916513A4-9BC5-408E-A99A-C1D2755C5876}" dt="2022-05-11T14:57:54.677" v="1450" actId="1035"/>
          <ac:graphicFrameMkLst>
            <pc:docMk/>
            <pc:sldMk cId="3014091475" sldId="782"/>
            <ac:graphicFrameMk id="67" creationId="{3241853B-836D-6B83-E662-6BAF7CA7C3A2}"/>
          </ac:graphicFrameMkLst>
        </pc:graphicFrameChg>
        <pc:graphicFrameChg chg="add mod">
          <ac:chgData name="Nguyen Chi Son" userId="606856d02e9d83ac" providerId="LiveId" clId="{916513A4-9BC5-408E-A99A-C1D2755C5876}" dt="2022-05-11T14:58:00.401" v="1452" actId="1076"/>
          <ac:graphicFrameMkLst>
            <pc:docMk/>
            <pc:sldMk cId="3014091475" sldId="782"/>
            <ac:graphicFrameMk id="72" creationId="{71A6F33E-9617-60DB-119A-9DC5DB323029}"/>
          </ac:graphicFrameMkLst>
        </pc:graphicFrameChg>
        <pc:graphicFrameChg chg="add mod">
          <ac:chgData name="Nguyen Chi Son" userId="606856d02e9d83ac" providerId="LiveId" clId="{916513A4-9BC5-408E-A99A-C1D2755C5876}" dt="2022-05-11T15:02:24.941" v="1851" actId="1076"/>
          <ac:graphicFrameMkLst>
            <pc:docMk/>
            <pc:sldMk cId="3014091475" sldId="782"/>
            <ac:graphicFrameMk id="86" creationId="{6F6F2722-1A8E-4A23-16C5-72609681B09A}"/>
          </ac:graphicFrameMkLst>
        </pc:graphicFrameChg>
        <pc:picChg chg="del">
          <ac:chgData name="Nguyen Chi Son" userId="606856d02e9d83ac" providerId="LiveId" clId="{916513A4-9BC5-408E-A99A-C1D2755C5876}" dt="2022-05-11T14:38:03.604" v="354" actId="478"/>
          <ac:picMkLst>
            <pc:docMk/>
            <pc:sldMk cId="3014091475" sldId="782"/>
            <ac:picMk id="4" creationId="{5026E324-DFDD-0C76-FA74-87FE9448A3E6}"/>
          </ac:picMkLst>
        </pc:picChg>
        <pc:picChg chg="add mod ord modCrop">
          <ac:chgData name="Nguyen Chi Son" userId="606856d02e9d83ac" providerId="LiveId" clId="{916513A4-9BC5-408E-A99A-C1D2755C5876}" dt="2022-05-11T14:56:37.743" v="1419" actId="1036"/>
          <ac:picMkLst>
            <pc:docMk/>
            <pc:sldMk cId="3014091475" sldId="782"/>
            <ac:picMk id="10" creationId="{E202671F-329B-ADDF-39B4-6E245DA6A618}"/>
          </ac:picMkLst>
        </pc:picChg>
        <pc:picChg chg="add mod">
          <ac:chgData name="Nguyen Chi Son" userId="606856d02e9d83ac" providerId="LiveId" clId="{916513A4-9BC5-408E-A99A-C1D2755C5876}" dt="2022-05-11T15:02:10.772" v="1845" actId="1076"/>
          <ac:picMkLst>
            <pc:docMk/>
            <pc:sldMk cId="3014091475" sldId="782"/>
            <ac:picMk id="13" creationId="{E9CF7430-EE57-D53E-AA67-93715862C13C}"/>
          </ac:picMkLst>
        </pc:picChg>
        <pc:picChg chg="add mod">
          <ac:chgData name="Nguyen Chi Son" userId="606856d02e9d83ac" providerId="LiveId" clId="{916513A4-9BC5-408E-A99A-C1D2755C5876}" dt="2022-05-11T14:56:37.743" v="1419" actId="1036"/>
          <ac:picMkLst>
            <pc:docMk/>
            <pc:sldMk cId="3014091475" sldId="782"/>
            <ac:picMk id="56" creationId="{D35BFB4F-64CC-3BC2-AE7F-57B0DBD8B52D}"/>
          </ac:picMkLst>
        </pc:picChg>
        <pc:cxnChg chg="del mod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6" creationId="{6D96FC0C-3DE0-5605-7B20-826EE790606C}"/>
          </ac:cxnSpMkLst>
        </pc:cxnChg>
        <pc:cxnChg chg="add mod">
          <ac:chgData name="Nguyen Chi Son" userId="606856d02e9d83ac" providerId="LiveId" clId="{916513A4-9BC5-408E-A99A-C1D2755C5876}" dt="2022-05-11T14:56:37.743" v="1419" actId="1036"/>
          <ac:cxnSpMkLst>
            <pc:docMk/>
            <pc:sldMk cId="3014091475" sldId="782"/>
            <ac:cxnSpMk id="7" creationId="{DAB96294-EDD6-6608-83B2-62662B150E08}"/>
          </ac:cxnSpMkLst>
        </pc:cxnChg>
        <pc:cxnChg chg="del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30" creationId="{46E13062-15FA-91D3-157F-C48E1BFB97C1}"/>
          </ac:cxnSpMkLst>
        </pc:cxnChg>
        <pc:cxnChg chg="del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31" creationId="{930F85FF-3484-51F4-4E67-4BF1B039D53F}"/>
          </ac:cxnSpMkLst>
        </pc:cxnChg>
        <pc:cxnChg chg="del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32" creationId="{2C33EA31-19EC-832F-DBD9-4215D488D2C2}"/>
          </ac:cxnSpMkLst>
        </pc:cxnChg>
        <pc:cxnChg chg="del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33" creationId="{F3B9E68E-6492-032F-CDA5-B202AFD4DF8C}"/>
          </ac:cxnSpMkLst>
        </pc:cxnChg>
        <pc:cxnChg chg="del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34" creationId="{B7E86F14-FA11-043A-B9DB-B7244F3E42BB}"/>
          </ac:cxnSpMkLst>
        </pc:cxnChg>
        <pc:cxnChg chg="del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35" creationId="{12650A14-0DF3-79B0-9759-06268D2926FE}"/>
          </ac:cxnSpMkLst>
        </pc:cxnChg>
        <pc:cxnChg chg="del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36" creationId="{B4155A4C-10A7-26DA-EA76-5AB8A34D8152}"/>
          </ac:cxnSpMkLst>
        </pc:cxnChg>
        <pc:cxnChg chg="del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37" creationId="{59AC2609-5105-CCDF-4563-30845E13746C}"/>
          </ac:cxnSpMkLst>
        </pc:cxnChg>
        <pc:cxnChg chg="del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38" creationId="{0EA085DA-C887-513E-E595-54651A04801C}"/>
          </ac:cxnSpMkLst>
        </pc:cxnChg>
        <pc:cxnChg chg="del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39" creationId="{92313AE1-E77E-DCD7-5A8F-650111E8789D}"/>
          </ac:cxnSpMkLst>
        </pc:cxnChg>
        <pc:cxnChg chg="del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40" creationId="{50E98EB3-137C-6BA2-399D-21EFF3CF3176}"/>
          </ac:cxnSpMkLst>
        </pc:cxnChg>
        <pc:cxnChg chg="del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41" creationId="{F78968DB-ACF6-45AF-23A8-4407A21BE639}"/>
          </ac:cxnSpMkLst>
        </pc:cxnChg>
        <pc:cxnChg chg="add mod">
          <ac:chgData name="Nguyen Chi Son" userId="606856d02e9d83ac" providerId="LiveId" clId="{916513A4-9BC5-408E-A99A-C1D2755C5876}" dt="2022-05-11T14:56:37.743" v="1419" actId="1036"/>
          <ac:cxnSpMkLst>
            <pc:docMk/>
            <pc:sldMk cId="3014091475" sldId="782"/>
            <ac:cxnSpMk id="52" creationId="{B8C24E31-E62A-E162-E839-4D47DFFB2B3A}"/>
          </ac:cxnSpMkLst>
        </pc:cxnChg>
        <pc:cxnChg chg="add mod">
          <ac:chgData name="Nguyen Chi Son" userId="606856d02e9d83ac" providerId="LiveId" clId="{916513A4-9BC5-408E-A99A-C1D2755C5876}" dt="2022-05-11T14:56:37.743" v="1419" actId="1036"/>
          <ac:cxnSpMkLst>
            <pc:docMk/>
            <pc:sldMk cId="3014091475" sldId="782"/>
            <ac:cxnSpMk id="57" creationId="{F1B3B88D-74C4-E4E4-4FA6-AD81EF1ABFEE}"/>
          </ac:cxnSpMkLst>
        </pc:cxnChg>
        <pc:cxnChg chg="add mod">
          <ac:chgData name="Nguyen Chi Son" userId="606856d02e9d83ac" providerId="LiveId" clId="{916513A4-9BC5-408E-A99A-C1D2755C5876}" dt="2022-05-11T14:56:51.921" v="1423" actId="1076"/>
          <ac:cxnSpMkLst>
            <pc:docMk/>
            <pc:sldMk cId="3014091475" sldId="782"/>
            <ac:cxnSpMk id="58" creationId="{FE9C8C0C-73CC-E65A-520F-306F34DE9AF3}"/>
          </ac:cxnSpMkLst>
        </pc:cxnChg>
        <pc:cxnChg chg="del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64" creationId="{BD5A81A2-FBF9-88B3-81F6-28E0A21F832D}"/>
          </ac:cxnSpMkLst>
        </pc:cxnChg>
        <pc:cxnChg chg="del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65" creationId="{32239710-7CBD-0085-9DA3-23727E57493D}"/>
          </ac:cxnSpMkLst>
        </pc:cxnChg>
        <pc:cxnChg chg="del mod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84" creationId="{5D6DC388-79AE-CF9A-8A41-A80B2BB9AEA1}"/>
          </ac:cxnSpMkLst>
        </pc:cxnChg>
      </pc:sldChg>
      <pc:sldChg chg="del">
        <pc:chgData name="Nguyen Chi Son" userId="606856d02e9d83ac" providerId="LiveId" clId="{916513A4-9BC5-408E-A99A-C1D2755C5876}" dt="2022-05-11T15:12:26.403" v="2755" actId="47"/>
        <pc:sldMkLst>
          <pc:docMk/>
          <pc:sldMk cId="3278121036" sldId="785"/>
        </pc:sldMkLst>
      </pc:sldChg>
      <pc:sldChg chg="del">
        <pc:chgData name="Nguyen Chi Son" userId="606856d02e9d83ac" providerId="LiveId" clId="{916513A4-9BC5-408E-A99A-C1D2755C5876}" dt="2022-05-11T14:37:16.447" v="254" actId="47"/>
        <pc:sldMkLst>
          <pc:docMk/>
          <pc:sldMk cId="1008586418" sldId="791"/>
        </pc:sldMkLst>
      </pc:sldChg>
      <pc:sldChg chg="modSp del mod">
        <pc:chgData name="Nguyen Chi Son" userId="606856d02e9d83ac" providerId="LiveId" clId="{916513A4-9BC5-408E-A99A-C1D2755C5876}" dt="2022-05-11T14:58:55.087" v="1662" actId="47"/>
        <pc:sldMkLst>
          <pc:docMk/>
          <pc:sldMk cId="3578155874" sldId="792"/>
        </pc:sldMkLst>
        <pc:spChg chg="mod">
          <ac:chgData name="Nguyen Chi Son" userId="606856d02e9d83ac" providerId="LiveId" clId="{916513A4-9BC5-408E-A99A-C1D2755C5876}" dt="2022-05-11T14:48:38.028" v="950" actId="20577"/>
          <ac:spMkLst>
            <pc:docMk/>
            <pc:sldMk cId="3578155874" sldId="792"/>
            <ac:spMk id="2" creationId="{BA8A6260-CA4B-46A9-A06E-C71EE59E6992}"/>
          </ac:spMkLst>
        </pc:spChg>
        <pc:spChg chg="mod">
          <ac:chgData name="Nguyen Chi Son" userId="606856d02e9d83ac" providerId="LiveId" clId="{916513A4-9BC5-408E-A99A-C1D2755C5876}" dt="2022-05-11T14:58:43.753" v="1661" actId="20577"/>
          <ac:spMkLst>
            <pc:docMk/>
            <pc:sldMk cId="3578155874" sldId="792"/>
            <ac:spMk id="6" creationId="{D3015E0F-F19A-8D88-78EF-81142AAABDD2}"/>
          </ac:spMkLst>
        </pc:spChg>
      </pc:sldChg>
      <pc:sldChg chg="del">
        <pc:chgData name="Nguyen Chi Son" userId="606856d02e9d83ac" providerId="LiveId" clId="{916513A4-9BC5-408E-A99A-C1D2755C5876}" dt="2022-05-11T14:58:58.245" v="1663" actId="47"/>
        <pc:sldMkLst>
          <pc:docMk/>
          <pc:sldMk cId="691941493" sldId="793"/>
        </pc:sldMkLst>
      </pc:sldChg>
      <pc:sldChg chg="del">
        <pc:chgData name="Nguyen Chi Son" userId="606856d02e9d83ac" providerId="LiveId" clId="{916513A4-9BC5-408E-A99A-C1D2755C5876}" dt="2022-05-11T14:58:58.245" v="1663" actId="47"/>
        <pc:sldMkLst>
          <pc:docMk/>
          <pc:sldMk cId="2169299261" sldId="794"/>
        </pc:sldMkLst>
      </pc:sldChg>
      <pc:sldChg chg="del">
        <pc:chgData name="Nguyen Chi Son" userId="606856d02e9d83ac" providerId="LiveId" clId="{916513A4-9BC5-408E-A99A-C1D2755C5876}" dt="2022-05-11T14:58:58.245" v="1663" actId="47"/>
        <pc:sldMkLst>
          <pc:docMk/>
          <pc:sldMk cId="3750732004" sldId="795"/>
        </pc:sldMkLst>
      </pc:sldChg>
      <pc:sldChg chg="del">
        <pc:chgData name="Nguyen Chi Son" userId="606856d02e9d83ac" providerId="LiveId" clId="{916513A4-9BC5-408E-A99A-C1D2755C5876}" dt="2022-05-11T14:58:58.245" v="1663" actId="47"/>
        <pc:sldMkLst>
          <pc:docMk/>
          <pc:sldMk cId="3512007061" sldId="796"/>
        </pc:sldMkLst>
      </pc:sldChg>
      <pc:sldChg chg="del">
        <pc:chgData name="Nguyen Chi Son" userId="606856d02e9d83ac" providerId="LiveId" clId="{916513A4-9BC5-408E-A99A-C1D2755C5876}" dt="2022-05-11T15:12:26.403" v="2755" actId="47"/>
        <pc:sldMkLst>
          <pc:docMk/>
          <pc:sldMk cId="369859011" sldId="797"/>
        </pc:sldMkLst>
      </pc:sldChg>
      <pc:sldChg chg="del">
        <pc:chgData name="Nguyen Chi Son" userId="606856d02e9d83ac" providerId="LiveId" clId="{916513A4-9BC5-408E-A99A-C1D2755C5876}" dt="2022-05-11T15:12:26.403" v="2755" actId="47"/>
        <pc:sldMkLst>
          <pc:docMk/>
          <pc:sldMk cId="2040226191" sldId="798"/>
        </pc:sldMkLst>
      </pc:sldChg>
      <pc:sldChg chg="del">
        <pc:chgData name="Nguyen Chi Son" userId="606856d02e9d83ac" providerId="LiveId" clId="{916513A4-9BC5-408E-A99A-C1D2755C5876}" dt="2022-05-11T15:12:26.403" v="2755" actId="47"/>
        <pc:sldMkLst>
          <pc:docMk/>
          <pc:sldMk cId="1281784601" sldId="799"/>
        </pc:sldMkLst>
      </pc:sldChg>
      <pc:sldChg chg="addSp delSp modSp add mod delAnim modAnim">
        <pc:chgData name="Nguyen Chi Son" userId="606856d02e9d83ac" providerId="LiveId" clId="{916513A4-9BC5-408E-A99A-C1D2755C5876}" dt="2022-05-11T16:17:37.122" v="5579"/>
        <pc:sldMkLst>
          <pc:docMk/>
          <pc:sldMk cId="2420333236" sldId="800"/>
        </pc:sldMkLst>
        <pc:spChg chg="mod">
          <ac:chgData name="Nguyen Chi Son" userId="606856d02e9d83ac" providerId="LiveId" clId="{916513A4-9BC5-408E-A99A-C1D2755C5876}" dt="2022-05-11T15:04:00.639" v="2340" actId="20577"/>
          <ac:spMkLst>
            <pc:docMk/>
            <pc:sldMk cId="2420333236" sldId="800"/>
            <ac:spMk id="19" creationId="{9C339D16-68E4-43C4-A62E-D0146138D23B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39" creationId="{5F7C5AD1-7B3B-989E-1297-81E7D9879977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40" creationId="{4CF5E77E-7E84-14D6-DC71-6428DBD2D8DC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41" creationId="{42DB3B98-2CF8-B925-AD92-8A52BED905C3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42" creationId="{4AE60AF4-3AF9-E106-B66A-70AD88A56F49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43" creationId="{B4523C19-E6AA-1690-53CE-96A11FAFEDF8}"/>
          </ac:spMkLst>
        </pc:spChg>
        <pc:spChg chg="add mod">
          <ac:chgData name="Nguyen Chi Son" userId="606856d02e9d83ac" providerId="LiveId" clId="{916513A4-9BC5-408E-A99A-C1D2755C5876}" dt="2022-05-11T15:08:19.648" v="2555" actId="57"/>
          <ac:spMkLst>
            <pc:docMk/>
            <pc:sldMk cId="2420333236" sldId="800"/>
            <ac:spMk id="44" creationId="{A6E3311D-BE7B-6528-400F-461DF168251A}"/>
          </ac:spMkLst>
        </pc:spChg>
        <pc:spChg chg="add mod">
          <ac:chgData name="Nguyen Chi Son" userId="606856d02e9d83ac" providerId="LiveId" clId="{916513A4-9BC5-408E-A99A-C1D2755C5876}" dt="2022-05-11T15:06:45.067" v="2426" actId="554"/>
          <ac:spMkLst>
            <pc:docMk/>
            <pc:sldMk cId="2420333236" sldId="800"/>
            <ac:spMk id="45" creationId="{C6F5F2F5-004C-DA3A-1EB5-CF8D4637B4A7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46" creationId="{58530903-4039-3A62-EE07-551374A8449C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47" creationId="{D58652D7-BECE-54C4-6807-AC262716E2E9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48" creationId="{C0D98A5E-FFAC-7DC2-8FBF-71A8E4E3C5F4}"/>
          </ac:spMkLst>
        </pc:spChg>
        <pc:spChg chg="add mod">
          <ac:chgData name="Nguyen Chi Son" userId="606856d02e9d83ac" providerId="LiveId" clId="{916513A4-9BC5-408E-A99A-C1D2755C5876}" dt="2022-05-11T15:11:39.142" v="2747" actId="20577"/>
          <ac:spMkLst>
            <pc:docMk/>
            <pc:sldMk cId="2420333236" sldId="800"/>
            <ac:spMk id="49" creationId="{3502D3FE-1DC8-2EFB-2539-2B726D475CCD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51" creationId="{93E4178E-6204-0B32-12BB-7023763447A2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52" creationId="{0EFFBB7E-E750-9FE7-DE2B-29AD2E8C02B0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53" creationId="{B875EB1C-5624-E18B-7870-D4D61FF3FFB1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54" creationId="{AABA7813-E3B0-CA28-1D4D-AE5A37420A74}"/>
          </ac:spMkLst>
        </pc:spChg>
        <pc:spChg chg="add mod">
          <ac:chgData name="Nguyen Chi Son" userId="606856d02e9d83ac" providerId="LiveId" clId="{916513A4-9BC5-408E-A99A-C1D2755C5876}" dt="2022-05-11T15:06:45.067" v="2426" actId="554"/>
          <ac:spMkLst>
            <pc:docMk/>
            <pc:sldMk cId="2420333236" sldId="800"/>
            <ac:spMk id="55" creationId="{E967C288-8CF8-B1C3-C666-88A1637C77FE}"/>
          </ac:spMkLst>
        </pc:spChg>
        <pc:spChg chg="add mod">
          <ac:chgData name="Nguyen Chi Son" userId="606856d02e9d83ac" providerId="LiveId" clId="{916513A4-9BC5-408E-A99A-C1D2755C5876}" dt="2022-05-11T15:09:57.900" v="2611" actId="1037"/>
          <ac:spMkLst>
            <pc:docMk/>
            <pc:sldMk cId="2420333236" sldId="800"/>
            <ac:spMk id="58" creationId="{024A278D-932A-002D-F1DC-F5CF017D9586}"/>
          </ac:spMkLst>
        </pc:spChg>
        <pc:spChg chg="add mod">
          <ac:chgData name="Nguyen Chi Son" userId="606856d02e9d83ac" providerId="LiveId" clId="{916513A4-9BC5-408E-A99A-C1D2755C5876}" dt="2022-05-11T15:10:05.143" v="2621" actId="1035"/>
          <ac:spMkLst>
            <pc:docMk/>
            <pc:sldMk cId="2420333236" sldId="800"/>
            <ac:spMk id="59" creationId="{2A649771-0604-64D5-0B64-144E2BC58827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61" creationId="{AC323E4F-41F7-5633-2B2B-F1BE7C613272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63" creationId="{8BB7EF13-0B00-990C-FF26-8DBAE524AD1B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64" creationId="{C56247E3-4109-2A48-C999-19A7AAC49913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65" creationId="{28D02E18-9A62-127B-9772-DB5E811CECF9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66" creationId="{0FC1DF95-0B64-844E-3CBE-EAA7B88839B2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67" creationId="{EB81ACA0-91B5-7859-9829-DEC18CC65B16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70" creationId="{D3933081-0870-9883-7475-E85F45A5F73C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71" creationId="{E1BC523E-3D57-1417-BB3F-DC67C8108E9E}"/>
          </ac:spMkLst>
        </pc:spChg>
        <pc:graphicFrameChg chg="add del mod">
          <ac:chgData name="Nguyen Chi Son" userId="606856d02e9d83ac" providerId="LiveId" clId="{916513A4-9BC5-408E-A99A-C1D2755C5876}" dt="2022-05-11T15:04:44.653" v="2372" actId="478"/>
          <ac:graphicFrameMkLst>
            <pc:docMk/>
            <pc:sldMk cId="2420333236" sldId="800"/>
            <ac:graphicFrameMk id="50" creationId="{F6E6802A-83B0-5776-38B3-ED8B7B0CDE2C}"/>
          </ac:graphicFrameMkLst>
        </pc:graphicFrameChg>
        <pc:graphicFrameChg chg="add mod">
          <ac:chgData name="Nguyen Chi Son" userId="606856d02e9d83ac" providerId="LiveId" clId="{916513A4-9BC5-408E-A99A-C1D2755C5876}" dt="2022-05-11T15:06:57.235" v="2429" actId="1037"/>
          <ac:graphicFrameMkLst>
            <pc:docMk/>
            <pc:sldMk cId="2420333236" sldId="800"/>
            <ac:graphicFrameMk id="56" creationId="{9AD7B253-C2BC-5D6B-C7E3-00195279C208}"/>
          </ac:graphicFrameMkLst>
        </pc:graphicFrameChg>
        <pc:graphicFrameChg chg="add mod">
          <ac:chgData name="Nguyen Chi Son" userId="606856d02e9d83ac" providerId="LiveId" clId="{916513A4-9BC5-408E-A99A-C1D2755C5876}" dt="2022-05-11T15:09:34.888" v="2592" actId="1076"/>
          <ac:graphicFrameMkLst>
            <pc:docMk/>
            <pc:sldMk cId="2420333236" sldId="800"/>
            <ac:graphicFrameMk id="57" creationId="{DC8AF503-9B1B-A8D8-EA5B-A9D1541B0A2B}"/>
          </ac:graphicFrameMkLst>
        </pc:graphicFrameChg>
        <pc:graphicFrameChg chg="del">
          <ac:chgData name="Nguyen Chi Son" userId="606856d02e9d83ac" providerId="LiveId" clId="{916513A4-9BC5-408E-A99A-C1D2755C5876}" dt="2022-05-11T15:03:08.261" v="1905" actId="478"/>
          <ac:graphicFrameMkLst>
            <pc:docMk/>
            <pc:sldMk cId="2420333236" sldId="800"/>
            <ac:graphicFrameMk id="72" creationId="{389493BE-A178-AA4E-2B72-6CFBCF25577E}"/>
          </ac:graphicFrameMkLst>
        </pc:graphicFrameChg>
        <pc:graphicFrameChg chg="add mod">
          <ac:chgData name="Nguyen Chi Son" userId="606856d02e9d83ac" providerId="LiveId" clId="{916513A4-9BC5-408E-A99A-C1D2755C5876}" dt="2022-05-11T15:12:12.382" v="2753" actId="1076"/>
          <ac:graphicFrameMkLst>
            <pc:docMk/>
            <pc:sldMk cId="2420333236" sldId="800"/>
            <ac:graphicFrameMk id="73" creationId="{45531F04-DBED-D229-CDDE-74C54E8800D3}"/>
          </ac:graphicFrameMkLst>
        </pc:graphicFrameChg>
        <pc:graphicFrameChg chg="add mod">
          <ac:chgData name="Nguyen Chi Son" userId="606856d02e9d83ac" providerId="LiveId" clId="{916513A4-9BC5-408E-A99A-C1D2755C5876}" dt="2022-05-11T15:12:14.678" v="2754" actId="1076"/>
          <ac:graphicFrameMkLst>
            <pc:docMk/>
            <pc:sldMk cId="2420333236" sldId="800"/>
            <ac:graphicFrameMk id="74" creationId="{FCC1554D-693C-0BDB-36B0-C3F776E0885F}"/>
          </ac:graphicFrameMkLst>
        </pc:graphicFrameChg>
        <pc:picChg chg="del">
          <ac:chgData name="Nguyen Chi Son" userId="606856d02e9d83ac" providerId="LiveId" clId="{916513A4-9BC5-408E-A99A-C1D2755C5876}" dt="2022-05-11T14:59:06.276" v="1666" actId="478"/>
          <ac:picMkLst>
            <pc:docMk/>
            <pc:sldMk cId="2420333236" sldId="800"/>
            <ac:picMk id="3" creationId="{50C0350E-84ED-3870-8B15-75C7D0A5782A}"/>
          </ac:picMkLst>
        </pc:picChg>
        <pc:cxnChg chg="del">
          <ac:chgData name="Nguyen Chi Son" userId="606856d02e9d83ac" providerId="LiveId" clId="{916513A4-9BC5-408E-A99A-C1D2755C5876}" dt="2022-05-11T15:03:08.261" v="1905" actId="478"/>
          <ac:cxnSpMkLst>
            <pc:docMk/>
            <pc:sldMk cId="2420333236" sldId="800"/>
            <ac:cxnSpMk id="18" creationId="{85194890-79FF-B576-127D-F91310A79B21}"/>
          </ac:cxnSpMkLst>
        </pc:cxnChg>
        <pc:cxnChg chg="del">
          <ac:chgData name="Nguyen Chi Son" userId="606856d02e9d83ac" providerId="LiveId" clId="{916513A4-9BC5-408E-A99A-C1D2755C5876}" dt="2022-05-11T15:03:08.261" v="1905" actId="478"/>
          <ac:cxnSpMkLst>
            <pc:docMk/>
            <pc:sldMk cId="2420333236" sldId="800"/>
            <ac:cxnSpMk id="20" creationId="{18AD3A36-9CD3-11B2-9283-17C74BDC59B9}"/>
          </ac:cxnSpMkLst>
        </pc:cxnChg>
        <pc:cxnChg chg="del">
          <ac:chgData name="Nguyen Chi Son" userId="606856d02e9d83ac" providerId="LiveId" clId="{916513A4-9BC5-408E-A99A-C1D2755C5876}" dt="2022-05-11T15:03:08.261" v="1905" actId="478"/>
          <ac:cxnSpMkLst>
            <pc:docMk/>
            <pc:sldMk cId="2420333236" sldId="800"/>
            <ac:cxnSpMk id="28" creationId="{B218D6F4-49F1-139E-27F2-D6E468EA8F59}"/>
          </ac:cxnSpMkLst>
        </pc:cxnChg>
        <pc:cxnChg chg="del">
          <ac:chgData name="Nguyen Chi Son" userId="606856d02e9d83ac" providerId="LiveId" clId="{916513A4-9BC5-408E-A99A-C1D2755C5876}" dt="2022-05-11T15:03:08.261" v="1905" actId="478"/>
          <ac:cxnSpMkLst>
            <pc:docMk/>
            <pc:sldMk cId="2420333236" sldId="800"/>
            <ac:cxnSpMk id="29" creationId="{73B4388A-8A9C-7022-7352-4EC88216B9AD}"/>
          </ac:cxnSpMkLst>
        </pc:cxnChg>
        <pc:cxnChg chg="del">
          <ac:chgData name="Nguyen Chi Son" userId="606856d02e9d83ac" providerId="LiveId" clId="{916513A4-9BC5-408E-A99A-C1D2755C5876}" dt="2022-05-11T15:03:08.261" v="1905" actId="478"/>
          <ac:cxnSpMkLst>
            <pc:docMk/>
            <pc:sldMk cId="2420333236" sldId="800"/>
            <ac:cxnSpMk id="30" creationId="{4BAE1519-83C4-C85A-0B69-E87DB76B312C}"/>
          </ac:cxnSpMkLst>
        </pc:cxnChg>
        <pc:cxnChg chg="del">
          <ac:chgData name="Nguyen Chi Son" userId="606856d02e9d83ac" providerId="LiveId" clId="{916513A4-9BC5-408E-A99A-C1D2755C5876}" dt="2022-05-11T15:03:08.261" v="1905" actId="478"/>
          <ac:cxnSpMkLst>
            <pc:docMk/>
            <pc:sldMk cId="2420333236" sldId="800"/>
            <ac:cxnSpMk id="31" creationId="{71A6166B-279B-15FA-808A-30DD034AF14F}"/>
          </ac:cxnSpMkLst>
        </pc:cxnChg>
        <pc:cxnChg chg="del">
          <ac:chgData name="Nguyen Chi Son" userId="606856d02e9d83ac" providerId="LiveId" clId="{916513A4-9BC5-408E-A99A-C1D2755C5876}" dt="2022-05-11T15:03:08.261" v="1905" actId="478"/>
          <ac:cxnSpMkLst>
            <pc:docMk/>
            <pc:sldMk cId="2420333236" sldId="800"/>
            <ac:cxnSpMk id="32" creationId="{EFA71C93-E4DF-C965-4382-FF9C85AAEF5B}"/>
          </ac:cxnSpMkLst>
        </pc:cxnChg>
        <pc:cxnChg chg="del">
          <ac:chgData name="Nguyen Chi Son" userId="606856d02e9d83ac" providerId="LiveId" clId="{916513A4-9BC5-408E-A99A-C1D2755C5876}" dt="2022-05-11T15:03:08.261" v="1905" actId="478"/>
          <ac:cxnSpMkLst>
            <pc:docMk/>
            <pc:sldMk cId="2420333236" sldId="800"/>
            <ac:cxnSpMk id="33" creationId="{0871B35D-66AD-0D98-38E3-116ED1C738F3}"/>
          </ac:cxnSpMkLst>
        </pc:cxnChg>
        <pc:cxnChg chg="del">
          <ac:chgData name="Nguyen Chi Son" userId="606856d02e9d83ac" providerId="LiveId" clId="{916513A4-9BC5-408E-A99A-C1D2755C5876}" dt="2022-05-11T15:03:08.261" v="1905" actId="478"/>
          <ac:cxnSpMkLst>
            <pc:docMk/>
            <pc:sldMk cId="2420333236" sldId="800"/>
            <ac:cxnSpMk id="34" creationId="{F493840C-3430-903A-1467-DEEC77765700}"/>
          </ac:cxnSpMkLst>
        </pc:cxnChg>
        <pc:cxnChg chg="del">
          <ac:chgData name="Nguyen Chi Son" userId="606856d02e9d83ac" providerId="LiveId" clId="{916513A4-9BC5-408E-A99A-C1D2755C5876}" dt="2022-05-11T15:03:08.261" v="1905" actId="478"/>
          <ac:cxnSpMkLst>
            <pc:docMk/>
            <pc:sldMk cId="2420333236" sldId="800"/>
            <ac:cxnSpMk id="35" creationId="{6A39064E-8B67-0F45-36C0-0762435070BB}"/>
          </ac:cxnSpMkLst>
        </pc:cxnChg>
        <pc:cxnChg chg="del">
          <ac:chgData name="Nguyen Chi Son" userId="606856d02e9d83ac" providerId="LiveId" clId="{916513A4-9BC5-408E-A99A-C1D2755C5876}" dt="2022-05-11T15:03:08.261" v="1905" actId="478"/>
          <ac:cxnSpMkLst>
            <pc:docMk/>
            <pc:sldMk cId="2420333236" sldId="800"/>
            <ac:cxnSpMk id="36" creationId="{AA051747-560A-87B6-BC52-CE1EA1D15A49}"/>
          </ac:cxnSpMkLst>
        </pc:cxnChg>
        <pc:cxnChg chg="del">
          <ac:chgData name="Nguyen Chi Son" userId="606856d02e9d83ac" providerId="LiveId" clId="{916513A4-9BC5-408E-A99A-C1D2755C5876}" dt="2022-05-11T15:03:08.261" v="1905" actId="478"/>
          <ac:cxnSpMkLst>
            <pc:docMk/>
            <pc:sldMk cId="2420333236" sldId="800"/>
            <ac:cxnSpMk id="37" creationId="{560C8E6C-C7D2-BC76-5FF0-D812BB28CBF1}"/>
          </ac:cxnSpMkLst>
        </pc:cxnChg>
        <pc:cxnChg chg="add mod">
          <ac:chgData name="Nguyen Chi Son" userId="606856d02e9d83ac" providerId="LiveId" clId="{916513A4-9BC5-408E-A99A-C1D2755C5876}" dt="2022-05-11T15:09:53.360" v="2606" actId="14100"/>
          <ac:cxnSpMkLst>
            <pc:docMk/>
            <pc:sldMk cId="2420333236" sldId="800"/>
            <ac:cxnSpMk id="60" creationId="{EA536AF0-6E4A-FE0C-9CAB-525C0859B16B}"/>
          </ac:cxnSpMkLst>
        </pc:cxnChg>
        <pc:cxnChg chg="add mod">
          <ac:chgData name="Nguyen Chi Son" userId="606856d02e9d83ac" providerId="LiveId" clId="{916513A4-9BC5-408E-A99A-C1D2755C5876}" dt="2022-05-11T15:10:03.303" v="2619" actId="1038"/>
          <ac:cxnSpMkLst>
            <pc:docMk/>
            <pc:sldMk cId="2420333236" sldId="800"/>
            <ac:cxnSpMk id="62" creationId="{4667DEF6-3905-F098-D576-C90A08A0534D}"/>
          </ac:cxnSpMkLst>
        </pc:cxnChg>
        <pc:cxnChg chg="del mod">
          <ac:chgData name="Nguyen Chi Son" userId="606856d02e9d83ac" providerId="LiveId" clId="{916513A4-9BC5-408E-A99A-C1D2755C5876}" dt="2022-05-11T15:03:08.261" v="1905" actId="478"/>
          <ac:cxnSpMkLst>
            <pc:docMk/>
            <pc:sldMk cId="2420333236" sldId="800"/>
            <ac:cxnSpMk id="68" creationId="{6EF74052-0F7C-E733-3420-76453FE4118B}"/>
          </ac:cxnSpMkLst>
        </pc:cxnChg>
        <pc:cxnChg chg="del mod">
          <ac:chgData name="Nguyen Chi Son" userId="606856d02e9d83ac" providerId="LiveId" clId="{916513A4-9BC5-408E-A99A-C1D2755C5876}" dt="2022-05-11T15:03:08.261" v="1905" actId="478"/>
          <ac:cxnSpMkLst>
            <pc:docMk/>
            <pc:sldMk cId="2420333236" sldId="800"/>
            <ac:cxnSpMk id="69" creationId="{B464FBFD-36BC-D5AC-E7FA-E03555507F4D}"/>
          </ac:cxnSpMkLst>
        </pc:cxnChg>
      </pc:sldChg>
      <pc:sldChg chg="addSp delSp modSp add mod delAnim modAnim">
        <pc:chgData name="Nguyen Chi Son" userId="606856d02e9d83ac" providerId="LiveId" clId="{916513A4-9BC5-408E-A99A-C1D2755C5876}" dt="2022-05-11T16:18:04.058" v="5588"/>
        <pc:sldMkLst>
          <pc:docMk/>
          <pc:sldMk cId="2582018195" sldId="801"/>
        </pc:sldMkLst>
        <pc:spChg chg="add mod">
          <ac:chgData name="Nguyen Chi Son" userId="606856d02e9d83ac" providerId="LiveId" clId="{916513A4-9BC5-408E-A99A-C1D2755C5876}" dt="2022-05-11T15:22:37.523" v="3608" actId="20577"/>
          <ac:spMkLst>
            <pc:docMk/>
            <pc:sldMk cId="2582018195" sldId="801"/>
            <ac:spMk id="18" creationId="{E706F845-D4CD-8C29-F2F0-BB0ABB81E2D5}"/>
          </ac:spMkLst>
        </pc:spChg>
        <pc:spChg chg="mod">
          <ac:chgData name="Nguyen Chi Son" userId="606856d02e9d83ac" providerId="LiveId" clId="{916513A4-9BC5-408E-A99A-C1D2755C5876}" dt="2022-05-11T15:22:17.839" v="3597" actId="20577"/>
          <ac:spMkLst>
            <pc:docMk/>
            <pc:sldMk cId="2582018195" sldId="801"/>
            <ac:spMk id="19" creationId="{9C339D16-68E4-43C4-A62E-D0146138D23B}"/>
          </ac:spMkLst>
        </pc:spChg>
        <pc:spChg chg="add mod">
          <ac:chgData name="Nguyen Chi Son" userId="606856d02e9d83ac" providerId="LiveId" clId="{916513A4-9BC5-408E-A99A-C1D2755C5876}" dt="2022-05-11T15:15:57.396" v="3320" actId="1036"/>
          <ac:spMkLst>
            <pc:docMk/>
            <pc:sldMk cId="2582018195" sldId="801"/>
            <ac:spMk id="20" creationId="{2DA95C45-94DB-ED50-D772-FB9D4A1E5BE7}"/>
          </ac:spMkLst>
        </pc:spChg>
        <pc:spChg chg="add mod">
          <ac:chgData name="Nguyen Chi Son" userId="606856d02e9d83ac" providerId="LiveId" clId="{916513A4-9BC5-408E-A99A-C1D2755C5876}" dt="2022-05-11T15:17:04.812" v="3387" actId="20577"/>
          <ac:spMkLst>
            <pc:docMk/>
            <pc:sldMk cId="2582018195" sldId="801"/>
            <ac:spMk id="21" creationId="{9A154720-A106-83DD-6B74-AEAF0A7DD6F1}"/>
          </ac:spMkLst>
        </pc:spChg>
        <pc:spChg chg="add mod">
          <ac:chgData name="Nguyen Chi Son" userId="606856d02e9d83ac" providerId="LiveId" clId="{916513A4-9BC5-408E-A99A-C1D2755C5876}" dt="2022-05-11T15:15:57.396" v="3320" actId="1036"/>
          <ac:spMkLst>
            <pc:docMk/>
            <pc:sldMk cId="2582018195" sldId="801"/>
            <ac:spMk id="22" creationId="{DC818B19-D88D-D796-1118-D880B6881955}"/>
          </ac:spMkLst>
        </pc:spChg>
        <pc:spChg chg="add del mod">
          <ac:chgData name="Nguyen Chi Son" userId="606856d02e9d83ac" providerId="LiveId" clId="{916513A4-9BC5-408E-A99A-C1D2755C5876}" dt="2022-05-11T15:16:14.897" v="3322" actId="478"/>
          <ac:spMkLst>
            <pc:docMk/>
            <pc:sldMk cId="2582018195" sldId="801"/>
            <ac:spMk id="25" creationId="{29CA51E1-6AEB-FDAC-540E-83411044CDE7}"/>
          </ac:spMkLst>
        </pc:spChg>
        <pc:spChg chg="add del mod">
          <ac:chgData name="Nguyen Chi Son" userId="606856d02e9d83ac" providerId="LiveId" clId="{916513A4-9BC5-408E-A99A-C1D2755C5876}" dt="2022-05-11T15:22:38.836" v="3609" actId="478"/>
          <ac:spMkLst>
            <pc:docMk/>
            <pc:sldMk cId="2582018195" sldId="801"/>
            <ac:spMk id="26" creationId="{DA0253E9-B539-7C83-EA6F-5F46AC7F129D}"/>
          </ac:spMkLst>
        </pc:spChg>
        <pc:spChg chg="del">
          <ac:chgData name="Nguyen Chi Son" userId="606856d02e9d83ac" providerId="LiveId" clId="{916513A4-9BC5-408E-A99A-C1D2755C5876}" dt="2022-05-11T15:12:32.598" v="2757" actId="478"/>
          <ac:spMkLst>
            <pc:docMk/>
            <pc:sldMk cId="2582018195" sldId="801"/>
            <ac:spMk id="44" creationId="{A6E3311D-BE7B-6528-400F-461DF168251A}"/>
          </ac:spMkLst>
        </pc:spChg>
        <pc:spChg chg="del">
          <ac:chgData name="Nguyen Chi Son" userId="606856d02e9d83ac" providerId="LiveId" clId="{916513A4-9BC5-408E-A99A-C1D2755C5876}" dt="2022-05-11T15:12:32.598" v="2757" actId="478"/>
          <ac:spMkLst>
            <pc:docMk/>
            <pc:sldMk cId="2582018195" sldId="801"/>
            <ac:spMk id="45" creationId="{C6F5F2F5-004C-DA3A-1EB5-CF8D4637B4A7}"/>
          </ac:spMkLst>
        </pc:spChg>
        <pc:spChg chg="del">
          <ac:chgData name="Nguyen Chi Son" userId="606856d02e9d83ac" providerId="LiveId" clId="{916513A4-9BC5-408E-A99A-C1D2755C5876}" dt="2022-05-11T15:12:32.598" v="2757" actId="478"/>
          <ac:spMkLst>
            <pc:docMk/>
            <pc:sldMk cId="2582018195" sldId="801"/>
            <ac:spMk id="49" creationId="{3502D3FE-1DC8-2EFB-2539-2B726D475CCD}"/>
          </ac:spMkLst>
        </pc:spChg>
        <pc:spChg chg="del">
          <ac:chgData name="Nguyen Chi Son" userId="606856d02e9d83ac" providerId="LiveId" clId="{916513A4-9BC5-408E-A99A-C1D2755C5876}" dt="2022-05-11T15:12:32.598" v="2757" actId="478"/>
          <ac:spMkLst>
            <pc:docMk/>
            <pc:sldMk cId="2582018195" sldId="801"/>
            <ac:spMk id="55" creationId="{E967C288-8CF8-B1C3-C666-88A1637C77FE}"/>
          </ac:spMkLst>
        </pc:spChg>
        <pc:spChg chg="del">
          <ac:chgData name="Nguyen Chi Son" userId="606856d02e9d83ac" providerId="LiveId" clId="{916513A4-9BC5-408E-A99A-C1D2755C5876}" dt="2022-05-11T15:12:32.598" v="2757" actId="478"/>
          <ac:spMkLst>
            <pc:docMk/>
            <pc:sldMk cId="2582018195" sldId="801"/>
            <ac:spMk id="58" creationId="{024A278D-932A-002D-F1DC-F5CF017D9586}"/>
          </ac:spMkLst>
        </pc:spChg>
        <pc:spChg chg="del">
          <ac:chgData name="Nguyen Chi Son" userId="606856d02e9d83ac" providerId="LiveId" clId="{916513A4-9BC5-408E-A99A-C1D2755C5876}" dt="2022-05-11T15:12:32.598" v="2757" actId="478"/>
          <ac:spMkLst>
            <pc:docMk/>
            <pc:sldMk cId="2582018195" sldId="801"/>
            <ac:spMk id="59" creationId="{2A649771-0604-64D5-0B64-144E2BC58827}"/>
          </ac:spMkLst>
        </pc:spChg>
        <pc:graphicFrameChg chg="add mod">
          <ac:chgData name="Nguyen Chi Son" userId="606856d02e9d83ac" providerId="LiveId" clId="{916513A4-9BC5-408E-A99A-C1D2755C5876}" dt="2022-05-11T15:16:29.737" v="3328" actId="1035"/>
          <ac:graphicFrameMkLst>
            <pc:docMk/>
            <pc:sldMk cId="2582018195" sldId="801"/>
            <ac:graphicFrameMk id="23" creationId="{4B1D5968-D2BA-51F8-D85C-2167537A0A52}"/>
          </ac:graphicFrameMkLst>
        </pc:graphicFrameChg>
        <pc:graphicFrameChg chg="add del mod">
          <ac:chgData name="Nguyen Chi Son" userId="606856d02e9d83ac" providerId="LiveId" clId="{916513A4-9BC5-408E-A99A-C1D2755C5876}" dt="2022-05-11T15:22:36.099" v="3607" actId="478"/>
          <ac:graphicFrameMkLst>
            <pc:docMk/>
            <pc:sldMk cId="2582018195" sldId="801"/>
            <ac:graphicFrameMk id="24" creationId="{3190AEBE-ABE4-131D-BE55-50840452C989}"/>
          </ac:graphicFrameMkLst>
        </pc:graphicFrameChg>
        <pc:graphicFrameChg chg="add mod">
          <ac:chgData name="Nguyen Chi Son" userId="606856d02e9d83ac" providerId="LiveId" clId="{916513A4-9BC5-408E-A99A-C1D2755C5876}" dt="2022-05-11T15:19:42.538" v="3415" actId="1076"/>
          <ac:graphicFrameMkLst>
            <pc:docMk/>
            <pc:sldMk cId="2582018195" sldId="801"/>
            <ac:graphicFrameMk id="29" creationId="{BF26024F-4D91-92D5-37DD-C85AACEEF3CB}"/>
          </ac:graphicFrameMkLst>
        </pc:graphicFrameChg>
        <pc:graphicFrameChg chg="add del mod">
          <ac:chgData name="Nguyen Chi Son" userId="606856d02e9d83ac" providerId="LiveId" clId="{916513A4-9BC5-408E-A99A-C1D2755C5876}" dt="2022-05-11T15:16:31.259" v="3329" actId="478"/>
          <ac:graphicFrameMkLst>
            <pc:docMk/>
            <pc:sldMk cId="2582018195" sldId="801"/>
            <ac:graphicFrameMk id="30" creationId="{91C7F850-6064-E87F-2A6C-5F54D08AEC3B}"/>
          </ac:graphicFrameMkLst>
        </pc:graphicFrameChg>
        <pc:graphicFrameChg chg="add mod">
          <ac:chgData name="Nguyen Chi Son" userId="606856d02e9d83ac" providerId="LiveId" clId="{916513A4-9BC5-408E-A99A-C1D2755C5876}" dt="2022-05-11T15:19:42.538" v="3415" actId="1076"/>
          <ac:graphicFrameMkLst>
            <pc:docMk/>
            <pc:sldMk cId="2582018195" sldId="801"/>
            <ac:graphicFrameMk id="31" creationId="{A0B33DFB-9467-7F20-8555-C9FAB2B444CD}"/>
          </ac:graphicFrameMkLst>
        </pc:graphicFrameChg>
        <pc:graphicFrameChg chg="add mod">
          <ac:chgData name="Nguyen Chi Son" userId="606856d02e9d83ac" providerId="LiveId" clId="{916513A4-9BC5-408E-A99A-C1D2755C5876}" dt="2022-05-11T15:19:42.538" v="3415" actId="1076"/>
          <ac:graphicFrameMkLst>
            <pc:docMk/>
            <pc:sldMk cId="2582018195" sldId="801"/>
            <ac:graphicFrameMk id="32" creationId="{810787B3-2913-1432-C8A6-FC2DD8FC6E0D}"/>
          </ac:graphicFrameMkLst>
        </pc:graphicFrameChg>
        <pc:graphicFrameChg chg="add del mod">
          <ac:chgData name="Nguyen Chi Son" userId="606856d02e9d83ac" providerId="LiveId" clId="{916513A4-9BC5-408E-A99A-C1D2755C5876}" dt="2022-05-11T15:22:13.313" v="3596" actId="478"/>
          <ac:graphicFrameMkLst>
            <pc:docMk/>
            <pc:sldMk cId="2582018195" sldId="801"/>
            <ac:graphicFrameMk id="33" creationId="{10E8BB31-63B2-4DA8-1143-CFE9AA5D6266}"/>
          </ac:graphicFrameMkLst>
        </pc:graphicFrameChg>
        <pc:graphicFrameChg chg="add mod">
          <ac:chgData name="Nguyen Chi Son" userId="606856d02e9d83ac" providerId="LiveId" clId="{916513A4-9BC5-408E-A99A-C1D2755C5876}" dt="2022-05-11T15:19:35.162" v="3413" actId="571"/>
          <ac:graphicFrameMkLst>
            <pc:docMk/>
            <pc:sldMk cId="2582018195" sldId="801"/>
            <ac:graphicFrameMk id="34" creationId="{F1B2CCD5-B996-ACB3-CA55-51DAB85CDB3E}"/>
          </ac:graphicFrameMkLst>
        </pc:graphicFrameChg>
        <pc:graphicFrameChg chg="add mod">
          <ac:chgData name="Nguyen Chi Son" userId="606856d02e9d83ac" providerId="LiveId" clId="{916513A4-9BC5-408E-A99A-C1D2755C5876}" dt="2022-05-11T15:19:35.162" v="3413" actId="571"/>
          <ac:graphicFrameMkLst>
            <pc:docMk/>
            <pc:sldMk cId="2582018195" sldId="801"/>
            <ac:graphicFrameMk id="35" creationId="{DD57EA08-0CF7-D9B1-EF51-D39DF6623721}"/>
          </ac:graphicFrameMkLst>
        </pc:graphicFrameChg>
        <pc:graphicFrameChg chg="del">
          <ac:chgData name="Nguyen Chi Son" userId="606856d02e9d83ac" providerId="LiveId" clId="{916513A4-9BC5-408E-A99A-C1D2755C5876}" dt="2022-05-11T15:12:32.598" v="2757" actId="478"/>
          <ac:graphicFrameMkLst>
            <pc:docMk/>
            <pc:sldMk cId="2582018195" sldId="801"/>
            <ac:graphicFrameMk id="56" creationId="{9AD7B253-C2BC-5D6B-C7E3-00195279C208}"/>
          </ac:graphicFrameMkLst>
        </pc:graphicFrameChg>
        <pc:graphicFrameChg chg="del">
          <ac:chgData name="Nguyen Chi Son" userId="606856d02e9d83ac" providerId="LiveId" clId="{916513A4-9BC5-408E-A99A-C1D2755C5876}" dt="2022-05-11T15:12:32.598" v="2757" actId="478"/>
          <ac:graphicFrameMkLst>
            <pc:docMk/>
            <pc:sldMk cId="2582018195" sldId="801"/>
            <ac:graphicFrameMk id="57" creationId="{DC8AF503-9B1B-A8D8-EA5B-A9D1541B0A2B}"/>
          </ac:graphicFrameMkLst>
        </pc:graphicFrameChg>
        <pc:graphicFrameChg chg="del">
          <ac:chgData name="Nguyen Chi Son" userId="606856d02e9d83ac" providerId="LiveId" clId="{916513A4-9BC5-408E-A99A-C1D2755C5876}" dt="2022-05-11T15:12:32.598" v="2757" actId="478"/>
          <ac:graphicFrameMkLst>
            <pc:docMk/>
            <pc:sldMk cId="2582018195" sldId="801"/>
            <ac:graphicFrameMk id="73" creationId="{45531F04-DBED-D229-CDDE-74C54E8800D3}"/>
          </ac:graphicFrameMkLst>
        </pc:graphicFrameChg>
        <pc:graphicFrameChg chg="del">
          <ac:chgData name="Nguyen Chi Son" userId="606856d02e9d83ac" providerId="LiveId" clId="{916513A4-9BC5-408E-A99A-C1D2755C5876}" dt="2022-05-11T15:12:32.598" v="2757" actId="478"/>
          <ac:graphicFrameMkLst>
            <pc:docMk/>
            <pc:sldMk cId="2582018195" sldId="801"/>
            <ac:graphicFrameMk id="74" creationId="{FCC1554D-693C-0BDB-36B0-C3F776E0885F}"/>
          </ac:graphicFrameMkLst>
        </pc:graphicFrameChg>
        <pc:picChg chg="add mod">
          <ac:chgData name="Nguyen Chi Son" userId="606856d02e9d83ac" providerId="LiveId" clId="{916513A4-9BC5-408E-A99A-C1D2755C5876}" dt="2022-05-11T15:15:24.248" v="3276" actId="1076"/>
          <ac:picMkLst>
            <pc:docMk/>
            <pc:sldMk cId="2582018195" sldId="801"/>
            <ac:picMk id="3" creationId="{34D8D17A-1ED6-975A-136D-02C9E382D8AA}"/>
          </ac:picMkLst>
        </pc:picChg>
        <pc:cxnChg chg="add del mod">
          <ac:chgData name="Nguyen Chi Son" userId="606856d02e9d83ac" providerId="LiveId" clId="{916513A4-9BC5-408E-A99A-C1D2755C5876}" dt="2022-05-11T15:16:13.771" v="3321" actId="478"/>
          <ac:cxnSpMkLst>
            <pc:docMk/>
            <pc:sldMk cId="2582018195" sldId="801"/>
            <ac:cxnSpMk id="27" creationId="{ECF9BA54-B4C6-F389-BB45-12DA94658A9E}"/>
          </ac:cxnSpMkLst>
        </pc:cxnChg>
        <pc:cxnChg chg="add del mod">
          <ac:chgData name="Nguyen Chi Son" userId="606856d02e9d83ac" providerId="LiveId" clId="{916513A4-9BC5-408E-A99A-C1D2755C5876}" dt="2022-05-11T15:22:41.012" v="3610" actId="478"/>
          <ac:cxnSpMkLst>
            <pc:docMk/>
            <pc:sldMk cId="2582018195" sldId="801"/>
            <ac:cxnSpMk id="28" creationId="{8D53E615-7071-74BF-9BF6-FF61ECEF7C94}"/>
          </ac:cxnSpMkLst>
        </pc:cxnChg>
        <pc:cxnChg chg="del">
          <ac:chgData name="Nguyen Chi Son" userId="606856d02e9d83ac" providerId="LiveId" clId="{916513A4-9BC5-408E-A99A-C1D2755C5876}" dt="2022-05-11T15:12:32.598" v="2757" actId="478"/>
          <ac:cxnSpMkLst>
            <pc:docMk/>
            <pc:sldMk cId="2582018195" sldId="801"/>
            <ac:cxnSpMk id="60" creationId="{EA536AF0-6E4A-FE0C-9CAB-525C0859B16B}"/>
          </ac:cxnSpMkLst>
        </pc:cxnChg>
        <pc:cxnChg chg="del">
          <ac:chgData name="Nguyen Chi Son" userId="606856d02e9d83ac" providerId="LiveId" clId="{916513A4-9BC5-408E-A99A-C1D2755C5876}" dt="2022-05-11T15:12:32.598" v="2757" actId="478"/>
          <ac:cxnSpMkLst>
            <pc:docMk/>
            <pc:sldMk cId="2582018195" sldId="801"/>
            <ac:cxnSpMk id="62" creationId="{4667DEF6-3905-F098-D576-C90A08A0534D}"/>
          </ac:cxnSpMkLst>
        </pc:cxnChg>
      </pc:sldChg>
      <pc:sldChg chg="delSp modSp add mod delAnim modAnim">
        <pc:chgData name="Nguyen Chi Son" userId="606856d02e9d83ac" providerId="LiveId" clId="{916513A4-9BC5-408E-A99A-C1D2755C5876}" dt="2022-05-11T16:18:19.683" v="5591"/>
        <pc:sldMkLst>
          <pc:docMk/>
          <pc:sldMk cId="585758681" sldId="802"/>
        </pc:sldMkLst>
        <pc:spChg chg="mod">
          <ac:chgData name="Nguyen Chi Son" userId="606856d02e9d83ac" providerId="LiveId" clId="{916513A4-9BC5-408E-A99A-C1D2755C5876}" dt="2022-05-11T15:22:30.535" v="3602" actId="20577"/>
          <ac:spMkLst>
            <pc:docMk/>
            <pc:sldMk cId="585758681" sldId="802"/>
            <ac:spMk id="18" creationId="{E706F845-D4CD-8C29-F2F0-BB0ABB81E2D5}"/>
          </ac:spMkLst>
        </pc:spChg>
        <pc:spChg chg="mod">
          <ac:chgData name="Nguyen Chi Son" userId="606856d02e9d83ac" providerId="LiveId" clId="{916513A4-9BC5-408E-A99A-C1D2755C5876}" dt="2022-05-11T15:20:07.866" v="3442" actId="20577"/>
          <ac:spMkLst>
            <pc:docMk/>
            <pc:sldMk cId="585758681" sldId="802"/>
            <ac:spMk id="19" creationId="{9C339D16-68E4-43C4-A62E-D0146138D23B}"/>
          </ac:spMkLst>
        </pc:spChg>
        <pc:spChg chg="mod">
          <ac:chgData name="Nguyen Chi Son" userId="606856d02e9d83ac" providerId="LiveId" clId="{916513A4-9BC5-408E-A99A-C1D2755C5876}" dt="2022-05-11T15:20:54.910" v="3595" actId="20577"/>
          <ac:spMkLst>
            <pc:docMk/>
            <pc:sldMk cId="585758681" sldId="802"/>
            <ac:spMk id="21" creationId="{9A154720-A106-83DD-6B74-AEAF0A7DD6F1}"/>
          </ac:spMkLst>
        </pc:spChg>
        <pc:spChg chg="del mod">
          <ac:chgData name="Nguyen Chi Son" userId="606856d02e9d83ac" providerId="LiveId" clId="{916513A4-9BC5-408E-A99A-C1D2755C5876}" dt="2022-05-11T15:22:33.243" v="3605" actId="478"/>
          <ac:spMkLst>
            <pc:docMk/>
            <pc:sldMk cId="585758681" sldId="802"/>
            <ac:spMk id="26" creationId="{DA0253E9-B539-7C83-EA6F-5F46AC7F129D}"/>
          </ac:spMkLst>
        </pc:spChg>
        <pc:graphicFrameChg chg="del">
          <ac:chgData name="Nguyen Chi Son" userId="606856d02e9d83ac" providerId="LiveId" clId="{916513A4-9BC5-408E-A99A-C1D2755C5876}" dt="2022-05-11T15:22:31.171" v="3603" actId="478"/>
          <ac:graphicFrameMkLst>
            <pc:docMk/>
            <pc:sldMk cId="585758681" sldId="802"/>
            <ac:graphicFrameMk id="24" creationId="{3190AEBE-ABE4-131D-BE55-50840452C989}"/>
          </ac:graphicFrameMkLst>
        </pc:graphicFrameChg>
        <pc:graphicFrameChg chg="del">
          <ac:chgData name="Nguyen Chi Son" userId="606856d02e9d83ac" providerId="LiveId" clId="{916513A4-9BC5-408E-A99A-C1D2755C5876}" dt="2022-05-11T15:19:50.220" v="3417" actId="478"/>
          <ac:graphicFrameMkLst>
            <pc:docMk/>
            <pc:sldMk cId="585758681" sldId="802"/>
            <ac:graphicFrameMk id="29" creationId="{BF26024F-4D91-92D5-37DD-C85AACEEF3CB}"/>
          </ac:graphicFrameMkLst>
        </pc:graphicFrameChg>
        <pc:graphicFrameChg chg="del">
          <ac:chgData name="Nguyen Chi Son" userId="606856d02e9d83ac" providerId="LiveId" clId="{916513A4-9BC5-408E-A99A-C1D2755C5876}" dt="2022-05-11T15:19:50.220" v="3417" actId="478"/>
          <ac:graphicFrameMkLst>
            <pc:docMk/>
            <pc:sldMk cId="585758681" sldId="802"/>
            <ac:graphicFrameMk id="31" creationId="{A0B33DFB-9467-7F20-8555-C9FAB2B444CD}"/>
          </ac:graphicFrameMkLst>
        </pc:graphicFrameChg>
        <pc:graphicFrameChg chg="del">
          <ac:chgData name="Nguyen Chi Son" userId="606856d02e9d83ac" providerId="LiveId" clId="{916513A4-9BC5-408E-A99A-C1D2755C5876}" dt="2022-05-11T15:19:50.220" v="3417" actId="478"/>
          <ac:graphicFrameMkLst>
            <pc:docMk/>
            <pc:sldMk cId="585758681" sldId="802"/>
            <ac:graphicFrameMk id="32" creationId="{810787B3-2913-1432-C8A6-FC2DD8FC6E0D}"/>
          </ac:graphicFrameMkLst>
        </pc:graphicFrameChg>
        <pc:graphicFrameChg chg="mod">
          <ac:chgData name="Nguyen Chi Son" userId="606856d02e9d83ac" providerId="LiveId" clId="{916513A4-9BC5-408E-A99A-C1D2755C5876}" dt="2022-05-11T15:20:13.504" v="3445" actId="1076"/>
          <ac:graphicFrameMkLst>
            <pc:docMk/>
            <pc:sldMk cId="585758681" sldId="802"/>
            <ac:graphicFrameMk id="33" creationId="{10E8BB31-63B2-4DA8-1143-CFE9AA5D6266}"/>
          </ac:graphicFrameMkLst>
        </pc:graphicFrameChg>
        <pc:cxnChg chg="del">
          <ac:chgData name="Nguyen Chi Son" userId="606856d02e9d83ac" providerId="LiveId" clId="{916513A4-9BC5-408E-A99A-C1D2755C5876}" dt="2022-05-11T15:22:33.754" v="3606" actId="478"/>
          <ac:cxnSpMkLst>
            <pc:docMk/>
            <pc:sldMk cId="585758681" sldId="802"/>
            <ac:cxnSpMk id="28" creationId="{8D53E615-7071-74BF-9BF6-FF61ECEF7C94}"/>
          </ac:cxnSpMkLst>
        </pc:cxnChg>
      </pc:sldChg>
      <pc:sldChg chg="addSp delSp modSp add mod delAnim modAnim">
        <pc:chgData name="Nguyen Chi Son" userId="606856d02e9d83ac" providerId="LiveId" clId="{916513A4-9BC5-408E-A99A-C1D2755C5876}" dt="2022-05-11T16:18:40.994" v="5598"/>
        <pc:sldMkLst>
          <pc:docMk/>
          <pc:sldMk cId="3780574964" sldId="803"/>
        </pc:sldMkLst>
        <pc:spChg chg="add del mod">
          <ac:chgData name="Nguyen Chi Son" userId="606856d02e9d83ac" providerId="LiveId" clId="{916513A4-9BC5-408E-A99A-C1D2755C5876}" dt="2022-05-11T15:45:22.567" v="3968" actId="478"/>
          <ac:spMkLst>
            <pc:docMk/>
            <pc:sldMk cId="3780574964" sldId="803"/>
            <ac:spMk id="11" creationId="{0ADE2E7B-7984-03C3-21A0-E8201B8CF441}"/>
          </ac:spMkLst>
        </pc:spChg>
        <pc:spChg chg="add del mod">
          <ac:chgData name="Nguyen Chi Son" userId="606856d02e9d83ac" providerId="LiveId" clId="{916513A4-9BC5-408E-A99A-C1D2755C5876}" dt="2022-05-11T15:45:22.567" v="3968" actId="478"/>
          <ac:spMkLst>
            <pc:docMk/>
            <pc:sldMk cId="3780574964" sldId="803"/>
            <ac:spMk id="12" creationId="{8B884E7A-F4C4-AEB4-2043-7CB27EB740A2}"/>
          </ac:spMkLst>
        </pc:spChg>
        <pc:spChg chg="add del mod">
          <ac:chgData name="Nguyen Chi Son" userId="606856d02e9d83ac" providerId="LiveId" clId="{916513A4-9BC5-408E-A99A-C1D2755C5876}" dt="2022-05-11T15:45:22.567" v="3968" actId="478"/>
          <ac:spMkLst>
            <pc:docMk/>
            <pc:sldMk cId="3780574964" sldId="803"/>
            <ac:spMk id="13" creationId="{6D5E8CB9-93AC-C1DB-DC54-ED277A689929}"/>
          </ac:spMkLst>
        </pc:spChg>
        <pc:spChg chg="add del mod">
          <ac:chgData name="Nguyen Chi Son" userId="606856d02e9d83ac" providerId="LiveId" clId="{916513A4-9BC5-408E-A99A-C1D2755C5876}" dt="2022-05-11T15:45:22.567" v="3968" actId="478"/>
          <ac:spMkLst>
            <pc:docMk/>
            <pc:sldMk cId="3780574964" sldId="803"/>
            <ac:spMk id="14" creationId="{59F8776F-FB0A-8DDD-6443-F20C91D45A70}"/>
          </ac:spMkLst>
        </pc:spChg>
        <pc:spChg chg="add mod">
          <ac:chgData name="Nguyen Chi Son" userId="606856d02e9d83ac" providerId="LiveId" clId="{916513A4-9BC5-408E-A99A-C1D2755C5876}" dt="2022-05-11T15:45:33.347" v="4000" actId="20577"/>
          <ac:spMkLst>
            <pc:docMk/>
            <pc:sldMk cId="3780574964" sldId="803"/>
            <ac:spMk id="17" creationId="{ADFD575F-74DE-1F70-6574-2BFF7130AA4D}"/>
          </ac:spMkLst>
        </pc:spChg>
        <pc:spChg chg="del">
          <ac:chgData name="Nguyen Chi Son" userId="606856d02e9d83ac" providerId="LiveId" clId="{916513A4-9BC5-408E-A99A-C1D2755C5876}" dt="2022-05-11T15:23:04.775" v="3613" actId="478"/>
          <ac:spMkLst>
            <pc:docMk/>
            <pc:sldMk cId="3780574964" sldId="803"/>
            <ac:spMk id="18" creationId="{E706F845-D4CD-8C29-F2F0-BB0ABB81E2D5}"/>
          </ac:spMkLst>
        </pc:spChg>
        <pc:spChg chg="mod">
          <ac:chgData name="Nguyen Chi Son" userId="606856d02e9d83ac" providerId="LiveId" clId="{916513A4-9BC5-408E-A99A-C1D2755C5876}" dt="2022-05-11T15:23:41.975" v="3932" actId="20577"/>
          <ac:spMkLst>
            <pc:docMk/>
            <pc:sldMk cId="3780574964" sldId="803"/>
            <ac:spMk id="19" creationId="{9C339D16-68E4-43C4-A62E-D0146138D23B}"/>
          </ac:spMkLst>
        </pc:spChg>
        <pc:spChg chg="del">
          <ac:chgData name="Nguyen Chi Son" userId="606856d02e9d83ac" providerId="LiveId" clId="{916513A4-9BC5-408E-A99A-C1D2755C5876}" dt="2022-05-11T15:23:04.775" v="3613" actId="478"/>
          <ac:spMkLst>
            <pc:docMk/>
            <pc:sldMk cId="3780574964" sldId="803"/>
            <ac:spMk id="20" creationId="{2DA95C45-94DB-ED50-D772-FB9D4A1E5BE7}"/>
          </ac:spMkLst>
        </pc:spChg>
        <pc:spChg chg="del">
          <ac:chgData name="Nguyen Chi Son" userId="606856d02e9d83ac" providerId="LiveId" clId="{916513A4-9BC5-408E-A99A-C1D2755C5876}" dt="2022-05-11T15:23:04.775" v="3613" actId="478"/>
          <ac:spMkLst>
            <pc:docMk/>
            <pc:sldMk cId="3780574964" sldId="803"/>
            <ac:spMk id="21" creationId="{9A154720-A106-83DD-6B74-AEAF0A7DD6F1}"/>
          </ac:spMkLst>
        </pc:spChg>
        <pc:spChg chg="del">
          <ac:chgData name="Nguyen Chi Son" userId="606856d02e9d83ac" providerId="LiveId" clId="{916513A4-9BC5-408E-A99A-C1D2755C5876}" dt="2022-05-11T15:23:04.775" v="3613" actId="478"/>
          <ac:spMkLst>
            <pc:docMk/>
            <pc:sldMk cId="3780574964" sldId="803"/>
            <ac:spMk id="22" creationId="{DC818B19-D88D-D796-1118-D880B6881955}"/>
          </ac:spMkLst>
        </pc:spChg>
        <pc:spChg chg="add mod">
          <ac:chgData name="Nguyen Chi Son" userId="606856d02e9d83ac" providerId="LiveId" clId="{916513A4-9BC5-408E-A99A-C1D2755C5876}" dt="2022-05-11T15:45:25.067" v="3989" actId="1035"/>
          <ac:spMkLst>
            <pc:docMk/>
            <pc:sldMk cId="3780574964" sldId="803"/>
            <ac:spMk id="24" creationId="{DB71D430-481F-5149-4B9A-A5AF14A110CE}"/>
          </ac:spMkLst>
        </pc:spChg>
        <pc:spChg chg="add mod">
          <ac:chgData name="Nguyen Chi Son" userId="606856d02e9d83ac" providerId="LiveId" clId="{916513A4-9BC5-408E-A99A-C1D2755C5876}" dt="2022-05-11T15:45:53.515" v="4032" actId="20577"/>
          <ac:spMkLst>
            <pc:docMk/>
            <pc:sldMk cId="3780574964" sldId="803"/>
            <ac:spMk id="25" creationId="{4722EA00-FC53-F85B-AB6E-22805DBBC9BF}"/>
          </ac:spMkLst>
        </pc:spChg>
        <pc:spChg chg="add mod">
          <ac:chgData name="Nguyen Chi Son" userId="606856d02e9d83ac" providerId="LiveId" clId="{916513A4-9BC5-408E-A99A-C1D2755C5876}" dt="2022-05-11T15:45:25.067" v="3989" actId="1035"/>
          <ac:spMkLst>
            <pc:docMk/>
            <pc:sldMk cId="3780574964" sldId="803"/>
            <ac:spMk id="26" creationId="{2C997652-8ADB-57A5-52DF-1A61E250C624}"/>
          </ac:spMkLst>
        </pc:spChg>
        <pc:spChg chg="add mod">
          <ac:chgData name="Nguyen Chi Son" userId="606856d02e9d83ac" providerId="LiveId" clId="{916513A4-9BC5-408E-A99A-C1D2755C5876}" dt="2022-05-11T15:45:40.796" v="4009" actId="5793"/>
          <ac:spMkLst>
            <pc:docMk/>
            <pc:sldMk cId="3780574964" sldId="803"/>
            <ac:spMk id="29" creationId="{4AEB48DC-6B49-86D0-4BA8-15FB6525730E}"/>
          </ac:spMkLst>
        </pc:spChg>
        <pc:spChg chg="add del mod">
          <ac:chgData name="Nguyen Chi Son" userId="606856d02e9d83ac" providerId="LiveId" clId="{916513A4-9BC5-408E-A99A-C1D2755C5876}" dt="2022-05-11T15:45:35.151" v="4001" actId="478"/>
          <ac:spMkLst>
            <pc:docMk/>
            <pc:sldMk cId="3780574964" sldId="803"/>
            <ac:spMk id="30" creationId="{9A0CC0DA-F5D6-4D50-DAB8-DE497D5B1C54}"/>
          </ac:spMkLst>
        </pc:spChg>
        <pc:graphicFrameChg chg="add del mod">
          <ac:chgData name="Nguyen Chi Son" userId="606856d02e9d83ac" providerId="LiveId" clId="{916513A4-9BC5-408E-A99A-C1D2755C5876}" dt="2022-05-11T15:45:22.567" v="3968" actId="478"/>
          <ac:graphicFrameMkLst>
            <pc:docMk/>
            <pc:sldMk cId="3780574964" sldId="803"/>
            <ac:graphicFrameMk id="15" creationId="{B368459E-C73C-4D68-43CB-E63D5F8CC890}"/>
          </ac:graphicFrameMkLst>
        </pc:graphicFrameChg>
        <pc:graphicFrameChg chg="add del mod">
          <ac:chgData name="Nguyen Chi Son" userId="606856d02e9d83ac" providerId="LiveId" clId="{916513A4-9BC5-408E-A99A-C1D2755C5876}" dt="2022-05-11T15:45:22.567" v="3968" actId="478"/>
          <ac:graphicFrameMkLst>
            <pc:docMk/>
            <pc:sldMk cId="3780574964" sldId="803"/>
            <ac:graphicFrameMk id="16" creationId="{3FEA8ECE-9EAD-4B24-56FF-B46832711F20}"/>
          </ac:graphicFrameMkLst>
        </pc:graphicFrameChg>
        <pc:graphicFrameChg chg="del">
          <ac:chgData name="Nguyen Chi Son" userId="606856d02e9d83ac" providerId="LiveId" clId="{916513A4-9BC5-408E-A99A-C1D2755C5876}" dt="2022-05-11T15:23:04.775" v="3613" actId="478"/>
          <ac:graphicFrameMkLst>
            <pc:docMk/>
            <pc:sldMk cId="3780574964" sldId="803"/>
            <ac:graphicFrameMk id="23" creationId="{4B1D5968-D2BA-51F8-D85C-2167537A0A52}"/>
          </ac:graphicFrameMkLst>
        </pc:graphicFrameChg>
        <pc:graphicFrameChg chg="add mod">
          <ac:chgData name="Nguyen Chi Son" userId="606856d02e9d83ac" providerId="LiveId" clId="{916513A4-9BC5-408E-A99A-C1D2755C5876}" dt="2022-05-11T15:45:30.244" v="3998" actId="1037"/>
          <ac:graphicFrameMkLst>
            <pc:docMk/>
            <pc:sldMk cId="3780574964" sldId="803"/>
            <ac:graphicFrameMk id="27" creationId="{1CCE49B5-E89E-3CE4-CD99-99A4F00854C1}"/>
          </ac:graphicFrameMkLst>
        </pc:graphicFrameChg>
        <pc:graphicFrameChg chg="add del mod">
          <ac:chgData name="Nguyen Chi Son" userId="606856d02e9d83ac" providerId="LiveId" clId="{916513A4-9BC5-408E-A99A-C1D2755C5876}" dt="2022-05-11T15:45:35.151" v="4001" actId="478"/>
          <ac:graphicFrameMkLst>
            <pc:docMk/>
            <pc:sldMk cId="3780574964" sldId="803"/>
            <ac:graphicFrameMk id="28" creationId="{EB47E979-A9F8-3A77-7C05-11D00E513B3E}"/>
          </ac:graphicFrameMkLst>
        </pc:graphicFrameChg>
        <pc:graphicFrameChg chg="del">
          <ac:chgData name="Nguyen Chi Son" userId="606856d02e9d83ac" providerId="LiveId" clId="{916513A4-9BC5-408E-A99A-C1D2755C5876}" dt="2022-05-11T15:23:04.775" v="3613" actId="478"/>
          <ac:graphicFrameMkLst>
            <pc:docMk/>
            <pc:sldMk cId="3780574964" sldId="803"/>
            <ac:graphicFrameMk id="33" creationId="{10E8BB31-63B2-4DA8-1143-CFE9AA5D6266}"/>
          </ac:graphicFrameMkLst>
        </pc:graphicFrameChg>
        <pc:graphicFrameChg chg="add mod">
          <ac:chgData name="Nguyen Chi Son" userId="606856d02e9d83ac" providerId="LiveId" clId="{916513A4-9BC5-408E-A99A-C1D2755C5876}" dt="2022-05-11T15:46:06.826" v="4035"/>
          <ac:graphicFrameMkLst>
            <pc:docMk/>
            <pc:sldMk cId="3780574964" sldId="803"/>
            <ac:graphicFrameMk id="34" creationId="{EDE38920-4EE8-FF28-05C8-B82DF875E144}"/>
          </ac:graphicFrameMkLst>
        </pc:graphicFrameChg>
        <pc:graphicFrameChg chg="add del mod">
          <ac:chgData name="Nguyen Chi Son" userId="606856d02e9d83ac" providerId="LiveId" clId="{916513A4-9BC5-408E-A99A-C1D2755C5876}" dt="2022-05-11T15:45:52.194" v="4029" actId="478"/>
          <ac:graphicFrameMkLst>
            <pc:docMk/>
            <pc:sldMk cId="3780574964" sldId="803"/>
            <ac:graphicFrameMk id="35" creationId="{6267323B-D2A0-D4B7-C381-A8C0A6AFA34F}"/>
          </ac:graphicFrameMkLst>
        </pc:graphicFrameChg>
        <pc:picChg chg="del">
          <ac:chgData name="Nguyen Chi Son" userId="606856d02e9d83ac" providerId="LiveId" clId="{916513A4-9BC5-408E-A99A-C1D2755C5876}" dt="2022-05-11T15:23:02.915" v="3612" actId="478"/>
          <ac:picMkLst>
            <pc:docMk/>
            <pc:sldMk cId="3780574964" sldId="803"/>
            <ac:picMk id="3" creationId="{34D8D17A-1ED6-975A-136D-02C9E382D8AA}"/>
          </ac:picMkLst>
        </pc:picChg>
        <pc:cxnChg chg="add mod">
          <ac:chgData name="Nguyen Chi Son" userId="606856d02e9d83ac" providerId="LiveId" clId="{916513A4-9BC5-408E-A99A-C1D2755C5876}" dt="2022-05-11T15:45:25.067" v="3989" actId="1035"/>
          <ac:cxnSpMkLst>
            <pc:docMk/>
            <pc:sldMk cId="3780574964" sldId="803"/>
            <ac:cxnSpMk id="31" creationId="{AE4416F2-2318-A807-71F6-F07D215BBE46}"/>
          </ac:cxnSpMkLst>
        </pc:cxnChg>
        <pc:cxnChg chg="add del mod">
          <ac:chgData name="Nguyen Chi Son" userId="606856d02e9d83ac" providerId="LiveId" clId="{916513A4-9BC5-408E-A99A-C1D2755C5876}" dt="2022-05-11T15:45:35.151" v="4001" actId="478"/>
          <ac:cxnSpMkLst>
            <pc:docMk/>
            <pc:sldMk cId="3780574964" sldId="803"/>
            <ac:cxnSpMk id="32" creationId="{F0DE9E95-928D-9E2D-2D0D-7DDFA44E561E}"/>
          </ac:cxnSpMkLst>
        </pc:cxnChg>
      </pc:sldChg>
      <pc:sldChg chg="addSp delSp modSp add del mod addAnim delAnim modAnim">
        <pc:chgData name="Nguyen Chi Son" userId="606856d02e9d83ac" providerId="LiveId" clId="{916513A4-9BC5-408E-A99A-C1D2755C5876}" dt="2022-05-11T16:12:40.754" v="5189" actId="47"/>
        <pc:sldMkLst>
          <pc:docMk/>
          <pc:sldMk cId="2066017035" sldId="804"/>
        </pc:sldMkLst>
        <pc:spChg chg="add mod">
          <ac:chgData name="Nguyen Chi Son" userId="606856d02e9d83ac" providerId="LiveId" clId="{916513A4-9BC5-408E-A99A-C1D2755C5876}" dt="2022-05-11T16:10:51.475" v="4951" actId="1036"/>
          <ac:spMkLst>
            <pc:docMk/>
            <pc:sldMk cId="2066017035" sldId="804"/>
            <ac:spMk id="14" creationId="{491553AE-03AC-3C1E-3BD8-6F1C7A93218B}"/>
          </ac:spMkLst>
        </pc:spChg>
        <pc:spChg chg="add mod">
          <ac:chgData name="Nguyen Chi Son" userId="606856d02e9d83ac" providerId="LiveId" clId="{916513A4-9BC5-408E-A99A-C1D2755C5876}" dt="2022-05-11T16:04:17.831" v="4593" actId="1036"/>
          <ac:spMkLst>
            <pc:docMk/>
            <pc:sldMk cId="2066017035" sldId="804"/>
            <ac:spMk id="15" creationId="{05F4C26A-EF61-FE88-1195-293A3CF6B109}"/>
          </ac:spMkLst>
        </pc:spChg>
        <pc:spChg chg="add mod">
          <ac:chgData name="Nguyen Chi Son" userId="606856d02e9d83ac" providerId="LiveId" clId="{916513A4-9BC5-408E-A99A-C1D2755C5876}" dt="2022-05-11T16:07:22.345" v="4810" actId="20577"/>
          <ac:spMkLst>
            <pc:docMk/>
            <pc:sldMk cId="2066017035" sldId="804"/>
            <ac:spMk id="16" creationId="{860935B0-A104-7647-D62C-C30F309F2DEE}"/>
          </ac:spMkLst>
        </pc:spChg>
        <pc:spChg chg="del">
          <ac:chgData name="Nguyen Chi Son" userId="606856d02e9d83ac" providerId="LiveId" clId="{916513A4-9BC5-408E-A99A-C1D2755C5876}" dt="2022-05-11T15:46:35.042" v="4037" actId="478"/>
          <ac:spMkLst>
            <pc:docMk/>
            <pc:sldMk cId="2066017035" sldId="804"/>
            <ac:spMk id="17" creationId="{ADFD575F-74DE-1F70-6574-2BFF7130AA4D}"/>
          </ac:spMkLst>
        </pc:spChg>
        <pc:spChg chg="add mod">
          <ac:chgData name="Nguyen Chi Son" userId="606856d02e9d83ac" providerId="LiveId" clId="{916513A4-9BC5-408E-A99A-C1D2755C5876}" dt="2022-05-11T16:10:51.475" v="4951" actId="1036"/>
          <ac:spMkLst>
            <pc:docMk/>
            <pc:sldMk cId="2066017035" sldId="804"/>
            <ac:spMk id="18" creationId="{76ACCF80-5506-B71A-80B4-A882BCE2AED9}"/>
          </ac:spMkLst>
        </pc:spChg>
        <pc:spChg chg="mod">
          <ac:chgData name="Nguyen Chi Son" userId="606856d02e9d83ac" providerId="LiveId" clId="{916513A4-9BC5-408E-A99A-C1D2755C5876}" dt="2022-05-11T16:10:35.735" v="4925" actId="20577"/>
          <ac:spMkLst>
            <pc:docMk/>
            <pc:sldMk cId="2066017035" sldId="804"/>
            <ac:spMk id="19" creationId="{9C339D16-68E4-43C4-A62E-D0146138D23B}"/>
          </ac:spMkLst>
        </pc:spChg>
        <pc:spChg chg="del">
          <ac:chgData name="Nguyen Chi Son" userId="606856d02e9d83ac" providerId="LiveId" clId="{916513A4-9BC5-408E-A99A-C1D2755C5876}" dt="2022-05-11T15:46:35.042" v="4037" actId="478"/>
          <ac:spMkLst>
            <pc:docMk/>
            <pc:sldMk cId="2066017035" sldId="804"/>
            <ac:spMk id="24" creationId="{DB71D430-481F-5149-4B9A-A5AF14A110CE}"/>
          </ac:spMkLst>
        </pc:spChg>
        <pc:spChg chg="del">
          <ac:chgData name="Nguyen Chi Son" userId="606856d02e9d83ac" providerId="LiveId" clId="{916513A4-9BC5-408E-A99A-C1D2755C5876}" dt="2022-05-11T15:46:35.042" v="4037" actId="478"/>
          <ac:spMkLst>
            <pc:docMk/>
            <pc:sldMk cId="2066017035" sldId="804"/>
            <ac:spMk id="25" creationId="{4722EA00-FC53-F85B-AB6E-22805DBBC9BF}"/>
          </ac:spMkLst>
        </pc:spChg>
        <pc:spChg chg="del">
          <ac:chgData name="Nguyen Chi Son" userId="606856d02e9d83ac" providerId="LiveId" clId="{916513A4-9BC5-408E-A99A-C1D2755C5876}" dt="2022-05-11T15:46:35.042" v="4037" actId="478"/>
          <ac:spMkLst>
            <pc:docMk/>
            <pc:sldMk cId="2066017035" sldId="804"/>
            <ac:spMk id="26" creationId="{2C997652-8ADB-57A5-52DF-1A61E250C624}"/>
          </ac:spMkLst>
        </pc:spChg>
        <pc:spChg chg="del">
          <ac:chgData name="Nguyen Chi Son" userId="606856d02e9d83ac" providerId="LiveId" clId="{916513A4-9BC5-408E-A99A-C1D2755C5876}" dt="2022-05-11T15:46:35.042" v="4037" actId="478"/>
          <ac:spMkLst>
            <pc:docMk/>
            <pc:sldMk cId="2066017035" sldId="804"/>
            <ac:spMk id="29" creationId="{4AEB48DC-6B49-86D0-4BA8-15FB6525730E}"/>
          </ac:spMkLst>
        </pc:spChg>
        <pc:graphicFrameChg chg="add mod">
          <ac:chgData name="Nguyen Chi Son" userId="606856d02e9d83ac" providerId="LiveId" clId="{916513A4-9BC5-408E-A99A-C1D2755C5876}" dt="2022-05-11T16:10:51.475" v="4951" actId="1036"/>
          <ac:graphicFrameMkLst>
            <pc:docMk/>
            <pc:sldMk cId="2066017035" sldId="804"/>
            <ac:graphicFrameMk id="20" creationId="{F505A47B-41FE-B8E4-4F90-18CF7C0C1F51}"/>
          </ac:graphicFrameMkLst>
        </pc:graphicFrameChg>
        <pc:graphicFrameChg chg="add del mod">
          <ac:chgData name="Nguyen Chi Son" userId="606856d02e9d83ac" providerId="LiveId" clId="{916513A4-9BC5-408E-A99A-C1D2755C5876}" dt="2022-05-11T16:06:50.999" v="4751"/>
          <ac:graphicFrameMkLst>
            <pc:docMk/>
            <pc:sldMk cId="2066017035" sldId="804"/>
            <ac:graphicFrameMk id="21" creationId="{93AD85E5-8BFE-FB22-DD01-5C6FFAEEB068}"/>
          </ac:graphicFrameMkLst>
        </pc:graphicFrameChg>
        <pc:graphicFrameChg chg="add mod">
          <ac:chgData name="Nguyen Chi Son" userId="606856d02e9d83ac" providerId="LiveId" clId="{916513A4-9BC5-408E-A99A-C1D2755C5876}" dt="2022-05-11T16:07:00.727" v="4753"/>
          <ac:graphicFrameMkLst>
            <pc:docMk/>
            <pc:sldMk cId="2066017035" sldId="804"/>
            <ac:graphicFrameMk id="22" creationId="{472B7855-EB66-4FCF-FC67-A22A01AF2675}"/>
          </ac:graphicFrameMkLst>
        </pc:graphicFrameChg>
        <pc:graphicFrameChg chg="del">
          <ac:chgData name="Nguyen Chi Son" userId="606856d02e9d83ac" providerId="LiveId" clId="{916513A4-9BC5-408E-A99A-C1D2755C5876}" dt="2022-05-11T15:46:35.042" v="4037" actId="478"/>
          <ac:graphicFrameMkLst>
            <pc:docMk/>
            <pc:sldMk cId="2066017035" sldId="804"/>
            <ac:graphicFrameMk id="27" creationId="{1CCE49B5-E89E-3CE4-CD99-99A4F00854C1}"/>
          </ac:graphicFrameMkLst>
        </pc:graphicFrameChg>
        <pc:graphicFrameChg chg="del">
          <ac:chgData name="Nguyen Chi Son" userId="606856d02e9d83ac" providerId="LiveId" clId="{916513A4-9BC5-408E-A99A-C1D2755C5876}" dt="2022-05-11T15:46:35.042" v="4037" actId="478"/>
          <ac:graphicFrameMkLst>
            <pc:docMk/>
            <pc:sldMk cId="2066017035" sldId="804"/>
            <ac:graphicFrameMk id="34" creationId="{EDE38920-4EE8-FF28-05C8-B82DF875E144}"/>
          </ac:graphicFrameMkLst>
        </pc:graphicFrameChg>
        <pc:picChg chg="add mod">
          <ac:chgData name="Nguyen Chi Son" userId="606856d02e9d83ac" providerId="LiveId" clId="{916513A4-9BC5-408E-A99A-C1D2755C5876}" dt="2022-05-11T15:48:14.035" v="4547" actId="1076"/>
          <ac:picMkLst>
            <pc:docMk/>
            <pc:sldMk cId="2066017035" sldId="804"/>
            <ac:picMk id="3" creationId="{123ACEC6-2D78-3769-F132-5DE76D54D382}"/>
          </ac:picMkLst>
        </pc:picChg>
        <pc:cxnChg chg="del">
          <ac:chgData name="Nguyen Chi Son" userId="606856d02e9d83ac" providerId="LiveId" clId="{916513A4-9BC5-408E-A99A-C1D2755C5876}" dt="2022-05-11T15:46:35.042" v="4037" actId="478"/>
          <ac:cxnSpMkLst>
            <pc:docMk/>
            <pc:sldMk cId="2066017035" sldId="804"/>
            <ac:cxnSpMk id="31" creationId="{AE4416F2-2318-A807-71F6-F07D215BBE46}"/>
          </ac:cxnSpMkLst>
        </pc:cxnChg>
      </pc:sldChg>
      <pc:sldChg chg="addSp delSp modSp add mod delAnim modAnim">
        <pc:chgData name="Nguyen Chi Son" userId="606856d02e9d83ac" providerId="LiveId" clId="{916513A4-9BC5-408E-A99A-C1D2755C5876}" dt="2022-05-11T16:19:58.967" v="5613"/>
        <pc:sldMkLst>
          <pc:docMk/>
          <pc:sldMk cId="2604953891" sldId="805"/>
        </pc:sldMkLst>
        <pc:spChg chg="add mod">
          <ac:chgData name="Nguyen Chi Son" userId="606856d02e9d83ac" providerId="LiveId" clId="{916513A4-9BC5-408E-A99A-C1D2755C5876}" dt="2022-05-11T16:14:31.128" v="5531"/>
          <ac:spMkLst>
            <pc:docMk/>
            <pc:sldMk cId="2604953891" sldId="805"/>
            <ac:spMk id="12" creationId="{6E5248AB-5B43-10A8-20C5-C721E7CAA91C}"/>
          </ac:spMkLst>
        </pc:spChg>
        <pc:spChg chg="add mod">
          <ac:chgData name="Nguyen Chi Son" userId="606856d02e9d83ac" providerId="LiveId" clId="{916513A4-9BC5-408E-A99A-C1D2755C5876}" dt="2022-05-11T16:11:05.732" v="4954"/>
          <ac:spMkLst>
            <pc:docMk/>
            <pc:sldMk cId="2604953891" sldId="805"/>
            <ac:spMk id="13" creationId="{D43B9D19-0AE1-6204-6861-79E22A3BF5B6}"/>
          </ac:spMkLst>
        </pc:spChg>
        <pc:spChg chg="del">
          <ac:chgData name="Nguyen Chi Son" userId="606856d02e9d83ac" providerId="LiveId" clId="{916513A4-9BC5-408E-A99A-C1D2755C5876}" dt="2022-05-11T16:11:05.375" v="4953" actId="478"/>
          <ac:spMkLst>
            <pc:docMk/>
            <pc:sldMk cId="2604953891" sldId="805"/>
            <ac:spMk id="14" creationId="{491553AE-03AC-3C1E-3BD8-6F1C7A93218B}"/>
          </ac:spMkLst>
        </pc:spChg>
        <pc:spChg chg="mod">
          <ac:chgData name="Nguyen Chi Son" userId="606856d02e9d83ac" providerId="LiveId" clId="{916513A4-9BC5-408E-A99A-C1D2755C5876}" dt="2022-05-11T16:13:33.520" v="5349" actId="20577"/>
          <ac:spMkLst>
            <pc:docMk/>
            <pc:sldMk cId="2604953891" sldId="805"/>
            <ac:spMk id="16" creationId="{860935B0-A104-7647-D62C-C30F309F2DEE}"/>
          </ac:spMkLst>
        </pc:spChg>
        <pc:spChg chg="del">
          <ac:chgData name="Nguyen Chi Son" userId="606856d02e9d83ac" providerId="LiveId" clId="{916513A4-9BC5-408E-A99A-C1D2755C5876}" dt="2022-05-11T16:11:05.375" v="4953" actId="478"/>
          <ac:spMkLst>
            <pc:docMk/>
            <pc:sldMk cId="2604953891" sldId="805"/>
            <ac:spMk id="18" creationId="{76ACCF80-5506-B71A-80B4-A882BCE2AED9}"/>
          </ac:spMkLst>
        </pc:spChg>
        <pc:spChg chg="mod">
          <ac:chgData name="Nguyen Chi Son" userId="606856d02e9d83ac" providerId="LiveId" clId="{916513A4-9BC5-408E-A99A-C1D2755C5876}" dt="2022-05-11T16:11:14.436" v="4965" actId="20577"/>
          <ac:spMkLst>
            <pc:docMk/>
            <pc:sldMk cId="2604953891" sldId="805"/>
            <ac:spMk id="19" creationId="{9C339D16-68E4-43C4-A62E-D0146138D23B}"/>
          </ac:spMkLst>
        </pc:spChg>
        <pc:graphicFrameChg chg="add mod">
          <ac:chgData name="Nguyen Chi Son" userId="606856d02e9d83ac" providerId="LiveId" clId="{916513A4-9BC5-408E-A99A-C1D2755C5876}" dt="2022-05-11T16:11:05.732" v="4954"/>
          <ac:graphicFrameMkLst>
            <pc:docMk/>
            <pc:sldMk cId="2604953891" sldId="805"/>
            <ac:graphicFrameMk id="17" creationId="{05766218-ABE3-149C-D730-A60F08BF8A53}"/>
          </ac:graphicFrameMkLst>
        </pc:graphicFrameChg>
        <pc:graphicFrameChg chg="del">
          <ac:chgData name="Nguyen Chi Son" userId="606856d02e9d83ac" providerId="LiveId" clId="{916513A4-9BC5-408E-A99A-C1D2755C5876}" dt="2022-05-11T16:11:05.375" v="4953" actId="478"/>
          <ac:graphicFrameMkLst>
            <pc:docMk/>
            <pc:sldMk cId="2604953891" sldId="805"/>
            <ac:graphicFrameMk id="20" creationId="{F505A47B-41FE-B8E4-4F90-18CF7C0C1F51}"/>
          </ac:graphicFrameMkLst>
        </pc:graphicFrameChg>
        <pc:graphicFrameChg chg="del mod">
          <ac:chgData name="Nguyen Chi Son" userId="606856d02e9d83ac" providerId="LiveId" clId="{916513A4-9BC5-408E-A99A-C1D2755C5876}" dt="2022-05-11T16:13:11.754" v="5275" actId="478"/>
          <ac:graphicFrameMkLst>
            <pc:docMk/>
            <pc:sldMk cId="2604953891" sldId="805"/>
            <ac:graphicFrameMk id="21" creationId="{93AD85E5-8BFE-FB22-DD01-5C6FFAEEB068}"/>
          </ac:graphicFrameMkLst>
        </pc:graphicFrameChg>
        <pc:graphicFrameChg chg="mod">
          <ac:chgData name="Nguyen Chi Son" userId="606856d02e9d83ac" providerId="LiveId" clId="{916513A4-9BC5-408E-A99A-C1D2755C5876}" dt="2022-05-11T16:13:13.894" v="5276" actId="1076"/>
          <ac:graphicFrameMkLst>
            <pc:docMk/>
            <pc:sldMk cId="2604953891" sldId="805"/>
            <ac:graphicFrameMk id="22" creationId="{472B7855-EB66-4FCF-FC67-A22A01AF2675}"/>
          </ac:graphicFrameMkLst>
        </pc:graphicFrameChg>
        <pc:cxnChg chg="add mod">
          <ac:chgData name="Nguyen Chi Son" userId="606856d02e9d83ac" providerId="LiveId" clId="{916513A4-9BC5-408E-A99A-C1D2755C5876}" dt="2022-05-11T16:15:54.313" v="5563" actId="1037"/>
          <ac:cxnSpMkLst>
            <pc:docMk/>
            <pc:sldMk cId="2604953891" sldId="805"/>
            <ac:cxnSpMk id="23" creationId="{90120D7C-4701-A9F1-3995-D8631AC0D37D}"/>
          </ac:cxnSpMkLst>
        </pc:cxnChg>
      </pc:sldChg>
      <pc:sldChg chg="addSp delSp modSp add mod delAnim modAnim">
        <pc:chgData name="Nguyen Chi Son" userId="606856d02e9d83ac" providerId="LiveId" clId="{916513A4-9BC5-408E-A99A-C1D2755C5876}" dt="2022-05-11T16:19:26.139" v="5604"/>
        <pc:sldMkLst>
          <pc:docMk/>
          <pc:sldMk cId="1042644984" sldId="806"/>
        </pc:sldMkLst>
        <pc:spChg chg="mod">
          <ac:chgData name="Nguyen Chi Son" userId="606856d02e9d83ac" providerId="LiveId" clId="{916513A4-9BC5-408E-A99A-C1D2755C5876}" dt="2022-05-11T16:14:22.097" v="5528" actId="20577"/>
          <ac:spMkLst>
            <pc:docMk/>
            <pc:sldMk cId="1042644984" sldId="806"/>
            <ac:spMk id="14" creationId="{491553AE-03AC-3C1E-3BD8-6F1C7A93218B}"/>
          </ac:spMkLst>
        </pc:spChg>
        <pc:spChg chg="mod">
          <ac:chgData name="Nguyen Chi Son" userId="606856d02e9d83ac" providerId="LiveId" clId="{916513A4-9BC5-408E-A99A-C1D2755C5876}" dt="2022-05-11T16:11:45.792" v="5040" actId="20577"/>
          <ac:spMkLst>
            <pc:docMk/>
            <pc:sldMk cId="1042644984" sldId="806"/>
            <ac:spMk id="16" creationId="{860935B0-A104-7647-D62C-C30F309F2DEE}"/>
          </ac:spMkLst>
        </pc:spChg>
        <pc:graphicFrameChg chg="del">
          <ac:chgData name="Nguyen Chi Son" userId="606856d02e9d83ac" providerId="LiveId" clId="{916513A4-9BC5-408E-A99A-C1D2755C5876}" dt="2022-05-11T16:11:27.097" v="4967" actId="478"/>
          <ac:graphicFrameMkLst>
            <pc:docMk/>
            <pc:sldMk cId="1042644984" sldId="806"/>
            <ac:graphicFrameMk id="22" creationId="{472B7855-EB66-4FCF-FC67-A22A01AF2675}"/>
          </ac:graphicFrameMkLst>
        </pc:graphicFrameChg>
        <pc:cxnChg chg="add mod">
          <ac:chgData name="Nguyen Chi Son" userId="606856d02e9d83ac" providerId="LiveId" clId="{916513A4-9BC5-408E-A99A-C1D2755C5876}" dt="2022-05-11T16:14:55.549" v="5537" actId="14100"/>
          <ac:cxnSpMkLst>
            <pc:docMk/>
            <pc:sldMk cId="1042644984" sldId="806"/>
            <ac:cxnSpMk id="4" creationId="{24309FA3-C177-7674-D2C9-70A26990C604}"/>
          </ac:cxnSpMkLst>
        </pc:cxnChg>
      </pc:sldChg>
      <pc:sldChg chg="addSp delSp modSp add mod delAnim modAnim">
        <pc:chgData name="Nguyen Chi Son" userId="606856d02e9d83ac" providerId="LiveId" clId="{916513A4-9BC5-408E-A99A-C1D2755C5876}" dt="2022-05-11T16:19:36.092" v="5607"/>
        <pc:sldMkLst>
          <pc:docMk/>
          <pc:sldMk cId="784377188" sldId="807"/>
        </pc:sldMkLst>
        <pc:spChg chg="mod">
          <ac:chgData name="Nguyen Chi Son" userId="606856d02e9d83ac" providerId="LiveId" clId="{916513A4-9BC5-408E-A99A-C1D2755C5876}" dt="2022-05-11T16:14:26.784" v="5529"/>
          <ac:spMkLst>
            <pc:docMk/>
            <pc:sldMk cId="784377188" sldId="807"/>
            <ac:spMk id="14" creationId="{491553AE-03AC-3C1E-3BD8-6F1C7A93218B}"/>
          </ac:spMkLst>
        </pc:spChg>
        <pc:spChg chg="mod">
          <ac:chgData name="Nguyen Chi Son" userId="606856d02e9d83ac" providerId="LiveId" clId="{916513A4-9BC5-408E-A99A-C1D2755C5876}" dt="2022-05-11T16:12:37.270" v="5188" actId="20577"/>
          <ac:spMkLst>
            <pc:docMk/>
            <pc:sldMk cId="784377188" sldId="807"/>
            <ac:spMk id="16" creationId="{860935B0-A104-7647-D62C-C30F309F2DEE}"/>
          </ac:spMkLst>
        </pc:spChg>
        <pc:graphicFrameChg chg="del">
          <ac:chgData name="Nguyen Chi Son" userId="606856d02e9d83ac" providerId="LiveId" clId="{916513A4-9BC5-408E-A99A-C1D2755C5876}" dt="2022-05-11T16:12:02.196" v="5044" actId="478"/>
          <ac:graphicFrameMkLst>
            <pc:docMk/>
            <pc:sldMk cId="784377188" sldId="807"/>
            <ac:graphicFrameMk id="21" creationId="{93AD85E5-8BFE-FB22-DD01-5C6FFAEEB068}"/>
          </ac:graphicFrameMkLst>
        </pc:graphicFrameChg>
        <pc:graphicFrameChg chg="mod">
          <ac:chgData name="Nguyen Chi Son" userId="606856d02e9d83ac" providerId="LiveId" clId="{916513A4-9BC5-408E-A99A-C1D2755C5876}" dt="2022-05-11T16:12:15.590" v="5108" actId="1035"/>
          <ac:graphicFrameMkLst>
            <pc:docMk/>
            <pc:sldMk cId="784377188" sldId="807"/>
            <ac:graphicFrameMk id="22" creationId="{472B7855-EB66-4FCF-FC67-A22A01AF2675}"/>
          </ac:graphicFrameMkLst>
        </pc:graphicFrameChg>
        <pc:cxnChg chg="add mod">
          <ac:chgData name="Nguyen Chi Son" userId="606856d02e9d83ac" providerId="LiveId" clId="{916513A4-9BC5-408E-A99A-C1D2755C5876}" dt="2022-05-11T16:15:16.470" v="5542" actId="14100"/>
          <ac:cxnSpMkLst>
            <pc:docMk/>
            <pc:sldMk cId="784377188" sldId="807"/>
            <ac:cxnSpMk id="12" creationId="{ACB9C30D-B4C1-6ADA-EFC2-96FFEADCA44E}"/>
          </ac:cxnSpMkLst>
        </pc:cxnChg>
      </pc:sldChg>
      <pc:sldChg chg="addSp delSp modSp add mod delAnim modAnim">
        <pc:chgData name="Nguyen Chi Son" userId="606856d02e9d83ac" providerId="LiveId" clId="{916513A4-9BC5-408E-A99A-C1D2755C5876}" dt="2022-05-11T16:19:48.404" v="5610"/>
        <pc:sldMkLst>
          <pc:docMk/>
          <pc:sldMk cId="286503929" sldId="808"/>
        </pc:sldMkLst>
        <pc:spChg chg="mod">
          <ac:chgData name="Nguyen Chi Son" userId="606856d02e9d83ac" providerId="LiveId" clId="{916513A4-9BC5-408E-A99A-C1D2755C5876}" dt="2022-05-11T16:14:28.940" v="5530"/>
          <ac:spMkLst>
            <pc:docMk/>
            <pc:sldMk cId="286503929" sldId="808"/>
            <ac:spMk id="12" creationId="{6E5248AB-5B43-10A8-20C5-C721E7CAA91C}"/>
          </ac:spMkLst>
        </pc:spChg>
        <pc:spChg chg="mod">
          <ac:chgData name="Nguyen Chi Son" userId="606856d02e9d83ac" providerId="LiveId" clId="{916513A4-9BC5-408E-A99A-C1D2755C5876}" dt="2022-05-11T16:13:05.551" v="5272" actId="20577"/>
          <ac:spMkLst>
            <pc:docMk/>
            <pc:sldMk cId="286503929" sldId="808"/>
            <ac:spMk id="16" creationId="{860935B0-A104-7647-D62C-C30F309F2DEE}"/>
          </ac:spMkLst>
        </pc:spChg>
        <pc:graphicFrameChg chg="del">
          <ac:chgData name="Nguyen Chi Son" userId="606856d02e9d83ac" providerId="LiveId" clId="{916513A4-9BC5-408E-A99A-C1D2755C5876}" dt="2022-05-11T16:12:50.083" v="5191" actId="478"/>
          <ac:graphicFrameMkLst>
            <pc:docMk/>
            <pc:sldMk cId="286503929" sldId="808"/>
            <ac:graphicFrameMk id="22" creationId="{472B7855-EB66-4FCF-FC67-A22A01AF2675}"/>
          </ac:graphicFrameMkLst>
        </pc:graphicFrameChg>
        <pc:cxnChg chg="add mod">
          <ac:chgData name="Nguyen Chi Son" userId="606856d02e9d83ac" providerId="LiveId" clId="{916513A4-9BC5-408E-A99A-C1D2755C5876}" dt="2022-05-11T16:15:33.469" v="5551" actId="14100"/>
          <ac:cxnSpMkLst>
            <pc:docMk/>
            <pc:sldMk cId="286503929" sldId="808"/>
            <ac:cxnSpMk id="14" creationId="{8BB56A2F-EF13-B9C6-E0BE-31DB41468704}"/>
          </ac:cxnSpMkLst>
        </pc:cxnChg>
      </pc:sldChg>
    </pc:docChg>
  </pc:docChgLst>
  <pc:docChgLst>
    <pc:chgData name="Nguyen Chi Son" userId="606856d02e9d83ac" providerId="LiveId" clId="{D004948A-28F6-4C2A-98E3-B11E1532C4FA}"/>
    <pc:docChg chg="undo custSel addSld delSld modSld">
      <pc:chgData name="Nguyen Chi Son" userId="606856d02e9d83ac" providerId="LiveId" clId="{D004948A-28F6-4C2A-98E3-B11E1532C4FA}" dt="2022-05-17T16:24:01.970" v="6985"/>
      <pc:docMkLst>
        <pc:docMk/>
      </pc:docMkLst>
      <pc:sldChg chg="modSp mod">
        <pc:chgData name="Nguyen Chi Son" userId="606856d02e9d83ac" providerId="LiveId" clId="{D004948A-28F6-4C2A-98E3-B11E1532C4FA}" dt="2022-05-17T03:53:14.938" v="44" actId="255"/>
        <pc:sldMkLst>
          <pc:docMk/>
          <pc:sldMk cId="2922349590" sldId="256"/>
        </pc:sldMkLst>
        <pc:spChg chg="mod">
          <ac:chgData name="Nguyen Chi Son" userId="606856d02e9d83ac" providerId="LiveId" clId="{D004948A-28F6-4C2A-98E3-B11E1532C4FA}" dt="2022-05-17T03:53:14.938" v="44" actId="255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D004948A-28F6-4C2A-98E3-B11E1532C4FA}" dt="2022-05-17T04:06:42.094" v="897" actId="20577"/>
        <pc:sldMkLst>
          <pc:docMk/>
          <pc:sldMk cId="3319126272" sldId="622"/>
        </pc:sldMkLst>
        <pc:spChg chg="mod">
          <ac:chgData name="Nguyen Chi Son" userId="606856d02e9d83ac" providerId="LiveId" clId="{D004948A-28F6-4C2A-98E3-B11E1532C4FA}" dt="2022-05-17T04:06:42.094" v="897" actId="20577"/>
          <ac:spMkLst>
            <pc:docMk/>
            <pc:sldMk cId="3319126272" sldId="622"/>
            <ac:spMk id="2" creationId="{DAF08EC2-5D0D-48D9-855C-A59C0E5ED55B}"/>
          </ac:spMkLst>
        </pc:spChg>
      </pc:sldChg>
      <pc:sldChg chg="modSp mod">
        <pc:chgData name="Nguyen Chi Son" userId="606856d02e9d83ac" providerId="LiveId" clId="{D004948A-28F6-4C2A-98E3-B11E1532C4FA}" dt="2022-05-17T03:53:38.599" v="87" actId="20577"/>
        <pc:sldMkLst>
          <pc:docMk/>
          <pc:sldMk cId="1033004166" sldId="675"/>
        </pc:sldMkLst>
        <pc:spChg chg="mod">
          <ac:chgData name="Nguyen Chi Son" userId="606856d02e9d83ac" providerId="LiveId" clId="{D004948A-28F6-4C2A-98E3-B11E1532C4FA}" dt="2022-05-17T03:53:38.599" v="87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D004948A-28F6-4C2A-98E3-B11E1532C4FA}" dt="2022-05-17T04:13:04.892" v="2237" actId="1076"/>
        <pc:sldMkLst>
          <pc:docMk/>
          <pc:sldMk cId="3014091475" sldId="782"/>
        </pc:sldMkLst>
        <pc:spChg chg="mod">
          <ac:chgData name="Nguyen Chi Son" userId="606856d02e9d83ac" providerId="LiveId" clId="{D004948A-28F6-4C2A-98E3-B11E1532C4FA}" dt="2022-05-17T04:07:54.656" v="1403" actId="20577"/>
          <ac:spMkLst>
            <pc:docMk/>
            <pc:sldMk cId="3014091475" sldId="782"/>
            <ac:spMk id="2" creationId="{BA8A6260-CA4B-46A9-A06E-C71EE59E6992}"/>
          </ac:spMkLst>
        </pc:spChg>
        <pc:spChg chg="del">
          <ac:chgData name="Nguyen Chi Son" userId="606856d02e9d83ac" providerId="LiveId" clId="{D004948A-28F6-4C2A-98E3-B11E1532C4FA}" dt="2022-05-17T04:06:47.711" v="900" actId="478"/>
          <ac:spMkLst>
            <pc:docMk/>
            <pc:sldMk cId="3014091475" sldId="782"/>
            <ac:spMk id="7" creationId="{BC955902-ACF9-970D-B1AE-4DDAB861205F}"/>
          </ac:spMkLst>
        </pc:spChg>
        <pc:spChg chg="del">
          <ac:chgData name="Nguyen Chi Son" userId="606856d02e9d83ac" providerId="LiveId" clId="{D004948A-28F6-4C2A-98E3-B11E1532C4FA}" dt="2022-05-17T04:06:47.711" v="900" actId="478"/>
          <ac:spMkLst>
            <pc:docMk/>
            <pc:sldMk cId="3014091475" sldId="782"/>
            <ac:spMk id="9" creationId="{A53E5BCB-823A-4C55-8FCD-4B7F2E76626A}"/>
          </ac:spMkLst>
        </pc:spChg>
        <pc:spChg chg="add mod">
          <ac:chgData name="Nguyen Chi Son" userId="606856d02e9d83ac" providerId="LiveId" clId="{D004948A-28F6-4C2A-98E3-B11E1532C4FA}" dt="2022-05-17T04:12:47.694" v="2231" actId="1035"/>
          <ac:spMkLst>
            <pc:docMk/>
            <pc:sldMk cId="3014091475" sldId="782"/>
            <ac:spMk id="13" creationId="{E501F4AA-0C97-89C1-4462-FFF45B0CA31A}"/>
          </ac:spMkLst>
        </pc:spChg>
        <pc:spChg chg="add mod">
          <ac:chgData name="Nguyen Chi Son" userId="606856d02e9d83ac" providerId="LiveId" clId="{D004948A-28F6-4C2A-98E3-B11E1532C4FA}" dt="2022-05-17T04:12:47.694" v="2231" actId="1035"/>
          <ac:spMkLst>
            <pc:docMk/>
            <pc:sldMk cId="3014091475" sldId="782"/>
            <ac:spMk id="14" creationId="{8100FBBD-93FA-13CD-E1EC-E28165D74D5A}"/>
          </ac:spMkLst>
        </pc:spChg>
        <pc:graphicFrameChg chg="del">
          <ac:chgData name="Nguyen Chi Son" userId="606856d02e9d83ac" providerId="LiveId" clId="{D004948A-28F6-4C2A-98E3-B11E1532C4FA}" dt="2022-05-17T04:06:47.711" v="900" actId="478"/>
          <ac:graphicFrameMkLst>
            <pc:docMk/>
            <pc:sldMk cId="3014091475" sldId="782"/>
            <ac:graphicFrameMk id="10" creationId="{A9186D06-8FA5-8D62-189E-A5992CD89819}"/>
          </ac:graphicFrameMkLst>
        </pc:graphicFrameChg>
        <pc:graphicFrameChg chg="del">
          <ac:chgData name="Nguyen Chi Son" userId="606856d02e9d83ac" providerId="LiveId" clId="{D004948A-28F6-4C2A-98E3-B11E1532C4FA}" dt="2022-05-17T04:06:47.711" v="900" actId="478"/>
          <ac:graphicFrameMkLst>
            <pc:docMk/>
            <pc:sldMk cId="3014091475" sldId="782"/>
            <ac:graphicFrameMk id="11" creationId="{05F9B701-508E-4C9E-9DD8-DBDE3D9B5FE0}"/>
          </ac:graphicFrameMkLst>
        </pc:graphicFrameChg>
        <pc:picChg chg="add mod">
          <ac:chgData name="Nguyen Chi Son" userId="606856d02e9d83ac" providerId="LiveId" clId="{D004948A-28F6-4C2A-98E3-B11E1532C4FA}" dt="2022-05-17T04:13:04.892" v="2237" actId="1076"/>
          <ac:picMkLst>
            <pc:docMk/>
            <pc:sldMk cId="3014091475" sldId="782"/>
            <ac:picMk id="4" creationId="{88FC1075-9846-B149-83C3-FBC33EC11FD5}"/>
          </ac:picMkLst>
        </pc:picChg>
        <pc:picChg chg="del">
          <ac:chgData name="Nguyen Chi Son" userId="606856d02e9d83ac" providerId="LiveId" clId="{D004948A-28F6-4C2A-98E3-B11E1532C4FA}" dt="2022-05-17T04:06:45.059" v="898" actId="478"/>
          <ac:picMkLst>
            <pc:docMk/>
            <pc:sldMk cId="3014091475" sldId="782"/>
            <ac:picMk id="5" creationId="{411D717A-CE10-2900-614F-98F4F13F5A1D}"/>
          </ac:picMkLst>
        </pc:picChg>
        <pc:picChg chg="del">
          <ac:chgData name="Nguyen Chi Son" userId="606856d02e9d83ac" providerId="LiveId" clId="{D004948A-28F6-4C2A-98E3-B11E1532C4FA}" dt="2022-05-17T04:06:45.476" v="899" actId="478"/>
          <ac:picMkLst>
            <pc:docMk/>
            <pc:sldMk cId="3014091475" sldId="782"/>
            <ac:picMk id="6" creationId="{CD0E0A5B-1157-3688-980C-62A9D883B070}"/>
          </ac:picMkLst>
        </pc:picChg>
        <pc:picChg chg="add mod">
          <ac:chgData name="Nguyen Chi Son" userId="606856d02e9d83ac" providerId="LiveId" clId="{D004948A-28F6-4C2A-98E3-B11E1532C4FA}" dt="2022-05-17T04:12:56.301" v="2235" actId="1076"/>
          <ac:picMkLst>
            <pc:docMk/>
            <pc:sldMk cId="3014091475" sldId="782"/>
            <ac:picMk id="12" creationId="{F106AAC9-BD46-E5C3-D6F7-CDF89889A21B}"/>
          </ac:picMkLst>
        </pc:picChg>
      </pc:sldChg>
      <pc:sldChg chg="del">
        <pc:chgData name="Nguyen Chi Son" userId="606856d02e9d83ac" providerId="LiveId" clId="{D004948A-28F6-4C2A-98E3-B11E1532C4FA}" dt="2022-05-17T04:06:35.150" v="864" actId="47"/>
        <pc:sldMkLst>
          <pc:docMk/>
          <pc:sldMk cId="3990194128" sldId="837"/>
        </pc:sldMkLst>
      </pc:sldChg>
      <pc:sldChg chg="del">
        <pc:chgData name="Nguyen Chi Son" userId="606856d02e9d83ac" providerId="LiveId" clId="{D004948A-28F6-4C2A-98E3-B11E1532C4FA}" dt="2022-05-17T04:06:35.150" v="864" actId="47"/>
        <pc:sldMkLst>
          <pc:docMk/>
          <pc:sldMk cId="2469390445" sldId="839"/>
        </pc:sldMkLst>
      </pc:sldChg>
      <pc:sldChg chg="del">
        <pc:chgData name="Nguyen Chi Son" userId="606856d02e9d83ac" providerId="LiveId" clId="{D004948A-28F6-4C2A-98E3-B11E1532C4FA}" dt="2022-05-17T04:13:49.800" v="2238" actId="47"/>
        <pc:sldMkLst>
          <pc:docMk/>
          <pc:sldMk cId="733565035" sldId="842"/>
        </pc:sldMkLst>
      </pc:sldChg>
      <pc:sldChg chg="del">
        <pc:chgData name="Nguyen Chi Son" userId="606856d02e9d83ac" providerId="LiveId" clId="{D004948A-28F6-4C2A-98E3-B11E1532C4FA}" dt="2022-05-17T04:13:49.800" v="2238" actId="47"/>
        <pc:sldMkLst>
          <pc:docMk/>
          <pc:sldMk cId="2177373405" sldId="843"/>
        </pc:sldMkLst>
      </pc:sldChg>
      <pc:sldChg chg="del">
        <pc:chgData name="Nguyen Chi Son" userId="606856d02e9d83ac" providerId="LiveId" clId="{D004948A-28F6-4C2A-98E3-B11E1532C4FA}" dt="2022-05-17T04:13:49.800" v="2238" actId="47"/>
        <pc:sldMkLst>
          <pc:docMk/>
          <pc:sldMk cId="1462173169" sldId="844"/>
        </pc:sldMkLst>
      </pc:sldChg>
      <pc:sldChg chg="addSp delSp modSp mod">
        <pc:chgData name="Nguyen Chi Son" userId="606856d02e9d83ac" providerId="LiveId" clId="{D004948A-28F6-4C2A-98E3-B11E1532C4FA}" dt="2022-05-17T04:06:23.096" v="863" actId="14100"/>
        <pc:sldMkLst>
          <pc:docMk/>
          <pc:sldMk cId="4090454743" sldId="854"/>
        </pc:sldMkLst>
        <pc:spChg chg="mod">
          <ac:chgData name="Nguyen Chi Son" userId="606856d02e9d83ac" providerId="LiveId" clId="{D004948A-28F6-4C2A-98E3-B11E1532C4FA}" dt="2022-05-17T03:59:09.454" v="233" actId="20577"/>
          <ac:spMkLst>
            <pc:docMk/>
            <pc:sldMk cId="4090454743" sldId="854"/>
            <ac:spMk id="2" creationId="{BA8A6260-CA4B-46A9-A06E-C71EE59E6992}"/>
          </ac:spMkLst>
        </pc:spChg>
        <pc:spChg chg="add del mod">
          <ac:chgData name="Nguyen Chi Son" userId="606856d02e9d83ac" providerId="LiveId" clId="{D004948A-28F6-4C2A-98E3-B11E1532C4FA}" dt="2022-05-17T04:02:46.076" v="543" actId="478"/>
          <ac:spMkLst>
            <pc:docMk/>
            <pc:sldMk cId="4090454743" sldId="854"/>
            <ac:spMk id="12" creationId="{124040B2-9076-6B22-DB8D-5B2E0DA0BE1B}"/>
          </ac:spMkLst>
        </pc:spChg>
        <pc:spChg chg="add mod">
          <ac:chgData name="Nguyen Chi Son" userId="606856d02e9d83ac" providerId="LiveId" clId="{D004948A-28F6-4C2A-98E3-B11E1532C4FA}" dt="2022-05-17T04:06:19.472" v="862" actId="14100"/>
          <ac:spMkLst>
            <pc:docMk/>
            <pc:sldMk cId="4090454743" sldId="854"/>
            <ac:spMk id="13" creationId="{6BB0CAA7-8B55-95D2-DC5C-C6F2B471D8D5}"/>
          </ac:spMkLst>
        </pc:spChg>
        <pc:spChg chg="add mod">
          <ac:chgData name="Nguyen Chi Son" userId="606856d02e9d83ac" providerId="LiveId" clId="{D004948A-28F6-4C2A-98E3-B11E1532C4FA}" dt="2022-05-17T04:06:23.096" v="863" actId="14100"/>
          <ac:spMkLst>
            <pc:docMk/>
            <pc:sldMk cId="4090454743" sldId="854"/>
            <ac:spMk id="14" creationId="{9DD867F1-DFA9-92A9-1DBE-D5E885823439}"/>
          </ac:spMkLst>
        </pc:spChg>
        <pc:spChg chg="mod">
          <ac:chgData name="Nguyen Chi Son" userId="606856d02e9d83ac" providerId="LiveId" clId="{D004948A-28F6-4C2A-98E3-B11E1532C4FA}" dt="2022-05-17T04:06:06.040" v="860" actId="552"/>
          <ac:spMkLst>
            <pc:docMk/>
            <pc:sldMk cId="4090454743" sldId="854"/>
            <ac:spMk id="15" creationId="{D4A11C5C-895C-BC35-F8FA-178D9F3E9B51}"/>
          </ac:spMkLst>
        </pc:spChg>
        <pc:graphicFrameChg chg="del">
          <ac:chgData name="Nguyen Chi Son" userId="606856d02e9d83ac" providerId="LiveId" clId="{D004948A-28F6-4C2A-98E3-B11E1532C4FA}" dt="2022-05-17T03:53:41.699" v="89" actId="478"/>
          <ac:graphicFrameMkLst>
            <pc:docMk/>
            <pc:sldMk cId="4090454743" sldId="854"/>
            <ac:graphicFrameMk id="5" creationId="{B6F6A9BB-BB5A-B235-4C55-485CB6B6D69A}"/>
          </ac:graphicFrameMkLst>
        </pc:graphicFrameChg>
        <pc:picChg chg="del">
          <ac:chgData name="Nguyen Chi Son" userId="606856d02e9d83ac" providerId="LiveId" clId="{D004948A-28F6-4C2A-98E3-B11E1532C4FA}" dt="2022-05-17T03:53:41.087" v="88" actId="478"/>
          <ac:picMkLst>
            <pc:docMk/>
            <pc:sldMk cId="4090454743" sldId="854"/>
            <ac:picMk id="4" creationId="{5C03EDDA-00CB-8E15-274C-86DACDCE6D39}"/>
          </ac:picMkLst>
        </pc:picChg>
        <pc:picChg chg="add mod">
          <ac:chgData name="Nguyen Chi Son" userId="606856d02e9d83ac" providerId="LiveId" clId="{D004948A-28F6-4C2A-98E3-B11E1532C4FA}" dt="2022-05-17T04:01:08.611" v="259" actId="12788"/>
          <ac:picMkLst>
            <pc:docMk/>
            <pc:sldMk cId="4090454743" sldId="854"/>
            <ac:picMk id="6" creationId="{DF36FC4B-D002-CC24-817C-A01B397EDDB0}"/>
          </ac:picMkLst>
        </pc:picChg>
        <pc:picChg chg="add mod">
          <ac:chgData name="Nguyen Chi Son" userId="606856d02e9d83ac" providerId="LiveId" clId="{D004948A-28F6-4C2A-98E3-B11E1532C4FA}" dt="2022-05-17T04:01:10.930" v="260" actId="465"/>
          <ac:picMkLst>
            <pc:docMk/>
            <pc:sldMk cId="4090454743" sldId="854"/>
            <ac:picMk id="8" creationId="{7A0ED39F-1C10-CB95-BC8E-55C76431D851}"/>
          </ac:picMkLst>
        </pc:picChg>
        <pc:picChg chg="add mod">
          <ac:chgData name="Nguyen Chi Son" userId="606856d02e9d83ac" providerId="LiveId" clId="{D004948A-28F6-4C2A-98E3-B11E1532C4FA}" dt="2022-05-17T04:01:08.611" v="259" actId="12788"/>
          <ac:picMkLst>
            <pc:docMk/>
            <pc:sldMk cId="4090454743" sldId="854"/>
            <ac:picMk id="10" creationId="{449EC04E-66FA-B7A9-4152-17B0D793D8C3}"/>
          </ac:picMkLst>
        </pc:picChg>
      </pc:sldChg>
      <pc:sldChg chg="del">
        <pc:chgData name="Nguyen Chi Son" userId="606856d02e9d83ac" providerId="LiveId" clId="{D004948A-28F6-4C2A-98E3-B11E1532C4FA}" dt="2022-05-17T04:06:35.150" v="864" actId="47"/>
        <pc:sldMkLst>
          <pc:docMk/>
          <pc:sldMk cId="2955188893" sldId="855"/>
        </pc:sldMkLst>
      </pc:sldChg>
      <pc:sldChg chg="del">
        <pc:chgData name="Nguyen Chi Son" userId="606856d02e9d83ac" providerId="LiveId" clId="{D004948A-28F6-4C2A-98E3-B11E1532C4FA}" dt="2022-05-17T04:06:35.150" v="864" actId="47"/>
        <pc:sldMkLst>
          <pc:docMk/>
          <pc:sldMk cId="4108640045" sldId="856"/>
        </pc:sldMkLst>
      </pc:sldChg>
      <pc:sldChg chg="del">
        <pc:chgData name="Nguyen Chi Son" userId="606856d02e9d83ac" providerId="LiveId" clId="{D004948A-28F6-4C2A-98E3-B11E1532C4FA}" dt="2022-05-17T04:06:35.150" v="864" actId="47"/>
        <pc:sldMkLst>
          <pc:docMk/>
          <pc:sldMk cId="541331996" sldId="857"/>
        </pc:sldMkLst>
      </pc:sldChg>
      <pc:sldChg chg="modSp mod">
        <pc:chgData name="Nguyen Chi Son" userId="606856d02e9d83ac" providerId="LiveId" clId="{D004948A-28F6-4C2A-98E3-B11E1532C4FA}" dt="2022-05-17T04:13:55.322" v="2262" actId="20577"/>
        <pc:sldMkLst>
          <pc:docMk/>
          <pc:sldMk cId="3465111237" sldId="858"/>
        </pc:sldMkLst>
        <pc:spChg chg="mod">
          <ac:chgData name="Nguyen Chi Son" userId="606856d02e9d83ac" providerId="LiveId" clId="{D004948A-28F6-4C2A-98E3-B11E1532C4FA}" dt="2022-05-17T04:13:55.322" v="2262" actId="20577"/>
          <ac:spMkLst>
            <pc:docMk/>
            <pc:sldMk cId="3465111237" sldId="858"/>
            <ac:spMk id="2" creationId="{DAF08EC2-5D0D-48D9-855C-A59C0E5ED55B}"/>
          </ac:spMkLst>
        </pc:spChg>
      </pc:sldChg>
      <pc:sldChg chg="addSp delSp modSp mod delAnim">
        <pc:chgData name="Nguyen Chi Son" userId="606856d02e9d83ac" providerId="LiveId" clId="{D004948A-28F6-4C2A-98E3-B11E1532C4FA}" dt="2022-05-17T04:25:10.007" v="3151" actId="14100"/>
        <pc:sldMkLst>
          <pc:docMk/>
          <pc:sldMk cId="2564726876" sldId="859"/>
        </pc:sldMkLst>
        <pc:spChg chg="mod">
          <ac:chgData name="Nguyen Chi Son" userId="606856d02e9d83ac" providerId="LiveId" clId="{D004948A-28F6-4C2A-98E3-B11E1532C4FA}" dt="2022-05-17T04:15:36.957" v="2722" actId="20577"/>
          <ac:spMkLst>
            <pc:docMk/>
            <pc:sldMk cId="2564726876" sldId="859"/>
            <ac:spMk id="2" creationId="{BA8A6260-CA4B-46A9-A06E-C71EE59E6992}"/>
          </ac:spMkLst>
        </pc:spChg>
        <pc:spChg chg="del">
          <ac:chgData name="Nguyen Chi Son" userId="606856d02e9d83ac" providerId="LiveId" clId="{D004948A-28F6-4C2A-98E3-B11E1532C4FA}" dt="2022-05-17T04:13:59.122" v="2263" actId="478"/>
          <ac:spMkLst>
            <pc:docMk/>
            <pc:sldMk cId="2564726876" sldId="859"/>
            <ac:spMk id="24" creationId="{4261F9AE-7B0A-46D6-474E-7B1A22C3EB92}"/>
          </ac:spMkLst>
        </pc:spChg>
        <pc:spChg chg="del">
          <ac:chgData name="Nguyen Chi Son" userId="606856d02e9d83ac" providerId="LiveId" clId="{D004948A-28F6-4C2A-98E3-B11E1532C4FA}" dt="2022-05-17T04:13:59.122" v="2263" actId="478"/>
          <ac:spMkLst>
            <pc:docMk/>
            <pc:sldMk cId="2564726876" sldId="859"/>
            <ac:spMk id="25" creationId="{A6531B30-AD18-E797-F189-AF329CE23D78}"/>
          </ac:spMkLst>
        </pc:spChg>
        <pc:spChg chg="del">
          <ac:chgData name="Nguyen Chi Son" userId="606856d02e9d83ac" providerId="LiveId" clId="{D004948A-28F6-4C2A-98E3-B11E1532C4FA}" dt="2022-05-17T04:13:59.122" v="2263" actId="478"/>
          <ac:spMkLst>
            <pc:docMk/>
            <pc:sldMk cId="2564726876" sldId="859"/>
            <ac:spMk id="26" creationId="{B234ADF1-CDD2-3070-33C2-E074C0D2D47F}"/>
          </ac:spMkLst>
        </pc:spChg>
        <pc:spChg chg="add mod">
          <ac:chgData name="Nguyen Chi Son" userId="606856d02e9d83ac" providerId="LiveId" clId="{D004948A-28F6-4C2A-98E3-B11E1532C4FA}" dt="2022-05-17T04:25:10.007" v="3151" actId="14100"/>
          <ac:spMkLst>
            <pc:docMk/>
            <pc:sldMk cId="2564726876" sldId="859"/>
            <ac:spMk id="28" creationId="{F67F464B-483E-CF5A-2994-A58046AE5E13}"/>
          </ac:spMkLst>
        </pc:spChg>
        <pc:spChg chg="del">
          <ac:chgData name="Nguyen Chi Son" userId="606856d02e9d83ac" providerId="LiveId" clId="{D004948A-28F6-4C2A-98E3-B11E1532C4FA}" dt="2022-05-17T04:13:59.122" v="2263" actId="478"/>
          <ac:spMkLst>
            <pc:docMk/>
            <pc:sldMk cId="2564726876" sldId="859"/>
            <ac:spMk id="60" creationId="{D3416F60-6BC8-F5F8-E8BA-65C161711182}"/>
          </ac:spMkLst>
        </pc:spChg>
        <pc:graphicFrameChg chg="del">
          <ac:chgData name="Nguyen Chi Son" userId="606856d02e9d83ac" providerId="LiveId" clId="{D004948A-28F6-4C2A-98E3-B11E1532C4FA}" dt="2022-05-17T04:13:59.122" v="2263" actId="478"/>
          <ac:graphicFrameMkLst>
            <pc:docMk/>
            <pc:sldMk cId="2564726876" sldId="859"/>
            <ac:graphicFrameMk id="14" creationId="{BBE69F05-358D-60EC-89DE-EC7E23151D91}"/>
          </ac:graphicFrameMkLst>
        </pc:graphicFrameChg>
        <pc:graphicFrameChg chg="del">
          <ac:chgData name="Nguyen Chi Son" userId="606856d02e9d83ac" providerId="LiveId" clId="{D004948A-28F6-4C2A-98E3-B11E1532C4FA}" dt="2022-05-17T04:13:59.122" v="2263" actId="478"/>
          <ac:graphicFrameMkLst>
            <pc:docMk/>
            <pc:sldMk cId="2564726876" sldId="859"/>
            <ac:graphicFrameMk id="15" creationId="{BFA5AF2C-39CE-D4DA-CEB1-710B57A2A3F2}"/>
          </ac:graphicFrameMkLst>
        </pc:graphicFrameChg>
        <pc:graphicFrameChg chg="del">
          <ac:chgData name="Nguyen Chi Son" userId="606856d02e9d83ac" providerId="LiveId" clId="{D004948A-28F6-4C2A-98E3-B11E1532C4FA}" dt="2022-05-17T04:13:59.122" v="2263" actId="478"/>
          <ac:graphicFrameMkLst>
            <pc:docMk/>
            <pc:sldMk cId="2564726876" sldId="859"/>
            <ac:graphicFrameMk id="16" creationId="{C2493D8B-E40A-07AF-98C7-CA518A2E23EC}"/>
          </ac:graphicFrameMkLst>
        </pc:graphicFrameChg>
        <pc:graphicFrameChg chg="del">
          <ac:chgData name="Nguyen Chi Son" userId="606856d02e9d83ac" providerId="LiveId" clId="{D004948A-28F6-4C2A-98E3-B11E1532C4FA}" dt="2022-05-17T04:13:59.122" v="2263" actId="478"/>
          <ac:graphicFrameMkLst>
            <pc:docMk/>
            <pc:sldMk cId="2564726876" sldId="859"/>
            <ac:graphicFrameMk id="56" creationId="{3060449E-CD69-E927-D4F9-92F118D0466B}"/>
          </ac:graphicFrameMkLst>
        </pc:graphicFrameChg>
        <pc:graphicFrameChg chg="del">
          <ac:chgData name="Nguyen Chi Son" userId="606856d02e9d83ac" providerId="LiveId" clId="{D004948A-28F6-4C2A-98E3-B11E1532C4FA}" dt="2022-05-17T04:13:59.122" v="2263" actId="478"/>
          <ac:graphicFrameMkLst>
            <pc:docMk/>
            <pc:sldMk cId="2564726876" sldId="859"/>
            <ac:graphicFrameMk id="57" creationId="{C4439102-5567-5D1F-BE57-DB020B8421CA}"/>
          </ac:graphicFrameMkLst>
        </pc:graphicFrameChg>
        <pc:graphicFrameChg chg="del">
          <ac:chgData name="Nguyen Chi Son" userId="606856d02e9d83ac" providerId="LiveId" clId="{D004948A-28F6-4C2A-98E3-B11E1532C4FA}" dt="2022-05-17T04:13:59.122" v="2263" actId="478"/>
          <ac:graphicFrameMkLst>
            <pc:docMk/>
            <pc:sldMk cId="2564726876" sldId="859"/>
            <ac:graphicFrameMk id="58" creationId="{A05EEF02-FDC0-4F54-799F-BD6574244191}"/>
          </ac:graphicFrameMkLst>
        </pc:graphicFrameChg>
        <pc:picChg chg="add mod">
          <ac:chgData name="Nguyen Chi Son" userId="606856d02e9d83ac" providerId="LiveId" clId="{D004948A-28F6-4C2A-98E3-B11E1532C4FA}" dt="2022-05-17T04:25:04.230" v="3149" actId="1076"/>
          <ac:picMkLst>
            <pc:docMk/>
            <pc:sldMk cId="2564726876" sldId="859"/>
            <ac:picMk id="4" creationId="{78D2FF77-2ED6-254F-10D4-CAD342DEE804}"/>
          </ac:picMkLst>
        </pc:picChg>
        <pc:cxnChg chg="del">
          <ac:chgData name="Nguyen Chi Son" userId="606856d02e9d83ac" providerId="LiveId" clId="{D004948A-28F6-4C2A-98E3-B11E1532C4FA}" dt="2022-05-17T04:13:59.122" v="2263" actId="478"/>
          <ac:cxnSpMkLst>
            <pc:docMk/>
            <pc:sldMk cId="2564726876" sldId="859"/>
            <ac:cxnSpMk id="19" creationId="{B55452E7-C0E1-E761-168C-F8A4DE7B5432}"/>
          </ac:cxnSpMkLst>
        </pc:cxnChg>
        <pc:cxnChg chg="del">
          <ac:chgData name="Nguyen Chi Son" userId="606856d02e9d83ac" providerId="LiveId" clId="{D004948A-28F6-4C2A-98E3-B11E1532C4FA}" dt="2022-05-17T04:13:59.122" v="2263" actId="478"/>
          <ac:cxnSpMkLst>
            <pc:docMk/>
            <pc:sldMk cId="2564726876" sldId="859"/>
            <ac:cxnSpMk id="20" creationId="{A8A88D4A-D01C-E5E1-F0DF-D150492C4735}"/>
          </ac:cxnSpMkLst>
        </pc:cxnChg>
        <pc:cxnChg chg="del">
          <ac:chgData name="Nguyen Chi Son" userId="606856d02e9d83ac" providerId="LiveId" clId="{D004948A-28F6-4C2A-98E3-B11E1532C4FA}" dt="2022-05-17T04:13:59.122" v="2263" actId="478"/>
          <ac:cxnSpMkLst>
            <pc:docMk/>
            <pc:sldMk cId="2564726876" sldId="859"/>
            <ac:cxnSpMk id="21" creationId="{6D9001AE-9F01-111F-80D8-9EF6015B9E07}"/>
          </ac:cxnSpMkLst>
        </pc:cxnChg>
        <pc:cxnChg chg="del">
          <ac:chgData name="Nguyen Chi Son" userId="606856d02e9d83ac" providerId="LiveId" clId="{D004948A-28F6-4C2A-98E3-B11E1532C4FA}" dt="2022-05-17T04:13:59.122" v="2263" actId="478"/>
          <ac:cxnSpMkLst>
            <pc:docMk/>
            <pc:sldMk cId="2564726876" sldId="859"/>
            <ac:cxnSpMk id="22" creationId="{CF399881-8327-0202-2DD2-2C10D9870483}"/>
          </ac:cxnSpMkLst>
        </pc:cxnChg>
        <pc:cxnChg chg="del">
          <ac:chgData name="Nguyen Chi Son" userId="606856d02e9d83ac" providerId="LiveId" clId="{D004948A-28F6-4C2A-98E3-B11E1532C4FA}" dt="2022-05-17T04:13:59.122" v="2263" actId="478"/>
          <ac:cxnSpMkLst>
            <pc:docMk/>
            <pc:sldMk cId="2564726876" sldId="859"/>
            <ac:cxnSpMk id="23" creationId="{F323DF30-4FB7-44F3-64AC-879AE107EB93}"/>
          </ac:cxnSpMkLst>
        </pc:cxnChg>
        <pc:cxnChg chg="del">
          <ac:chgData name="Nguyen Chi Son" userId="606856d02e9d83ac" providerId="LiveId" clId="{D004948A-28F6-4C2A-98E3-B11E1532C4FA}" dt="2022-05-17T04:13:59.122" v="2263" actId="478"/>
          <ac:cxnSpMkLst>
            <pc:docMk/>
            <pc:sldMk cId="2564726876" sldId="859"/>
            <ac:cxnSpMk id="27" creationId="{8FF92587-93DB-6AD8-658B-69C3AA9E360E}"/>
          </ac:cxnSpMkLst>
        </pc:cxnChg>
        <pc:cxnChg chg="del">
          <ac:chgData name="Nguyen Chi Son" userId="606856d02e9d83ac" providerId="LiveId" clId="{D004948A-28F6-4C2A-98E3-B11E1532C4FA}" dt="2022-05-17T04:13:59.122" v="2263" actId="478"/>
          <ac:cxnSpMkLst>
            <pc:docMk/>
            <pc:sldMk cId="2564726876" sldId="859"/>
            <ac:cxnSpMk id="35" creationId="{BCE84180-F970-0112-8DE4-2682B0428FAA}"/>
          </ac:cxnSpMkLst>
        </pc:cxnChg>
        <pc:cxnChg chg="del">
          <ac:chgData name="Nguyen Chi Son" userId="606856d02e9d83ac" providerId="LiveId" clId="{D004948A-28F6-4C2A-98E3-B11E1532C4FA}" dt="2022-05-17T04:13:59.122" v="2263" actId="478"/>
          <ac:cxnSpMkLst>
            <pc:docMk/>
            <pc:sldMk cId="2564726876" sldId="859"/>
            <ac:cxnSpMk id="37" creationId="{2E60CECB-EC63-9401-1153-793B9B46B153}"/>
          </ac:cxnSpMkLst>
        </pc:cxnChg>
        <pc:cxnChg chg="del">
          <ac:chgData name="Nguyen Chi Son" userId="606856d02e9d83ac" providerId="LiveId" clId="{D004948A-28F6-4C2A-98E3-B11E1532C4FA}" dt="2022-05-17T04:13:59.122" v="2263" actId="478"/>
          <ac:cxnSpMkLst>
            <pc:docMk/>
            <pc:sldMk cId="2564726876" sldId="859"/>
            <ac:cxnSpMk id="40" creationId="{4AE47CBD-E572-3E6A-47EB-2161D82E8467}"/>
          </ac:cxnSpMkLst>
        </pc:cxnChg>
        <pc:cxnChg chg="del">
          <ac:chgData name="Nguyen Chi Son" userId="606856d02e9d83ac" providerId="LiveId" clId="{D004948A-28F6-4C2A-98E3-B11E1532C4FA}" dt="2022-05-17T04:13:59.122" v="2263" actId="478"/>
          <ac:cxnSpMkLst>
            <pc:docMk/>
            <pc:sldMk cId="2564726876" sldId="859"/>
            <ac:cxnSpMk id="49" creationId="{D5F4B614-6215-103A-D109-A2B5BE003F9F}"/>
          </ac:cxnSpMkLst>
        </pc:cxnChg>
      </pc:sldChg>
      <pc:sldChg chg="delSp modSp mod delAnim modAnim">
        <pc:chgData name="Nguyen Chi Son" userId="606856d02e9d83ac" providerId="LiveId" clId="{D004948A-28F6-4C2A-98E3-B11E1532C4FA}" dt="2022-05-17T16:13:37.143" v="4089" actId="12788"/>
        <pc:sldMkLst>
          <pc:docMk/>
          <pc:sldMk cId="2522316162" sldId="860"/>
        </pc:sldMkLst>
        <pc:spChg chg="mod">
          <ac:chgData name="Nguyen Chi Son" userId="606856d02e9d83ac" providerId="LiveId" clId="{D004948A-28F6-4C2A-98E3-B11E1532C4FA}" dt="2022-05-17T16:13:37.143" v="4089" actId="12788"/>
          <ac:spMkLst>
            <pc:docMk/>
            <pc:sldMk cId="2522316162" sldId="860"/>
            <ac:spMk id="11" creationId="{0E84CBE1-4AB0-CA68-65C2-AC68692AACAA}"/>
          </ac:spMkLst>
        </pc:spChg>
        <pc:spChg chg="mod">
          <ac:chgData name="Nguyen Chi Son" userId="606856d02e9d83ac" providerId="LiveId" clId="{D004948A-28F6-4C2A-98E3-B11E1532C4FA}" dt="2022-05-17T16:13:26.545" v="4088" actId="14100"/>
          <ac:spMkLst>
            <pc:docMk/>
            <pc:sldMk cId="2522316162" sldId="860"/>
            <ac:spMk id="12" creationId="{5B8A6D26-E571-DC15-930E-F272FC43E0DD}"/>
          </ac:spMkLst>
        </pc:spChg>
        <pc:spChg chg="mod">
          <ac:chgData name="Nguyen Chi Son" userId="606856d02e9d83ac" providerId="LiveId" clId="{D004948A-28F6-4C2A-98E3-B11E1532C4FA}" dt="2022-05-17T16:11:28.845" v="3472" actId="20577"/>
          <ac:spMkLst>
            <pc:docMk/>
            <pc:sldMk cId="2522316162" sldId="860"/>
            <ac:spMk id="19" creationId="{9C339D16-68E4-43C4-A62E-D0146138D23B}"/>
          </ac:spMkLst>
        </pc:spChg>
        <pc:graphicFrameChg chg="del">
          <ac:chgData name="Nguyen Chi Son" userId="606856d02e9d83ac" providerId="LiveId" clId="{D004948A-28F6-4C2A-98E3-B11E1532C4FA}" dt="2022-05-17T16:10:18.051" v="3153" actId="478"/>
          <ac:graphicFrameMkLst>
            <pc:docMk/>
            <pc:sldMk cId="2522316162" sldId="860"/>
            <ac:graphicFrameMk id="17" creationId="{27A4E5E8-9513-3D60-3E0E-A8D2556462CA}"/>
          </ac:graphicFrameMkLst>
        </pc:graphicFrameChg>
        <pc:graphicFrameChg chg="del">
          <ac:chgData name="Nguyen Chi Son" userId="606856d02e9d83ac" providerId="LiveId" clId="{D004948A-28F6-4C2A-98E3-B11E1532C4FA}" dt="2022-05-17T16:10:18.051" v="3153" actId="478"/>
          <ac:graphicFrameMkLst>
            <pc:docMk/>
            <pc:sldMk cId="2522316162" sldId="860"/>
            <ac:graphicFrameMk id="18" creationId="{7708AE41-6C49-1B8E-07BE-679B8CC75BAD}"/>
          </ac:graphicFrameMkLst>
        </pc:graphicFrameChg>
        <pc:graphicFrameChg chg="del">
          <ac:chgData name="Nguyen Chi Son" userId="606856d02e9d83ac" providerId="LiveId" clId="{D004948A-28F6-4C2A-98E3-B11E1532C4FA}" dt="2022-05-17T16:10:18.051" v="3153" actId="478"/>
          <ac:graphicFrameMkLst>
            <pc:docMk/>
            <pc:sldMk cId="2522316162" sldId="860"/>
            <ac:graphicFrameMk id="20" creationId="{020F3519-CA4A-A72A-6AA0-BDCFB95945F6}"/>
          </ac:graphicFrameMkLst>
        </pc:graphicFrameChg>
        <pc:graphicFrameChg chg="del">
          <ac:chgData name="Nguyen Chi Son" userId="606856d02e9d83ac" providerId="LiveId" clId="{D004948A-28F6-4C2A-98E3-B11E1532C4FA}" dt="2022-05-17T16:10:18.051" v="3153" actId="478"/>
          <ac:graphicFrameMkLst>
            <pc:docMk/>
            <pc:sldMk cId="2522316162" sldId="860"/>
            <ac:graphicFrameMk id="37" creationId="{DD7A7BB9-A6B2-7487-826E-2709AADC7388}"/>
          </ac:graphicFrameMkLst>
        </pc:graphicFrameChg>
        <pc:graphicFrameChg chg="del">
          <ac:chgData name="Nguyen Chi Son" userId="606856d02e9d83ac" providerId="LiveId" clId="{D004948A-28F6-4C2A-98E3-B11E1532C4FA}" dt="2022-05-17T16:10:18.051" v="3153" actId="478"/>
          <ac:graphicFrameMkLst>
            <pc:docMk/>
            <pc:sldMk cId="2522316162" sldId="860"/>
            <ac:graphicFrameMk id="38" creationId="{5FD35F41-C0B7-21FE-8B4D-C407972A1889}"/>
          </ac:graphicFrameMkLst>
        </pc:graphicFrameChg>
        <pc:picChg chg="del">
          <ac:chgData name="Nguyen Chi Son" userId="606856d02e9d83ac" providerId="LiveId" clId="{D004948A-28F6-4C2A-98E3-B11E1532C4FA}" dt="2022-05-17T16:10:15.709" v="3152" actId="478"/>
          <ac:picMkLst>
            <pc:docMk/>
            <pc:sldMk cId="2522316162" sldId="860"/>
            <ac:picMk id="4" creationId="{6DDA9FC3-E92F-C359-300C-AE84CEB26A36}"/>
          </ac:picMkLst>
        </pc:picChg>
        <pc:cxnChg chg="del">
          <ac:chgData name="Nguyen Chi Son" userId="606856d02e9d83ac" providerId="LiveId" clId="{D004948A-28F6-4C2A-98E3-B11E1532C4FA}" dt="2022-05-17T16:10:18.051" v="3153" actId="478"/>
          <ac:cxnSpMkLst>
            <pc:docMk/>
            <pc:sldMk cId="2522316162" sldId="860"/>
            <ac:cxnSpMk id="14" creationId="{769DEBE9-3AFD-9782-1A0E-30A70E2AAF3C}"/>
          </ac:cxnSpMkLst>
        </pc:cxnChg>
        <pc:cxnChg chg="del">
          <ac:chgData name="Nguyen Chi Son" userId="606856d02e9d83ac" providerId="LiveId" clId="{D004948A-28F6-4C2A-98E3-B11E1532C4FA}" dt="2022-05-17T16:10:18.051" v="3153" actId="478"/>
          <ac:cxnSpMkLst>
            <pc:docMk/>
            <pc:sldMk cId="2522316162" sldId="860"/>
            <ac:cxnSpMk id="15" creationId="{51D1A4B3-D87E-8DC5-0246-76D7CE58775C}"/>
          </ac:cxnSpMkLst>
        </pc:cxnChg>
        <pc:cxnChg chg="del">
          <ac:chgData name="Nguyen Chi Son" userId="606856d02e9d83ac" providerId="LiveId" clId="{D004948A-28F6-4C2A-98E3-B11E1532C4FA}" dt="2022-05-17T16:10:18.051" v="3153" actId="478"/>
          <ac:cxnSpMkLst>
            <pc:docMk/>
            <pc:sldMk cId="2522316162" sldId="860"/>
            <ac:cxnSpMk id="16" creationId="{6C685B89-BCE9-23CD-EEAD-EF8B171DEFE4}"/>
          </ac:cxnSpMkLst>
        </pc:cxnChg>
        <pc:cxnChg chg="del">
          <ac:chgData name="Nguyen Chi Son" userId="606856d02e9d83ac" providerId="LiveId" clId="{D004948A-28F6-4C2A-98E3-B11E1532C4FA}" dt="2022-05-17T16:10:18.051" v="3153" actId="478"/>
          <ac:cxnSpMkLst>
            <pc:docMk/>
            <pc:sldMk cId="2522316162" sldId="860"/>
            <ac:cxnSpMk id="21" creationId="{5440C945-DB14-AF17-E3B3-ECF8DDCB5151}"/>
          </ac:cxnSpMkLst>
        </pc:cxnChg>
        <pc:cxnChg chg="del">
          <ac:chgData name="Nguyen Chi Son" userId="606856d02e9d83ac" providerId="LiveId" clId="{D004948A-28F6-4C2A-98E3-B11E1532C4FA}" dt="2022-05-17T16:10:18.051" v="3153" actId="478"/>
          <ac:cxnSpMkLst>
            <pc:docMk/>
            <pc:sldMk cId="2522316162" sldId="860"/>
            <ac:cxnSpMk id="23" creationId="{23DB22D1-F5C5-59CE-2C26-BF3A407A7432}"/>
          </ac:cxnSpMkLst>
        </pc:cxnChg>
        <pc:cxnChg chg="del">
          <ac:chgData name="Nguyen Chi Son" userId="606856d02e9d83ac" providerId="LiveId" clId="{D004948A-28F6-4C2A-98E3-B11E1532C4FA}" dt="2022-05-17T16:10:18.051" v="3153" actId="478"/>
          <ac:cxnSpMkLst>
            <pc:docMk/>
            <pc:sldMk cId="2522316162" sldId="860"/>
            <ac:cxnSpMk id="28" creationId="{FA067217-AF63-4569-B6DA-4D242171F05C}"/>
          </ac:cxnSpMkLst>
        </pc:cxnChg>
        <pc:cxnChg chg="del">
          <ac:chgData name="Nguyen Chi Son" userId="606856d02e9d83ac" providerId="LiveId" clId="{D004948A-28F6-4C2A-98E3-B11E1532C4FA}" dt="2022-05-17T16:10:18.051" v="3153" actId="478"/>
          <ac:cxnSpMkLst>
            <pc:docMk/>
            <pc:sldMk cId="2522316162" sldId="860"/>
            <ac:cxnSpMk id="31" creationId="{EB77BD7E-0405-5BE2-B6F6-668D5A0CBF2E}"/>
          </ac:cxnSpMkLst>
        </pc:cxnChg>
      </pc:sldChg>
      <pc:sldChg chg="modSp add mod modAnim">
        <pc:chgData name="Nguyen Chi Son" userId="606856d02e9d83ac" providerId="LiveId" clId="{D004948A-28F6-4C2A-98E3-B11E1532C4FA}" dt="2022-05-17T16:23:50.708" v="6983"/>
        <pc:sldMkLst>
          <pc:docMk/>
          <pc:sldMk cId="2661812338" sldId="861"/>
        </pc:sldMkLst>
        <pc:spChg chg="mod">
          <ac:chgData name="Nguyen Chi Son" userId="606856d02e9d83ac" providerId="LiveId" clId="{D004948A-28F6-4C2A-98E3-B11E1532C4FA}" dt="2022-05-17T16:14:58.638" v="4688" actId="1036"/>
          <ac:spMkLst>
            <pc:docMk/>
            <pc:sldMk cId="2661812338" sldId="861"/>
            <ac:spMk id="11" creationId="{0E84CBE1-4AB0-CA68-65C2-AC68692AACAA}"/>
          </ac:spMkLst>
        </pc:spChg>
        <pc:spChg chg="mod">
          <ac:chgData name="Nguyen Chi Son" userId="606856d02e9d83ac" providerId="LiveId" clId="{D004948A-28F6-4C2A-98E3-B11E1532C4FA}" dt="2022-05-17T16:16:03.061" v="4999" actId="20577"/>
          <ac:spMkLst>
            <pc:docMk/>
            <pc:sldMk cId="2661812338" sldId="861"/>
            <ac:spMk id="12" creationId="{5B8A6D26-E571-DC15-930E-F272FC43E0DD}"/>
          </ac:spMkLst>
        </pc:spChg>
        <pc:spChg chg="mod">
          <ac:chgData name="Nguyen Chi Son" userId="606856d02e9d83ac" providerId="LiveId" clId="{D004948A-28F6-4C2A-98E3-B11E1532C4FA}" dt="2022-05-17T16:15:07.859" v="4709" actId="20577"/>
          <ac:spMkLst>
            <pc:docMk/>
            <pc:sldMk cId="2661812338" sldId="861"/>
            <ac:spMk id="19" creationId="{9C339D16-68E4-43C4-A62E-D0146138D23B}"/>
          </ac:spMkLst>
        </pc:spChg>
      </pc:sldChg>
      <pc:sldChg chg="addSp modSp add mod modAnim">
        <pc:chgData name="Nguyen Chi Son" userId="606856d02e9d83ac" providerId="LiveId" clId="{D004948A-28F6-4C2A-98E3-B11E1532C4FA}" dt="2022-05-17T16:23:56.770" v="6984"/>
        <pc:sldMkLst>
          <pc:docMk/>
          <pc:sldMk cId="4032949450" sldId="862"/>
        </pc:sldMkLst>
        <pc:spChg chg="mod">
          <ac:chgData name="Nguyen Chi Son" userId="606856d02e9d83ac" providerId="LiveId" clId="{D004948A-28F6-4C2A-98E3-B11E1532C4FA}" dt="2022-05-17T16:17:42.085" v="5649" actId="20577"/>
          <ac:spMkLst>
            <pc:docMk/>
            <pc:sldMk cId="4032949450" sldId="862"/>
            <ac:spMk id="12" creationId="{5B8A6D26-E571-DC15-930E-F272FC43E0DD}"/>
          </ac:spMkLst>
        </pc:spChg>
        <pc:spChg chg="mod">
          <ac:chgData name="Nguyen Chi Son" userId="606856d02e9d83ac" providerId="LiveId" clId="{D004948A-28F6-4C2A-98E3-B11E1532C4FA}" dt="2022-05-17T16:18:17.769" v="5666" actId="20577"/>
          <ac:spMkLst>
            <pc:docMk/>
            <pc:sldMk cId="4032949450" sldId="862"/>
            <ac:spMk id="19" creationId="{9C339D16-68E4-43C4-A62E-D0146138D23B}"/>
          </ac:spMkLst>
        </pc:spChg>
        <pc:picChg chg="add mod">
          <ac:chgData name="Nguyen Chi Son" userId="606856d02e9d83ac" providerId="LiveId" clId="{D004948A-28F6-4C2A-98E3-B11E1532C4FA}" dt="2022-05-17T16:18:07.479" v="5650"/>
          <ac:picMkLst>
            <pc:docMk/>
            <pc:sldMk cId="4032949450" sldId="862"/>
            <ac:picMk id="6" creationId="{EA83912F-6DE4-5C8F-E38A-CC072A42509B}"/>
          </ac:picMkLst>
        </pc:picChg>
      </pc:sldChg>
      <pc:sldChg chg="delSp modSp add mod modAnim">
        <pc:chgData name="Nguyen Chi Son" userId="606856d02e9d83ac" providerId="LiveId" clId="{D004948A-28F6-4C2A-98E3-B11E1532C4FA}" dt="2022-05-17T16:20:35.158" v="6312" actId="1035"/>
        <pc:sldMkLst>
          <pc:docMk/>
          <pc:sldMk cId="822007567" sldId="863"/>
        </pc:sldMkLst>
        <pc:spChg chg="mod">
          <ac:chgData name="Nguyen Chi Son" userId="606856d02e9d83ac" providerId="LiveId" clId="{D004948A-28F6-4C2A-98E3-B11E1532C4FA}" dt="2022-05-17T16:20:35.158" v="6312" actId="1035"/>
          <ac:spMkLst>
            <pc:docMk/>
            <pc:sldMk cId="822007567" sldId="863"/>
            <ac:spMk id="11" creationId="{0E84CBE1-4AB0-CA68-65C2-AC68692AACAA}"/>
          </ac:spMkLst>
        </pc:spChg>
        <pc:spChg chg="mod">
          <ac:chgData name="Nguyen Chi Son" userId="606856d02e9d83ac" providerId="LiveId" clId="{D004948A-28F6-4C2A-98E3-B11E1532C4FA}" dt="2022-05-17T16:20:35.158" v="6312" actId="1035"/>
          <ac:spMkLst>
            <pc:docMk/>
            <pc:sldMk cId="822007567" sldId="863"/>
            <ac:spMk id="12" creationId="{5B8A6D26-E571-DC15-930E-F272FC43E0DD}"/>
          </ac:spMkLst>
        </pc:spChg>
        <pc:spChg chg="mod">
          <ac:chgData name="Nguyen Chi Son" userId="606856d02e9d83ac" providerId="LiveId" clId="{D004948A-28F6-4C2A-98E3-B11E1532C4FA}" dt="2022-05-17T16:19:04.944" v="5954" actId="20577"/>
          <ac:spMkLst>
            <pc:docMk/>
            <pc:sldMk cId="822007567" sldId="863"/>
            <ac:spMk id="19" creationId="{9C339D16-68E4-43C4-A62E-D0146138D23B}"/>
          </ac:spMkLst>
        </pc:spChg>
        <pc:picChg chg="del">
          <ac:chgData name="Nguyen Chi Son" userId="606856d02e9d83ac" providerId="LiveId" clId="{D004948A-28F6-4C2A-98E3-B11E1532C4FA}" dt="2022-05-17T16:18:29.840" v="5668" actId="478"/>
          <ac:picMkLst>
            <pc:docMk/>
            <pc:sldMk cId="822007567" sldId="863"/>
            <ac:picMk id="6" creationId="{EA83912F-6DE4-5C8F-E38A-CC072A42509B}"/>
          </ac:picMkLst>
        </pc:picChg>
      </pc:sldChg>
      <pc:sldChg chg="addSp modSp add mod modAnim">
        <pc:chgData name="Nguyen Chi Son" userId="606856d02e9d83ac" providerId="LiveId" clId="{D004948A-28F6-4C2A-98E3-B11E1532C4FA}" dt="2022-05-17T16:24:01.970" v="6985"/>
        <pc:sldMkLst>
          <pc:docMk/>
          <pc:sldMk cId="4073695413" sldId="864"/>
        </pc:sldMkLst>
        <pc:spChg chg="mod">
          <ac:chgData name="Nguyen Chi Son" userId="606856d02e9d83ac" providerId="LiveId" clId="{D004948A-28F6-4C2A-98E3-B11E1532C4FA}" dt="2022-05-17T16:23:09.064" v="6978" actId="1035"/>
          <ac:spMkLst>
            <pc:docMk/>
            <pc:sldMk cId="4073695413" sldId="864"/>
            <ac:spMk id="11" creationId="{0E84CBE1-4AB0-CA68-65C2-AC68692AACAA}"/>
          </ac:spMkLst>
        </pc:spChg>
        <pc:spChg chg="mod">
          <ac:chgData name="Nguyen Chi Son" userId="606856d02e9d83ac" providerId="LiveId" clId="{D004948A-28F6-4C2A-98E3-B11E1532C4FA}" dt="2022-05-17T16:23:09.064" v="6978" actId="1035"/>
          <ac:spMkLst>
            <pc:docMk/>
            <pc:sldMk cId="4073695413" sldId="864"/>
            <ac:spMk id="12" creationId="{5B8A6D26-E571-DC15-930E-F272FC43E0DD}"/>
          </ac:spMkLst>
        </pc:spChg>
        <pc:spChg chg="mod">
          <ac:chgData name="Nguyen Chi Son" userId="606856d02e9d83ac" providerId="LiveId" clId="{D004948A-28F6-4C2A-98E3-B11E1532C4FA}" dt="2022-05-17T16:22:18.193" v="6693" actId="20577"/>
          <ac:spMkLst>
            <pc:docMk/>
            <pc:sldMk cId="4073695413" sldId="864"/>
            <ac:spMk id="19" creationId="{9C339D16-68E4-43C4-A62E-D0146138D23B}"/>
          </ac:spMkLst>
        </pc:spChg>
        <pc:picChg chg="add mod">
          <ac:chgData name="Nguyen Chi Son" userId="606856d02e9d83ac" providerId="LiveId" clId="{D004948A-28F6-4C2A-98E3-B11E1532C4FA}" dt="2022-05-17T16:22:13.092" v="6680" actId="1076"/>
          <ac:picMkLst>
            <pc:docMk/>
            <pc:sldMk cId="4073695413" sldId="864"/>
            <ac:picMk id="3" creationId="{85E57C96-571D-2B7A-09AB-1473295D2C47}"/>
          </ac:picMkLst>
        </pc:picChg>
      </pc:sldChg>
    </pc:docChg>
  </pc:docChgLst>
  <pc:docChgLst>
    <pc:chgData name="Nguyen Chi Son" userId="606856d02e9d83ac" providerId="LiveId" clId="{5E196E5C-79B4-4C16-AF71-DACFD4EE292C}"/>
    <pc:docChg chg="undo custSel addSld delSld modSld sldOrd">
      <pc:chgData name="Nguyen Chi Son" userId="606856d02e9d83ac" providerId="LiveId" clId="{5E196E5C-79B4-4C16-AF71-DACFD4EE292C}" dt="2021-08-31T05:14:50.026" v="5421"/>
      <pc:docMkLst>
        <pc:docMk/>
      </pc:docMkLst>
      <pc:sldChg chg="modSp mod">
        <pc:chgData name="Nguyen Chi Son" userId="606856d02e9d83ac" providerId="LiveId" clId="{5E196E5C-79B4-4C16-AF71-DACFD4EE292C}" dt="2021-08-30T14:35:36.747" v="28" actId="20577"/>
        <pc:sldMkLst>
          <pc:docMk/>
          <pc:sldMk cId="2922349590" sldId="256"/>
        </pc:sldMkLst>
        <pc:spChg chg="mod">
          <ac:chgData name="Nguyen Chi Son" userId="606856d02e9d83ac" providerId="LiveId" clId="{5E196E5C-79B4-4C16-AF71-DACFD4EE292C}" dt="2021-08-30T14:35:36.747" v="28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5E196E5C-79B4-4C16-AF71-DACFD4EE292C}" dt="2021-08-30T14:47:46.086" v="69" actId="20577"/>
        <pc:sldMkLst>
          <pc:docMk/>
          <pc:sldMk cId="2812505328" sldId="362"/>
        </pc:sldMkLst>
        <pc:spChg chg="mod">
          <ac:chgData name="Nguyen Chi Son" userId="606856d02e9d83ac" providerId="LiveId" clId="{5E196E5C-79B4-4C16-AF71-DACFD4EE292C}" dt="2021-08-30T14:47:46.086" v="69" actId="20577"/>
          <ac:spMkLst>
            <pc:docMk/>
            <pc:sldMk cId="2812505328" sldId="362"/>
            <ac:spMk id="2" creationId="{DAF08EC2-5D0D-48D9-855C-A59C0E5ED55B}"/>
          </ac:spMkLst>
        </pc:spChg>
      </pc:sldChg>
      <pc:sldChg chg="modSp mod">
        <pc:chgData name="Nguyen Chi Son" userId="606856d02e9d83ac" providerId="LiveId" clId="{5E196E5C-79B4-4C16-AF71-DACFD4EE292C}" dt="2021-08-30T14:50:11.352" v="361" actId="20577"/>
        <pc:sldMkLst>
          <pc:docMk/>
          <pc:sldMk cId="3904192345" sldId="502"/>
        </pc:sldMkLst>
        <pc:spChg chg="mod">
          <ac:chgData name="Nguyen Chi Son" userId="606856d02e9d83ac" providerId="LiveId" clId="{5E196E5C-79B4-4C16-AF71-DACFD4EE292C}" dt="2021-08-30T14:50:11.352" v="361" actId="20577"/>
          <ac:spMkLst>
            <pc:docMk/>
            <pc:sldMk cId="3904192345" sldId="502"/>
            <ac:spMk id="2" creationId="{DAF08EC2-5D0D-48D9-855C-A59C0E5ED55B}"/>
          </ac:spMkLst>
        </pc:spChg>
      </pc:sldChg>
      <pc:sldChg chg="addSp delSp modSp del mod">
        <pc:chgData name="Nguyen Chi Son" userId="606856d02e9d83ac" providerId="LiveId" clId="{5E196E5C-79B4-4C16-AF71-DACFD4EE292C}" dt="2021-08-30T15:13:43.405" v="1779" actId="47"/>
        <pc:sldMkLst>
          <pc:docMk/>
          <pc:sldMk cId="56853071" sldId="510"/>
        </pc:sldMkLst>
        <pc:spChg chg="mod">
          <ac:chgData name="Nguyen Chi Son" userId="606856d02e9d83ac" providerId="LiveId" clId="{5E196E5C-79B4-4C16-AF71-DACFD4EE292C}" dt="2021-08-30T14:51:02.855" v="577" actId="20577"/>
          <ac:spMkLst>
            <pc:docMk/>
            <pc:sldMk cId="56853071" sldId="510"/>
            <ac:spMk id="9" creationId="{9F4BC261-4781-4DFE-BA2B-77EE6F751C48}"/>
          </ac:spMkLst>
        </pc:spChg>
        <pc:spChg chg="del">
          <ac:chgData name="Nguyen Chi Son" userId="606856d02e9d83ac" providerId="LiveId" clId="{5E196E5C-79B4-4C16-AF71-DACFD4EE292C}" dt="2021-08-30T14:51:14.105" v="578" actId="478"/>
          <ac:spMkLst>
            <pc:docMk/>
            <pc:sldMk cId="56853071" sldId="510"/>
            <ac:spMk id="12" creationId="{FB176921-2E16-4EF6-BE76-A36379B5EDC5}"/>
          </ac:spMkLst>
        </pc:spChg>
        <pc:spChg chg="mod">
          <ac:chgData name="Nguyen Chi Son" userId="606856d02e9d83ac" providerId="LiveId" clId="{5E196E5C-79B4-4C16-AF71-DACFD4EE292C}" dt="2021-08-30T15:07:01.028" v="802" actId="20577"/>
          <ac:spMkLst>
            <pc:docMk/>
            <pc:sldMk cId="56853071" sldId="510"/>
            <ac:spMk id="13" creationId="{6D2DFB58-1EB9-4656-85EA-F3D4AAB8D17D}"/>
          </ac:spMkLst>
        </pc:spChg>
        <pc:picChg chg="del">
          <ac:chgData name="Nguyen Chi Son" userId="606856d02e9d83ac" providerId="LiveId" clId="{5E196E5C-79B4-4C16-AF71-DACFD4EE292C}" dt="2021-08-30T14:50:15.092" v="362" actId="478"/>
          <ac:picMkLst>
            <pc:docMk/>
            <pc:sldMk cId="56853071" sldId="510"/>
            <ac:picMk id="3" creationId="{61EA38DF-6ACB-4555-8E4D-9C6F5660DB30}"/>
          </ac:picMkLst>
        </pc:picChg>
        <pc:picChg chg="add del mod">
          <ac:chgData name="Nguyen Chi Son" userId="606856d02e9d83ac" providerId="LiveId" clId="{5E196E5C-79B4-4C16-AF71-DACFD4EE292C}" dt="2021-08-30T14:51:43.795" v="583" actId="22"/>
          <ac:picMkLst>
            <pc:docMk/>
            <pc:sldMk cId="56853071" sldId="510"/>
            <ac:picMk id="4" creationId="{FE044C66-666A-4CE0-8A38-5FC21E24DCE4}"/>
          </ac:picMkLst>
        </pc:picChg>
        <pc:picChg chg="del">
          <ac:chgData name="Nguyen Chi Son" userId="606856d02e9d83ac" providerId="LiveId" clId="{5E196E5C-79B4-4C16-AF71-DACFD4EE292C}" dt="2021-08-30T14:50:15.498" v="363" actId="478"/>
          <ac:picMkLst>
            <pc:docMk/>
            <pc:sldMk cId="56853071" sldId="510"/>
            <ac:picMk id="6" creationId="{4B176720-6422-42ED-ADDF-A8CFDCBE61C4}"/>
          </ac:picMkLst>
        </pc:picChg>
        <pc:picChg chg="add mod">
          <ac:chgData name="Nguyen Chi Son" userId="606856d02e9d83ac" providerId="LiveId" clId="{5E196E5C-79B4-4C16-AF71-DACFD4EE292C}" dt="2021-08-30T15:03:20.292" v="627" actId="554"/>
          <ac:picMkLst>
            <pc:docMk/>
            <pc:sldMk cId="56853071" sldId="510"/>
            <ac:picMk id="7" creationId="{B5E6B8F5-D545-41C6-AE9D-C0E19C163CDB}"/>
          </ac:picMkLst>
        </pc:picChg>
        <pc:picChg chg="add mod">
          <ac:chgData name="Nguyen Chi Son" userId="606856d02e9d83ac" providerId="LiveId" clId="{5E196E5C-79B4-4C16-AF71-DACFD4EE292C}" dt="2021-08-30T15:03:22.086" v="628" actId="408"/>
          <ac:picMkLst>
            <pc:docMk/>
            <pc:sldMk cId="56853071" sldId="510"/>
            <ac:picMk id="10" creationId="{F81FB6DF-02B5-49B6-BB1F-F94270D5449E}"/>
          </ac:picMkLst>
        </pc:picChg>
        <pc:picChg chg="add mod">
          <ac:chgData name="Nguyen Chi Son" userId="606856d02e9d83ac" providerId="LiveId" clId="{5E196E5C-79B4-4C16-AF71-DACFD4EE292C}" dt="2021-08-30T15:06:35.913" v="644" actId="1076"/>
          <ac:picMkLst>
            <pc:docMk/>
            <pc:sldMk cId="56853071" sldId="510"/>
            <ac:picMk id="14" creationId="{3E8EA6AE-9082-4D29-8E24-4EA1A9CAAEE6}"/>
          </ac:picMkLst>
        </pc:picChg>
        <pc:picChg chg="add mod">
          <ac:chgData name="Nguyen Chi Son" userId="606856d02e9d83ac" providerId="LiveId" clId="{5E196E5C-79B4-4C16-AF71-DACFD4EE292C}" dt="2021-08-30T15:03:20.292" v="627" actId="554"/>
          <ac:picMkLst>
            <pc:docMk/>
            <pc:sldMk cId="56853071" sldId="510"/>
            <ac:picMk id="16" creationId="{B0B8AB01-9C44-42E9-8097-980C82CDFF87}"/>
          </ac:picMkLst>
        </pc:picChg>
        <pc:picChg chg="add mod">
          <ac:chgData name="Nguyen Chi Son" userId="606856d02e9d83ac" providerId="LiveId" clId="{5E196E5C-79B4-4C16-AF71-DACFD4EE292C}" dt="2021-08-30T15:03:22.086" v="628" actId="408"/>
          <ac:picMkLst>
            <pc:docMk/>
            <pc:sldMk cId="56853071" sldId="510"/>
            <ac:picMk id="18" creationId="{2F78D172-C1DB-47DF-9AB3-D9CAAFFFE645}"/>
          </ac:picMkLst>
        </pc:picChg>
      </pc:sldChg>
      <pc:sldChg chg="modSp mod">
        <pc:chgData name="Nguyen Chi Son" userId="606856d02e9d83ac" providerId="LiveId" clId="{5E196E5C-79B4-4C16-AF71-DACFD4EE292C}" dt="2021-08-31T04:55:57.737" v="2648" actId="20577"/>
        <pc:sldMkLst>
          <pc:docMk/>
          <pc:sldMk cId="402592958" sldId="540"/>
        </pc:sldMkLst>
        <pc:spChg chg="mod">
          <ac:chgData name="Nguyen Chi Son" userId="606856d02e9d83ac" providerId="LiveId" clId="{5E196E5C-79B4-4C16-AF71-DACFD4EE292C}" dt="2021-08-31T04:55:57.737" v="2648" actId="20577"/>
          <ac:spMkLst>
            <pc:docMk/>
            <pc:sldMk cId="402592958" sldId="540"/>
            <ac:spMk id="3" creationId="{8CD51C9F-FCB0-4185-93E6-835FC05E1B10}"/>
          </ac:spMkLst>
        </pc:spChg>
      </pc:sldChg>
      <pc:sldChg chg="addSp delSp modSp mod">
        <pc:chgData name="Nguyen Chi Son" userId="606856d02e9d83ac" providerId="LiveId" clId="{5E196E5C-79B4-4C16-AF71-DACFD4EE292C}" dt="2021-08-30T14:50:04.979" v="326" actId="1036"/>
        <pc:sldMkLst>
          <pc:docMk/>
          <pc:sldMk cId="3298182474" sldId="547"/>
        </pc:sldMkLst>
        <pc:spChg chg="mod">
          <ac:chgData name="Nguyen Chi Son" userId="606856d02e9d83ac" providerId="LiveId" clId="{5E196E5C-79B4-4C16-AF71-DACFD4EE292C}" dt="2021-08-30T14:48:24.941" v="186" actId="20577"/>
          <ac:spMkLst>
            <pc:docMk/>
            <pc:sldMk cId="3298182474" sldId="547"/>
            <ac:spMk id="2" creationId="{BA8A6260-CA4B-46A9-A06E-C71EE59E6992}"/>
          </ac:spMkLst>
        </pc:spChg>
        <pc:spChg chg="mod">
          <ac:chgData name="Nguyen Chi Son" userId="606856d02e9d83ac" providerId="LiveId" clId="{5E196E5C-79B4-4C16-AF71-DACFD4EE292C}" dt="2021-08-30T14:50:04.979" v="326" actId="1036"/>
          <ac:spMkLst>
            <pc:docMk/>
            <pc:sldMk cId="3298182474" sldId="547"/>
            <ac:spMk id="6" creationId="{B3F8CA32-1402-4A26-97CE-93BF5A5072FC}"/>
          </ac:spMkLst>
        </pc:spChg>
        <pc:spChg chg="del">
          <ac:chgData name="Nguyen Chi Son" userId="606856d02e9d83ac" providerId="LiveId" clId="{5E196E5C-79B4-4C16-AF71-DACFD4EE292C}" dt="2021-08-30T14:48:53.488" v="307" actId="478"/>
          <ac:spMkLst>
            <pc:docMk/>
            <pc:sldMk cId="3298182474" sldId="547"/>
            <ac:spMk id="7" creationId="{F01F71BB-D5D4-4F91-8E9D-881AEFD95BD7}"/>
          </ac:spMkLst>
        </pc:spChg>
        <pc:picChg chg="add mod">
          <ac:chgData name="Nguyen Chi Son" userId="606856d02e9d83ac" providerId="LiveId" clId="{5E196E5C-79B4-4C16-AF71-DACFD4EE292C}" dt="2021-08-30T14:50:04.979" v="326" actId="1036"/>
          <ac:picMkLst>
            <pc:docMk/>
            <pc:sldMk cId="3298182474" sldId="547"/>
            <ac:picMk id="4" creationId="{47509A67-6438-4649-B5D8-F5E8A1B3F128}"/>
          </ac:picMkLst>
        </pc:picChg>
        <pc:picChg chg="del">
          <ac:chgData name="Nguyen Chi Son" userId="606856d02e9d83ac" providerId="LiveId" clId="{5E196E5C-79B4-4C16-AF71-DACFD4EE292C}" dt="2021-08-30T14:47:49.306" v="70" actId="478"/>
          <ac:picMkLst>
            <pc:docMk/>
            <pc:sldMk cId="3298182474" sldId="547"/>
            <ac:picMk id="1026" creationId="{48D4713D-8C19-4B57-9D94-2CDF2965BD92}"/>
          </ac:picMkLst>
        </pc:picChg>
        <pc:picChg chg="del">
          <ac:chgData name="Nguyen Chi Son" userId="606856d02e9d83ac" providerId="LiveId" clId="{5E196E5C-79B4-4C16-AF71-DACFD4EE292C}" dt="2021-08-30T14:47:49.759" v="71" actId="478"/>
          <ac:picMkLst>
            <pc:docMk/>
            <pc:sldMk cId="3298182474" sldId="547"/>
            <ac:picMk id="1028" creationId="{305A1CCE-66CA-41C7-AEC4-D99E203147C6}"/>
          </ac:picMkLst>
        </pc:picChg>
      </pc:sldChg>
      <pc:sldChg chg="del">
        <pc:chgData name="Nguyen Chi Son" userId="606856d02e9d83ac" providerId="LiveId" clId="{5E196E5C-79B4-4C16-AF71-DACFD4EE292C}" dt="2021-08-30T15:16:12.181" v="2073" actId="47"/>
        <pc:sldMkLst>
          <pc:docMk/>
          <pc:sldMk cId="1727019307" sldId="548"/>
        </pc:sldMkLst>
      </pc:sldChg>
      <pc:sldChg chg="addSp delSp modSp mod modAnim">
        <pc:chgData name="Nguyen Chi Son" userId="606856d02e9d83ac" providerId="LiveId" clId="{5E196E5C-79B4-4C16-AF71-DACFD4EE292C}" dt="2021-08-31T05:14:25.386" v="5410"/>
        <pc:sldMkLst>
          <pc:docMk/>
          <pc:sldMk cId="3213348296" sldId="549"/>
        </pc:sldMkLst>
        <pc:spChg chg="mod">
          <ac:chgData name="Nguyen Chi Son" userId="606856d02e9d83ac" providerId="LiveId" clId="{5E196E5C-79B4-4C16-AF71-DACFD4EE292C}" dt="2021-08-31T04:46:19.684" v="2163" actId="20577"/>
          <ac:spMkLst>
            <pc:docMk/>
            <pc:sldMk cId="3213348296" sldId="549"/>
            <ac:spMk id="9" creationId="{9F4BC261-4781-4DFE-BA2B-77EE6F751C48}"/>
          </ac:spMkLst>
        </pc:spChg>
        <pc:spChg chg="add mod">
          <ac:chgData name="Nguyen Chi Son" userId="606856d02e9d83ac" providerId="LiveId" clId="{5E196E5C-79B4-4C16-AF71-DACFD4EE292C}" dt="2021-08-31T04:53:09.395" v="2642" actId="1076"/>
          <ac:spMkLst>
            <pc:docMk/>
            <pc:sldMk cId="3213348296" sldId="549"/>
            <ac:spMk id="14" creationId="{60E06B87-669F-4D88-B1FC-A5A2F50A8ABF}"/>
          </ac:spMkLst>
        </pc:spChg>
        <pc:spChg chg="add mod">
          <ac:chgData name="Nguyen Chi Son" userId="606856d02e9d83ac" providerId="LiveId" clId="{5E196E5C-79B4-4C16-AF71-DACFD4EE292C}" dt="2021-08-31T04:53:22.536" v="2645" actId="1076"/>
          <ac:spMkLst>
            <pc:docMk/>
            <pc:sldMk cId="3213348296" sldId="549"/>
            <ac:spMk id="15" creationId="{EE4B5588-1117-4F51-A7A7-0875205D83FE}"/>
          </ac:spMkLst>
        </pc:spChg>
        <pc:spChg chg="del">
          <ac:chgData name="Nguyen Chi Son" userId="606856d02e9d83ac" providerId="LiveId" clId="{5E196E5C-79B4-4C16-AF71-DACFD4EE292C}" dt="2021-08-30T15:16:17.040" v="2074" actId="478"/>
          <ac:spMkLst>
            <pc:docMk/>
            <pc:sldMk cId="3213348296" sldId="549"/>
            <ac:spMk id="17" creationId="{D99CFF06-38DF-4FA7-8520-EF27FE42C529}"/>
          </ac:spMkLst>
        </pc:spChg>
        <pc:spChg chg="del">
          <ac:chgData name="Nguyen Chi Son" userId="606856d02e9d83ac" providerId="LiveId" clId="{5E196E5C-79B4-4C16-AF71-DACFD4EE292C}" dt="2021-08-30T15:16:17.040" v="2074" actId="478"/>
          <ac:spMkLst>
            <pc:docMk/>
            <pc:sldMk cId="3213348296" sldId="549"/>
            <ac:spMk id="20" creationId="{CB498DE6-09E2-44B9-A188-39CC48040C4B}"/>
          </ac:spMkLst>
        </pc:spChg>
        <pc:spChg chg="del">
          <ac:chgData name="Nguyen Chi Son" userId="606856d02e9d83ac" providerId="LiveId" clId="{5E196E5C-79B4-4C16-AF71-DACFD4EE292C}" dt="2021-08-30T15:16:17.040" v="2074" actId="478"/>
          <ac:spMkLst>
            <pc:docMk/>
            <pc:sldMk cId="3213348296" sldId="549"/>
            <ac:spMk id="21" creationId="{7634D9E7-4EA5-402D-9FF9-D5A176E48A27}"/>
          </ac:spMkLst>
        </pc:spChg>
        <pc:spChg chg="del">
          <ac:chgData name="Nguyen Chi Son" userId="606856d02e9d83ac" providerId="LiveId" clId="{5E196E5C-79B4-4C16-AF71-DACFD4EE292C}" dt="2021-08-30T15:16:17.040" v="2074" actId="478"/>
          <ac:spMkLst>
            <pc:docMk/>
            <pc:sldMk cId="3213348296" sldId="549"/>
            <ac:spMk id="22" creationId="{2CF77141-1193-4CDF-9779-89762C1ADD8E}"/>
          </ac:spMkLst>
        </pc:spChg>
        <pc:spChg chg="del">
          <ac:chgData name="Nguyen Chi Son" userId="606856d02e9d83ac" providerId="LiveId" clId="{5E196E5C-79B4-4C16-AF71-DACFD4EE292C}" dt="2021-08-30T15:16:17.040" v="2074" actId="478"/>
          <ac:spMkLst>
            <pc:docMk/>
            <pc:sldMk cId="3213348296" sldId="549"/>
            <ac:spMk id="23" creationId="{24430B93-6E24-4EC7-A349-8CF049C3840B}"/>
          </ac:spMkLst>
        </pc:spChg>
        <pc:graphicFrameChg chg="add mod modGraphic">
          <ac:chgData name="Nguyen Chi Son" userId="606856d02e9d83ac" providerId="LiveId" clId="{5E196E5C-79B4-4C16-AF71-DACFD4EE292C}" dt="2021-08-31T04:51:58.254" v="2461" actId="1076"/>
          <ac:graphicFrameMkLst>
            <pc:docMk/>
            <pc:sldMk cId="3213348296" sldId="549"/>
            <ac:graphicFrameMk id="2" creationId="{17A62E1B-D548-47D9-BC20-C95248EBE291}"/>
          </ac:graphicFrameMkLst>
        </pc:graphicFrameChg>
        <pc:picChg chg="add del mod">
          <ac:chgData name="Nguyen Chi Son" userId="606856d02e9d83ac" providerId="LiveId" clId="{5E196E5C-79B4-4C16-AF71-DACFD4EE292C}" dt="2021-08-31T04:49:09.896" v="2443" actId="478"/>
          <ac:picMkLst>
            <pc:docMk/>
            <pc:sldMk cId="3213348296" sldId="549"/>
            <ac:picMk id="4" creationId="{399B655D-2623-41AF-AD3A-98ED033A4B56}"/>
          </ac:picMkLst>
        </pc:picChg>
        <pc:picChg chg="add del mod">
          <ac:chgData name="Nguyen Chi Son" userId="606856d02e9d83ac" providerId="LiveId" clId="{5E196E5C-79B4-4C16-AF71-DACFD4EE292C}" dt="2021-08-31T04:49:34.118" v="2448" actId="478"/>
          <ac:picMkLst>
            <pc:docMk/>
            <pc:sldMk cId="3213348296" sldId="549"/>
            <ac:picMk id="6" creationId="{E75B423C-C1C1-4161-B58D-444D888513B4}"/>
          </ac:picMkLst>
        </pc:picChg>
        <pc:picChg chg="add mod">
          <ac:chgData name="Nguyen Chi Son" userId="606856d02e9d83ac" providerId="LiveId" clId="{5E196E5C-79B4-4C16-AF71-DACFD4EE292C}" dt="2021-08-31T04:53:04.528" v="2640" actId="1076"/>
          <ac:picMkLst>
            <pc:docMk/>
            <pc:sldMk cId="3213348296" sldId="549"/>
            <ac:picMk id="8" creationId="{07254165-4E84-4D19-97A8-663C980226BE}"/>
          </ac:picMkLst>
        </pc:picChg>
        <pc:picChg chg="add mod">
          <ac:chgData name="Nguyen Chi Son" userId="606856d02e9d83ac" providerId="LiveId" clId="{5E196E5C-79B4-4C16-AF71-DACFD4EE292C}" dt="2021-08-31T04:53:11.519" v="2643" actId="1076"/>
          <ac:picMkLst>
            <pc:docMk/>
            <pc:sldMk cId="3213348296" sldId="549"/>
            <ac:picMk id="11" creationId="{E987A8AC-2A7D-4B7A-8DD0-ABDD3A74CA20}"/>
          </ac:picMkLst>
        </pc:picChg>
        <pc:picChg chg="add mod">
          <ac:chgData name="Nguyen Chi Son" userId="606856d02e9d83ac" providerId="LiveId" clId="{5E196E5C-79B4-4C16-AF71-DACFD4EE292C}" dt="2021-08-31T04:53:12.988" v="2644" actId="1076"/>
          <ac:picMkLst>
            <pc:docMk/>
            <pc:sldMk cId="3213348296" sldId="549"/>
            <ac:picMk id="13" creationId="{40E13D61-072E-4F64-889A-C2F858FC3675}"/>
          </ac:picMkLst>
        </pc:picChg>
        <pc:picChg chg="del">
          <ac:chgData name="Nguyen Chi Son" userId="606856d02e9d83ac" providerId="LiveId" clId="{5E196E5C-79B4-4C16-AF71-DACFD4EE292C}" dt="2021-08-30T15:16:17.040" v="2074" actId="478"/>
          <ac:picMkLst>
            <pc:docMk/>
            <pc:sldMk cId="3213348296" sldId="549"/>
            <ac:picMk id="4098" creationId="{1F85B0C3-0AA9-4C5C-BAA4-D51FE97B9BC5}"/>
          </ac:picMkLst>
        </pc:picChg>
        <pc:picChg chg="del">
          <ac:chgData name="Nguyen Chi Son" userId="606856d02e9d83ac" providerId="LiveId" clId="{5E196E5C-79B4-4C16-AF71-DACFD4EE292C}" dt="2021-08-30T15:16:17.040" v="2074" actId="478"/>
          <ac:picMkLst>
            <pc:docMk/>
            <pc:sldMk cId="3213348296" sldId="549"/>
            <ac:picMk id="4100" creationId="{1D931E04-4C46-489A-9D37-B4BACDFFAEF0}"/>
          </ac:picMkLst>
        </pc:picChg>
        <pc:picChg chg="del">
          <ac:chgData name="Nguyen Chi Son" userId="606856d02e9d83ac" providerId="LiveId" clId="{5E196E5C-79B4-4C16-AF71-DACFD4EE292C}" dt="2021-08-30T15:16:17.040" v="2074" actId="478"/>
          <ac:picMkLst>
            <pc:docMk/>
            <pc:sldMk cId="3213348296" sldId="549"/>
            <ac:picMk id="4102" creationId="{D170D7C7-DD3D-44DB-9E68-9BA7FF4C008C}"/>
          </ac:picMkLst>
        </pc:picChg>
        <pc:picChg chg="del">
          <ac:chgData name="Nguyen Chi Son" userId="606856d02e9d83ac" providerId="LiveId" clId="{5E196E5C-79B4-4C16-AF71-DACFD4EE292C}" dt="2021-08-30T15:16:17.040" v="2074" actId="478"/>
          <ac:picMkLst>
            <pc:docMk/>
            <pc:sldMk cId="3213348296" sldId="549"/>
            <ac:picMk id="4104" creationId="{A0802B69-C951-4372-91B4-1C48DF454C32}"/>
          </ac:picMkLst>
        </pc:picChg>
        <pc:picChg chg="del">
          <ac:chgData name="Nguyen Chi Son" userId="606856d02e9d83ac" providerId="LiveId" clId="{5E196E5C-79B4-4C16-AF71-DACFD4EE292C}" dt="2021-08-30T15:16:17.040" v="2074" actId="478"/>
          <ac:picMkLst>
            <pc:docMk/>
            <pc:sldMk cId="3213348296" sldId="549"/>
            <ac:picMk id="4106" creationId="{5055E888-A18E-46EE-A1A6-91E513DAE773}"/>
          </ac:picMkLst>
        </pc:picChg>
      </pc:sldChg>
      <pc:sldChg chg="del">
        <pc:chgData name="Nguyen Chi Son" userId="606856d02e9d83ac" providerId="LiveId" clId="{5E196E5C-79B4-4C16-AF71-DACFD4EE292C}" dt="2021-08-31T04:56:00.643" v="2649" actId="47"/>
        <pc:sldMkLst>
          <pc:docMk/>
          <pc:sldMk cId="1281628929" sldId="554"/>
        </pc:sldMkLst>
      </pc:sldChg>
      <pc:sldChg chg="del">
        <pc:chgData name="Nguyen Chi Son" userId="606856d02e9d83ac" providerId="LiveId" clId="{5E196E5C-79B4-4C16-AF71-DACFD4EE292C}" dt="2021-08-31T04:55:52.546" v="2646" actId="47"/>
        <pc:sldMkLst>
          <pc:docMk/>
          <pc:sldMk cId="2965832764" sldId="577"/>
        </pc:sldMkLst>
      </pc:sldChg>
      <pc:sldChg chg="del">
        <pc:chgData name="Nguyen Chi Son" userId="606856d02e9d83ac" providerId="LiveId" clId="{5E196E5C-79B4-4C16-AF71-DACFD4EE292C}" dt="2021-08-31T04:55:52.546" v="2646" actId="47"/>
        <pc:sldMkLst>
          <pc:docMk/>
          <pc:sldMk cId="1109864056" sldId="578"/>
        </pc:sldMkLst>
      </pc:sldChg>
      <pc:sldChg chg="del">
        <pc:chgData name="Nguyen Chi Son" userId="606856d02e9d83ac" providerId="LiveId" clId="{5E196E5C-79B4-4C16-AF71-DACFD4EE292C}" dt="2021-08-31T04:55:52.546" v="2646" actId="47"/>
        <pc:sldMkLst>
          <pc:docMk/>
          <pc:sldMk cId="3451199178" sldId="579"/>
        </pc:sldMkLst>
      </pc:sldChg>
      <pc:sldChg chg="del">
        <pc:chgData name="Nguyen Chi Son" userId="606856d02e9d83ac" providerId="LiveId" clId="{5E196E5C-79B4-4C16-AF71-DACFD4EE292C}" dt="2021-08-30T15:15:56.483" v="2002" actId="47"/>
        <pc:sldMkLst>
          <pc:docMk/>
          <pc:sldMk cId="2237217926" sldId="587"/>
        </pc:sldMkLst>
      </pc:sldChg>
      <pc:sldChg chg="addSp delSp modSp mod delAnim modAnim">
        <pc:chgData name="Nguyen Chi Son" userId="606856d02e9d83ac" providerId="LiveId" clId="{5E196E5C-79B4-4C16-AF71-DACFD4EE292C}" dt="2021-08-31T05:14:35.964" v="5416"/>
        <pc:sldMkLst>
          <pc:docMk/>
          <pc:sldMk cId="2489206367" sldId="588"/>
        </pc:sldMkLst>
        <pc:spChg chg="mod">
          <ac:chgData name="Nguyen Chi Son" userId="606856d02e9d83ac" providerId="LiveId" clId="{5E196E5C-79B4-4C16-AF71-DACFD4EE292C}" dt="2021-08-31T04:58:07.329" v="3151" actId="20577"/>
          <ac:spMkLst>
            <pc:docMk/>
            <pc:sldMk cId="2489206367" sldId="588"/>
            <ac:spMk id="2" creationId="{BA8A6260-CA4B-46A9-A06E-C71EE59E6992}"/>
          </ac:spMkLst>
        </pc:spChg>
        <pc:spChg chg="mod">
          <ac:chgData name="Nguyen Chi Son" userId="606856d02e9d83ac" providerId="LiveId" clId="{5E196E5C-79B4-4C16-AF71-DACFD4EE292C}" dt="2021-08-31T05:13:29.981" v="5377" actId="1035"/>
          <ac:spMkLst>
            <pc:docMk/>
            <pc:sldMk cId="2489206367" sldId="588"/>
            <ac:spMk id="4" creationId="{0D159DDA-BA49-4E92-817D-8988A85A5610}"/>
          </ac:spMkLst>
        </pc:spChg>
        <pc:spChg chg="mod">
          <ac:chgData name="Nguyen Chi Son" userId="606856d02e9d83ac" providerId="LiveId" clId="{5E196E5C-79B4-4C16-AF71-DACFD4EE292C}" dt="2021-08-31T05:13:51.215" v="5403" actId="1036"/>
          <ac:spMkLst>
            <pc:docMk/>
            <pc:sldMk cId="2489206367" sldId="588"/>
            <ac:spMk id="5" creationId="{34B18095-2B84-439E-80AD-AC5D4586BEAA}"/>
          </ac:spMkLst>
        </pc:spChg>
        <pc:spChg chg="del mod">
          <ac:chgData name="Nguyen Chi Son" userId="606856d02e9d83ac" providerId="LiveId" clId="{5E196E5C-79B4-4C16-AF71-DACFD4EE292C}" dt="2021-08-31T05:13:31.278" v="5378" actId="478"/>
          <ac:spMkLst>
            <pc:docMk/>
            <pc:sldMk cId="2489206367" sldId="588"/>
            <ac:spMk id="11" creationId="{BB94417D-BA64-41A3-A335-F1084FC4EAAB}"/>
          </ac:spMkLst>
        </pc:spChg>
        <pc:spChg chg="mod">
          <ac:chgData name="Nguyen Chi Son" userId="606856d02e9d83ac" providerId="LiveId" clId="{5E196E5C-79B4-4C16-AF71-DACFD4EE292C}" dt="2021-08-31T05:13:51.215" v="5403" actId="1036"/>
          <ac:spMkLst>
            <pc:docMk/>
            <pc:sldMk cId="2489206367" sldId="588"/>
            <ac:spMk id="14" creationId="{47690167-AC03-4A6E-8A65-B47A2BE69ACA}"/>
          </ac:spMkLst>
        </pc:spChg>
        <pc:picChg chg="add mod">
          <ac:chgData name="Nguyen Chi Son" userId="606856d02e9d83ac" providerId="LiveId" clId="{5E196E5C-79B4-4C16-AF71-DACFD4EE292C}" dt="2021-08-31T05:13:53.231" v="5404" actId="1076"/>
          <ac:picMkLst>
            <pc:docMk/>
            <pc:sldMk cId="2489206367" sldId="588"/>
            <ac:picMk id="6" creationId="{A60005CE-F15F-46F7-94E4-A5C24D92AFD7}"/>
          </ac:picMkLst>
        </pc:picChg>
        <pc:picChg chg="add mod">
          <ac:chgData name="Nguyen Chi Son" userId="606856d02e9d83ac" providerId="LiveId" clId="{5E196E5C-79B4-4C16-AF71-DACFD4EE292C}" dt="2021-08-31T05:14:04.840" v="5408" actId="1076"/>
          <ac:picMkLst>
            <pc:docMk/>
            <pc:sldMk cId="2489206367" sldId="588"/>
            <ac:picMk id="8" creationId="{B449F272-A4F8-449D-AA83-DA9CDCA051C1}"/>
          </ac:picMkLst>
        </pc:picChg>
        <pc:picChg chg="add mod">
          <ac:chgData name="Nguyen Chi Son" userId="606856d02e9d83ac" providerId="LiveId" clId="{5E196E5C-79B4-4C16-AF71-DACFD4EE292C}" dt="2021-08-31T05:14:00.965" v="5407" actId="1076"/>
          <ac:picMkLst>
            <pc:docMk/>
            <pc:sldMk cId="2489206367" sldId="588"/>
            <ac:picMk id="10" creationId="{64137CEE-E750-4651-BA16-85C0A16FF50C}"/>
          </ac:picMkLst>
        </pc:picChg>
      </pc:sldChg>
      <pc:sldChg chg="del">
        <pc:chgData name="Nguyen Chi Son" userId="606856d02e9d83ac" providerId="LiveId" clId="{5E196E5C-79B4-4C16-AF71-DACFD4EE292C}" dt="2021-08-31T04:56:03.973" v="2650" actId="47"/>
        <pc:sldMkLst>
          <pc:docMk/>
          <pc:sldMk cId="3061758675" sldId="589"/>
        </pc:sldMkLst>
      </pc:sldChg>
      <pc:sldChg chg="del">
        <pc:chgData name="Nguyen Chi Son" userId="606856d02e9d83ac" providerId="LiveId" clId="{5E196E5C-79B4-4C16-AF71-DACFD4EE292C}" dt="2021-08-31T04:56:03.973" v="2650" actId="47"/>
        <pc:sldMkLst>
          <pc:docMk/>
          <pc:sldMk cId="2851031590" sldId="590"/>
        </pc:sldMkLst>
      </pc:sldChg>
      <pc:sldChg chg="del">
        <pc:chgData name="Nguyen Chi Son" userId="606856d02e9d83ac" providerId="LiveId" clId="{5E196E5C-79B4-4C16-AF71-DACFD4EE292C}" dt="2021-08-31T04:56:03.973" v="2650" actId="47"/>
        <pc:sldMkLst>
          <pc:docMk/>
          <pc:sldMk cId="218605917" sldId="591"/>
        </pc:sldMkLst>
      </pc:sldChg>
      <pc:sldChg chg="addSp delSp modSp add mod ord">
        <pc:chgData name="Nguyen Chi Son" userId="606856d02e9d83ac" providerId="LiveId" clId="{5E196E5C-79B4-4C16-AF71-DACFD4EE292C}" dt="2021-08-30T15:13:29.196" v="1774" actId="207"/>
        <pc:sldMkLst>
          <pc:docMk/>
          <pc:sldMk cId="2951639226" sldId="592"/>
        </pc:sldMkLst>
        <pc:spChg chg="add mod">
          <ac:chgData name="Nguyen Chi Son" userId="606856d02e9d83ac" providerId="LiveId" clId="{5E196E5C-79B4-4C16-AF71-DACFD4EE292C}" dt="2021-08-30T15:13:26.202" v="1773" actId="207"/>
          <ac:spMkLst>
            <pc:docMk/>
            <pc:sldMk cId="2951639226" sldId="592"/>
            <ac:spMk id="11" creationId="{79B713A0-B0AA-4990-8520-BDAC1B5902ED}"/>
          </ac:spMkLst>
        </pc:spChg>
        <pc:spChg chg="add del mod">
          <ac:chgData name="Nguyen Chi Son" userId="606856d02e9d83ac" providerId="LiveId" clId="{5E196E5C-79B4-4C16-AF71-DACFD4EE292C}" dt="2021-08-30T15:10:30.399" v="1468" actId="478"/>
          <ac:spMkLst>
            <pc:docMk/>
            <pc:sldMk cId="2951639226" sldId="592"/>
            <ac:spMk id="12" creationId="{48CD4957-C74E-49B8-9B49-FB0F0C93A356}"/>
          </ac:spMkLst>
        </pc:spChg>
        <pc:spChg chg="mod">
          <ac:chgData name="Nguyen Chi Son" userId="606856d02e9d83ac" providerId="LiveId" clId="{5E196E5C-79B4-4C16-AF71-DACFD4EE292C}" dt="2021-08-30T15:13:23.081" v="1772" actId="207"/>
          <ac:spMkLst>
            <pc:docMk/>
            <pc:sldMk cId="2951639226" sldId="592"/>
            <ac:spMk id="13" creationId="{6D2DFB58-1EB9-4656-85EA-F3D4AAB8D17D}"/>
          </ac:spMkLst>
        </pc:spChg>
        <pc:spChg chg="add del mod">
          <ac:chgData name="Nguyen Chi Son" userId="606856d02e9d83ac" providerId="LiveId" clId="{5E196E5C-79B4-4C16-AF71-DACFD4EE292C}" dt="2021-08-30T15:10:31.891" v="1469" actId="478"/>
          <ac:spMkLst>
            <pc:docMk/>
            <pc:sldMk cId="2951639226" sldId="592"/>
            <ac:spMk id="15" creationId="{02587461-1128-41DD-8EDC-1C75391D88CA}"/>
          </ac:spMkLst>
        </pc:spChg>
        <pc:spChg chg="add mod">
          <ac:chgData name="Nguyen Chi Son" userId="606856d02e9d83ac" providerId="LiveId" clId="{5E196E5C-79B4-4C16-AF71-DACFD4EE292C}" dt="2021-08-30T15:13:29.196" v="1774" actId="207"/>
          <ac:spMkLst>
            <pc:docMk/>
            <pc:sldMk cId="2951639226" sldId="592"/>
            <ac:spMk id="19" creationId="{F29950DC-B3ED-4401-97C0-DAC4A4B93272}"/>
          </ac:spMkLst>
        </pc:spChg>
        <pc:picChg chg="mod">
          <ac:chgData name="Nguyen Chi Son" userId="606856d02e9d83ac" providerId="LiveId" clId="{5E196E5C-79B4-4C16-AF71-DACFD4EE292C}" dt="2021-08-30T15:12:10.883" v="1508" actId="554"/>
          <ac:picMkLst>
            <pc:docMk/>
            <pc:sldMk cId="2951639226" sldId="592"/>
            <ac:picMk id="7" creationId="{B5E6B8F5-D545-41C6-AE9D-C0E19C163CDB}"/>
          </ac:picMkLst>
        </pc:picChg>
        <pc:picChg chg="mod">
          <ac:chgData name="Nguyen Chi Son" userId="606856d02e9d83ac" providerId="LiveId" clId="{5E196E5C-79B4-4C16-AF71-DACFD4EE292C}" dt="2021-08-30T15:12:10.883" v="1508" actId="554"/>
          <ac:picMkLst>
            <pc:docMk/>
            <pc:sldMk cId="2951639226" sldId="592"/>
            <ac:picMk id="10" creationId="{F81FB6DF-02B5-49B6-BB1F-F94270D5449E}"/>
          </ac:picMkLst>
        </pc:picChg>
        <pc:picChg chg="del">
          <ac:chgData name="Nguyen Chi Son" userId="606856d02e9d83ac" providerId="LiveId" clId="{5E196E5C-79B4-4C16-AF71-DACFD4EE292C}" dt="2021-08-30T15:07:05.833" v="804" actId="478"/>
          <ac:picMkLst>
            <pc:docMk/>
            <pc:sldMk cId="2951639226" sldId="592"/>
            <ac:picMk id="14" creationId="{3E8EA6AE-9082-4D29-8E24-4EA1A9CAAEE6}"/>
          </ac:picMkLst>
        </pc:picChg>
        <pc:picChg chg="del mod">
          <ac:chgData name="Nguyen Chi Son" userId="606856d02e9d83ac" providerId="LiveId" clId="{5E196E5C-79B4-4C16-AF71-DACFD4EE292C}" dt="2021-08-30T15:10:28.781" v="1467" actId="478"/>
          <ac:picMkLst>
            <pc:docMk/>
            <pc:sldMk cId="2951639226" sldId="592"/>
            <ac:picMk id="16" creationId="{B0B8AB01-9C44-42E9-8097-980C82CDFF87}"/>
          </ac:picMkLst>
        </pc:picChg>
        <pc:picChg chg="add mod">
          <ac:chgData name="Nguyen Chi Son" userId="606856d02e9d83ac" providerId="LiveId" clId="{5E196E5C-79B4-4C16-AF71-DACFD4EE292C}" dt="2021-08-30T15:12:10.883" v="1508" actId="554"/>
          <ac:picMkLst>
            <pc:docMk/>
            <pc:sldMk cId="2951639226" sldId="592"/>
            <ac:picMk id="17" creationId="{B5CEA079-2904-45D3-864F-16E0DA6AE6D3}"/>
          </ac:picMkLst>
        </pc:picChg>
        <pc:picChg chg="del mod">
          <ac:chgData name="Nguyen Chi Son" userId="606856d02e9d83ac" providerId="LiveId" clId="{5E196E5C-79B4-4C16-AF71-DACFD4EE292C}" dt="2021-08-30T15:10:28.206" v="1466" actId="478"/>
          <ac:picMkLst>
            <pc:docMk/>
            <pc:sldMk cId="2951639226" sldId="592"/>
            <ac:picMk id="18" creationId="{2F78D172-C1DB-47DF-9AB3-D9CAAFFFE645}"/>
          </ac:picMkLst>
        </pc:picChg>
      </pc:sldChg>
      <pc:sldChg chg="addSp delSp modSp add mod modAnim">
        <pc:chgData name="Nguyen Chi Son" userId="606856d02e9d83ac" providerId="LiveId" clId="{5E196E5C-79B4-4C16-AF71-DACFD4EE292C}" dt="2021-08-31T05:14:20.464" v="5409"/>
        <pc:sldMkLst>
          <pc:docMk/>
          <pc:sldMk cId="3022789656" sldId="593"/>
        </pc:sldMkLst>
        <pc:spChg chg="del">
          <ac:chgData name="Nguyen Chi Son" userId="606856d02e9d83ac" providerId="LiveId" clId="{5E196E5C-79B4-4C16-AF71-DACFD4EE292C}" dt="2021-08-30T15:11:17.233" v="1491" actId="478"/>
          <ac:spMkLst>
            <pc:docMk/>
            <pc:sldMk cId="3022789656" sldId="593"/>
            <ac:spMk id="11" creationId="{79B713A0-B0AA-4990-8520-BDAC1B5902ED}"/>
          </ac:spMkLst>
        </pc:spChg>
        <pc:spChg chg="del mod">
          <ac:chgData name="Nguyen Chi Son" userId="606856d02e9d83ac" providerId="LiveId" clId="{5E196E5C-79B4-4C16-AF71-DACFD4EE292C}" dt="2021-08-30T15:11:43.155" v="1500" actId="478"/>
          <ac:spMkLst>
            <pc:docMk/>
            <pc:sldMk cId="3022789656" sldId="593"/>
            <ac:spMk id="12" creationId="{48CD4957-C74E-49B8-9B49-FB0F0C93A356}"/>
          </ac:spMkLst>
        </pc:spChg>
        <pc:spChg chg="del">
          <ac:chgData name="Nguyen Chi Son" userId="606856d02e9d83ac" providerId="LiveId" clId="{5E196E5C-79B4-4C16-AF71-DACFD4EE292C}" dt="2021-08-30T15:11:16.216" v="1490" actId="478"/>
          <ac:spMkLst>
            <pc:docMk/>
            <pc:sldMk cId="3022789656" sldId="593"/>
            <ac:spMk id="13" creationId="{6D2DFB58-1EB9-4656-85EA-F3D4AAB8D17D}"/>
          </ac:spMkLst>
        </pc:spChg>
        <pc:spChg chg="mod">
          <ac:chgData name="Nguyen Chi Son" userId="606856d02e9d83ac" providerId="LiveId" clId="{5E196E5C-79B4-4C16-AF71-DACFD4EE292C}" dt="2021-08-30T15:13:35.656" v="1775" actId="207"/>
          <ac:spMkLst>
            <pc:docMk/>
            <pc:sldMk cId="3022789656" sldId="593"/>
            <ac:spMk id="15" creationId="{02587461-1128-41DD-8EDC-1C75391D88CA}"/>
          </ac:spMkLst>
        </pc:spChg>
        <pc:spChg chg="add mod">
          <ac:chgData name="Nguyen Chi Son" userId="606856d02e9d83ac" providerId="LiveId" clId="{5E196E5C-79B4-4C16-AF71-DACFD4EE292C}" dt="2021-08-30T15:15:41.467" v="2001" actId="1076"/>
          <ac:spMkLst>
            <pc:docMk/>
            <pc:sldMk cId="3022789656" sldId="593"/>
            <ac:spMk id="17" creationId="{2785081C-57E7-437B-8DEA-F12634D6342B}"/>
          </ac:spMkLst>
        </pc:spChg>
        <pc:spChg chg="add mod">
          <ac:chgData name="Nguyen Chi Son" userId="606856d02e9d83ac" providerId="LiveId" clId="{5E196E5C-79B4-4C16-AF71-DACFD4EE292C}" dt="2021-08-30T15:15:30.560" v="1988" actId="1076"/>
          <ac:spMkLst>
            <pc:docMk/>
            <pc:sldMk cId="3022789656" sldId="593"/>
            <ac:spMk id="19" creationId="{9774036E-0F18-4EC3-B8A9-00F31E4DECCB}"/>
          </ac:spMkLst>
        </pc:spChg>
        <pc:picChg chg="add mod">
          <ac:chgData name="Nguyen Chi Son" userId="606856d02e9d83ac" providerId="LiveId" clId="{5E196E5C-79B4-4C16-AF71-DACFD4EE292C}" dt="2021-08-30T15:15:21.319" v="1984" actId="1076"/>
          <ac:picMkLst>
            <pc:docMk/>
            <pc:sldMk cId="3022789656" sldId="593"/>
            <ac:picMk id="3" creationId="{7A1A5668-D911-42A7-816A-384E2F54A09D}"/>
          </ac:picMkLst>
        </pc:picChg>
        <pc:picChg chg="add mod">
          <ac:chgData name="Nguyen Chi Son" userId="606856d02e9d83ac" providerId="LiveId" clId="{5E196E5C-79B4-4C16-AF71-DACFD4EE292C}" dt="2021-08-30T15:15:23.132" v="1985" actId="1076"/>
          <ac:picMkLst>
            <pc:docMk/>
            <pc:sldMk cId="3022789656" sldId="593"/>
            <ac:picMk id="5" creationId="{E41CB818-CE65-45A9-9BA4-83BD94E6FAE8}"/>
          </ac:picMkLst>
        </pc:picChg>
        <pc:picChg chg="del">
          <ac:chgData name="Nguyen Chi Son" userId="606856d02e9d83ac" providerId="LiveId" clId="{5E196E5C-79B4-4C16-AF71-DACFD4EE292C}" dt="2021-08-30T15:11:14.638" v="1488" actId="478"/>
          <ac:picMkLst>
            <pc:docMk/>
            <pc:sldMk cId="3022789656" sldId="593"/>
            <ac:picMk id="7" creationId="{B5E6B8F5-D545-41C6-AE9D-C0E19C163CDB}"/>
          </ac:picMkLst>
        </pc:picChg>
        <pc:picChg chg="del">
          <ac:chgData name="Nguyen Chi Son" userId="606856d02e9d83ac" providerId="LiveId" clId="{5E196E5C-79B4-4C16-AF71-DACFD4EE292C}" dt="2021-08-30T15:11:15.076" v="1489" actId="478"/>
          <ac:picMkLst>
            <pc:docMk/>
            <pc:sldMk cId="3022789656" sldId="593"/>
            <ac:picMk id="10" creationId="{F81FB6DF-02B5-49B6-BB1F-F94270D5449E}"/>
          </ac:picMkLst>
        </pc:picChg>
        <pc:picChg chg="add mod">
          <ac:chgData name="Nguyen Chi Son" userId="606856d02e9d83ac" providerId="LiveId" clId="{5E196E5C-79B4-4C16-AF71-DACFD4EE292C}" dt="2021-08-30T15:15:36.987" v="2000" actId="1038"/>
          <ac:picMkLst>
            <pc:docMk/>
            <pc:sldMk cId="3022789656" sldId="593"/>
            <ac:picMk id="14" creationId="{5898438E-2FFF-483D-99A3-50092572545D}"/>
          </ac:picMkLst>
        </pc:picChg>
        <pc:picChg chg="mod">
          <ac:chgData name="Nguyen Chi Son" userId="606856d02e9d83ac" providerId="LiveId" clId="{5E196E5C-79B4-4C16-AF71-DACFD4EE292C}" dt="2021-08-30T15:12:20.689" v="1512" actId="1076"/>
          <ac:picMkLst>
            <pc:docMk/>
            <pc:sldMk cId="3022789656" sldId="593"/>
            <ac:picMk id="16" creationId="{B0B8AB01-9C44-42E9-8097-980C82CDFF87}"/>
          </ac:picMkLst>
        </pc:picChg>
        <pc:picChg chg="del mod">
          <ac:chgData name="Nguyen Chi Son" userId="606856d02e9d83ac" providerId="LiveId" clId="{5E196E5C-79B4-4C16-AF71-DACFD4EE292C}" dt="2021-08-30T15:11:18.754" v="1493" actId="478"/>
          <ac:picMkLst>
            <pc:docMk/>
            <pc:sldMk cId="3022789656" sldId="593"/>
            <ac:picMk id="18" creationId="{2F78D172-C1DB-47DF-9AB3-D9CAAFFFE645}"/>
          </ac:picMkLst>
        </pc:picChg>
      </pc:sldChg>
      <pc:sldChg chg="modSp add mod">
        <pc:chgData name="Nguyen Chi Son" userId="606856d02e9d83ac" providerId="LiveId" clId="{5E196E5C-79B4-4C16-AF71-DACFD4EE292C}" dt="2021-08-30T15:16:09.216" v="2072" actId="20577"/>
        <pc:sldMkLst>
          <pc:docMk/>
          <pc:sldMk cId="1291980650" sldId="594"/>
        </pc:sldMkLst>
        <pc:spChg chg="mod">
          <ac:chgData name="Nguyen Chi Son" userId="606856d02e9d83ac" providerId="LiveId" clId="{5E196E5C-79B4-4C16-AF71-DACFD4EE292C}" dt="2021-08-30T15:16:09.216" v="2072" actId="20577"/>
          <ac:spMkLst>
            <pc:docMk/>
            <pc:sldMk cId="1291980650" sldId="594"/>
            <ac:spMk id="2" creationId="{DAF08EC2-5D0D-48D9-855C-A59C0E5ED55B}"/>
          </ac:spMkLst>
        </pc:spChg>
        <pc:spChg chg="mod">
          <ac:chgData name="Nguyen Chi Son" userId="606856d02e9d83ac" providerId="LiveId" clId="{5E196E5C-79B4-4C16-AF71-DACFD4EE292C}" dt="2021-08-30T15:16:01.521" v="2005" actId="20577"/>
          <ac:spMkLst>
            <pc:docMk/>
            <pc:sldMk cId="1291980650" sldId="594"/>
            <ac:spMk id="3" creationId="{8CD51C9F-FCB0-4185-93E6-835FC05E1B10}"/>
          </ac:spMkLst>
        </pc:spChg>
      </pc:sldChg>
      <pc:sldChg chg="addSp delSp modSp add mod modAnim">
        <pc:chgData name="Nguyen Chi Son" userId="606856d02e9d83ac" providerId="LiveId" clId="{5E196E5C-79B4-4C16-AF71-DACFD4EE292C}" dt="2021-08-31T05:14:43.807" v="5420"/>
        <pc:sldMkLst>
          <pc:docMk/>
          <pc:sldMk cId="361782449" sldId="595"/>
        </pc:sldMkLst>
        <pc:spChg chg="mod">
          <ac:chgData name="Nguyen Chi Son" userId="606856d02e9d83ac" providerId="LiveId" clId="{5E196E5C-79B4-4C16-AF71-DACFD4EE292C}" dt="2021-08-31T05:03:01.474" v="4177" actId="20577"/>
          <ac:spMkLst>
            <pc:docMk/>
            <pc:sldMk cId="361782449" sldId="595"/>
            <ac:spMk id="2" creationId="{BA8A6260-CA4B-46A9-A06E-C71EE59E6992}"/>
          </ac:spMkLst>
        </pc:spChg>
        <pc:spChg chg="mod">
          <ac:chgData name="Nguyen Chi Son" userId="606856d02e9d83ac" providerId="LiveId" clId="{5E196E5C-79B4-4C16-AF71-DACFD4EE292C}" dt="2021-08-31T05:13:09.044" v="5312" actId="1076"/>
          <ac:spMkLst>
            <pc:docMk/>
            <pc:sldMk cId="361782449" sldId="595"/>
            <ac:spMk id="4" creationId="{0D159DDA-BA49-4E92-817D-8988A85A5610}"/>
          </ac:spMkLst>
        </pc:spChg>
        <pc:spChg chg="mod">
          <ac:chgData name="Nguyen Chi Son" userId="606856d02e9d83ac" providerId="LiveId" clId="{5E196E5C-79B4-4C16-AF71-DACFD4EE292C}" dt="2021-08-31T05:13:17.419" v="5315" actId="1076"/>
          <ac:spMkLst>
            <pc:docMk/>
            <pc:sldMk cId="361782449" sldId="595"/>
            <ac:spMk id="5" creationId="{34B18095-2B84-439E-80AD-AC5D4586BEAA}"/>
          </ac:spMkLst>
        </pc:spChg>
        <pc:spChg chg="mod">
          <ac:chgData name="Nguyen Chi Son" userId="606856d02e9d83ac" providerId="LiveId" clId="{5E196E5C-79B4-4C16-AF71-DACFD4EE292C}" dt="2021-08-31T05:13:13.185" v="5314" actId="1076"/>
          <ac:spMkLst>
            <pc:docMk/>
            <pc:sldMk cId="361782449" sldId="595"/>
            <ac:spMk id="11" creationId="{BB94417D-BA64-41A3-A335-F1084FC4EAAB}"/>
          </ac:spMkLst>
        </pc:spChg>
        <pc:spChg chg="mod">
          <ac:chgData name="Nguyen Chi Son" userId="606856d02e9d83ac" providerId="LiveId" clId="{5E196E5C-79B4-4C16-AF71-DACFD4EE292C}" dt="2021-08-31T05:13:23.669" v="5346" actId="1036"/>
          <ac:spMkLst>
            <pc:docMk/>
            <pc:sldMk cId="361782449" sldId="595"/>
            <ac:spMk id="14" creationId="{47690167-AC03-4A6E-8A65-B47A2BE69ACA}"/>
          </ac:spMkLst>
        </pc:spChg>
        <pc:picChg chg="del">
          <ac:chgData name="Nguyen Chi Son" userId="606856d02e9d83ac" providerId="LiveId" clId="{5E196E5C-79B4-4C16-AF71-DACFD4EE292C}" dt="2021-08-31T05:00:55.603" v="3905" actId="478"/>
          <ac:picMkLst>
            <pc:docMk/>
            <pc:sldMk cId="361782449" sldId="595"/>
            <ac:picMk id="6" creationId="{A60005CE-F15F-46F7-94E4-A5C24D92AFD7}"/>
          </ac:picMkLst>
        </pc:picChg>
        <pc:picChg chg="del">
          <ac:chgData name="Nguyen Chi Son" userId="606856d02e9d83ac" providerId="LiveId" clId="{5E196E5C-79B4-4C16-AF71-DACFD4EE292C}" dt="2021-08-31T05:00:56.103" v="3906" actId="478"/>
          <ac:picMkLst>
            <pc:docMk/>
            <pc:sldMk cId="361782449" sldId="595"/>
            <ac:picMk id="8" creationId="{B449F272-A4F8-449D-AA83-DA9CDCA051C1}"/>
          </ac:picMkLst>
        </pc:picChg>
        <pc:picChg chg="del">
          <ac:chgData name="Nguyen Chi Son" userId="606856d02e9d83ac" providerId="LiveId" clId="{5E196E5C-79B4-4C16-AF71-DACFD4EE292C}" dt="2021-08-31T05:00:55.212" v="3904" actId="478"/>
          <ac:picMkLst>
            <pc:docMk/>
            <pc:sldMk cId="361782449" sldId="595"/>
            <ac:picMk id="10" creationId="{64137CEE-E750-4651-BA16-85C0A16FF50C}"/>
          </ac:picMkLst>
        </pc:picChg>
        <pc:picChg chg="add mod">
          <ac:chgData name="Nguyen Chi Son" userId="606856d02e9d83ac" providerId="LiveId" clId="{5E196E5C-79B4-4C16-AF71-DACFD4EE292C}" dt="2021-08-31T05:12:37.670" v="5130" actId="1076"/>
          <ac:picMkLst>
            <pc:docMk/>
            <pc:sldMk cId="361782449" sldId="595"/>
            <ac:picMk id="1026" creationId="{2AA9D385-A783-418A-8D34-D7CEB798855E}"/>
          </ac:picMkLst>
        </pc:picChg>
      </pc:sldChg>
      <pc:sldChg chg="addSp delSp modSp add mod modAnim">
        <pc:chgData name="Nguyen Chi Son" userId="606856d02e9d83ac" providerId="LiveId" clId="{5E196E5C-79B4-4C16-AF71-DACFD4EE292C}" dt="2021-08-31T05:14:50.026" v="5421"/>
        <pc:sldMkLst>
          <pc:docMk/>
          <pc:sldMk cId="1953741841" sldId="596"/>
        </pc:sldMkLst>
        <pc:spChg chg="mod">
          <ac:chgData name="Nguyen Chi Son" userId="606856d02e9d83ac" providerId="LiveId" clId="{5E196E5C-79B4-4C16-AF71-DACFD4EE292C}" dt="2021-08-31T05:09:38.593" v="4602" actId="20577"/>
          <ac:spMkLst>
            <pc:docMk/>
            <pc:sldMk cId="1953741841" sldId="596"/>
            <ac:spMk id="2" creationId="{BA8A6260-CA4B-46A9-A06E-C71EE59E6992}"/>
          </ac:spMkLst>
        </pc:spChg>
        <pc:spChg chg="mod">
          <ac:chgData name="Nguyen Chi Son" userId="606856d02e9d83ac" providerId="LiveId" clId="{5E196E5C-79B4-4C16-AF71-DACFD4EE292C}" dt="2021-08-31T05:12:30.671" v="5128" actId="1036"/>
          <ac:spMkLst>
            <pc:docMk/>
            <pc:sldMk cId="1953741841" sldId="596"/>
            <ac:spMk id="4" creationId="{0D159DDA-BA49-4E92-817D-8988A85A5610}"/>
          </ac:spMkLst>
        </pc:spChg>
        <pc:spChg chg="mod">
          <ac:chgData name="Nguyen Chi Son" userId="606856d02e9d83ac" providerId="LiveId" clId="{5E196E5C-79B4-4C16-AF71-DACFD4EE292C}" dt="2021-08-31T05:12:30.671" v="5128" actId="1036"/>
          <ac:spMkLst>
            <pc:docMk/>
            <pc:sldMk cId="1953741841" sldId="596"/>
            <ac:spMk id="5" creationId="{34B18095-2B84-439E-80AD-AC5D4586BEAA}"/>
          </ac:spMkLst>
        </pc:spChg>
        <pc:spChg chg="mod">
          <ac:chgData name="Nguyen Chi Son" userId="606856d02e9d83ac" providerId="LiveId" clId="{5E196E5C-79B4-4C16-AF71-DACFD4EE292C}" dt="2021-08-31T05:12:30.671" v="5128" actId="1036"/>
          <ac:spMkLst>
            <pc:docMk/>
            <pc:sldMk cId="1953741841" sldId="596"/>
            <ac:spMk id="11" creationId="{BB94417D-BA64-41A3-A335-F1084FC4EAAB}"/>
          </ac:spMkLst>
        </pc:spChg>
        <pc:spChg chg="mod">
          <ac:chgData name="Nguyen Chi Son" userId="606856d02e9d83ac" providerId="LiveId" clId="{5E196E5C-79B4-4C16-AF71-DACFD4EE292C}" dt="2021-08-31T05:12:30.671" v="5128" actId="1036"/>
          <ac:spMkLst>
            <pc:docMk/>
            <pc:sldMk cId="1953741841" sldId="596"/>
            <ac:spMk id="14" creationId="{47690167-AC03-4A6E-8A65-B47A2BE69ACA}"/>
          </ac:spMkLst>
        </pc:spChg>
        <pc:picChg chg="add mod">
          <ac:chgData name="Nguyen Chi Son" userId="606856d02e9d83ac" providerId="LiveId" clId="{5E196E5C-79B4-4C16-AF71-DACFD4EE292C}" dt="2021-08-31T05:12:26.764" v="5118" actId="1076"/>
          <ac:picMkLst>
            <pc:docMk/>
            <pc:sldMk cId="1953741841" sldId="596"/>
            <ac:picMk id="6" creationId="{132C6B4C-1510-476A-898C-E58CB016DADD}"/>
          </ac:picMkLst>
        </pc:picChg>
        <pc:picChg chg="del">
          <ac:chgData name="Nguyen Chi Son" userId="606856d02e9d83ac" providerId="LiveId" clId="{5E196E5C-79B4-4C16-AF71-DACFD4EE292C}" dt="2021-08-31T05:09:18.469" v="4432" actId="478"/>
          <ac:picMkLst>
            <pc:docMk/>
            <pc:sldMk cId="1953741841" sldId="596"/>
            <ac:picMk id="1026" creationId="{2AA9D385-A783-418A-8D34-D7CEB798855E}"/>
          </ac:picMkLst>
        </pc:picChg>
      </pc:sldChg>
    </pc:docChg>
  </pc:docChgLst>
  <pc:docChgLst>
    <pc:chgData name="Nguyen Chi Son" userId="606856d02e9d83ac" providerId="LiveId" clId="{FE6D2EBD-BF5B-44E5-8745-F36426A016FC}"/>
    <pc:docChg chg="undo custSel addSld delSld modSld">
      <pc:chgData name="Nguyen Chi Son" userId="606856d02e9d83ac" providerId="LiveId" clId="{FE6D2EBD-BF5B-44E5-8745-F36426A016FC}" dt="2021-10-21T19:45:34.923" v="4866"/>
      <pc:docMkLst>
        <pc:docMk/>
      </pc:docMkLst>
      <pc:sldChg chg="modSp mod">
        <pc:chgData name="Nguyen Chi Son" userId="606856d02e9d83ac" providerId="LiveId" clId="{FE6D2EBD-BF5B-44E5-8745-F36426A016FC}" dt="2021-10-21T13:19:31.718" v="56" actId="20577"/>
        <pc:sldMkLst>
          <pc:docMk/>
          <pc:sldMk cId="2922349590" sldId="256"/>
        </pc:sldMkLst>
        <pc:spChg chg="mod">
          <ac:chgData name="Nguyen Chi Son" userId="606856d02e9d83ac" providerId="LiveId" clId="{FE6D2EBD-BF5B-44E5-8745-F36426A016FC}" dt="2021-10-21T13:19:31.718" v="56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FE6D2EBD-BF5B-44E5-8745-F36426A016FC}" dt="2021-10-21T13:19:47.514" v="126" actId="20577"/>
        <pc:sldMkLst>
          <pc:docMk/>
          <pc:sldMk cId="2812505328" sldId="362"/>
        </pc:sldMkLst>
        <pc:spChg chg="mod">
          <ac:chgData name="Nguyen Chi Son" userId="606856d02e9d83ac" providerId="LiveId" clId="{FE6D2EBD-BF5B-44E5-8745-F36426A016FC}" dt="2021-10-21T13:19:47.514" v="126" actId="20577"/>
          <ac:spMkLst>
            <pc:docMk/>
            <pc:sldMk cId="2812505328" sldId="362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FE6D2EBD-BF5B-44E5-8745-F36426A016FC}" dt="2021-10-21T13:27:05.316" v="693" actId="1076"/>
        <pc:sldMkLst>
          <pc:docMk/>
          <pc:sldMk cId="3298182474" sldId="547"/>
        </pc:sldMkLst>
        <pc:spChg chg="mod">
          <ac:chgData name="Nguyen Chi Son" userId="606856d02e9d83ac" providerId="LiveId" clId="{FE6D2EBD-BF5B-44E5-8745-F36426A016FC}" dt="2021-10-21T13:20:49.262" v="436" actId="20577"/>
          <ac:spMkLst>
            <pc:docMk/>
            <pc:sldMk cId="3298182474" sldId="547"/>
            <ac:spMk id="2" creationId="{BA8A6260-CA4B-46A9-A06E-C71EE59E6992}"/>
          </ac:spMkLst>
        </pc:spChg>
        <pc:spChg chg="del">
          <ac:chgData name="Nguyen Chi Son" userId="606856d02e9d83ac" providerId="LiveId" clId="{FE6D2EBD-BF5B-44E5-8745-F36426A016FC}" dt="2021-10-21T13:20:57.121" v="437" actId="478"/>
          <ac:spMkLst>
            <pc:docMk/>
            <pc:sldMk cId="3298182474" sldId="547"/>
            <ac:spMk id="3" creationId="{76F82E2E-440A-47F1-B76E-F412A71F90EB}"/>
          </ac:spMkLst>
        </pc:spChg>
        <pc:spChg chg="mod">
          <ac:chgData name="Nguyen Chi Son" userId="606856d02e9d83ac" providerId="LiveId" clId="{FE6D2EBD-BF5B-44E5-8745-F36426A016FC}" dt="2021-10-21T13:26:59.566" v="691" actId="1076"/>
          <ac:spMkLst>
            <pc:docMk/>
            <pc:sldMk cId="3298182474" sldId="547"/>
            <ac:spMk id="6" creationId="{55EFE2C7-A145-4398-9A1C-6B0F4661F8B5}"/>
          </ac:spMkLst>
        </pc:spChg>
        <pc:spChg chg="mod">
          <ac:chgData name="Nguyen Chi Son" userId="606856d02e9d83ac" providerId="LiveId" clId="{FE6D2EBD-BF5B-44E5-8745-F36426A016FC}" dt="2021-10-21T13:27:02.769" v="692" actId="1076"/>
          <ac:spMkLst>
            <pc:docMk/>
            <pc:sldMk cId="3298182474" sldId="547"/>
            <ac:spMk id="9" creationId="{940A03D4-1663-4B1B-BD24-DB95182683B6}"/>
          </ac:spMkLst>
        </pc:spChg>
        <pc:spChg chg="mod">
          <ac:chgData name="Nguyen Chi Son" userId="606856d02e9d83ac" providerId="LiveId" clId="{FE6D2EBD-BF5B-44E5-8745-F36426A016FC}" dt="2021-10-21T13:27:05.316" v="693" actId="1076"/>
          <ac:spMkLst>
            <pc:docMk/>
            <pc:sldMk cId="3298182474" sldId="547"/>
            <ac:spMk id="11" creationId="{24C579D8-713A-48FF-9310-0BBFB1E70CF9}"/>
          </ac:spMkLst>
        </pc:spChg>
        <pc:spChg chg="del">
          <ac:chgData name="Nguyen Chi Son" userId="606856d02e9d83ac" providerId="LiveId" clId="{FE6D2EBD-BF5B-44E5-8745-F36426A016FC}" dt="2021-10-21T13:20:58.262" v="438" actId="478"/>
          <ac:spMkLst>
            <pc:docMk/>
            <pc:sldMk cId="3298182474" sldId="547"/>
            <ac:spMk id="12" creationId="{B5A5D473-5A99-43C5-BC71-12F1F9A55AB9}"/>
          </ac:spMkLst>
        </pc:spChg>
        <pc:picChg chg="add del mod">
          <ac:chgData name="Nguyen Chi Son" userId="606856d02e9d83ac" providerId="LiveId" clId="{FE6D2EBD-BF5B-44E5-8745-F36426A016FC}" dt="2021-10-21T13:21:55.949" v="444" actId="478"/>
          <ac:picMkLst>
            <pc:docMk/>
            <pc:sldMk cId="3298182474" sldId="547"/>
            <ac:picMk id="5" creationId="{844EBD52-271C-4676-BBD2-F15FBC97657D}"/>
          </ac:picMkLst>
        </pc:picChg>
        <pc:picChg chg="del">
          <ac:chgData name="Nguyen Chi Son" userId="606856d02e9d83ac" providerId="LiveId" clId="{FE6D2EBD-BF5B-44E5-8745-F36426A016FC}" dt="2021-10-21T13:19:59.608" v="127" actId="478"/>
          <ac:picMkLst>
            <pc:docMk/>
            <pc:sldMk cId="3298182474" sldId="547"/>
            <ac:picMk id="7" creationId="{CA9794F1-FC74-4C14-8FF2-8866B9A959FE}"/>
          </ac:picMkLst>
        </pc:picChg>
        <pc:picChg chg="del">
          <ac:chgData name="Nguyen Chi Son" userId="606856d02e9d83ac" providerId="LiveId" clId="{FE6D2EBD-BF5B-44E5-8745-F36426A016FC}" dt="2021-10-21T13:20:00.920" v="128" actId="478"/>
          <ac:picMkLst>
            <pc:docMk/>
            <pc:sldMk cId="3298182474" sldId="547"/>
            <ac:picMk id="8" creationId="{0975FEB6-36A7-47EC-A4A9-1C71BBCA8BA0}"/>
          </ac:picMkLst>
        </pc:picChg>
        <pc:picChg chg="del">
          <ac:chgData name="Nguyen Chi Son" userId="606856d02e9d83ac" providerId="LiveId" clId="{FE6D2EBD-BF5B-44E5-8745-F36426A016FC}" dt="2021-10-21T13:20:01.514" v="129" actId="478"/>
          <ac:picMkLst>
            <pc:docMk/>
            <pc:sldMk cId="3298182474" sldId="547"/>
            <ac:picMk id="10" creationId="{B31058C9-8D04-499C-802B-3828E3A63511}"/>
          </ac:picMkLst>
        </pc:picChg>
        <pc:picChg chg="add mod modCrop">
          <ac:chgData name="Nguyen Chi Son" userId="606856d02e9d83ac" providerId="LiveId" clId="{FE6D2EBD-BF5B-44E5-8745-F36426A016FC}" dt="2021-10-21T13:26:55.488" v="689" actId="1036"/>
          <ac:picMkLst>
            <pc:docMk/>
            <pc:sldMk cId="3298182474" sldId="547"/>
            <ac:picMk id="14" creationId="{E06644B1-37E8-4F9F-8ADB-21D6E82A5F0D}"/>
          </ac:picMkLst>
        </pc:picChg>
        <pc:picChg chg="add mod">
          <ac:chgData name="Nguyen Chi Son" userId="606856d02e9d83ac" providerId="LiveId" clId="{FE6D2EBD-BF5B-44E5-8745-F36426A016FC}" dt="2021-10-21T13:26:55.488" v="689" actId="1036"/>
          <ac:picMkLst>
            <pc:docMk/>
            <pc:sldMk cId="3298182474" sldId="547"/>
            <ac:picMk id="1026" creationId="{07A327FF-01E8-47BD-8FDF-C4CB28FB2F90}"/>
          </ac:picMkLst>
        </pc:picChg>
        <pc:picChg chg="add del mod">
          <ac:chgData name="Nguyen Chi Son" userId="606856d02e9d83ac" providerId="LiveId" clId="{FE6D2EBD-BF5B-44E5-8745-F36426A016FC}" dt="2021-10-21T13:24:46.929" v="460" actId="478"/>
          <ac:picMkLst>
            <pc:docMk/>
            <pc:sldMk cId="3298182474" sldId="547"/>
            <ac:picMk id="1028" creationId="{6CA73C5A-9AFB-43F3-84A9-9CE788BD5EA4}"/>
          </ac:picMkLst>
        </pc:picChg>
        <pc:picChg chg="add mod">
          <ac:chgData name="Nguyen Chi Son" userId="606856d02e9d83ac" providerId="LiveId" clId="{FE6D2EBD-BF5B-44E5-8745-F36426A016FC}" dt="2021-10-21T13:26:55.488" v="689" actId="1036"/>
          <ac:picMkLst>
            <pc:docMk/>
            <pc:sldMk cId="3298182474" sldId="547"/>
            <ac:picMk id="1030" creationId="{E9213D61-5228-4355-B978-B4656C77655F}"/>
          </ac:picMkLst>
        </pc:picChg>
      </pc:sldChg>
      <pc:sldChg chg="del">
        <pc:chgData name="Nguyen Chi Son" userId="606856d02e9d83ac" providerId="LiveId" clId="{FE6D2EBD-BF5B-44E5-8745-F36426A016FC}" dt="2021-10-21T13:27:13.972" v="694" actId="47"/>
        <pc:sldMkLst>
          <pc:docMk/>
          <pc:sldMk cId="1577087421" sldId="733"/>
        </pc:sldMkLst>
      </pc:sldChg>
      <pc:sldChg chg="modSp modAnim">
        <pc:chgData name="Nguyen Chi Son" userId="606856d02e9d83ac" providerId="LiveId" clId="{FE6D2EBD-BF5B-44E5-8745-F36426A016FC}" dt="2021-10-21T13:57:33.802" v="1434" actId="20577"/>
        <pc:sldMkLst>
          <pc:docMk/>
          <pc:sldMk cId="2862655" sldId="735"/>
        </pc:sldMkLst>
        <pc:spChg chg="mod">
          <ac:chgData name="Nguyen Chi Son" userId="606856d02e9d83ac" providerId="LiveId" clId="{FE6D2EBD-BF5B-44E5-8745-F36426A016FC}" dt="2021-10-21T13:57:07.026" v="1251" actId="20577"/>
          <ac:spMkLst>
            <pc:docMk/>
            <pc:sldMk cId="2862655" sldId="735"/>
            <ac:spMk id="6" creationId="{C46FE161-0675-4130-AC73-7A4EB0898A13}"/>
          </ac:spMkLst>
        </pc:spChg>
        <pc:spChg chg="mod">
          <ac:chgData name="Nguyen Chi Son" userId="606856d02e9d83ac" providerId="LiveId" clId="{FE6D2EBD-BF5B-44E5-8745-F36426A016FC}" dt="2021-10-21T13:57:33.802" v="1434" actId="20577"/>
          <ac:spMkLst>
            <pc:docMk/>
            <pc:sldMk cId="2862655" sldId="735"/>
            <ac:spMk id="8" creationId="{00BE6DA2-4C66-4DA0-9432-E2CA5D74107B}"/>
          </ac:spMkLst>
        </pc:spChg>
        <pc:spChg chg="mod">
          <ac:chgData name="Nguyen Chi Son" userId="606856d02e9d83ac" providerId="LiveId" clId="{FE6D2EBD-BF5B-44E5-8745-F36426A016FC}" dt="2021-10-21T13:57:23.615" v="1333" actId="20577"/>
          <ac:spMkLst>
            <pc:docMk/>
            <pc:sldMk cId="2862655" sldId="735"/>
            <ac:spMk id="14" creationId="{A530074C-9975-4D4F-AC15-005B11433C74}"/>
          </ac:spMkLst>
        </pc:spChg>
        <pc:spChg chg="mod">
          <ac:chgData name="Nguyen Chi Son" userId="606856d02e9d83ac" providerId="LiveId" clId="{FE6D2EBD-BF5B-44E5-8745-F36426A016FC}" dt="2021-10-21T13:55:36.106" v="863" actId="20577"/>
          <ac:spMkLst>
            <pc:docMk/>
            <pc:sldMk cId="2862655" sldId="735"/>
            <ac:spMk id="19" creationId="{9C339D16-68E4-43C4-A62E-D0146138D23B}"/>
          </ac:spMkLst>
        </pc:spChg>
      </pc:sldChg>
      <pc:sldChg chg="modSp mod">
        <pc:chgData name="Nguyen Chi Son" userId="606856d02e9d83ac" providerId="LiveId" clId="{FE6D2EBD-BF5B-44E5-8745-F36426A016FC}" dt="2021-10-21T14:12:26.325" v="3311" actId="1036"/>
        <pc:sldMkLst>
          <pc:docMk/>
          <pc:sldMk cId="2820191260" sldId="736"/>
        </pc:sldMkLst>
        <pc:spChg chg="mod">
          <ac:chgData name="Nguyen Chi Son" userId="606856d02e9d83ac" providerId="LiveId" clId="{FE6D2EBD-BF5B-44E5-8745-F36426A016FC}" dt="2021-10-21T14:12:04.529" v="3305" actId="20577"/>
          <ac:spMkLst>
            <pc:docMk/>
            <pc:sldMk cId="2820191260" sldId="736"/>
            <ac:spMk id="14" creationId="{A530074C-9975-4D4F-AC15-005B11433C74}"/>
          </ac:spMkLst>
        </pc:spChg>
        <pc:spChg chg="mod">
          <ac:chgData name="Nguyen Chi Son" userId="606856d02e9d83ac" providerId="LiveId" clId="{FE6D2EBD-BF5B-44E5-8745-F36426A016FC}" dt="2021-10-21T14:12:26.325" v="3311" actId="1036"/>
          <ac:spMkLst>
            <pc:docMk/>
            <pc:sldMk cId="2820191260" sldId="736"/>
            <ac:spMk id="15" creationId="{EC5263CE-BE2F-44C4-BD89-2666D2873C33}"/>
          </ac:spMkLst>
        </pc:spChg>
        <pc:spChg chg="mod">
          <ac:chgData name="Nguyen Chi Son" userId="606856d02e9d83ac" providerId="LiveId" clId="{FE6D2EBD-BF5B-44E5-8745-F36426A016FC}" dt="2021-10-21T14:11:27.736" v="3191" actId="20577"/>
          <ac:spMkLst>
            <pc:docMk/>
            <pc:sldMk cId="2820191260" sldId="736"/>
            <ac:spMk id="19" creationId="{9C339D16-68E4-43C4-A62E-D0146138D23B}"/>
          </ac:spMkLst>
        </pc:spChg>
      </pc:sldChg>
      <pc:sldChg chg="addSp delSp modSp add del mod delAnim modAnim">
        <pc:chgData name="Nguyen Chi Son" userId="606856d02e9d83ac" providerId="LiveId" clId="{FE6D2EBD-BF5B-44E5-8745-F36426A016FC}" dt="2021-10-21T19:45:27.609" v="4864"/>
        <pc:sldMkLst>
          <pc:docMk/>
          <pc:sldMk cId="94835632" sldId="737"/>
        </pc:sldMkLst>
        <pc:spChg chg="mod">
          <ac:chgData name="Nguyen Chi Son" userId="606856d02e9d83ac" providerId="LiveId" clId="{FE6D2EBD-BF5B-44E5-8745-F36426A016FC}" dt="2021-10-21T19:43:19.720" v="4627" actId="1035"/>
          <ac:spMkLst>
            <pc:docMk/>
            <pc:sldMk cId="94835632" sldId="737"/>
            <ac:spMk id="14" creationId="{A530074C-9975-4D4F-AC15-005B11433C74}"/>
          </ac:spMkLst>
        </pc:spChg>
        <pc:spChg chg="mod">
          <ac:chgData name="Nguyen Chi Son" userId="606856d02e9d83ac" providerId="LiveId" clId="{FE6D2EBD-BF5B-44E5-8745-F36426A016FC}" dt="2021-10-21T14:15:44.645" v="4073" actId="1035"/>
          <ac:spMkLst>
            <pc:docMk/>
            <pc:sldMk cId="94835632" sldId="737"/>
            <ac:spMk id="15" creationId="{EC5263CE-BE2F-44C4-BD89-2666D2873C33}"/>
          </ac:spMkLst>
        </pc:spChg>
        <pc:spChg chg="mod">
          <ac:chgData name="Nguyen Chi Son" userId="606856d02e9d83ac" providerId="LiveId" clId="{FE6D2EBD-BF5B-44E5-8745-F36426A016FC}" dt="2021-10-21T14:14:11.816" v="3959" actId="20577"/>
          <ac:spMkLst>
            <pc:docMk/>
            <pc:sldMk cId="94835632" sldId="737"/>
            <ac:spMk id="19" creationId="{9C339D16-68E4-43C4-A62E-D0146138D23B}"/>
          </ac:spMkLst>
        </pc:spChg>
        <pc:picChg chg="del">
          <ac:chgData name="Nguyen Chi Son" userId="606856d02e9d83ac" providerId="LiveId" clId="{FE6D2EBD-BF5B-44E5-8745-F36426A016FC}" dt="2021-10-21T14:12:36.226" v="3313" actId="478"/>
          <ac:picMkLst>
            <pc:docMk/>
            <pc:sldMk cId="94835632" sldId="737"/>
            <ac:picMk id="3" creationId="{305430CC-D8D1-4829-9E4A-312CD889083B}"/>
          </ac:picMkLst>
        </pc:picChg>
        <pc:picChg chg="add mod">
          <ac:chgData name="Nguyen Chi Son" userId="606856d02e9d83ac" providerId="LiveId" clId="{FE6D2EBD-BF5B-44E5-8745-F36426A016FC}" dt="2021-10-21T19:43:17.070" v="4617" actId="1076"/>
          <ac:picMkLst>
            <pc:docMk/>
            <pc:sldMk cId="94835632" sldId="737"/>
            <ac:picMk id="4" creationId="{1CF75B29-3A6E-40D7-AD88-61C891C87940}"/>
          </ac:picMkLst>
        </pc:picChg>
        <pc:picChg chg="del">
          <ac:chgData name="Nguyen Chi Son" userId="606856d02e9d83ac" providerId="LiveId" clId="{FE6D2EBD-BF5B-44E5-8745-F36426A016FC}" dt="2021-10-21T14:12:35.773" v="3312" actId="478"/>
          <ac:picMkLst>
            <pc:docMk/>
            <pc:sldMk cId="94835632" sldId="737"/>
            <ac:picMk id="5" creationId="{788BFE3E-389D-442D-801B-2822038AFD32}"/>
          </ac:picMkLst>
        </pc:picChg>
      </pc:sldChg>
      <pc:sldChg chg="del">
        <pc:chgData name="Nguyen Chi Son" userId="606856d02e9d83ac" providerId="LiveId" clId="{FE6D2EBD-BF5B-44E5-8745-F36426A016FC}" dt="2021-10-21T19:39:56.487" v="4278" actId="47"/>
        <pc:sldMkLst>
          <pc:docMk/>
          <pc:sldMk cId="726114726" sldId="738"/>
        </pc:sldMkLst>
      </pc:sldChg>
      <pc:sldChg chg="modSp add mod">
        <pc:chgData name="Nguyen Chi Son" userId="606856d02e9d83ac" providerId="LiveId" clId="{FE6D2EBD-BF5B-44E5-8745-F36426A016FC}" dt="2021-10-21T13:58:02.696" v="1594" actId="1036"/>
        <pc:sldMkLst>
          <pc:docMk/>
          <pc:sldMk cId="2955621063" sldId="739"/>
        </pc:sldMkLst>
        <pc:spChg chg="mod">
          <ac:chgData name="Nguyen Chi Son" userId="606856d02e9d83ac" providerId="LiveId" clId="{FE6D2EBD-BF5B-44E5-8745-F36426A016FC}" dt="2021-10-21T13:57:58.103" v="1575" actId="20577"/>
          <ac:spMkLst>
            <pc:docMk/>
            <pc:sldMk cId="2955621063" sldId="739"/>
            <ac:spMk id="2" creationId="{DAF08EC2-5D0D-48D9-855C-A59C0E5ED55B}"/>
          </ac:spMkLst>
        </pc:spChg>
        <pc:spChg chg="mod">
          <ac:chgData name="Nguyen Chi Son" userId="606856d02e9d83ac" providerId="LiveId" clId="{FE6D2EBD-BF5B-44E5-8745-F36426A016FC}" dt="2021-10-21T13:58:02.696" v="1594" actId="1036"/>
          <ac:spMkLst>
            <pc:docMk/>
            <pc:sldMk cId="2955621063" sldId="739"/>
            <ac:spMk id="3" creationId="{8CD51C9F-FCB0-4185-93E6-835FC05E1B10}"/>
          </ac:spMkLst>
        </pc:spChg>
      </pc:sldChg>
      <pc:sldChg chg="addSp delSp modSp add mod">
        <pc:chgData name="Nguyen Chi Son" userId="606856d02e9d83ac" providerId="LiveId" clId="{FE6D2EBD-BF5B-44E5-8745-F36426A016FC}" dt="2021-10-21T14:09:03.012" v="2065" actId="1076"/>
        <pc:sldMkLst>
          <pc:docMk/>
          <pc:sldMk cId="1285046139" sldId="740"/>
        </pc:sldMkLst>
        <pc:spChg chg="mod">
          <ac:chgData name="Nguyen Chi Son" userId="606856d02e9d83ac" providerId="LiveId" clId="{FE6D2EBD-BF5B-44E5-8745-F36426A016FC}" dt="2021-10-21T13:58:31.147" v="1790" actId="20577"/>
          <ac:spMkLst>
            <pc:docMk/>
            <pc:sldMk cId="1285046139" sldId="740"/>
            <ac:spMk id="2" creationId="{BA8A6260-CA4B-46A9-A06E-C71EE59E6992}"/>
          </ac:spMkLst>
        </pc:spChg>
        <pc:spChg chg="mod">
          <ac:chgData name="Nguyen Chi Son" userId="606856d02e9d83ac" providerId="LiveId" clId="{FE6D2EBD-BF5B-44E5-8745-F36426A016FC}" dt="2021-10-21T14:08:58.809" v="2063" actId="1076"/>
          <ac:spMkLst>
            <pc:docMk/>
            <pc:sldMk cId="1285046139" sldId="740"/>
            <ac:spMk id="6" creationId="{55EFE2C7-A145-4398-9A1C-6B0F4661F8B5}"/>
          </ac:spMkLst>
        </pc:spChg>
        <pc:spChg chg="mod">
          <ac:chgData name="Nguyen Chi Son" userId="606856d02e9d83ac" providerId="LiveId" clId="{FE6D2EBD-BF5B-44E5-8745-F36426A016FC}" dt="2021-10-21T14:09:00.794" v="2064" actId="1076"/>
          <ac:spMkLst>
            <pc:docMk/>
            <pc:sldMk cId="1285046139" sldId="740"/>
            <ac:spMk id="9" creationId="{940A03D4-1663-4B1B-BD24-DB95182683B6}"/>
          </ac:spMkLst>
        </pc:spChg>
        <pc:spChg chg="mod">
          <ac:chgData name="Nguyen Chi Son" userId="606856d02e9d83ac" providerId="LiveId" clId="{FE6D2EBD-BF5B-44E5-8745-F36426A016FC}" dt="2021-10-21T14:09:03.012" v="2065" actId="1076"/>
          <ac:spMkLst>
            <pc:docMk/>
            <pc:sldMk cId="1285046139" sldId="740"/>
            <ac:spMk id="11" creationId="{24C579D8-713A-48FF-9310-0BBFB1E70CF9}"/>
          </ac:spMkLst>
        </pc:spChg>
        <pc:picChg chg="add mod">
          <ac:chgData name="Nguyen Chi Son" userId="606856d02e9d83ac" providerId="LiveId" clId="{FE6D2EBD-BF5B-44E5-8745-F36426A016FC}" dt="2021-10-21T14:08:31.870" v="2055" actId="1076"/>
          <ac:picMkLst>
            <pc:docMk/>
            <pc:sldMk cId="1285046139" sldId="740"/>
            <ac:picMk id="3" creationId="{0D460906-F001-43BB-AE1D-E5D2AC5EEB17}"/>
          </ac:picMkLst>
        </pc:picChg>
        <pc:picChg chg="add mod">
          <ac:chgData name="Nguyen Chi Son" userId="606856d02e9d83ac" providerId="LiveId" clId="{FE6D2EBD-BF5B-44E5-8745-F36426A016FC}" dt="2021-10-21T14:08:52.622" v="2061" actId="732"/>
          <ac:picMkLst>
            <pc:docMk/>
            <pc:sldMk cId="1285046139" sldId="740"/>
            <ac:picMk id="4" creationId="{C117FF4E-5BEC-46DA-B73F-04F7A8AF9992}"/>
          </ac:picMkLst>
        </pc:picChg>
        <pc:picChg chg="del">
          <ac:chgData name="Nguyen Chi Son" userId="606856d02e9d83ac" providerId="LiveId" clId="{FE6D2EBD-BF5B-44E5-8745-F36426A016FC}" dt="2021-10-21T13:59:56.193" v="1791" actId="478"/>
          <ac:picMkLst>
            <pc:docMk/>
            <pc:sldMk cId="1285046139" sldId="740"/>
            <ac:picMk id="14" creationId="{E06644B1-37E8-4F9F-8ADB-21D6E82A5F0D}"/>
          </ac:picMkLst>
        </pc:picChg>
        <pc:picChg chg="del">
          <ac:chgData name="Nguyen Chi Son" userId="606856d02e9d83ac" providerId="LiveId" clId="{FE6D2EBD-BF5B-44E5-8745-F36426A016FC}" dt="2021-10-21T13:59:56.849" v="1792" actId="478"/>
          <ac:picMkLst>
            <pc:docMk/>
            <pc:sldMk cId="1285046139" sldId="740"/>
            <ac:picMk id="1026" creationId="{07A327FF-01E8-47BD-8FDF-C4CB28FB2F90}"/>
          </ac:picMkLst>
        </pc:picChg>
        <pc:picChg chg="add mod">
          <ac:chgData name="Nguyen Chi Son" userId="606856d02e9d83ac" providerId="LiveId" clId="{FE6D2EBD-BF5B-44E5-8745-F36426A016FC}" dt="2021-10-21T14:08:45.028" v="2059" actId="1076"/>
          <ac:picMkLst>
            <pc:docMk/>
            <pc:sldMk cId="1285046139" sldId="740"/>
            <ac:picMk id="1028" creationId="{B02CFDAE-C5DF-4841-8B94-77AAAC34B7B7}"/>
          </ac:picMkLst>
        </pc:picChg>
        <pc:picChg chg="del">
          <ac:chgData name="Nguyen Chi Son" userId="606856d02e9d83ac" providerId="LiveId" clId="{FE6D2EBD-BF5B-44E5-8745-F36426A016FC}" dt="2021-10-21T13:59:57.478" v="1793" actId="478"/>
          <ac:picMkLst>
            <pc:docMk/>
            <pc:sldMk cId="1285046139" sldId="740"/>
            <ac:picMk id="1030" creationId="{E9213D61-5228-4355-B978-B4656C77655F}"/>
          </ac:picMkLst>
        </pc:picChg>
      </pc:sldChg>
      <pc:sldChg chg="modSp add modAnim">
        <pc:chgData name="Nguyen Chi Son" userId="606856d02e9d83ac" providerId="LiveId" clId="{FE6D2EBD-BF5B-44E5-8745-F36426A016FC}" dt="2021-10-21T19:45:34.923" v="4866"/>
        <pc:sldMkLst>
          <pc:docMk/>
          <pc:sldMk cId="446764494" sldId="741"/>
        </pc:sldMkLst>
        <pc:spChg chg="mod">
          <ac:chgData name="Nguyen Chi Son" userId="606856d02e9d83ac" providerId="LiveId" clId="{FE6D2EBD-BF5B-44E5-8745-F36426A016FC}" dt="2021-10-21T19:45:08.571" v="4860" actId="20577"/>
          <ac:spMkLst>
            <pc:docMk/>
            <pc:sldMk cId="446764494" sldId="741"/>
            <ac:spMk id="14" creationId="{A530074C-9975-4D4F-AC15-005B11433C74}"/>
          </ac:spMkLst>
        </pc:spChg>
      </pc:sldChg>
    </pc:docChg>
  </pc:docChgLst>
  <pc:docChgLst>
    <pc:chgData name="Nguyen Chi Son" userId="606856d02e9d83ac" providerId="LiveId" clId="{0149E54D-9205-4D4C-ACD8-19B636DFBCD6}"/>
    <pc:docChg chg="undo custSel delSld modSld">
      <pc:chgData name="Nguyen Chi Son" userId="606856d02e9d83ac" providerId="LiveId" clId="{0149E54D-9205-4D4C-ACD8-19B636DFBCD6}" dt="2022-05-21T01:10:53.617" v="3210"/>
      <pc:docMkLst>
        <pc:docMk/>
      </pc:docMkLst>
      <pc:sldChg chg="modSp mod">
        <pc:chgData name="Nguyen Chi Son" userId="606856d02e9d83ac" providerId="LiveId" clId="{0149E54D-9205-4D4C-ACD8-19B636DFBCD6}" dt="2022-05-21T00:28:55.355" v="45" actId="20577"/>
        <pc:sldMkLst>
          <pc:docMk/>
          <pc:sldMk cId="2922349590" sldId="256"/>
        </pc:sldMkLst>
        <pc:spChg chg="mod">
          <ac:chgData name="Nguyen Chi Son" userId="606856d02e9d83ac" providerId="LiveId" clId="{0149E54D-9205-4D4C-ACD8-19B636DFBCD6}" dt="2022-05-21T00:28:55.355" v="45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0149E54D-9205-4D4C-ACD8-19B636DFBCD6}" dt="2022-05-21T00:48:08.843" v="1074" actId="20577"/>
        <pc:sldMkLst>
          <pc:docMk/>
          <pc:sldMk cId="3319126272" sldId="622"/>
        </pc:sldMkLst>
        <pc:spChg chg="mod">
          <ac:chgData name="Nguyen Chi Son" userId="606856d02e9d83ac" providerId="LiveId" clId="{0149E54D-9205-4D4C-ACD8-19B636DFBCD6}" dt="2022-05-21T00:48:08.843" v="1074" actId="20577"/>
          <ac:spMkLst>
            <pc:docMk/>
            <pc:sldMk cId="3319126272" sldId="622"/>
            <ac:spMk id="2" creationId="{DAF08EC2-5D0D-48D9-855C-A59C0E5ED55B}"/>
          </ac:spMkLst>
        </pc:spChg>
      </pc:sldChg>
      <pc:sldChg chg="modSp mod">
        <pc:chgData name="Nguyen Chi Son" userId="606856d02e9d83ac" providerId="LiveId" clId="{0149E54D-9205-4D4C-ACD8-19B636DFBCD6}" dt="2022-05-21T00:29:05.134" v="82" actId="20577"/>
        <pc:sldMkLst>
          <pc:docMk/>
          <pc:sldMk cId="1033004166" sldId="675"/>
        </pc:sldMkLst>
        <pc:spChg chg="mod">
          <ac:chgData name="Nguyen Chi Son" userId="606856d02e9d83ac" providerId="LiveId" clId="{0149E54D-9205-4D4C-ACD8-19B636DFBCD6}" dt="2022-05-21T00:29:05.134" v="82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0149E54D-9205-4D4C-ACD8-19B636DFBCD6}" dt="2022-05-21T00:56:58.631" v="1460" actId="1076"/>
        <pc:sldMkLst>
          <pc:docMk/>
          <pc:sldMk cId="3014091475" sldId="782"/>
        </pc:sldMkLst>
        <pc:spChg chg="mod">
          <ac:chgData name="Nguyen Chi Son" userId="606856d02e9d83ac" providerId="LiveId" clId="{0149E54D-9205-4D4C-ACD8-19B636DFBCD6}" dt="2022-05-21T00:55:03.616" v="1323" actId="20577"/>
          <ac:spMkLst>
            <pc:docMk/>
            <pc:sldMk cId="3014091475" sldId="782"/>
            <ac:spMk id="2" creationId="{BA8A6260-CA4B-46A9-A06E-C71EE59E6992}"/>
          </ac:spMkLst>
        </pc:spChg>
        <pc:spChg chg="add mod">
          <ac:chgData name="Nguyen Chi Son" userId="606856d02e9d83ac" providerId="LiveId" clId="{0149E54D-9205-4D4C-ACD8-19B636DFBCD6}" dt="2022-05-21T00:56:50.727" v="1459" actId="1076"/>
          <ac:spMkLst>
            <pc:docMk/>
            <pc:sldMk cId="3014091475" sldId="782"/>
            <ac:spMk id="8" creationId="{CBCED125-8E53-ADE2-8F9F-80600B2C144C}"/>
          </ac:spMkLst>
        </pc:spChg>
        <pc:spChg chg="add mod">
          <ac:chgData name="Nguyen Chi Son" userId="606856d02e9d83ac" providerId="LiveId" clId="{0149E54D-9205-4D4C-ACD8-19B636DFBCD6}" dt="2022-05-21T00:56:58.631" v="1460" actId="1076"/>
          <ac:spMkLst>
            <pc:docMk/>
            <pc:sldMk cId="3014091475" sldId="782"/>
            <ac:spMk id="9" creationId="{E3A1964F-4B9E-0EEC-7228-640C17629044}"/>
          </ac:spMkLst>
        </pc:spChg>
        <pc:picChg chg="add mod">
          <ac:chgData name="Nguyen Chi Son" userId="606856d02e9d83ac" providerId="LiveId" clId="{0149E54D-9205-4D4C-ACD8-19B636DFBCD6}" dt="2022-05-21T00:56:47.030" v="1458" actId="554"/>
          <ac:picMkLst>
            <pc:docMk/>
            <pc:sldMk cId="3014091475" sldId="782"/>
            <ac:picMk id="4" creationId="{DF579228-53E5-FD8D-156F-0F2FDEC8D617}"/>
          </ac:picMkLst>
        </pc:picChg>
        <pc:picChg chg="del">
          <ac:chgData name="Nguyen Chi Son" userId="606856d02e9d83ac" providerId="LiveId" clId="{0149E54D-9205-4D4C-ACD8-19B636DFBCD6}" dt="2022-05-21T00:48:11.881" v="1075" actId="478"/>
          <ac:picMkLst>
            <pc:docMk/>
            <pc:sldMk cId="3014091475" sldId="782"/>
            <ac:picMk id="5" creationId="{AA4208F4-211A-0DCD-2D56-84326C70DC42}"/>
          </ac:picMkLst>
        </pc:picChg>
        <pc:picChg chg="add mod">
          <ac:chgData name="Nguyen Chi Son" userId="606856d02e9d83ac" providerId="LiveId" clId="{0149E54D-9205-4D4C-ACD8-19B636DFBCD6}" dt="2022-05-21T00:56:47.030" v="1458" actId="554"/>
          <ac:picMkLst>
            <pc:docMk/>
            <pc:sldMk cId="3014091475" sldId="782"/>
            <ac:picMk id="7" creationId="{822F4E22-9A9F-0CE8-F770-68562A4ACCB3}"/>
          </ac:picMkLst>
        </pc:picChg>
      </pc:sldChg>
      <pc:sldChg chg="addSp delSp modSp mod">
        <pc:chgData name="Nguyen Chi Son" userId="606856d02e9d83ac" providerId="LiveId" clId="{0149E54D-9205-4D4C-ACD8-19B636DFBCD6}" dt="2022-05-21T00:42:04.567" v="1036" actId="1036"/>
        <pc:sldMkLst>
          <pc:docMk/>
          <pc:sldMk cId="4090454743" sldId="854"/>
        </pc:sldMkLst>
        <pc:spChg chg="mod">
          <ac:chgData name="Nguyen Chi Son" userId="606856d02e9d83ac" providerId="LiveId" clId="{0149E54D-9205-4D4C-ACD8-19B636DFBCD6}" dt="2022-05-21T00:30:05.040" v="437" actId="20577"/>
          <ac:spMkLst>
            <pc:docMk/>
            <pc:sldMk cId="4090454743" sldId="854"/>
            <ac:spMk id="2" creationId="{BA8A6260-CA4B-46A9-A06E-C71EE59E6992}"/>
          </ac:spMkLst>
        </pc:spChg>
        <pc:spChg chg="add mod">
          <ac:chgData name="Nguyen Chi Son" userId="606856d02e9d83ac" providerId="LiveId" clId="{0149E54D-9205-4D4C-ACD8-19B636DFBCD6}" dt="2022-05-21T00:39:17.840" v="884" actId="1035"/>
          <ac:spMkLst>
            <pc:docMk/>
            <pc:sldMk cId="4090454743" sldId="854"/>
            <ac:spMk id="18" creationId="{6FB222EC-568D-F1E2-85E2-B2D8E02C5C9F}"/>
          </ac:spMkLst>
        </pc:spChg>
        <pc:spChg chg="add mod">
          <ac:chgData name="Nguyen Chi Son" userId="606856d02e9d83ac" providerId="LiveId" clId="{0149E54D-9205-4D4C-ACD8-19B636DFBCD6}" dt="2022-05-21T00:39:17.840" v="884" actId="1035"/>
          <ac:spMkLst>
            <pc:docMk/>
            <pc:sldMk cId="4090454743" sldId="854"/>
            <ac:spMk id="19" creationId="{AFD59EF4-408B-D470-D0B1-674C61F73410}"/>
          </ac:spMkLst>
        </pc:spChg>
        <pc:spChg chg="add mod">
          <ac:chgData name="Nguyen Chi Son" userId="606856d02e9d83ac" providerId="LiveId" clId="{0149E54D-9205-4D4C-ACD8-19B636DFBCD6}" dt="2022-05-21T00:39:17.840" v="884" actId="1035"/>
          <ac:spMkLst>
            <pc:docMk/>
            <pc:sldMk cId="4090454743" sldId="854"/>
            <ac:spMk id="20" creationId="{517FA567-24D6-B97B-A326-F26D28444A85}"/>
          </ac:spMkLst>
        </pc:spChg>
        <pc:spChg chg="add mod">
          <ac:chgData name="Nguyen Chi Son" userId="606856d02e9d83ac" providerId="LiveId" clId="{0149E54D-9205-4D4C-ACD8-19B636DFBCD6}" dt="2022-05-21T00:39:17.840" v="884" actId="1035"/>
          <ac:spMkLst>
            <pc:docMk/>
            <pc:sldMk cId="4090454743" sldId="854"/>
            <ac:spMk id="21" creationId="{6A27FD37-6709-C90C-F7A6-4F75721055C5}"/>
          </ac:spMkLst>
        </pc:spChg>
        <pc:spChg chg="add mod">
          <ac:chgData name="Nguyen Chi Son" userId="606856d02e9d83ac" providerId="LiveId" clId="{0149E54D-9205-4D4C-ACD8-19B636DFBCD6}" dt="2022-05-21T00:42:04.567" v="1036" actId="1036"/>
          <ac:spMkLst>
            <pc:docMk/>
            <pc:sldMk cId="4090454743" sldId="854"/>
            <ac:spMk id="35" creationId="{86905E33-4D46-8F36-5CEB-D39A3933A9D3}"/>
          </ac:spMkLst>
        </pc:spChg>
        <pc:graphicFrameChg chg="del">
          <ac:chgData name="Nguyen Chi Son" userId="606856d02e9d83ac" providerId="LiveId" clId="{0149E54D-9205-4D4C-ACD8-19B636DFBCD6}" dt="2022-05-21T00:30:21.029" v="438" actId="478"/>
          <ac:graphicFrameMkLst>
            <pc:docMk/>
            <pc:sldMk cId="4090454743" sldId="854"/>
            <ac:graphicFrameMk id="12" creationId="{84185084-70EC-EBD8-5111-9144DBB85E1F}"/>
          </ac:graphicFrameMkLst>
        </pc:graphicFrameChg>
        <pc:graphicFrameChg chg="del">
          <ac:chgData name="Nguyen Chi Son" userId="606856d02e9d83ac" providerId="LiveId" clId="{0149E54D-9205-4D4C-ACD8-19B636DFBCD6}" dt="2022-05-21T00:30:21.029" v="438" actId="478"/>
          <ac:graphicFrameMkLst>
            <pc:docMk/>
            <pc:sldMk cId="4090454743" sldId="854"/>
            <ac:graphicFrameMk id="16" creationId="{D483CCB7-4CCA-0032-63B9-7342789D705F}"/>
          </ac:graphicFrameMkLst>
        </pc:graphicFrameChg>
        <pc:graphicFrameChg chg="del">
          <ac:chgData name="Nguyen Chi Son" userId="606856d02e9d83ac" providerId="LiveId" clId="{0149E54D-9205-4D4C-ACD8-19B636DFBCD6}" dt="2022-05-21T00:29:11.408" v="84" actId="478"/>
          <ac:graphicFrameMkLst>
            <pc:docMk/>
            <pc:sldMk cId="4090454743" sldId="854"/>
            <ac:graphicFrameMk id="17" creationId="{E63F3566-614F-4B24-14CC-8CC106DA0952}"/>
          </ac:graphicFrameMkLst>
        </pc:graphicFrameChg>
        <pc:picChg chg="add mod">
          <ac:chgData name="Nguyen Chi Son" userId="606856d02e9d83ac" providerId="LiveId" clId="{0149E54D-9205-4D4C-ACD8-19B636DFBCD6}" dt="2022-05-21T00:39:17.840" v="884" actId="1035"/>
          <ac:picMkLst>
            <pc:docMk/>
            <pc:sldMk cId="4090454743" sldId="854"/>
            <ac:picMk id="4" creationId="{D071DF63-8F2D-F0EB-3D57-95A46F1CB44D}"/>
          </ac:picMkLst>
        </pc:picChg>
        <pc:picChg chg="add mod">
          <ac:chgData name="Nguyen Chi Son" userId="606856d02e9d83ac" providerId="LiveId" clId="{0149E54D-9205-4D4C-ACD8-19B636DFBCD6}" dt="2022-05-21T00:39:17.840" v="884" actId="1035"/>
          <ac:picMkLst>
            <pc:docMk/>
            <pc:sldMk cId="4090454743" sldId="854"/>
            <ac:picMk id="6" creationId="{26F8150F-F852-9591-C51F-C296A658E4A9}"/>
          </ac:picMkLst>
        </pc:picChg>
        <pc:picChg chg="del">
          <ac:chgData name="Nguyen Chi Son" userId="606856d02e9d83ac" providerId="LiveId" clId="{0149E54D-9205-4D4C-ACD8-19B636DFBCD6}" dt="2022-05-21T00:29:08.163" v="83" actId="478"/>
          <ac:picMkLst>
            <pc:docMk/>
            <pc:sldMk cId="4090454743" sldId="854"/>
            <ac:picMk id="8" creationId="{27D8CBAF-A2BC-C6D2-221A-47A267564E4C}"/>
          </ac:picMkLst>
        </pc:picChg>
        <pc:picChg chg="add mod">
          <ac:chgData name="Nguyen Chi Son" userId="606856d02e9d83ac" providerId="LiveId" clId="{0149E54D-9205-4D4C-ACD8-19B636DFBCD6}" dt="2022-05-21T00:39:17.840" v="884" actId="1035"/>
          <ac:picMkLst>
            <pc:docMk/>
            <pc:sldMk cId="4090454743" sldId="854"/>
            <ac:picMk id="9" creationId="{DA55235F-7765-77AA-DDD6-93A5D4D51A4E}"/>
          </ac:picMkLst>
        </pc:picChg>
        <pc:picChg chg="add mod">
          <ac:chgData name="Nguyen Chi Son" userId="606856d02e9d83ac" providerId="LiveId" clId="{0149E54D-9205-4D4C-ACD8-19B636DFBCD6}" dt="2022-05-21T00:39:17.840" v="884" actId="1035"/>
          <ac:picMkLst>
            <pc:docMk/>
            <pc:sldMk cId="4090454743" sldId="854"/>
            <ac:picMk id="13" creationId="{760D78CD-9463-29C1-BB1B-7761F7C587DA}"/>
          </ac:picMkLst>
        </pc:picChg>
        <pc:picChg chg="add del">
          <ac:chgData name="Nguyen Chi Son" userId="606856d02e9d83ac" providerId="LiveId" clId="{0149E54D-9205-4D4C-ACD8-19B636DFBCD6}" dt="2022-05-21T00:39:25.995" v="886" actId="22"/>
          <ac:picMkLst>
            <pc:docMk/>
            <pc:sldMk cId="4090454743" sldId="854"/>
            <ac:picMk id="22" creationId="{A63E9FAD-14D1-A770-5C0A-8C817ABD458F}"/>
          </ac:picMkLst>
        </pc:picChg>
        <pc:picChg chg="add del mod">
          <ac:chgData name="Nguyen Chi Son" userId="606856d02e9d83ac" providerId="LiveId" clId="{0149E54D-9205-4D4C-ACD8-19B636DFBCD6}" dt="2022-05-21T00:40:23.304" v="902" actId="478"/>
          <ac:picMkLst>
            <pc:docMk/>
            <pc:sldMk cId="4090454743" sldId="854"/>
            <ac:picMk id="24" creationId="{616B53A7-5D36-8542-3F1C-F401D23EF398}"/>
          </ac:picMkLst>
        </pc:picChg>
        <pc:picChg chg="add mod">
          <ac:chgData name="Nguyen Chi Son" userId="606856d02e9d83ac" providerId="LiveId" clId="{0149E54D-9205-4D4C-ACD8-19B636DFBCD6}" dt="2022-05-21T00:41:26.539" v="925" actId="1076"/>
          <ac:picMkLst>
            <pc:docMk/>
            <pc:sldMk cId="4090454743" sldId="854"/>
            <ac:picMk id="26" creationId="{3FF536CC-C04F-AD09-299A-F95325E4CFCE}"/>
          </ac:picMkLst>
        </pc:picChg>
        <pc:picChg chg="add del mod">
          <ac:chgData name="Nguyen Chi Son" userId="606856d02e9d83ac" providerId="LiveId" clId="{0149E54D-9205-4D4C-ACD8-19B636DFBCD6}" dt="2022-05-21T00:40:08.394" v="899" actId="478"/>
          <ac:picMkLst>
            <pc:docMk/>
            <pc:sldMk cId="4090454743" sldId="854"/>
            <ac:picMk id="28" creationId="{24601B07-C917-C308-0E39-1CABA9E6EDAC}"/>
          </ac:picMkLst>
        </pc:picChg>
        <pc:picChg chg="add del mod">
          <ac:chgData name="Nguyen Chi Son" userId="606856d02e9d83ac" providerId="LiveId" clId="{0149E54D-9205-4D4C-ACD8-19B636DFBCD6}" dt="2022-05-21T00:40:51.162" v="916" actId="478"/>
          <ac:picMkLst>
            <pc:docMk/>
            <pc:sldMk cId="4090454743" sldId="854"/>
            <ac:picMk id="30" creationId="{5F76175F-B9D5-724D-D231-79A11370955A}"/>
          </ac:picMkLst>
        </pc:picChg>
        <pc:picChg chg="add del mod">
          <ac:chgData name="Nguyen Chi Son" userId="606856d02e9d83ac" providerId="LiveId" clId="{0149E54D-9205-4D4C-ACD8-19B636DFBCD6}" dt="2022-05-21T00:41:00.379" v="917" actId="478"/>
          <ac:picMkLst>
            <pc:docMk/>
            <pc:sldMk cId="4090454743" sldId="854"/>
            <ac:picMk id="32" creationId="{2CCFC943-9248-970D-ADF1-C2672804A823}"/>
          </ac:picMkLst>
        </pc:picChg>
        <pc:picChg chg="add mod">
          <ac:chgData name="Nguyen Chi Son" userId="606856d02e9d83ac" providerId="LiveId" clId="{0149E54D-9205-4D4C-ACD8-19B636DFBCD6}" dt="2022-05-21T00:41:57.003" v="1031" actId="1076"/>
          <ac:picMkLst>
            <pc:docMk/>
            <pc:sldMk cId="4090454743" sldId="854"/>
            <ac:picMk id="34" creationId="{1C61670B-C49D-2E30-F99B-2F39532066AA}"/>
          </ac:picMkLst>
        </pc:picChg>
        <pc:cxnChg chg="del">
          <ac:chgData name="Nguyen Chi Son" userId="606856d02e9d83ac" providerId="LiveId" clId="{0149E54D-9205-4D4C-ACD8-19B636DFBCD6}" dt="2022-05-21T00:30:21.029" v="438" actId="478"/>
          <ac:cxnSpMkLst>
            <pc:docMk/>
            <pc:sldMk cId="4090454743" sldId="854"/>
            <ac:cxnSpMk id="11" creationId="{7C222C8C-65D6-D4BC-393F-FE48AF9AD69A}"/>
          </ac:cxnSpMkLst>
        </pc:cxnChg>
        <pc:cxnChg chg="del">
          <ac:chgData name="Nguyen Chi Son" userId="606856d02e9d83ac" providerId="LiveId" clId="{0149E54D-9205-4D4C-ACD8-19B636DFBCD6}" dt="2022-05-21T00:30:21.029" v="438" actId="478"/>
          <ac:cxnSpMkLst>
            <pc:docMk/>
            <pc:sldMk cId="4090454743" sldId="854"/>
            <ac:cxnSpMk id="14" creationId="{7C35BDA8-ACA2-295E-15FC-6EEA918DD5D7}"/>
          </ac:cxnSpMkLst>
        </pc:cxnChg>
      </pc:sldChg>
      <pc:sldChg chg="addSp modSp mod">
        <pc:chgData name="Nguyen Chi Son" userId="606856d02e9d83ac" providerId="LiveId" clId="{0149E54D-9205-4D4C-ACD8-19B636DFBCD6}" dt="2022-05-21T00:39:00.532" v="870" actId="20577"/>
        <pc:sldMkLst>
          <pc:docMk/>
          <pc:sldMk cId="3086765662" sldId="871"/>
        </pc:sldMkLst>
        <pc:spChg chg="mod">
          <ac:chgData name="Nguyen Chi Son" userId="606856d02e9d83ac" providerId="LiveId" clId="{0149E54D-9205-4D4C-ACD8-19B636DFBCD6}" dt="2022-05-21T00:38:09.549" v="704" actId="20577"/>
          <ac:spMkLst>
            <pc:docMk/>
            <pc:sldMk cId="3086765662" sldId="871"/>
            <ac:spMk id="19" creationId="{9C339D16-68E4-43C4-A62E-D0146138D23B}"/>
          </ac:spMkLst>
        </pc:spChg>
        <pc:spChg chg="mod">
          <ac:chgData name="Nguyen Chi Son" userId="606856d02e9d83ac" providerId="LiveId" clId="{0149E54D-9205-4D4C-ACD8-19B636DFBCD6}" dt="2022-05-21T00:38:36.785" v="756" actId="1035"/>
          <ac:spMkLst>
            <pc:docMk/>
            <pc:sldMk cId="3086765662" sldId="871"/>
            <ac:spMk id="20" creationId="{AA812A8D-1184-096F-7DA1-2E4382EF0D68}"/>
          </ac:spMkLst>
        </pc:spChg>
        <pc:spChg chg="mod">
          <ac:chgData name="Nguyen Chi Son" userId="606856d02e9d83ac" providerId="LiveId" clId="{0149E54D-9205-4D4C-ACD8-19B636DFBCD6}" dt="2022-05-21T00:39:00.532" v="870" actId="20577"/>
          <ac:spMkLst>
            <pc:docMk/>
            <pc:sldMk cId="3086765662" sldId="871"/>
            <ac:spMk id="21" creationId="{F9E2EBBC-7647-CD87-6AB5-DE097EE238A8}"/>
          </ac:spMkLst>
        </pc:spChg>
        <pc:picChg chg="add mod">
          <ac:chgData name="Nguyen Chi Son" userId="606856d02e9d83ac" providerId="LiveId" clId="{0149E54D-9205-4D4C-ACD8-19B636DFBCD6}" dt="2022-05-21T00:38:32.557" v="735" actId="1035"/>
          <ac:picMkLst>
            <pc:docMk/>
            <pc:sldMk cId="3086765662" sldId="871"/>
            <ac:picMk id="3" creationId="{15130B80-4A63-2A52-A735-A6C8EFB0F1C1}"/>
          </ac:picMkLst>
        </pc:picChg>
      </pc:sldChg>
      <pc:sldChg chg="del">
        <pc:chgData name="Nguyen Chi Son" userId="606856d02e9d83ac" providerId="LiveId" clId="{0149E54D-9205-4D4C-ACD8-19B636DFBCD6}" dt="2022-05-21T00:57:59.723" v="1461" actId="47"/>
        <pc:sldMkLst>
          <pc:docMk/>
          <pc:sldMk cId="2506950628" sldId="872"/>
        </pc:sldMkLst>
      </pc:sldChg>
      <pc:sldChg chg="del">
        <pc:chgData name="Nguyen Chi Son" userId="606856d02e9d83ac" providerId="LiveId" clId="{0149E54D-9205-4D4C-ACD8-19B636DFBCD6}" dt="2022-05-21T01:10:26.186" v="3204" actId="47"/>
        <pc:sldMkLst>
          <pc:docMk/>
          <pc:sldMk cId="499882432" sldId="873"/>
        </pc:sldMkLst>
      </pc:sldChg>
      <pc:sldChg chg="del">
        <pc:chgData name="Nguyen Chi Son" userId="606856d02e9d83ac" providerId="LiveId" clId="{0149E54D-9205-4D4C-ACD8-19B636DFBCD6}" dt="2022-05-21T01:10:26.186" v="3204" actId="47"/>
        <pc:sldMkLst>
          <pc:docMk/>
          <pc:sldMk cId="265803386" sldId="874"/>
        </pc:sldMkLst>
      </pc:sldChg>
      <pc:sldChg chg="addSp delSp modSp mod modAnim">
        <pc:chgData name="Nguyen Chi Son" userId="606856d02e9d83ac" providerId="LiveId" clId="{0149E54D-9205-4D4C-ACD8-19B636DFBCD6}" dt="2022-05-21T01:00:31.457" v="1934" actId="1035"/>
        <pc:sldMkLst>
          <pc:docMk/>
          <pc:sldMk cId="1193280490" sldId="875"/>
        </pc:sldMkLst>
        <pc:spChg chg="mod">
          <ac:chgData name="Nguyen Chi Son" userId="606856d02e9d83ac" providerId="LiveId" clId="{0149E54D-9205-4D4C-ACD8-19B636DFBCD6}" dt="2022-05-21T00:59:34.349" v="1682" actId="20577"/>
          <ac:spMkLst>
            <pc:docMk/>
            <pc:sldMk cId="1193280490" sldId="875"/>
            <ac:spMk id="19" creationId="{9C339D16-68E4-43C4-A62E-D0146138D23B}"/>
          </ac:spMkLst>
        </pc:spChg>
        <pc:spChg chg="mod">
          <ac:chgData name="Nguyen Chi Son" userId="606856d02e9d83ac" providerId="LiveId" clId="{0149E54D-9205-4D4C-ACD8-19B636DFBCD6}" dt="2022-05-21T01:00:31.457" v="1934" actId="1035"/>
          <ac:spMkLst>
            <pc:docMk/>
            <pc:sldMk cId="1193280490" sldId="875"/>
            <ac:spMk id="20" creationId="{AA812A8D-1184-096F-7DA1-2E4382EF0D68}"/>
          </ac:spMkLst>
        </pc:spChg>
        <pc:spChg chg="mod">
          <ac:chgData name="Nguyen Chi Son" userId="606856d02e9d83ac" providerId="LiveId" clId="{0149E54D-9205-4D4C-ACD8-19B636DFBCD6}" dt="2022-05-21T01:00:31.457" v="1934" actId="1035"/>
          <ac:spMkLst>
            <pc:docMk/>
            <pc:sldMk cId="1193280490" sldId="875"/>
            <ac:spMk id="21" creationId="{F9E2EBBC-7647-CD87-6AB5-DE097EE238A8}"/>
          </ac:spMkLst>
        </pc:spChg>
        <pc:picChg chg="add mod">
          <ac:chgData name="Nguyen Chi Son" userId="606856d02e9d83ac" providerId="LiveId" clId="{0149E54D-9205-4D4C-ACD8-19B636DFBCD6}" dt="2022-05-21T00:59:29.278" v="1667" actId="1076"/>
          <ac:picMkLst>
            <pc:docMk/>
            <pc:sldMk cId="1193280490" sldId="875"/>
            <ac:picMk id="3" creationId="{8FC54498-FD53-41A0-BEAC-7C2A0B6294A4}"/>
          </ac:picMkLst>
        </pc:picChg>
        <pc:picChg chg="del">
          <ac:chgData name="Nguyen Chi Son" userId="606856d02e9d83ac" providerId="LiveId" clId="{0149E54D-9205-4D4C-ACD8-19B636DFBCD6}" dt="2022-05-21T00:58:36.555" v="1462" actId="478"/>
          <ac:picMkLst>
            <pc:docMk/>
            <pc:sldMk cId="1193280490" sldId="875"/>
            <ac:picMk id="1026" creationId="{1201A7C3-A1DB-467A-3390-7E545F105B64}"/>
          </ac:picMkLst>
        </pc:picChg>
        <pc:picChg chg="del">
          <ac:chgData name="Nguyen Chi Son" userId="606856d02e9d83ac" providerId="LiveId" clId="{0149E54D-9205-4D4C-ACD8-19B636DFBCD6}" dt="2022-05-21T00:58:37.167" v="1463" actId="478"/>
          <ac:picMkLst>
            <pc:docMk/>
            <pc:sldMk cId="1193280490" sldId="875"/>
            <ac:picMk id="1028" creationId="{C574933C-A5A8-8C1E-C0CA-86C3ED2AE062}"/>
          </ac:picMkLst>
        </pc:picChg>
      </pc:sldChg>
      <pc:sldChg chg="addSp delSp modSp mod delAnim modAnim">
        <pc:chgData name="Nguyen Chi Son" userId="606856d02e9d83ac" providerId="LiveId" clId="{0149E54D-9205-4D4C-ACD8-19B636DFBCD6}" dt="2022-05-21T01:10:45.058" v="3205"/>
        <pc:sldMkLst>
          <pc:docMk/>
          <pc:sldMk cId="2252974847" sldId="876"/>
        </pc:sldMkLst>
        <pc:spChg chg="mod">
          <ac:chgData name="Nguyen Chi Son" userId="606856d02e9d83ac" providerId="LiveId" clId="{0149E54D-9205-4D4C-ACD8-19B636DFBCD6}" dt="2022-05-21T01:01:20.534" v="2101" actId="20577"/>
          <ac:spMkLst>
            <pc:docMk/>
            <pc:sldMk cId="2252974847" sldId="876"/>
            <ac:spMk id="19" creationId="{9C339D16-68E4-43C4-A62E-D0146138D23B}"/>
          </ac:spMkLst>
        </pc:spChg>
        <pc:spChg chg="mod">
          <ac:chgData name="Nguyen Chi Son" userId="606856d02e9d83ac" providerId="LiveId" clId="{0149E54D-9205-4D4C-ACD8-19B636DFBCD6}" dt="2022-05-21T01:01:40.518" v="2141" actId="1035"/>
          <ac:spMkLst>
            <pc:docMk/>
            <pc:sldMk cId="2252974847" sldId="876"/>
            <ac:spMk id="20" creationId="{AA812A8D-1184-096F-7DA1-2E4382EF0D68}"/>
          </ac:spMkLst>
        </pc:spChg>
        <pc:spChg chg="del">
          <ac:chgData name="Nguyen Chi Son" userId="606856d02e9d83ac" providerId="LiveId" clId="{0149E54D-9205-4D4C-ACD8-19B636DFBCD6}" dt="2022-05-21T01:01:34.259" v="2102" actId="478"/>
          <ac:spMkLst>
            <pc:docMk/>
            <pc:sldMk cId="2252974847" sldId="876"/>
            <ac:spMk id="21" creationId="{F9E2EBBC-7647-CD87-6AB5-DE097EE238A8}"/>
          </ac:spMkLst>
        </pc:spChg>
        <pc:picChg chg="del">
          <ac:chgData name="Nguyen Chi Son" userId="606856d02e9d83ac" providerId="LiveId" clId="{0149E54D-9205-4D4C-ACD8-19B636DFBCD6}" dt="2022-05-21T01:00:37.509" v="1935" actId="478"/>
          <ac:picMkLst>
            <pc:docMk/>
            <pc:sldMk cId="2252974847" sldId="876"/>
            <ac:picMk id="3" creationId="{B9C073E3-8021-4252-2A49-B22BF6F3C096}"/>
          </ac:picMkLst>
        </pc:picChg>
        <pc:picChg chg="add mod">
          <ac:chgData name="Nguyen Chi Son" userId="606856d02e9d83ac" providerId="LiveId" clId="{0149E54D-9205-4D4C-ACD8-19B636DFBCD6}" dt="2022-05-21T01:01:15.465" v="2086" actId="1036"/>
          <ac:picMkLst>
            <pc:docMk/>
            <pc:sldMk cId="2252974847" sldId="876"/>
            <ac:picMk id="4" creationId="{A1202F95-6536-CCB7-4962-4FD3D8F54941}"/>
          </ac:picMkLst>
        </pc:picChg>
        <pc:picChg chg="add mod">
          <ac:chgData name="Nguyen Chi Son" userId="606856d02e9d83ac" providerId="LiveId" clId="{0149E54D-9205-4D4C-ACD8-19B636DFBCD6}" dt="2022-05-21T01:01:53.925" v="2146" actId="1076"/>
          <ac:picMkLst>
            <pc:docMk/>
            <pc:sldMk cId="2252974847" sldId="876"/>
            <ac:picMk id="6" creationId="{F5948250-3AAD-4A76-4AAA-40709B943BDF}"/>
          </ac:picMkLst>
        </pc:picChg>
      </pc:sldChg>
      <pc:sldChg chg="addSp delSp modSp mod delAnim modAnim">
        <pc:chgData name="Nguyen Chi Son" userId="606856d02e9d83ac" providerId="LiveId" clId="{0149E54D-9205-4D4C-ACD8-19B636DFBCD6}" dt="2022-05-21T01:10:53.617" v="3210"/>
        <pc:sldMkLst>
          <pc:docMk/>
          <pc:sldMk cId="2807470781" sldId="878"/>
        </pc:sldMkLst>
        <pc:spChg chg="del">
          <ac:chgData name="Nguyen Chi Son" userId="606856d02e9d83ac" providerId="LiveId" clId="{0149E54D-9205-4D4C-ACD8-19B636DFBCD6}" dt="2022-05-21T01:04:52.724" v="2584" actId="478"/>
          <ac:spMkLst>
            <pc:docMk/>
            <pc:sldMk cId="2807470781" sldId="878"/>
            <ac:spMk id="7" creationId="{A080DEFD-489E-988C-0BFE-BBFE71500792}"/>
          </ac:spMkLst>
        </pc:spChg>
        <pc:spChg chg="del">
          <ac:chgData name="Nguyen Chi Son" userId="606856d02e9d83ac" providerId="LiveId" clId="{0149E54D-9205-4D4C-ACD8-19B636DFBCD6}" dt="2022-05-21T01:04:52.724" v="2584" actId="478"/>
          <ac:spMkLst>
            <pc:docMk/>
            <pc:sldMk cId="2807470781" sldId="878"/>
            <ac:spMk id="8" creationId="{244A0E4D-9B81-4897-807D-E1D9457208B5}"/>
          </ac:spMkLst>
        </pc:spChg>
        <pc:spChg chg="del">
          <ac:chgData name="Nguyen Chi Son" userId="606856d02e9d83ac" providerId="LiveId" clId="{0149E54D-9205-4D4C-ACD8-19B636DFBCD6}" dt="2022-05-21T01:04:52.724" v="2584" actId="478"/>
          <ac:spMkLst>
            <pc:docMk/>
            <pc:sldMk cId="2807470781" sldId="878"/>
            <ac:spMk id="10" creationId="{9C465F6D-1B7D-9313-CFF2-AE1334FABFC4}"/>
          </ac:spMkLst>
        </pc:spChg>
        <pc:spChg chg="del">
          <ac:chgData name="Nguyen Chi Son" userId="606856d02e9d83ac" providerId="LiveId" clId="{0149E54D-9205-4D4C-ACD8-19B636DFBCD6}" dt="2022-05-21T01:04:52.724" v="2584" actId="478"/>
          <ac:spMkLst>
            <pc:docMk/>
            <pc:sldMk cId="2807470781" sldId="878"/>
            <ac:spMk id="11" creationId="{2E9206E3-6687-E70E-6A4F-C896033B4B0B}"/>
          </ac:spMkLst>
        </pc:spChg>
        <pc:spChg chg="mod">
          <ac:chgData name="Nguyen Chi Son" userId="606856d02e9d83ac" providerId="LiveId" clId="{0149E54D-9205-4D4C-ACD8-19B636DFBCD6}" dt="2022-05-21T01:07:02.780" v="2808" actId="57"/>
          <ac:spMkLst>
            <pc:docMk/>
            <pc:sldMk cId="2807470781" sldId="878"/>
            <ac:spMk id="19" creationId="{9C339D16-68E4-43C4-A62E-D0146138D23B}"/>
          </ac:spMkLst>
        </pc:spChg>
        <pc:spChg chg="add mod">
          <ac:chgData name="Nguyen Chi Son" userId="606856d02e9d83ac" providerId="LiveId" clId="{0149E54D-9205-4D4C-ACD8-19B636DFBCD6}" dt="2022-05-21T01:06:30.368" v="2717" actId="20577"/>
          <ac:spMkLst>
            <pc:docMk/>
            <pc:sldMk cId="2807470781" sldId="878"/>
            <ac:spMk id="20" creationId="{D44CAD79-A506-7824-5AF2-0BF1B50BC7E5}"/>
          </ac:spMkLst>
        </pc:spChg>
        <pc:spChg chg="add mod">
          <ac:chgData name="Nguyen Chi Son" userId="606856d02e9d83ac" providerId="LiveId" clId="{0149E54D-9205-4D4C-ACD8-19B636DFBCD6}" dt="2022-05-21T01:06:09.587" v="2617" actId="1036"/>
          <ac:spMkLst>
            <pc:docMk/>
            <pc:sldMk cId="2807470781" sldId="878"/>
            <ac:spMk id="21" creationId="{C682610E-3317-4F90-7ECB-773A7D5DF772}"/>
          </ac:spMkLst>
        </pc:spChg>
        <pc:spChg chg="add mod">
          <ac:chgData name="Nguyen Chi Son" userId="606856d02e9d83ac" providerId="LiveId" clId="{0149E54D-9205-4D4C-ACD8-19B636DFBCD6}" dt="2022-05-21T01:07:26.367" v="2835" actId="122"/>
          <ac:spMkLst>
            <pc:docMk/>
            <pc:sldMk cId="2807470781" sldId="878"/>
            <ac:spMk id="23" creationId="{962E3443-2CD8-A1AD-B298-FE27A3F72F74}"/>
          </ac:spMkLst>
        </pc:spChg>
        <pc:spChg chg="add mod">
          <ac:chgData name="Nguyen Chi Son" userId="606856d02e9d83ac" providerId="LiveId" clId="{0149E54D-9205-4D4C-ACD8-19B636DFBCD6}" dt="2022-05-21T01:06:09.587" v="2617" actId="1036"/>
          <ac:spMkLst>
            <pc:docMk/>
            <pc:sldMk cId="2807470781" sldId="878"/>
            <ac:spMk id="24" creationId="{0793D649-36A9-CF33-9D03-2B6473996BC4}"/>
          </ac:spMkLst>
        </pc:spChg>
        <pc:graphicFrameChg chg="del">
          <ac:chgData name="Nguyen Chi Son" userId="606856d02e9d83ac" providerId="LiveId" clId="{0149E54D-9205-4D4C-ACD8-19B636DFBCD6}" dt="2022-05-21T01:04:52.724" v="2584" actId="478"/>
          <ac:graphicFrameMkLst>
            <pc:docMk/>
            <pc:sldMk cId="2807470781" sldId="878"/>
            <ac:graphicFrameMk id="12" creationId="{11900353-71AA-6E9A-0ECA-B65BE49CBCAA}"/>
          </ac:graphicFrameMkLst>
        </pc:graphicFrameChg>
        <pc:graphicFrameChg chg="del">
          <ac:chgData name="Nguyen Chi Son" userId="606856d02e9d83ac" providerId="LiveId" clId="{0149E54D-9205-4D4C-ACD8-19B636DFBCD6}" dt="2022-05-21T01:04:52.724" v="2584" actId="478"/>
          <ac:graphicFrameMkLst>
            <pc:docMk/>
            <pc:sldMk cId="2807470781" sldId="878"/>
            <ac:graphicFrameMk id="13" creationId="{EFF5A6C2-47F1-E82D-C354-A84B737F8D9B}"/>
          </ac:graphicFrameMkLst>
        </pc:graphicFrameChg>
        <pc:graphicFrameChg chg="del">
          <ac:chgData name="Nguyen Chi Son" userId="606856d02e9d83ac" providerId="LiveId" clId="{0149E54D-9205-4D4C-ACD8-19B636DFBCD6}" dt="2022-05-21T01:03:41.498" v="2148" actId="478"/>
          <ac:graphicFrameMkLst>
            <pc:docMk/>
            <pc:sldMk cId="2807470781" sldId="878"/>
            <ac:graphicFrameMk id="25" creationId="{E304FA1F-962E-BB2C-3DBD-7BE03B5A2FF6}"/>
          </ac:graphicFrameMkLst>
        </pc:graphicFrameChg>
        <pc:graphicFrameChg chg="del">
          <ac:chgData name="Nguyen Chi Son" userId="606856d02e9d83ac" providerId="LiveId" clId="{0149E54D-9205-4D4C-ACD8-19B636DFBCD6}" dt="2022-05-21T01:03:41.498" v="2148" actId="478"/>
          <ac:graphicFrameMkLst>
            <pc:docMk/>
            <pc:sldMk cId="2807470781" sldId="878"/>
            <ac:graphicFrameMk id="26" creationId="{465D2AD2-348D-06FE-96EB-4D8E973F8F8C}"/>
          </ac:graphicFrameMkLst>
        </pc:graphicFrameChg>
        <pc:graphicFrameChg chg="del">
          <ac:chgData name="Nguyen Chi Son" userId="606856d02e9d83ac" providerId="LiveId" clId="{0149E54D-9205-4D4C-ACD8-19B636DFBCD6}" dt="2022-05-21T01:03:41.498" v="2148" actId="478"/>
          <ac:graphicFrameMkLst>
            <pc:docMk/>
            <pc:sldMk cId="2807470781" sldId="878"/>
            <ac:graphicFrameMk id="27" creationId="{CEA9C906-3722-C50B-F586-11CC1DA2490C}"/>
          </ac:graphicFrameMkLst>
        </pc:graphicFrameChg>
        <pc:graphicFrameChg chg="add del mod">
          <ac:chgData name="Nguyen Chi Son" userId="606856d02e9d83ac" providerId="LiveId" clId="{0149E54D-9205-4D4C-ACD8-19B636DFBCD6}" dt="2022-05-21T01:06:33.414" v="2718" actId="478"/>
          <ac:graphicFrameMkLst>
            <pc:docMk/>
            <pc:sldMk cId="2807470781" sldId="878"/>
            <ac:graphicFrameMk id="28" creationId="{70D0EBC5-4BE7-4E5E-DAD3-43CC500C0D29}"/>
          </ac:graphicFrameMkLst>
        </pc:graphicFrameChg>
        <pc:graphicFrameChg chg="add del mod">
          <ac:chgData name="Nguyen Chi Son" userId="606856d02e9d83ac" providerId="LiveId" clId="{0149E54D-9205-4D4C-ACD8-19B636DFBCD6}" dt="2022-05-21T01:07:27.358" v="2836" actId="478"/>
          <ac:graphicFrameMkLst>
            <pc:docMk/>
            <pc:sldMk cId="2807470781" sldId="878"/>
            <ac:graphicFrameMk id="29" creationId="{857CC70D-6809-6596-D71E-707E3A40A592}"/>
          </ac:graphicFrameMkLst>
        </pc:graphicFrameChg>
        <pc:picChg chg="add mod">
          <ac:chgData name="Nguyen Chi Son" userId="606856d02e9d83ac" providerId="LiveId" clId="{0149E54D-9205-4D4C-ACD8-19B636DFBCD6}" dt="2022-05-21T01:05:05.708" v="2588" actId="1076"/>
          <ac:picMkLst>
            <pc:docMk/>
            <pc:sldMk cId="2807470781" sldId="878"/>
            <ac:picMk id="3" creationId="{60505387-DF1D-1250-3F44-C4D55C69D19D}"/>
          </ac:picMkLst>
        </pc:picChg>
        <pc:picChg chg="del">
          <ac:chgData name="Nguyen Chi Son" userId="606856d02e9d83ac" providerId="LiveId" clId="{0149E54D-9205-4D4C-ACD8-19B636DFBCD6}" dt="2022-05-21T01:03:40.013" v="2147" actId="478"/>
          <ac:picMkLst>
            <pc:docMk/>
            <pc:sldMk cId="2807470781" sldId="878"/>
            <ac:picMk id="2050" creationId="{83B8755A-A0D8-E70B-1A01-42E3EEE4B589}"/>
          </ac:picMkLst>
        </pc:picChg>
        <pc:cxnChg chg="del">
          <ac:chgData name="Nguyen Chi Son" userId="606856d02e9d83ac" providerId="LiveId" clId="{0149E54D-9205-4D4C-ACD8-19B636DFBCD6}" dt="2022-05-21T01:03:41.498" v="2148" actId="478"/>
          <ac:cxnSpMkLst>
            <pc:docMk/>
            <pc:sldMk cId="2807470781" sldId="878"/>
            <ac:cxnSpMk id="14" creationId="{32D7CA2C-F8D6-BE13-D48B-5FA5D9433803}"/>
          </ac:cxnSpMkLst>
        </pc:cxnChg>
        <pc:cxnChg chg="del">
          <ac:chgData name="Nguyen Chi Son" userId="606856d02e9d83ac" providerId="LiveId" clId="{0149E54D-9205-4D4C-ACD8-19B636DFBCD6}" dt="2022-05-21T01:03:41.498" v="2148" actId="478"/>
          <ac:cxnSpMkLst>
            <pc:docMk/>
            <pc:sldMk cId="2807470781" sldId="878"/>
            <ac:cxnSpMk id="16" creationId="{EB7F06F7-A66B-A1CB-A87A-BC5FBD07F023}"/>
          </ac:cxnSpMkLst>
        </pc:cxnChg>
        <pc:cxnChg chg="del">
          <ac:chgData name="Nguyen Chi Son" userId="606856d02e9d83ac" providerId="LiveId" clId="{0149E54D-9205-4D4C-ACD8-19B636DFBCD6}" dt="2022-05-21T01:03:41.498" v="2148" actId="478"/>
          <ac:cxnSpMkLst>
            <pc:docMk/>
            <pc:sldMk cId="2807470781" sldId="878"/>
            <ac:cxnSpMk id="22" creationId="{4C2DE7AD-BBFB-63E1-6DE0-334A641B00DD}"/>
          </ac:cxnSpMkLst>
        </pc:cxnChg>
        <pc:cxnChg chg="del">
          <ac:chgData name="Nguyen Chi Son" userId="606856d02e9d83ac" providerId="LiveId" clId="{0149E54D-9205-4D4C-ACD8-19B636DFBCD6}" dt="2022-05-21T01:04:52.724" v="2584" actId="478"/>
          <ac:cxnSpMkLst>
            <pc:docMk/>
            <pc:sldMk cId="2807470781" sldId="878"/>
            <ac:cxnSpMk id="30" creationId="{50A9BD6F-B616-1CEC-02A4-2DF1A3ED3833}"/>
          </ac:cxnSpMkLst>
        </pc:cxnChg>
        <pc:cxnChg chg="add del mod">
          <ac:chgData name="Nguyen Chi Son" userId="606856d02e9d83ac" providerId="LiveId" clId="{0149E54D-9205-4D4C-ACD8-19B636DFBCD6}" dt="2022-05-21T01:06:33.911" v="2719" actId="478"/>
          <ac:cxnSpMkLst>
            <pc:docMk/>
            <pc:sldMk cId="2807470781" sldId="878"/>
            <ac:cxnSpMk id="31" creationId="{F24B9A90-260D-4041-39C7-4F3F062778E1}"/>
          </ac:cxnSpMkLst>
        </pc:cxnChg>
      </pc:sldChg>
      <pc:sldChg chg="addSp delSp modSp mod delAnim modAnim">
        <pc:chgData name="Nguyen Chi Son" userId="606856d02e9d83ac" providerId="LiveId" clId="{0149E54D-9205-4D4C-ACD8-19B636DFBCD6}" dt="2022-05-21T01:10:23.193" v="3203" actId="20577"/>
        <pc:sldMkLst>
          <pc:docMk/>
          <pc:sldMk cId="1325680507" sldId="879"/>
        </pc:sldMkLst>
        <pc:spChg chg="del">
          <ac:chgData name="Nguyen Chi Son" userId="606856d02e9d83ac" providerId="LiveId" clId="{0149E54D-9205-4D4C-ACD8-19B636DFBCD6}" dt="2022-05-21T01:07:54.840" v="2940" actId="478"/>
          <ac:spMkLst>
            <pc:docMk/>
            <pc:sldMk cId="1325680507" sldId="879"/>
            <ac:spMk id="7" creationId="{A080DEFD-489E-988C-0BFE-BBFE71500792}"/>
          </ac:spMkLst>
        </pc:spChg>
        <pc:spChg chg="del">
          <ac:chgData name="Nguyen Chi Son" userId="606856d02e9d83ac" providerId="LiveId" clId="{0149E54D-9205-4D4C-ACD8-19B636DFBCD6}" dt="2022-05-21T01:07:54.840" v="2940" actId="478"/>
          <ac:spMkLst>
            <pc:docMk/>
            <pc:sldMk cId="1325680507" sldId="879"/>
            <ac:spMk id="8" creationId="{244A0E4D-9B81-4897-807D-E1D9457208B5}"/>
          </ac:spMkLst>
        </pc:spChg>
        <pc:spChg chg="del">
          <ac:chgData name="Nguyen Chi Son" userId="606856d02e9d83ac" providerId="LiveId" clId="{0149E54D-9205-4D4C-ACD8-19B636DFBCD6}" dt="2022-05-21T01:07:54.840" v="2940" actId="478"/>
          <ac:spMkLst>
            <pc:docMk/>
            <pc:sldMk cId="1325680507" sldId="879"/>
            <ac:spMk id="10" creationId="{9C465F6D-1B7D-9313-CFF2-AE1334FABFC4}"/>
          </ac:spMkLst>
        </pc:spChg>
        <pc:spChg chg="del">
          <ac:chgData name="Nguyen Chi Son" userId="606856d02e9d83ac" providerId="LiveId" clId="{0149E54D-9205-4D4C-ACD8-19B636DFBCD6}" dt="2022-05-21T01:07:54.840" v="2940" actId="478"/>
          <ac:spMkLst>
            <pc:docMk/>
            <pc:sldMk cId="1325680507" sldId="879"/>
            <ac:spMk id="11" creationId="{2E9206E3-6687-E70E-6A4F-C896033B4B0B}"/>
          </ac:spMkLst>
        </pc:spChg>
        <pc:spChg chg="add mod">
          <ac:chgData name="Nguyen Chi Son" userId="606856d02e9d83ac" providerId="LiveId" clId="{0149E54D-9205-4D4C-ACD8-19B636DFBCD6}" dt="2022-05-21T01:08:08.624" v="2964" actId="1035"/>
          <ac:spMkLst>
            <pc:docMk/>
            <pc:sldMk cId="1325680507" sldId="879"/>
            <ac:spMk id="18" creationId="{8F8070FA-C01D-84FA-68E6-059DD60FCDBD}"/>
          </ac:spMkLst>
        </pc:spChg>
        <pc:spChg chg="mod">
          <ac:chgData name="Nguyen Chi Son" userId="606856d02e9d83ac" providerId="LiveId" clId="{0149E54D-9205-4D4C-ACD8-19B636DFBCD6}" dt="2022-05-21T01:07:49.021" v="2939" actId="20577"/>
          <ac:spMkLst>
            <pc:docMk/>
            <pc:sldMk cId="1325680507" sldId="879"/>
            <ac:spMk id="19" creationId="{9C339D16-68E4-43C4-A62E-D0146138D23B}"/>
          </ac:spMkLst>
        </pc:spChg>
        <pc:spChg chg="add mod">
          <ac:chgData name="Nguyen Chi Son" userId="606856d02e9d83ac" providerId="LiveId" clId="{0149E54D-9205-4D4C-ACD8-19B636DFBCD6}" dt="2022-05-21T01:10:23.193" v="3203" actId="20577"/>
          <ac:spMkLst>
            <pc:docMk/>
            <pc:sldMk cId="1325680507" sldId="879"/>
            <ac:spMk id="20" creationId="{0E605013-FBBF-1F2F-036B-9C446145EFBE}"/>
          </ac:spMkLst>
        </pc:spChg>
        <pc:graphicFrameChg chg="del">
          <ac:chgData name="Nguyen Chi Son" userId="606856d02e9d83ac" providerId="LiveId" clId="{0149E54D-9205-4D4C-ACD8-19B636DFBCD6}" dt="2022-05-21T01:07:54.840" v="2940" actId="478"/>
          <ac:graphicFrameMkLst>
            <pc:docMk/>
            <pc:sldMk cId="1325680507" sldId="879"/>
            <ac:graphicFrameMk id="12" creationId="{11900353-71AA-6E9A-0ECA-B65BE49CBCAA}"/>
          </ac:graphicFrameMkLst>
        </pc:graphicFrameChg>
        <pc:graphicFrameChg chg="del">
          <ac:chgData name="Nguyen Chi Son" userId="606856d02e9d83ac" providerId="LiveId" clId="{0149E54D-9205-4D4C-ACD8-19B636DFBCD6}" dt="2022-05-21T01:07:54.840" v="2940" actId="478"/>
          <ac:graphicFrameMkLst>
            <pc:docMk/>
            <pc:sldMk cId="1325680507" sldId="879"/>
            <ac:graphicFrameMk id="13" creationId="{EFF5A6C2-47F1-E82D-C354-A84B737F8D9B}"/>
          </ac:graphicFrameMkLst>
        </pc:graphicFrameChg>
        <pc:graphicFrameChg chg="del">
          <ac:chgData name="Nguyen Chi Son" userId="606856d02e9d83ac" providerId="LiveId" clId="{0149E54D-9205-4D4C-ACD8-19B636DFBCD6}" dt="2022-05-21T01:07:35.677" v="2837" actId="478"/>
          <ac:graphicFrameMkLst>
            <pc:docMk/>
            <pc:sldMk cId="1325680507" sldId="879"/>
            <ac:graphicFrameMk id="25" creationId="{E304FA1F-962E-BB2C-3DBD-7BE03B5A2FF6}"/>
          </ac:graphicFrameMkLst>
        </pc:graphicFrameChg>
        <pc:graphicFrameChg chg="del">
          <ac:chgData name="Nguyen Chi Son" userId="606856d02e9d83ac" providerId="LiveId" clId="{0149E54D-9205-4D4C-ACD8-19B636DFBCD6}" dt="2022-05-21T01:07:35.677" v="2837" actId="478"/>
          <ac:graphicFrameMkLst>
            <pc:docMk/>
            <pc:sldMk cId="1325680507" sldId="879"/>
            <ac:graphicFrameMk id="26" creationId="{465D2AD2-348D-06FE-96EB-4D8E973F8F8C}"/>
          </ac:graphicFrameMkLst>
        </pc:graphicFrameChg>
        <pc:graphicFrameChg chg="del">
          <ac:chgData name="Nguyen Chi Son" userId="606856d02e9d83ac" providerId="LiveId" clId="{0149E54D-9205-4D4C-ACD8-19B636DFBCD6}" dt="2022-05-21T01:07:35.677" v="2837" actId="478"/>
          <ac:graphicFrameMkLst>
            <pc:docMk/>
            <pc:sldMk cId="1325680507" sldId="879"/>
            <ac:graphicFrameMk id="27" creationId="{CEA9C906-3722-C50B-F586-11CC1DA2490C}"/>
          </ac:graphicFrameMkLst>
        </pc:graphicFrameChg>
        <pc:picChg chg="del">
          <ac:chgData name="Nguyen Chi Son" userId="606856d02e9d83ac" providerId="LiveId" clId="{0149E54D-9205-4D4C-ACD8-19B636DFBCD6}" dt="2022-05-21T01:07:35.677" v="2837" actId="478"/>
          <ac:picMkLst>
            <pc:docMk/>
            <pc:sldMk cId="1325680507" sldId="879"/>
            <ac:picMk id="2050" creationId="{83B8755A-A0D8-E70B-1A01-42E3EEE4B589}"/>
          </ac:picMkLst>
        </pc:picChg>
        <pc:cxnChg chg="del">
          <ac:chgData name="Nguyen Chi Son" userId="606856d02e9d83ac" providerId="LiveId" clId="{0149E54D-9205-4D4C-ACD8-19B636DFBCD6}" dt="2022-05-21T01:07:35.677" v="2837" actId="478"/>
          <ac:cxnSpMkLst>
            <pc:docMk/>
            <pc:sldMk cId="1325680507" sldId="879"/>
            <ac:cxnSpMk id="14" creationId="{32D7CA2C-F8D6-BE13-D48B-5FA5D9433803}"/>
          </ac:cxnSpMkLst>
        </pc:cxnChg>
        <pc:cxnChg chg="del">
          <ac:chgData name="Nguyen Chi Son" userId="606856d02e9d83ac" providerId="LiveId" clId="{0149E54D-9205-4D4C-ACD8-19B636DFBCD6}" dt="2022-05-21T01:07:35.677" v="2837" actId="478"/>
          <ac:cxnSpMkLst>
            <pc:docMk/>
            <pc:sldMk cId="1325680507" sldId="879"/>
            <ac:cxnSpMk id="16" creationId="{EB7F06F7-A66B-A1CB-A87A-BC5FBD07F023}"/>
          </ac:cxnSpMkLst>
        </pc:cxnChg>
        <pc:cxnChg chg="del">
          <ac:chgData name="Nguyen Chi Son" userId="606856d02e9d83ac" providerId="LiveId" clId="{0149E54D-9205-4D4C-ACD8-19B636DFBCD6}" dt="2022-05-21T01:07:35.677" v="2837" actId="478"/>
          <ac:cxnSpMkLst>
            <pc:docMk/>
            <pc:sldMk cId="1325680507" sldId="879"/>
            <ac:cxnSpMk id="22" creationId="{4C2DE7AD-BBFB-63E1-6DE0-334A641B00DD}"/>
          </ac:cxnSpMkLst>
        </pc:cxnChg>
        <pc:cxnChg chg="del">
          <ac:chgData name="Nguyen Chi Son" userId="606856d02e9d83ac" providerId="LiveId" clId="{0149E54D-9205-4D4C-ACD8-19B636DFBCD6}" dt="2022-05-21T01:07:54.840" v="2940" actId="478"/>
          <ac:cxnSpMkLst>
            <pc:docMk/>
            <pc:sldMk cId="1325680507" sldId="879"/>
            <ac:cxnSpMk id="30" creationId="{50A9BD6F-B616-1CEC-02A4-2DF1A3ED3833}"/>
          </ac:cxnSpMkLst>
        </pc:cxnChg>
      </pc:sldChg>
      <pc:sldChg chg="del">
        <pc:chgData name="Nguyen Chi Son" userId="606856d02e9d83ac" providerId="LiveId" clId="{0149E54D-9205-4D4C-ACD8-19B636DFBCD6}" dt="2022-05-21T01:10:26.186" v="3204" actId="47"/>
        <pc:sldMkLst>
          <pc:docMk/>
          <pc:sldMk cId="1878154910" sldId="880"/>
        </pc:sldMkLst>
      </pc:sldChg>
      <pc:sldChg chg="del">
        <pc:chgData name="Nguyen Chi Son" userId="606856d02e9d83ac" providerId="LiveId" clId="{0149E54D-9205-4D4C-ACD8-19B636DFBCD6}" dt="2022-05-21T00:57:59.723" v="1461" actId="47"/>
        <pc:sldMkLst>
          <pc:docMk/>
          <pc:sldMk cId="3029192842" sldId="881"/>
        </pc:sldMkLst>
      </pc:sldChg>
      <pc:sldChg chg="del">
        <pc:chgData name="Nguyen Chi Son" userId="606856d02e9d83ac" providerId="LiveId" clId="{0149E54D-9205-4D4C-ACD8-19B636DFBCD6}" dt="2022-05-21T01:10:26.186" v="3204" actId="47"/>
        <pc:sldMkLst>
          <pc:docMk/>
          <pc:sldMk cId="2473169954" sldId="882"/>
        </pc:sldMkLst>
      </pc:sldChg>
    </pc:docChg>
  </pc:docChgLst>
  <pc:docChgLst>
    <pc:chgData name="Nguyen Chi Son" userId="606856d02e9d83ac" providerId="LiveId" clId="{62612F46-B7AC-4126-B3DE-A443E45E9457}"/>
    <pc:docChg chg="custSel addSld delSld modSld">
      <pc:chgData name="Nguyen Chi Son" userId="606856d02e9d83ac" providerId="LiveId" clId="{62612F46-B7AC-4126-B3DE-A443E45E9457}" dt="2021-11-01T13:26:11.854" v="2903"/>
      <pc:docMkLst>
        <pc:docMk/>
      </pc:docMkLst>
      <pc:sldChg chg="modSp mod">
        <pc:chgData name="Nguyen Chi Son" userId="606856d02e9d83ac" providerId="LiveId" clId="{62612F46-B7AC-4126-B3DE-A443E45E9457}" dt="2021-11-01T13:07:10.140" v="27" actId="20577"/>
        <pc:sldMkLst>
          <pc:docMk/>
          <pc:sldMk cId="2922349590" sldId="256"/>
        </pc:sldMkLst>
        <pc:spChg chg="mod">
          <ac:chgData name="Nguyen Chi Son" userId="606856d02e9d83ac" providerId="LiveId" clId="{62612F46-B7AC-4126-B3DE-A443E45E9457}" dt="2021-11-01T13:07:10.140" v="27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62612F46-B7AC-4126-B3DE-A443E45E9457}" dt="2021-11-01T13:15:44.452" v="1601" actId="1036"/>
        <pc:sldMkLst>
          <pc:docMk/>
          <pc:sldMk cId="3319126272" sldId="622"/>
        </pc:sldMkLst>
        <pc:spChg chg="mod">
          <ac:chgData name="Nguyen Chi Son" userId="606856d02e9d83ac" providerId="LiveId" clId="{62612F46-B7AC-4126-B3DE-A443E45E9457}" dt="2021-11-01T13:15:37.859" v="1581" actId="20577"/>
          <ac:spMkLst>
            <pc:docMk/>
            <pc:sldMk cId="3319126272" sldId="622"/>
            <ac:spMk id="2" creationId="{DAF08EC2-5D0D-48D9-855C-A59C0E5ED55B}"/>
          </ac:spMkLst>
        </pc:spChg>
        <pc:spChg chg="mod">
          <ac:chgData name="Nguyen Chi Son" userId="606856d02e9d83ac" providerId="LiveId" clId="{62612F46-B7AC-4126-B3DE-A443E45E9457}" dt="2021-11-01T13:15:44.452" v="1601" actId="1036"/>
          <ac:spMkLst>
            <pc:docMk/>
            <pc:sldMk cId="3319126272" sldId="622"/>
            <ac:spMk id="3" creationId="{8CD51C9F-FCB0-4185-93E6-835FC05E1B10}"/>
          </ac:spMkLst>
        </pc:spChg>
      </pc:sldChg>
      <pc:sldChg chg="modSp mod">
        <pc:chgData name="Nguyen Chi Son" userId="606856d02e9d83ac" providerId="LiveId" clId="{62612F46-B7AC-4126-B3DE-A443E45E9457}" dt="2021-11-01T13:07:19.639" v="55" actId="20577"/>
        <pc:sldMkLst>
          <pc:docMk/>
          <pc:sldMk cId="1033004166" sldId="675"/>
        </pc:sldMkLst>
        <pc:spChg chg="mod">
          <ac:chgData name="Nguyen Chi Son" userId="606856d02e9d83ac" providerId="LiveId" clId="{62612F46-B7AC-4126-B3DE-A443E45E9457}" dt="2021-11-01T13:07:19.639" v="55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62612F46-B7AC-4126-B3DE-A443E45E9457}" dt="2021-11-01T13:09:42.697" v="504" actId="1076"/>
        <pc:sldMkLst>
          <pc:docMk/>
          <pc:sldMk cId="470225863" sldId="691"/>
        </pc:sldMkLst>
        <pc:spChg chg="mod">
          <ac:chgData name="Nguyen Chi Son" userId="606856d02e9d83ac" providerId="LiveId" clId="{62612F46-B7AC-4126-B3DE-A443E45E9457}" dt="2021-11-01T13:09:33.370" v="502" actId="20577"/>
          <ac:spMkLst>
            <pc:docMk/>
            <pc:sldMk cId="470225863" sldId="691"/>
            <ac:spMk id="2" creationId="{BA8A6260-CA4B-46A9-A06E-C71EE59E6992}"/>
          </ac:spMkLst>
        </pc:spChg>
        <pc:picChg chg="add mod">
          <ac:chgData name="Nguyen Chi Son" userId="606856d02e9d83ac" providerId="LiveId" clId="{62612F46-B7AC-4126-B3DE-A443E45E9457}" dt="2021-11-01T13:09:42.697" v="504" actId="1076"/>
          <ac:picMkLst>
            <pc:docMk/>
            <pc:sldMk cId="470225863" sldId="691"/>
            <ac:picMk id="4" creationId="{AB9335FC-1B1C-4C63-9E9A-B62142D2F866}"/>
          </ac:picMkLst>
        </pc:picChg>
        <pc:picChg chg="del">
          <ac:chgData name="Nguyen Chi Son" userId="606856d02e9d83ac" providerId="LiveId" clId="{62612F46-B7AC-4126-B3DE-A443E45E9457}" dt="2021-11-01T13:08:29.012" v="357" actId="478"/>
          <ac:picMkLst>
            <pc:docMk/>
            <pc:sldMk cId="470225863" sldId="691"/>
            <ac:picMk id="5" creationId="{EECB857D-87EA-4AA3-BCCC-8FFB2263A8DF}"/>
          </ac:picMkLst>
        </pc:picChg>
        <pc:picChg chg="del">
          <ac:chgData name="Nguyen Chi Son" userId="606856d02e9d83ac" providerId="LiveId" clId="{62612F46-B7AC-4126-B3DE-A443E45E9457}" dt="2021-11-01T13:08:28.418" v="356" actId="478"/>
          <ac:picMkLst>
            <pc:docMk/>
            <pc:sldMk cId="470225863" sldId="691"/>
            <ac:picMk id="1026" creationId="{BD052236-8C9C-4644-9B56-0A7A5EC523BE}"/>
          </ac:picMkLst>
        </pc:picChg>
      </pc:sldChg>
      <pc:sldChg chg="addSp delSp modSp mod delAnim modAnim">
        <pc:chgData name="Nguyen Chi Son" userId="606856d02e9d83ac" providerId="LiveId" clId="{62612F46-B7AC-4126-B3DE-A443E45E9457}" dt="2021-11-01T13:26:02.026" v="2899"/>
        <pc:sldMkLst>
          <pc:docMk/>
          <pc:sldMk cId="3964383563" sldId="722"/>
        </pc:sldMkLst>
        <pc:spChg chg="del">
          <ac:chgData name="Nguyen Chi Son" userId="606856d02e9d83ac" providerId="LiveId" clId="{62612F46-B7AC-4126-B3DE-A443E45E9457}" dt="2021-11-01T13:10:07.478" v="624" actId="478"/>
          <ac:spMkLst>
            <pc:docMk/>
            <pc:sldMk cId="3964383563" sldId="722"/>
            <ac:spMk id="8" creationId="{DD66AC26-ABC1-445C-BCC6-73B3E78B51B5}"/>
          </ac:spMkLst>
        </pc:spChg>
        <pc:spChg chg="del">
          <ac:chgData name="Nguyen Chi Son" userId="606856d02e9d83ac" providerId="LiveId" clId="{62612F46-B7AC-4126-B3DE-A443E45E9457}" dt="2021-11-01T13:10:07.478" v="624" actId="478"/>
          <ac:spMkLst>
            <pc:docMk/>
            <pc:sldMk cId="3964383563" sldId="722"/>
            <ac:spMk id="10" creationId="{1EF6E1EB-2752-494E-8938-BF0FB37D9303}"/>
          </ac:spMkLst>
        </pc:spChg>
        <pc:spChg chg="del">
          <ac:chgData name="Nguyen Chi Son" userId="606856d02e9d83ac" providerId="LiveId" clId="{62612F46-B7AC-4126-B3DE-A443E45E9457}" dt="2021-11-01T13:10:07.478" v="624" actId="478"/>
          <ac:spMkLst>
            <pc:docMk/>
            <pc:sldMk cId="3964383563" sldId="722"/>
            <ac:spMk id="11" creationId="{F0D070B8-264A-4FFD-AD77-E2CBFF89622B}"/>
          </ac:spMkLst>
        </pc:spChg>
        <pc:spChg chg="del">
          <ac:chgData name="Nguyen Chi Son" userId="606856d02e9d83ac" providerId="LiveId" clId="{62612F46-B7AC-4126-B3DE-A443E45E9457}" dt="2021-11-01T13:10:07.478" v="624" actId="478"/>
          <ac:spMkLst>
            <pc:docMk/>
            <pc:sldMk cId="3964383563" sldId="722"/>
            <ac:spMk id="12" creationId="{27BF2373-85B0-4470-8563-2E54D85806F6}"/>
          </ac:spMkLst>
        </pc:spChg>
        <pc:spChg chg="del">
          <ac:chgData name="Nguyen Chi Son" userId="606856d02e9d83ac" providerId="LiveId" clId="{62612F46-B7AC-4126-B3DE-A443E45E9457}" dt="2021-11-01T13:10:07.478" v="624" actId="478"/>
          <ac:spMkLst>
            <pc:docMk/>
            <pc:sldMk cId="3964383563" sldId="722"/>
            <ac:spMk id="13" creationId="{DD355E48-A90C-4F99-BC76-BF9E1585273E}"/>
          </ac:spMkLst>
        </pc:spChg>
        <pc:spChg chg="mod">
          <ac:chgData name="Nguyen Chi Son" userId="606856d02e9d83ac" providerId="LiveId" clId="{62612F46-B7AC-4126-B3DE-A443E45E9457}" dt="2021-11-01T13:13:38.268" v="814" actId="1035"/>
          <ac:spMkLst>
            <pc:docMk/>
            <pc:sldMk cId="3964383563" sldId="722"/>
            <ac:spMk id="14" creationId="{A530074C-9975-4D4F-AC15-005B11433C74}"/>
          </ac:spMkLst>
        </pc:spChg>
        <pc:spChg chg="mod">
          <ac:chgData name="Nguyen Chi Son" userId="606856d02e9d83ac" providerId="LiveId" clId="{62612F46-B7AC-4126-B3DE-A443E45E9457}" dt="2021-11-01T13:13:38.268" v="814" actId="1035"/>
          <ac:spMkLst>
            <pc:docMk/>
            <pc:sldMk cId="3964383563" sldId="722"/>
            <ac:spMk id="15" creationId="{EC5263CE-BE2F-44C4-BD89-2666D2873C33}"/>
          </ac:spMkLst>
        </pc:spChg>
        <pc:spChg chg="del">
          <ac:chgData name="Nguyen Chi Son" userId="606856d02e9d83ac" providerId="LiveId" clId="{62612F46-B7AC-4126-B3DE-A443E45E9457}" dt="2021-11-01T13:10:07.478" v="624" actId="478"/>
          <ac:spMkLst>
            <pc:docMk/>
            <pc:sldMk cId="3964383563" sldId="722"/>
            <ac:spMk id="16" creationId="{44F3ED1A-FBB3-4931-BAFB-40D4CD1A00ED}"/>
          </ac:spMkLst>
        </pc:spChg>
        <pc:spChg chg="del">
          <ac:chgData name="Nguyen Chi Son" userId="606856d02e9d83ac" providerId="LiveId" clId="{62612F46-B7AC-4126-B3DE-A443E45E9457}" dt="2021-11-01T13:10:07.478" v="624" actId="478"/>
          <ac:spMkLst>
            <pc:docMk/>
            <pc:sldMk cId="3964383563" sldId="722"/>
            <ac:spMk id="17" creationId="{50DAF8D3-8A2D-43F4-866B-F21C7D87011C}"/>
          </ac:spMkLst>
        </pc:spChg>
        <pc:spChg chg="del">
          <ac:chgData name="Nguyen Chi Son" userId="606856d02e9d83ac" providerId="LiveId" clId="{62612F46-B7AC-4126-B3DE-A443E45E9457}" dt="2021-11-01T13:10:07.478" v="624" actId="478"/>
          <ac:spMkLst>
            <pc:docMk/>
            <pc:sldMk cId="3964383563" sldId="722"/>
            <ac:spMk id="18" creationId="{3EF77CDA-8BAC-4020-8FD6-BA8F93C67FBD}"/>
          </ac:spMkLst>
        </pc:spChg>
        <pc:spChg chg="mod">
          <ac:chgData name="Nguyen Chi Son" userId="606856d02e9d83ac" providerId="LiveId" clId="{62612F46-B7AC-4126-B3DE-A443E45E9457}" dt="2021-11-01T13:10:04.212" v="623" actId="20577"/>
          <ac:spMkLst>
            <pc:docMk/>
            <pc:sldMk cId="3964383563" sldId="722"/>
            <ac:spMk id="19" creationId="{9C339D16-68E4-43C4-A62E-D0146138D23B}"/>
          </ac:spMkLst>
        </pc:spChg>
        <pc:picChg chg="del">
          <ac:chgData name="Nguyen Chi Son" userId="606856d02e9d83ac" providerId="LiveId" clId="{62612F46-B7AC-4126-B3DE-A443E45E9457}" dt="2021-11-01T13:10:07.478" v="624" actId="478"/>
          <ac:picMkLst>
            <pc:docMk/>
            <pc:sldMk cId="3964383563" sldId="722"/>
            <ac:picMk id="7" creationId="{EF59C926-E75D-4C7D-A502-8294CA70E302}"/>
          </ac:picMkLst>
        </pc:picChg>
        <pc:picChg chg="add mod">
          <ac:chgData name="Nguyen Chi Son" userId="606856d02e9d83ac" providerId="LiveId" clId="{62612F46-B7AC-4126-B3DE-A443E45E9457}" dt="2021-11-01T13:13:34.753" v="806" actId="1076"/>
          <ac:picMkLst>
            <pc:docMk/>
            <pc:sldMk cId="3964383563" sldId="722"/>
            <ac:picMk id="20" creationId="{BD7EDD25-CFB1-4CFD-8903-2DC144EE421E}"/>
          </ac:picMkLst>
        </pc:picChg>
      </pc:sldChg>
      <pc:sldChg chg="del">
        <pc:chgData name="Nguyen Chi Son" userId="606856d02e9d83ac" providerId="LiveId" clId="{62612F46-B7AC-4126-B3DE-A443E45E9457}" dt="2021-11-01T13:15:51.251" v="1602" actId="47"/>
        <pc:sldMkLst>
          <pc:docMk/>
          <pc:sldMk cId="2892549664" sldId="726"/>
        </pc:sldMkLst>
      </pc:sldChg>
      <pc:sldChg chg="del">
        <pc:chgData name="Nguyen Chi Son" userId="606856d02e9d83ac" providerId="LiveId" clId="{62612F46-B7AC-4126-B3DE-A443E45E9457}" dt="2021-11-01T13:15:51.251" v="1602" actId="47"/>
        <pc:sldMkLst>
          <pc:docMk/>
          <pc:sldMk cId="34617006" sldId="730"/>
        </pc:sldMkLst>
      </pc:sldChg>
      <pc:sldChg chg="del">
        <pc:chgData name="Nguyen Chi Son" userId="606856d02e9d83ac" providerId="LiveId" clId="{62612F46-B7AC-4126-B3DE-A443E45E9457}" dt="2021-11-01T13:15:51.251" v="1602" actId="47"/>
        <pc:sldMkLst>
          <pc:docMk/>
          <pc:sldMk cId="3752595071" sldId="731"/>
        </pc:sldMkLst>
      </pc:sldChg>
      <pc:sldChg chg="add">
        <pc:chgData name="Nguyen Chi Son" userId="606856d02e9d83ac" providerId="LiveId" clId="{62612F46-B7AC-4126-B3DE-A443E45E9457}" dt="2021-11-01T13:16:18.455" v="1603"/>
        <pc:sldMkLst>
          <pc:docMk/>
          <pc:sldMk cId="2023091208" sldId="733"/>
        </pc:sldMkLst>
      </pc:sldChg>
      <pc:sldChg chg="add">
        <pc:chgData name="Nguyen Chi Son" userId="606856d02e9d83ac" providerId="LiveId" clId="{62612F46-B7AC-4126-B3DE-A443E45E9457}" dt="2021-11-01T13:16:18.455" v="1603"/>
        <pc:sldMkLst>
          <pc:docMk/>
          <pc:sldMk cId="833426542" sldId="734"/>
        </pc:sldMkLst>
      </pc:sldChg>
      <pc:sldChg chg="add">
        <pc:chgData name="Nguyen Chi Son" userId="606856d02e9d83ac" providerId="LiveId" clId="{62612F46-B7AC-4126-B3DE-A443E45E9457}" dt="2021-11-01T13:16:18.455" v="1603"/>
        <pc:sldMkLst>
          <pc:docMk/>
          <pc:sldMk cId="2327565518" sldId="736"/>
        </pc:sldMkLst>
      </pc:sldChg>
      <pc:sldChg chg="add">
        <pc:chgData name="Nguyen Chi Son" userId="606856d02e9d83ac" providerId="LiveId" clId="{62612F46-B7AC-4126-B3DE-A443E45E9457}" dt="2021-11-01T13:16:18.455" v="1603"/>
        <pc:sldMkLst>
          <pc:docMk/>
          <pc:sldMk cId="2436188455" sldId="737"/>
        </pc:sldMkLst>
      </pc:sldChg>
      <pc:sldChg chg="add">
        <pc:chgData name="Nguyen Chi Son" userId="606856d02e9d83ac" providerId="LiveId" clId="{62612F46-B7AC-4126-B3DE-A443E45E9457}" dt="2021-11-01T13:16:18.455" v="1603"/>
        <pc:sldMkLst>
          <pc:docMk/>
          <pc:sldMk cId="4158414224" sldId="738"/>
        </pc:sldMkLst>
      </pc:sldChg>
      <pc:sldChg chg="delSp modSp mod delAnim">
        <pc:chgData name="Nguyen Chi Son" userId="606856d02e9d83ac" providerId="LiveId" clId="{62612F46-B7AC-4126-B3DE-A443E45E9457}" dt="2021-11-01T13:15:22.593" v="1523" actId="1035"/>
        <pc:sldMkLst>
          <pc:docMk/>
          <pc:sldMk cId="4013739178" sldId="742"/>
        </pc:sldMkLst>
        <pc:spChg chg="del">
          <ac:chgData name="Nguyen Chi Son" userId="606856d02e9d83ac" providerId="LiveId" clId="{62612F46-B7AC-4126-B3DE-A443E45E9457}" dt="2021-11-01T13:13:50.674" v="815" actId="478"/>
          <ac:spMkLst>
            <pc:docMk/>
            <pc:sldMk cId="4013739178" sldId="742"/>
            <ac:spMk id="10" creationId="{3F5334AF-1A55-4CFE-8ADA-EF60ACBD200F}"/>
          </ac:spMkLst>
        </pc:spChg>
        <pc:spChg chg="del">
          <ac:chgData name="Nguyen Chi Son" userId="606856d02e9d83ac" providerId="LiveId" clId="{62612F46-B7AC-4126-B3DE-A443E45E9457}" dt="2021-11-01T13:13:53.205" v="816" actId="478"/>
          <ac:spMkLst>
            <pc:docMk/>
            <pc:sldMk cId="4013739178" sldId="742"/>
            <ac:spMk id="11" creationId="{19DEFDEC-BF90-4787-8E5F-066D06B672D7}"/>
          </ac:spMkLst>
        </pc:spChg>
        <pc:spChg chg="del">
          <ac:chgData name="Nguyen Chi Son" userId="606856d02e9d83ac" providerId="LiveId" clId="{62612F46-B7AC-4126-B3DE-A443E45E9457}" dt="2021-11-01T13:13:50.674" v="815" actId="478"/>
          <ac:spMkLst>
            <pc:docMk/>
            <pc:sldMk cId="4013739178" sldId="742"/>
            <ac:spMk id="12" creationId="{899CC4CE-AF6C-4B62-8350-E5EC3021E944}"/>
          </ac:spMkLst>
        </pc:spChg>
        <pc:spChg chg="del">
          <ac:chgData name="Nguyen Chi Son" userId="606856d02e9d83ac" providerId="LiveId" clId="{62612F46-B7AC-4126-B3DE-A443E45E9457}" dt="2021-11-01T13:13:53.205" v="816" actId="478"/>
          <ac:spMkLst>
            <pc:docMk/>
            <pc:sldMk cId="4013739178" sldId="742"/>
            <ac:spMk id="13" creationId="{6C6ECA58-769D-4722-B51B-3DF7B44ECE0C}"/>
          </ac:spMkLst>
        </pc:spChg>
        <pc:spChg chg="mod">
          <ac:chgData name="Nguyen Chi Son" userId="606856d02e9d83ac" providerId="LiveId" clId="{62612F46-B7AC-4126-B3DE-A443E45E9457}" dt="2021-11-01T13:15:22.593" v="1523" actId="1035"/>
          <ac:spMkLst>
            <pc:docMk/>
            <pc:sldMk cId="4013739178" sldId="742"/>
            <ac:spMk id="14" creationId="{A530074C-9975-4D4F-AC15-005B11433C74}"/>
          </ac:spMkLst>
        </pc:spChg>
        <pc:spChg chg="mod">
          <ac:chgData name="Nguyen Chi Son" userId="606856d02e9d83ac" providerId="LiveId" clId="{62612F46-B7AC-4126-B3DE-A443E45E9457}" dt="2021-11-01T13:15:22.593" v="1523" actId="1035"/>
          <ac:spMkLst>
            <pc:docMk/>
            <pc:sldMk cId="4013739178" sldId="742"/>
            <ac:spMk id="15" creationId="{EC5263CE-BE2F-44C4-BD89-2666D2873C33}"/>
          </ac:spMkLst>
        </pc:spChg>
        <pc:spChg chg="del">
          <ac:chgData name="Nguyen Chi Son" userId="606856d02e9d83ac" providerId="LiveId" clId="{62612F46-B7AC-4126-B3DE-A443E45E9457}" dt="2021-11-01T13:13:50.674" v="815" actId="478"/>
          <ac:spMkLst>
            <pc:docMk/>
            <pc:sldMk cId="4013739178" sldId="742"/>
            <ac:spMk id="16" creationId="{CD0B2DD5-451F-4B1F-BE02-8E89BD8C3DE5}"/>
          </ac:spMkLst>
        </pc:spChg>
        <pc:spChg chg="del">
          <ac:chgData name="Nguyen Chi Son" userId="606856d02e9d83ac" providerId="LiveId" clId="{62612F46-B7AC-4126-B3DE-A443E45E9457}" dt="2021-11-01T13:13:53.205" v="816" actId="478"/>
          <ac:spMkLst>
            <pc:docMk/>
            <pc:sldMk cId="4013739178" sldId="742"/>
            <ac:spMk id="17" creationId="{0CB102D9-EF7A-4F61-AD04-48D7E6A49478}"/>
          </ac:spMkLst>
        </pc:spChg>
        <pc:spChg chg="del">
          <ac:chgData name="Nguyen Chi Son" userId="606856d02e9d83ac" providerId="LiveId" clId="{62612F46-B7AC-4126-B3DE-A443E45E9457}" dt="2021-11-01T13:13:50.674" v="815" actId="478"/>
          <ac:spMkLst>
            <pc:docMk/>
            <pc:sldMk cId="4013739178" sldId="742"/>
            <ac:spMk id="18" creationId="{17D8010F-DE70-4942-B939-2425FCB1BF4C}"/>
          </ac:spMkLst>
        </pc:spChg>
        <pc:spChg chg="mod">
          <ac:chgData name="Nguyen Chi Son" userId="606856d02e9d83ac" providerId="LiveId" clId="{62612F46-B7AC-4126-B3DE-A443E45E9457}" dt="2021-11-01T13:14:50.891" v="1247" actId="20577"/>
          <ac:spMkLst>
            <pc:docMk/>
            <pc:sldMk cId="4013739178" sldId="742"/>
            <ac:spMk id="19" creationId="{9C339D16-68E4-43C4-A62E-D0146138D23B}"/>
          </ac:spMkLst>
        </pc:spChg>
        <pc:spChg chg="del">
          <ac:chgData name="Nguyen Chi Son" userId="606856d02e9d83ac" providerId="LiveId" clId="{62612F46-B7AC-4126-B3DE-A443E45E9457}" dt="2021-11-01T13:13:54.846" v="817" actId="478"/>
          <ac:spMkLst>
            <pc:docMk/>
            <pc:sldMk cId="4013739178" sldId="742"/>
            <ac:spMk id="20" creationId="{C9975E97-A7E6-4A75-82F5-332191A3812D}"/>
          </ac:spMkLst>
        </pc:spChg>
        <pc:spChg chg="del">
          <ac:chgData name="Nguyen Chi Son" userId="606856d02e9d83ac" providerId="LiveId" clId="{62612F46-B7AC-4126-B3DE-A443E45E9457}" dt="2021-11-01T13:13:50.674" v="815" actId="478"/>
          <ac:spMkLst>
            <pc:docMk/>
            <pc:sldMk cId="4013739178" sldId="742"/>
            <ac:spMk id="21" creationId="{6FA495A0-B5EB-49BD-8893-82B6FB17A1E0}"/>
          </ac:spMkLst>
        </pc:spChg>
        <pc:spChg chg="del mod">
          <ac:chgData name="Nguyen Chi Son" userId="606856d02e9d83ac" providerId="LiveId" clId="{62612F46-B7AC-4126-B3DE-A443E45E9457}" dt="2021-11-01T13:13:56.112" v="819" actId="478"/>
          <ac:spMkLst>
            <pc:docMk/>
            <pc:sldMk cId="4013739178" sldId="742"/>
            <ac:spMk id="22" creationId="{BBDD33B4-02D1-4031-B2C5-A11458A42105}"/>
          </ac:spMkLst>
        </pc:spChg>
        <pc:picChg chg="del">
          <ac:chgData name="Nguyen Chi Son" userId="606856d02e9d83ac" providerId="LiveId" clId="{62612F46-B7AC-4126-B3DE-A443E45E9457}" dt="2021-11-01T13:13:50.674" v="815" actId="478"/>
          <ac:picMkLst>
            <pc:docMk/>
            <pc:sldMk cId="4013739178" sldId="742"/>
            <ac:picMk id="8" creationId="{AED9B85A-6E10-4497-8064-99440C48D1C7}"/>
          </ac:picMkLst>
        </pc:picChg>
      </pc:sldChg>
      <pc:sldChg chg="delSp modSp add mod">
        <pc:chgData name="Nguyen Chi Son" userId="606856d02e9d83ac" providerId="LiveId" clId="{62612F46-B7AC-4126-B3DE-A443E45E9457}" dt="2021-11-01T13:25:25.683" v="2893" actId="20577"/>
        <pc:sldMkLst>
          <pc:docMk/>
          <pc:sldMk cId="819712432" sldId="743"/>
        </pc:sldMkLst>
        <pc:spChg chg="mod">
          <ac:chgData name="Nguyen Chi Son" userId="606856d02e9d83ac" providerId="LiveId" clId="{62612F46-B7AC-4126-B3DE-A443E45E9457}" dt="2021-11-01T13:21:13.363" v="2075" actId="1035"/>
          <ac:spMkLst>
            <pc:docMk/>
            <pc:sldMk cId="819712432" sldId="743"/>
            <ac:spMk id="14" creationId="{A530074C-9975-4D4F-AC15-005B11433C74}"/>
          </ac:spMkLst>
        </pc:spChg>
        <pc:spChg chg="mod">
          <ac:chgData name="Nguyen Chi Son" userId="606856d02e9d83ac" providerId="LiveId" clId="{62612F46-B7AC-4126-B3DE-A443E45E9457}" dt="2021-11-01T13:21:13.363" v="2075" actId="1035"/>
          <ac:spMkLst>
            <pc:docMk/>
            <pc:sldMk cId="819712432" sldId="743"/>
            <ac:spMk id="15" creationId="{EC5263CE-BE2F-44C4-BD89-2666D2873C33}"/>
          </ac:spMkLst>
        </pc:spChg>
        <pc:spChg chg="mod">
          <ac:chgData name="Nguyen Chi Son" userId="606856d02e9d83ac" providerId="LiveId" clId="{62612F46-B7AC-4126-B3DE-A443E45E9457}" dt="2021-11-01T13:25:25.683" v="2893" actId="20577"/>
          <ac:spMkLst>
            <pc:docMk/>
            <pc:sldMk cId="819712432" sldId="743"/>
            <ac:spMk id="19" creationId="{9C339D16-68E4-43C4-A62E-D0146138D23B}"/>
          </ac:spMkLst>
        </pc:spChg>
        <pc:picChg chg="del">
          <ac:chgData name="Nguyen Chi Son" userId="606856d02e9d83ac" providerId="LiveId" clId="{62612F46-B7AC-4126-B3DE-A443E45E9457}" dt="2021-11-01T13:20:06.256" v="1605" actId="478"/>
          <ac:picMkLst>
            <pc:docMk/>
            <pc:sldMk cId="819712432" sldId="743"/>
            <ac:picMk id="20" creationId="{BD7EDD25-CFB1-4CFD-8903-2DC144EE421E}"/>
          </ac:picMkLst>
        </pc:picChg>
      </pc:sldChg>
      <pc:sldChg chg="del">
        <pc:chgData name="Nguyen Chi Son" userId="606856d02e9d83ac" providerId="LiveId" clId="{62612F46-B7AC-4126-B3DE-A443E45E9457}" dt="2021-11-01T13:15:51.251" v="1602" actId="47"/>
        <pc:sldMkLst>
          <pc:docMk/>
          <pc:sldMk cId="3063874512" sldId="743"/>
        </pc:sldMkLst>
      </pc:sldChg>
      <pc:sldChg chg="addSp modSp add mod modAnim">
        <pc:chgData name="Nguyen Chi Son" userId="606856d02e9d83ac" providerId="LiveId" clId="{62612F46-B7AC-4126-B3DE-A443E45E9457}" dt="2021-11-01T13:25:28.355" v="2894" actId="20577"/>
        <pc:sldMkLst>
          <pc:docMk/>
          <pc:sldMk cId="3726639508" sldId="744"/>
        </pc:sldMkLst>
        <pc:spChg chg="mod">
          <ac:chgData name="Nguyen Chi Son" userId="606856d02e9d83ac" providerId="LiveId" clId="{62612F46-B7AC-4126-B3DE-A443E45E9457}" dt="2021-11-01T13:22:07.971" v="2229" actId="20577"/>
          <ac:spMkLst>
            <pc:docMk/>
            <pc:sldMk cId="3726639508" sldId="744"/>
            <ac:spMk id="14" creationId="{A530074C-9975-4D4F-AC15-005B11433C74}"/>
          </ac:spMkLst>
        </pc:spChg>
        <pc:spChg chg="mod">
          <ac:chgData name="Nguyen Chi Son" userId="606856d02e9d83ac" providerId="LiveId" clId="{62612F46-B7AC-4126-B3DE-A443E45E9457}" dt="2021-11-01T13:25:28.355" v="2894" actId="20577"/>
          <ac:spMkLst>
            <pc:docMk/>
            <pc:sldMk cId="3726639508" sldId="744"/>
            <ac:spMk id="19" creationId="{9C339D16-68E4-43C4-A62E-D0146138D23B}"/>
          </ac:spMkLst>
        </pc:spChg>
        <pc:picChg chg="add mod">
          <ac:chgData name="Nguyen Chi Son" userId="606856d02e9d83ac" providerId="LiveId" clId="{62612F46-B7AC-4126-B3DE-A443E45E9457}" dt="2021-11-01T13:22:25.330" v="2234" actId="1076"/>
          <ac:picMkLst>
            <pc:docMk/>
            <pc:sldMk cId="3726639508" sldId="744"/>
            <ac:picMk id="6" creationId="{42C941ED-CBCB-4FC5-B7A2-E082C4544EED}"/>
          </ac:picMkLst>
        </pc:picChg>
      </pc:sldChg>
      <pc:sldChg chg="delSp modSp add mod delAnim">
        <pc:chgData name="Nguyen Chi Son" userId="606856d02e9d83ac" providerId="LiveId" clId="{62612F46-B7AC-4126-B3DE-A443E45E9457}" dt="2021-11-01T13:25:31.058" v="2895" actId="20577"/>
        <pc:sldMkLst>
          <pc:docMk/>
          <pc:sldMk cId="999547460" sldId="745"/>
        </pc:sldMkLst>
        <pc:spChg chg="mod">
          <ac:chgData name="Nguyen Chi Son" userId="606856d02e9d83ac" providerId="LiveId" clId="{62612F46-B7AC-4126-B3DE-A443E45E9457}" dt="2021-11-01T13:23:27.125" v="2517" actId="20577"/>
          <ac:spMkLst>
            <pc:docMk/>
            <pc:sldMk cId="999547460" sldId="745"/>
            <ac:spMk id="14" creationId="{A530074C-9975-4D4F-AC15-005B11433C74}"/>
          </ac:spMkLst>
        </pc:spChg>
        <pc:spChg chg="mod">
          <ac:chgData name="Nguyen Chi Son" userId="606856d02e9d83ac" providerId="LiveId" clId="{62612F46-B7AC-4126-B3DE-A443E45E9457}" dt="2021-11-01T13:25:31.058" v="2895" actId="20577"/>
          <ac:spMkLst>
            <pc:docMk/>
            <pc:sldMk cId="999547460" sldId="745"/>
            <ac:spMk id="19" creationId="{9C339D16-68E4-43C4-A62E-D0146138D23B}"/>
          </ac:spMkLst>
        </pc:spChg>
        <pc:picChg chg="del">
          <ac:chgData name="Nguyen Chi Son" userId="606856d02e9d83ac" providerId="LiveId" clId="{62612F46-B7AC-4126-B3DE-A443E45E9457}" dt="2021-11-01T13:22:33.251" v="2236" actId="478"/>
          <ac:picMkLst>
            <pc:docMk/>
            <pc:sldMk cId="999547460" sldId="745"/>
            <ac:picMk id="6" creationId="{42C941ED-CBCB-4FC5-B7A2-E082C4544EED}"/>
          </ac:picMkLst>
        </pc:picChg>
      </pc:sldChg>
      <pc:sldChg chg="addSp modSp add mod modAnim">
        <pc:chgData name="Nguyen Chi Son" userId="606856d02e9d83ac" providerId="LiveId" clId="{62612F46-B7AC-4126-B3DE-A443E45E9457}" dt="2021-11-01T13:26:11.854" v="2903"/>
        <pc:sldMkLst>
          <pc:docMk/>
          <pc:sldMk cId="51380808" sldId="746"/>
        </pc:sldMkLst>
        <pc:spChg chg="mod">
          <ac:chgData name="Nguyen Chi Son" userId="606856d02e9d83ac" providerId="LiveId" clId="{62612F46-B7AC-4126-B3DE-A443E45E9457}" dt="2021-11-01T13:25:04.075" v="2890" actId="20577"/>
          <ac:spMkLst>
            <pc:docMk/>
            <pc:sldMk cId="51380808" sldId="746"/>
            <ac:spMk id="14" creationId="{A530074C-9975-4D4F-AC15-005B11433C74}"/>
          </ac:spMkLst>
        </pc:spChg>
        <pc:spChg chg="mod">
          <ac:chgData name="Nguyen Chi Son" userId="606856d02e9d83ac" providerId="LiveId" clId="{62612F46-B7AC-4126-B3DE-A443E45E9457}" dt="2021-11-01T13:24:52.700" v="2873" actId="1035"/>
          <ac:spMkLst>
            <pc:docMk/>
            <pc:sldMk cId="51380808" sldId="746"/>
            <ac:spMk id="15" creationId="{EC5263CE-BE2F-44C4-BD89-2666D2873C33}"/>
          </ac:spMkLst>
        </pc:spChg>
        <pc:spChg chg="mod">
          <ac:chgData name="Nguyen Chi Son" userId="606856d02e9d83ac" providerId="LiveId" clId="{62612F46-B7AC-4126-B3DE-A443E45E9457}" dt="2021-11-01T13:24:46.950" v="2832" actId="20577"/>
          <ac:spMkLst>
            <pc:docMk/>
            <pc:sldMk cId="51380808" sldId="746"/>
            <ac:spMk id="19" creationId="{9C339D16-68E4-43C4-A62E-D0146138D23B}"/>
          </ac:spMkLst>
        </pc:spChg>
        <pc:picChg chg="add mod">
          <ac:chgData name="Nguyen Chi Son" userId="606856d02e9d83ac" providerId="LiveId" clId="{62612F46-B7AC-4126-B3DE-A443E45E9457}" dt="2021-11-01T13:25:20.418" v="2892" actId="1076"/>
          <ac:picMkLst>
            <pc:docMk/>
            <pc:sldMk cId="51380808" sldId="746"/>
            <ac:picMk id="3" creationId="{4E8417A6-57E1-4AE1-ABEE-52BDC8FB7438}"/>
          </ac:picMkLst>
        </pc:picChg>
      </pc:sldChg>
      <pc:sldChg chg="del">
        <pc:chgData name="Nguyen Chi Son" userId="606856d02e9d83ac" providerId="LiveId" clId="{62612F46-B7AC-4126-B3DE-A443E45E9457}" dt="2021-11-01T13:09:50.275" v="505" actId="47"/>
        <pc:sldMkLst>
          <pc:docMk/>
          <pc:sldMk cId="1095701691" sldId="749"/>
        </pc:sldMkLst>
      </pc:sldChg>
      <pc:sldChg chg="del">
        <pc:chgData name="Nguyen Chi Son" userId="606856d02e9d83ac" providerId="LiveId" clId="{62612F46-B7AC-4126-B3DE-A443E45E9457}" dt="2021-11-01T13:15:51.251" v="1602" actId="47"/>
        <pc:sldMkLst>
          <pc:docMk/>
          <pc:sldMk cId="1689561130" sldId="750"/>
        </pc:sldMkLst>
      </pc:sldChg>
      <pc:sldChg chg="del">
        <pc:chgData name="Nguyen Chi Son" userId="606856d02e9d83ac" providerId="LiveId" clId="{62612F46-B7AC-4126-B3DE-A443E45E9457}" dt="2021-11-01T13:15:51.251" v="1602" actId="47"/>
        <pc:sldMkLst>
          <pc:docMk/>
          <pc:sldMk cId="3471225653" sldId="751"/>
        </pc:sldMkLst>
      </pc:sldChg>
    </pc:docChg>
  </pc:docChgLst>
  <pc:docChgLst>
    <pc:chgData name="Nguyen Chi Son" userId="606856d02e9d83ac" providerId="LiveId" clId="{D5C34601-C6BA-4D13-9138-956295C7741D}"/>
    <pc:docChg chg="custSel addSld delSld modSld">
      <pc:chgData name="Nguyen Chi Son" userId="606856d02e9d83ac" providerId="LiveId" clId="{D5C34601-C6BA-4D13-9138-956295C7741D}" dt="2021-09-06T14:51:20.711" v="2113" actId="1035"/>
      <pc:docMkLst>
        <pc:docMk/>
      </pc:docMkLst>
      <pc:sldChg chg="modSp mod">
        <pc:chgData name="Nguyen Chi Son" userId="606856d02e9d83ac" providerId="LiveId" clId="{D5C34601-C6BA-4D13-9138-956295C7741D}" dt="2021-09-06T13:52:31.549" v="50" actId="20577"/>
        <pc:sldMkLst>
          <pc:docMk/>
          <pc:sldMk cId="2922349590" sldId="256"/>
        </pc:sldMkLst>
        <pc:spChg chg="mod">
          <ac:chgData name="Nguyen Chi Son" userId="606856d02e9d83ac" providerId="LiveId" clId="{D5C34601-C6BA-4D13-9138-956295C7741D}" dt="2021-09-06T13:52:31.549" v="50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D5C34601-C6BA-4D13-9138-956295C7741D}" dt="2021-09-06T14:23:33.284" v="119" actId="20577"/>
        <pc:sldMkLst>
          <pc:docMk/>
          <pc:sldMk cId="2812505328" sldId="362"/>
        </pc:sldMkLst>
        <pc:spChg chg="mod">
          <ac:chgData name="Nguyen Chi Son" userId="606856d02e9d83ac" providerId="LiveId" clId="{D5C34601-C6BA-4D13-9138-956295C7741D}" dt="2021-09-06T14:23:33.284" v="119" actId="20577"/>
          <ac:spMkLst>
            <pc:docMk/>
            <pc:sldMk cId="2812505328" sldId="362"/>
            <ac:spMk id="2" creationId="{DAF08EC2-5D0D-48D9-855C-A59C0E5ED55B}"/>
          </ac:spMkLst>
        </pc:spChg>
      </pc:sldChg>
      <pc:sldChg chg="del">
        <pc:chgData name="Nguyen Chi Son" userId="606856d02e9d83ac" providerId="LiveId" clId="{D5C34601-C6BA-4D13-9138-956295C7741D}" dt="2021-09-06T14:37:50.332" v="511" actId="47"/>
        <pc:sldMkLst>
          <pc:docMk/>
          <pc:sldMk cId="3904192345" sldId="502"/>
        </pc:sldMkLst>
      </pc:sldChg>
      <pc:sldChg chg="modSp mod">
        <pc:chgData name="Nguyen Chi Son" userId="606856d02e9d83ac" providerId="LiveId" clId="{D5C34601-C6BA-4D13-9138-956295C7741D}" dt="2021-09-06T14:37:52.649" v="513" actId="20577"/>
        <pc:sldMkLst>
          <pc:docMk/>
          <pc:sldMk cId="402592958" sldId="540"/>
        </pc:sldMkLst>
        <pc:spChg chg="mod">
          <ac:chgData name="Nguyen Chi Son" userId="606856d02e9d83ac" providerId="LiveId" clId="{D5C34601-C6BA-4D13-9138-956295C7741D}" dt="2021-09-06T14:37:52.649" v="513" actId="20577"/>
          <ac:spMkLst>
            <pc:docMk/>
            <pc:sldMk cId="402592958" sldId="540"/>
            <ac:spMk id="3" creationId="{8CD51C9F-FCB0-4185-93E6-835FC05E1B10}"/>
          </ac:spMkLst>
        </pc:spChg>
      </pc:sldChg>
      <pc:sldChg chg="addSp delSp modSp mod">
        <pc:chgData name="Nguyen Chi Son" userId="606856d02e9d83ac" providerId="LiveId" clId="{D5C34601-C6BA-4D13-9138-956295C7741D}" dt="2021-09-06T14:29:45.509" v="363" actId="1076"/>
        <pc:sldMkLst>
          <pc:docMk/>
          <pc:sldMk cId="3298182474" sldId="547"/>
        </pc:sldMkLst>
        <pc:spChg chg="mod">
          <ac:chgData name="Nguyen Chi Son" userId="606856d02e9d83ac" providerId="LiveId" clId="{D5C34601-C6BA-4D13-9138-956295C7741D}" dt="2021-09-06T14:28:51.331" v="246" actId="20577"/>
          <ac:spMkLst>
            <pc:docMk/>
            <pc:sldMk cId="3298182474" sldId="547"/>
            <ac:spMk id="2" creationId="{BA8A6260-CA4B-46A9-A06E-C71EE59E6992}"/>
          </ac:spMkLst>
        </pc:spChg>
        <pc:spChg chg="del">
          <ac:chgData name="Nguyen Chi Son" userId="606856d02e9d83ac" providerId="LiveId" clId="{D5C34601-C6BA-4D13-9138-956295C7741D}" dt="2021-09-06T14:27:44.719" v="126" actId="478"/>
          <ac:spMkLst>
            <pc:docMk/>
            <pc:sldMk cId="3298182474" sldId="547"/>
            <ac:spMk id="8" creationId="{B5ECF9DA-747A-416C-815D-4FC1A623870D}"/>
          </ac:spMkLst>
        </pc:spChg>
        <pc:spChg chg="mod">
          <ac:chgData name="Nguyen Chi Son" userId="606856d02e9d83ac" providerId="LiveId" clId="{D5C34601-C6BA-4D13-9138-956295C7741D}" dt="2021-09-06T14:29:32.979" v="360" actId="1076"/>
          <ac:spMkLst>
            <pc:docMk/>
            <pc:sldMk cId="3298182474" sldId="547"/>
            <ac:spMk id="17" creationId="{388493A2-4842-4806-B794-C152AA81A7B8}"/>
          </ac:spMkLst>
        </pc:spChg>
        <pc:picChg chg="del">
          <ac:chgData name="Nguyen Chi Son" userId="606856d02e9d83ac" providerId="LiveId" clId="{D5C34601-C6BA-4D13-9138-956295C7741D}" dt="2021-09-06T14:23:36.207" v="120" actId="478"/>
          <ac:picMkLst>
            <pc:docMk/>
            <pc:sldMk cId="3298182474" sldId="547"/>
            <ac:picMk id="12" creationId="{E86000CD-A106-4EC9-924E-EFE7A5856A97}"/>
          </ac:picMkLst>
        </pc:picChg>
        <pc:picChg chg="del">
          <ac:chgData name="Nguyen Chi Son" userId="606856d02e9d83ac" providerId="LiveId" clId="{D5C34601-C6BA-4D13-9138-956295C7741D}" dt="2021-09-06T14:23:36.622" v="121" actId="478"/>
          <ac:picMkLst>
            <pc:docMk/>
            <pc:sldMk cId="3298182474" sldId="547"/>
            <ac:picMk id="14" creationId="{C3491FA7-778D-47B0-9063-B38D1B25DA3E}"/>
          </ac:picMkLst>
        </pc:picChg>
        <pc:picChg chg="add mod">
          <ac:chgData name="Nguyen Chi Son" userId="606856d02e9d83ac" providerId="LiveId" clId="{D5C34601-C6BA-4D13-9138-956295C7741D}" dt="2021-09-06T14:29:45.509" v="363" actId="1076"/>
          <ac:picMkLst>
            <pc:docMk/>
            <pc:sldMk cId="3298182474" sldId="547"/>
            <ac:picMk id="1026" creationId="{EDD9A895-A809-41BC-986F-C7E7E658DDD5}"/>
          </ac:picMkLst>
        </pc:picChg>
        <pc:cxnChg chg="del">
          <ac:chgData name="Nguyen Chi Son" userId="606856d02e9d83ac" providerId="LiveId" clId="{D5C34601-C6BA-4D13-9138-956295C7741D}" dt="2021-09-06T14:23:37.724" v="122" actId="478"/>
          <ac:cxnSpMkLst>
            <pc:docMk/>
            <pc:sldMk cId="3298182474" sldId="547"/>
            <ac:cxnSpMk id="16" creationId="{95ED8E70-BD19-4A6F-8F88-12DF99EBE0D3}"/>
          </ac:cxnSpMkLst>
        </pc:cxnChg>
      </pc:sldChg>
      <pc:sldChg chg="del">
        <pc:chgData name="Nguyen Chi Son" userId="606856d02e9d83ac" providerId="LiveId" clId="{D5C34601-C6BA-4D13-9138-956295C7741D}" dt="2021-09-06T14:37:50.332" v="511" actId="47"/>
        <pc:sldMkLst>
          <pc:docMk/>
          <pc:sldMk cId="2951639226" sldId="592"/>
        </pc:sldMkLst>
      </pc:sldChg>
      <pc:sldChg chg="modSp mod modAnim">
        <pc:chgData name="Nguyen Chi Son" userId="606856d02e9d83ac" providerId="LiveId" clId="{D5C34601-C6BA-4D13-9138-956295C7741D}" dt="2021-09-06T14:50:48.347" v="2048" actId="1036"/>
        <pc:sldMkLst>
          <pc:docMk/>
          <pc:sldMk cId="1953741841" sldId="596"/>
        </pc:sldMkLst>
        <pc:spChg chg="mod">
          <ac:chgData name="Nguyen Chi Son" userId="606856d02e9d83ac" providerId="LiveId" clId="{D5C34601-C6BA-4D13-9138-956295C7741D}" dt="2021-09-06T14:40:20.771" v="684" actId="20577"/>
          <ac:spMkLst>
            <pc:docMk/>
            <pc:sldMk cId="1953741841" sldId="596"/>
            <ac:spMk id="2" creationId="{BA8A6260-CA4B-46A9-A06E-C71EE59E6992}"/>
          </ac:spMkLst>
        </pc:spChg>
        <pc:spChg chg="mod">
          <ac:chgData name="Nguyen Chi Son" userId="606856d02e9d83ac" providerId="LiveId" clId="{D5C34601-C6BA-4D13-9138-956295C7741D}" dt="2021-09-06T14:50:48.347" v="2048" actId="1036"/>
          <ac:spMkLst>
            <pc:docMk/>
            <pc:sldMk cId="1953741841" sldId="596"/>
            <ac:spMk id="4" creationId="{0D159DDA-BA49-4E92-817D-8988A85A5610}"/>
          </ac:spMkLst>
        </pc:spChg>
        <pc:spChg chg="mod">
          <ac:chgData name="Nguyen Chi Son" userId="606856d02e9d83ac" providerId="LiveId" clId="{D5C34601-C6BA-4D13-9138-956295C7741D}" dt="2021-09-06T14:50:48.347" v="2048" actId="1036"/>
          <ac:spMkLst>
            <pc:docMk/>
            <pc:sldMk cId="1953741841" sldId="596"/>
            <ac:spMk id="5" creationId="{34B18095-2B84-439E-80AD-AC5D4586BEAA}"/>
          </ac:spMkLst>
        </pc:spChg>
        <pc:spChg chg="mod">
          <ac:chgData name="Nguyen Chi Son" userId="606856d02e9d83ac" providerId="LiveId" clId="{D5C34601-C6BA-4D13-9138-956295C7741D}" dt="2021-09-06T14:50:48.347" v="2048" actId="1036"/>
          <ac:spMkLst>
            <pc:docMk/>
            <pc:sldMk cId="1953741841" sldId="596"/>
            <ac:spMk id="11" creationId="{BB94417D-BA64-41A3-A335-F1084FC4EAAB}"/>
          </ac:spMkLst>
        </pc:spChg>
        <pc:spChg chg="mod">
          <ac:chgData name="Nguyen Chi Son" userId="606856d02e9d83ac" providerId="LiveId" clId="{D5C34601-C6BA-4D13-9138-956295C7741D}" dt="2021-09-06T14:50:48.347" v="2048" actId="1036"/>
          <ac:spMkLst>
            <pc:docMk/>
            <pc:sldMk cId="1953741841" sldId="596"/>
            <ac:spMk id="14" creationId="{47690167-AC03-4A6E-8A65-B47A2BE69ACA}"/>
          </ac:spMkLst>
        </pc:spChg>
      </pc:sldChg>
      <pc:sldChg chg="del">
        <pc:chgData name="Nguyen Chi Son" userId="606856d02e9d83ac" providerId="LiveId" clId="{D5C34601-C6BA-4D13-9138-956295C7741D}" dt="2021-09-06T14:37:50.332" v="511" actId="47"/>
        <pc:sldMkLst>
          <pc:docMk/>
          <pc:sldMk cId="3686938130" sldId="606"/>
        </pc:sldMkLst>
      </pc:sldChg>
      <pc:sldChg chg="del">
        <pc:chgData name="Nguyen Chi Son" userId="606856d02e9d83ac" providerId="LiveId" clId="{D5C34601-C6BA-4D13-9138-956295C7741D}" dt="2021-09-06T14:37:50.332" v="511" actId="47"/>
        <pc:sldMkLst>
          <pc:docMk/>
          <pc:sldMk cId="602911421" sldId="607"/>
        </pc:sldMkLst>
      </pc:sldChg>
      <pc:sldChg chg="del">
        <pc:chgData name="Nguyen Chi Son" userId="606856d02e9d83ac" providerId="LiveId" clId="{D5C34601-C6BA-4D13-9138-956295C7741D}" dt="2021-09-06T14:37:50.332" v="511" actId="47"/>
        <pc:sldMkLst>
          <pc:docMk/>
          <pc:sldMk cId="4132042067" sldId="608"/>
        </pc:sldMkLst>
      </pc:sldChg>
      <pc:sldChg chg="del">
        <pc:chgData name="Nguyen Chi Son" userId="606856d02e9d83ac" providerId="LiveId" clId="{D5C34601-C6BA-4D13-9138-956295C7741D}" dt="2021-09-06T14:37:50.332" v="511" actId="47"/>
        <pc:sldMkLst>
          <pc:docMk/>
          <pc:sldMk cId="2821762238" sldId="609"/>
        </pc:sldMkLst>
      </pc:sldChg>
      <pc:sldChg chg="del">
        <pc:chgData name="Nguyen Chi Son" userId="606856d02e9d83ac" providerId="LiveId" clId="{D5C34601-C6BA-4D13-9138-956295C7741D}" dt="2021-09-06T14:37:50.332" v="511" actId="47"/>
        <pc:sldMkLst>
          <pc:docMk/>
          <pc:sldMk cId="49150629" sldId="610"/>
        </pc:sldMkLst>
      </pc:sldChg>
      <pc:sldChg chg="del">
        <pc:chgData name="Nguyen Chi Son" userId="606856d02e9d83ac" providerId="LiveId" clId="{D5C34601-C6BA-4D13-9138-956295C7741D}" dt="2021-09-06T14:37:56.158" v="514" actId="47"/>
        <pc:sldMkLst>
          <pc:docMk/>
          <pc:sldMk cId="4006857089" sldId="611"/>
        </pc:sldMkLst>
      </pc:sldChg>
      <pc:sldChg chg="del">
        <pc:chgData name="Nguyen Chi Son" userId="606856d02e9d83ac" providerId="LiveId" clId="{D5C34601-C6BA-4D13-9138-956295C7741D}" dt="2021-09-06T14:37:56.158" v="514" actId="47"/>
        <pc:sldMkLst>
          <pc:docMk/>
          <pc:sldMk cId="3728400003" sldId="612"/>
        </pc:sldMkLst>
      </pc:sldChg>
      <pc:sldChg chg="del">
        <pc:chgData name="Nguyen Chi Son" userId="606856d02e9d83ac" providerId="LiveId" clId="{D5C34601-C6BA-4D13-9138-956295C7741D}" dt="2021-09-06T14:37:56.158" v="514" actId="47"/>
        <pc:sldMkLst>
          <pc:docMk/>
          <pc:sldMk cId="3553556330" sldId="613"/>
        </pc:sldMkLst>
      </pc:sldChg>
      <pc:sldChg chg="addSp delSp modSp add mod modAnim">
        <pc:chgData name="Nguyen Chi Son" userId="606856d02e9d83ac" providerId="LiveId" clId="{D5C34601-C6BA-4D13-9138-956295C7741D}" dt="2021-09-06T14:50:43.019" v="2009"/>
        <pc:sldMkLst>
          <pc:docMk/>
          <pc:sldMk cId="3023646297" sldId="614"/>
        </pc:sldMkLst>
        <pc:spChg chg="mod">
          <ac:chgData name="Nguyen Chi Son" userId="606856d02e9d83ac" providerId="LiveId" clId="{D5C34601-C6BA-4D13-9138-956295C7741D}" dt="2021-09-06T14:30:02.564" v="459" actId="20577"/>
          <ac:spMkLst>
            <pc:docMk/>
            <pc:sldMk cId="3023646297" sldId="614"/>
            <ac:spMk id="2" creationId="{BA8A6260-CA4B-46A9-A06E-C71EE59E6992}"/>
          </ac:spMkLst>
        </pc:spChg>
        <pc:spChg chg="del mod">
          <ac:chgData name="Nguyen Chi Son" userId="606856d02e9d83ac" providerId="LiveId" clId="{D5C34601-C6BA-4D13-9138-956295C7741D}" dt="2021-09-06T14:34:18.638" v="496" actId="478"/>
          <ac:spMkLst>
            <pc:docMk/>
            <pc:sldMk cId="3023646297" sldId="614"/>
            <ac:spMk id="17" creationId="{388493A2-4842-4806-B794-C152AA81A7B8}"/>
          </ac:spMkLst>
        </pc:spChg>
        <pc:picChg chg="add del mod">
          <ac:chgData name="Nguyen Chi Son" userId="606856d02e9d83ac" providerId="LiveId" clId="{D5C34601-C6BA-4D13-9138-956295C7741D}" dt="2021-09-06T14:32:34.523" v="465" actId="478"/>
          <ac:picMkLst>
            <pc:docMk/>
            <pc:sldMk cId="3023646297" sldId="614"/>
            <ac:picMk id="4" creationId="{372CF798-CA86-41DD-98CB-60775F39EA98}"/>
          </ac:picMkLst>
        </pc:picChg>
        <pc:picChg chg="add mod">
          <ac:chgData name="Nguyen Chi Son" userId="606856d02e9d83ac" providerId="LiveId" clId="{D5C34601-C6BA-4D13-9138-956295C7741D}" dt="2021-09-06T14:33:31.286" v="488" actId="1076"/>
          <ac:picMkLst>
            <pc:docMk/>
            <pc:sldMk cId="3023646297" sldId="614"/>
            <ac:picMk id="6" creationId="{E269BDB8-4EE1-4006-9980-3E5C1A545C65}"/>
          </ac:picMkLst>
        </pc:picChg>
        <pc:picChg chg="add mod">
          <ac:chgData name="Nguyen Chi Son" userId="606856d02e9d83ac" providerId="LiveId" clId="{D5C34601-C6BA-4D13-9138-956295C7741D}" dt="2021-09-06T14:33:43.771" v="493" actId="1076"/>
          <ac:picMkLst>
            <pc:docMk/>
            <pc:sldMk cId="3023646297" sldId="614"/>
            <ac:picMk id="8" creationId="{8D8DE69A-3E4D-4544-9BA1-7158EB0C0C4E}"/>
          </ac:picMkLst>
        </pc:picChg>
        <pc:picChg chg="add del mod">
          <ac:chgData name="Nguyen Chi Son" userId="606856d02e9d83ac" providerId="LiveId" clId="{D5C34601-C6BA-4D13-9138-956295C7741D}" dt="2021-09-06T14:36:45.162" v="504" actId="478"/>
          <ac:picMkLst>
            <pc:docMk/>
            <pc:sldMk cId="3023646297" sldId="614"/>
            <ac:picMk id="10" creationId="{4B3D55A0-D160-4E9D-8EE6-C59025930F1E}"/>
          </ac:picMkLst>
        </pc:picChg>
        <pc:picChg chg="add mod">
          <ac:chgData name="Nguyen Chi Son" userId="606856d02e9d83ac" providerId="LiveId" clId="{D5C34601-C6BA-4D13-9138-956295C7741D}" dt="2021-09-06T14:37:00.062" v="510" actId="1076"/>
          <ac:picMkLst>
            <pc:docMk/>
            <pc:sldMk cId="3023646297" sldId="614"/>
            <ac:picMk id="12" creationId="{9B9EC51C-3591-4FF4-ADDB-1CF1D9A9DD81}"/>
          </ac:picMkLst>
        </pc:picChg>
        <pc:picChg chg="del">
          <ac:chgData name="Nguyen Chi Son" userId="606856d02e9d83ac" providerId="LiveId" clId="{D5C34601-C6BA-4D13-9138-956295C7741D}" dt="2021-09-06T14:30:03.933" v="460" actId="478"/>
          <ac:picMkLst>
            <pc:docMk/>
            <pc:sldMk cId="3023646297" sldId="614"/>
            <ac:picMk id="1026" creationId="{EDD9A895-A809-41BC-986F-C7E7E658DDD5}"/>
          </ac:picMkLst>
        </pc:picChg>
      </pc:sldChg>
      <pc:sldChg chg="addSp modSp add mod modAnim">
        <pc:chgData name="Nguyen Chi Son" userId="606856d02e9d83ac" providerId="LiveId" clId="{D5C34601-C6BA-4D13-9138-956295C7741D}" dt="2021-09-06T14:51:20.711" v="2113" actId="1035"/>
        <pc:sldMkLst>
          <pc:docMk/>
          <pc:sldMk cId="3207193999" sldId="615"/>
        </pc:sldMkLst>
        <pc:spChg chg="mod">
          <ac:chgData name="Nguyen Chi Son" userId="606856d02e9d83ac" providerId="LiveId" clId="{D5C34601-C6BA-4D13-9138-956295C7741D}" dt="2021-09-06T14:50:59.047" v="2051" actId="14100"/>
          <ac:spMkLst>
            <pc:docMk/>
            <pc:sldMk cId="3207193999" sldId="615"/>
            <ac:spMk id="2" creationId="{BA8A6260-CA4B-46A9-A06E-C71EE59E6992}"/>
          </ac:spMkLst>
        </pc:spChg>
        <pc:spChg chg="mod">
          <ac:chgData name="Nguyen Chi Son" userId="606856d02e9d83ac" providerId="LiveId" clId="{D5C34601-C6BA-4D13-9138-956295C7741D}" dt="2021-09-06T14:51:12.642" v="2080" actId="1076"/>
          <ac:spMkLst>
            <pc:docMk/>
            <pc:sldMk cId="3207193999" sldId="615"/>
            <ac:spMk id="4" creationId="{0D159DDA-BA49-4E92-817D-8988A85A5610}"/>
          </ac:spMkLst>
        </pc:spChg>
        <pc:spChg chg="mod">
          <ac:chgData name="Nguyen Chi Son" userId="606856d02e9d83ac" providerId="LiveId" clId="{D5C34601-C6BA-4D13-9138-956295C7741D}" dt="2021-09-06T14:51:17.852" v="2090" actId="1076"/>
          <ac:spMkLst>
            <pc:docMk/>
            <pc:sldMk cId="3207193999" sldId="615"/>
            <ac:spMk id="5" creationId="{34B18095-2B84-439E-80AD-AC5D4586BEAA}"/>
          </ac:spMkLst>
        </pc:spChg>
        <pc:spChg chg="mod">
          <ac:chgData name="Nguyen Chi Son" userId="606856d02e9d83ac" providerId="LiveId" clId="{D5C34601-C6BA-4D13-9138-956295C7741D}" dt="2021-09-06T14:51:14.564" v="2089" actId="1035"/>
          <ac:spMkLst>
            <pc:docMk/>
            <pc:sldMk cId="3207193999" sldId="615"/>
            <ac:spMk id="11" creationId="{BB94417D-BA64-41A3-A335-F1084FC4EAAB}"/>
          </ac:spMkLst>
        </pc:spChg>
        <pc:spChg chg="mod">
          <ac:chgData name="Nguyen Chi Son" userId="606856d02e9d83ac" providerId="LiveId" clId="{D5C34601-C6BA-4D13-9138-956295C7741D}" dt="2021-09-06T14:51:20.711" v="2113" actId="1035"/>
          <ac:spMkLst>
            <pc:docMk/>
            <pc:sldMk cId="3207193999" sldId="615"/>
            <ac:spMk id="14" creationId="{47690167-AC03-4A6E-8A65-B47A2BE69ACA}"/>
          </ac:spMkLst>
        </pc:spChg>
        <pc:picChg chg="add mod">
          <ac:chgData name="Nguyen Chi Son" userId="606856d02e9d83ac" providerId="LiveId" clId="{D5C34601-C6BA-4D13-9138-956295C7741D}" dt="2021-09-06T14:50:55.327" v="2050" actId="1076"/>
          <ac:picMkLst>
            <pc:docMk/>
            <pc:sldMk cId="3207193999" sldId="615"/>
            <ac:picMk id="2050" creationId="{942CB1AA-121F-45BC-A561-D1223C38D2B1}"/>
          </ac:picMkLst>
        </pc:picChg>
      </pc:sldChg>
    </pc:docChg>
  </pc:docChgLst>
  <pc:docChgLst>
    <pc:chgData name="Nguyen Chi Son" userId="606856d02e9d83ac" providerId="LiveId" clId="{83B5CC54-D964-450A-A380-D48B46F9BC73}"/>
    <pc:docChg chg="addSld delSld modSld">
      <pc:chgData name="Nguyen Chi Son" userId="606856d02e9d83ac" providerId="LiveId" clId="{83B5CC54-D964-450A-A380-D48B46F9BC73}" dt="2021-03-30T12:23:10.857" v="173"/>
      <pc:docMkLst>
        <pc:docMk/>
      </pc:docMkLst>
      <pc:sldChg chg="modTransition">
        <pc:chgData name="Nguyen Chi Son" userId="606856d02e9d83ac" providerId="LiveId" clId="{83B5CC54-D964-450A-A380-D48B46F9BC73}" dt="2021-03-30T03:33:24.743" v="9"/>
        <pc:sldMkLst>
          <pc:docMk/>
          <pc:sldMk cId="2922349590" sldId="256"/>
        </pc:sldMkLst>
      </pc:sldChg>
      <pc:sldChg chg="add del setBg">
        <pc:chgData name="Nguyen Chi Son" userId="606856d02e9d83ac" providerId="LiveId" clId="{83B5CC54-D964-450A-A380-D48B46F9BC73}" dt="2021-03-30T12:23:10.857" v="173"/>
        <pc:sldMkLst>
          <pc:docMk/>
          <pc:sldMk cId="0" sldId="257"/>
        </pc:sldMkLst>
      </pc:sldChg>
      <pc:sldChg chg="modTransition">
        <pc:chgData name="Nguyen Chi Son" userId="606856d02e9d83ac" providerId="LiveId" clId="{83B5CC54-D964-450A-A380-D48B46F9BC73}" dt="2021-03-30T03:33:24.743" v="9"/>
        <pc:sldMkLst>
          <pc:docMk/>
          <pc:sldMk cId="545819995" sldId="285"/>
        </pc:sldMkLst>
      </pc:sldChg>
      <pc:sldChg chg="modTransition">
        <pc:chgData name="Nguyen Chi Son" userId="606856d02e9d83ac" providerId="LiveId" clId="{83B5CC54-D964-450A-A380-D48B46F9BC73}" dt="2021-03-30T03:33:24.743" v="9"/>
        <pc:sldMkLst>
          <pc:docMk/>
          <pc:sldMk cId="803455691" sldId="286"/>
        </pc:sldMkLst>
      </pc:sldChg>
      <pc:sldChg chg="modSp modTransition modAnim">
        <pc:chgData name="Nguyen Chi Son" userId="606856d02e9d83ac" providerId="LiveId" clId="{83B5CC54-D964-450A-A380-D48B46F9BC73}" dt="2021-03-30T03:34:34.679" v="62" actId="20577"/>
        <pc:sldMkLst>
          <pc:docMk/>
          <pc:sldMk cId="1089127959" sldId="287"/>
        </pc:sldMkLst>
        <pc:spChg chg="mod">
          <ac:chgData name="Nguyen Chi Son" userId="606856d02e9d83ac" providerId="LiveId" clId="{83B5CC54-D964-450A-A380-D48B46F9BC73}" dt="2021-03-30T03:34:34.679" v="62" actId="20577"/>
          <ac:spMkLst>
            <pc:docMk/>
            <pc:sldMk cId="1089127959" sldId="287"/>
            <ac:spMk id="96" creationId="{67D4E9BA-307D-40F8-A176-0B1CB4790984}"/>
          </ac:spMkLst>
        </pc:spChg>
      </pc:sldChg>
      <pc:sldChg chg="addSp modSp mod modTransition modAnim">
        <pc:chgData name="Nguyen Chi Son" userId="606856d02e9d83ac" providerId="LiveId" clId="{83B5CC54-D964-450A-A380-D48B46F9BC73}" dt="2021-03-30T03:37:08.413" v="171"/>
        <pc:sldMkLst>
          <pc:docMk/>
          <pc:sldMk cId="865346601" sldId="288"/>
        </pc:sldMkLst>
        <pc:spChg chg="add mod">
          <ac:chgData name="Nguyen Chi Son" userId="606856d02e9d83ac" providerId="LiveId" clId="{83B5CC54-D964-450A-A380-D48B46F9BC73}" dt="2021-03-30T03:37:04.116" v="170" actId="1076"/>
          <ac:spMkLst>
            <pc:docMk/>
            <pc:sldMk cId="865346601" sldId="288"/>
            <ac:spMk id="151" creationId="{E8A1F23C-B9CD-4609-AA5E-877854871A59}"/>
          </ac:spMkLst>
        </pc:spChg>
      </pc:sldChg>
      <pc:sldChg chg="modTransition">
        <pc:chgData name="Nguyen Chi Son" userId="606856d02e9d83ac" providerId="LiveId" clId="{83B5CC54-D964-450A-A380-D48B46F9BC73}" dt="2021-03-30T03:33:24.743" v="9"/>
        <pc:sldMkLst>
          <pc:docMk/>
          <pc:sldMk cId="3911041858" sldId="289"/>
        </pc:sldMkLst>
      </pc:sldChg>
      <pc:sldChg chg="modTransition">
        <pc:chgData name="Nguyen Chi Son" userId="606856d02e9d83ac" providerId="LiveId" clId="{83B5CC54-D964-450A-A380-D48B46F9BC73}" dt="2021-03-30T03:33:24.743" v="9"/>
        <pc:sldMkLst>
          <pc:docMk/>
          <pc:sldMk cId="1323769493" sldId="290"/>
        </pc:sldMkLst>
      </pc:sldChg>
      <pc:sldChg chg="modTransition">
        <pc:chgData name="Nguyen Chi Son" userId="606856d02e9d83ac" providerId="LiveId" clId="{83B5CC54-D964-450A-A380-D48B46F9BC73}" dt="2021-03-30T03:33:24.743" v="9"/>
        <pc:sldMkLst>
          <pc:docMk/>
          <pc:sldMk cId="474543356" sldId="291"/>
        </pc:sldMkLst>
      </pc:sldChg>
      <pc:sldChg chg="modTransition">
        <pc:chgData name="Nguyen Chi Son" userId="606856d02e9d83ac" providerId="LiveId" clId="{83B5CC54-D964-450A-A380-D48B46F9BC73}" dt="2021-03-30T03:33:24.743" v="9"/>
        <pc:sldMkLst>
          <pc:docMk/>
          <pc:sldMk cId="1066337925" sldId="292"/>
        </pc:sldMkLst>
      </pc:sldChg>
      <pc:sldChg chg="modTransition">
        <pc:chgData name="Nguyen Chi Son" userId="606856d02e9d83ac" providerId="LiveId" clId="{83B5CC54-D964-450A-A380-D48B46F9BC73}" dt="2021-03-30T03:33:24.743" v="9"/>
        <pc:sldMkLst>
          <pc:docMk/>
          <pc:sldMk cId="3202271339" sldId="293"/>
        </pc:sldMkLst>
      </pc:sldChg>
      <pc:sldChg chg="modTransition">
        <pc:chgData name="Nguyen Chi Son" userId="606856d02e9d83ac" providerId="LiveId" clId="{83B5CC54-D964-450A-A380-D48B46F9BC73}" dt="2021-03-30T03:33:24.743" v="9"/>
        <pc:sldMkLst>
          <pc:docMk/>
          <pc:sldMk cId="3118415587" sldId="294"/>
        </pc:sldMkLst>
      </pc:sldChg>
      <pc:sldChg chg="modSp mod modTransition">
        <pc:chgData name="Nguyen Chi Son" userId="606856d02e9d83ac" providerId="LiveId" clId="{83B5CC54-D964-450A-A380-D48B46F9BC73}" dt="2021-03-30T03:33:24.743" v="9"/>
        <pc:sldMkLst>
          <pc:docMk/>
          <pc:sldMk cId="1787147001" sldId="295"/>
        </pc:sldMkLst>
        <pc:grpChg chg="mod">
          <ac:chgData name="Nguyen Chi Son" userId="606856d02e9d83ac" providerId="LiveId" clId="{83B5CC54-D964-450A-A380-D48B46F9BC73}" dt="2021-03-30T03:32:52.727" v="5" actId="1076"/>
          <ac:grpSpMkLst>
            <pc:docMk/>
            <pc:sldMk cId="1787147001" sldId="295"/>
            <ac:grpSpMk id="31" creationId="{55BCB9D0-E6D1-427E-8229-3DA36591D4E9}"/>
          </ac:grpSpMkLst>
        </pc:grpChg>
        <pc:picChg chg="mod modCrop">
          <ac:chgData name="Nguyen Chi Son" userId="606856d02e9d83ac" providerId="LiveId" clId="{83B5CC54-D964-450A-A380-D48B46F9BC73}" dt="2021-03-30T03:32:56.962" v="8" actId="1076"/>
          <ac:picMkLst>
            <pc:docMk/>
            <pc:sldMk cId="1787147001" sldId="295"/>
            <ac:picMk id="5" creationId="{ACBAD275-8DF4-411D-9242-56BC55967052}"/>
          </ac:picMkLst>
        </pc:picChg>
      </pc:sldChg>
      <pc:sldChg chg="modTransition">
        <pc:chgData name="Nguyen Chi Son" userId="606856d02e9d83ac" providerId="LiveId" clId="{83B5CC54-D964-450A-A380-D48B46F9BC73}" dt="2021-03-30T03:33:24.743" v="9"/>
        <pc:sldMkLst>
          <pc:docMk/>
          <pc:sldMk cId="2396549877" sldId="296"/>
        </pc:sldMkLst>
      </pc:sldChg>
      <pc:sldChg chg="modTransition">
        <pc:chgData name="Nguyen Chi Son" userId="606856d02e9d83ac" providerId="LiveId" clId="{83B5CC54-D964-450A-A380-D48B46F9BC73}" dt="2021-03-30T03:33:24.743" v="9"/>
        <pc:sldMkLst>
          <pc:docMk/>
          <pc:sldMk cId="3511912938" sldId="298"/>
        </pc:sldMkLst>
      </pc:sldChg>
      <pc:sldChg chg="modTransition">
        <pc:chgData name="Nguyen Chi Son" userId="606856d02e9d83ac" providerId="LiveId" clId="{83B5CC54-D964-450A-A380-D48B46F9BC73}" dt="2021-03-30T03:33:24.743" v="9"/>
        <pc:sldMkLst>
          <pc:docMk/>
          <pc:sldMk cId="990179661" sldId="299"/>
        </pc:sldMkLst>
      </pc:sldChg>
      <pc:sldChg chg="modTransition">
        <pc:chgData name="Nguyen Chi Son" userId="606856d02e9d83ac" providerId="LiveId" clId="{83B5CC54-D964-450A-A380-D48B46F9BC73}" dt="2021-03-30T03:33:24.743" v="9"/>
        <pc:sldMkLst>
          <pc:docMk/>
          <pc:sldMk cId="2890249241" sldId="300"/>
        </pc:sldMkLst>
      </pc:sldChg>
      <pc:sldChg chg="modTransition">
        <pc:chgData name="Nguyen Chi Son" userId="606856d02e9d83ac" providerId="LiveId" clId="{83B5CC54-D964-450A-A380-D48B46F9BC73}" dt="2021-03-30T03:33:24.743" v="9"/>
        <pc:sldMkLst>
          <pc:docMk/>
          <pc:sldMk cId="1633053431" sldId="301"/>
        </pc:sldMkLst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image" Target="../media/image34.wmf"/><Relationship Id="rId7" Type="http://schemas.openxmlformats.org/officeDocument/2006/relationships/image" Target="../media/image38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10" Type="http://schemas.openxmlformats.org/officeDocument/2006/relationships/image" Target="../media/image1.wmf"/><Relationship Id="rId4" Type="http://schemas.openxmlformats.org/officeDocument/2006/relationships/image" Target="../media/image35.wmf"/><Relationship Id="rId9" Type="http://schemas.openxmlformats.org/officeDocument/2006/relationships/image" Target="../media/image40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image" Target="../media/image34.wmf"/><Relationship Id="rId7" Type="http://schemas.openxmlformats.org/officeDocument/2006/relationships/image" Target="../media/image38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10" Type="http://schemas.openxmlformats.org/officeDocument/2006/relationships/image" Target="../media/image1.wmf"/><Relationship Id="rId4" Type="http://schemas.openxmlformats.org/officeDocument/2006/relationships/image" Target="../media/image35.wmf"/><Relationship Id="rId9" Type="http://schemas.openxmlformats.org/officeDocument/2006/relationships/image" Target="../media/image4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7" Type="http://schemas.openxmlformats.org/officeDocument/2006/relationships/image" Target="../media/image14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7" Type="http://schemas.openxmlformats.org/officeDocument/2006/relationships/image" Target="../media/image21.wmf"/><Relationship Id="rId2" Type="http://schemas.openxmlformats.org/officeDocument/2006/relationships/image" Target="../media/image10.wmf"/><Relationship Id="rId1" Type="http://schemas.openxmlformats.org/officeDocument/2006/relationships/image" Target="../media/image1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1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95D4B9-0F66-430E-BE66-B9ABD378C14A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437F0-3CB8-4907-9E53-8CCCF8E80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83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0437F0-3CB8-4907-9E53-8CCCF8E80CC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6514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0437F0-3CB8-4907-9E53-8CCCF8E80CC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440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0437F0-3CB8-4907-9E53-8CCCF8E80CC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868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0437F0-3CB8-4907-9E53-8CCCF8E80CC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5843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0437F0-3CB8-4907-9E53-8CCCF8E80CC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6353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0437F0-3CB8-4907-9E53-8CCCF8E80CC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583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0437F0-3CB8-4907-9E53-8CCCF8E80CC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0984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0437F0-3CB8-4907-9E53-8CCCF8E80CC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1716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0437F0-3CB8-4907-9E53-8CCCF8E80CC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602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582E22-5637-4236-AF3C-E10FF81D4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565F9FB-0203-4C31-B611-6790285945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53841F6-AD03-4EC2-AB7B-2BC953C5E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DB81505-172E-4C0B-B2AB-8FBB04068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A349470-7408-4586-82A6-4310B6696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657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CF8E22B-4EB6-4779-82CF-B52166499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1E57DA9-D343-4BA2-A06C-87F101CDE6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E6883DB-D668-4BEB-9B5E-6D63E48E6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70AE406-5AEB-46F9-B5A4-6FF005C13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8BF899A-2FA6-4AF0-B24B-1D604651E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832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1D3E979-ACF4-4837-A1BD-92319E1B92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B5F7A4C-A1ED-4F39-8273-38436EBF37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222619F-11F8-48C5-8F01-98A7A5ADE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06B336B-E93F-4B09-8017-F8BBC1C0C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EC03159-79C8-4DBB-BA9D-016B051B3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341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1922590" y="-84767"/>
            <a:ext cx="14320513" cy="7031907"/>
            <a:chOff x="-1441943" y="-63575"/>
            <a:chExt cx="10740385" cy="5273930"/>
          </a:xfrm>
        </p:grpSpPr>
        <p:sp>
          <p:nvSpPr>
            <p:cNvPr id="10" name="Google Shape;10;p2"/>
            <p:cNvSpPr/>
            <p:nvPr/>
          </p:nvSpPr>
          <p:spPr>
            <a:xfrm>
              <a:off x="4885275" y="-63575"/>
              <a:ext cx="4413166" cy="2696902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-1" y="284338"/>
              <a:ext cx="557131" cy="949360"/>
            </a:xfrm>
            <a:custGeom>
              <a:avLst/>
              <a:gdLst/>
              <a:ahLst/>
              <a:cxnLst/>
              <a:rect l="l" t="t" r="r" b="b"/>
              <a:pathLst>
                <a:path w="20839" h="35510" extrusionOk="0">
                  <a:moveTo>
                    <a:pt x="1" y="1"/>
                  </a:moveTo>
                  <a:lnTo>
                    <a:pt x="1" y="35510"/>
                  </a:lnTo>
                  <a:cubicBezTo>
                    <a:pt x="405" y="33962"/>
                    <a:pt x="1953" y="32416"/>
                    <a:pt x="2970" y="31699"/>
                  </a:cubicBezTo>
                  <a:cubicBezTo>
                    <a:pt x="5126" y="30183"/>
                    <a:pt x="7328" y="28954"/>
                    <a:pt x="9733" y="27857"/>
                  </a:cubicBezTo>
                  <a:cubicBezTo>
                    <a:pt x="12107" y="26774"/>
                    <a:pt x="14522" y="25697"/>
                    <a:pt x="16572" y="24078"/>
                  </a:cubicBezTo>
                  <a:cubicBezTo>
                    <a:pt x="19081" y="22095"/>
                    <a:pt x="20838" y="19156"/>
                    <a:pt x="20797" y="15889"/>
                  </a:cubicBezTo>
                  <a:cubicBezTo>
                    <a:pt x="20773" y="13947"/>
                    <a:pt x="20064" y="12000"/>
                    <a:pt x="18735" y="10588"/>
                  </a:cubicBezTo>
                  <a:cubicBezTo>
                    <a:pt x="16768" y="8504"/>
                    <a:pt x="14076" y="8061"/>
                    <a:pt x="11457" y="7303"/>
                  </a:cubicBezTo>
                  <a:cubicBezTo>
                    <a:pt x="8618" y="6483"/>
                    <a:pt x="5694" y="5548"/>
                    <a:pt x="3101" y="4091"/>
                  </a:cubicBezTo>
                  <a:cubicBezTo>
                    <a:pt x="1651" y="3278"/>
                    <a:pt x="610" y="1665"/>
                    <a:pt x="1" y="1"/>
                  </a:cubicBez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-1441943" y="1663854"/>
              <a:ext cx="6507945" cy="3479666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5626472" y="3779503"/>
              <a:ext cx="3592318" cy="1430851"/>
            </a:xfrm>
            <a:custGeom>
              <a:avLst/>
              <a:gdLst/>
              <a:ahLst/>
              <a:cxnLst/>
              <a:rect l="l" t="t" r="r" b="b"/>
              <a:pathLst>
                <a:path w="48716" h="19404" extrusionOk="0">
                  <a:moveTo>
                    <a:pt x="48716" y="1"/>
                  </a:moveTo>
                  <a:cubicBezTo>
                    <a:pt x="44289" y="3195"/>
                    <a:pt x="39621" y="6196"/>
                    <a:pt x="34287" y="7162"/>
                  </a:cubicBezTo>
                  <a:cubicBezTo>
                    <a:pt x="32093" y="7559"/>
                    <a:pt x="29864" y="7596"/>
                    <a:pt x="27630" y="7596"/>
                  </a:cubicBezTo>
                  <a:cubicBezTo>
                    <a:pt x="27116" y="7596"/>
                    <a:pt x="26601" y="7594"/>
                    <a:pt x="26086" y="7594"/>
                  </a:cubicBezTo>
                  <a:cubicBezTo>
                    <a:pt x="25138" y="7594"/>
                    <a:pt x="24189" y="7601"/>
                    <a:pt x="23243" y="7639"/>
                  </a:cubicBezTo>
                  <a:cubicBezTo>
                    <a:pt x="15993" y="7930"/>
                    <a:pt x="8624" y="10235"/>
                    <a:pt x="3302" y="15164"/>
                  </a:cubicBezTo>
                  <a:cubicBezTo>
                    <a:pt x="1979" y="16389"/>
                    <a:pt x="783" y="17780"/>
                    <a:pt x="0" y="19403"/>
                  </a:cubicBezTo>
                  <a:lnTo>
                    <a:pt x="48716" y="19310"/>
                  </a:lnTo>
                  <a:lnTo>
                    <a:pt x="48716" y="1"/>
                  </a:ln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7773167" y="5199233"/>
            <a:ext cx="3458800" cy="76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5729233" y="4100567"/>
            <a:ext cx="5502800" cy="97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800" b="0">
                <a:solidFill>
                  <a:schemeClr val="accent2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ctrTitle" idx="2"/>
          </p:nvPr>
        </p:nvSpPr>
        <p:spPr>
          <a:xfrm>
            <a:off x="5729233" y="898767"/>
            <a:ext cx="5502800" cy="320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11066">
                <a:solidFill>
                  <a:srgbClr val="191919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926768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-67438" y="-139063"/>
            <a:ext cx="12359159" cy="7086195"/>
            <a:chOff x="-50579" y="-104297"/>
            <a:chExt cx="9269369" cy="5314646"/>
          </a:xfrm>
        </p:grpSpPr>
        <p:sp>
          <p:nvSpPr>
            <p:cNvPr id="19" name="Google Shape;19;p3"/>
            <p:cNvSpPr/>
            <p:nvPr/>
          </p:nvSpPr>
          <p:spPr>
            <a:xfrm rot="10800000">
              <a:off x="-50579" y="1770985"/>
              <a:ext cx="5628179" cy="3439365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0" y="284359"/>
              <a:ext cx="937703" cy="1597861"/>
            </a:xfrm>
            <a:custGeom>
              <a:avLst/>
              <a:gdLst/>
              <a:ahLst/>
              <a:cxnLst/>
              <a:rect l="l" t="t" r="r" b="b"/>
              <a:pathLst>
                <a:path w="20839" h="35510" extrusionOk="0">
                  <a:moveTo>
                    <a:pt x="1" y="1"/>
                  </a:moveTo>
                  <a:lnTo>
                    <a:pt x="1" y="35510"/>
                  </a:lnTo>
                  <a:cubicBezTo>
                    <a:pt x="405" y="33962"/>
                    <a:pt x="1953" y="32416"/>
                    <a:pt x="2970" y="31699"/>
                  </a:cubicBezTo>
                  <a:cubicBezTo>
                    <a:pt x="5126" y="30183"/>
                    <a:pt x="7328" y="28954"/>
                    <a:pt x="9733" y="27857"/>
                  </a:cubicBezTo>
                  <a:cubicBezTo>
                    <a:pt x="12107" y="26774"/>
                    <a:pt x="14522" y="25697"/>
                    <a:pt x="16572" y="24078"/>
                  </a:cubicBezTo>
                  <a:cubicBezTo>
                    <a:pt x="19081" y="22095"/>
                    <a:pt x="20838" y="19156"/>
                    <a:pt x="20797" y="15889"/>
                  </a:cubicBezTo>
                  <a:cubicBezTo>
                    <a:pt x="20773" y="13947"/>
                    <a:pt x="20064" y="12000"/>
                    <a:pt x="18735" y="10588"/>
                  </a:cubicBezTo>
                  <a:cubicBezTo>
                    <a:pt x="16768" y="8504"/>
                    <a:pt x="14076" y="8061"/>
                    <a:pt x="11457" y="7303"/>
                  </a:cubicBezTo>
                  <a:cubicBezTo>
                    <a:pt x="8618" y="6483"/>
                    <a:pt x="5694" y="5548"/>
                    <a:pt x="3101" y="4091"/>
                  </a:cubicBezTo>
                  <a:cubicBezTo>
                    <a:pt x="1651" y="3278"/>
                    <a:pt x="610" y="1665"/>
                    <a:pt x="1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" name="Google Shape;21;p3"/>
            <p:cNvSpPr/>
            <p:nvPr/>
          </p:nvSpPr>
          <p:spPr>
            <a:xfrm rot="10800000" flipH="1">
              <a:off x="5626472" y="-104297"/>
              <a:ext cx="3592318" cy="1430851"/>
            </a:xfrm>
            <a:custGeom>
              <a:avLst/>
              <a:gdLst/>
              <a:ahLst/>
              <a:cxnLst/>
              <a:rect l="l" t="t" r="r" b="b"/>
              <a:pathLst>
                <a:path w="48716" h="19404" extrusionOk="0">
                  <a:moveTo>
                    <a:pt x="48716" y="1"/>
                  </a:moveTo>
                  <a:cubicBezTo>
                    <a:pt x="44289" y="3195"/>
                    <a:pt x="39621" y="6196"/>
                    <a:pt x="34287" y="7162"/>
                  </a:cubicBezTo>
                  <a:cubicBezTo>
                    <a:pt x="32093" y="7559"/>
                    <a:pt x="29864" y="7596"/>
                    <a:pt x="27630" y="7596"/>
                  </a:cubicBezTo>
                  <a:cubicBezTo>
                    <a:pt x="27116" y="7596"/>
                    <a:pt x="26601" y="7594"/>
                    <a:pt x="26086" y="7594"/>
                  </a:cubicBezTo>
                  <a:cubicBezTo>
                    <a:pt x="25138" y="7594"/>
                    <a:pt x="24189" y="7601"/>
                    <a:pt x="23243" y="7639"/>
                  </a:cubicBezTo>
                  <a:cubicBezTo>
                    <a:pt x="15993" y="7930"/>
                    <a:pt x="8624" y="10235"/>
                    <a:pt x="3302" y="15164"/>
                  </a:cubicBezTo>
                  <a:cubicBezTo>
                    <a:pt x="1979" y="16389"/>
                    <a:pt x="783" y="17780"/>
                    <a:pt x="0" y="19403"/>
                  </a:cubicBezTo>
                  <a:lnTo>
                    <a:pt x="48716" y="19310"/>
                  </a:lnTo>
                  <a:lnTo>
                    <a:pt x="48716" y="1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6156200" y="2914117"/>
            <a:ext cx="42012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3600"/>
              <a:buNone/>
              <a:defRPr sz="9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title" idx="2" hasCustomPrompt="1"/>
          </p:nvPr>
        </p:nvSpPr>
        <p:spPr>
          <a:xfrm>
            <a:off x="8067767" y="1246907"/>
            <a:ext cx="2289600" cy="206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128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24" name="Google Shape;24;p3"/>
          <p:cNvSpPr txBox="1">
            <a:spLocks noGrp="1"/>
          </p:cNvSpPr>
          <p:nvPr>
            <p:ph type="subTitle" idx="1"/>
          </p:nvPr>
        </p:nvSpPr>
        <p:spPr>
          <a:xfrm>
            <a:off x="6809700" y="4222567"/>
            <a:ext cx="3547600" cy="7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505344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oogle Shape;26;p4"/>
          <p:cNvGrpSpPr/>
          <p:nvPr/>
        </p:nvGrpSpPr>
        <p:grpSpPr>
          <a:xfrm>
            <a:off x="3941533" y="-6"/>
            <a:ext cx="8394600" cy="6967036"/>
            <a:chOff x="2956150" y="-5"/>
            <a:chExt cx="6295950" cy="5225277"/>
          </a:xfrm>
        </p:grpSpPr>
        <p:sp>
          <p:nvSpPr>
            <p:cNvPr id="27" name="Google Shape;27;p4"/>
            <p:cNvSpPr/>
            <p:nvPr/>
          </p:nvSpPr>
          <p:spPr>
            <a:xfrm rot="-5400000" flipH="1">
              <a:off x="5812443" y="-353667"/>
              <a:ext cx="1004700" cy="1712026"/>
            </a:xfrm>
            <a:custGeom>
              <a:avLst/>
              <a:gdLst/>
              <a:ahLst/>
              <a:cxnLst/>
              <a:rect l="l" t="t" r="r" b="b"/>
              <a:pathLst>
                <a:path w="20839" h="35510" extrusionOk="0">
                  <a:moveTo>
                    <a:pt x="1" y="1"/>
                  </a:moveTo>
                  <a:lnTo>
                    <a:pt x="1" y="35510"/>
                  </a:lnTo>
                  <a:cubicBezTo>
                    <a:pt x="405" y="33962"/>
                    <a:pt x="1953" y="32416"/>
                    <a:pt x="2970" y="31699"/>
                  </a:cubicBezTo>
                  <a:cubicBezTo>
                    <a:pt x="5126" y="30183"/>
                    <a:pt x="7328" y="28954"/>
                    <a:pt x="9733" y="27857"/>
                  </a:cubicBezTo>
                  <a:cubicBezTo>
                    <a:pt x="12107" y="26774"/>
                    <a:pt x="14522" y="25697"/>
                    <a:pt x="16572" y="24078"/>
                  </a:cubicBezTo>
                  <a:cubicBezTo>
                    <a:pt x="19081" y="22095"/>
                    <a:pt x="20838" y="19156"/>
                    <a:pt x="20797" y="15889"/>
                  </a:cubicBezTo>
                  <a:cubicBezTo>
                    <a:pt x="20773" y="13947"/>
                    <a:pt x="20064" y="12000"/>
                    <a:pt x="18735" y="10588"/>
                  </a:cubicBezTo>
                  <a:cubicBezTo>
                    <a:pt x="16768" y="8504"/>
                    <a:pt x="14076" y="8061"/>
                    <a:pt x="11457" y="7303"/>
                  </a:cubicBezTo>
                  <a:cubicBezTo>
                    <a:pt x="8618" y="6483"/>
                    <a:pt x="5694" y="5548"/>
                    <a:pt x="3101" y="4091"/>
                  </a:cubicBezTo>
                  <a:cubicBezTo>
                    <a:pt x="1651" y="3278"/>
                    <a:pt x="610" y="1665"/>
                    <a:pt x="1" y="1"/>
                  </a:cubicBez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" name="Google Shape;28;p4"/>
            <p:cNvSpPr/>
            <p:nvPr/>
          </p:nvSpPr>
          <p:spPr>
            <a:xfrm flipH="1">
              <a:off x="2956150" y="1858950"/>
              <a:ext cx="6295950" cy="3366323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9" name="Google Shape;29;p4"/>
          <p:cNvSpPr txBox="1">
            <a:spLocks noGrp="1"/>
          </p:cNvSpPr>
          <p:nvPr>
            <p:ph type="title"/>
          </p:nvPr>
        </p:nvSpPr>
        <p:spPr>
          <a:xfrm>
            <a:off x="960000" y="561100"/>
            <a:ext cx="10272000" cy="7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 sz="4267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body" idx="1"/>
          </p:nvPr>
        </p:nvSpPr>
        <p:spPr>
          <a:xfrm>
            <a:off x="960000" y="1649444"/>
            <a:ext cx="10272000" cy="448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 sz="1400">
                <a:solidFill>
                  <a:srgbClr val="434343"/>
                </a:solidFill>
              </a:defRPr>
            </a:lvl1pPr>
            <a:lvl2pPr marL="1219170" lvl="1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marL="1828754" lvl="2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marL="2438339" lvl="3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marL="3047924" lvl="4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marL="3657509" lvl="5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marL="4267093" lvl="6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marL="4876678" lvl="7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marL="5486263" lvl="8" indent="-423323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cxnSp>
        <p:nvCxnSpPr>
          <p:cNvPr id="31" name="Google Shape;31;p4"/>
          <p:cNvCxnSpPr/>
          <p:nvPr/>
        </p:nvCxnSpPr>
        <p:spPr>
          <a:xfrm>
            <a:off x="1089667" y="1472000"/>
            <a:ext cx="1319600" cy="0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dot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4557291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oogle Shape;33;p5"/>
          <p:cNvGrpSpPr/>
          <p:nvPr/>
        </p:nvGrpSpPr>
        <p:grpSpPr>
          <a:xfrm>
            <a:off x="-1922590" y="-84766"/>
            <a:ext cx="14320513" cy="6942793"/>
            <a:chOff x="-1441943" y="-63575"/>
            <a:chExt cx="10740385" cy="5207095"/>
          </a:xfrm>
        </p:grpSpPr>
        <p:sp>
          <p:nvSpPr>
            <p:cNvPr id="34" name="Google Shape;34;p5"/>
            <p:cNvSpPr/>
            <p:nvPr/>
          </p:nvSpPr>
          <p:spPr>
            <a:xfrm>
              <a:off x="4885275" y="-63575"/>
              <a:ext cx="4413166" cy="2696902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" name="Google Shape;35;p5"/>
            <p:cNvSpPr/>
            <p:nvPr/>
          </p:nvSpPr>
          <p:spPr>
            <a:xfrm>
              <a:off x="-1441943" y="1663854"/>
              <a:ext cx="6507945" cy="3479666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6" name="Google Shape;36;p5"/>
          <p:cNvSpPr txBox="1">
            <a:spLocks noGrp="1"/>
          </p:cNvSpPr>
          <p:nvPr>
            <p:ph type="subTitle" idx="1"/>
          </p:nvPr>
        </p:nvSpPr>
        <p:spPr>
          <a:xfrm>
            <a:off x="7616400" y="2309500"/>
            <a:ext cx="3615600" cy="75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Bebas Neue"/>
              <a:buNone/>
              <a:defRPr sz="3200" b="1">
                <a:latin typeface="Amatic SC"/>
                <a:ea typeface="Amatic SC"/>
                <a:cs typeface="Amatic SC"/>
                <a:sym typeface="Amatic SC"/>
              </a:defRPr>
            </a:lvl1pPr>
            <a:lvl2pPr lvl="1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subTitle" idx="2"/>
          </p:nvPr>
        </p:nvSpPr>
        <p:spPr>
          <a:xfrm>
            <a:off x="7616400" y="4212291"/>
            <a:ext cx="3615600" cy="75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Bebas Neue"/>
              <a:buNone/>
              <a:defRPr sz="3200" b="1">
                <a:latin typeface="Amatic SC"/>
                <a:ea typeface="Amatic SC"/>
                <a:cs typeface="Amatic SC"/>
                <a:sym typeface="Amatic SC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ubTitle" idx="3"/>
          </p:nvPr>
        </p:nvSpPr>
        <p:spPr>
          <a:xfrm>
            <a:off x="7616400" y="2902232"/>
            <a:ext cx="3615600" cy="8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Quicksand"/>
                <a:ea typeface="Quicksand"/>
                <a:cs typeface="Quicksand"/>
                <a:sym typeface="Quicksand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ubTitle" idx="4"/>
          </p:nvPr>
        </p:nvSpPr>
        <p:spPr>
          <a:xfrm>
            <a:off x="7616400" y="4805017"/>
            <a:ext cx="3615600" cy="8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Quicksand"/>
                <a:ea typeface="Quicksand"/>
                <a:cs typeface="Quicksand"/>
                <a:sym typeface="Quicksand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title"/>
          </p:nvPr>
        </p:nvSpPr>
        <p:spPr>
          <a:xfrm>
            <a:off x="960000" y="561100"/>
            <a:ext cx="10272000" cy="7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cxnSp>
        <p:nvCxnSpPr>
          <p:cNvPr id="41" name="Google Shape;41;p5"/>
          <p:cNvCxnSpPr/>
          <p:nvPr/>
        </p:nvCxnSpPr>
        <p:spPr>
          <a:xfrm>
            <a:off x="1089667" y="1472000"/>
            <a:ext cx="1319600" cy="0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dot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8733722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8"/>
          <p:cNvGrpSpPr/>
          <p:nvPr/>
        </p:nvGrpSpPr>
        <p:grpSpPr>
          <a:xfrm flipH="1">
            <a:off x="-1922590" y="-84766"/>
            <a:ext cx="14320513" cy="6942793"/>
            <a:chOff x="-1441943" y="-63575"/>
            <a:chExt cx="10740385" cy="5207095"/>
          </a:xfrm>
        </p:grpSpPr>
        <p:sp>
          <p:nvSpPr>
            <p:cNvPr id="58" name="Google Shape;58;p8"/>
            <p:cNvSpPr/>
            <p:nvPr/>
          </p:nvSpPr>
          <p:spPr>
            <a:xfrm>
              <a:off x="4885275" y="-63575"/>
              <a:ext cx="4413166" cy="2696902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" name="Google Shape;59;p8"/>
            <p:cNvSpPr/>
            <p:nvPr/>
          </p:nvSpPr>
          <p:spPr>
            <a:xfrm>
              <a:off x="-1441943" y="1663854"/>
              <a:ext cx="6507945" cy="3479666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60" name="Google Shape;60;p8"/>
          <p:cNvSpPr txBox="1">
            <a:spLocks noGrp="1"/>
          </p:cNvSpPr>
          <p:nvPr>
            <p:ph type="title"/>
          </p:nvPr>
        </p:nvSpPr>
        <p:spPr>
          <a:xfrm>
            <a:off x="2724400" y="2149600"/>
            <a:ext cx="6743200" cy="255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466790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9"/>
          <p:cNvGrpSpPr/>
          <p:nvPr/>
        </p:nvGrpSpPr>
        <p:grpSpPr>
          <a:xfrm>
            <a:off x="8521531" y="-67291"/>
            <a:ext cx="3770131" cy="7014401"/>
            <a:chOff x="6391148" y="-50469"/>
            <a:chExt cx="2827598" cy="5260801"/>
          </a:xfrm>
        </p:grpSpPr>
        <p:sp>
          <p:nvSpPr>
            <p:cNvPr id="63" name="Google Shape;63;p9"/>
            <p:cNvSpPr/>
            <p:nvPr/>
          </p:nvSpPr>
          <p:spPr>
            <a:xfrm rot="5400000">
              <a:off x="7157908" y="-444733"/>
              <a:ext cx="1120044" cy="1908574"/>
            </a:xfrm>
            <a:custGeom>
              <a:avLst/>
              <a:gdLst/>
              <a:ahLst/>
              <a:cxnLst/>
              <a:rect l="l" t="t" r="r" b="b"/>
              <a:pathLst>
                <a:path w="20839" h="35510" extrusionOk="0">
                  <a:moveTo>
                    <a:pt x="1" y="1"/>
                  </a:moveTo>
                  <a:lnTo>
                    <a:pt x="1" y="35510"/>
                  </a:lnTo>
                  <a:cubicBezTo>
                    <a:pt x="405" y="33962"/>
                    <a:pt x="1953" y="32416"/>
                    <a:pt x="2970" y="31699"/>
                  </a:cubicBezTo>
                  <a:cubicBezTo>
                    <a:pt x="5126" y="30183"/>
                    <a:pt x="7328" y="28954"/>
                    <a:pt x="9733" y="27857"/>
                  </a:cubicBezTo>
                  <a:cubicBezTo>
                    <a:pt x="12107" y="26774"/>
                    <a:pt x="14522" y="25697"/>
                    <a:pt x="16572" y="24078"/>
                  </a:cubicBezTo>
                  <a:cubicBezTo>
                    <a:pt x="19081" y="22095"/>
                    <a:pt x="20838" y="19156"/>
                    <a:pt x="20797" y="15889"/>
                  </a:cubicBezTo>
                  <a:cubicBezTo>
                    <a:pt x="20773" y="13947"/>
                    <a:pt x="20064" y="12000"/>
                    <a:pt x="18735" y="10588"/>
                  </a:cubicBezTo>
                  <a:cubicBezTo>
                    <a:pt x="16768" y="8504"/>
                    <a:pt x="14076" y="8061"/>
                    <a:pt x="11457" y="7303"/>
                  </a:cubicBezTo>
                  <a:cubicBezTo>
                    <a:pt x="8618" y="6483"/>
                    <a:pt x="5694" y="5548"/>
                    <a:pt x="3101" y="4091"/>
                  </a:cubicBezTo>
                  <a:cubicBezTo>
                    <a:pt x="1651" y="3278"/>
                    <a:pt x="610" y="1665"/>
                    <a:pt x="1" y="1"/>
                  </a:cubicBez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4" name="Google Shape;64;p9"/>
            <p:cNvSpPr/>
            <p:nvPr/>
          </p:nvSpPr>
          <p:spPr>
            <a:xfrm>
              <a:off x="6391148" y="4084076"/>
              <a:ext cx="2827598" cy="1126257"/>
            </a:xfrm>
            <a:custGeom>
              <a:avLst/>
              <a:gdLst/>
              <a:ahLst/>
              <a:cxnLst/>
              <a:rect l="l" t="t" r="r" b="b"/>
              <a:pathLst>
                <a:path w="48716" h="19404" extrusionOk="0">
                  <a:moveTo>
                    <a:pt x="48716" y="1"/>
                  </a:moveTo>
                  <a:cubicBezTo>
                    <a:pt x="44289" y="3195"/>
                    <a:pt x="39621" y="6196"/>
                    <a:pt x="34287" y="7162"/>
                  </a:cubicBezTo>
                  <a:cubicBezTo>
                    <a:pt x="32093" y="7559"/>
                    <a:pt x="29864" y="7596"/>
                    <a:pt x="27630" y="7596"/>
                  </a:cubicBezTo>
                  <a:cubicBezTo>
                    <a:pt x="27116" y="7596"/>
                    <a:pt x="26601" y="7594"/>
                    <a:pt x="26086" y="7594"/>
                  </a:cubicBezTo>
                  <a:cubicBezTo>
                    <a:pt x="25138" y="7594"/>
                    <a:pt x="24189" y="7601"/>
                    <a:pt x="23243" y="7639"/>
                  </a:cubicBezTo>
                  <a:cubicBezTo>
                    <a:pt x="15993" y="7930"/>
                    <a:pt x="8624" y="10235"/>
                    <a:pt x="3302" y="15164"/>
                  </a:cubicBezTo>
                  <a:cubicBezTo>
                    <a:pt x="1979" y="16389"/>
                    <a:pt x="783" y="17780"/>
                    <a:pt x="0" y="19403"/>
                  </a:cubicBezTo>
                  <a:lnTo>
                    <a:pt x="48716" y="19310"/>
                  </a:lnTo>
                  <a:lnTo>
                    <a:pt x="48716" y="1"/>
                  </a:ln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65" name="Google Shape;65;p9"/>
          <p:cNvSpPr txBox="1">
            <a:spLocks noGrp="1"/>
          </p:cNvSpPr>
          <p:nvPr>
            <p:ph type="subTitle" idx="1"/>
          </p:nvPr>
        </p:nvSpPr>
        <p:spPr>
          <a:xfrm>
            <a:off x="3528000" y="2960500"/>
            <a:ext cx="5136000" cy="2264800"/>
          </a:xfrm>
          <a:prstGeom prst="rect">
            <a:avLst/>
          </a:prstGeom>
          <a:ln w="19050" cap="flat" cmpd="sng">
            <a:solidFill>
              <a:schemeClr val="accent5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Quicksand"/>
                <a:ea typeface="Quicksand"/>
                <a:cs typeface="Quicksand"/>
                <a:sym typeface="Quicksand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960000" y="561100"/>
            <a:ext cx="10272000" cy="7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 sz="4267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cxnSp>
        <p:nvCxnSpPr>
          <p:cNvPr id="67" name="Google Shape;67;p9"/>
          <p:cNvCxnSpPr/>
          <p:nvPr/>
        </p:nvCxnSpPr>
        <p:spPr>
          <a:xfrm>
            <a:off x="1089667" y="1472000"/>
            <a:ext cx="1319600" cy="0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dot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33766815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0"/>
          <p:cNvSpPr txBox="1">
            <a:spLocks noGrp="1"/>
          </p:cNvSpPr>
          <p:nvPr>
            <p:ph type="title"/>
          </p:nvPr>
        </p:nvSpPr>
        <p:spPr>
          <a:xfrm>
            <a:off x="8404633" y="1593200"/>
            <a:ext cx="2827200" cy="367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200"/>
              <a:buNone/>
              <a:defRPr sz="5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157659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oogle Shape;71;p11"/>
          <p:cNvGrpSpPr/>
          <p:nvPr/>
        </p:nvGrpSpPr>
        <p:grpSpPr>
          <a:xfrm>
            <a:off x="4" y="379184"/>
            <a:ext cx="12291753" cy="6567961"/>
            <a:chOff x="2" y="284387"/>
            <a:chExt cx="9218815" cy="4925971"/>
          </a:xfrm>
        </p:grpSpPr>
        <p:sp>
          <p:nvSpPr>
            <p:cNvPr id="72" name="Google Shape;72;p11"/>
            <p:cNvSpPr/>
            <p:nvPr/>
          </p:nvSpPr>
          <p:spPr>
            <a:xfrm>
              <a:off x="2" y="284387"/>
              <a:ext cx="2314484" cy="3943918"/>
            </a:xfrm>
            <a:custGeom>
              <a:avLst/>
              <a:gdLst/>
              <a:ahLst/>
              <a:cxnLst/>
              <a:rect l="l" t="t" r="r" b="b"/>
              <a:pathLst>
                <a:path w="20839" h="35510" extrusionOk="0">
                  <a:moveTo>
                    <a:pt x="1" y="1"/>
                  </a:moveTo>
                  <a:lnTo>
                    <a:pt x="1" y="35510"/>
                  </a:lnTo>
                  <a:cubicBezTo>
                    <a:pt x="405" y="33962"/>
                    <a:pt x="1953" y="32416"/>
                    <a:pt x="2970" y="31699"/>
                  </a:cubicBezTo>
                  <a:cubicBezTo>
                    <a:pt x="5126" y="30183"/>
                    <a:pt x="7328" y="28954"/>
                    <a:pt x="9733" y="27857"/>
                  </a:cubicBezTo>
                  <a:cubicBezTo>
                    <a:pt x="12107" y="26774"/>
                    <a:pt x="14522" y="25697"/>
                    <a:pt x="16572" y="24078"/>
                  </a:cubicBezTo>
                  <a:cubicBezTo>
                    <a:pt x="19081" y="22095"/>
                    <a:pt x="20838" y="19156"/>
                    <a:pt x="20797" y="15889"/>
                  </a:cubicBezTo>
                  <a:cubicBezTo>
                    <a:pt x="20773" y="13947"/>
                    <a:pt x="20064" y="12000"/>
                    <a:pt x="18735" y="10588"/>
                  </a:cubicBezTo>
                  <a:cubicBezTo>
                    <a:pt x="16768" y="8504"/>
                    <a:pt x="14076" y="8061"/>
                    <a:pt x="11457" y="7303"/>
                  </a:cubicBezTo>
                  <a:cubicBezTo>
                    <a:pt x="8618" y="6483"/>
                    <a:pt x="5694" y="5548"/>
                    <a:pt x="3101" y="4091"/>
                  </a:cubicBezTo>
                  <a:cubicBezTo>
                    <a:pt x="1651" y="3278"/>
                    <a:pt x="610" y="1665"/>
                    <a:pt x="1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3" name="Google Shape;73;p11"/>
            <p:cNvSpPr/>
            <p:nvPr/>
          </p:nvSpPr>
          <p:spPr>
            <a:xfrm>
              <a:off x="4088534" y="3166923"/>
              <a:ext cx="5130282" cy="2043435"/>
            </a:xfrm>
            <a:custGeom>
              <a:avLst/>
              <a:gdLst/>
              <a:ahLst/>
              <a:cxnLst/>
              <a:rect l="l" t="t" r="r" b="b"/>
              <a:pathLst>
                <a:path w="48716" h="19404" extrusionOk="0">
                  <a:moveTo>
                    <a:pt x="48716" y="1"/>
                  </a:moveTo>
                  <a:cubicBezTo>
                    <a:pt x="44289" y="3195"/>
                    <a:pt x="39621" y="6196"/>
                    <a:pt x="34287" y="7162"/>
                  </a:cubicBezTo>
                  <a:cubicBezTo>
                    <a:pt x="32093" y="7559"/>
                    <a:pt x="29864" y="7596"/>
                    <a:pt x="27630" y="7596"/>
                  </a:cubicBezTo>
                  <a:cubicBezTo>
                    <a:pt x="27116" y="7596"/>
                    <a:pt x="26601" y="7594"/>
                    <a:pt x="26086" y="7594"/>
                  </a:cubicBezTo>
                  <a:cubicBezTo>
                    <a:pt x="25138" y="7594"/>
                    <a:pt x="24189" y="7601"/>
                    <a:pt x="23243" y="7639"/>
                  </a:cubicBezTo>
                  <a:cubicBezTo>
                    <a:pt x="15993" y="7930"/>
                    <a:pt x="8624" y="10235"/>
                    <a:pt x="3302" y="15164"/>
                  </a:cubicBezTo>
                  <a:cubicBezTo>
                    <a:pt x="1979" y="16389"/>
                    <a:pt x="783" y="17780"/>
                    <a:pt x="0" y="19403"/>
                  </a:cubicBezTo>
                  <a:lnTo>
                    <a:pt x="48716" y="19310"/>
                  </a:lnTo>
                  <a:lnTo>
                    <a:pt x="48716" y="1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74" name="Google Shape;74;p11"/>
          <p:cNvSpPr txBox="1">
            <a:spLocks noGrp="1"/>
          </p:cNvSpPr>
          <p:nvPr>
            <p:ph type="title" hasCustomPrompt="1"/>
          </p:nvPr>
        </p:nvSpPr>
        <p:spPr>
          <a:xfrm>
            <a:off x="4773200" y="2077967"/>
            <a:ext cx="6458800" cy="201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4266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9pPr>
          </a:lstStyle>
          <a:p>
            <a:r>
              <a:t>xx%</a:t>
            </a:r>
          </a:p>
        </p:txBody>
      </p:sp>
      <p:sp>
        <p:nvSpPr>
          <p:cNvPr id="75" name="Google Shape;75;p11"/>
          <p:cNvSpPr txBox="1">
            <a:spLocks noGrp="1"/>
          </p:cNvSpPr>
          <p:nvPr>
            <p:ph type="subTitle" idx="1"/>
          </p:nvPr>
        </p:nvSpPr>
        <p:spPr>
          <a:xfrm>
            <a:off x="4773200" y="4092833"/>
            <a:ext cx="6458800" cy="69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13570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EDA13C-01BB-4D11-BAEA-CB5B446DA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7571932-D07C-4512-B72F-E4897DD933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76BAEEC-8319-4117-A342-E43F8BB2F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2E10166-2846-4665-BD6D-901978357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CBE1536-0AA2-4A93-A70E-9137456EE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5794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95093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Section header 1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3"/>
          <p:cNvSpPr/>
          <p:nvPr/>
        </p:nvSpPr>
        <p:spPr>
          <a:xfrm>
            <a:off x="-150298" y="3200371"/>
            <a:ext cx="6866351" cy="3671287"/>
          </a:xfrm>
          <a:custGeom>
            <a:avLst/>
            <a:gdLst/>
            <a:ahLst/>
            <a:cxnLst/>
            <a:rect l="l" t="t" r="r" b="b"/>
            <a:pathLst>
              <a:path w="36725" h="19635" extrusionOk="0">
                <a:moveTo>
                  <a:pt x="16954" y="1"/>
                </a:moveTo>
                <a:cubicBezTo>
                  <a:pt x="16286" y="1"/>
                  <a:pt x="15614" y="74"/>
                  <a:pt x="14952" y="171"/>
                </a:cubicBezTo>
                <a:cubicBezTo>
                  <a:pt x="12377" y="548"/>
                  <a:pt x="9854" y="1265"/>
                  <a:pt x="7265" y="1521"/>
                </a:cubicBezTo>
                <a:cubicBezTo>
                  <a:pt x="6695" y="1577"/>
                  <a:pt x="6117" y="1609"/>
                  <a:pt x="5539" y="1609"/>
                </a:cubicBezTo>
                <a:cubicBezTo>
                  <a:pt x="3597" y="1609"/>
                  <a:pt x="1654" y="1252"/>
                  <a:pt x="1" y="281"/>
                </a:cubicBezTo>
                <a:lnTo>
                  <a:pt x="1" y="19635"/>
                </a:lnTo>
                <a:lnTo>
                  <a:pt x="36475" y="19631"/>
                </a:lnTo>
                <a:cubicBezTo>
                  <a:pt x="36475" y="19632"/>
                  <a:pt x="36475" y="19633"/>
                  <a:pt x="36475" y="19633"/>
                </a:cubicBezTo>
                <a:cubicBezTo>
                  <a:pt x="36487" y="19633"/>
                  <a:pt x="36711" y="18885"/>
                  <a:pt x="36714" y="18403"/>
                </a:cubicBezTo>
                <a:cubicBezTo>
                  <a:pt x="36724" y="16226"/>
                  <a:pt x="35596" y="14139"/>
                  <a:pt x="33976" y="12689"/>
                </a:cubicBezTo>
                <a:cubicBezTo>
                  <a:pt x="32353" y="11239"/>
                  <a:pt x="30277" y="10373"/>
                  <a:pt x="28159" y="9882"/>
                </a:cubicBezTo>
                <a:cubicBezTo>
                  <a:pt x="26487" y="9495"/>
                  <a:pt x="24618" y="9245"/>
                  <a:pt x="23486" y="7958"/>
                </a:cubicBezTo>
                <a:cubicBezTo>
                  <a:pt x="21967" y="6231"/>
                  <a:pt x="22458" y="3375"/>
                  <a:pt x="20995" y="1597"/>
                </a:cubicBezTo>
                <a:cubicBezTo>
                  <a:pt x="20309" y="759"/>
                  <a:pt x="19257" y="278"/>
                  <a:pt x="18188" y="98"/>
                </a:cubicBezTo>
                <a:cubicBezTo>
                  <a:pt x="17780" y="29"/>
                  <a:pt x="17367" y="1"/>
                  <a:pt x="16954" y="1"/>
                </a:cubicBezTo>
                <a:close/>
              </a:path>
            </a:pathLst>
          </a:custGeom>
          <a:solidFill>
            <a:srgbClr val="FFFFFF">
              <a:alpha val="3911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9" name="Google Shape;79;p13"/>
          <p:cNvSpPr/>
          <p:nvPr/>
        </p:nvSpPr>
        <p:spPr>
          <a:xfrm>
            <a:off x="6365343" y="-71115"/>
            <a:ext cx="5884221" cy="3595869"/>
          </a:xfrm>
          <a:custGeom>
            <a:avLst/>
            <a:gdLst/>
            <a:ahLst/>
            <a:cxnLst/>
            <a:rect l="l" t="t" r="r" b="b"/>
            <a:pathLst>
              <a:path w="51440" h="31437" extrusionOk="0">
                <a:moveTo>
                  <a:pt x="51440" y="0"/>
                </a:moveTo>
                <a:lnTo>
                  <a:pt x="2368" y="363"/>
                </a:lnTo>
                <a:cubicBezTo>
                  <a:pt x="4510" y="748"/>
                  <a:pt x="5991" y="2928"/>
                  <a:pt x="6168" y="5098"/>
                </a:cubicBezTo>
                <a:cubicBezTo>
                  <a:pt x="6344" y="7271"/>
                  <a:pt x="5483" y="9393"/>
                  <a:pt x="4409" y="11289"/>
                </a:cubicBezTo>
                <a:cubicBezTo>
                  <a:pt x="3336" y="13182"/>
                  <a:pt x="2032" y="14958"/>
                  <a:pt x="1187" y="16966"/>
                </a:cubicBezTo>
                <a:cubicBezTo>
                  <a:pt x="537" y="18519"/>
                  <a:pt x="173" y="20188"/>
                  <a:pt x="84" y="21870"/>
                </a:cubicBezTo>
                <a:cubicBezTo>
                  <a:pt x="0" y="23437"/>
                  <a:pt x="163" y="25047"/>
                  <a:pt x="807" y="26476"/>
                </a:cubicBezTo>
                <a:cubicBezTo>
                  <a:pt x="1977" y="29075"/>
                  <a:pt x="4662" y="30795"/>
                  <a:pt x="7473" y="31273"/>
                </a:cubicBezTo>
                <a:cubicBezTo>
                  <a:pt x="8126" y="31385"/>
                  <a:pt x="8784" y="31437"/>
                  <a:pt x="9443" y="31437"/>
                </a:cubicBezTo>
                <a:cubicBezTo>
                  <a:pt x="11619" y="31437"/>
                  <a:pt x="13800" y="30870"/>
                  <a:pt x="15816" y="30020"/>
                </a:cubicBezTo>
                <a:cubicBezTo>
                  <a:pt x="18444" y="28912"/>
                  <a:pt x="20842" y="27341"/>
                  <a:pt x="23264" y="25836"/>
                </a:cubicBezTo>
                <a:cubicBezTo>
                  <a:pt x="27830" y="23001"/>
                  <a:pt x="32557" y="20360"/>
                  <a:pt x="37631" y="18589"/>
                </a:cubicBezTo>
                <a:cubicBezTo>
                  <a:pt x="41456" y="17253"/>
                  <a:pt x="45503" y="16426"/>
                  <a:pt x="49545" y="16426"/>
                </a:cubicBezTo>
                <a:cubicBezTo>
                  <a:pt x="50177" y="16426"/>
                  <a:pt x="50809" y="16446"/>
                  <a:pt x="51440" y="16488"/>
                </a:cubicBezTo>
                <a:lnTo>
                  <a:pt x="51440" y="0"/>
                </a:lnTo>
                <a:close/>
              </a:path>
            </a:pathLst>
          </a:custGeom>
          <a:solidFill>
            <a:srgbClr val="FFFFFF">
              <a:alpha val="3911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0" name="Google Shape;80;p13"/>
          <p:cNvSpPr txBox="1">
            <a:spLocks noGrp="1"/>
          </p:cNvSpPr>
          <p:nvPr>
            <p:ph type="title"/>
          </p:nvPr>
        </p:nvSpPr>
        <p:spPr>
          <a:xfrm>
            <a:off x="1800967" y="2914133"/>
            <a:ext cx="69596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96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title" idx="2" hasCustomPrompt="1"/>
          </p:nvPr>
        </p:nvSpPr>
        <p:spPr>
          <a:xfrm>
            <a:off x="1800967" y="1254867"/>
            <a:ext cx="2638400" cy="190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128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82" name="Google Shape;82;p13"/>
          <p:cNvSpPr txBox="1">
            <a:spLocks noGrp="1"/>
          </p:cNvSpPr>
          <p:nvPr>
            <p:ph type="subTitle" idx="1"/>
          </p:nvPr>
        </p:nvSpPr>
        <p:spPr>
          <a:xfrm>
            <a:off x="1800967" y="4222567"/>
            <a:ext cx="4122000" cy="7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33"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874668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 header 2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4"/>
          <p:cNvGrpSpPr/>
          <p:nvPr/>
        </p:nvGrpSpPr>
        <p:grpSpPr>
          <a:xfrm>
            <a:off x="4" y="379184"/>
            <a:ext cx="12291753" cy="6567961"/>
            <a:chOff x="2" y="284387"/>
            <a:chExt cx="9218815" cy="4925971"/>
          </a:xfrm>
        </p:grpSpPr>
        <p:sp>
          <p:nvSpPr>
            <p:cNvPr id="85" name="Google Shape;85;p14"/>
            <p:cNvSpPr/>
            <p:nvPr/>
          </p:nvSpPr>
          <p:spPr>
            <a:xfrm>
              <a:off x="2" y="284387"/>
              <a:ext cx="2314484" cy="3943918"/>
            </a:xfrm>
            <a:custGeom>
              <a:avLst/>
              <a:gdLst/>
              <a:ahLst/>
              <a:cxnLst/>
              <a:rect l="l" t="t" r="r" b="b"/>
              <a:pathLst>
                <a:path w="20839" h="35510" extrusionOk="0">
                  <a:moveTo>
                    <a:pt x="1" y="1"/>
                  </a:moveTo>
                  <a:lnTo>
                    <a:pt x="1" y="35510"/>
                  </a:lnTo>
                  <a:cubicBezTo>
                    <a:pt x="405" y="33962"/>
                    <a:pt x="1953" y="32416"/>
                    <a:pt x="2970" y="31699"/>
                  </a:cubicBezTo>
                  <a:cubicBezTo>
                    <a:pt x="5126" y="30183"/>
                    <a:pt x="7328" y="28954"/>
                    <a:pt x="9733" y="27857"/>
                  </a:cubicBezTo>
                  <a:cubicBezTo>
                    <a:pt x="12107" y="26774"/>
                    <a:pt x="14522" y="25697"/>
                    <a:pt x="16572" y="24078"/>
                  </a:cubicBezTo>
                  <a:cubicBezTo>
                    <a:pt x="19081" y="22095"/>
                    <a:pt x="20838" y="19156"/>
                    <a:pt x="20797" y="15889"/>
                  </a:cubicBezTo>
                  <a:cubicBezTo>
                    <a:pt x="20773" y="13947"/>
                    <a:pt x="20064" y="12000"/>
                    <a:pt x="18735" y="10588"/>
                  </a:cubicBezTo>
                  <a:cubicBezTo>
                    <a:pt x="16768" y="8504"/>
                    <a:pt x="14076" y="8061"/>
                    <a:pt x="11457" y="7303"/>
                  </a:cubicBezTo>
                  <a:cubicBezTo>
                    <a:pt x="8618" y="6483"/>
                    <a:pt x="5694" y="5548"/>
                    <a:pt x="3101" y="4091"/>
                  </a:cubicBezTo>
                  <a:cubicBezTo>
                    <a:pt x="1651" y="3278"/>
                    <a:pt x="610" y="1665"/>
                    <a:pt x="1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" name="Google Shape;86;p14"/>
            <p:cNvSpPr/>
            <p:nvPr/>
          </p:nvSpPr>
          <p:spPr>
            <a:xfrm>
              <a:off x="4088534" y="3166923"/>
              <a:ext cx="5130282" cy="2043435"/>
            </a:xfrm>
            <a:custGeom>
              <a:avLst/>
              <a:gdLst/>
              <a:ahLst/>
              <a:cxnLst/>
              <a:rect l="l" t="t" r="r" b="b"/>
              <a:pathLst>
                <a:path w="48716" h="19404" extrusionOk="0">
                  <a:moveTo>
                    <a:pt x="48716" y="1"/>
                  </a:moveTo>
                  <a:cubicBezTo>
                    <a:pt x="44289" y="3195"/>
                    <a:pt x="39621" y="6196"/>
                    <a:pt x="34287" y="7162"/>
                  </a:cubicBezTo>
                  <a:cubicBezTo>
                    <a:pt x="32093" y="7559"/>
                    <a:pt x="29864" y="7596"/>
                    <a:pt x="27630" y="7596"/>
                  </a:cubicBezTo>
                  <a:cubicBezTo>
                    <a:pt x="27116" y="7596"/>
                    <a:pt x="26601" y="7594"/>
                    <a:pt x="26086" y="7594"/>
                  </a:cubicBezTo>
                  <a:cubicBezTo>
                    <a:pt x="25138" y="7594"/>
                    <a:pt x="24189" y="7601"/>
                    <a:pt x="23243" y="7639"/>
                  </a:cubicBezTo>
                  <a:cubicBezTo>
                    <a:pt x="15993" y="7930"/>
                    <a:pt x="8624" y="10235"/>
                    <a:pt x="3302" y="15164"/>
                  </a:cubicBezTo>
                  <a:cubicBezTo>
                    <a:pt x="1979" y="16389"/>
                    <a:pt x="783" y="17780"/>
                    <a:pt x="0" y="19403"/>
                  </a:cubicBezTo>
                  <a:lnTo>
                    <a:pt x="48716" y="19310"/>
                  </a:lnTo>
                  <a:lnTo>
                    <a:pt x="48716" y="1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87" name="Google Shape;87;p14"/>
          <p:cNvSpPr txBox="1">
            <a:spLocks noGrp="1"/>
          </p:cNvSpPr>
          <p:nvPr>
            <p:ph type="title"/>
          </p:nvPr>
        </p:nvSpPr>
        <p:spPr>
          <a:xfrm>
            <a:off x="3995400" y="2914117"/>
            <a:ext cx="42012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96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title" idx="2" hasCustomPrompt="1"/>
          </p:nvPr>
        </p:nvSpPr>
        <p:spPr>
          <a:xfrm>
            <a:off x="4951200" y="1857817"/>
            <a:ext cx="2289600" cy="144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28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89" name="Google Shape;89;p14"/>
          <p:cNvSpPr txBox="1">
            <a:spLocks noGrp="1"/>
          </p:cNvSpPr>
          <p:nvPr>
            <p:ph type="subTitle" idx="1"/>
          </p:nvPr>
        </p:nvSpPr>
        <p:spPr>
          <a:xfrm>
            <a:off x="4400451" y="4425767"/>
            <a:ext cx="3392800" cy="7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144963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Title and tex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" name="Google Shape;107;p17"/>
          <p:cNvGrpSpPr/>
          <p:nvPr/>
        </p:nvGrpSpPr>
        <p:grpSpPr>
          <a:xfrm rot="10800000">
            <a:off x="-2402356" y="-562600"/>
            <a:ext cx="17624513" cy="8024360"/>
            <a:chOff x="-2721918" y="-516375"/>
            <a:chExt cx="13218385" cy="6018270"/>
          </a:xfrm>
        </p:grpSpPr>
        <p:sp>
          <p:nvSpPr>
            <p:cNvPr id="108" name="Google Shape;108;p17"/>
            <p:cNvSpPr/>
            <p:nvPr/>
          </p:nvSpPr>
          <p:spPr>
            <a:xfrm>
              <a:off x="6083300" y="-516375"/>
              <a:ext cx="4413166" cy="2696902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9" name="Google Shape;109;p17"/>
            <p:cNvSpPr/>
            <p:nvPr/>
          </p:nvSpPr>
          <p:spPr>
            <a:xfrm>
              <a:off x="-2721918" y="2022229"/>
              <a:ext cx="6507945" cy="3479666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10" name="Google Shape;110;p17"/>
          <p:cNvSpPr txBox="1">
            <a:spLocks noGrp="1"/>
          </p:cNvSpPr>
          <p:nvPr>
            <p:ph type="subTitle" idx="1"/>
          </p:nvPr>
        </p:nvSpPr>
        <p:spPr>
          <a:xfrm>
            <a:off x="3928000" y="4409200"/>
            <a:ext cx="4336000" cy="59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17"/>
          <p:cNvSpPr txBox="1">
            <a:spLocks noGrp="1"/>
          </p:cNvSpPr>
          <p:nvPr>
            <p:ph type="title"/>
          </p:nvPr>
        </p:nvSpPr>
        <p:spPr>
          <a:xfrm>
            <a:off x="2724400" y="2296667"/>
            <a:ext cx="6743200" cy="166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16133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247608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9"/>
          <p:cNvSpPr txBox="1">
            <a:spLocks noGrp="1"/>
          </p:cNvSpPr>
          <p:nvPr>
            <p:ph type="title"/>
          </p:nvPr>
        </p:nvSpPr>
        <p:spPr>
          <a:xfrm>
            <a:off x="960000" y="1510900"/>
            <a:ext cx="31152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20" name="Google Shape;120;p19"/>
          <p:cNvSpPr txBox="1">
            <a:spLocks noGrp="1"/>
          </p:cNvSpPr>
          <p:nvPr>
            <p:ph type="title" idx="2" hasCustomPrompt="1"/>
          </p:nvPr>
        </p:nvSpPr>
        <p:spPr>
          <a:xfrm>
            <a:off x="960000" y="720000"/>
            <a:ext cx="1700400" cy="10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6000" b="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21" name="Google Shape;121;p19"/>
          <p:cNvSpPr txBox="1">
            <a:spLocks noGrp="1"/>
          </p:cNvSpPr>
          <p:nvPr>
            <p:ph type="subTitle" idx="1"/>
          </p:nvPr>
        </p:nvSpPr>
        <p:spPr>
          <a:xfrm>
            <a:off x="960000" y="2292933"/>
            <a:ext cx="3115200" cy="6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9"/>
          <p:cNvSpPr txBox="1">
            <a:spLocks noGrp="1"/>
          </p:cNvSpPr>
          <p:nvPr>
            <p:ph type="title" idx="3"/>
          </p:nvPr>
        </p:nvSpPr>
        <p:spPr>
          <a:xfrm>
            <a:off x="4538400" y="1510900"/>
            <a:ext cx="31152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23" name="Google Shape;123;p19"/>
          <p:cNvSpPr txBox="1">
            <a:spLocks noGrp="1"/>
          </p:cNvSpPr>
          <p:nvPr>
            <p:ph type="title" idx="4" hasCustomPrompt="1"/>
          </p:nvPr>
        </p:nvSpPr>
        <p:spPr>
          <a:xfrm>
            <a:off x="4538400" y="720000"/>
            <a:ext cx="1700400" cy="10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6000" b="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24" name="Google Shape;124;p19"/>
          <p:cNvSpPr txBox="1">
            <a:spLocks noGrp="1"/>
          </p:cNvSpPr>
          <p:nvPr>
            <p:ph type="subTitle" idx="5"/>
          </p:nvPr>
        </p:nvSpPr>
        <p:spPr>
          <a:xfrm>
            <a:off x="4538400" y="2292933"/>
            <a:ext cx="3115200" cy="6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19"/>
          <p:cNvSpPr txBox="1">
            <a:spLocks noGrp="1"/>
          </p:cNvSpPr>
          <p:nvPr>
            <p:ph type="title" idx="6"/>
          </p:nvPr>
        </p:nvSpPr>
        <p:spPr>
          <a:xfrm>
            <a:off x="8116800" y="1510900"/>
            <a:ext cx="31152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26" name="Google Shape;126;p19"/>
          <p:cNvSpPr txBox="1">
            <a:spLocks noGrp="1"/>
          </p:cNvSpPr>
          <p:nvPr>
            <p:ph type="title" idx="7" hasCustomPrompt="1"/>
          </p:nvPr>
        </p:nvSpPr>
        <p:spPr>
          <a:xfrm>
            <a:off x="8116800" y="720000"/>
            <a:ext cx="1700400" cy="10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6000" b="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27" name="Google Shape;127;p19"/>
          <p:cNvSpPr txBox="1">
            <a:spLocks noGrp="1"/>
          </p:cNvSpPr>
          <p:nvPr>
            <p:ph type="subTitle" idx="8"/>
          </p:nvPr>
        </p:nvSpPr>
        <p:spPr>
          <a:xfrm>
            <a:off x="8116800" y="2292933"/>
            <a:ext cx="3115200" cy="6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19"/>
          <p:cNvSpPr txBox="1">
            <a:spLocks noGrp="1"/>
          </p:cNvSpPr>
          <p:nvPr>
            <p:ph type="title" idx="9"/>
          </p:nvPr>
        </p:nvSpPr>
        <p:spPr>
          <a:xfrm>
            <a:off x="960000" y="4709567"/>
            <a:ext cx="31152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29" name="Google Shape;129;p19"/>
          <p:cNvSpPr txBox="1">
            <a:spLocks noGrp="1"/>
          </p:cNvSpPr>
          <p:nvPr>
            <p:ph type="title" idx="13" hasCustomPrompt="1"/>
          </p:nvPr>
        </p:nvSpPr>
        <p:spPr>
          <a:xfrm>
            <a:off x="960000" y="3918667"/>
            <a:ext cx="1700400" cy="10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6000" b="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30" name="Google Shape;130;p19"/>
          <p:cNvSpPr txBox="1">
            <a:spLocks noGrp="1"/>
          </p:cNvSpPr>
          <p:nvPr>
            <p:ph type="subTitle" idx="14"/>
          </p:nvPr>
        </p:nvSpPr>
        <p:spPr>
          <a:xfrm>
            <a:off x="960000" y="5491600"/>
            <a:ext cx="3115200" cy="6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title" idx="15"/>
          </p:nvPr>
        </p:nvSpPr>
        <p:spPr>
          <a:xfrm>
            <a:off x="4538400" y="4709567"/>
            <a:ext cx="31152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32" name="Google Shape;132;p19"/>
          <p:cNvSpPr txBox="1">
            <a:spLocks noGrp="1"/>
          </p:cNvSpPr>
          <p:nvPr>
            <p:ph type="title" idx="16" hasCustomPrompt="1"/>
          </p:nvPr>
        </p:nvSpPr>
        <p:spPr>
          <a:xfrm>
            <a:off x="4538400" y="3918667"/>
            <a:ext cx="1700400" cy="10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6000" b="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33" name="Google Shape;133;p19"/>
          <p:cNvSpPr txBox="1">
            <a:spLocks noGrp="1"/>
          </p:cNvSpPr>
          <p:nvPr>
            <p:ph type="subTitle" idx="17"/>
          </p:nvPr>
        </p:nvSpPr>
        <p:spPr>
          <a:xfrm>
            <a:off x="4538400" y="5491600"/>
            <a:ext cx="3115200" cy="6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703567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oogle Shape;135;p20"/>
          <p:cNvGrpSpPr/>
          <p:nvPr/>
        </p:nvGrpSpPr>
        <p:grpSpPr>
          <a:xfrm>
            <a:off x="-1922590" y="-84766"/>
            <a:ext cx="14320513" cy="6942793"/>
            <a:chOff x="-1441943" y="-63575"/>
            <a:chExt cx="10740385" cy="5207095"/>
          </a:xfrm>
        </p:grpSpPr>
        <p:sp>
          <p:nvSpPr>
            <p:cNvPr id="136" name="Google Shape;136;p20"/>
            <p:cNvSpPr/>
            <p:nvPr/>
          </p:nvSpPr>
          <p:spPr>
            <a:xfrm>
              <a:off x="4885275" y="-63575"/>
              <a:ext cx="4413166" cy="2696902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" name="Google Shape;137;p20"/>
            <p:cNvSpPr/>
            <p:nvPr/>
          </p:nvSpPr>
          <p:spPr>
            <a:xfrm>
              <a:off x="-1441943" y="1663854"/>
              <a:ext cx="6507945" cy="3479666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38" name="Google Shape;138;p20"/>
          <p:cNvSpPr txBox="1">
            <a:spLocks noGrp="1"/>
          </p:cNvSpPr>
          <p:nvPr>
            <p:ph type="title"/>
          </p:nvPr>
        </p:nvSpPr>
        <p:spPr>
          <a:xfrm>
            <a:off x="3523385" y="4306084"/>
            <a:ext cx="5145200" cy="70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139" name="Google Shape;139;p20"/>
          <p:cNvSpPr txBox="1">
            <a:spLocks noGrp="1"/>
          </p:cNvSpPr>
          <p:nvPr>
            <p:ph type="subTitle" idx="1"/>
          </p:nvPr>
        </p:nvSpPr>
        <p:spPr>
          <a:xfrm>
            <a:off x="2590200" y="2027733"/>
            <a:ext cx="7011600" cy="18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933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599320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2">
  <p:cSld name="Title and two columns 2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1" name="Google Shape;141;p21"/>
          <p:cNvGrpSpPr/>
          <p:nvPr/>
        </p:nvGrpSpPr>
        <p:grpSpPr>
          <a:xfrm>
            <a:off x="5" y="-16596"/>
            <a:ext cx="12191983" cy="6945647"/>
            <a:chOff x="3" y="-12447"/>
            <a:chExt cx="9143987" cy="5209235"/>
          </a:xfrm>
        </p:grpSpPr>
        <p:sp>
          <p:nvSpPr>
            <p:cNvPr id="142" name="Google Shape;142;p21"/>
            <p:cNvSpPr/>
            <p:nvPr/>
          </p:nvSpPr>
          <p:spPr>
            <a:xfrm>
              <a:off x="3" y="3366547"/>
              <a:ext cx="3323429" cy="1776967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3" name="Google Shape;143;p21"/>
            <p:cNvSpPr/>
            <p:nvPr/>
          </p:nvSpPr>
          <p:spPr>
            <a:xfrm rot="10800000" flipH="1">
              <a:off x="5551672" y="-12447"/>
              <a:ext cx="3592318" cy="1430851"/>
            </a:xfrm>
            <a:custGeom>
              <a:avLst/>
              <a:gdLst/>
              <a:ahLst/>
              <a:cxnLst/>
              <a:rect l="l" t="t" r="r" b="b"/>
              <a:pathLst>
                <a:path w="48716" h="19404" extrusionOk="0">
                  <a:moveTo>
                    <a:pt x="48716" y="1"/>
                  </a:moveTo>
                  <a:cubicBezTo>
                    <a:pt x="44289" y="3195"/>
                    <a:pt x="39621" y="6196"/>
                    <a:pt x="34287" y="7162"/>
                  </a:cubicBezTo>
                  <a:cubicBezTo>
                    <a:pt x="32093" y="7559"/>
                    <a:pt x="29864" y="7596"/>
                    <a:pt x="27630" y="7596"/>
                  </a:cubicBezTo>
                  <a:cubicBezTo>
                    <a:pt x="27116" y="7596"/>
                    <a:pt x="26601" y="7594"/>
                    <a:pt x="26086" y="7594"/>
                  </a:cubicBezTo>
                  <a:cubicBezTo>
                    <a:pt x="25138" y="7594"/>
                    <a:pt x="24189" y="7601"/>
                    <a:pt x="23243" y="7639"/>
                  </a:cubicBezTo>
                  <a:cubicBezTo>
                    <a:pt x="15993" y="7930"/>
                    <a:pt x="8624" y="10235"/>
                    <a:pt x="3302" y="15164"/>
                  </a:cubicBezTo>
                  <a:cubicBezTo>
                    <a:pt x="1979" y="16389"/>
                    <a:pt x="783" y="17780"/>
                    <a:pt x="0" y="19403"/>
                  </a:cubicBezTo>
                  <a:lnTo>
                    <a:pt x="48716" y="19310"/>
                  </a:lnTo>
                  <a:lnTo>
                    <a:pt x="48716" y="1"/>
                  </a:ln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" name="Google Shape;144;p21"/>
            <p:cNvSpPr/>
            <p:nvPr/>
          </p:nvSpPr>
          <p:spPr>
            <a:xfrm rot="-5400000">
              <a:off x="5874667" y="3403155"/>
              <a:ext cx="1326611" cy="2260655"/>
            </a:xfrm>
            <a:custGeom>
              <a:avLst/>
              <a:gdLst/>
              <a:ahLst/>
              <a:cxnLst/>
              <a:rect l="l" t="t" r="r" b="b"/>
              <a:pathLst>
                <a:path w="20839" h="35510" extrusionOk="0">
                  <a:moveTo>
                    <a:pt x="1" y="1"/>
                  </a:moveTo>
                  <a:lnTo>
                    <a:pt x="1" y="35510"/>
                  </a:lnTo>
                  <a:cubicBezTo>
                    <a:pt x="405" y="33962"/>
                    <a:pt x="1953" y="32416"/>
                    <a:pt x="2970" y="31699"/>
                  </a:cubicBezTo>
                  <a:cubicBezTo>
                    <a:pt x="5126" y="30183"/>
                    <a:pt x="7328" y="28954"/>
                    <a:pt x="9733" y="27857"/>
                  </a:cubicBezTo>
                  <a:cubicBezTo>
                    <a:pt x="12107" y="26774"/>
                    <a:pt x="14522" y="25697"/>
                    <a:pt x="16572" y="24078"/>
                  </a:cubicBezTo>
                  <a:cubicBezTo>
                    <a:pt x="19081" y="22095"/>
                    <a:pt x="20838" y="19156"/>
                    <a:pt x="20797" y="15889"/>
                  </a:cubicBezTo>
                  <a:cubicBezTo>
                    <a:pt x="20773" y="13947"/>
                    <a:pt x="20064" y="12000"/>
                    <a:pt x="18735" y="10588"/>
                  </a:cubicBezTo>
                  <a:cubicBezTo>
                    <a:pt x="16768" y="8504"/>
                    <a:pt x="14076" y="8061"/>
                    <a:pt x="11457" y="7303"/>
                  </a:cubicBezTo>
                  <a:cubicBezTo>
                    <a:pt x="8618" y="6483"/>
                    <a:pt x="5694" y="5548"/>
                    <a:pt x="3101" y="4091"/>
                  </a:cubicBezTo>
                  <a:cubicBezTo>
                    <a:pt x="1651" y="3278"/>
                    <a:pt x="610" y="1665"/>
                    <a:pt x="1" y="1"/>
                  </a:cubicBez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45" name="Google Shape;145;p21"/>
          <p:cNvSpPr txBox="1">
            <a:spLocks noGrp="1"/>
          </p:cNvSpPr>
          <p:nvPr>
            <p:ph type="body" idx="1"/>
          </p:nvPr>
        </p:nvSpPr>
        <p:spPr>
          <a:xfrm>
            <a:off x="960000" y="1649433"/>
            <a:ext cx="5029200" cy="448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3979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100"/>
              <a:buChar char="●"/>
              <a:defRPr sz="1600">
                <a:solidFill>
                  <a:srgbClr val="434343"/>
                </a:solidFill>
              </a:defRPr>
            </a:lvl1pPr>
            <a:lvl2pPr marL="1219170" lvl="1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marL="1828754" lvl="2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marL="2438339" lvl="3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marL="3047924" lvl="4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marL="3657509" lvl="5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marL="4267093" lvl="6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marL="4876678" lvl="7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marL="5486263" lvl="8" indent="-423323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146" name="Google Shape;146;p21"/>
          <p:cNvSpPr txBox="1">
            <a:spLocks noGrp="1"/>
          </p:cNvSpPr>
          <p:nvPr>
            <p:ph type="body" idx="2"/>
          </p:nvPr>
        </p:nvSpPr>
        <p:spPr>
          <a:xfrm>
            <a:off x="6202700" y="1649433"/>
            <a:ext cx="5029200" cy="448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 sz="1600">
                <a:solidFill>
                  <a:srgbClr val="434343"/>
                </a:solidFill>
              </a:defRPr>
            </a:lvl1pPr>
            <a:lvl2pPr marL="1219170" lvl="1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marL="1828754" lvl="2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marL="2438339" lvl="3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marL="3047924" lvl="4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marL="3657509" lvl="5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marL="4267093" lvl="6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marL="4876678" lvl="7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marL="5486263" lvl="8" indent="-423323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147" name="Google Shape;147;p21"/>
          <p:cNvSpPr txBox="1">
            <a:spLocks noGrp="1"/>
          </p:cNvSpPr>
          <p:nvPr>
            <p:ph type="title"/>
          </p:nvPr>
        </p:nvSpPr>
        <p:spPr>
          <a:xfrm>
            <a:off x="960000" y="561100"/>
            <a:ext cx="10272000" cy="7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cxnSp>
        <p:nvCxnSpPr>
          <p:cNvPr id="148" name="Google Shape;148;p21"/>
          <p:cNvCxnSpPr/>
          <p:nvPr/>
        </p:nvCxnSpPr>
        <p:spPr>
          <a:xfrm>
            <a:off x="1089667" y="1472000"/>
            <a:ext cx="1319600" cy="0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dot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41128120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2"/>
          <p:cNvSpPr txBox="1">
            <a:spLocks noGrp="1"/>
          </p:cNvSpPr>
          <p:nvPr>
            <p:ph type="title"/>
          </p:nvPr>
        </p:nvSpPr>
        <p:spPr>
          <a:xfrm>
            <a:off x="960000" y="561100"/>
            <a:ext cx="10272000" cy="7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22"/>
          <p:cNvSpPr txBox="1">
            <a:spLocks noGrp="1"/>
          </p:cNvSpPr>
          <p:nvPr>
            <p:ph type="title" idx="2"/>
          </p:nvPr>
        </p:nvSpPr>
        <p:spPr>
          <a:xfrm>
            <a:off x="960000" y="1719367"/>
            <a:ext cx="28296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52" name="Google Shape;152;p22"/>
          <p:cNvSpPr txBox="1">
            <a:spLocks noGrp="1"/>
          </p:cNvSpPr>
          <p:nvPr>
            <p:ph type="subTitle" idx="1"/>
          </p:nvPr>
        </p:nvSpPr>
        <p:spPr>
          <a:xfrm>
            <a:off x="960000" y="2319815"/>
            <a:ext cx="2829600" cy="75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p22"/>
          <p:cNvSpPr txBox="1">
            <a:spLocks noGrp="1"/>
          </p:cNvSpPr>
          <p:nvPr>
            <p:ph type="title" idx="3"/>
          </p:nvPr>
        </p:nvSpPr>
        <p:spPr>
          <a:xfrm>
            <a:off x="960000" y="3252261"/>
            <a:ext cx="28296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54" name="Google Shape;154;p22"/>
          <p:cNvSpPr txBox="1">
            <a:spLocks noGrp="1"/>
          </p:cNvSpPr>
          <p:nvPr>
            <p:ph type="subTitle" idx="4"/>
          </p:nvPr>
        </p:nvSpPr>
        <p:spPr>
          <a:xfrm>
            <a:off x="960000" y="3852708"/>
            <a:ext cx="2829600" cy="75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22"/>
          <p:cNvSpPr txBox="1">
            <a:spLocks noGrp="1"/>
          </p:cNvSpPr>
          <p:nvPr>
            <p:ph type="title" idx="5"/>
          </p:nvPr>
        </p:nvSpPr>
        <p:spPr>
          <a:xfrm>
            <a:off x="960000" y="4785155"/>
            <a:ext cx="28296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56" name="Google Shape;156;p22"/>
          <p:cNvSpPr txBox="1">
            <a:spLocks noGrp="1"/>
          </p:cNvSpPr>
          <p:nvPr>
            <p:ph type="subTitle" idx="6"/>
          </p:nvPr>
        </p:nvSpPr>
        <p:spPr>
          <a:xfrm>
            <a:off x="960000" y="5385603"/>
            <a:ext cx="2829600" cy="75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22"/>
          <p:cNvSpPr txBox="1">
            <a:spLocks noGrp="1"/>
          </p:cNvSpPr>
          <p:nvPr>
            <p:ph type="subTitle" idx="7"/>
          </p:nvPr>
        </p:nvSpPr>
        <p:spPr>
          <a:xfrm>
            <a:off x="5307933" y="2909467"/>
            <a:ext cx="2829600" cy="1389200"/>
          </a:xfrm>
          <a:prstGeom prst="rect">
            <a:avLst/>
          </a:prstGeom>
          <a:ln w="19050" cap="flat" cmpd="sng">
            <a:solidFill>
              <a:schemeClr val="accent5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 b="1" i="1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58" name="Google Shape;158;p22"/>
          <p:cNvCxnSpPr/>
          <p:nvPr/>
        </p:nvCxnSpPr>
        <p:spPr>
          <a:xfrm>
            <a:off x="1089667" y="1472000"/>
            <a:ext cx="1319600" cy="0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dot"/>
            <a:round/>
            <a:headEnd type="none" w="med" len="med"/>
            <a:tailEnd type="none" w="med" len="med"/>
          </a:ln>
        </p:spPr>
      </p:cxnSp>
      <p:grpSp>
        <p:nvGrpSpPr>
          <p:cNvPr id="159" name="Google Shape;159;p22"/>
          <p:cNvGrpSpPr/>
          <p:nvPr/>
        </p:nvGrpSpPr>
        <p:grpSpPr>
          <a:xfrm>
            <a:off x="-1559361" y="-84767"/>
            <a:ext cx="13957373" cy="7229933"/>
            <a:chOff x="-1169521" y="-63575"/>
            <a:chExt cx="10468030" cy="5422450"/>
          </a:xfrm>
        </p:grpSpPr>
        <p:sp>
          <p:nvSpPr>
            <p:cNvPr id="160" name="Google Shape;160;p22"/>
            <p:cNvSpPr/>
            <p:nvPr/>
          </p:nvSpPr>
          <p:spPr>
            <a:xfrm>
              <a:off x="5875048" y="-63575"/>
              <a:ext cx="3423461" cy="2092054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1" name="Google Shape;161;p22"/>
            <p:cNvSpPr/>
            <p:nvPr/>
          </p:nvSpPr>
          <p:spPr>
            <a:xfrm>
              <a:off x="-1169521" y="3848109"/>
              <a:ext cx="2825530" cy="1510766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42450251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Numbers and text"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6" name="Google Shape;196;p25"/>
          <p:cNvGrpSpPr/>
          <p:nvPr/>
        </p:nvGrpSpPr>
        <p:grpSpPr>
          <a:xfrm flipH="1">
            <a:off x="-1922590" y="-84766"/>
            <a:ext cx="14320513" cy="6942793"/>
            <a:chOff x="-1441943" y="-63575"/>
            <a:chExt cx="10740385" cy="5207095"/>
          </a:xfrm>
        </p:grpSpPr>
        <p:sp>
          <p:nvSpPr>
            <p:cNvPr id="197" name="Google Shape;197;p25"/>
            <p:cNvSpPr/>
            <p:nvPr/>
          </p:nvSpPr>
          <p:spPr>
            <a:xfrm>
              <a:off x="4885275" y="-63575"/>
              <a:ext cx="4413166" cy="2696902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8" name="Google Shape;198;p25"/>
            <p:cNvSpPr/>
            <p:nvPr/>
          </p:nvSpPr>
          <p:spPr>
            <a:xfrm>
              <a:off x="-1441943" y="1663854"/>
              <a:ext cx="6507945" cy="3479666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99" name="Google Shape;199;p25"/>
          <p:cNvSpPr txBox="1">
            <a:spLocks noGrp="1"/>
          </p:cNvSpPr>
          <p:nvPr>
            <p:ph type="title" hasCustomPrompt="1"/>
          </p:nvPr>
        </p:nvSpPr>
        <p:spPr>
          <a:xfrm>
            <a:off x="960000" y="1170567"/>
            <a:ext cx="4610400" cy="1104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t>xx%</a:t>
            </a:r>
          </a:p>
        </p:txBody>
      </p:sp>
      <p:sp>
        <p:nvSpPr>
          <p:cNvPr id="200" name="Google Shape;200;p25"/>
          <p:cNvSpPr txBox="1">
            <a:spLocks noGrp="1"/>
          </p:cNvSpPr>
          <p:nvPr>
            <p:ph type="subTitle" idx="1"/>
          </p:nvPr>
        </p:nvSpPr>
        <p:spPr>
          <a:xfrm>
            <a:off x="960000" y="2274972"/>
            <a:ext cx="4610400" cy="5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1" name="Google Shape;201;p25"/>
          <p:cNvSpPr txBox="1">
            <a:spLocks noGrp="1"/>
          </p:cNvSpPr>
          <p:nvPr>
            <p:ph type="title" idx="2" hasCustomPrompt="1"/>
          </p:nvPr>
        </p:nvSpPr>
        <p:spPr>
          <a:xfrm>
            <a:off x="6621600" y="1170577"/>
            <a:ext cx="4610400" cy="1104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t>xx%</a:t>
            </a:r>
          </a:p>
        </p:txBody>
      </p:sp>
      <p:sp>
        <p:nvSpPr>
          <p:cNvPr id="202" name="Google Shape;202;p25"/>
          <p:cNvSpPr txBox="1">
            <a:spLocks noGrp="1"/>
          </p:cNvSpPr>
          <p:nvPr>
            <p:ph type="subTitle" idx="3"/>
          </p:nvPr>
        </p:nvSpPr>
        <p:spPr>
          <a:xfrm>
            <a:off x="6621600" y="2274983"/>
            <a:ext cx="4610400" cy="5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549665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0954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9DDFC7-5A5F-4503-B8C9-9207F342D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961FF7C-5A07-4830-888E-152B221988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2336B77-F27A-42CD-8CE9-1F7829DFA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02A6D4D-D345-4EA1-9513-F4EF051B9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D836280-97D9-44CE-88ED-72F23A0FA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66351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3" name="Google Shape;213;p28"/>
          <p:cNvGrpSpPr/>
          <p:nvPr/>
        </p:nvGrpSpPr>
        <p:grpSpPr>
          <a:xfrm>
            <a:off x="-1922590" y="-84767"/>
            <a:ext cx="14320513" cy="7031907"/>
            <a:chOff x="-1441943" y="-63575"/>
            <a:chExt cx="10740385" cy="5273930"/>
          </a:xfrm>
        </p:grpSpPr>
        <p:sp>
          <p:nvSpPr>
            <p:cNvPr id="214" name="Google Shape;214;p28"/>
            <p:cNvSpPr/>
            <p:nvPr/>
          </p:nvSpPr>
          <p:spPr>
            <a:xfrm>
              <a:off x="4885275" y="-63575"/>
              <a:ext cx="4413166" cy="2696902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5" name="Google Shape;215;p28"/>
            <p:cNvSpPr/>
            <p:nvPr/>
          </p:nvSpPr>
          <p:spPr>
            <a:xfrm>
              <a:off x="-1" y="284338"/>
              <a:ext cx="557131" cy="949360"/>
            </a:xfrm>
            <a:custGeom>
              <a:avLst/>
              <a:gdLst/>
              <a:ahLst/>
              <a:cxnLst/>
              <a:rect l="l" t="t" r="r" b="b"/>
              <a:pathLst>
                <a:path w="20839" h="35510" extrusionOk="0">
                  <a:moveTo>
                    <a:pt x="1" y="1"/>
                  </a:moveTo>
                  <a:lnTo>
                    <a:pt x="1" y="35510"/>
                  </a:lnTo>
                  <a:cubicBezTo>
                    <a:pt x="405" y="33962"/>
                    <a:pt x="1953" y="32416"/>
                    <a:pt x="2970" y="31699"/>
                  </a:cubicBezTo>
                  <a:cubicBezTo>
                    <a:pt x="5126" y="30183"/>
                    <a:pt x="7328" y="28954"/>
                    <a:pt x="9733" y="27857"/>
                  </a:cubicBezTo>
                  <a:cubicBezTo>
                    <a:pt x="12107" y="26774"/>
                    <a:pt x="14522" y="25697"/>
                    <a:pt x="16572" y="24078"/>
                  </a:cubicBezTo>
                  <a:cubicBezTo>
                    <a:pt x="19081" y="22095"/>
                    <a:pt x="20838" y="19156"/>
                    <a:pt x="20797" y="15889"/>
                  </a:cubicBezTo>
                  <a:cubicBezTo>
                    <a:pt x="20773" y="13947"/>
                    <a:pt x="20064" y="12000"/>
                    <a:pt x="18735" y="10588"/>
                  </a:cubicBezTo>
                  <a:cubicBezTo>
                    <a:pt x="16768" y="8504"/>
                    <a:pt x="14076" y="8061"/>
                    <a:pt x="11457" y="7303"/>
                  </a:cubicBezTo>
                  <a:cubicBezTo>
                    <a:pt x="8618" y="6483"/>
                    <a:pt x="5694" y="5548"/>
                    <a:pt x="3101" y="4091"/>
                  </a:cubicBezTo>
                  <a:cubicBezTo>
                    <a:pt x="1651" y="3278"/>
                    <a:pt x="610" y="1665"/>
                    <a:pt x="1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6" name="Google Shape;216;p28"/>
            <p:cNvSpPr/>
            <p:nvPr/>
          </p:nvSpPr>
          <p:spPr>
            <a:xfrm>
              <a:off x="-1441943" y="1663854"/>
              <a:ext cx="6507945" cy="3479666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7" name="Google Shape;217;p28"/>
            <p:cNvSpPr/>
            <p:nvPr/>
          </p:nvSpPr>
          <p:spPr>
            <a:xfrm>
              <a:off x="5626472" y="3779503"/>
              <a:ext cx="3592318" cy="1430851"/>
            </a:xfrm>
            <a:custGeom>
              <a:avLst/>
              <a:gdLst/>
              <a:ahLst/>
              <a:cxnLst/>
              <a:rect l="l" t="t" r="r" b="b"/>
              <a:pathLst>
                <a:path w="48716" h="19404" extrusionOk="0">
                  <a:moveTo>
                    <a:pt x="48716" y="1"/>
                  </a:moveTo>
                  <a:cubicBezTo>
                    <a:pt x="44289" y="3195"/>
                    <a:pt x="39621" y="6196"/>
                    <a:pt x="34287" y="7162"/>
                  </a:cubicBezTo>
                  <a:cubicBezTo>
                    <a:pt x="32093" y="7559"/>
                    <a:pt x="29864" y="7596"/>
                    <a:pt x="27630" y="7596"/>
                  </a:cubicBezTo>
                  <a:cubicBezTo>
                    <a:pt x="27116" y="7596"/>
                    <a:pt x="26601" y="7594"/>
                    <a:pt x="26086" y="7594"/>
                  </a:cubicBezTo>
                  <a:cubicBezTo>
                    <a:pt x="25138" y="7594"/>
                    <a:pt x="24189" y="7601"/>
                    <a:pt x="23243" y="7639"/>
                  </a:cubicBezTo>
                  <a:cubicBezTo>
                    <a:pt x="15993" y="7930"/>
                    <a:pt x="8624" y="10235"/>
                    <a:pt x="3302" y="15164"/>
                  </a:cubicBezTo>
                  <a:cubicBezTo>
                    <a:pt x="1979" y="16389"/>
                    <a:pt x="783" y="17780"/>
                    <a:pt x="0" y="19403"/>
                  </a:cubicBezTo>
                  <a:lnTo>
                    <a:pt x="48716" y="19310"/>
                  </a:lnTo>
                  <a:lnTo>
                    <a:pt x="48716" y="1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18" name="Google Shape;218;p28"/>
          <p:cNvSpPr/>
          <p:nvPr/>
        </p:nvSpPr>
        <p:spPr>
          <a:xfrm>
            <a:off x="1372801" y="4873533"/>
            <a:ext cx="592367" cy="569800"/>
          </a:xfrm>
          <a:custGeom>
            <a:avLst/>
            <a:gdLst/>
            <a:ahLst/>
            <a:cxnLst/>
            <a:rect l="l" t="t" r="r" b="b"/>
            <a:pathLst>
              <a:path w="17771" h="17094" extrusionOk="0">
                <a:moveTo>
                  <a:pt x="2082" y="0"/>
                </a:moveTo>
                <a:cubicBezTo>
                  <a:pt x="1919" y="0"/>
                  <a:pt x="1752" y="28"/>
                  <a:pt x="1623" y="127"/>
                </a:cubicBezTo>
                <a:cubicBezTo>
                  <a:pt x="1414" y="287"/>
                  <a:pt x="1366" y="579"/>
                  <a:pt x="1365" y="843"/>
                </a:cubicBezTo>
                <a:cubicBezTo>
                  <a:pt x="1357" y="2637"/>
                  <a:pt x="2707" y="4111"/>
                  <a:pt x="3970" y="5385"/>
                </a:cubicBezTo>
                <a:cubicBezTo>
                  <a:pt x="5902" y="7335"/>
                  <a:pt x="7836" y="9286"/>
                  <a:pt x="9769" y="11235"/>
                </a:cubicBezTo>
                <a:cubicBezTo>
                  <a:pt x="7340" y="9896"/>
                  <a:pt x="4910" y="8554"/>
                  <a:pt x="2481" y="7213"/>
                </a:cubicBezTo>
                <a:cubicBezTo>
                  <a:pt x="1964" y="6927"/>
                  <a:pt x="1349" y="6646"/>
                  <a:pt x="785" y="6646"/>
                </a:cubicBezTo>
                <a:cubicBezTo>
                  <a:pt x="504" y="6646"/>
                  <a:pt x="237" y="6715"/>
                  <a:pt x="0" y="6888"/>
                </a:cubicBezTo>
                <a:cubicBezTo>
                  <a:pt x="2500" y="10782"/>
                  <a:pt x="7716" y="11735"/>
                  <a:pt x="11442" y="14480"/>
                </a:cubicBezTo>
                <a:cubicBezTo>
                  <a:pt x="8697" y="13833"/>
                  <a:pt x="5878" y="13506"/>
                  <a:pt x="3057" y="13506"/>
                </a:cubicBezTo>
                <a:cubicBezTo>
                  <a:pt x="2277" y="13506"/>
                  <a:pt x="1497" y="13531"/>
                  <a:pt x="718" y="13581"/>
                </a:cubicBezTo>
                <a:cubicBezTo>
                  <a:pt x="324" y="14050"/>
                  <a:pt x="993" y="14671"/>
                  <a:pt x="1563" y="14899"/>
                </a:cubicBezTo>
                <a:cubicBezTo>
                  <a:pt x="4857" y="16219"/>
                  <a:pt x="8405" y="16903"/>
                  <a:pt x="11955" y="16903"/>
                </a:cubicBezTo>
                <a:cubicBezTo>
                  <a:pt x="12005" y="16903"/>
                  <a:pt x="12056" y="16902"/>
                  <a:pt x="12106" y="16902"/>
                </a:cubicBezTo>
                <a:lnTo>
                  <a:pt x="12106" y="16902"/>
                </a:lnTo>
                <a:cubicBezTo>
                  <a:pt x="12430" y="17030"/>
                  <a:pt x="12779" y="17093"/>
                  <a:pt x="13129" y="17093"/>
                </a:cubicBezTo>
                <a:cubicBezTo>
                  <a:pt x="13742" y="17093"/>
                  <a:pt x="14355" y="16897"/>
                  <a:pt x="14825" y="16502"/>
                </a:cubicBezTo>
                <a:cubicBezTo>
                  <a:pt x="15258" y="16139"/>
                  <a:pt x="15562" y="15649"/>
                  <a:pt x="15830" y="15151"/>
                </a:cubicBezTo>
                <a:cubicBezTo>
                  <a:pt x="17194" y="12617"/>
                  <a:pt x="17771" y="9665"/>
                  <a:pt x="17461" y="6804"/>
                </a:cubicBezTo>
                <a:cubicBezTo>
                  <a:pt x="17383" y="6067"/>
                  <a:pt x="17076" y="5168"/>
                  <a:pt x="16339" y="5093"/>
                </a:cubicBezTo>
                <a:cubicBezTo>
                  <a:pt x="16307" y="5090"/>
                  <a:pt x="16275" y="5088"/>
                  <a:pt x="16245" y="5088"/>
                </a:cubicBezTo>
                <a:cubicBezTo>
                  <a:pt x="15523" y="5088"/>
                  <a:pt x="15081" y="5952"/>
                  <a:pt x="14892" y="6678"/>
                </a:cubicBezTo>
                <a:cubicBezTo>
                  <a:pt x="14471" y="8284"/>
                  <a:pt x="14253" y="9944"/>
                  <a:pt x="14247" y="11604"/>
                </a:cubicBezTo>
                <a:cubicBezTo>
                  <a:pt x="13332" y="9266"/>
                  <a:pt x="12696" y="6820"/>
                  <a:pt x="12354" y="4332"/>
                </a:cubicBezTo>
                <a:cubicBezTo>
                  <a:pt x="12220" y="3363"/>
                  <a:pt x="11901" y="2139"/>
                  <a:pt x="10931" y="2020"/>
                </a:cubicBezTo>
                <a:cubicBezTo>
                  <a:pt x="10887" y="2015"/>
                  <a:pt x="10844" y="2012"/>
                  <a:pt x="10802" y="2012"/>
                </a:cubicBezTo>
                <a:cubicBezTo>
                  <a:pt x="10153" y="2012"/>
                  <a:pt x="9594" y="2617"/>
                  <a:pt x="9449" y="3265"/>
                </a:cubicBezTo>
                <a:cubicBezTo>
                  <a:pt x="9295" y="3956"/>
                  <a:pt x="9486" y="4673"/>
                  <a:pt x="9675" y="5354"/>
                </a:cubicBezTo>
                <a:cubicBezTo>
                  <a:pt x="10152" y="7063"/>
                  <a:pt x="10627" y="8772"/>
                  <a:pt x="11101" y="10481"/>
                </a:cubicBezTo>
                <a:cubicBezTo>
                  <a:pt x="9404" y="6966"/>
                  <a:pt x="7042" y="3772"/>
                  <a:pt x="4180" y="1117"/>
                </a:cubicBezTo>
                <a:cubicBezTo>
                  <a:pt x="3596" y="575"/>
                  <a:pt x="2924" y="28"/>
                  <a:pt x="2128" y="1"/>
                </a:cubicBezTo>
                <a:cubicBezTo>
                  <a:pt x="2113" y="0"/>
                  <a:pt x="2098" y="0"/>
                  <a:pt x="2082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9" name="Google Shape;219;p28"/>
          <p:cNvSpPr/>
          <p:nvPr/>
        </p:nvSpPr>
        <p:spPr>
          <a:xfrm>
            <a:off x="10351900" y="1126467"/>
            <a:ext cx="276533" cy="329267"/>
          </a:xfrm>
          <a:custGeom>
            <a:avLst/>
            <a:gdLst/>
            <a:ahLst/>
            <a:cxnLst/>
            <a:rect l="l" t="t" r="r" b="b"/>
            <a:pathLst>
              <a:path w="8296" h="9878" extrusionOk="0">
                <a:moveTo>
                  <a:pt x="7368" y="1"/>
                </a:moveTo>
                <a:cubicBezTo>
                  <a:pt x="7294" y="1"/>
                  <a:pt x="7216" y="20"/>
                  <a:pt x="7144" y="44"/>
                </a:cubicBezTo>
                <a:cubicBezTo>
                  <a:pt x="6241" y="348"/>
                  <a:pt x="5729" y="1279"/>
                  <a:pt x="5305" y="2133"/>
                </a:cubicBezTo>
                <a:cubicBezTo>
                  <a:pt x="4653" y="3439"/>
                  <a:pt x="4003" y="4747"/>
                  <a:pt x="3352" y="6053"/>
                </a:cubicBezTo>
                <a:lnTo>
                  <a:pt x="4129" y="1696"/>
                </a:lnTo>
                <a:cubicBezTo>
                  <a:pt x="4212" y="1234"/>
                  <a:pt x="4253" y="663"/>
                  <a:pt x="3869" y="392"/>
                </a:cubicBezTo>
                <a:cubicBezTo>
                  <a:pt x="2335" y="2316"/>
                  <a:pt x="2748" y="5104"/>
                  <a:pt x="2005" y="7450"/>
                </a:cubicBezTo>
                <a:cubicBezTo>
                  <a:pt x="1821" y="5545"/>
                  <a:pt x="1354" y="3668"/>
                  <a:pt x="623" y="1899"/>
                </a:cubicBezTo>
                <a:cubicBezTo>
                  <a:pt x="588" y="1886"/>
                  <a:pt x="555" y="1879"/>
                  <a:pt x="523" y="1879"/>
                </a:cubicBezTo>
                <a:cubicBezTo>
                  <a:pt x="276" y="1879"/>
                  <a:pt x="118" y="2260"/>
                  <a:pt x="103" y="2548"/>
                </a:cubicBezTo>
                <a:cubicBezTo>
                  <a:pt x="0" y="4460"/>
                  <a:pt x="273" y="6390"/>
                  <a:pt x="899" y="8199"/>
                </a:cubicBezTo>
                <a:lnTo>
                  <a:pt x="899" y="8199"/>
                </a:lnTo>
                <a:cubicBezTo>
                  <a:pt x="875" y="8707"/>
                  <a:pt x="1127" y="9232"/>
                  <a:pt x="1566" y="9499"/>
                </a:cubicBezTo>
                <a:cubicBezTo>
                  <a:pt x="1823" y="9654"/>
                  <a:pt x="2122" y="9724"/>
                  <a:pt x="2418" y="9774"/>
                </a:cubicBezTo>
                <a:cubicBezTo>
                  <a:pt x="2832" y="9843"/>
                  <a:pt x="3251" y="9878"/>
                  <a:pt x="3671" y="9878"/>
                </a:cubicBezTo>
                <a:cubicBezTo>
                  <a:pt x="4781" y="9878"/>
                  <a:pt x="5891" y="9636"/>
                  <a:pt x="6899" y="9167"/>
                </a:cubicBezTo>
                <a:cubicBezTo>
                  <a:pt x="7256" y="9000"/>
                  <a:pt x="7656" y="8693"/>
                  <a:pt x="7568" y="8309"/>
                </a:cubicBezTo>
                <a:cubicBezTo>
                  <a:pt x="7485" y="7953"/>
                  <a:pt x="7060" y="7845"/>
                  <a:pt x="6677" y="7845"/>
                </a:cubicBezTo>
                <a:cubicBezTo>
                  <a:pt x="6624" y="7845"/>
                  <a:pt x="6572" y="7847"/>
                  <a:pt x="6522" y="7851"/>
                </a:cubicBezTo>
                <a:cubicBezTo>
                  <a:pt x="5640" y="7914"/>
                  <a:pt x="4769" y="8089"/>
                  <a:pt x="3932" y="8369"/>
                </a:cubicBezTo>
                <a:cubicBezTo>
                  <a:pt x="4953" y="7509"/>
                  <a:pt x="6075" y="6769"/>
                  <a:pt x="7268" y="6173"/>
                </a:cubicBezTo>
                <a:cubicBezTo>
                  <a:pt x="7733" y="5939"/>
                  <a:pt x="8295" y="5570"/>
                  <a:pt x="8189" y="5060"/>
                </a:cubicBezTo>
                <a:cubicBezTo>
                  <a:pt x="8118" y="4723"/>
                  <a:pt x="7753" y="4523"/>
                  <a:pt x="7403" y="4523"/>
                </a:cubicBezTo>
                <a:cubicBezTo>
                  <a:pt x="7372" y="4523"/>
                  <a:pt x="7340" y="4524"/>
                  <a:pt x="7309" y="4528"/>
                </a:cubicBezTo>
                <a:cubicBezTo>
                  <a:pt x="6934" y="4569"/>
                  <a:pt x="6606" y="4788"/>
                  <a:pt x="6296" y="4999"/>
                </a:cubicBezTo>
                <a:lnTo>
                  <a:pt x="3960" y="6593"/>
                </a:lnTo>
                <a:cubicBezTo>
                  <a:pt x="5438" y="5137"/>
                  <a:pt x="6642" y="3403"/>
                  <a:pt x="7488" y="1508"/>
                </a:cubicBezTo>
                <a:cubicBezTo>
                  <a:pt x="7660" y="1121"/>
                  <a:pt x="7821" y="690"/>
                  <a:pt x="7699" y="285"/>
                </a:cubicBezTo>
                <a:cubicBezTo>
                  <a:pt x="7670" y="193"/>
                  <a:pt x="7626" y="104"/>
                  <a:pt x="7548" y="51"/>
                </a:cubicBezTo>
                <a:cubicBezTo>
                  <a:pt x="7494" y="15"/>
                  <a:pt x="7433" y="1"/>
                  <a:pt x="7368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0" name="Google Shape;220;p28"/>
          <p:cNvSpPr/>
          <p:nvPr/>
        </p:nvSpPr>
        <p:spPr>
          <a:xfrm>
            <a:off x="2077567" y="5190985"/>
            <a:ext cx="414733" cy="469100"/>
          </a:xfrm>
          <a:custGeom>
            <a:avLst/>
            <a:gdLst/>
            <a:ahLst/>
            <a:cxnLst/>
            <a:rect l="l" t="t" r="r" b="b"/>
            <a:pathLst>
              <a:path w="12442" h="14073" extrusionOk="0">
                <a:moveTo>
                  <a:pt x="6549" y="1"/>
                </a:moveTo>
                <a:cubicBezTo>
                  <a:pt x="6378" y="1"/>
                  <a:pt x="6233" y="130"/>
                  <a:pt x="6124" y="262"/>
                </a:cubicBezTo>
                <a:cubicBezTo>
                  <a:pt x="5361" y="1188"/>
                  <a:pt x="5439" y="2524"/>
                  <a:pt x="5554" y="3719"/>
                </a:cubicBezTo>
                <a:cubicBezTo>
                  <a:pt x="5731" y="5548"/>
                  <a:pt x="5910" y="7376"/>
                  <a:pt x="6088" y="9205"/>
                </a:cubicBezTo>
                <a:cubicBezTo>
                  <a:pt x="5397" y="7482"/>
                  <a:pt x="4703" y="5760"/>
                  <a:pt x="4010" y="4037"/>
                </a:cubicBezTo>
                <a:cubicBezTo>
                  <a:pt x="3789" y="3489"/>
                  <a:pt x="3451" y="2851"/>
                  <a:pt x="2861" y="2820"/>
                </a:cubicBezTo>
                <a:lnTo>
                  <a:pt x="2861" y="2820"/>
                </a:lnTo>
                <a:cubicBezTo>
                  <a:pt x="2509" y="5897"/>
                  <a:pt x="4813" y="8597"/>
                  <a:pt x="5584" y="11595"/>
                </a:cubicBezTo>
                <a:cubicBezTo>
                  <a:pt x="4116" y="9684"/>
                  <a:pt x="2364" y="7993"/>
                  <a:pt x="403" y="6595"/>
                </a:cubicBezTo>
                <a:cubicBezTo>
                  <a:pt x="0" y="6670"/>
                  <a:pt x="85" y="7275"/>
                  <a:pt x="283" y="7634"/>
                </a:cubicBezTo>
                <a:cubicBezTo>
                  <a:pt x="1449" y="9741"/>
                  <a:pt x="3026" y="11618"/>
                  <a:pt x="4901" y="13129"/>
                </a:cubicBezTo>
                <a:lnTo>
                  <a:pt x="4901" y="13129"/>
                </a:lnTo>
                <a:cubicBezTo>
                  <a:pt x="5211" y="13682"/>
                  <a:pt x="5821" y="14073"/>
                  <a:pt x="6460" y="14073"/>
                </a:cubicBezTo>
                <a:cubicBezTo>
                  <a:pt x="6467" y="14073"/>
                  <a:pt x="6474" y="14073"/>
                  <a:pt x="6482" y="14072"/>
                </a:cubicBezTo>
                <a:cubicBezTo>
                  <a:pt x="6860" y="14067"/>
                  <a:pt x="7226" y="13942"/>
                  <a:pt x="7574" y="13798"/>
                </a:cubicBezTo>
                <a:cubicBezTo>
                  <a:pt x="9352" y="13061"/>
                  <a:pt x="10900" y="11774"/>
                  <a:pt x="11949" y="10159"/>
                </a:cubicBezTo>
                <a:cubicBezTo>
                  <a:pt x="12219" y="9743"/>
                  <a:pt x="12442" y="9146"/>
                  <a:pt x="12090" y="8796"/>
                </a:cubicBezTo>
                <a:cubicBezTo>
                  <a:pt x="11963" y="8669"/>
                  <a:pt x="11805" y="8618"/>
                  <a:pt x="11635" y="8618"/>
                </a:cubicBezTo>
                <a:cubicBezTo>
                  <a:pt x="11312" y="8618"/>
                  <a:pt x="10947" y="8804"/>
                  <a:pt x="10670" y="9007"/>
                </a:cubicBezTo>
                <a:cubicBezTo>
                  <a:pt x="9772" y="9662"/>
                  <a:pt x="8958" y="10431"/>
                  <a:pt x="8253" y="11289"/>
                </a:cubicBezTo>
                <a:cubicBezTo>
                  <a:pt x="8767" y="9691"/>
                  <a:pt x="9471" y="8153"/>
                  <a:pt x="10346" y="6718"/>
                </a:cubicBezTo>
                <a:cubicBezTo>
                  <a:pt x="10686" y="6159"/>
                  <a:pt x="11038" y="5390"/>
                  <a:pt x="10586" y="4917"/>
                </a:cubicBezTo>
                <a:cubicBezTo>
                  <a:pt x="10433" y="4758"/>
                  <a:pt x="10223" y="4688"/>
                  <a:pt x="10004" y="4688"/>
                </a:cubicBezTo>
                <a:cubicBezTo>
                  <a:pt x="9753" y="4688"/>
                  <a:pt x="9490" y="4780"/>
                  <a:pt x="9291" y="4937"/>
                </a:cubicBezTo>
                <a:cubicBezTo>
                  <a:pt x="8919" y="5230"/>
                  <a:pt x="8715" y="5681"/>
                  <a:pt x="8525" y="6116"/>
                </a:cubicBezTo>
                <a:cubicBezTo>
                  <a:pt x="8050" y="7202"/>
                  <a:pt x="7573" y="8290"/>
                  <a:pt x="7097" y="9377"/>
                </a:cubicBezTo>
                <a:cubicBezTo>
                  <a:pt x="7703" y="6837"/>
                  <a:pt x="7829" y="4182"/>
                  <a:pt x="7467" y="1595"/>
                </a:cubicBezTo>
                <a:cubicBezTo>
                  <a:pt x="7393" y="1067"/>
                  <a:pt x="7276" y="501"/>
                  <a:pt x="6875" y="149"/>
                </a:cubicBezTo>
                <a:cubicBezTo>
                  <a:pt x="6786" y="70"/>
                  <a:pt x="6677" y="4"/>
                  <a:pt x="6559" y="1"/>
                </a:cubicBezTo>
                <a:cubicBezTo>
                  <a:pt x="6556" y="1"/>
                  <a:pt x="6553" y="1"/>
                  <a:pt x="6549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1" name="Google Shape;221;p28"/>
          <p:cNvSpPr/>
          <p:nvPr/>
        </p:nvSpPr>
        <p:spPr>
          <a:xfrm>
            <a:off x="9745601" y="1126467"/>
            <a:ext cx="251300" cy="198133"/>
          </a:xfrm>
          <a:custGeom>
            <a:avLst/>
            <a:gdLst/>
            <a:ahLst/>
            <a:cxnLst/>
            <a:rect l="l" t="t" r="r" b="b"/>
            <a:pathLst>
              <a:path w="7539" h="5944" extrusionOk="0">
                <a:moveTo>
                  <a:pt x="1702" y="0"/>
                </a:moveTo>
                <a:lnTo>
                  <a:pt x="1702" y="0"/>
                </a:lnTo>
                <a:cubicBezTo>
                  <a:pt x="2013" y="1136"/>
                  <a:pt x="2583" y="2199"/>
                  <a:pt x="3361" y="3083"/>
                </a:cubicBezTo>
                <a:lnTo>
                  <a:pt x="3111" y="2891"/>
                </a:lnTo>
                <a:cubicBezTo>
                  <a:pt x="2997" y="2889"/>
                  <a:pt x="2882" y="2888"/>
                  <a:pt x="2765" y="2888"/>
                </a:cubicBezTo>
                <a:cubicBezTo>
                  <a:pt x="1800" y="2888"/>
                  <a:pt x="779" y="2991"/>
                  <a:pt x="138" y="3687"/>
                </a:cubicBezTo>
                <a:cubicBezTo>
                  <a:pt x="69" y="3762"/>
                  <a:pt x="1" y="3857"/>
                  <a:pt x="17" y="3960"/>
                </a:cubicBezTo>
                <a:cubicBezTo>
                  <a:pt x="30" y="4030"/>
                  <a:pt x="79" y="4088"/>
                  <a:pt x="132" y="4135"/>
                </a:cubicBezTo>
                <a:cubicBezTo>
                  <a:pt x="357" y="4339"/>
                  <a:pt x="649" y="4424"/>
                  <a:pt x="952" y="4424"/>
                </a:cubicBezTo>
                <a:cubicBezTo>
                  <a:pt x="1271" y="4424"/>
                  <a:pt x="1603" y="4331"/>
                  <a:pt x="1887" y="4183"/>
                </a:cubicBezTo>
                <a:cubicBezTo>
                  <a:pt x="2440" y="3897"/>
                  <a:pt x="2892" y="3445"/>
                  <a:pt x="3435" y="3140"/>
                </a:cubicBezTo>
                <a:lnTo>
                  <a:pt x="3435" y="3140"/>
                </a:lnTo>
                <a:cubicBezTo>
                  <a:pt x="3000" y="3771"/>
                  <a:pt x="2737" y="4518"/>
                  <a:pt x="2682" y="5282"/>
                </a:cubicBezTo>
                <a:cubicBezTo>
                  <a:pt x="2669" y="5444"/>
                  <a:pt x="2680" y="5635"/>
                  <a:pt x="2814" y="5727"/>
                </a:cubicBezTo>
                <a:cubicBezTo>
                  <a:pt x="2860" y="5759"/>
                  <a:pt x="2909" y="5772"/>
                  <a:pt x="2959" y="5772"/>
                </a:cubicBezTo>
                <a:cubicBezTo>
                  <a:pt x="3112" y="5772"/>
                  <a:pt x="3276" y="5648"/>
                  <a:pt x="3383" y="5519"/>
                </a:cubicBezTo>
                <a:cubicBezTo>
                  <a:pt x="3843" y="4962"/>
                  <a:pt x="4052" y="4207"/>
                  <a:pt x="3945" y="3492"/>
                </a:cubicBezTo>
                <a:lnTo>
                  <a:pt x="3945" y="3492"/>
                </a:lnTo>
                <a:cubicBezTo>
                  <a:pt x="4114" y="4382"/>
                  <a:pt x="4319" y="5339"/>
                  <a:pt x="4994" y="5944"/>
                </a:cubicBezTo>
                <a:cubicBezTo>
                  <a:pt x="5563" y="5160"/>
                  <a:pt x="5232" y="3887"/>
                  <a:pt x="4352" y="3480"/>
                </a:cubicBezTo>
                <a:cubicBezTo>
                  <a:pt x="4958" y="3392"/>
                  <a:pt x="5563" y="3303"/>
                  <a:pt x="6168" y="3214"/>
                </a:cubicBezTo>
                <a:cubicBezTo>
                  <a:pt x="6728" y="3133"/>
                  <a:pt x="7404" y="2951"/>
                  <a:pt x="7538" y="2402"/>
                </a:cubicBezTo>
                <a:cubicBezTo>
                  <a:pt x="7160" y="2254"/>
                  <a:pt x="6755" y="2182"/>
                  <a:pt x="6349" y="2182"/>
                </a:cubicBezTo>
                <a:cubicBezTo>
                  <a:pt x="5547" y="2182"/>
                  <a:pt x="4742" y="2462"/>
                  <a:pt x="4135" y="2988"/>
                </a:cubicBezTo>
                <a:cubicBezTo>
                  <a:pt x="4608" y="2461"/>
                  <a:pt x="5040" y="1898"/>
                  <a:pt x="5429" y="1304"/>
                </a:cubicBezTo>
                <a:cubicBezTo>
                  <a:pt x="5553" y="1116"/>
                  <a:pt x="5667" y="852"/>
                  <a:pt x="5516" y="687"/>
                </a:cubicBezTo>
                <a:cubicBezTo>
                  <a:pt x="5452" y="616"/>
                  <a:pt x="5357" y="588"/>
                  <a:pt x="5260" y="588"/>
                </a:cubicBezTo>
                <a:cubicBezTo>
                  <a:pt x="5208" y="588"/>
                  <a:pt x="5154" y="596"/>
                  <a:pt x="5104" y="610"/>
                </a:cubicBezTo>
                <a:cubicBezTo>
                  <a:pt x="4794" y="693"/>
                  <a:pt x="4551" y="934"/>
                  <a:pt x="4361" y="1193"/>
                </a:cubicBezTo>
                <a:cubicBezTo>
                  <a:pt x="3966" y="1736"/>
                  <a:pt x="3746" y="2407"/>
                  <a:pt x="3745" y="3078"/>
                </a:cubicBezTo>
                <a:cubicBezTo>
                  <a:pt x="3597" y="2447"/>
                  <a:pt x="3446" y="1807"/>
                  <a:pt x="3135" y="1237"/>
                </a:cubicBezTo>
                <a:cubicBezTo>
                  <a:pt x="2824" y="668"/>
                  <a:pt x="2328" y="168"/>
                  <a:pt x="170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2" name="Google Shape;222;p28"/>
          <p:cNvSpPr/>
          <p:nvPr/>
        </p:nvSpPr>
        <p:spPr>
          <a:xfrm>
            <a:off x="9996900" y="1648834"/>
            <a:ext cx="111000" cy="110967"/>
          </a:xfrm>
          <a:custGeom>
            <a:avLst/>
            <a:gdLst/>
            <a:ahLst/>
            <a:cxnLst/>
            <a:rect l="l" t="t" r="r" b="b"/>
            <a:pathLst>
              <a:path w="3330" h="3329" extrusionOk="0">
                <a:moveTo>
                  <a:pt x="1666" y="1"/>
                </a:moveTo>
                <a:cubicBezTo>
                  <a:pt x="746" y="1"/>
                  <a:pt x="1" y="745"/>
                  <a:pt x="1" y="1665"/>
                </a:cubicBezTo>
                <a:cubicBezTo>
                  <a:pt x="1" y="2584"/>
                  <a:pt x="746" y="3328"/>
                  <a:pt x="1666" y="3328"/>
                </a:cubicBezTo>
                <a:cubicBezTo>
                  <a:pt x="2584" y="3328"/>
                  <a:pt x="3329" y="2584"/>
                  <a:pt x="3329" y="1665"/>
                </a:cubicBezTo>
                <a:cubicBezTo>
                  <a:pt x="3329" y="746"/>
                  <a:pt x="2583" y="1"/>
                  <a:pt x="1666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3" name="Google Shape;223;p28"/>
          <p:cNvSpPr/>
          <p:nvPr/>
        </p:nvSpPr>
        <p:spPr>
          <a:xfrm>
            <a:off x="2237967" y="930134"/>
            <a:ext cx="93933" cy="93967"/>
          </a:xfrm>
          <a:custGeom>
            <a:avLst/>
            <a:gdLst/>
            <a:ahLst/>
            <a:cxnLst/>
            <a:rect l="l" t="t" r="r" b="b"/>
            <a:pathLst>
              <a:path w="2818" h="2819" extrusionOk="0">
                <a:moveTo>
                  <a:pt x="1409" y="0"/>
                </a:moveTo>
                <a:cubicBezTo>
                  <a:pt x="630" y="0"/>
                  <a:pt x="0" y="631"/>
                  <a:pt x="0" y="1409"/>
                </a:cubicBezTo>
                <a:cubicBezTo>
                  <a:pt x="0" y="2187"/>
                  <a:pt x="630" y="2818"/>
                  <a:pt x="1409" y="2818"/>
                </a:cubicBezTo>
                <a:cubicBezTo>
                  <a:pt x="2187" y="2818"/>
                  <a:pt x="2817" y="2187"/>
                  <a:pt x="2817" y="1409"/>
                </a:cubicBezTo>
                <a:cubicBezTo>
                  <a:pt x="2817" y="631"/>
                  <a:pt x="2187" y="0"/>
                  <a:pt x="1409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224" name="Google Shape;224;p28"/>
          <p:cNvGrpSpPr/>
          <p:nvPr/>
        </p:nvGrpSpPr>
        <p:grpSpPr>
          <a:xfrm>
            <a:off x="823934" y="930134"/>
            <a:ext cx="1253633" cy="1330933"/>
            <a:chOff x="840625" y="2182775"/>
            <a:chExt cx="940225" cy="998200"/>
          </a:xfrm>
        </p:grpSpPr>
        <p:sp>
          <p:nvSpPr>
            <p:cNvPr id="225" name="Google Shape;225;p28"/>
            <p:cNvSpPr/>
            <p:nvPr/>
          </p:nvSpPr>
          <p:spPr>
            <a:xfrm>
              <a:off x="840625" y="2182775"/>
              <a:ext cx="940225" cy="939000"/>
            </a:xfrm>
            <a:custGeom>
              <a:avLst/>
              <a:gdLst/>
              <a:ahLst/>
              <a:cxnLst/>
              <a:rect l="l" t="t" r="r" b="b"/>
              <a:pathLst>
                <a:path w="37609" h="37560" extrusionOk="0">
                  <a:moveTo>
                    <a:pt x="5398" y="1"/>
                  </a:moveTo>
                  <a:lnTo>
                    <a:pt x="5398" y="1"/>
                  </a:lnTo>
                  <a:cubicBezTo>
                    <a:pt x="6045" y="6638"/>
                    <a:pt x="8136" y="13130"/>
                    <a:pt x="11485" y="18898"/>
                  </a:cubicBezTo>
                  <a:cubicBezTo>
                    <a:pt x="7868" y="20733"/>
                    <a:pt x="3988" y="22045"/>
                    <a:pt x="0" y="22785"/>
                  </a:cubicBezTo>
                  <a:cubicBezTo>
                    <a:pt x="3327" y="26577"/>
                    <a:pt x="7407" y="29707"/>
                    <a:pt x="11933" y="31937"/>
                  </a:cubicBezTo>
                  <a:cubicBezTo>
                    <a:pt x="9637" y="33798"/>
                    <a:pt x="7249" y="35547"/>
                    <a:pt x="4782" y="37174"/>
                  </a:cubicBezTo>
                  <a:cubicBezTo>
                    <a:pt x="6282" y="37433"/>
                    <a:pt x="7803" y="37560"/>
                    <a:pt x="9324" y="37560"/>
                  </a:cubicBezTo>
                  <a:cubicBezTo>
                    <a:pt x="15235" y="37560"/>
                    <a:pt x="21148" y="35641"/>
                    <a:pt x="25879" y="32091"/>
                  </a:cubicBezTo>
                  <a:cubicBezTo>
                    <a:pt x="29733" y="29439"/>
                    <a:pt x="31264" y="29123"/>
                    <a:pt x="33803" y="25201"/>
                  </a:cubicBezTo>
                  <a:cubicBezTo>
                    <a:pt x="36344" y="21275"/>
                    <a:pt x="37609" y="16324"/>
                    <a:pt x="36309" y="11833"/>
                  </a:cubicBezTo>
                  <a:lnTo>
                    <a:pt x="36309" y="11833"/>
                  </a:lnTo>
                  <a:cubicBezTo>
                    <a:pt x="32622" y="13674"/>
                    <a:pt x="29029" y="15703"/>
                    <a:pt x="25549" y="17911"/>
                  </a:cubicBezTo>
                  <a:cubicBezTo>
                    <a:pt x="26128" y="12958"/>
                    <a:pt x="25672" y="7886"/>
                    <a:pt x="24219" y="3117"/>
                  </a:cubicBezTo>
                  <a:cubicBezTo>
                    <a:pt x="20739" y="6055"/>
                    <a:pt x="18207" y="10099"/>
                    <a:pt x="17087" y="14515"/>
                  </a:cubicBezTo>
                  <a:cubicBezTo>
                    <a:pt x="13191" y="9677"/>
                    <a:pt x="9293" y="4839"/>
                    <a:pt x="539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6" name="Google Shape;226;p28"/>
            <p:cNvSpPr/>
            <p:nvPr/>
          </p:nvSpPr>
          <p:spPr>
            <a:xfrm>
              <a:off x="1128150" y="2486225"/>
              <a:ext cx="432525" cy="694750"/>
            </a:xfrm>
            <a:custGeom>
              <a:avLst/>
              <a:gdLst/>
              <a:ahLst/>
              <a:cxnLst/>
              <a:rect l="l" t="t" r="r" b="b"/>
              <a:pathLst>
                <a:path w="17301" h="27790" extrusionOk="0">
                  <a:moveTo>
                    <a:pt x="177" y="0"/>
                  </a:moveTo>
                  <a:cubicBezTo>
                    <a:pt x="86" y="0"/>
                    <a:pt x="0" y="88"/>
                    <a:pt x="65" y="186"/>
                  </a:cubicBezTo>
                  <a:cubicBezTo>
                    <a:pt x="3003" y="4629"/>
                    <a:pt x="5907" y="9097"/>
                    <a:pt x="8648" y="13665"/>
                  </a:cubicBezTo>
                  <a:cubicBezTo>
                    <a:pt x="11393" y="18241"/>
                    <a:pt x="13799" y="22999"/>
                    <a:pt x="16492" y="27600"/>
                  </a:cubicBezTo>
                  <a:cubicBezTo>
                    <a:pt x="16570" y="27734"/>
                    <a:pt x="16685" y="27790"/>
                    <a:pt x="16799" y="27790"/>
                  </a:cubicBezTo>
                  <a:cubicBezTo>
                    <a:pt x="17051" y="27790"/>
                    <a:pt x="17301" y="27516"/>
                    <a:pt x="17153" y="27212"/>
                  </a:cubicBezTo>
                  <a:cubicBezTo>
                    <a:pt x="14851" y="22439"/>
                    <a:pt x="11951" y="17868"/>
                    <a:pt x="9160" y="13366"/>
                  </a:cubicBezTo>
                  <a:cubicBezTo>
                    <a:pt x="6348" y="8834"/>
                    <a:pt x="3419" y="4372"/>
                    <a:pt x="285" y="57"/>
                  </a:cubicBezTo>
                  <a:cubicBezTo>
                    <a:pt x="256" y="17"/>
                    <a:pt x="216" y="0"/>
                    <a:pt x="17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7" name="Google Shape;227;p28"/>
            <p:cNvSpPr/>
            <p:nvPr/>
          </p:nvSpPr>
          <p:spPr>
            <a:xfrm>
              <a:off x="1160550" y="2970575"/>
              <a:ext cx="281275" cy="48900"/>
            </a:xfrm>
            <a:custGeom>
              <a:avLst/>
              <a:gdLst/>
              <a:ahLst/>
              <a:cxnLst/>
              <a:rect l="l" t="t" r="r" b="b"/>
              <a:pathLst>
                <a:path w="11251" h="1956" extrusionOk="0">
                  <a:moveTo>
                    <a:pt x="10580" y="1"/>
                  </a:moveTo>
                  <a:cubicBezTo>
                    <a:pt x="7053" y="1"/>
                    <a:pt x="3442" y="799"/>
                    <a:pt x="88" y="1805"/>
                  </a:cubicBezTo>
                  <a:cubicBezTo>
                    <a:pt x="1" y="1832"/>
                    <a:pt x="28" y="1956"/>
                    <a:pt x="110" y="1956"/>
                  </a:cubicBezTo>
                  <a:cubicBezTo>
                    <a:pt x="116" y="1956"/>
                    <a:pt x="122" y="1955"/>
                    <a:pt x="129" y="1953"/>
                  </a:cubicBezTo>
                  <a:cubicBezTo>
                    <a:pt x="3711" y="1149"/>
                    <a:pt x="7293" y="859"/>
                    <a:pt x="10932" y="489"/>
                  </a:cubicBezTo>
                  <a:cubicBezTo>
                    <a:pt x="11237" y="459"/>
                    <a:pt x="11251" y="7"/>
                    <a:pt x="10932" y="4"/>
                  </a:cubicBezTo>
                  <a:cubicBezTo>
                    <a:pt x="10815" y="2"/>
                    <a:pt x="10698" y="1"/>
                    <a:pt x="1058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8" name="Google Shape;228;p28"/>
            <p:cNvSpPr/>
            <p:nvPr/>
          </p:nvSpPr>
          <p:spPr>
            <a:xfrm>
              <a:off x="1415175" y="2645775"/>
              <a:ext cx="229875" cy="329325"/>
            </a:xfrm>
            <a:custGeom>
              <a:avLst/>
              <a:gdLst/>
              <a:ahLst/>
              <a:cxnLst/>
              <a:rect l="l" t="t" r="r" b="b"/>
              <a:pathLst>
                <a:path w="9195" h="13173" extrusionOk="0">
                  <a:moveTo>
                    <a:pt x="8938" y="1"/>
                  </a:moveTo>
                  <a:cubicBezTo>
                    <a:pt x="8895" y="1"/>
                    <a:pt x="8850" y="20"/>
                    <a:pt x="8809" y="65"/>
                  </a:cubicBezTo>
                  <a:cubicBezTo>
                    <a:pt x="5445" y="3828"/>
                    <a:pt x="2313" y="8107"/>
                    <a:pt x="127" y="12673"/>
                  </a:cubicBezTo>
                  <a:cubicBezTo>
                    <a:pt x="0" y="12935"/>
                    <a:pt x="217" y="13172"/>
                    <a:pt x="436" y="13172"/>
                  </a:cubicBezTo>
                  <a:cubicBezTo>
                    <a:pt x="534" y="13172"/>
                    <a:pt x="633" y="13124"/>
                    <a:pt x="702" y="13008"/>
                  </a:cubicBezTo>
                  <a:cubicBezTo>
                    <a:pt x="3286" y="8598"/>
                    <a:pt x="5903" y="4357"/>
                    <a:pt x="9081" y="337"/>
                  </a:cubicBezTo>
                  <a:cubicBezTo>
                    <a:pt x="9194" y="192"/>
                    <a:pt x="9076" y="1"/>
                    <a:pt x="893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9" name="Google Shape;229;p28"/>
            <p:cNvSpPr/>
            <p:nvPr/>
          </p:nvSpPr>
          <p:spPr>
            <a:xfrm>
              <a:off x="1011300" y="2770300"/>
              <a:ext cx="338725" cy="72925"/>
            </a:xfrm>
            <a:custGeom>
              <a:avLst/>
              <a:gdLst/>
              <a:ahLst/>
              <a:cxnLst/>
              <a:rect l="l" t="t" r="r" b="b"/>
              <a:pathLst>
                <a:path w="13549" h="2917" extrusionOk="0">
                  <a:moveTo>
                    <a:pt x="224" y="1"/>
                  </a:moveTo>
                  <a:cubicBezTo>
                    <a:pt x="66" y="1"/>
                    <a:pt x="0" y="244"/>
                    <a:pt x="172" y="274"/>
                  </a:cubicBezTo>
                  <a:cubicBezTo>
                    <a:pt x="4475" y="1029"/>
                    <a:pt x="8748" y="1924"/>
                    <a:pt x="13004" y="2907"/>
                  </a:cubicBezTo>
                  <a:cubicBezTo>
                    <a:pt x="13032" y="2913"/>
                    <a:pt x="13058" y="2916"/>
                    <a:pt x="13084" y="2916"/>
                  </a:cubicBezTo>
                  <a:cubicBezTo>
                    <a:pt x="13428" y="2916"/>
                    <a:pt x="13549" y="2370"/>
                    <a:pt x="13175" y="2291"/>
                  </a:cubicBezTo>
                  <a:cubicBezTo>
                    <a:pt x="8893" y="1382"/>
                    <a:pt x="4578" y="636"/>
                    <a:pt x="246" y="3"/>
                  </a:cubicBezTo>
                  <a:cubicBezTo>
                    <a:pt x="238" y="1"/>
                    <a:pt x="231" y="1"/>
                    <a:pt x="22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0" name="Google Shape;230;p28"/>
            <p:cNvSpPr/>
            <p:nvPr/>
          </p:nvSpPr>
          <p:spPr>
            <a:xfrm>
              <a:off x="1310350" y="2475250"/>
              <a:ext cx="78675" cy="300025"/>
            </a:xfrm>
            <a:custGeom>
              <a:avLst/>
              <a:gdLst/>
              <a:ahLst/>
              <a:cxnLst/>
              <a:rect l="l" t="t" r="r" b="b"/>
              <a:pathLst>
                <a:path w="3147" h="12001" extrusionOk="0">
                  <a:moveTo>
                    <a:pt x="2970" y="1"/>
                  </a:moveTo>
                  <a:cubicBezTo>
                    <a:pt x="2912" y="1"/>
                    <a:pt x="2854" y="34"/>
                    <a:pt x="2831" y="111"/>
                  </a:cubicBezTo>
                  <a:cubicBezTo>
                    <a:pt x="2221" y="2122"/>
                    <a:pt x="1701" y="4147"/>
                    <a:pt x="1194" y="6185"/>
                  </a:cubicBezTo>
                  <a:cubicBezTo>
                    <a:pt x="740" y="8012"/>
                    <a:pt x="22" y="9942"/>
                    <a:pt x="2" y="11834"/>
                  </a:cubicBezTo>
                  <a:cubicBezTo>
                    <a:pt x="1" y="11934"/>
                    <a:pt x="92" y="12000"/>
                    <a:pt x="179" y="12000"/>
                  </a:cubicBezTo>
                  <a:cubicBezTo>
                    <a:pt x="232" y="12000"/>
                    <a:pt x="284" y="11975"/>
                    <a:pt x="312" y="11918"/>
                  </a:cubicBezTo>
                  <a:cubicBezTo>
                    <a:pt x="1153" y="10223"/>
                    <a:pt x="1394" y="8190"/>
                    <a:pt x="1818" y="6355"/>
                  </a:cubicBezTo>
                  <a:cubicBezTo>
                    <a:pt x="2295" y="4305"/>
                    <a:pt x="2754" y="2263"/>
                    <a:pt x="3126" y="190"/>
                  </a:cubicBezTo>
                  <a:cubicBezTo>
                    <a:pt x="3147" y="76"/>
                    <a:pt x="3057" y="1"/>
                    <a:pt x="297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1" name="Google Shape;231;p28"/>
            <p:cNvSpPr/>
            <p:nvPr/>
          </p:nvSpPr>
          <p:spPr>
            <a:xfrm>
              <a:off x="1109750" y="2858175"/>
              <a:ext cx="231100" cy="26800"/>
            </a:xfrm>
            <a:custGeom>
              <a:avLst/>
              <a:gdLst/>
              <a:ahLst/>
              <a:cxnLst/>
              <a:rect l="l" t="t" r="r" b="b"/>
              <a:pathLst>
                <a:path w="9244" h="1072" extrusionOk="0">
                  <a:moveTo>
                    <a:pt x="127" y="0"/>
                  </a:moveTo>
                  <a:cubicBezTo>
                    <a:pt x="37" y="0"/>
                    <a:pt x="1" y="130"/>
                    <a:pt x="96" y="151"/>
                  </a:cubicBezTo>
                  <a:cubicBezTo>
                    <a:pt x="2988" y="747"/>
                    <a:pt x="6034" y="962"/>
                    <a:pt x="8981" y="1071"/>
                  </a:cubicBezTo>
                  <a:cubicBezTo>
                    <a:pt x="8984" y="1072"/>
                    <a:pt x="8987" y="1072"/>
                    <a:pt x="8990" y="1072"/>
                  </a:cubicBezTo>
                  <a:cubicBezTo>
                    <a:pt x="9196" y="1072"/>
                    <a:pt x="9244" y="739"/>
                    <a:pt x="9033" y="694"/>
                  </a:cubicBezTo>
                  <a:cubicBezTo>
                    <a:pt x="6125" y="101"/>
                    <a:pt x="3078" y="421"/>
                    <a:pt x="139" y="1"/>
                  </a:cubicBezTo>
                  <a:cubicBezTo>
                    <a:pt x="135" y="1"/>
                    <a:pt x="131" y="0"/>
                    <a:pt x="12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2" name="Google Shape;232;p28"/>
            <p:cNvSpPr/>
            <p:nvPr/>
          </p:nvSpPr>
          <p:spPr>
            <a:xfrm>
              <a:off x="1366825" y="2658300"/>
              <a:ext cx="42625" cy="92500"/>
            </a:xfrm>
            <a:custGeom>
              <a:avLst/>
              <a:gdLst/>
              <a:ahLst/>
              <a:cxnLst/>
              <a:rect l="l" t="t" r="r" b="b"/>
              <a:pathLst>
                <a:path w="1705" h="3700" extrusionOk="0">
                  <a:moveTo>
                    <a:pt x="1501" y="0"/>
                  </a:moveTo>
                  <a:cubicBezTo>
                    <a:pt x="1447" y="0"/>
                    <a:pt x="1392" y="23"/>
                    <a:pt x="1358" y="75"/>
                  </a:cubicBezTo>
                  <a:cubicBezTo>
                    <a:pt x="673" y="1100"/>
                    <a:pt x="332" y="2378"/>
                    <a:pt x="24" y="3558"/>
                  </a:cubicBezTo>
                  <a:cubicBezTo>
                    <a:pt x="0" y="3645"/>
                    <a:pt x="67" y="3700"/>
                    <a:pt x="134" y="3700"/>
                  </a:cubicBezTo>
                  <a:cubicBezTo>
                    <a:pt x="180" y="3700"/>
                    <a:pt x="225" y="3675"/>
                    <a:pt x="245" y="3620"/>
                  </a:cubicBezTo>
                  <a:cubicBezTo>
                    <a:pt x="646" y="2449"/>
                    <a:pt x="1248" y="1364"/>
                    <a:pt x="1662" y="202"/>
                  </a:cubicBezTo>
                  <a:cubicBezTo>
                    <a:pt x="1705" y="82"/>
                    <a:pt x="1604" y="0"/>
                    <a:pt x="15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3" name="Google Shape;233;p28"/>
            <p:cNvSpPr/>
            <p:nvPr/>
          </p:nvSpPr>
          <p:spPr>
            <a:xfrm>
              <a:off x="1423375" y="2608850"/>
              <a:ext cx="15225" cy="17975"/>
            </a:xfrm>
            <a:custGeom>
              <a:avLst/>
              <a:gdLst/>
              <a:ahLst/>
              <a:cxnLst/>
              <a:rect l="l" t="t" r="r" b="b"/>
              <a:pathLst>
                <a:path w="609" h="719" extrusionOk="0">
                  <a:moveTo>
                    <a:pt x="430" y="1"/>
                  </a:moveTo>
                  <a:cubicBezTo>
                    <a:pt x="391" y="1"/>
                    <a:pt x="352" y="17"/>
                    <a:pt x="325" y="58"/>
                  </a:cubicBezTo>
                  <a:cubicBezTo>
                    <a:pt x="264" y="150"/>
                    <a:pt x="191" y="242"/>
                    <a:pt x="142" y="341"/>
                  </a:cubicBezTo>
                  <a:cubicBezTo>
                    <a:pt x="96" y="436"/>
                    <a:pt x="60" y="540"/>
                    <a:pt x="19" y="640"/>
                  </a:cubicBezTo>
                  <a:cubicBezTo>
                    <a:pt x="1" y="684"/>
                    <a:pt x="43" y="719"/>
                    <a:pt x="84" y="719"/>
                  </a:cubicBezTo>
                  <a:cubicBezTo>
                    <a:pt x="99" y="719"/>
                    <a:pt x="115" y="714"/>
                    <a:pt x="126" y="703"/>
                  </a:cubicBezTo>
                  <a:cubicBezTo>
                    <a:pt x="203" y="626"/>
                    <a:pt x="288" y="552"/>
                    <a:pt x="356" y="468"/>
                  </a:cubicBezTo>
                  <a:cubicBezTo>
                    <a:pt x="426" y="382"/>
                    <a:pt x="483" y="281"/>
                    <a:pt x="546" y="189"/>
                  </a:cubicBezTo>
                  <a:cubicBezTo>
                    <a:pt x="609" y="92"/>
                    <a:pt x="520" y="1"/>
                    <a:pt x="43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4" name="Google Shape;234;p28"/>
            <p:cNvSpPr/>
            <p:nvPr/>
          </p:nvSpPr>
          <p:spPr>
            <a:xfrm>
              <a:off x="1426700" y="2726925"/>
              <a:ext cx="81150" cy="101550"/>
            </a:xfrm>
            <a:custGeom>
              <a:avLst/>
              <a:gdLst/>
              <a:ahLst/>
              <a:cxnLst/>
              <a:rect l="l" t="t" r="r" b="b"/>
              <a:pathLst>
                <a:path w="3246" h="4062" extrusionOk="0">
                  <a:moveTo>
                    <a:pt x="2960" y="0"/>
                  </a:moveTo>
                  <a:cubicBezTo>
                    <a:pt x="2907" y="0"/>
                    <a:pt x="2852" y="20"/>
                    <a:pt x="2801" y="65"/>
                  </a:cubicBezTo>
                  <a:cubicBezTo>
                    <a:pt x="2267" y="548"/>
                    <a:pt x="1874" y="1202"/>
                    <a:pt x="1467" y="1787"/>
                  </a:cubicBezTo>
                  <a:cubicBezTo>
                    <a:pt x="1012" y="2441"/>
                    <a:pt x="556" y="3095"/>
                    <a:pt x="101" y="3748"/>
                  </a:cubicBezTo>
                  <a:cubicBezTo>
                    <a:pt x="1" y="3890"/>
                    <a:pt x="149" y="4062"/>
                    <a:pt x="291" y="4062"/>
                  </a:cubicBezTo>
                  <a:cubicBezTo>
                    <a:pt x="338" y="4062"/>
                    <a:pt x="384" y="4043"/>
                    <a:pt x="420" y="3997"/>
                  </a:cubicBezTo>
                  <a:cubicBezTo>
                    <a:pt x="912" y="3373"/>
                    <a:pt x="1405" y="2747"/>
                    <a:pt x="1898" y="2122"/>
                  </a:cubicBezTo>
                  <a:cubicBezTo>
                    <a:pt x="2341" y="1560"/>
                    <a:pt x="2855" y="996"/>
                    <a:pt x="3162" y="344"/>
                  </a:cubicBezTo>
                  <a:cubicBezTo>
                    <a:pt x="3245" y="171"/>
                    <a:pt x="3115" y="0"/>
                    <a:pt x="296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5" name="Google Shape;235;p28"/>
            <p:cNvSpPr/>
            <p:nvPr/>
          </p:nvSpPr>
          <p:spPr>
            <a:xfrm>
              <a:off x="1516525" y="2675950"/>
              <a:ext cx="27200" cy="31575"/>
            </a:xfrm>
            <a:custGeom>
              <a:avLst/>
              <a:gdLst/>
              <a:ahLst/>
              <a:cxnLst/>
              <a:rect l="l" t="t" r="r" b="b"/>
              <a:pathLst>
                <a:path w="1088" h="1263" extrusionOk="0">
                  <a:moveTo>
                    <a:pt x="916" y="0"/>
                  </a:moveTo>
                  <a:cubicBezTo>
                    <a:pt x="893" y="0"/>
                    <a:pt x="871" y="7"/>
                    <a:pt x="850" y="21"/>
                  </a:cubicBezTo>
                  <a:cubicBezTo>
                    <a:pt x="675" y="145"/>
                    <a:pt x="575" y="320"/>
                    <a:pt x="456" y="495"/>
                  </a:cubicBezTo>
                  <a:cubicBezTo>
                    <a:pt x="323" y="686"/>
                    <a:pt x="193" y="875"/>
                    <a:pt x="60" y="1067"/>
                  </a:cubicBezTo>
                  <a:cubicBezTo>
                    <a:pt x="0" y="1156"/>
                    <a:pt x="92" y="1262"/>
                    <a:pt x="180" y="1262"/>
                  </a:cubicBezTo>
                  <a:cubicBezTo>
                    <a:pt x="210" y="1262"/>
                    <a:pt x="239" y="1250"/>
                    <a:pt x="262" y="1222"/>
                  </a:cubicBezTo>
                  <a:cubicBezTo>
                    <a:pt x="409" y="1044"/>
                    <a:pt x="558" y="866"/>
                    <a:pt x="706" y="688"/>
                  </a:cubicBezTo>
                  <a:cubicBezTo>
                    <a:pt x="841" y="526"/>
                    <a:pt x="988" y="381"/>
                    <a:pt x="1056" y="180"/>
                  </a:cubicBezTo>
                  <a:cubicBezTo>
                    <a:pt x="1088" y="91"/>
                    <a:pt x="1003" y="0"/>
                    <a:pt x="91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36" name="Google Shape;236;p28"/>
          <p:cNvGrpSpPr/>
          <p:nvPr/>
        </p:nvGrpSpPr>
        <p:grpSpPr>
          <a:xfrm rot="2341279">
            <a:off x="10766695" y="4525575"/>
            <a:ext cx="930619" cy="2007836"/>
            <a:chOff x="5033650" y="866900"/>
            <a:chExt cx="697975" cy="1505900"/>
          </a:xfrm>
        </p:grpSpPr>
        <p:grpSp>
          <p:nvGrpSpPr>
            <p:cNvPr id="237" name="Google Shape;237;p28"/>
            <p:cNvGrpSpPr/>
            <p:nvPr/>
          </p:nvGrpSpPr>
          <p:grpSpPr>
            <a:xfrm>
              <a:off x="5123050" y="972300"/>
              <a:ext cx="561525" cy="1400500"/>
              <a:chOff x="5123050" y="972300"/>
              <a:chExt cx="561525" cy="1400500"/>
            </a:xfrm>
          </p:grpSpPr>
          <p:sp>
            <p:nvSpPr>
              <p:cNvPr id="238" name="Google Shape;238;p28"/>
              <p:cNvSpPr/>
              <p:nvPr/>
            </p:nvSpPr>
            <p:spPr>
              <a:xfrm>
                <a:off x="5215300" y="972300"/>
                <a:ext cx="469275" cy="1400500"/>
              </a:xfrm>
              <a:custGeom>
                <a:avLst/>
                <a:gdLst/>
                <a:ahLst/>
                <a:cxnLst/>
                <a:rect l="l" t="t" r="r" b="b"/>
                <a:pathLst>
                  <a:path w="18771" h="56020" extrusionOk="0">
                    <a:moveTo>
                      <a:pt x="391" y="1"/>
                    </a:moveTo>
                    <a:cubicBezTo>
                      <a:pt x="196" y="1"/>
                      <a:pt x="1" y="128"/>
                      <a:pt x="21" y="361"/>
                    </a:cubicBezTo>
                    <a:cubicBezTo>
                      <a:pt x="301" y="3657"/>
                      <a:pt x="1133" y="6926"/>
                      <a:pt x="1893" y="10137"/>
                    </a:cubicBezTo>
                    <a:cubicBezTo>
                      <a:pt x="2850" y="14160"/>
                      <a:pt x="3924" y="18157"/>
                      <a:pt x="5084" y="22126"/>
                    </a:cubicBezTo>
                    <a:cubicBezTo>
                      <a:pt x="7434" y="30170"/>
                      <a:pt x="10079" y="38165"/>
                      <a:pt x="13359" y="45880"/>
                    </a:cubicBezTo>
                    <a:cubicBezTo>
                      <a:pt x="14149" y="47738"/>
                      <a:pt x="14976" y="49581"/>
                      <a:pt x="15860" y="51396"/>
                    </a:cubicBezTo>
                    <a:cubicBezTo>
                      <a:pt x="16606" y="52928"/>
                      <a:pt x="17368" y="54726"/>
                      <a:pt x="18540" y="55981"/>
                    </a:cubicBezTo>
                    <a:cubicBezTo>
                      <a:pt x="18564" y="56008"/>
                      <a:pt x="18593" y="56019"/>
                      <a:pt x="18623" y="56019"/>
                    </a:cubicBezTo>
                    <a:cubicBezTo>
                      <a:pt x="18697" y="56019"/>
                      <a:pt x="18770" y="55947"/>
                      <a:pt x="18746" y="55863"/>
                    </a:cubicBezTo>
                    <a:cubicBezTo>
                      <a:pt x="18332" y="54455"/>
                      <a:pt x="17509" y="53117"/>
                      <a:pt x="16883" y="51790"/>
                    </a:cubicBezTo>
                    <a:cubicBezTo>
                      <a:pt x="16105" y="50139"/>
                      <a:pt x="15355" y="48475"/>
                      <a:pt x="14650" y="46790"/>
                    </a:cubicBezTo>
                    <a:cubicBezTo>
                      <a:pt x="13112" y="43112"/>
                      <a:pt x="11711" y="39370"/>
                      <a:pt x="10391" y="35610"/>
                    </a:cubicBezTo>
                    <a:cubicBezTo>
                      <a:pt x="7619" y="27719"/>
                      <a:pt x="5214" y="19687"/>
                      <a:pt x="3225" y="11565"/>
                    </a:cubicBezTo>
                    <a:cubicBezTo>
                      <a:pt x="2308" y="7817"/>
                      <a:pt x="1657" y="4010"/>
                      <a:pt x="751" y="263"/>
                    </a:cubicBezTo>
                    <a:cubicBezTo>
                      <a:pt x="707" y="85"/>
                      <a:pt x="549" y="1"/>
                      <a:pt x="39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9" name="Google Shape;239;p28"/>
              <p:cNvSpPr/>
              <p:nvPr/>
            </p:nvSpPr>
            <p:spPr>
              <a:xfrm>
                <a:off x="5123050" y="1296825"/>
                <a:ext cx="215525" cy="187375"/>
              </a:xfrm>
              <a:custGeom>
                <a:avLst/>
                <a:gdLst/>
                <a:ahLst/>
                <a:cxnLst/>
                <a:rect l="l" t="t" r="r" b="b"/>
                <a:pathLst>
                  <a:path w="8621" h="7495" extrusionOk="0">
                    <a:moveTo>
                      <a:pt x="180" y="1"/>
                    </a:moveTo>
                    <a:cubicBezTo>
                      <a:pt x="78" y="1"/>
                      <a:pt x="0" y="124"/>
                      <a:pt x="84" y="228"/>
                    </a:cubicBezTo>
                    <a:cubicBezTo>
                      <a:pt x="2349" y="3070"/>
                      <a:pt x="5267" y="5351"/>
                      <a:pt x="8203" y="7460"/>
                    </a:cubicBezTo>
                    <a:cubicBezTo>
                      <a:pt x="8237" y="7484"/>
                      <a:pt x="8272" y="7495"/>
                      <a:pt x="8306" y="7495"/>
                    </a:cubicBezTo>
                    <a:cubicBezTo>
                      <a:pt x="8472" y="7495"/>
                      <a:pt x="8620" y="7250"/>
                      <a:pt x="8462" y="7125"/>
                    </a:cubicBezTo>
                    <a:cubicBezTo>
                      <a:pt x="5630" y="4876"/>
                      <a:pt x="3059" y="2339"/>
                      <a:pt x="274" y="37"/>
                    </a:cubicBezTo>
                    <a:cubicBezTo>
                      <a:pt x="243" y="12"/>
                      <a:pt x="210" y="1"/>
                      <a:pt x="18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0" name="Google Shape;240;p28"/>
              <p:cNvSpPr/>
              <p:nvPr/>
            </p:nvSpPr>
            <p:spPr>
              <a:xfrm>
                <a:off x="5152525" y="1608975"/>
                <a:ext cx="276925" cy="147225"/>
              </a:xfrm>
              <a:custGeom>
                <a:avLst/>
                <a:gdLst/>
                <a:ahLst/>
                <a:cxnLst/>
                <a:rect l="l" t="t" r="r" b="b"/>
                <a:pathLst>
                  <a:path w="11077" h="5889" extrusionOk="0">
                    <a:moveTo>
                      <a:pt x="255" y="0"/>
                    </a:moveTo>
                    <a:cubicBezTo>
                      <a:pt x="113" y="0"/>
                      <a:pt x="0" y="183"/>
                      <a:pt x="124" y="305"/>
                    </a:cubicBezTo>
                    <a:cubicBezTo>
                      <a:pt x="2909" y="3070"/>
                      <a:pt x="7091" y="4428"/>
                      <a:pt x="10656" y="5873"/>
                    </a:cubicBezTo>
                    <a:cubicBezTo>
                      <a:pt x="10683" y="5883"/>
                      <a:pt x="10709" y="5888"/>
                      <a:pt x="10734" y="5888"/>
                    </a:cubicBezTo>
                    <a:cubicBezTo>
                      <a:pt x="10948" y="5888"/>
                      <a:pt x="11077" y="5523"/>
                      <a:pt x="10848" y="5420"/>
                    </a:cubicBezTo>
                    <a:cubicBezTo>
                      <a:pt x="9048" y="4609"/>
                      <a:pt x="7246" y="3799"/>
                      <a:pt x="5475" y="2930"/>
                    </a:cubicBezTo>
                    <a:cubicBezTo>
                      <a:pt x="3703" y="2059"/>
                      <a:pt x="2069" y="971"/>
                      <a:pt x="341" y="24"/>
                    </a:cubicBezTo>
                    <a:cubicBezTo>
                      <a:pt x="312" y="7"/>
                      <a:pt x="283" y="0"/>
                      <a:pt x="25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1" name="Google Shape;241;p28"/>
              <p:cNvSpPr/>
              <p:nvPr/>
            </p:nvSpPr>
            <p:spPr>
              <a:xfrm>
                <a:off x="5300200" y="1991700"/>
                <a:ext cx="275225" cy="165350"/>
              </a:xfrm>
              <a:custGeom>
                <a:avLst/>
                <a:gdLst/>
                <a:ahLst/>
                <a:cxnLst/>
                <a:rect l="l" t="t" r="r" b="b"/>
                <a:pathLst>
                  <a:path w="11009" h="6614" extrusionOk="0">
                    <a:moveTo>
                      <a:pt x="317" y="1"/>
                    </a:moveTo>
                    <a:cubicBezTo>
                      <a:pt x="141" y="1"/>
                      <a:pt x="0" y="207"/>
                      <a:pt x="152" y="377"/>
                    </a:cubicBezTo>
                    <a:cubicBezTo>
                      <a:pt x="2901" y="3437"/>
                      <a:pt x="6928" y="5192"/>
                      <a:pt x="10706" y="6604"/>
                    </a:cubicBezTo>
                    <a:cubicBezTo>
                      <a:pt x="10725" y="6610"/>
                      <a:pt x="10744" y="6614"/>
                      <a:pt x="10761" y="6614"/>
                    </a:cubicBezTo>
                    <a:cubicBezTo>
                      <a:pt x="10920" y="6614"/>
                      <a:pt x="11009" y="6354"/>
                      <a:pt x="10846" y="6272"/>
                    </a:cubicBezTo>
                    <a:cubicBezTo>
                      <a:pt x="7203" y="4462"/>
                      <a:pt x="3633" y="2647"/>
                      <a:pt x="471" y="59"/>
                    </a:cubicBezTo>
                    <a:cubicBezTo>
                      <a:pt x="421" y="18"/>
                      <a:pt x="367" y="1"/>
                      <a:pt x="31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2" name="Google Shape;242;p28"/>
              <p:cNvSpPr/>
              <p:nvPr/>
            </p:nvSpPr>
            <p:spPr>
              <a:xfrm>
                <a:off x="5559975" y="1889475"/>
                <a:ext cx="91175" cy="229225"/>
              </a:xfrm>
              <a:custGeom>
                <a:avLst/>
                <a:gdLst/>
                <a:ahLst/>
                <a:cxnLst/>
                <a:rect l="l" t="t" r="r" b="b"/>
                <a:pathLst>
                  <a:path w="3647" h="9169" extrusionOk="0">
                    <a:moveTo>
                      <a:pt x="3401" y="0"/>
                    </a:moveTo>
                    <a:cubicBezTo>
                      <a:pt x="3317" y="0"/>
                      <a:pt x="3230" y="49"/>
                      <a:pt x="3186" y="157"/>
                    </a:cubicBezTo>
                    <a:cubicBezTo>
                      <a:pt x="2585" y="1609"/>
                      <a:pt x="2208" y="3173"/>
                      <a:pt x="1681" y="4656"/>
                    </a:cubicBezTo>
                    <a:cubicBezTo>
                      <a:pt x="1158" y="6139"/>
                      <a:pt x="499" y="7577"/>
                      <a:pt x="19" y="9072"/>
                    </a:cubicBezTo>
                    <a:cubicBezTo>
                      <a:pt x="1" y="9129"/>
                      <a:pt x="48" y="9168"/>
                      <a:pt x="97" y="9168"/>
                    </a:cubicBezTo>
                    <a:cubicBezTo>
                      <a:pt x="122" y="9168"/>
                      <a:pt x="147" y="9158"/>
                      <a:pt x="163" y="9133"/>
                    </a:cubicBezTo>
                    <a:cubicBezTo>
                      <a:pt x="1764" y="6652"/>
                      <a:pt x="3174" y="3194"/>
                      <a:pt x="3620" y="277"/>
                    </a:cubicBezTo>
                    <a:cubicBezTo>
                      <a:pt x="3646" y="105"/>
                      <a:pt x="3526" y="0"/>
                      <a:pt x="340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3" name="Google Shape;243;p28"/>
              <p:cNvSpPr/>
              <p:nvPr/>
            </p:nvSpPr>
            <p:spPr>
              <a:xfrm>
                <a:off x="5418600" y="1531200"/>
                <a:ext cx="90175" cy="220325"/>
              </a:xfrm>
              <a:custGeom>
                <a:avLst/>
                <a:gdLst/>
                <a:ahLst/>
                <a:cxnLst/>
                <a:rect l="l" t="t" r="r" b="b"/>
                <a:pathLst>
                  <a:path w="3607" h="8813" extrusionOk="0">
                    <a:moveTo>
                      <a:pt x="3404" y="0"/>
                    </a:moveTo>
                    <a:cubicBezTo>
                      <a:pt x="3353" y="0"/>
                      <a:pt x="3303" y="25"/>
                      <a:pt x="3271" y="83"/>
                    </a:cubicBezTo>
                    <a:cubicBezTo>
                      <a:pt x="2572" y="1340"/>
                      <a:pt x="2169" y="2790"/>
                      <a:pt x="1670" y="4138"/>
                    </a:cubicBezTo>
                    <a:cubicBezTo>
                      <a:pt x="1103" y="5662"/>
                      <a:pt x="520" y="7179"/>
                      <a:pt x="17" y="8725"/>
                    </a:cubicBezTo>
                    <a:cubicBezTo>
                      <a:pt x="0" y="8774"/>
                      <a:pt x="45" y="8813"/>
                      <a:pt x="86" y="8813"/>
                    </a:cubicBezTo>
                    <a:cubicBezTo>
                      <a:pt x="107" y="8813"/>
                      <a:pt x="127" y="8803"/>
                      <a:pt x="138" y="8779"/>
                    </a:cubicBezTo>
                    <a:cubicBezTo>
                      <a:pt x="738" y="7458"/>
                      <a:pt x="1273" y="6116"/>
                      <a:pt x="1819" y="4773"/>
                    </a:cubicBezTo>
                    <a:cubicBezTo>
                      <a:pt x="2422" y="3287"/>
                      <a:pt x="3207" y="1771"/>
                      <a:pt x="3578" y="213"/>
                    </a:cubicBezTo>
                    <a:cubicBezTo>
                      <a:pt x="3606" y="94"/>
                      <a:pt x="3504" y="0"/>
                      <a:pt x="340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4" name="Google Shape;244;p28"/>
              <p:cNvSpPr/>
              <p:nvPr/>
            </p:nvSpPr>
            <p:spPr>
              <a:xfrm>
                <a:off x="5333350" y="1212650"/>
                <a:ext cx="120825" cy="225575"/>
              </a:xfrm>
              <a:custGeom>
                <a:avLst/>
                <a:gdLst/>
                <a:ahLst/>
                <a:cxnLst/>
                <a:rect l="l" t="t" r="r" b="b"/>
                <a:pathLst>
                  <a:path w="4833" h="9023" extrusionOk="0">
                    <a:moveTo>
                      <a:pt x="4518" y="0"/>
                    </a:moveTo>
                    <a:cubicBezTo>
                      <a:pt x="4440" y="0"/>
                      <a:pt x="4365" y="36"/>
                      <a:pt x="4324" y="123"/>
                    </a:cubicBezTo>
                    <a:cubicBezTo>
                      <a:pt x="3627" y="1591"/>
                      <a:pt x="3036" y="3108"/>
                      <a:pt x="2317" y="4571"/>
                    </a:cubicBezTo>
                    <a:cubicBezTo>
                      <a:pt x="1603" y="6024"/>
                      <a:pt x="657" y="7399"/>
                      <a:pt x="28" y="8885"/>
                    </a:cubicBezTo>
                    <a:cubicBezTo>
                      <a:pt x="0" y="8947"/>
                      <a:pt x="49" y="9023"/>
                      <a:pt x="108" y="9023"/>
                    </a:cubicBezTo>
                    <a:cubicBezTo>
                      <a:pt x="128" y="9023"/>
                      <a:pt x="149" y="9014"/>
                      <a:pt x="168" y="8992"/>
                    </a:cubicBezTo>
                    <a:cubicBezTo>
                      <a:pt x="1229" y="7785"/>
                      <a:pt x="1980" y="6224"/>
                      <a:pt x="2730" y="4812"/>
                    </a:cubicBezTo>
                    <a:cubicBezTo>
                      <a:pt x="3496" y="3365"/>
                      <a:pt x="4254" y="1867"/>
                      <a:pt x="4775" y="312"/>
                    </a:cubicBezTo>
                    <a:cubicBezTo>
                      <a:pt x="4832" y="138"/>
                      <a:pt x="4670" y="0"/>
                      <a:pt x="451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sp>
          <p:nvSpPr>
            <p:cNvPr id="245" name="Google Shape;245;p28"/>
            <p:cNvSpPr/>
            <p:nvPr/>
          </p:nvSpPr>
          <p:spPr>
            <a:xfrm>
              <a:off x="5033650" y="1200400"/>
              <a:ext cx="148275" cy="131325"/>
            </a:xfrm>
            <a:custGeom>
              <a:avLst/>
              <a:gdLst/>
              <a:ahLst/>
              <a:cxnLst/>
              <a:rect l="l" t="t" r="r" b="b"/>
              <a:pathLst>
                <a:path w="5931" h="5253" extrusionOk="0">
                  <a:moveTo>
                    <a:pt x="2965" y="0"/>
                  </a:moveTo>
                  <a:cubicBezTo>
                    <a:pt x="2662" y="0"/>
                    <a:pt x="2355" y="53"/>
                    <a:pt x="2055" y="163"/>
                  </a:cubicBezTo>
                  <a:cubicBezTo>
                    <a:pt x="695" y="667"/>
                    <a:pt x="0" y="2177"/>
                    <a:pt x="503" y="3536"/>
                  </a:cubicBezTo>
                  <a:cubicBezTo>
                    <a:pt x="895" y="4597"/>
                    <a:pt x="1899" y="5253"/>
                    <a:pt x="2967" y="5253"/>
                  </a:cubicBezTo>
                  <a:cubicBezTo>
                    <a:pt x="3269" y="5253"/>
                    <a:pt x="3576" y="5200"/>
                    <a:pt x="3875" y="5090"/>
                  </a:cubicBezTo>
                  <a:cubicBezTo>
                    <a:pt x="5236" y="4586"/>
                    <a:pt x="5930" y="3076"/>
                    <a:pt x="5428" y="1717"/>
                  </a:cubicBezTo>
                  <a:cubicBezTo>
                    <a:pt x="5038" y="655"/>
                    <a:pt x="4033" y="0"/>
                    <a:pt x="29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6" name="Google Shape;246;p28"/>
            <p:cNvSpPr/>
            <p:nvPr/>
          </p:nvSpPr>
          <p:spPr>
            <a:xfrm>
              <a:off x="5081325" y="1549875"/>
              <a:ext cx="143575" cy="131325"/>
            </a:xfrm>
            <a:custGeom>
              <a:avLst/>
              <a:gdLst/>
              <a:ahLst/>
              <a:cxnLst/>
              <a:rect l="l" t="t" r="r" b="b"/>
              <a:pathLst>
                <a:path w="5743" h="5253" extrusionOk="0">
                  <a:moveTo>
                    <a:pt x="2875" y="0"/>
                  </a:moveTo>
                  <a:cubicBezTo>
                    <a:pt x="2693" y="0"/>
                    <a:pt x="2507" y="19"/>
                    <a:pt x="2321" y="59"/>
                  </a:cubicBezTo>
                  <a:cubicBezTo>
                    <a:pt x="904" y="362"/>
                    <a:pt x="0" y="1759"/>
                    <a:pt x="305" y="3176"/>
                  </a:cubicBezTo>
                  <a:cubicBezTo>
                    <a:pt x="568" y="4410"/>
                    <a:pt x="1658" y="5253"/>
                    <a:pt x="2869" y="5253"/>
                  </a:cubicBezTo>
                  <a:cubicBezTo>
                    <a:pt x="3051" y="5253"/>
                    <a:pt x="3236" y="5234"/>
                    <a:pt x="3421" y="5194"/>
                  </a:cubicBezTo>
                  <a:cubicBezTo>
                    <a:pt x="4840" y="4889"/>
                    <a:pt x="5742" y="3495"/>
                    <a:pt x="5439" y="2076"/>
                  </a:cubicBezTo>
                  <a:cubicBezTo>
                    <a:pt x="5175" y="844"/>
                    <a:pt x="4087" y="0"/>
                    <a:pt x="287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7" name="Google Shape;247;p28"/>
            <p:cNvSpPr/>
            <p:nvPr/>
          </p:nvSpPr>
          <p:spPr>
            <a:xfrm>
              <a:off x="5212625" y="1912850"/>
              <a:ext cx="148900" cy="131325"/>
            </a:xfrm>
            <a:custGeom>
              <a:avLst/>
              <a:gdLst/>
              <a:ahLst/>
              <a:cxnLst/>
              <a:rect l="l" t="t" r="r" b="b"/>
              <a:pathLst>
                <a:path w="5956" h="5253" extrusionOk="0">
                  <a:moveTo>
                    <a:pt x="2977" y="0"/>
                  </a:moveTo>
                  <a:cubicBezTo>
                    <a:pt x="2650" y="0"/>
                    <a:pt x="2318" y="62"/>
                    <a:pt x="1996" y="191"/>
                  </a:cubicBezTo>
                  <a:cubicBezTo>
                    <a:pt x="651" y="735"/>
                    <a:pt x="1" y="2265"/>
                    <a:pt x="543" y="3610"/>
                  </a:cubicBezTo>
                  <a:cubicBezTo>
                    <a:pt x="957" y="4632"/>
                    <a:pt x="1941" y="5252"/>
                    <a:pt x="2980" y="5252"/>
                  </a:cubicBezTo>
                  <a:cubicBezTo>
                    <a:pt x="3307" y="5252"/>
                    <a:pt x="3640" y="5191"/>
                    <a:pt x="3961" y="5061"/>
                  </a:cubicBezTo>
                  <a:cubicBezTo>
                    <a:pt x="5305" y="4519"/>
                    <a:pt x="5955" y="2989"/>
                    <a:pt x="5413" y="1644"/>
                  </a:cubicBezTo>
                  <a:cubicBezTo>
                    <a:pt x="5001" y="621"/>
                    <a:pt x="4017" y="0"/>
                    <a:pt x="297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8" name="Google Shape;248;p28"/>
            <p:cNvSpPr/>
            <p:nvPr/>
          </p:nvSpPr>
          <p:spPr>
            <a:xfrm>
              <a:off x="5377650" y="1117025"/>
              <a:ext cx="148250" cy="131300"/>
            </a:xfrm>
            <a:custGeom>
              <a:avLst/>
              <a:gdLst/>
              <a:ahLst/>
              <a:cxnLst/>
              <a:rect l="l" t="t" r="r" b="b"/>
              <a:pathLst>
                <a:path w="5930" h="5252" extrusionOk="0">
                  <a:moveTo>
                    <a:pt x="2964" y="0"/>
                  </a:moveTo>
                  <a:cubicBezTo>
                    <a:pt x="2662" y="0"/>
                    <a:pt x="2355" y="53"/>
                    <a:pt x="2055" y="164"/>
                  </a:cubicBezTo>
                  <a:cubicBezTo>
                    <a:pt x="693" y="666"/>
                    <a:pt x="0" y="2177"/>
                    <a:pt x="503" y="3536"/>
                  </a:cubicBezTo>
                  <a:cubicBezTo>
                    <a:pt x="894" y="4597"/>
                    <a:pt x="1899" y="5252"/>
                    <a:pt x="2967" y="5252"/>
                  </a:cubicBezTo>
                  <a:cubicBezTo>
                    <a:pt x="3269" y="5252"/>
                    <a:pt x="3576" y="5199"/>
                    <a:pt x="3875" y="5089"/>
                  </a:cubicBezTo>
                  <a:cubicBezTo>
                    <a:pt x="5236" y="4585"/>
                    <a:pt x="5929" y="3075"/>
                    <a:pt x="5428" y="1716"/>
                  </a:cubicBezTo>
                  <a:cubicBezTo>
                    <a:pt x="5035" y="657"/>
                    <a:pt x="4032" y="0"/>
                    <a:pt x="296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9" name="Google Shape;249;p28"/>
            <p:cNvSpPr/>
            <p:nvPr/>
          </p:nvSpPr>
          <p:spPr>
            <a:xfrm>
              <a:off x="5434900" y="1438275"/>
              <a:ext cx="131300" cy="131300"/>
            </a:xfrm>
            <a:custGeom>
              <a:avLst/>
              <a:gdLst/>
              <a:ahLst/>
              <a:cxnLst/>
              <a:rect l="l" t="t" r="r" b="b"/>
              <a:pathLst>
                <a:path w="5252" h="5252" extrusionOk="0">
                  <a:moveTo>
                    <a:pt x="2626" y="1"/>
                  </a:moveTo>
                  <a:cubicBezTo>
                    <a:pt x="1176" y="1"/>
                    <a:pt x="0" y="1176"/>
                    <a:pt x="0" y="2626"/>
                  </a:cubicBezTo>
                  <a:cubicBezTo>
                    <a:pt x="0" y="4077"/>
                    <a:pt x="1176" y="5252"/>
                    <a:pt x="2626" y="5252"/>
                  </a:cubicBezTo>
                  <a:cubicBezTo>
                    <a:pt x="4076" y="5252"/>
                    <a:pt x="5251" y="4077"/>
                    <a:pt x="5251" y="2626"/>
                  </a:cubicBezTo>
                  <a:cubicBezTo>
                    <a:pt x="5251" y="1176"/>
                    <a:pt x="4076" y="1"/>
                    <a:pt x="262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0" name="Google Shape;250;p28"/>
            <p:cNvSpPr/>
            <p:nvPr/>
          </p:nvSpPr>
          <p:spPr>
            <a:xfrm>
              <a:off x="5583400" y="1792700"/>
              <a:ext cx="148225" cy="131300"/>
            </a:xfrm>
            <a:custGeom>
              <a:avLst/>
              <a:gdLst/>
              <a:ahLst/>
              <a:cxnLst/>
              <a:rect l="l" t="t" r="r" b="b"/>
              <a:pathLst>
                <a:path w="5929" h="5252" extrusionOk="0">
                  <a:moveTo>
                    <a:pt x="2964" y="0"/>
                  </a:moveTo>
                  <a:cubicBezTo>
                    <a:pt x="2661" y="0"/>
                    <a:pt x="2354" y="53"/>
                    <a:pt x="2054" y="163"/>
                  </a:cubicBezTo>
                  <a:cubicBezTo>
                    <a:pt x="693" y="667"/>
                    <a:pt x="0" y="2177"/>
                    <a:pt x="501" y="3536"/>
                  </a:cubicBezTo>
                  <a:cubicBezTo>
                    <a:pt x="894" y="4596"/>
                    <a:pt x="1897" y="5252"/>
                    <a:pt x="2965" y="5252"/>
                  </a:cubicBezTo>
                  <a:cubicBezTo>
                    <a:pt x="3267" y="5252"/>
                    <a:pt x="3574" y="5199"/>
                    <a:pt x="3874" y="5088"/>
                  </a:cubicBezTo>
                  <a:cubicBezTo>
                    <a:pt x="5234" y="4586"/>
                    <a:pt x="5929" y="3075"/>
                    <a:pt x="5427" y="1716"/>
                  </a:cubicBezTo>
                  <a:cubicBezTo>
                    <a:pt x="5035" y="655"/>
                    <a:pt x="4032" y="0"/>
                    <a:pt x="296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1" name="Google Shape;251;p28"/>
            <p:cNvSpPr/>
            <p:nvPr/>
          </p:nvSpPr>
          <p:spPr>
            <a:xfrm>
              <a:off x="5145275" y="866900"/>
              <a:ext cx="148250" cy="131325"/>
            </a:xfrm>
            <a:custGeom>
              <a:avLst/>
              <a:gdLst/>
              <a:ahLst/>
              <a:cxnLst/>
              <a:rect l="l" t="t" r="r" b="b"/>
              <a:pathLst>
                <a:path w="5930" h="5253" extrusionOk="0">
                  <a:moveTo>
                    <a:pt x="2966" y="0"/>
                  </a:moveTo>
                  <a:cubicBezTo>
                    <a:pt x="2663" y="0"/>
                    <a:pt x="2355" y="53"/>
                    <a:pt x="2055" y="164"/>
                  </a:cubicBezTo>
                  <a:cubicBezTo>
                    <a:pt x="694" y="668"/>
                    <a:pt x="1" y="2178"/>
                    <a:pt x="502" y="3537"/>
                  </a:cubicBezTo>
                  <a:cubicBezTo>
                    <a:pt x="895" y="4597"/>
                    <a:pt x="1898" y="5253"/>
                    <a:pt x="2965" y="5253"/>
                  </a:cubicBezTo>
                  <a:cubicBezTo>
                    <a:pt x="3268" y="5253"/>
                    <a:pt x="3575" y="5200"/>
                    <a:pt x="3875" y="5090"/>
                  </a:cubicBezTo>
                  <a:cubicBezTo>
                    <a:pt x="5237" y="4586"/>
                    <a:pt x="5930" y="3076"/>
                    <a:pt x="5429" y="1717"/>
                  </a:cubicBezTo>
                  <a:cubicBezTo>
                    <a:pt x="5037" y="657"/>
                    <a:pt x="4034" y="0"/>
                    <a:pt x="296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52" name="Google Shape;252;p28"/>
          <p:cNvGrpSpPr/>
          <p:nvPr/>
        </p:nvGrpSpPr>
        <p:grpSpPr>
          <a:xfrm>
            <a:off x="10238433" y="4224467"/>
            <a:ext cx="762267" cy="966533"/>
            <a:chOff x="2256675" y="3570500"/>
            <a:chExt cx="571700" cy="724900"/>
          </a:xfrm>
        </p:grpSpPr>
        <p:sp>
          <p:nvSpPr>
            <p:cNvPr id="253" name="Google Shape;253;p28"/>
            <p:cNvSpPr/>
            <p:nvPr/>
          </p:nvSpPr>
          <p:spPr>
            <a:xfrm>
              <a:off x="2284900" y="3638600"/>
              <a:ext cx="513950" cy="547225"/>
            </a:xfrm>
            <a:custGeom>
              <a:avLst/>
              <a:gdLst/>
              <a:ahLst/>
              <a:cxnLst/>
              <a:rect l="l" t="t" r="r" b="b"/>
              <a:pathLst>
                <a:path w="20558" h="21889" extrusionOk="0">
                  <a:moveTo>
                    <a:pt x="11035" y="0"/>
                  </a:moveTo>
                  <a:cubicBezTo>
                    <a:pt x="9553" y="0"/>
                    <a:pt x="8078" y="369"/>
                    <a:pt x="6281" y="1142"/>
                  </a:cubicBezTo>
                  <a:cubicBezTo>
                    <a:pt x="3860" y="2088"/>
                    <a:pt x="1633" y="4157"/>
                    <a:pt x="817" y="6813"/>
                  </a:cubicBezTo>
                  <a:cubicBezTo>
                    <a:pt x="0" y="9468"/>
                    <a:pt x="577" y="12418"/>
                    <a:pt x="1922" y="14850"/>
                  </a:cubicBezTo>
                  <a:cubicBezTo>
                    <a:pt x="3954" y="18523"/>
                    <a:pt x="7755" y="21162"/>
                    <a:pt x="11908" y="21781"/>
                  </a:cubicBezTo>
                  <a:cubicBezTo>
                    <a:pt x="12343" y="21846"/>
                    <a:pt x="12787" y="21888"/>
                    <a:pt x="13229" y="21888"/>
                  </a:cubicBezTo>
                  <a:cubicBezTo>
                    <a:pt x="13789" y="21888"/>
                    <a:pt x="14344" y="21819"/>
                    <a:pt x="14872" y="21639"/>
                  </a:cubicBezTo>
                  <a:cubicBezTo>
                    <a:pt x="15963" y="21264"/>
                    <a:pt x="16844" y="20440"/>
                    <a:pt x="17555" y="19532"/>
                  </a:cubicBezTo>
                  <a:cubicBezTo>
                    <a:pt x="19827" y="16619"/>
                    <a:pt x="20557" y="12768"/>
                    <a:pt x="20517" y="9075"/>
                  </a:cubicBezTo>
                  <a:cubicBezTo>
                    <a:pt x="20499" y="7516"/>
                    <a:pt x="20337" y="5889"/>
                    <a:pt x="19507" y="4570"/>
                  </a:cubicBezTo>
                  <a:cubicBezTo>
                    <a:pt x="18653" y="3212"/>
                    <a:pt x="17330" y="1644"/>
                    <a:pt x="15831" y="1069"/>
                  </a:cubicBezTo>
                  <a:cubicBezTo>
                    <a:pt x="14005" y="368"/>
                    <a:pt x="12516" y="0"/>
                    <a:pt x="1103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4" name="Google Shape;254;p28"/>
            <p:cNvSpPr/>
            <p:nvPr/>
          </p:nvSpPr>
          <p:spPr>
            <a:xfrm>
              <a:off x="2256675" y="3570500"/>
              <a:ext cx="513825" cy="362875"/>
            </a:xfrm>
            <a:custGeom>
              <a:avLst/>
              <a:gdLst/>
              <a:ahLst/>
              <a:cxnLst/>
              <a:rect l="l" t="t" r="r" b="b"/>
              <a:pathLst>
                <a:path w="20553" h="14515" extrusionOk="0">
                  <a:moveTo>
                    <a:pt x="5628" y="1"/>
                  </a:moveTo>
                  <a:cubicBezTo>
                    <a:pt x="5268" y="1"/>
                    <a:pt x="4906" y="316"/>
                    <a:pt x="5024" y="753"/>
                  </a:cubicBezTo>
                  <a:cubicBezTo>
                    <a:pt x="5276" y="1685"/>
                    <a:pt x="5587" y="2598"/>
                    <a:pt x="5951" y="3488"/>
                  </a:cubicBezTo>
                  <a:cubicBezTo>
                    <a:pt x="5342" y="3883"/>
                    <a:pt x="4751" y="4311"/>
                    <a:pt x="4179" y="4754"/>
                  </a:cubicBezTo>
                  <a:cubicBezTo>
                    <a:pt x="3611" y="5193"/>
                    <a:pt x="3051" y="5649"/>
                    <a:pt x="2587" y="6197"/>
                  </a:cubicBezTo>
                  <a:cubicBezTo>
                    <a:pt x="1598" y="7359"/>
                    <a:pt x="1107" y="8854"/>
                    <a:pt x="637" y="10305"/>
                  </a:cubicBezTo>
                  <a:cubicBezTo>
                    <a:pt x="321" y="11287"/>
                    <a:pt x="1" y="12340"/>
                    <a:pt x="287" y="13332"/>
                  </a:cubicBezTo>
                  <a:cubicBezTo>
                    <a:pt x="443" y="13874"/>
                    <a:pt x="833" y="14395"/>
                    <a:pt x="1384" y="14515"/>
                  </a:cubicBezTo>
                  <a:cubicBezTo>
                    <a:pt x="4323" y="13440"/>
                    <a:pt x="6739" y="12273"/>
                    <a:pt x="9536" y="10867"/>
                  </a:cubicBezTo>
                  <a:cubicBezTo>
                    <a:pt x="10421" y="10423"/>
                    <a:pt x="11303" y="9959"/>
                    <a:pt x="12244" y="9642"/>
                  </a:cubicBezTo>
                  <a:cubicBezTo>
                    <a:pt x="13317" y="9281"/>
                    <a:pt x="14447" y="9121"/>
                    <a:pt x="15538" y="8821"/>
                  </a:cubicBezTo>
                  <a:cubicBezTo>
                    <a:pt x="16880" y="8451"/>
                    <a:pt x="18163" y="7869"/>
                    <a:pt x="19324" y="7103"/>
                  </a:cubicBezTo>
                  <a:cubicBezTo>
                    <a:pt x="19920" y="6709"/>
                    <a:pt x="20552" y="6063"/>
                    <a:pt x="20317" y="5391"/>
                  </a:cubicBezTo>
                  <a:cubicBezTo>
                    <a:pt x="20245" y="5182"/>
                    <a:pt x="20095" y="5011"/>
                    <a:pt x="19943" y="4850"/>
                  </a:cubicBezTo>
                  <a:cubicBezTo>
                    <a:pt x="17942" y="2714"/>
                    <a:pt x="15007" y="1538"/>
                    <a:pt x="12088" y="1538"/>
                  </a:cubicBezTo>
                  <a:cubicBezTo>
                    <a:pt x="10839" y="1538"/>
                    <a:pt x="9592" y="1753"/>
                    <a:pt x="8423" y="2201"/>
                  </a:cubicBezTo>
                  <a:cubicBezTo>
                    <a:pt x="8123" y="2317"/>
                    <a:pt x="7831" y="2448"/>
                    <a:pt x="7543" y="2588"/>
                  </a:cubicBezTo>
                  <a:cubicBezTo>
                    <a:pt x="7060" y="1828"/>
                    <a:pt x="6583" y="1065"/>
                    <a:pt x="6125" y="289"/>
                  </a:cubicBezTo>
                  <a:cubicBezTo>
                    <a:pt x="6006" y="88"/>
                    <a:pt x="5817" y="1"/>
                    <a:pt x="562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" name="Google Shape;255;p28"/>
            <p:cNvSpPr/>
            <p:nvPr/>
          </p:nvSpPr>
          <p:spPr>
            <a:xfrm>
              <a:off x="2370900" y="4157550"/>
              <a:ext cx="134600" cy="96775"/>
            </a:xfrm>
            <a:custGeom>
              <a:avLst/>
              <a:gdLst/>
              <a:ahLst/>
              <a:cxnLst/>
              <a:rect l="l" t="t" r="r" b="b"/>
              <a:pathLst>
                <a:path w="5384" h="3871" extrusionOk="0">
                  <a:moveTo>
                    <a:pt x="211" y="0"/>
                  </a:moveTo>
                  <a:cubicBezTo>
                    <a:pt x="108" y="0"/>
                    <a:pt x="1" y="89"/>
                    <a:pt x="44" y="205"/>
                  </a:cubicBezTo>
                  <a:cubicBezTo>
                    <a:pt x="443" y="1268"/>
                    <a:pt x="1070" y="2146"/>
                    <a:pt x="1995" y="2812"/>
                  </a:cubicBezTo>
                  <a:cubicBezTo>
                    <a:pt x="2672" y="3300"/>
                    <a:pt x="3714" y="3870"/>
                    <a:pt x="4630" y="3870"/>
                  </a:cubicBezTo>
                  <a:cubicBezTo>
                    <a:pt x="4800" y="3870"/>
                    <a:pt x="4966" y="3850"/>
                    <a:pt x="5125" y="3807"/>
                  </a:cubicBezTo>
                  <a:cubicBezTo>
                    <a:pt x="5310" y="3755"/>
                    <a:pt x="5384" y="3445"/>
                    <a:pt x="5183" y="3360"/>
                  </a:cubicBezTo>
                  <a:cubicBezTo>
                    <a:pt x="4306" y="2985"/>
                    <a:pt x="3384" y="2985"/>
                    <a:pt x="2530" y="2462"/>
                  </a:cubicBezTo>
                  <a:cubicBezTo>
                    <a:pt x="1597" y="1891"/>
                    <a:pt x="841" y="1051"/>
                    <a:pt x="343" y="79"/>
                  </a:cubicBezTo>
                  <a:cubicBezTo>
                    <a:pt x="315" y="24"/>
                    <a:pt x="263" y="0"/>
                    <a:pt x="2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6" name="Google Shape;256;p28"/>
            <p:cNvSpPr/>
            <p:nvPr/>
          </p:nvSpPr>
          <p:spPr>
            <a:xfrm>
              <a:off x="2377300" y="4222925"/>
              <a:ext cx="175625" cy="72475"/>
            </a:xfrm>
            <a:custGeom>
              <a:avLst/>
              <a:gdLst/>
              <a:ahLst/>
              <a:cxnLst/>
              <a:rect l="l" t="t" r="r" b="b"/>
              <a:pathLst>
                <a:path w="7025" h="2899" extrusionOk="0">
                  <a:moveTo>
                    <a:pt x="179" y="1"/>
                  </a:moveTo>
                  <a:cubicBezTo>
                    <a:pt x="83" y="1"/>
                    <a:pt x="1" y="116"/>
                    <a:pt x="88" y="207"/>
                  </a:cubicBezTo>
                  <a:cubicBezTo>
                    <a:pt x="1458" y="1623"/>
                    <a:pt x="3593" y="2899"/>
                    <a:pt x="5676" y="2899"/>
                  </a:cubicBezTo>
                  <a:cubicBezTo>
                    <a:pt x="6038" y="2899"/>
                    <a:pt x="6399" y="2860"/>
                    <a:pt x="6754" y="2777"/>
                  </a:cubicBezTo>
                  <a:cubicBezTo>
                    <a:pt x="7002" y="2719"/>
                    <a:pt x="7025" y="2293"/>
                    <a:pt x="6754" y="2252"/>
                  </a:cubicBezTo>
                  <a:cubicBezTo>
                    <a:pt x="5713" y="2095"/>
                    <a:pt x="4684" y="2137"/>
                    <a:pt x="3659" y="1831"/>
                  </a:cubicBezTo>
                  <a:cubicBezTo>
                    <a:pt x="2402" y="1455"/>
                    <a:pt x="1271" y="866"/>
                    <a:pt x="261" y="32"/>
                  </a:cubicBezTo>
                  <a:cubicBezTo>
                    <a:pt x="235" y="10"/>
                    <a:pt x="206" y="1"/>
                    <a:pt x="17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7" name="Google Shape;257;p28"/>
            <p:cNvSpPr/>
            <p:nvPr/>
          </p:nvSpPr>
          <p:spPr>
            <a:xfrm>
              <a:off x="2804800" y="3899975"/>
              <a:ext cx="23575" cy="98950"/>
            </a:xfrm>
            <a:custGeom>
              <a:avLst/>
              <a:gdLst/>
              <a:ahLst/>
              <a:cxnLst/>
              <a:rect l="l" t="t" r="r" b="b"/>
              <a:pathLst>
                <a:path w="943" h="3958" extrusionOk="0">
                  <a:moveTo>
                    <a:pt x="589" y="0"/>
                  </a:moveTo>
                  <a:cubicBezTo>
                    <a:pt x="508" y="0"/>
                    <a:pt x="431" y="44"/>
                    <a:pt x="417" y="136"/>
                  </a:cubicBezTo>
                  <a:cubicBezTo>
                    <a:pt x="325" y="776"/>
                    <a:pt x="385" y="1424"/>
                    <a:pt x="332" y="2069"/>
                  </a:cubicBezTo>
                  <a:cubicBezTo>
                    <a:pt x="285" y="2659"/>
                    <a:pt x="0" y="3351"/>
                    <a:pt x="161" y="3927"/>
                  </a:cubicBezTo>
                  <a:cubicBezTo>
                    <a:pt x="167" y="3946"/>
                    <a:pt x="184" y="3957"/>
                    <a:pt x="202" y="3957"/>
                  </a:cubicBezTo>
                  <a:cubicBezTo>
                    <a:pt x="212" y="3957"/>
                    <a:pt x="222" y="3954"/>
                    <a:pt x="230" y="3946"/>
                  </a:cubicBezTo>
                  <a:cubicBezTo>
                    <a:pt x="662" y="3520"/>
                    <a:pt x="689" y="2703"/>
                    <a:pt x="769" y="2127"/>
                  </a:cubicBezTo>
                  <a:cubicBezTo>
                    <a:pt x="860" y="1471"/>
                    <a:pt x="942" y="786"/>
                    <a:pt x="785" y="136"/>
                  </a:cubicBezTo>
                  <a:cubicBezTo>
                    <a:pt x="763" y="48"/>
                    <a:pt x="674" y="0"/>
                    <a:pt x="5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56614103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ackground 3"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9" name="Google Shape;259;p29"/>
          <p:cNvGrpSpPr/>
          <p:nvPr/>
        </p:nvGrpSpPr>
        <p:grpSpPr>
          <a:xfrm>
            <a:off x="-1922590" y="-84767"/>
            <a:ext cx="14320513" cy="7031907"/>
            <a:chOff x="-1441943" y="-63575"/>
            <a:chExt cx="10740385" cy="5273930"/>
          </a:xfrm>
        </p:grpSpPr>
        <p:sp>
          <p:nvSpPr>
            <p:cNvPr id="260" name="Google Shape;260;p29"/>
            <p:cNvSpPr/>
            <p:nvPr/>
          </p:nvSpPr>
          <p:spPr>
            <a:xfrm>
              <a:off x="4885275" y="-63575"/>
              <a:ext cx="4413166" cy="2696902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1" name="Google Shape;261;p29"/>
            <p:cNvSpPr/>
            <p:nvPr/>
          </p:nvSpPr>
          <p:spPr>
            <a:xfrm>
              <a:off x="-1" y="284338"/>
              <a:ext cx="557131" cy="949360"/>
            </a:xfrm>
            <a:custGeom>
              <a:avLst/>
              <a:gdLst/>
              <a:ahLst/>
              <a:cxnLst/>
              <a:rect l="l" t="t" r="r" b="b"/>
              <a:pathLst>
                <a:path w="20839" h="35510" extrusionOk="0">
                  <a:moveTo>
                    <a:pt x="1" y="1"/>
                  </a:moveTo>
                  <a:lnTo>
                    <a:pt x="1" y="35510"/>
                  </a:lnTo>
                  <a:cubicBezTo>
                    <a:pt x="405" y="33962"/>
                    <a:pt x="1953" y="32416"/>
                    <a:pt x="2970" y="31699"/>
                  </a:cubicBezTo>
                  <a:cubicBezTo>
                    <a:pt x="5126" y="30183"/>
                    <a:pt x="7328" y="28954"/>
                    <a:pt x="9733" y="27857"/>
                  </a:cubicBezTo>
                  <a:cubicBezTo>
                    <a:pt x="12107" y="26774"/>
                    <a:pt x="14522" y="25697"/>
                    <a:pt x="16572" y="24078"/>
                  </a:cubicBezTo>
                  <a:cubicBezTo>
                    <a:pt x="19081" y="22095"/>
                    <a:pt x="20838" y="19156"/>
                    <a:pt x="20797" y="15889"/>
                  </a:cubicBezTo>
                  <a:cubicBezTo>
                    <a:pt x="20773" y="13947"/>
                    <a:pt x="20064" y="12000"/>
                    <a:pt x="18735" y="10588"/>
                  </a:cubicBezTo>
                  <a:cubicBezTo>
                    <a:pt x="16768" y="8504"/>
                    <a:pt x="14076" y="8061"/>
                    <a:pt x="11457" y="7303"/>
                  </a:cubicBezTo>
                  <a:cubicBezTo>
                    <a:pt x="8618" y="6483"/>
                    <a:pt x="5694" y="5548"/>
                    <a:pt x="3101" y="4091"/>
                  </a:cubicBezTo>
                  <a:cubicBezTo>
                    <a:pt x="1651" y="3278"/>
                    <a:pt x="610" y="1665"/>
                    <a:pt x="1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2" name="Google Shape;262;p29"/>
            <p:cNvSpPr/>
            <p:nvPr/>
          </p:nvSpPr>
          <p:spPr>
            <a:xfrm>
              <a:off x="-1441943" y="1663854"/>
              <a:ext cx="6507945" cy="3479666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3" name="Google Shape;263;p29"/>
            <p:cNvSpPr/>
            <p:nvPr/>
          </p:nvSpPr>
          <p:spPr>
            <a:xfrm>
              <a:off x="5626472" y="3779503"/>
              <a:ext cx="3592318" cy="1430851"/>
            </a:xfrm>
            <a:custGeom>
              <a:avLst/>
              <a:gdLst/>
              <a:ahLst/>
              <a:cxnLst/>
              <a:rect l="l" t="t" r="r" b="b"/>
              <a:pathLst>
                <a:path w="48716" h="19404" extrusionOk="0">
                  <a:moveTo>
                    <a:pt x="48716" y="1"/>
                  </a:moveTo>
                  <a:cubicBezTo>
                    <a:pt x="44289" y="3195"/>
                    <a:pt x="39621" y="6196"/>
                    <a:pt x="34287" y="7162"/>
                  </a:cubicBezTo>
                  <a:cubicBezTo>
                    <a:pt x="32093" y="7559"/>
                    <a:pt x="29864" y="7596"/>
                    <a:pt x="27630" y="7596"/>
                  </a:cubicBezTo>
                  <a:cubicBezTo>
                    <a:pt x="27116" y="7596"/>
                    <a:pt x="26601" y="7594"/>
                    <a:pt x="26086" y="7594"/>
                  </a:cubicBezTo>
                  <a:cubicBezTo>
                    <a:pt x="25138" y="7594"/>
                    <a:pt x="24189" y="7601"/>
                    <a:pt x="23243" y="7639"/>
                  </a:cubicBezTo>
                  <a:cubicBezTo>
                    <a:pt x="15993" y="7930"/>
                    <a:pt x="8624" y="10235"/>
                    <a:pt x="3302" y="15164"/>
                  </a:cubicBezTo>
                  <a:cubicBezTo>
                    <a:pt x="1979" y="16389"/>
                    <a:pt x="783" y="17780"/>
                    <a:pt x="0" y="19403"/>
                  </a:cubicBezTo>
                  <a:lnTo>
                    <a:pt x="48716" y="19310"/>
                  </a:lnTo>
                  <a:lnTo>
                    <a:pt x="48716" y="1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29901063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Background 4"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5" name="Google Shape;265;p30"/>
          <p:cNvGrpSpPr/>
          <p:nvPr/>
        </p:nvGrpSpPr>
        <p:grpSpPr>
          <a:xfrm>
            <a:off x="-1922590" y="-84766"/>
            <a:ext cx="14320513" cy="6942793"/>
            <a:chOff x="-1441943" y="-63575"/>
            <a:chExt cx="10740385" cy="5207095"/>
          </a:xfrm>
        </p:grpSpPr>
        <p:sp>
          <p:nvSpPr>
            <p:cNvPr id="266" name="Google Shape;266;p30"/>
            <p:cNvSpPr/>
            <p:nvPr/>
          </p:nvSpPr>
          <p:spPr>
            <a:xfrm>
              <a:off x="4885275" y="-63575"/>
              <a:ext cx="4413166" cy="2696902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7" name="Google Shape;267;p30"/>
            <p:cNvSpPr/>
            <p:nvPr/>
          </p:nvSpPr>
          <p:spPr>
            <a:xfrm>
              <a:off x="-1441943" y="1663854"/>
              <a:ext cx="6507945" cy="3479666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25357148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EDA13C-01BB-4D11-BAEA-CB5B446DA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7571932-D07C-4512-B72F-E4897DD933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76BAEEC-8319-4117-A342-E43F8BB2F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2E10166-2846-4665-BD6D-901978357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CBE1536-0AA2-4A93-A70E-9137456EE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479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0175E1-B660-413F-9C68-639B7E9AA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9BCD1A0-F750-4220-807C-6D6C88C55E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D90B370-BC2F-4379-81A0-9F8E435564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88732FA-21E5-4589-900E-72DACDFB1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2059154-DDBF-4682-B11D-D95A9411B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578ACCB-4E6A-4C55-AC21-CFEF2E11E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143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E464F6-1276-4993-BAAD-9414EDCB0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A8416C2-790C-44C9-9FE2-D52C845681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991DE2B-6ED7-4BD8-AFBC-B55AFBD9D1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A5DC19F-5D56-4C4F-A35A-472B337BD9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3BE449E7-80BA-43A9-9ED8-AC8069A5C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6198B4E4-91DC-4654-9CAA-56C1DC05C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3CCC6C16-13E1-41AF-B0BC-A0F42CC72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B39F3342-778D-4CA5-BAA9-BFF270006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531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549077-2942-45D1-A79B-C88ECB6A1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35D2F99-1CD8-400F-8DC7-F3551A791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970B031-223B-4FD1-9019-DC5505565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2E5ACDC-D673-45D3-8D65-35316B668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989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5F03F2FF-865C-4005-B8C3-DF1A82208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2F79215-CAA6-4975-97EE-4B9841505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38A0845-3A7A-47D3-80EA-5F74BB0E7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350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734236-1784-493E-80D7-0BE0C56DB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32FBAF4-707C-4456-8A8E-EB8F70557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D5ACA1E-D945-419E-9FB9-583FE84626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3A6A918-FE2C-4ABA-8DAA-54D04A708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5D12BEA-3549-4D0E-8564-B74B970D7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202EF30-D6BD-4597-AB6A-F448EF60A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538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8C22572-7040-431F-90D5-C85DB5F29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B0F43C41-8ECF-4796-AB79-E1C66BE729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875DC61-3BB7-4E80-AC11-87D3DA9F29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4CF359A-DC9D-4056-8948-A97DDC75F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9653AEC-8297-4ED5-B0DA-A3E941DFB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3416BFC-AC3E-43EF-BAB6-969A8E42F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804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2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A7044080-007A-489E-AD54-E438E3EFE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0CE1279-1E60-4827-A611-197AAE3488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83AFD56-BDAD-42AD-9AA8-0A0E2FB98D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37137-6347-4C89-8122-C1382D955D31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922E62F-842F-491F-A4E1-80EAA243E8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D370B08-8EF7-4DEE-82DA-38784569F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115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261E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60000" y="561100"/>
            <a:ext cx="10272000" cy="75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matic SC"/>
              <a:buNone/>
              <a:defRPr sz="32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60000" y="1649444"/>
            <a:ext cx="10272000" cy="448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 Light"/>
              <a:buChar char="●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 Light"/>
              <a:buChar char="○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 Light"/>
              <a:buChar char="■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 Light"/>
              <a:buChar char="●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 Light"/>
              <a:buChar char="○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 Light"/>
              <a:buChar char="■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 Light"/>
              <a:buChar char="●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 Light"/>
              <a:buChar char="○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Quicksand Light"/>
              <a:buChar char="■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6942742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6" r:id="rId12"/>
    <p:sldLayoutId id="2147483678" r:id="rId13"/>
    <p:sldLayoutId id="2147483679" r:id="rId14"/>
    <p:sldLayoutId id="2147483680" r:id="rId15"/>
    <p:sldLayoutId id="2147483681" r:id="rId16"/>
    <p:sldLayoutId id="2147483684" r:id="rId17"/>
    <p:sldLayoutId id="2147483686" r:id="rId18"/>
    <p:sldLayoutId id="2147483687" r:id="rId19"/>
    <p:sldLayoutId id="2147483688" r:id="rId20"/>
    <p:sldLayoutId id="2147483689" r:id="rId21"/>
    <p:sldLayoutId id="2147483690" r:id="rId2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13" Type="http://schemas.openxmlformats.org/officeDocument/2006/relationships/image" Target="../media/image19.w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.wmf"/><Relationship Id="rId12" Type="http://schemas.openxmlformats.org/officeDocument/2006/relationships/oleObject" Target="../embeddings/oleObject27.bin"/><Relationship Id="rId2" Type="http://schemas.openxmlformats.org/officeDocument/2006/relationships/slideLayout" Target="../slideLayouts/slideLayout33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4.bin"/><Relationship Id="rId11" Type="http://schemas.openxmlformats.org/officeDocument/2006/relationships/image" Target="../media/image3.wmf"/><Relationship Id="rId5" Type="http://schemas.openxmlformats.org/officeDocument/2006/relationships/image" Target="../media/image6.png"/><Relationship Id="rId10" Type="http://schemas.openxmlformats.org/officeDocument/2006/relationships/oleObject" Target="../embeddings/oleObject26.bin"/><Relationship Id="rId4" Type="http://schemas.openxmlformats.org/officeDocument/2006/relationships/image" Target="../media/image5.png"/><Relationship Id="rId9" Type="http://schemas.openxmlformats.org/officeDocument/2006/relationships/image" Target="../media/image2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13" Type="http://schemas.openxmlformats.org/officeDocument/2006/relationships/oleObject" Target="../embeddings/oleObject31.bin"/><Relationship Id="rId18" Type="http://schemas.openxmlformats.org/officeDocument/2006/relationships/image" Target="../media/image13.wmf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5.png"/><Relationship Id="rId12" Type="http://schemas.openxmlformats.org/officeDocument/2006/relationships/image" Target="../media/image16.png"/><Relationship Id="rId17" Type="http://schemas.openxmlformats.org/officeDocument/2006/relationships/oleObject" Target="../embeddings/oleObject33.bin"/><Relationship Id="rId2" Type="http://schemas.openxmlformats.org/officeDocument/2006/relationships/slideLayout" Target="../slideLayouts/slideLayout33.xml"/><Relationship Id="rId16" Type="http://schemas.openxmlformats.org/officeDocument/2006/relationships/image" Target="../media/image12.wmf"/><Relationship Id="rId20" Type="http://schemas.openxmlformats.org/officeDocument/2006/relationships/image" Target="../media/image21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1.wmf"/><Relationship Id="rId11" Type="http://schemas.openxmlformats.org/officeDocument/2006/relationships/image" Target="../media/image11.wmf"/><Relationship Id="rId5" Type="http://schemas.openxmlformats.org/officeDocument/2006/relationships/oleObject" Target="../embeddings/oleObject28.bin"/><Relationship Id="rId15" Type="http://schemas.openxmlformats.org/officeDocument/2006/relationships/oleObject" Target="../embeddings/oleObject32.bin"/><Relationship Id="rId10" Type="http://schemas.openxmlformats.org/officeDocument/2006/relationships/oleObject" Target="../embeddings/oleObject30.bin"/><Relationship Id="rId19" Type="http://schemas.openxmlformats.org/officeDocument/2006/relationships/oleObject" Target="../embeddings/oleObject34.bin"/><Relationship Id="rId4" Type="http://schemas.openxmlformats.org/officeDocument/2006/relationships/image" Target="../media/image5.png"/><Relationship Id="rId9" Type="http://schemas.openxmlformats.org/officeDocument/2006/relationships/image" Target="../media/image10.wmf"/><Relationship Id="rId14" Type="http://schemas.openxmlformats.org/officeDocument/2006/relationships/image" Target="../media/image20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13" Type="http://schemas.openxmlformats.org/officeDocument/2006/relationships/oleObject" Target="../embeddings/oleObject38.bin"/><Relationship Id="rId18" Type="http://schemas.openxmlformats.org/officeDocument/2006/relationships/image" Target="../media/image24.wmf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5.png"/><Relationship Id="rId12" Type="http://schemas.openxmlformats.org/officeDocument/2006/relationships/image" Target="../media/image16.png"/><Relationship Id="rId17" Type="http://schemas.openxmlformats.org/officeDocument/2006/relationships/oleObject" Target="../embeddings/oleObject40.bin"/><Relationship Id="rId2" Type="http://schemas.openxmlformats.org/officeDocument/2006/relationships/slideLayout" Target="../slideLayouts/slideLayout33.xml"/><Relationship Id="rId16" Type="http://schemas.openxmlformats.org/officeDocument/2006/relationships/image" Target="../media/image23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1.wmf"/><Relationship Id="rId11" Type="http://schemas.openxmlformats.org/officeDocument/2006/relationships/image" Target="../media/image11.wmf"/><Relationship Id="rId5" Type="http://schemas.openxmlformats.org/officeDocument/2006/relationships/oleObject" Target="../embeddings/oleObject35.bin"/><Relationship Id="rId15" Type="http://schemas.openxmlformats.org/officeDocument/2006/relationships/oleObject" Target="../embeddings/oleObject39.bin"/><Relationship Id="rId10" Type="http://schemas.openxmlformats.org/officeDocument/2006/relationships/oleObject" Target="../embeddings/oleObject37.bin"/><Relationship Id="rId4" Type="http://schemas.openxmlformats.org/officeDocument/2006/relationships/image" Target="../media/image5.png"/><Relationship Id="rId9" Type="http://schemas.openxmlformats.org/officeDocument/2006/relationships/image" Target="../media/image10.wmf"/><Relationship Id="rId14" Type="http://schemas.openxmlformats.org/officeDocument/2006/relationships/image" Target="../media/image22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image" Target="../media/image1.wmf"/><Relationship Id="rId18" Type="http://schemas.openxmlformats.org/officeDocument/2006/relationships/oleObject" Target="../embeddings/oleObject46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41.bin"/><Relationship Id="rId12" Type="http://schemas.openxmlformats.org/officeDocument/2006/relationships/oleObject" Target="../embeddings/oleObject43.bin"/><Relationship Id="rId17" Type="http://schemas.openxmlformats.org/officeDocument/2006/relationships/image" Target="../media/image28.wmf"/><Relationship Id="rId2" Type="http://schemas.openxmlformats.org/officeDocument/2006/relationships/slideLayout" Target="../slideLayouts/slideLayout33.xml"/><Relationship Id="rId16" Type="http://schemas.openxmlformats.org/officeDocument/2006/relationships/oleObject" Target="../embeddings/oleObject45.bin"/><Relationship Id="rId1" Type="http://schemas.openxmlformats.org/officeDocument/2006/relationships/vmlDrawing" Target="../drawings/vmlDrawing9.vml"/><Relationship Id="rId6" Type="http://schemas.openxmlformats.org/officeDocument/2006/relationships/image" Target="../media/image31.png"/><Relationship Id="rId11" Type="http://schemas.openxmlformats.org/officeDocument/2006/relationships/image" Target="../media/image16.png"/><Relationship Id="rId5" Type="http://schemas.openxmlformats.org/officeDocument/2006/relationships/image" Target="../media/image30.png"/><Relationship Id="rId15" Type="http://schemas.openxmlformats.org/officeDocument/2006/relationships/image" Target="../media/image27.wmf"/><Relationship Id="rId10" Type="http://schemas.openxmlformats.org/officeDocument/2006/relationships/image" Target="../media/image26.wmf"/><Relationship Id="rId19" Type="http://schemas.openxmlformats.org/officeDocument/2006/relationships/image" Target="../media/image29.wmf"/><Relationship Id="rId4" Type="http://schemas.openxmlformats.org/officeDocument/2006/relationships/image" Target="../media/image5.png"/><Relationship Id="rId9" Type="http://schemas.openxmlformats.org/officeDocument/2006/relationships/oleObject" Target="../embeddings/oleObject42.bin"/><Relationship Id="rId14" Type="http://schemas.openxmlformats.org/officeDocument/2006/relationships/oleObject" Target="../embeddings/oleObject44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oleObject" Target="../embeddings/oleObject51.bin"/><Relationship Id="rId18" Type="http://schemas.openxmlformats.org/officeDocument/2006/relationships/image" Target="../media/image38.wmf"/><Relationship Id="rId3" Type="http://schemas.openxmlformats.org/officeDocument/2006/relationships/notesSlide" Target="../notesSlides/notesSlide8.xml"/><Relationship Id="rId21" Type="http://schemas.openxmlformats.org/officeDocument/2006/relationships/oleObject" Target="../embeddings/oleObject55.bin"/><Relationship Id="rId7" Type="http://schemas.openxmlformats.org/officeDocument/2006/relationships/oleObject" Target="../embeddings/oleObject48.bin"/><Relationship Id="rId12" Type="http://schemas.openxmlformats.org/officeDocument/2006/relationships/image" Target="../media/image35.wmf"/><Relationship Id="rId17" Type="http://schemas.openxmlformats.org/officeDocument/2006/relationships/oleObject" Target="../embeddings/oleObject53.bin"/><Relationship Id="rId2" Type="http://schemas.openxmlformats.org/officeDocument/2006/relationships/slideLayout" Target="../slideLayouts/slideLayout33.xml"/><Relationship Id="rId16" Type="http://schemas.openxmlformats.org/officeDocument/2006/relationships/image" Target="../media/image37.wmf"/><Relationship Id="rId20" Type="http://schemas.openxmlformats.org/officeDocument/2006/relationships/image" Target="../media/image39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2.wmf"/><Relationship Id="rId11" Type="http://schemas.openxmlformats.org/officeDocument/2006/relationships/oleObject" Target="../embeddings/oleObject50.bin"/><Relationship Id="rId24" Type="http://schemas.openxmlformats.org/officeDocument/2006/relationships/image" Target="../media/image1.wmf"/><Relationship Id="rId5" Type="http://schemas.openxmlformats.org/officeDocument/2006/relationships/oleObject" Target="../embeddings/oleObject47.bin"/><Relationship Id="rId15" Type="http://schemas.openxmlformats.org/officeDocument/2006/relationships/oleObject" Target="../embeddings/oleObject52.bin"/><Relationship Id="rId23" Type="http://schemas.openxmlformats.org/officeDocument/2006/relationships/oleObject" Target="../embeddings/oleObject56.bin"/><Relationship Id="rId10" Type="http://schemas.openxmlformats.org/officeDocument/2006/relationships/image" Target="../media/image34.wmf"/><Relationship Id="rId19" Type="http://schemas.openxmlformats.org/officeDocument/2006/relationships/oleObject" Target="../embeddings/oleObject54.bin"/><Relationship Id="rId4" Type="http://schemas.openxmlformats.org/officeDocument/2006/relationships/image" Target="../media/image5.png"/><Relationship Id="rId9" Type="http://schemas.openxmlformats.org/officeDocument/2006/relationships/oleObject" Target="../embeddings/oleObject49.bin"/><Relationship Id="rId14" Type="http://schemas.openxmlformats.org/officeDocument/2006/relationships/image" Target="../media/image36.wmf"/><Relationship Id="rId22" Type="http://schemas.openxmlformats.org/officeDocument/2006/relationships/image" Target="../media/image40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oleObject" Target="../embeddings/oleObject61.bin"/><Relationship Id="rId18" Type="http://schemas.openxmlformats.org/officeDocument/2006/relationships/image" Target="../media/image38.wmf"/><Relationship Id="rId3" Type="http://schemas.openxmlformats.org/officeDocument/2006/relationships/notesSlide" Target="../notesSlides/notesSlide9.xml"/><Relationship Id="rId21" Type="http://schemas.openxmlformats.org/officeDocument/2006/relationships/oleObject" Target="../embeddings/oleObject65.bin"/><Relationship Id="rId7" Type="http://schemas.openxmlformats.org/officeDocument/2006/relationships/oleObject" Target="../embeddings/oleObject58.bin"/><Relationship Id="rId12" Type="http://schemas.openxmlformats.org/officeDocument/2006/relationships/image" Target="../media/image35.wmf"/><Relationship Id="rId17" Type="http://schemas.openxmlformats.org/officeDocument/2006/relationships/oleObject" Target="../embeddings/oleObject63.bin"/><Relationship Id="rId2" Type="http://schemas.openxmlformats.org/officeDocument/2006/relationships/slideLayout" Target="../slideLayouts/slideLayout33.xml"/><Relationship Id="rId16" Type="http://schemas.openxmlformats.org/officeDocument/2006/relationships/image" Target="../media/image37.wmf"/><Relationship Id="rId20" Type="http://schemas.openxmlformats.org/officeDocument/2006/relationships/image" Target="../media/image39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2.wmf"/><Relationship Id="rId11" Type="http://schemas.openxmlformats.org/officeDocument/2006/relationships/oleObject" Target="../embeddings/oleObject60.bin"/><Relationship Id="rId24" Type="http://schemas.openxmlformats.org/officeDocument/2006/relationships/image" Target="../media/image1.wmf"/><Relationship Id="rId5" Type="http://schemas.openxmlformats.org/officeDocument/2006/relationships/oleObject" Target="../embeddings/oleObject57.bin"/><Relationship Id="rId15" Type="http://schemas.openxmlformats.org/officeDocument/2006/relationships/oleObject" Target="../embeddings/oleObject62.bin"/><Relationship Id="rId23" Type="http://schemas.openxmlformats.org/officeDocument/2006/relationships/oleObject" Target="../embeddings/oleObject66.bin"/><Relationship Id="rId10" Type="http://schemas.openxmlformats.org/officeDocument/2006/relationships/image" Target="../media/image34.wmf"/><Relationship Id="rId19" Type="http://schemas.openxmlformats.org/officeDocument/2006/relationships/oleObject" Target="../embeddings/oleObject64.bin"/><Relationship Id="rId4" Type="http://schemas.openxmlformats.org/officeDocument/2006/relationships/image" Target="../media/image5.png"/><Relationship Id="rId9" Type="http://schemas.openxmlformats.org/officeDocument/2006/relationships/oleObject" Target="../embeddings/oleObject59.bin"/><Relationship Id="rId14" Type="http://schemas.openxmlformats.org/officeDocument/2006/relationships/image" Target="../media/image36.wmf"/><Relationship Id="rId22" Type="http://schemas.openxmlformats.org/officeDocument/2006/relationships/image" Target="../media/image40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image" Target="../media/image5.png"/><Relationship Id="rId7" Type="http://schemas.openxmlformats.org/officeDocument/2006/relationships/oleObject" Target="../embeddings/oleObject2.bin"/><Relationship Id="rId12" Type="http://schemas.openxmlformats.org/officeDocument/2006/relationships/image" Target="../media/image4.wmf"/><Relationship Id="rId2" Type="http://schemas.openxmlformats.org/officeDocument/2006/relationships/slideLayout" Target="../slideLayouts/slideLayout3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11" Type="http://schemas.openxmlformats.org/officeDocument/2006/relationships/oleObject" Target="../embeddings/oleObject4.bin"/><Relationship Id="rId5" Type="http://schemas.openxmlformats.org/officeDocument/2006/relationships/image" Target="../media/image1.wmf"/><Relationship Id="rId10" Type="http://schemas.openxmlformats.org/officeDocument/2006/relationships/image" Target="../media/image3.wmf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image" Target="../media/image5.png"/><Relationship Id="rId7" Type="http://schemas.openxmlformats.org/officeDocument/2006/relationships/image" Target="../media/image2.wmf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3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7.wmf"/><Relationship Id="rId5" Type="http://schemas.openxmlformats.org/officeDocument/2006/relationships/image" Target="../media/image1.w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5.png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33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9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oleObject" Target="../embeddings/oleObject14.bin"/><Relationship Id="rId18" Type="http://schemas.openxmlformats.org/officeDocument/2006/relationships/image" Target="../media/image13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5.png"/><Relationship Id="rId12" Type="http://schemas.openxmlformats.org/officeDocument/2006/relationships/image" Target="../media/image16.png"/><Relationship Id="rId17" Type="http://schemas.openxmlformats.org/officeDocument/2006/relationships/oleObject" Target="../embeddings/oleObject16.bin"/><Relationship Id="rId2" Type="http://schemas.openxmlformats.org/officeDocument/2006/relationships/slideLayout" Target="../slideLayouts/slideLayout33.xml"/><Relationship Id="rId16" Type="http://schemas.openxmlformats.org/officeDocument/2006/relationships/image" Target="../media/image12.wmf"/><Relationship Id="rId20" Type="http://schemas.openxmlformats.org/officeDocument/2006/relationships/image" Target="../media/image14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11" Type="http://schemas.openxmlformats.org/officeDocument/2006/relationships/image" Target="../media/image11.wmf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15.bin"/><Relationship Id="rId10" Type="http://schemas.openxmlformats.org/officeDocument/2006/relationships/oleObject" Target="../embeddings/oleObject13.bin"/><Relationship Id="rId19" Type="http://schemas.openxmlformats.org/officeDocument/2006/relationships/oleObject" Target="../embeddings/oleObject17.bin"/><Relationship Id="rId4" Type="http://schemas.openxmlformats.org/officeDocument/2006/relationships/image" Target="../media/image5.png"/><Relationship Id="rId9" Type="http://schemas.openxmlformats.org/officeDocument/2006/relationships/image" Target="../media/image10.wmf"/><Relationship Id="rId14" Type="http://schemas.openxmlformats.org/officeDocument/2006/relationships/image" Target="../media/image1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oleObject" Target="../embeddings/oleObject21.bin"/><Relationship Id="rId18" Type="http://schemas.openxmlformats.org/officeDocument/2006/relationships/image" Target="../media/image9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0.wmf"/><Relationship Id="rId12" Type="http://schemas.openxmlformats.org/officeDocument/2006/relationships/image" Target="../media/image1.wmf"/><Relationship Id="rId17" Type="http://schemas.openxmlformats.org/officeDocument/2006/relationships/oleObject" Target="../embeddings/oleObject23.bin"/><Relationship Id="rId2" Type="http://schemas.openxmlformats.org/officeDocument/2006/relationships/slideLayout" Target="../slideLayouts/slideLayout33.xml"/><Relationship Id="rId16" Type="http://schemas.openxmlformats.org/officeDocument/2006/relationships/image" Target="../media/image18.wmf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8.bin"/><Relationship Id="rId11" Type="http://schemas.openxmlformats.org/officeDocument/2006/relationships/oleObject" Target="../embeddings/oleObject20.bin"/><Relationship Id="rId5" Type="http://schemas.openxmlformats.org/officeDocument/2006/relationships/image" Target="../media/image15.png"/><Relationship Id="rId15" Type="http://schemas.openxmlformats.org/officeDocument/2006/relationships/oleObject" Target="../embeddings/oleObject22.bin"/><Relationship Id="rId10" Type="http://schemas.openxmlformats.org/officeDocument/2006/relationships/image" Target="../media/image16.png"/><Relationship Id="rId4" Type="http://schemas.openxmlformats.org/officeDocument/2006/relationships/image" Target="../media/image5.png"/><Relationship Id="rId9" Type="http://schemas.openxmlformats.org/officeDocument/2006/relationships/image" Target="../media/image11.wmf"/><Relationship Id="rId14" Type="http://schemas.openxmlformats.org/officeDocument/2006/relationships/image" Target="../media/image1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276;p33">
            <a:extLst>
              <a:ext uri="{FF2B5EF4-FFF2-40B4-BE49-F238E27FC236}">
                <a16:creationId xmlns:a16="http://schemas.microsoft.com/office/drawing/2014/main" xmlns="" id="{C574B640-0199-463F-87CA-8E3956B46E10}"/>
              </a:ext>
            </a:extLst>
          </p:cNvPr>
          <p:cNvSpPr txBox="1">
            <a:spLocks/>
          </p:cNvSpPr>
          <p:nvPr/>
        </p:nvSpPr>
        <p:spPr>
          <a:xfrm>
            <a:off x="304800" y="1860743"/>
            <a:ext cx="11887200" cy="4444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Amatic SC"/>
              <a:buNone/>
              <a:defRPr sz="11066" b="1" i="0" u="none" strike="noStrike" cap="none">
                <a:solidFill>
                  <a:srgbClr val="191919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Amatic SC"/>
              <a:buNone/>
              <a:defRPr sz="6933" b="1" i="0" u="none" strike="noStrike" cap="none">
                <a:solidFill>
                  <a:srgbClr val="191919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Amatic SC"/>
              <a:buNone/>
              <a:defRPr sz="6933" b="1" i="0" u="none" strike="noStrike" cap="none">
                <a:solidFill>
                  <a:srgbClr val="191919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Amatic SC"/>
              <a:buNone/>
              <a:defRPr sz="6933" b="1" i="0" u="none" strike="noStrike" cap="none">
                <a:solidFill>
                  <a:srgbClr val="191919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Amatic SC"/>
              <a:buNone/>
              <a:defRPr sz="6933" b="1" i="0" u="none" strike="noStrike" cap="none">
                <a:solidFill>
                  <a:srgbClr val="191919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Amatic SC"/>
              <a:buNone/>
              <a:defRPr sz="6933" b="1" i="0" u="none" strike="noStrike" cap="none">
                <a:solidFill>
                  <a:srgbClr val="191919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Amatic SC"/>
              <a:buNone/>
              <a:defRPr sz="6933" b="1" i="0" u="none" strike="noStrike" cap="none">
                <a:solidFill>
                  <a:srgbClr val="191919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Amatic SC"/>
              <a:buNone/>
              <a:defRPr sz="6933" b="1" i="0" u="none" strike="noStrike" cap="none">
                <a:solidFill>
                  <a:srgbClr val="191919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Amatic SC"/>
              <a:buNone/>
              <a:defRPr sz="6933" b="1" i="0" u="none" strike="noStrike" cap="none">
                <a:solidFill>
                  <a:srgbClr val="191919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Amatic SC"/>
              <a:buNone/>
              <a:tabLst/>
              <a:defRPr/>
            </a:pPr>
            <a:r>
              <a:rPr kumimoji="0" lang="en-US" sz="8500" b="1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Itim" panose="00000500000000000000" pitchFamily="2" charset="-34"/>
                <a:cs typeface="Itim" panose="00000500000000000000" pitchFamily="2" charset="-34"/>
                <a:sym typeface="Amatic SC"/>
              </a:rPr>
              <a:t>Bài</a:t>
            </a:r>
            <a:r>
              <a:rPr kumimoji="0" lang="en-US" sz="85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Itim" panose="00000500000000000000" pitchFamily="2" charset="-34"/>
                <a:cs typeface="Itim" panose="00000500000000000000" pitchFamily="2" charset="-34"/>
                <a:sym typeface="Amatic SC"/>
              </a:rPr>
              <a:t> 20. </a:t>
            </a:r>
            <a:r>
              <a:rPr kumimoji="0" lang="en-US" sz="8500" b="1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Itim" panose="00000500000000000000" pitchFamily="2" charset="-34"/>
                <a:cs typeface="Itim" panose="00000500000000000000" pitchFamily="2" charset="-34"/>
                <a:sym typeface="Amatic SC"/>
              </a:rPr>
              <a:t>Một</a:t>
            </a:r>
            <a:r>
              <a:rPr kumimoji="0" lang="en-US" sz="85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Itim" panose="00000500000000000000" pitchFamily="2" charset="-34"/>
                <a:cs typeface="Itim" panose="00000500000000000000" pitchFamily="2" charset="-34"/>
                <a:sym typeface="Amatic SC"/>
              </a:rPr>
              <a:t> </a:t>
            </a:r>
            <a:r>
              <a:rPr kumimoji="0" lang="en-US" sz="8500" b="1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Itim" panose="00000500000000000000" pitchFamily="2" charset="-34"/>
                <a:cs typeface="Itim" panose="00000500000000000000" pitchFamily="2" charset="-34"/>
                <a:sym typeface="Amatic SC"/>
              </a:rPr>
              <a:t>số</a:t>
            </a:r>
            <a:r>
              <a:rPr kumimoji="0" lang="en-US" sz="85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Itim" panose="00000500000000000000" pitchFamily="2" charset="-34"/>
                <a:cs typeface="Itim" panose="00000500000000000000" pitchFamily="2" charset="-34"/>
                <a:sym typeface="Amatic SC"/>
              </a:rPr>
              <a:t> </a:t>
            </a:r>
            <a:r>
              <a:rPr kumimoji="0" lang="en-US" sz="8500" b="1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Itim" panose="00000500000000000000" pitchFamily="2" charset="-34"/>
                <a:cs typeface="Itim" panose="00000500000000000000" pitchFamily="2" charset="-34"/>
                <a:sym typeface="Amatic SC"/>
              </a:rPr>
              <a:t>ví</a:t>
            </a:r>
            <a:r>
              <a:rPr kumimoji="0" lang="en-US" sz="85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Itim" panose="00000500000000000000" pitchFamily="2" charset="-34"/>
                <a:cs typeface="Itim" panose="00000500000000000000" pitchFamily="2" charset="-34"/>
                <a:sym typeface="Amatic SC"/>
              </a:rPr>
              <a:t> </a:t>
            </a:r>
            <a:r>
              <a:rPr kumimoji="0" lang="en-US" sz="8500" b="1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Itim" panose="00000500000000000000" pitchFamily="2" charset="-34"/>
                <a:cs typeface="Itim" panose="00000500000000000000" pitchFamily="2" charset="-34"/>
                <a:sym typeface="Amatic SC"/>
              </a:rPr>
              <a:t>dụ</a:t>
            </a:r>
            <a:r>
              <a:rPr kumimoji="0" lang="en-US" sz="85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Itim" panose="00000500000000000000" pitchFamily="2" charset="-34"/>
                <a:cs typeface="Itim" panose="00000500000000000000" pitchFamily="2" charset="-34"/>
                <a:sym typeface="Amatic SC"/>
              </a:rPr>
              <a:t> </a:t>
            </a:r>
            <a:r>
              <a:rPr kumimoji="0" lang="en-US" sz="8500" b="1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Itim" panose="00000500000000000000" pitchFamily="2" charset="-34"/>
                <a:cs typeface="Itim" panose="00000500000000000000" pitchFamily="2" charset="-34"/>
                <a:sym typeface="Amatic SC"/>
              </a:rPr>
              <a:t>về</a:t>
            </a:r>
            <a:r>
              <a:rPr kumimoji="0" lang="en-US" sz="85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Itim" panose="00000500000000000000" pitchFamily="2" charset="-34"/>
                <a:cs typeface="Itim" panose="00000500000000000000" pitchFamily="2" charset="-34"/>
                <a:sym typeface="Amatic SC"/>
              </a:rPr>
              <a:t> </a:t>
            </a:r>
            <a:r>
              <a:rPr kumimoji="0" lang="en-US" sz="8500" b="1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Itim" panose="00000500000000000000" pitchFamily="2" charset="-34"/>
                <a:cs typeface="Itim" panose="00000500000000000000" pitchFamily="2" charset="-34"/>
                <a:sym typeface="Amatic SC"/>
              </a:rPr>
              <a:t>cách</a:t>
            </a:r>
            <a:r>
              <a:rPr kumimoji="0" lang="en-US" sz="85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Itim" panose="00000500000000000000" pitchFamily="2" charset="-34"/>
                <a:cs typeface="Itim" panose="00000500000000000000" pitchFamily="2" charset="-34"/>
                <a:sym typeface="Amatic SC"/>
              </a:rPr>
              <a:t> </a:t>
            </a:r>
            <a:r>
              <a:rPr kumimoji="0" lang="en-US" sz="8500" b="1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Itim" panose="00000500000000000000" pitchFamily="2" charset="-34"/>
                <a:cs typeface="Itim" panose="00000500000000000000" pitchFamily="2" charset="-34"/>
                <a:sym typeface="Amatic SC"/>
              </a:rPr>
              <a:t>giải</a:t>
            </a:r>
            <a:r>
              <a:rPr kumimoji="0" lang="en-US" sz="85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Itim" panose="00000500000000000000" pitchFamily="2" charset="-34"/>
                <a:cs typeface="Itim" panose="00000500000000000000" pitchFamily="2" charset="-34"/>
                <a:sym typeface="Amatic SC"/>
              </a:rPr>
              <a:t> </a:t>
            </a:r>
            <a:r>
              <a:rPr kumimoji="0" lang="en-US" sz="8500" b="1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Itim" panose="00000500000000000000" pitchFamily="2" charset="-34"/>
                <a:cs typeface="Itim" panose="00000500000000000000" pitchFamily="2" charset="-34"/>
                <a:sym typeface="Amatic SC"/>
              </a:rPr>
              <a:t>các</a:t>
            </a:r>
            <a:r>
              <a:rPr kumimoji="0" lang="en-US" sz="85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Itim" panose="00000500000000000000" pitchFamily="2" charset="-34"/>
                <a:cs typeface="Itim" panose="00000500000000000000" pitchFamily="2" charset="-34"/>
                <a:sym typeface="Amatic SC"/>
              </a:rPr>
              <a:t> </a:t>
            </a:r>
            <a:r>
              <a:rPr kumimoji="0" lang="en-US" sz="8500" b="1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Itim" panose="00000500000000000000" pitchFamily="2" charset="-34"/>
                <a:cs typeface="Itim" panose="00000500000000000000" pitchFamily="2" charset="-34"/>
                <a:sym typeface="Amatic SC"/>
              </a:rPr>
              <a:t>bài</a:t>
            </a:r>
            <a:r>
              <a:rPr kumimoji="0" lang="en-US" sz="85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Itim" panose="00000500000000000000" pitchFamily="2" charset="-34"/>
                <a:cs typeface="Itim" panose="00000500000000000000" pitchFamily="2" charset="-34"/>
                <a:sym typeface="Amatic SC"/>
              </a:rPr>
              <a:t> </a:t>
            </a:r>
            <a:r>
              <a:rPr kumimoji="0" lang="en-US" sz="8500" b="1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Itim" panose="00000500000000000000" pitchFamily="2" charset="-34"/>
                <a:cs typeface="Itim" panose="00000500000000000000" pitchFamily="2" charset="-34"/>
                <a:sym typeface="Amatic SC"/>
              </a:rPr>
              <a:t>toán</a:t>
            </a:r>
            <a:r>
              <a:rPr kumimoji="0" lang="en-US" sz="85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Itim" panose="00000500000000000000" pitchFamily="2" charset="-34"/>
                <a:cs typeface="Itim" panose="00000500000000000000" pitchFamily="2" charset="-34"/>
                <a:sym typeface="Amatic SC"/>
              </a:rPr>
              <a:t> </a:t>
            </a:r>
            <a:r>
              <a:rPr kumimoji="0" lang="en-US" sz="8500" b="1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Itim" panose="00000500000000000000" pitchFamily="2" charset="-34"/>
                <a:cs typeface="Itim" panose="00000500000000000000" pitchFamily="2" charset="-34"/>
                <a:sym typeface="Amatic SC"/>
              </a:rPr>
              <a:t>thuộc</a:t>
            </a:r>
            <a:r>
              <a:rPr kumimoji="0" lang="en-US" sz="85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Itim" panose="00000500000000000000" pitchFamily="2" charset="-34"/>
                <a:cs typeface="Itim" panose="00000500000000000000" pitchFamily="2" charset="-34"/>
                <a:sym typeface="Amatic SC"/>
              </a:rPr>
              <a:t> </a:t>
            </a:r>
            <a:r>
              <a:rPr kumimoji="0" lang="en-US" sz="8500" b="1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Itim" panose="00000500000000000000" pitchFamily="2" charset="-34"/>
                <a:cs typeface="Itim" panose="00000500000000000000" pitchFamily="2" charset="-34"/>
                <a:sym typeface="Amatic SC"/>
              </a:rPr>
              <a:t>phần</a:t>
            </a:r>
            <a:r>
              <a:rPr kumimoji="0" lang="en-US" sz="85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Itim" panose="00000500000000000000" pitchFamily="2" charset="-34"/>
                <a:cs typeface="Itim" panose="00000500000000000000" pitchFamily="2" charset="-34"/>
                <a:sym typeface="Amatic SC"/>
              </a:rPr>
              <a:t> </a:t>
            </a:r>
            <a:r>
              <a:rPr kumimoji="0" lang="en-US" sz="8500" b="1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Itim" panose="00000500000000000000" pitchFamily="2" charset="-34"/>
                <a:cs typeface="Itim" panose="00000500000000000000" pitchFamily="2" charset="-34"/>
                <a:sym typeface="Amatic SC"/>
              </a:rPr>
              <a:t>động</a:t>
            </a:r>
            <a:r>
              <a:rPr kumimoji="0" lang="en-US" sz="85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Itim" panose="00000500000000000000" pitchFamily="2" charset="-34"/>
                <a:cs typeface="Itim" panose="00000500000000000000" pitchFamily="2" charset="-34"/>
                <a:sym typeface="Amatic SC"/>
              </a:rPr>
              <a:t> </a:t>
            </a:r>
            <a:r>
              <a:rPr kumimoji="0" lang="en-US" sz="8500" b="1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Itim" panose="00000500000000000000" pitchFamily="2" charset="-34"/>
                <a:cs typeface="Itim" panose="00000500000000000000" pitchFamily="2" charset="-34"/>
                <a:sym typeface="Amatic SC"/>
              </a:rPr>
              <a:t>lực</a:t>
            </a:r>
            <a:r>
              <a:rPr kumimoji="0" lang="en-US" sz="85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Itim" panose="00000500000000000000" pitchFamily="2" charset="-34"/>
                <a:cs typeface="Itim" panose="00000500000000000000" pitchFamily="2" charset="-34"/>
                <a:sym typeface="Amatic SC"/>
              </a:rPr>
              <a:t> </a:t>
            </a:r>
            <a:r>
              <a:rPr kumimoji="0" lang="en-US" sz="8500" b="1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Itim" panose="00000500000000000000" pitchFamily="2" charset="-34"/>
                <a:cs typeface="Itim" panose="00000500000000000000" pitchFamily="2" charset="-34"/>
                <a:sym typeface="Amatic SC"/>
              </a:rPr>
              <a:t>học</a:t>
            </a:r>
            <a:r>
              <a:rPr kumimoji="0" lang="en-US" sz="85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Itim" panose="00000500000000000000" pitchFamily="2" charset="-34"/>
                <a:cs typeface="Itim" panose="00000500000000000000" pitchFamily="2" charset="-34"/>
                <a:sym typeface="Amatic SC"/>
              </a:rPr>
              <a:t> </a:t>
            </a:r>
          </a:p>
        </p:txBody>
      </p:sp>
      <p:cxnSp>
        <p:nvCxnSpPr>
          <p:cNvPr id="196" name="Google Shape;338;p33">
            <a:extLst>
              <a:ext uri="{FF2B5EF4-FFF2-40B4-BE49-F238E27FC236}">
                <a16:creationId xmlns:a16="http://schemas.microsoft.com/office/drawing/2014/main" xmlns="" id="{1E37B4B8-6953-48EB-B19C-B888F7D0BE77}"/>
              </a:ext>
            </a:extLst>
          </p:cNvPr>
          <p:cNvCxnSpPr>
            <a:cxnSpLocks/>
          </p:cNvCxnSpPr>
          <p:nvPr/>
        </p:nvCxnSpPr>
        <p:spPr>
          <a:xfrm>
            <a:off x="4509800" y="4194147"/>
            <a:ext cx="3172400" cy="0"/>
          </a:xfrm>
          <a:prstGeom prst="straightConnector1">
            <a:avLst/>
          </a:prstGeom>
          <a:noFill/>
          <a:ln w="19050" cap="flat" cmpd="sng">
            <a:solidFill>
              <a:srgbClr val="FF8956"/>
            </a:solidFill>
            <a:prstDash val="dot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9223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794;p49">
            <a:extLst>
              <a:ext uri="{FF2B5EF4-FFF2-40B4-BE49-F238E27FC236}">
                <a16:creationId xmlns:a16="http://schemas.microsoft.com/office/drawing/2014/main" xmlns="" id="{9C339D16-68E4-43C4-A62E-D0146138D23B}"/>
              </a:ext>
            </a:extLst>
          </p:cNvPr>
          <p:cNvSpPr txBox="1">
            <a:spLocks/>
          </p:cNvSpPr>
          <p:nvPr/>
        </p:nvSpPr>
        <p:spPr>
          <a:xfrm>
            <a:off x="152400" y="177470"/>
            <a:ext cx="118872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4. Người ta đẩy một cái thùng có khối lượng 55 kg theo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phương ngang với lực 220 N làm thùng chuyển động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trên mặt phẳng ngang. Hệ số ma sát trượt giữa thùng và mặt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phẳng là 0,35. Tính gia tốc của thùng. Lấy g = 9,8 m/s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2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</a:t>
            </a:r>
          </a:p>
        </p:txBody>
      </p:sp>
      <p:pic>
        <p:nvPicPr>
          <p:cNvPr id="9" name="Picture 2" descr="Question mark Icons – Free Vector Download, PNG, SVG, GIF">
            <a:extLst>
              <a:ext uri="{FF2B5EF4-FFF2-40B4-BE49-F238E27FC236}">
                <a16:creationId xmlns:a16="http://schemas.microsoft.com/office/drawing/2014/main" xmlns="" id="{D106480E-61A9-477D-9721-10DE87258C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747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xmlns="" id="{B4A9CBEB-878C-20D6-B04F-EC940D888BF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45138" y="198646"/>
            <a:ext cx="3194462" cy="2743200"/>
          </a:xfrm>
          <a:prstGeom prst="rect">
            <a:avLst/>
          </a:prstGeom>
        </p:spPr>
      </p:pic>
      <p:sp>
        <p:nvSpPr>
          <p:cNvPr id="26" name="Google Shape;1794;p49">
            <a:extLst>
              <a:ext uri="{FF2B5EF4-FFF2-40B4-BE49-F238E27FC236}">
                <a16:creationId xmlns:a16="http://schemas.microsoft.com/office/drawing/2014/main" xmlns="" id="{5DD6D863-E93A-80BD-BED4-033E78B26DC7}"/>
              </a:ext>
            </a:extLst>
          </p:cNvPr>
          <p:cNvSpPr txBox="1">
            <a:spLocks/>
          </p:cNvSpPr>
          <p:nvPr/>
        </p:nvSpPr>
        <p:spPr>
          <a:xfrm>
            <a:off x="152400" y="3393434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Áp dụng định luật 2 Newton theo hai trục Ox và Oy</a:t>
            </a:r>
          </a:p>
        </p:txBody>
      </p:sp>
      <p:sp>
        <p:nvSpPr>
          <p:cNvPr id="27" name="Google Shape;1794;p49">
            <a:extLst>
              <a:ext uri="{FF2B5EF4-FFF2-40B4-BE49-F238E27FC236}">
                <a16:creationId xmlns:a16="http://schemas.microsoft.com/office/drawing/2014/main" xmlns="" id="{91D28BC6-E2BB-9D8E-7B15-3CFA02FD2A01}"/>
              </a:ext>
            </a:extLst>
          </p:cNvPr>
          <p:cNvSpPr txBox="1">
            <a:spLocks/>
          </p:cNvSpPr>
          <p:nvPr/>
        </p:nvSpPr>
        <p:spPr>
          <a:xfrm>
            <a:off x="8119715" y="2997592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Bài làm </a:t>
            </a:r>
          </a:p>
        </p:txBody>
      </p:sp>
      <p:sp>
        <p:nvSpPr>
          <p:cNvPr id="29" name="Google Shape;1794;p49">
            <a:extLst>
              <a:ext uri="{FF2B5EF4-FFF2-40B4-BE49-F238E27FC236}">
                <a16:creationId xmlns:a16="http://schemas.microsoft.com/office/drawing/2014/main" xmlns="" id="{0F67A61A-EA6E-08BD-4536-6C071131E775}"/>
              </a:ext>
            </a:extLst>
          </p:cNvPr>
          <p:cNvSpPr txBox="1">
            <a:spLocks/>
          </p:cNvSpPr>
          <p:nvPr/>
        </p:nvSpPr>
        <p:spPr>
          <a:xfrm>
            <a:off x="6096000" y="3393434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Trục Ox: </a:t>
            </a:r>
          </a:p>
          <a:p>
            <a:pPr lvl="0">
              <a:defRPr/>
            </a:pPr>
            <a:endParaRPr lang="en-US" sz="2500" kern="0">
              <a:solidFill>
                <a:srgbClr val="F8F8F8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Trục Oy: </a:t>
            </a:r>
          </a:p>
          <a:p>
            <a:pPr lvl="0">
              <a:defRPr/>
            </a:pPr>
            <a:endParaRPr lang="en-US" sz="2500" kern="0">
              <a:solidFill>
                <a:srgbClr val="F8F8F8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Lấy (2) thế vào (1) ta có: </a:t>
            </a:r>
          </a:p>
        </p:txBody>
      </p:sp>
      <p:sp>
        <p:nvSpPr>
          <p:cNvPr id="30" name="Google Shape;1794;p49">
            <a:extLst>
              <a:ext uri="{FF2B5EF4-FFF2-40B4-BE49-F238E27FC236}">
                <a16:creationId xmlns:a16="http://schemas.microsoft.com/office/drawing/2014/main" xmlns="" id="{1545DDFC-3305-2ECF-A986-76891522D6CB}"/>
              </a:ext>
            </a:extLst>
          </p:cNvPr>
          <p:cNvSpPr txBox="1">
            <a:spLocks/>
          </p:cNvSpPr>
          <p:nvPr/>
        </p:nvSpPr>
        <p:spPr>
          <a:xfrm>
            <a:off x="2176115" y="2997592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Hướng dẫn </a:t>
            </a:r>
          </a:p>
        </p:txBody>
      </p:sp>
      <p:graphicFrame>
        <p:nvGraphicFramePr>
          <p:cNvPr id="31" name="Object 30">
            <a:extLst>
              <a:ext uri="{FF2B5EF4-FFF2-40B4-BE49-F238E27FC236}">
                <a16:creationId xmlns:a16="http://schemas.microsoft.com/office/drawing/2014/main" xmlns="" id="{641FA217-5FF3-B7B3-16BB-8C5974DB24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7946997"/>
              </p:ext>
            </p:extLst>
          </p:nvPr>
        </p:nvGraphicFramePr>
        <p:xfrm>
          <a:off x="1739900" y="4431228"/>
          <a:ext cx="276860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6" imgW="1295280" imgH="253800" progId="Equation.DSMT4">
                  <p:embed/>
                </p:oleObj>
              </mc:Choice>
              <mc:Fallback>
                <p:oleObj name="Equation" r:id="rId6" imgW="1295280" imgH="253800" progId="Equation.DSMT4">
                  <p:embed/>
                  <p:pic>
                    <p:nvPicPr>
                      <p:cNvPr id="31" name="Object 30">
                        <a:extLst>
                          <a:ext uri="{FF2B5EF4-FFF2-40B4-BE49-F238E27FC236}">
                            <a16:creationId xmlns:a16="http://schemas.microsoft.com/office/drawing/2014/main" xmlns="" id="{641FA217-5FF3-B7B3-16BB-8C5974DB249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739900" y="4431228"/>
                        <a:ext cx="2768600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>
            <a:extLst>
              <a:ext uri="{FF2B5EF4-FFF2-40B4-BE49-F238E27FC236}">
                <a16:creationId xmlns:a16="http://schemas.microsoft.com/office/drawing/2014/main" xmlns="" id="{8AF0AFB5-61B4-5893-1A55-A362BD2B359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4498339"/>
              </p:ext>
            </p:extLst>
          </p:nvPr>
        </p:nvGraphicFramePr>
        <p:xfrm>
          <a:off x="6999133" y="3789276"/>
          <a:ext cx="4532313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8" imgW="2120760" imgH="253800" progId="Equation.DSMT4">
                  <p:embed/>
                </p:oleObj>
              </mc:Choice>
              <mc:Fallback>
                <p:oleObj name="Equation" r:id="rId8" imgW="2120760" imgH="253800" progId="Equation.DSMT4">
                  <p:embed/>
                  <p:pic>
                    <p:nvPicPr>
                      <p:cNvPr id="32" name="Object 31">
                        <a:extLst>
                          <a:ext uri="{FF2B5EF4-FFF2-40B4-BE49-F238E27FC236}">
                            <a16:creationId xmlns:a16="http://schemas.microsoft.com/office/drawing/2014/main" xmlns="" id="{8AF0AFB5-61B4-5893-1A55-A362BD2B359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999133" y="3789276"/>
                        <a:ext cx="4532313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>
            <a:extLst>
              <a:ext uri="{FF2B5EF4-FFF2-40B4-BE49-F238E27FC236}">
                <a16:creationId xmlns:a16="http://schemas.microsoft.com/office/drawing/2014/main" xmlns="" id="{D4A1ABD0-F363-0915-BDA1-98139BE6D4D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46815"/>
              </p:ext>
            </p:extLst>
          </p:nvPr>
        </p:nvGraphicFramePr>
        <p:xfrm>
          <a:off x="7391245" y="4580266"/>
          <a:ext cx="3748087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10" imgW="1752480" imgH="253800" progId="Equation.DSMT4">
                  <p:embed/>
                </p:oleObj>
              </mc:Choice>
              <mc:Fallback>
                <p:oleObj name="Equation" r:id="rId10" imgW="1752480" imgH="253800" progId="Equation.DSMT4">
                  <p:embed/>
                  <p:pic>
                    <p:nvPicPr>
                      <p:cNvPr id="33" name="Object 32">
                        <a:extLst>
                          <a:ext uri="{FF2B5EF4-FFF2-40B4-BE49-F238E27FC236}">
                            <a16:creationId xmlns:a16="http://schemas.microsoft.com/office/drawing/2014/main" xmlns="" id="{D4A1ABD0-F363-0915-BDA1-98139BE6D4D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7391245" y="4580266"/>
                        <a:ext cx="3748087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>
            <a:extLst>
              <a:ext uri="{FF2B5EF4-FFF2-40B4-BE49-F238E27FC236}">
                <a16:creationId xmlns:a16="http://schemas.microsoft.com/office/drawing/2014/main" xmlns="" id="{9C02B223-65BA-BA14-D4E3-8EC2FF87121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9098970"/>
              </p:ext>
            </p:extLst>
          </p:nvPr>
        </p:nvGraphicFramePr>
        <p:xfrm>
          <a:off x="7172325" y="5360988"/>
          <a:ext cx="3829050" cy="153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12" imgW="1790640" imgH="723600" progId="Equation.DSMT4">
                  <p:embed/>
                </p:oleObj>
              </mc:Choice>
              <mc:Fallback>
                <p:oleObj name="Equation" r:id="rId12" imgW="1790640" imgH="723600" progId="Equation.DSMT4">
                  <p:embed/>
                  <p:pic>
                    <p:nvPicPr>
                      <p:cNvPr id="34" name="Object 33">
                        <a:extLst>
                          <a:ext uri="{FF2B5EF4-FFF2-40B4-BE49-F238E27FC236}">
                            <a16:creationId xmlns:a16="http://schemas.microsoft.com/office/drawing/2014/main" xmlns="" id="{9C02B223-65BA-BA14-D4E3-8EC2FF87121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172325" y="5360988"/>
                        <a:ext cx="3829050" cy="1538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3727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9" grpId="0"/>
      <p:bldP spid="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794;p49">
            <a:extLst>
              <a:ext uri="{FF2B5EF4-FFF2-40B4-BE49-F238E27FC236}">
                <a16:creationId xmlns:a16="http://schemas.microsoft.com/office/drawing/2014/main" xmlns="" id="{9C339D16-68E4-43C4-A62E-D0146138D23B}"/>
              </a:ext>
            </a:extLst>
          </p:cNvPr>
          <p:cNvSpPr txBox="1">
            <a:spLocks/>
          </p:cNvSpPr>
          <p:nvPr/>
        </p:nvSpPr>
        <p:spPr>
          <a:xfrm>
            <a:off x="152400" y="177470"/>
            <a:ext cx="118872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5. Một quyển sách đặt trên mặt bàn nghiêng và được thả cho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trượt xuống. Cho biết góc nghiêng ɑ = 30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0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so với phương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ngang và hệ số ma sát giữa quyển sách và mặt bàn là µ = 0,3. Lấy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g = 9,8 m/s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2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. Tính gia tốc của quyển sách và quãng đường đi được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của nó sau 2 s </a:t>
            </a:r>
          </a:p>
        </p:txBody>
      </p:sp>
      <p:pic>
        <p:nvPicPr>
          <p:cNvPr id="9" name="Picture 2" descr="Question mark Icons – Free Vector Download, PNG, SVG, GIF">
            <a:extLst>
              <a:ext uri="{FF2B5EF4-FFF2-40B4-BE49-F238E27FC236}">
                <a16:creationId xmlns:a16="http://schemas.microsoft.com/office/drawing/2014/main" xmlns="" id="{D106480E-61A9-477D-9721-10DE87258C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747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Google Shape;1794;p49">
            <a:extLst>
              <a:ext uri="{FF2B5EF4-FFF2-40B4-BE49-F238E27FC236}">
                <a16:creationId xmlns:a16="http://schemas.microsoft.com/office/drawing/2014/main" xmlns="" id="{5DD6D863-E93A-80BD-BED4-033E78B26DC7}"/>
              </a:ext>
            </a:extLst>
          </p:cNvPr>
          <p:cNvSpPr txBox="1">
            <a:spLocks/>
          </p:cNvSpPr>
          <p:nvPr/>
        </p:nvSpPr>
        <p:spPr>
          <a:xfrm>
            <a:off x="152400" y="3393434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Áp dụng định luật 2 Newton theo hai trục Ox và Oy</a:t>
            </a:r>
          </a:p>
          <a:p>
            <a:pPr lvl="0">
              <a:defRPr/>
            </a:pPr>
            <a:endParaRPr lang="en-US" sz="2500" kern="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  <a:p>
            <a:pPr lvl="0">
              <a:defRPr/>
            </a:pPr>
            <a:endParaRPr lang="en-US" sz="2500" kern="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  <a:p>
            <a:pPr>
              <a:defRPr/>
            </a:pPr>
            <a:r>
              <a:rPr lang="en-US" sz="2500" kern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Quyển sách trượt xuống nhanh dần không vận tốc ban đầu nên: </a:t>
            </a:r>
          </a:p>
          <a:p>
            <a:pPr lvl="0">
              <a:defRPr/>
            </a:pPr>
            <a:endParaRPr lang="en-US" sz="2500" kern="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</p:txBody>
      </p:sp>
      <p:sp>
        <p:nvSpPr>
          <p:cNvPr id="30" name="Google Shape;1794;p49">
            <a:extLst>
              <a:ext uri="{FF2B5EF4-FFF2-40B4-BE49-F238E27FC236}">
                <a16:creationId xmlns:a16="http://schemas.microsoft.com/office/drawing/2014/main" xmlns="" id="{1545DDFC-3305-2ECF-A986-76891522D6CB}"/>
              </a:ext>
            </a:extLst>
          </p:cNvPr>
          <p:cNvSpPr txBox="1">
            <a:spLocks/>
          </p:cNvSpPr>
          <p:nvPr/>
        </p:nvSpPr>
        <p:spPr>
          <a:xfrm>
            <a:off x="2176115" y="2997592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Hướng dẫn </a:t>
            </a:r>
          </a:p>
        </p:txBody>
      </p:sp>
      <p:graphicFrame>
        <p:nvGraphicFramePr>
          <p:cNvPr id="31" name="Object 30">
            <a:extLst>
              <a:ext uri="{FF2B5EF4-FFF2-40B4-BE49-F238E27FC236}">
                <a16:creationId xmlns:a16="http://schemas.microsoft.com/office/drawing/2014/main" xmlns="" id="{641FA217-5FF3-B7B3-16BB-8C5974DB24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2493640"/>
              </p:ext>
            </p:extLst>
          </p:nvPr>
        </p:nvGraphicFramePr>
        <p:xfrm>
          <a:off x="1739900" y="4398570"/>
          <a:ext cx="276860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Equation" r:id="rId5" imgW="1295280" imgH="253800" progId="Equation.DSMT4">
                  <p:embed/>
                </p:oleObj>
              </mc:Choice>
              <mc:Fallback>
                <p:oleObj name="Equation" r:id="rId5" imgW="1295280" imgH="253800" progId="Equation.DSMT4">
                  <p:embed/>
                  <p:pic>
                    <p:nvPicPr>
                      <p:cNvPr id="31" name="Object 30">
                        <a:extLst>
                          <a:ext uri="{FF2B5EF4-FFF2-40B4-BE49-F238E27FC236}">
                            <a16:creationId xmlns:a16="http://schemas.microsoft.com/office/drawing/2014/main" xmlns="" id="{641FA217-5FF3-B7B3-16BB-8C5974DB249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39900" y="4398570"/>
                        <a:ext cx="2768600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BADADAAA-9A3A-8562-7429-4AE2A10EA96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411102" y="254392"/>
            <a:ext cx="2624919" cy="2743200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E980B9A6-7643-0D06-EC59-D805D8BBA55D}"/>
              </a:ext>
            </a:extLst>
          </p:cNvPr>
          <p:cNvCxnSpPr>
            <a:cxnSpLocks/>
          </p:cNvCxnSpPr>
          <p:nvPr/>
        </p:nvCxnSpPr>
        <p:spPr>
          <a:xfrm flipH="1">
            <a:off x="9787890" y="1674616"/>
            <a:ext cx="569912" cy="83712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xmlns="" id="{A5A13258-F125-DED0-B67E-768A25EC792B}"/>
              </a:ext>
            </a:extLst>
          </p:cNvPr>
          <p:cNvCxnSpPr>
            <a:cxnSpLocks/>
          </p:cNvCxnSpPr>
          <p:nvPr/>
        </p:nvCxnSpPr>
        <p:spPr>
          <a:xfrm>
            <a:off x="10357802" y="1674616"/>
            <a:ext cx="573088" cy="38516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xmlns="" id="{DD4C79BC-19C1-E53C-8C2A-80FEB5AB8E2D}"/>
              </a:ext>
            </a:extLst>
          </p:cNvPr>
          <p:cNvCxnSpPr>
            <a:cxnSpLocks/>
          </p:cNvCxnSpPr>
          <p:nvPr/>
        </p:nvCxnSpPr>
        <p:spPr>
          <a:xfrm>
            <a:off x="9836797" y="2538170"/>
            <a:ext cx="495707" cy="333153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xmlns="" id="{1B5F9545-F9B3-C8AE-E95F-897EAFC639BE}"/>
              </a:ext>
            </a:extLst>
          </p:cNvPr>
          <p:cNvCxnSpPr>
            <a:cxnSpLocks/>
          </p:cNvCxnSpPr>
          <p:nvPr/>
        </p:nvCxnSpPr>
        <p:spPr>
          <a:xfrm flipH="1">
            <a:off x="10393248" y="2093177"/>
            <a:ext cx="529761" cy="778146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xmlns="" id="{DBBACA85-4E1A-FF85-0011-A668845348A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958455" y="1693221"/>
          <a:ext cx="379413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Equation" r:id="rId8" imgW="177480" imgH="253800" progId="Equation.DSMT4">
                  <p:embed/>
                </p:oleObj>
              </mc:Choice>
              <mc:Fallback>
                <p:oleObj name="Equation" r:id="rId8" imgW="177480" imgH="253800" progId="Equation.DSMT4">
                  <p:embed/>
                  <p:pic>
                    <p:nvPicPr>
                      <p:cNvPr id="18" name="Object 17">
                        <a:extLst>
                          <a:ext uri="{FF2B5EF4-FFF2-40B4-BE49-F238E27FC236}">
                            <a16:creationId xmlns:a16="http://schemas.microsoft.com/office/drawing/2014/main" xmlns="" id="{DBBACA85-4E1A-FF85-0011-A668845348A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0958455" y="1693221"/>
                        <a:ext cx="379413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xmlns="" id="{E05798AF-28F2-5C31-1199-6C4163E4532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470753" y="2174526"/>
          <a:ext cx="379413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Equation" r:id="rId10" imgW="177480" imgH="266400" progId="Equation.DSMT4">
                  <p:embed/>
                </p:oleObj>
              </mc:Choice>
              <mc:Fallback>
                <p:oleObj name="Equation" r:id="rId10" imgW="177480" imgH="266400" progId="Equation.DSMT4">
                  <p:embed/>
                  <p:pic>
                    <p:nvPicPr>
                      <p:cNvPr id="20" name="Object 19">
                        <a:extLst>
                          <a:ext uri="{FF2B5EF4-FFF2-40B4-BE49-F238E27FC236}">
                            <a16:creationId xmlns:a16="http://schemas.microsoft.com/office/drawing/2014/main" xmlns="" id="{E05798AF-28F2-5C31-1199-6C4163E4532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9470753" y="2174526"/>
                        <a:ext cx="379413" cy="566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Freeform: Shape 20">
            <a:extLst>
              <a:ext uri="{FF2B5EF4-FFF2-40B4-BE49-F238E27FC236}">
                <a16:creationId xmlns:a16="http://schemas.microsoft.com/office/drawing/2014/main" xmlns="" id="{F10A684C-705B-BF51-DE91-33158390DB14}"/>
              </a:ext>
            </a:extLst>
          </p:cNvPr>
          <p:cNvSpPr/>
          <p:nvPr/>
        </p:nvSpPr>
        <p:spPr>
          <a:xfrm>
            <a:off x="10174224" y="1956816"/>
            <a:ext cx="182880" cy="42672"/>
          </a:xfrm>
          <a:custGeom>
            <a:avLst/>
            <a:gdLst>
              <a:gd name="connsiteX0" fmla="*/ 0 w 182880"/>
              <a:gd name="connsiteY0" fmla="*/ 0 h 42672"/>
              <a:gd name="connsiteX1" fmla="*/ 30480 w 182880"/>
              <a:gd name="connsiteY1" fmla="*/ 24384 h 42672"/>
              <a:gd name="connsiteX2" fmla="*/ 48768 w 182880"/>
              <a:gd name="connsiteY2" fmla="*/ 30480 h 42672"/>
              <a:gd name="connsiteX3" fmla="*/ 67056 w 182880"/>
              <a:gd name="connsiteY3" fmla="*/ 42672 h 42672"/>
              <a:gd name="connsiteX4" fmla="*/ 182880 w 182880"/>
              <a:gd name="connsiteY4" fmla="*/ 30480 h 42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880" h="42672">
                <a:moveTo>
                  <a:pt x="0" y="0"/>
                </a:moveTo>
                <a:cubicBezTo>
                  <a:pt x="10160" y="8128"/>
                  <a:pt x="19447" y="17488"/>
                  <a:pt x="30480" y="24384"/>
                </a:cubicBezTo>
                <a:cubicBezTo>
                  <a:pt x="35929" y="27790"/>
                  <a:pt x="43021" y="27606"/>
                  <a:pt x="48768" y="30480"/>
                </a:cubicBezTo>
                <a:cubicBezTo>
                  <a:pt x="55321" y="33757"/>
                  <a:pt x="60960" y="38608"/>
                  <a:pt x="67056" y="42672"/>
                </a:cubicBezTo>
                <a:cubicBezTo>
                  <a:pt x="171005" y="36175"/>
                  <a:pt x="133688" y="46877"/>
                  <a:pt x="182880" y="3048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xmlns="" id="{5FCEF8A7-883C-C502-FFF4-AE65BF29825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0129846" y="2065791"/>
            <a:ext cx="191039" cy="201921"/>
          </a:xfrm>
          <a:prstGeom prst="rect">
            <a:avLst/>
          </a:prstGeom>
        </p:spPr>
      </p:pic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xmlns="" id="{F2709C14-20E6-8988-8807-5279293C6DE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3161165"/>
              </p:ext>
            </p:extLst>
          </p:nvPr>
        </p:nvGraphicFramePr>
        <p:xfrm>
          <a:off x="1543050" y="5843588"/>
          <a:ext cx="2933700" cy="83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Equation" r:id="rId13" imgW="1371600" imgH="393480" progId="Equation.DSMT4">
                  <p:embed/>
                </p:oleObj>
              </mc:Choice>
              <mc:Fallback>
                <p:oleObj name="Equation" r:id="rId13" imgW="1371600" imgH="393480" progId="Equation.DSMT4">
                  <p:embed/>
                  <p:pic>
                    <p:nvPicPr>
                      <p:cNvPr id="23" name="Object 22">
                        <a:extLst>
                          <a:ext uri="{FF2B5EF4-FFF2-40B4-BE49-F238E27FC236}">
                            <a16:creationId xmlns:a16="http://schemas.microsoft.com/office/drawing/2014/main" xmlns="" id="{F2709C14-20E6-8988-8807-5279293C6DE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543050" y="5843588"/>
                        <a:ext cx="2933700" cy="836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Google Shape;1794;p49">
            <a:extLst>
              <a:ext uri="{FF2B5EF4-FFF2-40B4-BE49-F238E27FC236}">
                <a16:creationId xmlns:a16="http://schemas.microsoft.com/office/drawing/2014/main" xmlns="" id="{A47F54F6-8D53-4EB6-A6DF-5FFC0443B1A7}"/>
              </a:ext>
            </a:extLst>
          </p:cNvPr>
          <p:cNvSpPr txBox="1">
            <a:spLocks/>
          </p:cNvSpPr>
          <p:nvPr/>
        </p:nvSpPr>
        <p:spPr>
          <a:xfrm>
            <a:off x="8119715" y="2997592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Bài làm </a:t>
            </a:r>
          </a:p>
        </p:txBody>
      </p:sp>
      <p:sp>
        <p:nvSpPr>
          <p:cNvPr id="28" name="Google Shape;1794;p49">
            <a:extLst>
              <a:ext uri="{FF2B5EF4-FFF2-40B4-BE49-F238E27FC236}">
                <a16:creationId xmlns:a16="http://schemas.microsoft.com/office/drawing/2014/main" xmlns="" id="{2769F659-7D62-C616-6F36-C9AFDC1956D3}"/>
              </a:ext>
            </a:extLst>
          </p:cNvPr>
          <p:cNvSpPr txBox="1">
            <a:spLocks/>
          </p:cNvSpPr>
          <p:nvPr/>
        </p:nvSpPr>
        <p:spPr>
          <a:xfrm>
            <a:off x="6096000" y="3393434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Trục Ox: </a:t>
            </a:r>
          </a:p>
          <a:p>
            <a:pPr lvl="0">
              <a:defRPr/>
            </a:pPr>
            <a:endParaRPr lang="en-US" sz="2500" kern="0">
              <a:solidFill>
                <a:srgbClr val="F8F8F8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Trục Oy: </a:t>
            </a:r>
          </a:p>
          <a:p>
            <a:pPr lvl="0">
              <a:defRPr/>
            </a:pPr>
            <a:endParaRPr lang="en-US" sz="2500" kern="0">
              <a:solidFill>
                <a:srgbClr val="F8F8F8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Lấy (2) thế vào (1) ta có: </a:t>
            </a:r>
          </a:p>
        </p:txBody>
      </p:sp>
      <p:graphicFrame>
        <p:nvGraphicFramePr>
          <p:cNvPr id="35" name="Object 34">
            <a:extLst>
              <a:ext uri="{FF2B5EF4-FFF2-40B4-BE49-F238E27FC236}">
                <a16:creationId xmlns:a16="http://schemas.microsoft.com/office/drawing/2014/main" xmlns="" id="{4915F1A0-7070-5A94-3FC8-917E3CC0235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1303942"/>
              </p:ext>
            </p:extLst>
          </p:nvPr>
        </p:nvGraphicFramePr>
        <p:xfrm>
          <a:off x="6578600" y="3789363"/>
          <a:ext cx="5373688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Equation" r:id="rId15" imgW="2514600" imgH="253800" progId="Equation.DSMT4">
                  <p:embed/>
                </p:oleObj>
              </mc:Choice>
              <mc:Fallback>
                <p:oleObj name="Equation" r:id="rId15" imgW="2514600" imgH="253800" progId="Equation.DSMT4">
                  <p:embed/>
                  <p:pic>
                    <p:nvPicPr>
                      <p:cNvPr id="35" name="Object 34">
                        <a:extLst>
                          <a:ext uri="{FF2B5EF4-FFF2-40B4-BE49-F238E27FC236}">
                            <a16:creationId xmlns:a16="http://schemas.microsoft.com/office/drawing/2014/main" xmlns="" id="{4915F1A0-7070-5A94-3FC8-917E3CC0235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578600" y="3789363"/>
                        <a:ext cx="5373688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>
            <a:extLst>
              <a:ext uri="{FF2B5EF4-FFF2-40B4-BE49-F238E27FC236}">
                <a16:creationId xmlns:a16="http://schemas.microsoft.com/office/drawing/2014/main" xmlns="" id="{B09D483F-7823-A7A4-F837-A0406831F6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2066533"/>
              </p:ext>
            </p:extLst>
          </p:nvPr>
        </p:nvGraphicFramePr>
        <p:xfrm>
          <a:off x="6191247" y="4564063"/>
          <a:ext cx="5921375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Equation" r:id="rId17" imgW="2768400" imgH="253800" progId="Equation.DSMT4">
                  <p:embed/>
                </p:oleObj>
              </mc:Choice>
              <mc:Fallback>
                <p:oleObj name="Equation" r:id="rId17" imgW="2768400" imgH="253800" progId="Equation.DSMT4">
                  <p:embed/>
                  <p:pic>
                    <p:nvPicPr>
                      <p:cNvPr id="36" name="Object 35">
                        <a:extLst>
                          <a:ext uri="{FF2B5EF4-FFF2-40B4-BE49-F238E27FC236}">
                            <a16:creationId xmlns:a16="http://schemas.microsoft.com/office/drawing/2014/main" xmlns="" id="{B09D483F-7823-A7A4-F837-A0406831F69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6191247" y="4564063"/>
                        <a:ext cx="5921375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>
            <a:extLst>
              <a:ext uri="{FF2B5EF4-FFF2-40B4-BE49-F238E27FC236}">
                <a16:creationId xmlns:a16="http://schemas.microsoft.com/office/drawing/2014/main" xmlns="" id="{4BE0EFDE-7C0C-0F9D-D852-4777E43935D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7308123"/>
              </p:ext>
            </p:extLst>
          </p:nvPr>
        </p:nvGraphicFramePr>
        <p:xfrm>
          <a:off x="6624637" y="5445335"/>
          <a:ext cx="4886325" cy="1376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Equation" r:id="rId19" imgW="2286000" imgH="647640" progId="Equation.DSMT4">
                  <p:embed/>
                </p:oleObj>
              </mc:Choice>
              <mc:Fallback>
                <p:oleObj name="Equation" r:id="rId19" imgW="2286000" imgH="647640" progId="Equation.DSMT4">
                  <p:embed/>
                  <p:pic>
                    <p:nvPicPr>
                      <p:cNvPr id="37" name="Object 36">
                        <a:extLst>
                          <a:ext uri="{FF2B5EF4-FFF2-40B4-BE49-F238E27FC236}">
                            <a16:creationId xmlns:a16="http://schemas.microsoft.com/office/drawing/2014/main" xmlns="" id="{4BE0EFDE-7C0C-0F9D-D852-4777E43935D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6624637" y="5445335"/>
                        <a:ext cx="4886325" cy="1376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9252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0" grpId="0"/>
      <p:bldP spid="21" grpId="0" animBg="1"/>
      <p:bldP spid="24" grpId="0"/>
      <p:bldP spid="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794;p49">
            <a:extLst>
              <a:ext uri="{FF2B5EF4-FFF2-40B4-BE49-F238E27FC236}">
                <a16:creationId xmlns:a16="http://schemas.microsoft.com/office/drawing/2014/main" xmlns="" id="{9C339D16-68E4-43C4-A62E-D0146138D23B}"/>
              </a:ext>
            </a:extLst>
          </p:cNvPr>
          <p:cNvSpPr txBox="1">
            <a:spLocks/>
          </p:cNvSpPr>
          <p:nvPr/>
        </p:nvSpPr>
        <p:spPr>
          <a:xfrm>
            <a:off x="152400" y="177470"/>
            <a:ext cx="118872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5. Một quyển sách đặt trên mặt bàn nghiêng và được thả cho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trượt xuống. Cho biết góc nghiêng ɑ = 30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0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so với phương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ngang và hệ số ma sát giữa quyển sách và mặt bàn là µ = 0,3. Lấy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g = 9,8 m/s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2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. Tính gia tốc của quyển sách và quãng đường đi được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của nó sau 2 s </a:t>
            </a:r>
          </a:p>
        </p:txBody>
      </p:sp>
      <p:pic>
        <p:nvPicPr>
          <p:cNvPr id="9" name="Picture 2" descr="Question mark Icons – Free Vector Download, PNG, SVG, GIF">
            <a:extLst>
              <a:ext uri="{FF2B5EF4-FFF2-40B4-BE49-F238E27FC236}">
                <a16:creationId xmlns:a16="http://schemas.microsoft.com/office/drawing/2014/main" xmlns="" id="{D106480E-61A9-477D-9721-10DE87258C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747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Google Shape;1794;p49">
            <a:extLst>
              <a:ext uri="{FF2B5EF4-FFF2-40B4-BE49-F238E27FC236}">
                <a16:creationId xmlns:a16="http://schemas.microsoft.com/office/drawing/2014/main" xmlns="" id="{5DD6D863-E93A-80BD-BED4-033E78B26DC7}"/>
              </a:ext>
            </a:extLst>
          </p:cNvPr>
          <p:cNvSpPr txBox="1">
            <a:spLocks/>
          </p:cNvSpPr>
          <p:nvPr/>
        </p:nvSpPr>
        <p:spPr>
          <a:xfrm>
            <a:off x="152400" y="3393434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Áp dụng định luật 2 Newton theo hai trục Ox và Oy</a:t>
            </a:r>
          </a:p>
          <a:p>
            <a:pPr lvl="0">
              <a:defRPr/>
            </a:pPr>
            <a:endParaRPr lang="en-US" sz="2500" kern="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  <a:p>
            <a:pPr lvl="0">
              <a:defRPr/>
            </a:pPr>
            <a:endParaRPr lang="en-US" sz="2500" kern="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  <a:p>
            <a:pPr>
              <a:defRPr/>
            </a:pPr>
            <a:r>
              <a:rPr lang="en-US" sz="2500" kern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Quyển sách trượt xuống nhanh dần không vận tốc ban đầu nên: </a:t>
            </a:r>
          </a:p>
          <a:p>
            <a:pPr lvl="0">
              <a:defRPr/>
            </a:pPr>
            <a:endParaRPr lang="en-US" sz="2500" kern="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</p:txBody>
      </p:sp>
      <p:sp>
        <p:nvSpPr>
          <p:cNvPr id="30" name="Google Shape;1794;p49">
            <a:extLst>
              <a:ext uri="{FF2B5EF4-FFF2-40B4-BE49-F238E27FC236}">
                <a16:creationId xmlns:a16="http://schemas.microsoft.com/office/drawing/2014/main" xmlns="" id="{1545DDFC-3305-2ECF-A986-76891522D6CB}"/>
              </a:ext>
            </a:extLst>
          </p:cNvPr>
          <p:cNvSpPr txBox="1">
            <a:spLocks/>
          </p:cNvSpPr>
          <p:nvPr/>
        </p:nvSpPr>
        <p:spPr>
          <a:xfrm>
            <a:off x="2176115" y="2997592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Hướng dẫn </a:t>
            </a:r>
          </a:p>
        </p:txBody>
      </p:sp>
      <p:graphicFrame>
        <p:nvGraphicFramePr>
          <p:cNvPr id="31" name="Object 30">
            <a:extLst>
              <a:ext uri="{FF2B5EF4-FFF2-40B4-BE49-F238E27FC236}">
                <a16:creationId xmlns:a16="http://schemas.microsoft.com/office/drawing/2014/main" xmlns="" id="{641FA217-5FF3-B7B3-16BB-8C5974DB249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39900" y="4398570"/>
          <a:ext cx="276860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Equation" r:id="rId5" imgW="1295280" imgH="253800" progId="Equation.DSMT4">
                  <p:embed/>
                </p:oleObj>
              </mc:Choice>
              <mc:Fallback>
                <p:oleObj name="Equation" r:id="rId5" imgW="1295280" imgH="253800" progId="Equation.DSMT4">
                  <p:embed/>
                  <p:pic>
                    <p:nvPicPr>
                      <p:cNvPr id="31" name="Object 30">
                        <a:extLst>
                          <a:ext uri="{FF2B5EF4-FFF2-40B4-BE49-F238E27FC236}">
                            <a16:creationId xmlns:a16="http://schemas.microsoft.com/office/drawing/2014/main" xmlns="" id="{641FA217-5FF3-B7B3-16BB-8C5974DB249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39900" y="4398570"/>
                        <a:ext cx="2768600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BADADAAA-9A3A-8562-7429-4AE2A10EA96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411102" y="254392"/>
            <a:ext cx="2624919" cy="2743200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E980B9A6-7643-0D06-EC59-D805D8BBA55D}"/>
              </a:ext>
            </a:extLst>
          </p:cNvPr>
          <p:cNvCxnSpPr>
            <a:cxnSpLocks/>
          </p:cNvCxnSpPr>
          <p:nvPr/>
        </p:nvCxnSpPr>
        <p:spPr>
          <a:xfrm flipH="1">
            <a:off x="9787890" y="1674616"/>
            <a:ext cx="569912" cy="83712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xmlns="" id="{A5A13258-F125-DED0-B67E-768A25EC792B}"/>
              </a:ext>
            </a:extLst>
          </p:cNvPr>
          <p:cNvCxnSpPr>
            <a:cxnSpLocks/>
          </p:cNvCxnSpPr>
          <p:nvPr/>
        </p:nvCxnSpPr>
        <p:spPr>
          <a:xfrm>
            <a:off x="10357802" y="1674616"/>
            <a:ext cx="573088" cy="38516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xmlns="" id="{DD4C79BC-19C1-E53C-8C2A-80FEB5AB8E2D}"/>
              </a:ext>
            </a:extLst>
          </p:cNvPr>
          <p:cNvCxnSpPr>
            <a:cxnSpLocks/>
          </p:cNvCxnSpPr>
          <p:nvPr/>
        </p:nvCxnSpPr>
        <p:spPr>
          <a:xfrm>
            <a:off x="9836797" y="2538170"/>
            <a:ext cx="495707" cy="333153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xmlns="" id="{1B5F9545-F9B3-C8AE-E95F-897EAFC639BE}"/>
              </a:ext>
            </a:extLst>
          </p:cNvPr>
          <p:cNvCxnSpPr>
            <a:cxnSpLocks/>
          </p:cNvCxnSpPr>
          <p:nvPr/>
        </p:nvCxnSpPr>
        <p:spPr>
          <a:xfrm flipH="1">
            <a:off x="10393248" y="2093177"/>
            <a:ext cx="529761" cy="778146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xmlns="" id="{DBBACA85-4E1A-FF85-0011-A668845348A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958455" y="1693221"/>
          <a:ext cx="379413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Equation" r:id="rId8" imgW="177480" imgH="253800" progId="Equation.DSMT4">
                  <p:embed/>
                </p:oleObj>
              </mc:Choice>
              <mc:Fallback>
                <p:oleObj name="Equation" r:id="rId8" imgW="177480" imgH="253800" progId="Equation.DSMT4">
                  <p:embed/>
                  <p:pic>
                    <p:nvPicPr>
                      <p:cNvPr id="18" name="Object 17">
                        <a:extLst>
                          <a:ext uri="{FF2B5EF4-FFF2-40B4-BE49-F238E27FC236}">
                            <a16:creationId xmlns:a16="http://schemas.microsoft.com/office/drawing/2014/main" xmlns="" id="{DBBACA85-4E1A-FF85-0011-A668845348A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0958455" y="1693221"/>
                        <a:ext cx="379413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xmlns="" id="{E05798AF-28F2-5C31-1199-6C4163E4532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470753" y="2174526"/>
          <a:ext cx="379413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Equation" r:id="rId10" imgW="177480" imgH="266400" progId="Equation.DSMT4">
                  <p:embed/>
                </p:oleObj>
              </mc:Choice>
              <mc:Fallback>
                <p:oleObj name="Equation" r:id="rId10" imgW="177480" imgH="266400" progId="Equation.DSMT4">
                  <p:embed/>
                  <p:pic>
                    <p:nvPicPr>
                      <p:cNvPr id="20" name="Object 19">
                        <a:extLst>
                          <a:ext uri="{FF2B5EF4-FFF2-40B4-BE49-F238E27FC236}">
                            <a16:creationId xmlns:a16="http://schemas.microsoft.com/office/drawing/2014/main" xmlns="" id="{E05798AF-28F2-5C31-1199-6C4163E4532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9470753" y="2174526"/>
                        <a:ext cx="379413" cy="566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Freeform: Shape 20">
            <a:extLst>
              <a:ext uri="{FF2B5EF4-FFF2-40B4-BE49-F238E27FC236}">
                <a16:creationId xmlns:a16="http://schemas.microsoft.com/office/drawing/2014/main" xmlns="" id="{F10A684C-705B-BF51-DE91-33158390DB14}"/>
              </a:ext>
            </a:extLst>
          </p:cNvPr>
          <p:cNvSpPr/>
          <p:nvPr/>
        </p:nvSpPr>
        <p:spPr>
          <a:xfrm>
            <a:off x="10174224" y="1956816"/>
            <a:ext cx="182880" cy="42672"/>
          </a:xfrm>
          <a:custGeom>
            <a:avLst/>
            <a:gdLst>
              <a:gd name="connsiteX0" fmla="*/ 0 w 182880"/>
              <a:gd name="connsiteY0" fmla="*/ 0 h 42672"/>
              <a:gd name="connsiteX1" fmla="*/ 30480 w 182880"/>
              <a:gd name="connsiteY1" fmla="*/ 24384 h 42672"/>
              <a:gd name="connsiteX2" fmla="*/ 48768 w 182880"/>
              <a:gd name="connsiteY2" fmla="*/ 30480 h 42672"/>
              <a:gd name="connsiteX3" fmla="*/ 67056 w 182880"/>
              <a:gd name="connsiteY3" fmla="*/ 42672 h 42672"/>
              <a:gd name="connsiteX4" fmla="*/ 182880 w 182880"/>
              <a:gd name="connsiteY4" fmla="*/ 30480 h 42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880" h="42672">
                <a:moveTo>
                  <a:pt x="0" y="0"/>
                </a:moveTo>
                <a:cubicBezTo>
                  <a:pt x="10160" y="8128"/>
                  <a:pt x="19447" y="17488"/>
                  <a:pt x="30480" y="24384"/>
                </a:cubicBezTo>
                <a:cubicBezTo>
                  <a:pt x="35929" y="27790"/>
                  <a:pt x="43021" y="27606"/>
                  <a:pt x="48768" y="30480"/>
                </a:cubicBezTo>
                <a:cubicBezTo>
                  <a:pt x="55321" y="33757"/>
                  <a:pt x="60960" y="38608"/>
                  <a:pt x="67056" y="42672"/>
                </a:cubicBezTo>
                <a:cubicBezTo>
                  <a:pt x="171005" y="36175"/>
                  <a:pt x="133688" y="46877"/>
                  <a:pt x="182880" y="3048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xmlns="" id="{5FCEF8A7-883C-C502-FFF4-AE65BF29825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0129846" y="2065791"/>
            <a:ext cx="191039" cy="201921"/>
          </a:xfrm>
          <a:prstGeom prst="rect">
            <a:avLst/>
          </a:prstGeom>
        </p:spPr>
      </p:pic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xmlns="" id="{F2709C14-20E6-8988-8807-5279293C6DE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3954720"/>
              </p:ext>
            </p:extLst>
          </p:nvPr>
        </p:nvGraphicFramePr>
        <p:xfrm>
          <a:off x="1543050" y="5843588"/>
          <a:ext cx="2933700" cy="83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Equation" r:id="rId13" imgW="1371600" imgH="393480" progId="Equation.DSMT4">
                  <p:embed/>
                </p:oleObj>
              </mc:Choice>
              <mc:Fallback>
                <p:oleObj name="Equation" r:id="rId13" imgW="1371600" imgH="393480" progId="Equation.DSMT4">
                  <p:embed/>
                  <p:pic>
                    <p:nvPicPr>
                      <p:cNvPr id="23" name="Object 22">
                        <a:extLst>
                          <a:ext uri="{FF2B5EF4-FFF2-40B4-BE49-F238E27FC236}">
                            <a16:creationId xmlns:a16="http://schemas.microsoft.com/office/drawing/2014/main" xmlns="" id="{F2709C14-20E6-8988-8807-5279293C6DE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543050" y="5843588"/>
                        <a:ext cx="2933700" cy="836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Google Shape;1794;p49">
            <a:extLst>
              <a:ext uri="{FF2B5EF4-FFF2-40B4-BE49-F238E27FC236}">
                <a16:creationId xmlns:a16="http://schemas.microsoft.com/office/drawing/2014/main" xmlns="" id="{F9E8EA80-CDF5-2028-9AC0-B4B61034421B}"/>
              </a:ext>
            </a:extLst>
          </p:cNvPr>
          <p:cNvSpPr txBox="1">
            <a:spLocks/>
          </p:cNvSpPr>
          <p:nvPr/>
        </p:nvSpPr>
        <p:spPr>
          <a:xfrm>
            <a:off x="8119715" y="2997592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Bài làm </a:t>
            </a:r>
          </a:p>
        </p:txBody>
      </p:sp>
      <p:sp>
        <p:nvSpPr>
          <p:cNvPr id="27" name="Google Shape;1794;p49">
            <a:extLst>
              <a:ext uri="{FF2B5EF4-FFF2-40B4-BE49-F238E27FC236}">
                <a16:creationId xmlns:a16="http://schemas.microsoft.com/office/drawing/2014/main" xmlns="" id="{FCF68A6C-B35D-504F-84C4-60B8816F37FA}"/>
              </a:ext>
            </a:extLst>
          </p:cNvPr>
          <p:cNvSpPr txBox="1">
            <a:spLocks/>
          </p:cNvSpPr>
          <p:nvPr/>
        </p:nvSpPr>
        <p:spPr>
          <a:xfrm>
            <a:off x="6096000" y="3393434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endParaRPr lang="en-US" sz="2500" kern="0">
              <a:solidFill>
                <a:srgbClr val="F8F8F8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  <a:p>
            <a:pPr lvl="0">
              <a:defRPr/>
            </a:pPr>
            <a:endParaRPr lang="en-US" sz="2500" kern="0">
              <a:solidFill>
                <a:srgbClr val="F8F8F8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Quyển sách trượt xuống nhanh dần không vận tốc ban đầu nên: </a:t>
            </a:r>
          </a:p>
        </p:txBody>
      </p:sp>
      <p:graphicFrame>
        <p:nvGraphicFramePr>
          <p:cNvPr id="29" name="Object 28">
            <a:extLst>
              <a:ext uri="{FF2B5EF4-FFF2-40B4-BE49-F238E27FC236}">
                <a16:creationId xmlns:a16="http://schemas.microsoft.com/office/drawing/2014/main" xmlns="" id="{EA75DB06-21DF-F964-07BB-CD44FAA2428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3501708"/>
              </p:ext>
            </p:extLst>
          </p:nvPr>
        </p:nvGraphicFramePr>
        <p:xfrm>
          <a:off x="7556500" y="3584575"/>
          <a:ext cx="2713038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Equation" r:id="rId15" imgW="1269720" imgH="279360" progId="Equation.DSMT4">
                  <p:embed/>
                </p:oleObj>
              </mc:Choice>
              <mc:Fallback>
                <p:oleObj name="Equation" r:id="rId15" imgW="1269720" imgH="279360" progId="Equation.DSMT4">
                  <p:embed/>
                  <p:pic>
                    <p:nvPicPr>
                      <p:cNvPr id="29" name="Object 28">
                        <a:extLst>
                          <a:ext uri="{FF2B5EF4-FFF2-40B4-BE49-F238E27FC236}">
                            <a16:creationId xmlns:a16="http://schemas.microsoft.com/office/drawing/2014/main" xmlns="" id="{EA75DB06-21DF-F964-07BB-CD44FAA2428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7556500" y="3584575"/>
                        <a:ext cx="2713038" cy="593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>
            <a:extLst>
              <a:ext uri="{FF2B5EF4-FFF2-40B4-BE49-F238E27FC236}">
                <a16:creationId xmlns:a16="http://schemas.microsoft.com/office/drawing/2014/main" xmlns="" id="{1373C925-B6CF-FD5D-659E-40EE45A838C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9855178"/>
              </p:ext>
            </p:extLst>
          </p:nvPr>
        </p:nvGraphicFramePr>
        <p:xfrm>
          <a:off x="6753225" y="5162550"/>
          <a:ext cx="4321175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Equation" r:id="rId17" imgW="2019240" imgH="393480" progId="Equation.DSMT4">
                  <p:embed/>
                </p:oleObj>
              </mc:Choice>
              <mc:Fallback>
                <p:oleObj name="Equation" r:id="rId17" imgW="2019240" imgH="393480" progId="Equation.DSMT4">
                  <p:embed/>
                  <p:pic>
                    <p:nvPicPr>
                      <p:cNvPr id="32" name="Object 31">
                        <a:extLst>
                          <a:ext uri="{FF2B5EF4-FFF2-40B4-BE49-F238E27FC236}">
                            <a16:creationId xmlns:a16="http://schemas.microsoft.com/office/drawing/2014/main" xmlns="" id="{1373C925-B6CF-FD5D-659E-40EE45A838C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6753225" y="5162550"/>
                        <a:ext cx="4321175" cy="836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6978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794;p49">
            <a:extLst>
              <a:ext uri="{FF2B5EF4-FFF2-40B4-BE49-F238E27FC236}">
                <a16:creationId xmlns:a16="http://schemas.microsoft.com/office/drawing/2014/main" xmlns="" id="{9C339D16-68E4-43C4-A62E-D0146138D23B}"/>
              </a:ext>
            </a:extLst>
          </p:cNvPr>
          <p:cNvSpPr txBox="1">
            <a:spLocks/>
          </p:cNvSpPr>
          <p:nvPr/>
        </p:nvSpPr>
        <p:spPr>
          <a:xfrm>
            <a:off x="152400" y="177470"/>
            <a:ext cx="118872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6. Một học sinh dùng dây kéo một thùng sách nặng 10 kg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chuyển động trên mặt sàn nằm ngang. Dây nghiêng một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góc chếch lên trên 30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0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so với phương ngang. Hệ số ma sát trượt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giữa đáy thùng và mặt sàn là µ = 0,2 (lấy g = 9,8 m/s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2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). Hãy xác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định độ lớn của lực kéo để thùng sách chuyển động thẳng đều </a:t>
            </a:r>
          </a:p>
        </p:txBody>
      </p:sp>
      <p:pic>
        <p:nvPicPr>
          <p:cNvPr id="9" name="Picture 2" descr="Question mark Icons – Free Vector Download, PNG, SVG, GIF">
            <a:extLst>
              <a:ext uri="{FF2B5EF4-FFF2-40B4-BE49-F238E27FC236}">
                <a16:creationId xmlns:a16="http://schemas.microsoft.com/office/drawing/2014/main" xmlns="" id="{D106480E-61A9-477D-9721-10DE87258C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747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D3E7380F-CA20-D39F-5E86-629B3694AD6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96400" y="177470"/>
            <a:ext cx="2743200" cy="2413800"/>
          </a:xfrm>
          <a:prstGeom prst="rect">
            <a:avLst/>
          </a:prstGeom>
        </p:spPr>
      </p:pic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xmlns="" id="{E4D6942C-862E-F127-6D2C-92EC67067A60}"/>
              </a:ext>
            </a:extLst>
          </p:cNvPr>
          <p:cNvCxnSpPr>
            <a:cxnSpLocks/>
          </p:cNvCxnSpPr>
          <p:nvPr/>
        </p:nvCxnSpPr>
        <p:spPr>
          <a:xfrm flipV="1">
            <a:off x="10607040" y="1384370"/>
            <a:ext cx="765810" cy="361950"/>
          </a:xfrm>
          <a:prstGeom prst="straightConnector1">
            <a:avLst/>
          </a:prstGeom>
          <a:ln w="19050">
            <a:solidFill>
              <a:srgbClr val="0E261E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xmlns="" id="{D912A780-2F24-BD94-1D31-5531ED018735}"/>
              </a:ext>
            </a:extLst>
          </p:cNvPr>
          <p:cNvCxnSpPr>
            <a:cxnSpLocks/>
          </p:cNvCxnSpPr>
          <p:nvPr/>
        </p:nvCxnSpPr>
        <p:spPr>
          <a:xfrm>
            <a:off x="10607040" y="1753940"/>
            <a:ext cx="752475" cy="0"/>
          </a:xfrm>
          <a:prstGeom prst="straightConnector1">
            <a:avLst/>
          </a:prstGeom>
          <a:ln w="38100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xmlns="" id="{EDD0BE39-FEA4-6F69-3909-43D264273236}"/>
              </a:ext>
            </a:extLst>
          </p:cNvPr>
          <p:cNvCxnSpPr>
            <a:cxnSpLocks/>
          </p:cNvCxnSpPr>
          <p:nvPr/>
        </p:nvCxnSpPr>
        <p:spPr>
          <a:xfrm flipV="1">
            <a:off x="10593705" y="1367225"/>
            <a:ext cx="0" cy="379095"/>
          </a:xfrm>
          <a:prstGeom prst="straightConnector1">
            <a:avLst/>
          </a:prstGeom>
          <a:ln w="38100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xmlns="" id="{502D384C-1EBE-B445-2C9D-1D51745D5C50}"/>
              </a:ext>
            </a:extLst>
          </p:cNvPr>
          <p:cNvCxnSpPr>
            <a:cxnSpLocks/>
          </p:cNvCxnSpPr>
          <p:nvPr/>
        </p:nvCxnSpPr>
        <p:spPr>
          <a:xfrm flipH="1">
            <a:off x="10607040" y="1367225"/>
            <a:ext cx="752475" cy="0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xmlns="" id="{1CFB72EF-CC6B-BDDC-5D02-EF7E47D99398}"/>
              </a:ext>
            </a:extLst>
          </p:cNvPr>
          <p:cNvCxnSpPr>
            <a:cxnSpLocks/>
          </p:cNvCxnSpPr>
          <p:nvPr/>
        </p:nvCxnSpPr>
        <p:spPr>
          <a:xfrm flipV="1">
            <a:off x="11380470" y="1369130"/>
            <a:ext cx="0" cy="384810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Picture 44">
            <a:extLst>
              <a:ext uri="{FF2B5EF4-FFF2-40B4-BE49-F238E27FC236}">
                <a16:creationId xmlns:a16="http://schemas.microsoft.com/office/drawing/2014/main" xmlns="" id="{9B8EAA55-4310-4384-1375-53DC31F8437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425713" y="1118790"/>
            <a:ext cx="202397" cy="315739"/>
          </a:xfrm>
          <a:prstGeom prst="rect">
            <a:avLst/>
          </a:prstGeom>
        </p:spPr>
      </p:pic>
      <p:graphicFrame>
        <p:nvGraphicFramePr>
          <p:cNvPr id="46" name="Object 45">
            <a:extLst>
              <a:ext uri="{FF2B5EF4-FFF2-40B4-BE49-F238E27FC236}">
                <a16:creationId xmlns:a16="http://schemas.microsoft.com/office/drawing/2014/main" xmlns="" id="{7642E11F-2346-8D99-E902-7BAFF604728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04063"/>
              </p:ext>
            </p:extLst>
          </p:nvPr>
        </p:nvGraphicFramePr>
        <p:xfrm>
          <a:off x="11414125" y="1512888"/>
          <a:ext cx="352425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Equation" r:id="rId7" imgW="164880" imgH="253800" progId="Equation.DSMT4">
                  <p:embed/>
                </p:oleObj>
              </mc:Choice>
              <mc:Fallback>
                <p:oleObj name="Equation" r:id="rId7" imgW="164880" imgH="253800" progId="Equation.DSMT4">
                  <p:embed/>
                  <p:pic>
                    <p:nvPicPr>
                      <p:cNvPr id="46" name="Object 45">
                        <a:extLst>
                          <a:ext uri="{FF2B5EF4-FFF2-40B4-BE49-F238E27FC236}">
                            <a16:creationId xmlns:a16="http://schemas.microsoft.com/office/drawing/2014/main" xmlns="" id="{7642E11F-2346-8D99-E902-7BAFF604728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414125" y="1512888"/>
                        <a:ext cx="352425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6">
            <a:extLst>
              <a:ext uri="{FF2B5EF4-FFF2-40B4-BE49-F238E27FC236}">
                <a16:creationId xmlns:a16="http://schemas.microsoft.com/office/drawing/2014/main" xmlns="" id="{B4454B95-35B1-A6E7-26E7-668D7F67D6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3975975"/>
              </p:ext>
            </p:extLst>
          </p:nvPr>
        </p:nvGraphicFramePr>
        <p:xfrm>
          <a:off x="10203307" y="1187203"/>
          <a:ext cx="352425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Equation" r:id="rId9" imgW="164880" imgH="266400" progId="Equation.DSMT4">
                  <p:embed/>
                </p:oleObj>
              </mc:Choice>
              <mc:Fallback>
                <p:oleObj name="Equation" r:id="rId9" imgW="164880" imgH="266400" progId="Equation.DSMT4">
                  <p:embed/>
                  <p:pic>
                    <p:nvPicPr>
                      <p:cNvPr id="47" name="Object 46">
                        <a:extLst>
                          <a:ext uri="{FF2B5EF4-FFF2-40B4-BE49-F238E27FC236}">
                            <a16:creationId xmlns:a16="http://schemas.microsoft.com/office/drawing/2014/main" xmlns="" id="{B4454B95-35B1-A6E7-26E7-668D7F67D6F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0203307" y="1187203"/>
                        <a:ext cx="352425" cy="566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Freeform: Shape 47">
            <a:extLst>
              <a:ext uri="{FF2B5EF4-FFF2-40B4-BE49-F238E27FC236}">
                <a16:creationId xmlns:a16="http://schemas.microsoft.com/office/drawing/2014/main" xmlns="" id="{E728AB61-8BB9-8BFE-76C1-D4B9EC0C70BF}"/>
              </a:ext>
            </a:extLst>
          </p:cNvPr>
          <p:cNvSpPr/>
          <p:nvPr/>
        </p:nvSpPr>
        <p:spPr>
          <a:xfrm rot="15284469">
            <a:off x="10918268" y="1638772"/>
            <a:ext cx="182880" cy="42672"/>
          </a:xfrm>
          <a:custGeom>
            <a:avLst/>
            <a:gdLst>
              <a:gd name="connsiteX0" fmla="*/ 0 w 182880"/>
              <a:gd name="connsiteY0" fmla="*/ 0 h 42672"/>
              <a:gd name="connsiteX1" fmla="*/ 30480 w 182880"/>
              <a:gd name="connsiteY1" fmla="*/ 24384 h 42672"/>
              <a:gd name="connsiteX2" fmla="*/ 48768 w 182880"/>
              <a:gd name="connsiteY2" fmla="*/ 30480 h 42672"/>
              <a:gd name="connsiteX3" fmla="*/ 67056 w 182880"/>
              <a:gd name="connsiteY3" fmla="*/ 42672 h 42672"/>
              <a:gd name="connsiteX4" fmla="*/ 182880 w 182880"/>
              <a:gd name="connsiteY4" fmla="*/ 30480 h 42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880" h="42672">
                <a:moveTo>
                  <a:pt x="0" y="0"/>
                </a:moveTo>
                <a:cubicBezTo>
                  <a:pt x="10160" y="8128"/>
                  <a:pt x="19447" y="17488"/>
                  <a:pt x="30480" y="24384"/>
                </a:cubicBezTo>
                <a:cubicBezTo>
                  <a:pt x="35929" y="27790"/>
                  <a:pt x="43021" y="27606"/>
                  <a:pt x="48768" y="30480"/>
                </a:cubicBezTo>
                <a:cubicBezTo>
                  <a:pt x="55321" y="33757"/>
                  <a:pt x="60960" y="38608"/>
                  <a:pt x="67056" y="42672"/>
                </a:cubicBezTo>
                <a:cubicBezTo>
                  <a:pt x="171005" y="36175"/>
                  <a:pt x="133688" y="46877"/>
                  <a:pt x="182880" y="3048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9" name="Picture 48">
            <a:extLst>
              <a:ext uri="{FF2B5EF4-FFF2-40B4-BE49-F238E27FC236}">
                <a16:creationId xmlns:a16="http://schemas.microsoft.com/office/drawing/2014/main" xmlns="" id="{E8634AF8-7202-A38E-5F82-1A81596EB7D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1073852" y="1566276"/>
            <a:ext cx="131574" cy="139069"/>
          </a:xfrm>
          <a:prstGeom prst="rect">
            <a:avLst/>
          </a:prstGeom>
        </p:spPr>
      </p:pic>
      <p:sp>
        <p:nvSpPr>
          <p:cNvPr id="50" name="Google Shape;1794;p49">
            <a:extLst>
              <a:ext uri="{FF2B5EF4-FFF2-40B4-BE49-F238E27FC236}">
                <a16:creationId xmlns:a16="http://schemas.microsoft.com/office/drawing/2014/main" xmlns="" id="{187968A2-1D59-B21A-4981-3164B59EF888}"/>
              </a:ext>
            </a:extLst>
          </p:cNvPr>
          <p:cNvSpPr txBox="1">
            <a:spLocks/>
          </p:cNvSpPr>
          <p:nvPr/>
        </p:nvSpPr>
        <p:spPr>
          <a:xfrm>
            <a:off x="152400" y="3098466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Áp dụng định luật 2 Newton theo hai trục Ox và Oy</a:t>
            </a:r>
          </a:p>
          <a:p>
            <a:pPr lvl="0">
              <a:defRPr/>
            </a:pPr>
            <a:endParaRPr lang="en-US" sz="2500" kern="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  <a:p>
            <a:pPr lvl="0">
              <a:defRPr/>
            </a:pPr>
            <a:endParaRPr lang="en-US" sz="2500" kern="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  <a:p>
            <a:pPr lvl="0">
              <a:defRPr/>
            </a:pPr>
            <a:r>
              <a:rPr lang="en-US" sz="2500" kern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Vật chuyển động đều nên a = 0 </a:t>
            </a:r>
          </a:p>
        </p:txBody>
      </p:sp>
      <p:sp>
        <p:nvSpPr>
          <p:cNvPr id="51" name="Google Shape;1794;p49">
            <a:extLst>
              <a:ext uri="{FF2B5EF4-FFF2-40B4-BE49-F238E27FC236}">
                <a16:creationId xmlns:a16="http://schemas.microsoft.com/office/drawing/2014/main" xmlns="" id="{0DB1706A-6BD8-7168-7998-E4166A026426}"/>
              </a:ext>
            </a:extLst>
          </p:cNvPr>
          <p:cNvSpPr txBox="1">
            <a:spLocks/>
          </p:cNvSpPr>
          <p:nvPr/>
        </p:nvSpPr>
        <p:spPr>
          <a:xfrm>
            <a:off x="8119715" y="2702624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Bài làm </a:t>
            </a:r>
          </a:p>
        </p:txBody>
      </p:sp>
      <p:sp>
        <p:nvSpPr>
          <p:cNvPr id="52" name="Google Shape;1794;p49">
            <a:extLst>
              <a:ext uri="{FF2B5EF4-FFF2-40B4-BE49-F238E27FC236}">
                <a16:creationId xmlns:a16="http://schemas.microsoft.com/office/drawing/2014/main" xmlns="" id="{C17122B1-9F8D-7A62-7894-B60BC19F7B08}"/>
              </a:ext>
            </a:extLst>
          </p:cNvPr>
          <p:cNvSpPr txBox="1">
            <a:spLocks/>
          </p:cNvSpPr>
          <p:nvPr/>
        </p:nvSpPr>
        <p:spPr>
          <a:xfrm>
            <a:off x="6096000" y="3098466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Trục Ox: </a:t>
            </a:r>
          </a:p>
          <a:p>
            <a:pPr lvl="0">
              <a:defRPr/>
            </a:pPr>
            <a:endParaRPr lang="en-US" sz="2500" kern="0">
              <a:solidFill>
                <a:srgbClr val="F8F8F8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Trục Oy: </a:t>
            </a:r>
          </a:p>
          <a:p>
            <a:pPr lvl="0">
              <a:defRPr/>
            </a:pPr>
            <a:endParaRPr lang="en-US" sz="2500" kern="0">
              <a:solidFill>
                <a:srgbClr val="F8F8F8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Lấy (2) thế vào (1) ta có: </a:t>
            </a:r>
          </a:p>
        </p:txBody>
      </p:sp>
      <p:sp>
        <p:nvSpPr>
          <p:cNvPr id="53" name="Google Shape;1794;p49">
            <a:extLst>
              <a:ext uri="{FF2B5EF4-FFF2-40B4-BE49-F238E27FC236}">
                <a16:creationId xmlns:a16="http://schemas.microsoft.com/office/drawing/2014/main" xmlns="" id="{CD1CCF93-06EC-AF84-3545-CB76B57ACB00}"/>
              </a:ext>
            </a:extLst>
          </p:cNvPr>
          <p:cNvSpPr txBox="1">
            <a:spLocks/>
          </p:cNvSpPr>
          <p:nvPr/>
        </p:nvSpPr>
        <p:spPr>
          <a:xfrm>
            <a:off x="2176115" y="2702624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Hướng dẫn </a:t>
            </a:r>
          </a:p>
        </p:txBody>
      </p:sp>
      <p:graphicFrame>
        <p:nvGraphicFramePr>
          <p:cNvPr id="54" name="Object 53">
            <a:extLst>
              <a:ext uri="{FF2B5EF4-FFF2-40B4-BE49-F238E27FC236}">
                <a16:creationId xmlns:a16="http://schemas.microsoft.com/office/drawing/2014/main" xmlns="" id="{93B02CDA-11F5-0BC8-F908-D665E573FD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0401640"/>
              </p:ext>
            </p:extLst>
          </p:nvPr>
        </p:nvGraphicFramePr>
        <p:xfrm>
          <a:off x="1739900" y="4087273"/>
          <a:ext cx="276860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Equation" r:id="rId12" imgW="1295280" imgH="253800" progId="Equation.DSMT4">
                  <p:embed/>
                </p:oleObj>
              </mc:Choice>
              <mc:Fallback>
                <p:oleObj name="Equation" r:id="rId12" imgW="1295280" imgH="253800" progId="Equation.DSMT4">
                  <p:embed/>
                  <p:pic>
                    <p:nvPicPr>
                      <p:cNvPr id="54" name="Object 53">
                        <a:extLst>
                          <a:ext uri="{FF2B5EF4-FFF2-40B4-BE49-F238E27FC236}">
                            <a16:creationId xmlns:a16="http://schemas.microsoft.com/office/drawing/2014/main" xmlns="" id="{93B02CDA-11F5-0BC8-F908-D665E573FD0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739900" y="4087273"/>
                        <a:ext cx="2768600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54">
            <a:extLst>
              <a:ext uri="{FF2B5EF4-FFF2-40B4-BE49-F238E27FC236}">
                <a16:creationId xmlns:a16="http://schemas.microsoft.com/office/drawing/2014/main" xmlns="" id="{E9674CA6-17E1-8B12-9F44-3DD4214BB4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8983111"/>
              </p:ext>
            </p:extLst>
          </p:nvPr>
        </p:nvGraphicFramePr>
        <p:xfrm>
          <a:off x="6645275" y="3494088"/>
          <a:ext cx="5241925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Equation" r:id="rId14" imgW="2450880" imgH="253800" progId="Equation.DSMT4">
                  <p:embed/>
                </p:oleObj>
              </mc:Choice>
              <mc:Fallback>
                <p:oleObj name="Equation" r:id="rId14" imgW="2450880" imgH="253800" progId="Equation.DSMT4">
                  <p:embed/>
                  <p:pic>
                    <p:nvPicPr>
                      <p:cNvPr id="55" name="Object 54">
                        <a:extLst>
                          <a:ext uri="{FF2B5EF4-FFF2-40B4-BE49-F238E27FC236}">
                            <a16:creationId xmlns:a16="http://schemas.microsoft.com/office/drawing/2014/main" xmlns="" id="{E9674CA6-17E1-8B12-9F44-3DD4214BB40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6645275" y="3494088"/>
                        <a:ext cx="5241925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55">
            <a:extLst>
              <a:ext uri="{FF2B5EF4-FFF2-40B4-BE49-F238E27FC236}">
                <a16:creationId xmlns:a16="http://schemas.microsoft.com/office/drawing/2014/main" xmlns="" id="{6A23F5ED-1835-2868-8374-C165949EE3F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1969372"/>
              </p:ext>
            </p:extLst>
          </p:nvPr>
        </p:nvGraphicFramePr>
        <p:xfrm>
          <a:off x="6205949" y="4269921"/>
          <a:ext cx="594360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Equation" r:id="rId16" imgW="2781000" imgH="253800" progId="Equation.DSMT4">
                  <p:embed/>
                </p:oleObj>
              </mc:Choice>
              <mc:Fallback>
                <p:oleObj name="Equation" r:id="rId16" imgW="2781000" imgH="253800" progId="Equation.DSMT4">
                  <p:embed/>
                  <p:pic>
                    <p:nvPicPr>
                      <p:cNvPr id="56" name="Object 55">
                        <a:extLst>
                          <a:ext uri="{FF2B5EF4-FFF2-40B4-BE49-F238E27FC236}">
                            <a16:creationId xmlns:a16="http://schemas.microsoft.com/office/drawing/2014/main" xmlns="" id="{6A23F5ED-1835-2868-8374-C165949EE3F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6205949" y="4269921"/>
                        <a:ext cx="5943600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56">
            <a:extLst>
              <a:ext uri="{FF2B5EF4-FFF2-40B4-BE49-F238E27FC236}">
                <a16:creationId xmlns:a16="http://schemas.microsoft.com/office/drawing/2014/main" xmlns="" id="{317C4464-D66A-5D6A-DF53-6B2B114B549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1345637"/>
              </p:ext>
            </p:extLst>
          </p:nvPr>
        </p:nvGraphicFramePr>
        <p:xfrm>
          <a:off x="5848350" y="5172173"/>
          <a:ext cx="6191250" cy="167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Equation" r:id="rId18" imgW="2895480" imgH="787320" progId="Equation.DSMT4">
                  <p:embed/>
                </p:oleObj>
              </mc:Choice>
              <mc:Fallback>
                <p:oleObj name="Equation" r:id="rId18" imgW="2895480" imgH="787320" progId="Equation.DSMT4">
                  <p:embed/>
                  <p:pic>
                    <p:nvPicPr>
                      <p:cNvPr id="57" name="Object 56">
                        <a:extLst>
                          <a:ext uri="{FF2B5EF4-FFF2-40B4-BE49-F238E27FC236}">
                            <a16:creationId xmlns:a16="http://schemas.microsoft.com/office/drawing/2014/main" xmlns="" id="{317C4464-D66A-5D6A-DF53-6B2B114B549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5848350" y="5172173"/>
                        <a:ext cx="6191250" cy="1673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4925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50" grpId="0"/>
      <p:bldP spid="51" grpId="0"/>
      <p:bldP spid="52" grpId="0"/>
      <p:bldP spid="5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794;p49">
            <a:extLst>
              <a:ext uri="{FF2B5EF4-FFF2-40B4-BE49-F238E27FC236}">
                <a16:creationId xmlns:a16="http://schemas.microsoft.com/office/drawing/2014/main" xmlns="" id="{9C339D16-68E4-43C4-A62E-D0146138D23B}"/>
              </a:ext>
            </a:extLst>
          </p:cNvPr>
          <p:cNvSpPr txBox="1">
            <a:spLocks/>
          </p:cNvSpPr>
          <p:nvPr/>
        </p:nvSpPr>
        <p:spPr>
          <a:xfrm>
            <a:off x="152400" y="177470"/>
            <a:ext cx="118872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7. Hai vật có khối lượng lần lượt là m</a:t>
            </a:r>
            <a:r>
              <a:rPr lang="en-US" sz="2500" kern="0" baseline="-25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1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= 5 kg và m</a:t>
            </a:r>
            <a:r>
              <a:rPr lang="en-US" sz="2500" kern="0" baseline="-25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2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= 10 kg được nối với nhau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bằng một sợi dây không dãn và được đặt trên một mặt sàn nằm ngang. Kéo vật 1 bằng một lực F nằm ngang có độ lớn F = 45 N. Hệ số ma sát giữa mỗi vật và mặt sàn là µ = 0,2. Lấy g = 9,8 m/s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2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. Tính gia tốc của mỗi vật và lực căng của dây nối </a:t>
            </a:r>
          </a:p>
        </p:txBody>
      </p:sp>
      <p:pic>
        <p:nvPicPr>
          <p:cNvPr id="9" name="Picture 2" descr="Question mark Icons – Free Vector Download, PNG, SVG, GIF">
            <a:extLst>
              <a:ext uri="{FF2B5EF4-FFF2-40B4-BE49-F238E27FC236}">
                <a16:creationId xmlns:a16="http://schemas.microsoft.com/office/drawing/2014/main" xmlns="" id="{D106480E-61A9-477D-9721-10DE87258C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747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xmlns="" id="{DE0C877F-7F40-7990-7570-6E83EB52AB0D}"/>
              </a:ext>
            </a:extLst>
          </p:cNvPr>
          <p:cNvCxnSpPr>
            <a:cxnSpLocks/>
          </p:cNvCxnSpPr>
          <p:nvPr/>
        </p:nvCxnSpPr>
        <p:spPr>
          <a:xfrm flipH="1">
            <a:off x="312665" y="3429000"/>
            <a:ext cx="5486400" cy="0"/>
          </a:xfrm>
          <a:prstGeom prst="straightConnector1">
            <a:avLst/>
          </a:prstGeom>
          <a:ln w="38100">
            <a:solidFill>
              <a:schemeClr val="accent5">
                <a:lumMod val="75000"/>
              </a:schemeClr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BEDEFA84-B701-BB00-B5AF-C26CF0A92B9C}"/>
              </a:ext>
            </a:extLst>
          </p:cNvPr>
          <p:cNvSpPr/>
          <p:nvPr/>
        </p:nvSpPr>
        <p:spPr>
          <a:xfrm>
            <a:off x="904569" y="2516516"/>
            <a:ext cx="914400" cy="914400"/>
          </a:xfrm>
          <a:prstGeom prst="rect">
            <a:avLst/>
          </a:prstGeom>
          <a:solidFill>
            <a:srgbClr val="00B0F0"/>
          </a:solidFill>
          <a:ln>
            <a:solidFill>
              <a:srgbClr val="F8F8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EC2B5E08-9737-0112-7508-B5FB082E554B}"/>
              </a:ext>
            </a:extLst>
          </p:cNvPr>
          <p:cNvSpPr/>
          <p:nvPr/>
        </p:nvSpPr>
        <p:spPr>
          <a:xfrm>
            <a:off x="3647769" y="2516516"/>
            <a:ext cx="914400" cy="914400"/>
          </a:xfrm>
          <a:prstGeom prst="rect">
            <a:avLst/>
          </a:prstGeom>
          <a:solidFill>
            <a:srgbClr val="00B0F0"/>
          </a:solidFill>
          <a:ln>
            <a:solidFill>
              <a:srgbClr val="F8F8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xmlns="" id="{9CA8EBF1-2FE2-BBA1-BEB0-FACA76D617C6}"/>
              </a:ext>
            </a:extLst>
          </p:cNvPr>
          <p:cNvCxnSpPr>
            <a:cxnSpLocks/>
          </p:cNvCxnSpPr>
          <p:nvPr/>
        </p:nvCxnSpPr>
        <p:spPr>
          <a:xfrm>
            <a:off x="4562169" y="2976716"/>
            <a:ext cx="924231" cy="0"/>
          </a:xfrm>
          <a:prstGeom prst="straightConnector1">
            <a:avLst/>
          </a:prstGeom>
          <a:ln w="38100">
            <a:solidFill>
              <a:srgbClr val="FFFF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xmlns="" id="{05019665-81A8-039F-EAB5-22BAE34FE85A}"/>
              </a:ext>
            </a:extLst>
          </p:cNvPr>
          <p:cNvCxnSpPr>
            <a:cxnSpLocks/>
          </p:cNvCxnSpPr>
          <p:nvPr/>
        </p:nvCxnSpPr>
        <p:spPr>
          <a:xfrm flipH="1">
            <a:off x="1828801" y="2976716"/>
            <a:ext cx="1828800" cy="0"/>
          </a:xfrm>
          <a:prstGeom prst="straightConnector1">
            <a:avLst/>
          </a:prstGeom>
          <a:ln w="38100">
            <a:solidFill>
              <a:srgbClr val="F8F8F8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xmlns="" id="{4E57F575-7F3F-EB7D-79EA-696D5CCFC210}"/>
              </a:ext>
            </a:extLst>
          </p:cNvPr>
          <p:cNvCxnSpPr>
            <a:cxnSpLocks/>
          </p:cNvCxnSpPr>
          <p:nvPr/>
        </p:nvCxnSpPr>
        <p:spPr>
          <a:xfrm>
            <a:off x="4119717" y="3054145"/>
            <a:ext cx="0" cy="1144229"/>
          </a:xfrm>
          <a:prstGeom prst="straightConnector1">
            <a:avLst/>
          </a:prstGeom>
          <a:ln w="38100">
            <a:solidFill>
              <a:srgbClr val="FFFF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xmlns="" id="{456BDEA5-35DE-D1BB-FFFB-59D79D4E8C6E}"/>
              </a:ext>
            </a:extLst>
          </p:cNvPr>
          <p:cNvCxnSpPr>
            <a:cxnSpLocks/>
          </p:cNvCxnSpPr>
          <p:nvPr/>
        </p:nvCxnSpPr>
        <p:spPr>
          <a:xfrm>
            <a:off x="1386349" y="2976716"/>
            <a:ext cx="0" cy="1152832"/>
          </a:xfrm>
          <a:prstGeom prst="straightConnector1">
            <a:avLst/>
          </a:prstGeom>
          <a:ln w="38100">
            <a:solidFill>
              <a:srgbClr val="FFFF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xmlns="" id="{4E9BC0CC-8ED0-B3B0-0BDF-4BE7DECAB7C3}"/>
              </a:ext>
            </a:extLst>
          </p:cNvPr>
          <p:cNvCxnSpPr>
            <a:cxnSpLocks/>
          </p:cNvCxnSpPr>
          <p:nvPr/>
        </p:nvCxnSpPr>
        <p:spPr>
          <a:xfrm flipV="1">
            <a:off x="4267200" y="2015613"/>
            <a:ext cx="0" cy="1413387"/>
          </a:xfrm>
          <a:prstGeom prst="straightConnector1">
            <a:avLst/>
          </a:prstGeom>
          <a:ln w="38100">
            <a:solidFill>
              <a:srgbClr val="FFFF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xmlns="" id="{22A13A33-5E93-1AD5-8890-3C7554A23109}"/>
              </a:ext>
            </a:extLst>
          </p:cNvPr>
          <p:cNvCxnSpPr>
            <a:cxnSpLocks/>
          </p:cNvCxnSpPr>
          <p:nvPr/>
        </p:nvCxnSpPr>
        <p:spPr>
          <a:xfrm flipV="1">
            <a:off x="1524000" y="2074607"/>
            <a:ext cx="0" cy="1413387"/>
          </a:xfrm>
          <a:prstGeom prst="straightConnector1">
            <a:avLst/>
          </a:prstGeom>
          <a:ln w="38100">
            <a:solidFill>
              <a:srgbClr val="FFFF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xmlns="" id="{BD3C73CD-7A64-4129-6F60-561B020EC2BB}"/>
              </a:ext>
            </a:extLst>
          </p:cNvPr>
          <p:cNvCxnSpPr>
            <a:cxnSpLocks/>
          </p:cNvCxnSpPr>
          <p:nvPr/>
        </p:nvCxnSpPr>
        <p:spPr>
          <a:xfrm flipH="1">
            <a:off x="3018503" y="3429000"/>
            <a:ext cx="766918" cy="0"/>
          </a:xfrm>
          <a:prstGeom prst="straightConnector1">
            <a:avLst/>
          </a:prstGeom>
          <a:ln w="38100">
            <a:solidFill>
              <a:srgbClr val="FFFF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xmlns="" id="{CC58E70A-63AB-4028-60B3-E0F71ECEC2E6}"/>
              </a:ext>
            </a:extLst>
          </p:cNvPr>
          <p:cNvCxnSpPr>
            <a:cxnSpLocks/>
          </p:cNvCxnSpPr>
          <p:nvPr/>
        </p:nvCxnSpPr>
        <p:spPr>
          <a:xfrm flipH="1">
            <a:off x="194678" y="3436374"/>
            <a:ext cx="766918" cy="0"/>
          </a:xfrm>
          <a:prstGeom prst="straightConnector1">
            <a:avLst/>
          </a:prstGeom>
          <a:ln w="38100">
            <a:solidFill>
              <a:srgbClr val="FFFF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xmlns="" id="{E8270F9D-E746-1141-6106-07F6C0BD4DF6}"/>
              </a:ext>
            </a:extLst>
          </p:cNvPr>
          <p:cNvCxnSpPr>
            <a:cxnSpLocks/>
          </p:cNvCxnSpPr>
          <p:nvPr/>
        </p:nvCxnSpPr>
        <p:spPr>
          <a:xfrm flipH="1">
            <a:off x="2880851" y="2976716"/>
            <a:ext cx="766918" cy="0"/>
          </a:xfrm>
          <a:prstGeom prst="straightConnector1">
            <a:avLst/>
          </a:prstGeom>
          <a:ln w="38100">
            <a:solidFill>
              <a:srgbClr val="FFFF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xmlns="" id="{A778B6C1-DBAF-8CE3-71DC-70A2B3C00246}"/>
              </a:ext>
            </a:extLst>
          </p:cNvPr>
          <p:cNvCxnSpPr>
            <a:cxnSpLocks/>
          </p:cNvCxnSpPr>
          <p:nvPr/>
        </p:nvCxnSpPr>
        <p:spPr>
          <a:xfrm>
            <a:off x="1828801" y="2976716"/>
            <a:ext cx="835741" cy="0"/>
          </a:xfrm>
          <a:prstGeom prst="straightConnector1">
            <a:avLst/>
          </a:prstGeom>
          <a:ln w="38100">
            <a:solidFill>
              <a:srgbClr val="FFFF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0" name="Object 59">
            <a:extLst>
              <a:ext uri="{FF2B5EF4-FFF2-40B4-BE49-F238E27FC236}">
                <a16:creationId xmlns:a16="http://schemas.microsoft.com/office/drawing/2014/main" xmlns="" id="{88D1DF90-1DAF-D704-D87E-D77E51FAF55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186792"/>
              </p:ext>
            </p:extLst>
          </p:nvPr>
        </p:nvGraphicFramePr>
        <p:xfrm>
          <a:off x="5486400" y="2506406"/>
          <a:ext cx="271463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Equation" r:id="rId5" imgW="126720" imgH="203040" progId="Equation.DSMT4">
                  <p:embed/>
                </p:oleObj>
              </mc:Choice>
              <mc:Fallback>
                <p:oleObj name="Equation" r:id="rId5" imgW="126720" imgH="203040" progId="Equation.DSMT4">
                  <p:embed/>
                  <p:pic>
                    <p:nvPicPr>
                      <p:cNvPr id="60" name="Object 59">
                        <a:extLst>
                          <a:ext uri="{FF2B5EF4-FFF2-40B4-BE49-F238E27FC236}">
                            <a16:creationId xmlns:a16="http://schemas.microsoft.com/office/drawing/2014/main" xmlns="" id="{88D1DF90-1DAF-D704-D87E-D77E51FAF55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486400" y="2506406"/>
                        <a:ext cx="271463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60">
            <a:extLst>
              <a:ext uri="{FF2B5EF4-FFF2-40B4-BE49-F238E27FC236}">
                <a16:creationId xmlns:a16="http://schemas.microsoft.com/office/drawing/2014/main" xmlns="" id="{8BE3797D-D250-CE62-8F5C-FB68496618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4542222"/>
              </p:ext>
            </p:extLst>
          </p:nvPr>
        </p:nvGraphicFramePr>
        <p:xfrm>
          <a:off x="4257369" y="3889200"/>
          <a:ext cx="379412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3" name="Equation" r:id="rId7" imgW="177480" imgH="253800" progId="Equation.DSMT4">
                  <p:embed/>
                </p:oleObj>
              </mc:Choice>
              <mc:Fallback>
                <p:oleObj name="Equation" r:id="rId7" imgW="177480" imgH="253800" progId="Equation.DSMT4">
                  <p:embed/>
                  <p:pic>
                    <p:nvPicPr>
                      <p:cNvPr id="61" name="Object 60">
                        <a:extLst>
                          <a:ext uri="{FF2B5EF4-FFF2-40B4-BE49-F238E27FC236}">
                            <a16:creationId xmlns:a16="http://schemas.microsoft.com/office/drawing/2014/main" xmlns="" id="{8BE3797D-D250-CE62-8F5C-FB684966183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257369" y="3889200"/>
                        <a:ext cx="379412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61">
            <a:extLst>
              <a:ext uri="{FF2B5EF4-FFF2-40B4-BE49-F238E27FC236}">
                <a16:creationId xmlns:a16="http://schemas.microsoft.com/office/drawing/2014/main" xmlns="" id="{F896B155-F424-B9F5-48BF-BCD8113E78F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2883848"/>
              </p:ext>
            </p:extLst>
          </p:nvPr>
        </p:nvGraphicFramePr>
        <p:xfrm>
          <a:off x="4344681" y="1786442"/>
          <a:ext cx="434975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4" name="Equation" r:id="rId9" imgW="203040" imgH="253800" progId="Equation.DSMT4">
                  <p:embed/>
                </p:oleObj>
              </mc:Choice>
              <mc:Fallback>
                <p:oleObj name="Equation" r:id="rId9" imgW="203040" imgH="253800" progId="Equation.DSMT4">
                  <p:embed/>
                  <p:pic>
                    <p:nvPicPr>
                      <p:cNvPr id="62" name="Object 61">
                        <a:extLst>
                          <a:ext uri="{FF2B5EF4-FFF2-40B4-BE49-F238E27FC236}">
                            <a16:creationId xmlns:a16="http://schemas.microsoft.com/office/drawing/2014/main" xmlns="" id="{F896B155-F424-B9F5-48BF-BCD8113E78F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344681" y="1786442"/>
                        <a:ext cx="434975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62">
            <a:extLst>
              <a:ext uri="{FF2B5EF4-FFF2-40B4-BE49-F238E27FC236}">
                <a16:creationId xmlns:a16="http://schemas.microsoft.com/office/drawing/2014/main" xmlns="" id="{023057B1-5554-198E-BAF7-69ED0A06D16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8416160"/>
              </p:ext>
            </p:extLst>
          </p:nvPr>
        </p:nvGraphicFramePr>
        <p:xfrm>
          <a:off x="3073810" y="2384469"/>
          <a:ext cx="38100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5" name="Equation" r:id="rId11" imgW="177480" imgH="253800" progId="Equation.DSMT4">
                  <p:embed/>
                </p:oleObj>
              </mc:Choice>
              <mc:Fallback>
                <p:oleObj name="Equation" r:id="rId11" imgW="177480" imgH="253800" progId="Equation.DSMT4">
                  <p:embed/>
                  <p:pic>
                    <p:nvPicPr>
                      <p:cNvPr id="63" name="Object 62">
                        <a:extLst>
                          <a:ext uri="{FF2B5EF4-FFF2-40B4-BE49-F238E27FC236}">
                            <a16:creationId xmlns:a16="http://schemas.microsoft.com/office/drawing/2014/main" xmlns="" id="{023057B1-5554-198E-BAF7-69ED0A06D16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073810" y="2384469"/>
                        <a:ext cx="381000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ct 63">
            <a:extLst>
              <a:ext uri="{FF2B5EF4-FFF2-40B4-BE49-F238E27FC236}">
                <a16:creationId xmlns:a16="http://schemas.microsoft.com/office/drawing/2014/main" xmlns="" id="{3D6368BA-B1A3-FBAA-025F-25384D80184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9883977"/>
              </p:ext>
            </p:extLst>
          </p:nvPr>
        </p:nvGraphicFramePr>
        <p:xfrm>
          <a:off x="3089224" y="3483413"/>
          <a:ext cx="625475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6" name="Equation" r:id="rId13" imgW="291960" imgH="253800" progId="Equation.DSMT4">
                  <p:embed/>
                </p:oleObj>
              </mc:Choice>
              <mc:Fallback>
                <p:oleObj name="Equation" r:id="rId13" imgW="291960" imgH="253800" progId="Equation.DSMT4">
                  <p:embed/>
                  <p:pic>
                    <p:nvPicPr>
                      <p:cNvPr id="64" name="Object 63">
                        <a:extLst>
                          <a:ext uri="{FF2B5EF4-FFF2-40B4-BE49-F238E27FC236}">
                            <a16:creationId xmlns:a16="http://schemas.microsoft.com/office/drawing/2014/main" xmlns="" id="{3D6368BA-B1A3-FBAA-025F-25384D80184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089224" y="3483413"/>
                        <a:ext cx="625475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Object 64">
            <a:extLst>
              <a:ext uri="{FF2B5EF4-FFF2-40B4-BE49-F238E27FC236}">
                <a16:creationId xmlns:a16="http://schemas.microsoft.com/office/drawing/2014/main" xmlns="" id="{59EA14F3-A1A4-BF5C-CFDF-AD769051A2C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410801"/>
              </p:ext>
            </p:extLst>
          </p:nvPr>
        </p:nvGraphicFramePr>
        <p:xfrm>
          <a:off x="2260217" y="2393233"/>
          <a:ext cx="407987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7" name="Equation" r:id="rId15" imgW="190440" imgH="253800" progId="Equation.DSMT4">
                  <p:embed/>
                </p:oleObj>
              </mc:Choice>
              <mc:Fallback>
                <p:oleObj name="Equation" r:id="rId15" imgW="190440" imgH="253800" progId="Equation.DSMT4">
                  <p:embed/>
                  <p:pic>
                    <p:nvPicPr>
                      <p:cNvPr id="65" name="Object 64">
                        <a:extLst>
                          <a:ext uri="{FF2B5EF4-FFF2-40B4-BE49-F238E27FC236}">
                            <a16:creationId xmlns:a16="http://schemas.microsoft.com/office/drawing/2014/main" xmlns="" id="{59EA14F3-A1A4-BF5C-CFDF-AD769051A2C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260217" y="2393233"/>
                        <a:ext cx="407987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65">
            <a:extLst>
              <a:ext uri="{FF2B5EF4-FFF2-40B4-BE49-F238E27FC236}">
                <a16:creationId xmlns:a16="http://schemas.microsoft.com/office/drawing/2014/main" xmlns="" id="{6FBEDEE2-15A0-93D1-9C04-22CCE87672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3836025"/>
              </p:ext>
            </p:extLst>
          </p:nvPr>
        </p:nvGraphicFramePr>
        <p:xfrm>
          <a:off x="1454307" y="3766296"/>
          <a:ext cx="379412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8" name="Equation" r:id="rId17" imgW="177480" imgH="253800" progId="Equation.DSMT4">
                  <p:embed/>
                </p:oleObj>
              </mc:Choice>
              <mc:Fallback>
                <p:oleObj name="Equation" r:id="rId17" imgW="177480" imgH="253800" progId="Equation.DSMT4">
                  <p:embed/>
                  <p:pic>
                    <p:nvPicPr>
                      <p:cNvPr id="66" name="Object 65">
                        <a:extLst>
                          <a:ext uri="{FF2B5EF4-FFF2-40B4-BE49-F238E27FC236}">
                            <a16:creationId xmlns:a16="http://schemas.microsoft.com/office/drawing/2014/main" xmlns="" id="{6FBEDEE2-15A0-93D1-9C04-22CCE87672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454307" y="3766296"/>
                        <a:ext cx="379412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" name="Object 66">
            <a:extLst>
              <a:ext uri="{FF2B5EF4-FFF2-40B4-BE49-F238E27FC236}">
                <a16:creationId xmlns:a16="http://schemas.microsoft.com/office/drawing/2014/main" xmlns="" id="{74248C91-FA2B-6463-8783-F99C0762F54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5991850"/>
              </p:ext>
            </p:extLst>
          </p:nvPr>
        </p:nvGraphicFramePr>
        <p:xfrm>
          <a:off x="1570808" y="1824176"/>
          <a:ext cx="434975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9" name="Equation" r:id="rId19" imgW="203040" imgH="253800" progId="Equation.DSMT4">
                  <p:embed/>
                </p:oleObj>
              </mc:Choice>
              <mc:Fallback>
                <p:oleObj name="Equation" r:id="rId19" imgW="203040" imgH="253800" progId="Equation.DSMT4">
                  <p:embed/>
                  <p:pic>
                    <p:nvPicPr>
                      <p:cNvPr id="67" name="Object 66">
                        <a:extLst>
                          <a:ext uri="{FF2B5EF4-FFF2-40B4-BE49-F238E27FC236}">
                            <a16:creationId xmlns:a16="http://schemas.microsoft.com/office/drawing/2014/main" xmlns="" id="{74248C91-FA2B-6463-8783-F99C0762F54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570808" y="1824176"/>
                        <a:ext cx="434975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" name="Object 67">
            <a:extLst>
              <a:ext uri="{FF2B5EF4-FFF2-40B4-BE49-F238E27FC236}">
                <a16:creationId xmlns:a16="http://schemas.microsoft.com/office/drawing/2014/main" xmlns="" id="{4A517D65-83C6-FEBB-C0FC-731FBE1A23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086688"/>
              </p:ext>
            </p:extLst>
          </p:nvPr>
        </p:nvGraphicFramePr>
        <p:xfrm>
          <a:off x="100218" y="3483413"/>
          <a:ext cx="625475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0" name="Equation" r:id="rId21" imgW="291960" imgH="253800" progId="Equation.DSMT4">
                  <p:embed/>
                </p:oleObj>
              </mc:Choice>
              <mc:Fallback>
                <p:oleObj name="Equation" r:id="rId21" imgW="291960" imgH="253800" progId="Equation.DSMT4">
                  <p:embed/>
                  <p:pic>
                    <p:nvPicPr>
                      <p:cNvPr id="68" name="Object 67">
                        <a:extLst>
                          <a:ext uri="{FF2B5EF4-FFF2-40B4-BE49-F238E27FC236}">
                            <a16:creationId xmlns:a16="http://schemas.microsoft.com/office/drawing/2014/main" xmlns="" id="{4A517D65-83C6-FEBB-C0FC-731FBE1A236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100218" y="3483413"/>
                        <a:ext cx="625475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" name="Google Shape;1794;p49">
            <a:extLst>
              <a:ext uri="{FF2B5EF4-FFF2-40B4-BE49-F238E27FC236}">
                <a16:creationId xmlns:a16="http://schemas.microsoft.com/office/drawing/2014/main" xmlns="" id="{5216AD18-4D95-7E0C-3290-FA69FB6827C7}"/>
              </a:ext>
            </a:extLst>
          </p:cNvPr>
          <p:cNvSpPr txBox="1">
            <a:spLocks/>
          </p:cNvSpPr>
          <p:nvPr/>
        </p:nvSpPr>
        <p:spPr>
          <a:xfrm>
            <a:off x="152400" y="4740455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Áp dụng định luật 2 Newton theo hai trục Ox và Oy</a:t>
            </a:r>
          </a:p>
          <a:p>
            <a:pPr lvl="0">
              <a:defRPr/>
            </a:pPr>
            <a:endParaRPr lang="en-US" sz="2500" kern="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</p:txBody>
      </p:sp>
      <p:sp>
        <p:nvSpPr>
          <p:cNvPr id="70" name="Google Shape;1794;p49">
            <a:extLst>
              <a:ext uri="{FF2B5EF4-FFF2-40B4-BE49-F238E27FC236}">
                <a16:creationId xmlns:a16="http://schemas.microsoft.com/office/drawing/2014/main" xmlns="" id="{F3A1BF9A-CF73-C5AC-6E28-7EBF9B1C3BAD}"/>
              </a:ext>
            </a:extLst>
          </p:cNvPr>
          <p:cNvSpPr txBox="1">
            <a:spLocks/>
          </p:cNvSpPr>
          <p:nvPr/>
        </p:nvSpPr>
        <p:spPr>
          <a:xfrm>
            <a:off x="2176115" y="4344613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Hướng dẫn </a:t>
            </a:r>
          </a:p>
        </p:txBody>
      </p:sp>
      <p:graphicFrame>
        <p:nvGraphicFramePr>
          <p:cNvPr id="71" name="Object 70">
            <a:extLst>
              <a:ext uri="{FF2B5EF4-FFF2-40B4-BE49-F238E27FC236}">
                <a16:creationId xmlns:a16="http://schemas.microsoft.com/office/drawing/2014/main" xmlns="" id="{7C95F081-2787-65EA-DC49-A36F1608701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236373"/>
              </p:ext>
            </p:extLst>
          </p:nvPr>
        </p:nvGraphicFramePr>
        <p:xfrm>
          <a:off x="1739900" y="5654152"/>
          <a:ext cx="276860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1" name="Equation" r:id="rId23" imgW="1295280" imgH="253800" progId="Equation.DSMT4">
                  <p:embed/>
                </p:oleObj>
              </mc:Choice>
              <mc:Fallback>
                <p:oleObj name="Equation" r:id="rId23" imgW="1295280" imgH="253800" progId="Equation.DSMT4">
                  <p:embed/>
                  <p:pic>
                    <p:nvPicPr>
                      <p:cNvPr id="71" name="Object 70">
                        <a:extLst>
                          <a:ext uri="{FF2B5EF4-FFF2-40B4-BE49-F238E27FC236}">
                            <a16:creationId xmlns:a16="http://schemas.microsoft.com/office/drawing/2014/main" xmlns="" id="{7C95F081-2787-65EA-DC49-A36F1608701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1739900" y="5654152"/>
                        <a:ext cx="2768600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" name="Google Shape;1794;p49">
            <a:extLst>
              <a:ext uri="{FF2B5EF4-FFF2-40B4-BE49-F238E27FC236}">
                <a16:creationId xmlns:a16="http://schemas.microsoft.com/office/drawing/2014/main" xmlns="" id="{5109E140-3667-E271-CAE1-DE4F809AC54A}"/>
              </a:ext>
            </a:extLst>
          </p:cNvPr>
          <p:cNvSpPr txBox="1">
            <a:spLocks/>
          </p:cNvSpPr>
          <p:nvPr/>
        </p:nvSpPr>
        <p:spPr>
          <a:xfrm>
            <a:off x="8119715" y="1788224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Bài làm </a:t>
            </a:r>
          </a:p>
        </p:txBody>
      </p:sp>
      <p:sp>
        <p:nvSpPr>
          <p:cNvPr id="73" name="Google Shape;1794;p49">
            <a:extLst>
              <a:ext uri="{FF2B5EF4-FFF2-40B4-BE49-F238E27FC236}">
                <a16:creationId xmlns:a16="http://schemas.microsoft.com/office/drawing/2014/main" xmlns="" id="{D452741A-4D4A-0A01-92BD-E09440572AFC}"/>
              </a:ext>
            </a:extLst>
          </p:cNvPr>
          <p:cNvSpPr txBox="1">
            <a:spLocks/>
          </p:cNvSpPr>
          <p:nvPr/>
        </p:nvSpPr>
        <p:spPr>
          <a:xfrm>
            <a:off x="6096000" y="2184066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Trục Ox: </a:t>
            </a:r>
          </a:p>
          <a:p>
            <a:pPr lvl="0" algn="ctr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F – T</a:t>
            </a:r>
            <a:r>
              <a:rPr lang="en-US" sz="2500" kern="0" baseline="-25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1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– F</a:t>
            </a:r>
            <a:r>
              <a:rPr lang="en-US" sz="2500" kern="0" baseline="-25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ms1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+ T</a:t>
            </a:r>
            <a:r>
              <a:rPr lang="en-US" sz="2500" kern="0" baseline="-25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2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– F</a:t>
            </a:r>
            <a:r>
              <a:rPr lang="en-US" sz="2500" kern="0" baseline="-25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ms2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= (m</a:t>
            </a:r>
            <a:r>
              <a:rPr lang="en-US" sz="2500" kern="0" baseline="-25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1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+ m</a:t>
            </a:r>
            <a:r>
              <a:rPr lang="en-US" sz="2500" kern="0" baseline="-25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2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).a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Mà T</a:t>
            </a:r>
            <a:r>
              <a:rPr lang="en-US" sz="2500" kern="0" baseline="-25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1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= T</a:t>
            </a:r>
            <a:r>
              <a:rPr lang="en-US" sz="2500" kern="0" baseline="-25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2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nên: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	F – µ.N</a:t>
            </a:r>
            <a:r>
              <a:rPr lang="en-US" sz="2500" kern="0" baseline="-25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1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– µ.N</a:t>
            </a:r>
            <a:r>
              <a:rPr lang="en-US" sz="2500" kern="0" baseline="-25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2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= (m</a:t>
            </a:r>
            <a:r>
              <a:rPr lang="en-US" sz="2500" kern="0" baseline="-25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1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+ m</a:t>
            </a:r>
            <a:r>
              <a:rPr lang="en-US" sz="2500" kern="0" baseline="-25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2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).a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=&gt; 	F – µ.(N</a:t>
            </a:r>
            <a:r>
              <a:rPr lang="en-US" sz="2500" kern="0" baseline="-25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1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+ N</a:t>
            </a:r>
            <a:r>
              <a:rPr lang="en-US" sz="2500" kern="0" baseline="-25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2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) = (m</a:t>
            </a:r>
            <a:r>
              <a:rPr lang="en-US" sz="2500" kern="0" baseline="-25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1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+ m</a:t>
            </a:r>
            <a:r>
              <a:rPr lang="en-US" sz="2500" kern="0" baseline="-25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2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).a (1)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Trục Oy: N</a:t>
            </a:r>
            <a:r>
              <a:rPr lang="en-US" sz="2500" kern="0" baseline="-25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1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+ N</a:t>
            </a:r>
            <a:r>
              <a:rPr lang="en-US" sz="2500" kern="0" baseline="-25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2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– P</a:t>
            </a:r>
            <a:r>
              <a:rPr lang="en-US" sz="2500" kern="0" baseline="-25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1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– P</a:t>
            </a:r>
            <a:r>
              <a:rPr lang="en-US" sz="2500" kern="0" baseline="-25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2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= 0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=&gt; 	N</a:t>
            </a:r>
            <a:r>
              <a:rPr lang="en-US" sz="2500" kern="0" baseline="-25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1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+ N</a:t>
            </a:r>
            <a:r>
              <a:rPr lang="en-US" sz="2500" kern="0" baseline="-25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2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= P</a:t>
            </a:r>
            <a:r>
              <a:rPr lang="en-US" sz="2500" kern="0" baseline="-25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1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+ P</a:t>
            </a:r>
            <a:r>
              <a:rPr lang="en-US" sz="2500" kern="0" baseline="-25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2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= m</a:t>
            </a:r>
            <a:r>
              <a:rPr lang="en-US" sz="2500" kern="0" baseline="-25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1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g + m</a:t>
            </a:r>
            <a:r>
              <a:rPr lang="en-US" sz="2500" kern="0" baseline="-25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2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g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                                = g.(m</a:t>
            </a:r>
            <a:r>
              <a:rPr lang="en-US" sz="2500" kern="0" baseline="-25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1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+ m</a:t>
            </a:r>
            <a:r>
              <a:rPr lang="en-US" sz="2500" kern="0" baseline="-25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2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) (2)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Lấy (2) thế vào (1) ta có: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	F – µ.g.(m</a:t>
            </a:r>
            <a:r>
              <a:rPr lang="en-US" sz="2500" kern="0" baseline="-25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1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+ m</a:t>
            </a:r>
            <a:r>
              <a:rPr lang="en-US" sz="2500" kern="0" baseline="-25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2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) = (m</a:t>
            </a:r>
            <a:r>
              <a:rPr lang="en-US" sz="2500" kern="0" baseline="-25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1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+ m</a:t>
            </a:r>
            <a:r>
              <a:rPr lang="en-US" sz="2500" kern="0" baseline="-25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2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).a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=&gt; 	45 – 0,2.9,8.(5 + 10) = (5 + 10).a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=&gt; 	a = 1,04 (m/s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2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555960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7" grpId="0" animBg="1"/>
      <p:bldP spid="69" grpId="0"/>
      <p:bldP spid="70" grpId="0"/>
      <p:bldP spid="72" grpId="0"/>
      <p:bldP spid="7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794;p49">
            <a:extLst>
              <a:ext uri="{FF2B5EF4-FFF2-40B4-BE49-F238E27FC236}">
                <a16:creationId xmlns:a16="http://schemas.microsoft.com/office/drawing/2014/main" xmlns="" id="{9C339D16-68E4-43C4-A62E-D0146138D23B}"/>
              </a:ext>
            </a:extLst>
          </p:cNvPr>
          <p:cNvSpPr txBox="1">
            <a:spLocks/>
          </p:cNvSpPr>
          <p:nvPr/>
        </p:nvSpPr>
        <p:spPr>
          <a:xfrm>
            <a:off x="152400" y="177470"/>
            <a:ext cx="118872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7. Hai vật có khối lượng lần lượt là m</a:t>
            </a:r>
            <a:r>
              <a:rPr lang="en-US" sz="2500" kern="0" baseline="-25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1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= 5 kg và m</a:t>
            </a:r>
            <a:r>
              <a:rPr lang="en-US" sz="2500" kern="0" baseline="-25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2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= 10 kg được nối với nhau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bằng một sợi dây không dãn và được đặt trên một mặt sàn nằm ngang. Kéo vật 1 bằng một lực F nằm ngang có độ lớn F = 45 N. Hệ số ma sát giữa mỗi vật và mặt sàn là µ = 0,2. Lấy g = 9,8 m/s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2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. Tính gia tốc của mỗi vật và lực căng của dây nối </a:t>
            </a:r>
          </a:p>
        </p:txBody>
      </p:sp>
      <p:pic>
        <p:nvPicPr>
          <p:cNvPr id="9" name="Picture 2" descr="Question mark Icons – Free Vector Download, PNG, SVG, GIF">
            <a:extLst>
              <a:ext uri="{FF2B5EF4-FFF2-40B4-BE49-F238E27FC236}">
                <a16:creationId xmlns:a16="http://schemas.microsoft.com/office/drawing/2014/main" xmlns="" id="{D106480E-61A9-477D-9721-10DE87258C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747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xmlns="" id="{DE0C877F-7F40-7990-7570-6E83EB52AB0D}"/>
              </a:ext>
            </a:extLst>
          </p:cNvPr>
          <p:cNvCxnSpPr>
            <a:cxnSpLocks/>
          </p:cNvCxnSpPr>
          <p:nvPr/>
        </p:nvCxnSpPr>
        <p:spPr>
          <a:xfrm flipH="1">
            <a:off x="312665" y="3429000"/>
            <a:ext cx="5486400" cy="0"/>
          </a:xfrm>
          <a:prstGeom prst="straightConnector1">
            <a:avLst/>
          </a:prstGeom>
          <a:ln w="38100">
            <a:solidFill>
              <a:schemeClr val="accent5">
                <a:lumMod val="75000"/>
              </a:schemeClr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BEDEFA84-B701-BB00-B5AF-C26CF0A92B9C}"/>
              </a:ext>
            </a:extLst>
          </p:cNvPr>
          <p:cNvSpPr/>
          <p:nvPr/>
        </p:nvSpPr>
        <p:spPr>
          <a:xfrm>
            <a:off x="904569" y="2516516"/>
            <a:ext cx="914400" cy="914400"/>
          </a:xfrm>
          <a:prstGeom prst="rect">
            <a:avLst/>
          </a:prstGeom>
          <a:solidFill>
            <a:srgbClr val="00B0F0"/>
          </a:solidFill>
          <a:ln>
            <a:solidFill>
              <a:srgbClr val="F8F8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EC2B5E08-9737-0112-7508-B5FB082E554B}"/>
              </a:ext>
            </a:extLst>
          </p:cNvPr>
          <p:cNvSpPr/>
          <p:nvPr/>
        </p:nvSpPr>
        <p:spPr>
          <a:xfrm>
            <a:off x="3647769" y="2516516"/>
            <a:ext cx="914400" cy="914400"/>
          </a:xfrm>
          <a:prstGeom prst="rect">
            <a:avLst/>
          </a:prstGeom>
          <a:solidFill>
            <a:srgbClr val="00B0F0"/>
          </a:solidFill>
          <a:ln>
            <a:solidFill>
              <a:srgbClr val="F8F8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xmlns="" id="{9CA8EBF1-2FE2-BBA1-BEB0-FACA76D617C6}"/>
              </a:ext>
            </a:extLst>
          </p:cNvPr>
          <p:cNvCxnSpPr>
            <a:cxnSpLocks/>
          </p:cNvCxnSpPr>
          <p:nvPr/>
        </p:nvCxnSpPr>
        <p:spPr>
          <a:xfrm>
            <a:off x="4562169" y="2976716"/>
            <a:ext cx="924231" cy="0"/>
          </a:xfrm>
          <a:prstGeom prst="straightConnector1">
            <a:avLst/>
          </a:prstGeom>
          <a:ln w="38100">
            <a:solidFill>
              <a:srgbClr val="FFFF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xmlns="" id="{05019665-81A8-039F-EAB5-22BAE34FE85A}"/>
              </a:ext>
            </a:extLst>
          </p:cNvPr>
          <p:cNvCxnSpPr>
            <a:cxnSpLocks/>
          </p:cNvCxnSpPr>
          <p:nvPr/>
        </p:nvCxnSpPr>
        <p:spPr>
          <a:xfrm flipH="1">
            <a:off x="1828801" y="2976716"/>
            <a:ext cx="1828800" cy="0"/>
          </a:xfrm>
          <a:prstGeom prst="straightConnector1">
            <a:avLst/>
          </a:prstGeom>
          <a:ln w="38100">
            <a:solidFill>
              <a:srgbClr val="F8F8F8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xmlns="" id="{4E57F575-7F3F-EB7D-79EA-696D5CCFC210}"/>
              </a:ext>
            </a:extLst>
          </p:cNvPr>
          <p:cNvCxnSpPr>
            <a:cxnSpLocks/>
          </p:cNvCxnSpPr>
          <p:nvPr/>
        </p:nvCxnSpPr>
        <p:spPr>
          <a:xfrm>
            <a:off x="4119717" y="3054145"/>
            <a:ext cx="0" cy="1144229"/>
          </a:xfrm>
          <a:prstGeom prst="straightConnector1">
            <a:avLst/>
          </a:prstGeom>
          <a:ln w="38100">
            <a:solidFill>
              <a:srgbClr val="FFFF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xmlns="" id="{456BDEA5-35DE-D1BB-FFFB-59D79D4E8C6E}"/>
              </a:ext>
            </a:extLst>
          </p:cNvPr>
          <p:cNvCxnSpPr>
            <a:cxnSpLocks/>
          </p:cNvCxnSpPr>
          <p:nvPr/>
        </p:nvCxnSpPr>
        <p:spPr>
          <a:xfrm>
            <a:off x="1386349" y="2976716"/>
            <a:ext cx="0" cy="1152832"/>
          </a:xfrm>
          <a:prstGeom prst="straightConnector1">
            <a:avLst/>
          </a:prstGeom>
          <a:ln w="38100">
            <a:solidFill>
              <a:srgbClr val="FFFF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xmlns="" id="{4E9BC0CC-8ED0-B3B0-0BDF-4BE7DECAB7C3}"/>
              </a:ext>
            </a:extLst>
          </p:cNvPr>
          <p:cNvCxnSpPr>
            <a:cxnSpLocks/>
          </p:cNvCxnSpPr>
          <p:nvPr/>
        </p:nvCxnSpPr>
        <p:spPr>
          <a:xfrm flipV="1">
            <a:off x="4267200" y="2015613"/>
            <a:ext cx="0" cy="1413387"/>
          </a:xfrm>
          <a:prstGeom prst="straightConnector1">
            <a:avLst/>
          </a:prstGeom>
          <a:ln w="38100">
            <a:solidFill>
              <a:srgbClr val="FFFF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xmlns="" id="{22A13A33-5E93-1AD5-8890-3C7554A23109}"/>
              </a:ext>
            </a:extLst>
          </p:cNvPr>
          <p:cNvCxnSpPr>
            <a:cxnSpLocks/>
          </p:cNvCxnSpPr>
          <p:nvPr/>
        </p:nvCxnSpPr>
        <p:spPr>
          <a:xfrm flipV="1">
            <a:off x="1524000" y="2074607"/>
            <a:ext cx="0" cy="1413387"/>
          </a:xfrm>
          <a:prstGeom prst="straightConnector1">
            <a:avLst/>
          </a:prstGeom>
          <a:ln w="38100">
            <a:solidFill>
              <a:srgbClr val="FFFF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xmlns="" id="{BD3C73CD-7A64-4129-6F60-561B020EC2BB}"/>
              </a:ext>
            </a:extLst>
          </p:cNvPr>
          <p:cNvCxnSpPr>
            <a:cxnSpLocks/>
          </p:cNvCxnSpPr>
          <p:nvPr/>
        </p:nvCxnSpPr>
        <p:spPr>
          <a:xfrm flipH="1">
            <a:off x="3018503" y="3429000"/>
            <a:ext cx="766918" cy="0"/>
          </a:xfrm>
          <a:prstGeom prst="straightConnector1">
            <a:avLst/>
          </a:prstGeom>
          <a:ln w="38100">
            <a:solidFill>
              <a:srgbClr val="FFFF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xmlns="" id="{CC58E70A-63AB-4028-60B3-E0F71ECEC2E6}"/>
              </a:ext>
            </a:extLst>
          </p:cNvPr>
          <p:cNvCxnSpPr>
            <a:cxnSpLocks/>
          </p:cNvCxnSpPr>
          <p:nvPr/>
        </p:nvCxnSpPr>
        <p:spPr>
          <a:xfrm flipH="1">
            <a:off x="194678" y="3436374"/>
            <a:ext cx="766918" cy="0"/>
          </a:xfrm>
          <a:prstGeom prst="straightConnector1">
            <a:avLst/>
          </a:prstGeom>
          <a:ln w="38100">
            <a:solidFill>
              <a:srgbClr val="FFFF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xmlns="" id="{E8270F9D-E746-1141-6106-07F6C0BD4DF6}"/>
              </a:ext>
            </a:extLst>
          </p:cNvPr>
          <p:cNvCxnSpPr>
            <a:cxnSpLocks/>
          </p:cNvCxnSpPr>
          <p:nvPr/>
        </p:nvCxnSpPr>
        <p:spPr>
          <a:xfrm flipH="1">
            <a:off x="2880851" y="2976716"/>
            <a:ext cx="766918" cy="0"/>
          </a:xfrm>
          <a:prstGeom prst="straightConnector1">
            <a:avLst/>
          </a:prstGeom>
          <a:ln w="38100">
            <a:solidFill>
              <a:srgbClr val="FFFF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xmlns="" id="{A778B6C1-DBAF-8CE3-71DC-70A2B3C00246}"/>
              </a:ext>
            </a:extLst>
          </p:cNvPr>
          <p:cNvCxnSpPr>
            <a:cxnSpLocks/>
          </p:cNvCxnSpPr>
          <p:nvPr/>
        </p:nvCxnSpPr>
        <p:spPr>
          <a:xfrm>
            <a:off x="1828801" y="2976716"/>
            <a:ext cx="835741" cy="0"/>
          </a:xfrm>
          <a:prstGeom prst="straightConnector1">
            <a:avLst/>
          </a:prstGeom>
          <a:ln w="38100">
            <a:solidFill>
              <a:srgbClr val="FFFF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0" name="Object 59">
            <a:extLst>
              <a:ext uri="{FF2B5EF4-FFF2-40B4-BE49-F238E27FC236}">
                <a16:creationId xmlns:a16="http://schemas.microsoft.com/office/drawing/2014/main" xmlns="" id="{88D1DF90-1DAF-D704-D87E-D77E51FAF55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86400" y="2506406"/>
          <a:ext cx="271463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6" name="Equation" r:id="rId5" imgW="126720" imgH="203040" progId="Equation.DSMT4">
                  <p:embed/>
                </p:oleObj>
              </mc:Choice>
              <mc:Fallback>
                <p:oleObj name="Equation" r:id="rId5" imgW="126720" imgH="203040" progId="Equation.DSMT4">
                  <p:embed/>
                  <p:pic>
                    <p:nvPicPr>
                      <p:cNvPr id="60" name="Object 59">
                        <a:extLst>
                          <a:ext uri="{FF2B5EF4-FFF2-40B4-BE49-F238E27FC236}">
                            <a16:creationId xmlns:a16="http://schemas.microsoft.com/office/drawing/2014/main" xmlns="" id="{88D1DF90-1DAF-D704-D87E-D77E51FAF55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486400" y="2506406"/>
                        <a:ext cx="271463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60">
            <a:extLst>
              <a:ext uri="{FF2B5EF4-FFF2-40B4-BE49-F238E27FC236}">
                <a16:creationId xmlns:a16="http://schemas.microsoft.com/office/drawing/2014/main" xmlns="" id="{8BE3797D-D250-CE62-8F5C-FB684966183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57369" y="3889200"/>
          <a:ext cx="379412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7" name="Equation" r:id="rId7" imgW="177480" imgH="253800" progId="Equation.DSMT4">
                  <p:embed/>
                </p:oleObj>
              </mc:Choice>
              <mc:Fallback>
                <p:oleObj name="Equation" r:id="rId7" imgW="177480" imgH="253800" progId="Equation.DSMT4">
                  <p:embed/>
                  <p:pic>
                    <p:nvPicPr>
                      <p:cNvPr id="61" name="Object 60">
                        <a:extLst>
                          <a:ext uri="{FF2B5EF4-FFF2-40B4-BE49-F238E27FC236}">
                            <a16:creationId xmlns:a16="http://schemas.microsoft.com/office/drawing/2014/main" xmlns="" id="{8BE3797D-D250-CE62-8F5C-FB684966183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257369" y="3889200"/>
                        <a:ext cx="379412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61">
            <a:extLst>
              <a:ext uri="{FF2B5EF4-FFF2-40B4-BE49-F238E27FC236}">
                <a16:creationId xmlns:a16="http://schemas.microsoft.com/office/drawing/2014/main" xmlns="" id="{F896B155-F424-B9F5-48BF-BCD8113E78F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44681" y="1786442"/>
          <a:ext cx="434975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8" name="Equation" r:id="rId9" imgW="203040" imgH="253800" progId="Equation.DSMT4">
                  <p:embed/>
                </p:oleObj>
              </mc:Choice>
              <mc:Fallback>
                <p:oleObj name="Equation" r:id="rId9" imgW="203040" imgH="253800" progId="Equation.DSMT4">
                  <p:embed/>
                  <p:pic>
                    <p:nvPicPr>
                      <p:cNvPr id="62" name="Object 61">
                        <a:extLst>
                          <a:ext uri="{FF2B5EF4-FFF2-40B4-BE49-F238E27FC236}">
                            <a16:creationId xmlns:a16="http://schemas.microsoft.com/office/drawing/2014/main" xmlns="" id="{F896B155-F424-B9F5-48BF-BCD8113E78F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344681" y="1786442"/>
                        <a:ext cx="434975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62">
            <a:extLst>
              <a:ext uri="{FF2B5EF4-FFF2-40B4-BE49-F238E27FC236}">
                <a16:creationId xmlns:a16="http://schemas.microsoft.com/office/drawing/2014/main" xmlns="" id="{023057B1-5554-198E-BAF7-69ED0A06D16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73810" y="2384469"/>
          <a:ext cx="38100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9" name="Equation" r:id="rId11" imgW="177480" imgH="253800" progId="Equation.DSMT4">
                  <p:embed/>
                </p:oleObj>
              </mc:Choice>
              <mc:Fallback>
                <p:oleObj name="Equation" r:id="rId11" imgW="177480" imgH="253800" progId="Equation.DSMT4">
                  <p:embed/>
                  <p:pic>
                    <p:nvPicPr>
                      <p:cNvPr id="63" name="Object 62">
                        <a:extLst>
                          <a:ext uri="{FF2B5EF4-FFF2-40B4-BE49-F238E27FC236}">
                            <a16:creationId xmlns:a16="http://schemas.microsoft.com/office/drawing/2014/main" xmlns="" id="{023057B1-5554-198E-BAF7-69ED0A06D16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073810" y="2384469"/>
                        <a:ext cx="381000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ct 63">
            <a:extLst>
              <a:ext uri="{FF2B5EF4-FFF2-40B4-BE49-F238E27FC236}">
                <a16:creationId xmlns:a16="http://schemas.microsoft.com/office/drawing/2014/main" xmlns="" id="{3D6368BA-B1A3-FBAA-025F-25384D80184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89224" y="3483413"/>
          <a:ext cx="625475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0" name="Equation" r:id="rId13" imgW="291960" imgH="253800" progId="Equation.DSMT4">
                  <p:embed/>
                </p:oleObj>
              </mc:Choice>
              <mc:Fallback>
                <p:oleObj name="Equation" r:id="rId13" imgW="291960" imgH="253800" progId="Equation.DSMT4">
                  <p:embed/>
                  <p:pic>
                    <p:nvPicPr>
                      <p:cNvPr id="64" name="Object 63">
                        <a:extLst>
                          <a:ext uri="{FF2B5EF4-FFF2-40B4-BE49-F238E27FC236}">
                            <a16:creationId xmlns:a16="http://schemas.microsoft.com/office/drawing/2014/main" xmlns="" id="{3D6368BA-B1A3-FBAA-025F-25384D80184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089224" y="3483413"/>
                        <a:ext cx="625475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Object 64">
            <a:extLst>
              <a:ext uri="{FF2B5EF4-FFF2-40B4-BE49-F238E27FC236}">
                <a16:creationId xmlns:a16="http://schemas.microsoft.com/office/drawing/2014/main" xmlns="" id="{59EA14F3-A1A4-BF5C-CFDF-AD769051A2C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60217" y="2393233"/>
          <a:ext cx="407987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1" name="Equation" r:id="rId15" imgW="190440" imgH="253800" progId="Equation.DSMT4">
                  <p:embed/>
                </p:oleObj>
              </mc:Choice>
              <mc:Fallback>
                <p:oleObj name="Equation" r:id="rId15" imgW="190440" imgH="253800" progId="Equation.DSMT4">
                  <p:embed/>
                  <p:pic>
                    <p:nvPicPr>
                      <p:cNvPr id="65" name="Object 64">
                        <a:extLst>
                          <a:ext uri="{FF2B5EF4-FFF2-40B4-BE49-F238E27FC236}">
                            <a16:creationId xmlns:a16="http://schemas.microsoft.com/office/drawing/2014/main" xmlns="" id="{59EA14F3-A1A4-BF5C-CFDF-AD769051A2C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260217" y="2393233"/>
                        <a:ext cx="407987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65">
            <a:extLst>
              <a:ext uri="{FF2B5EF4-FFF2-40B4-BE49-F238E27FC236}">
                <a16:creationId xmlns:a16="http://schemas.microsoft.com/office/drawing/2014/main" xmlns="" id="{6FBEDEE2-15A0-93D1-9C04-22CCE876729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54307" y="3766296"/>
          <a:ext cx="379412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2" name="Equation" r:id="rId17" imgW="177480" imgH="253800" progId="Equation.DSMT4">
                  <p:embed/>
                </p:oleObj>
              </mc:Choice>
              <mc:Fallback>
                <p:oleObj name="Equation" r:id="rId17" imgW="177480" imgH="253800" progId="Equation.DSMT4">
                  <p:embed/>
                  <p:pic>
                    <p:nvPicPr>
                      <p:cNvPr id="66" name="Object 65">
                        <a:extLst>
                          <a:ext uri="{FF2B5EF4-FFF2-40B4-BE49-F238E27FC236}">
                            <a16:creationId xmlns:a16="http://schemas.microsoft.com/office/drawing/2014/main" xmlns="" id="{6FBEDEE2-15A0-93D1-9C04-22CCE87672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454307" y="3766296"/>
                        <a:ext cx="379412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" name="Object 66">
            <a:extLst>
              <a:ext uri="{FF2B5EF4-FFF2-40B4-BE49-F238E27FC236}">
                <a16:creationId xmlns:a16="http://schemas.microsoft.com/office/drawing/2014/main" xmlns="" id="{74248C91-FA2B-6463-8783-F99C0762F54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70808" y="1824176"/>
          <a:ext cx="434975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3" name="Equation" r:id="rId19" imgW="203040" imgH="253800" progId="Equation.DSMT4">
                  <p:embed/>
                </p:oleObj>
              </mc:Choice>
              <mc:Fallback>
                <p:oleObj name="Equation" r:id="rId19" imgW="203040" imgH="253800" progId="Equation.DSMT4">
                  <p:embed/>
                  <p:pic>
                    <p:nvPicPr>
                      <p:cNvPr id="67" name="Object 66">
                        <a:extLst>
                          <a:ext uri="{FF2B5EF4-FFF2-40B4-BE49-F238E27FC236}">
                            <a16:creationId xmlns:a16="http://schemas.microsoft.com/office/drawing/2014/main" xmlns="" id="{74248C91-FA2B-6463-8783-F99C0762F54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570808" y="1824176"/>
                        <a:ext cx="434975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" name="Object 67">
            <a:extLst>
              <a:ext uri="{FF2B5EF4-FFF2-40B4-BE49-F238E27FC236}">
                <a16:creationId xmlns:a16="http://schemas.microsoft.com/office/drawing/2014/main" xmlns="" id="{4A517D65-83C6-FEBB-C0FC-731FBE1A236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0218" y="3483413"/>
          <a:ext cx="625475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4" name="Equation" r:id="rId21" imgW="291960" imgH="253800" progId="Equation.DSMT4">
                  <p:embed/>
                </p:oleObj>
              </mc:Choice>
              <mc:Fallback>
                <p:oleObj name="Equation" r:id="rId21" imgW="291960" imgH="253800" progId="Equation.DSMT4">
                  <p:embed/>
                  <p:pic>
                    <p:nvPicPr>
                      <p:cNvPr id="68" name="Object 67">
                        <a:extLst>
                          <a:ext uri="{FF2B5EF4-FFF2-40B4-BE49-F238E27FC236}">
                            <a16:creationId xmlns:a16="http://schemas.microsoft.com/office/drawing/2014/main" xmlns="" id="{4A517D65-83C6-FEBB-C0FC-731FBE1A236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100218" y="3483413"/>
                        <a:ext cx="625475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" name="Google Shape;1794;p49">
            <a:extLst>
              <a:ext uri="{FF2B5EF4-FFF2-40B4-BE49-F238E27FC236}">
                <a16:creationId xmlns:a16="http://schemas.microsoft.com/office/drawing/2014/main" xmlns="" id="{5216AD18-4D95-7E0C-3290-FA69FB6827C7}"/>
              </a:ext>
            </a:extLst>
          </p:cNvPr>
          <p:cNvSpPr txBox="1">
            <a:spLocks/>
          </p:cNvSpPr>
          <p:nvPr/>
        </p:nvSpPr>
        <p:spPr>
          <a:xfrm>
            <a:off x="152400" y="4740455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Áp dụng định luật 2 Newton theo hai trục Ox và Oy</a:t>
            </a:r>
          </a:p>
          <a:p>
            <a:pPr lvl="0">
              <a:defRPr/>
            </a:pPr>
            <a:endParaRPr lang="en-US" sz="2500" kern="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</p:txBody>
      </p:sp>
      <p:sp>
        <p:nvSpPr>
          <p:cNvPr id="70" name="Google Shape;1794;p49">
            <a:extLst>
              <a:ext uri="{FF2B5EF4-FFF2-40B4-BE49-F238E27FC236}">
                <a16:creationId xmlns:a16="http://schemas.microsoft.com/office/drawing/2014/main" xmlns="" id="{F3A1BF9A-CF73-C5AC-6E28-7EBF9B1C3BAD}"/>
              </a:ext>
            </a:extLst>
          </p:cNvPr>
          <p:cNvSpPr txBox="1">
            <a:spLocks/>
          </p:cNvSpPr>
          <p:nvPr/>
        </p:nvSpPr>
        <p:spPr>
          <a:xfrm>
            <a:off x="2176115" y="4344613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Hướng dẫn </a:t>
            </a:r>
          </a:p>
        </p:txBody>
      </p:sp>
      <p:graphicFrame>
        <p:nvGraphicFramePr>
          <p:cNvPr id="71" name="Object 70">
            <a:extLst>
              <a:ext uri="{FF2B5EF4-FFF2-40B4-BE49-F238E27FC236}">
                <a16:creationId xmlns:a16="http://schemas.microsoft.com/office/drawing/2014/main" xmlns="" id="{7C95F081-2787-65EA-DC49-A36F1608701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39900" y="5654152"/>
          <a:ext cx="276860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5" name="Equation" r:id="rId23" imgW="1295280" imgH="253800" progId="Equation.DSMT4">
                  <p:embed/>
                </p:oleObj>
              </mc:Choice>
              <mc:Fallback>
                <p:oleObj name="Equation" r:id="rId23" imgW="1295280" imgH="253800" progId="Equation.DSMT4">
                  <p:embed/>
                  <p:pic>
                    <p:nvPicPr>
                      <p:cNvPr id="71" name="Object 70">
                        <a:extLst>
                          <a:ext uri="{FF2B5EF4-FFF2-40B4-BE49-F238E27FC236}">
                            <a16:creationId xmlns:a16="http://schemas.microsoft.com/office/drawing/2014/main" xmlns="" id="{7C95F081-2787-65EA-DC49-A36F1608701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1739900" y="5654152"/>
                        <a:ext cx="2768600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" name="Google Shape;1794;p49">
            <a:extLst>
              <a:ext uri="{FF2B5EF4-FFF2-40B4-BE49-F238E27FC236}">
                <a16:creationId xmlns:a16="http://schemas.microsoft.com/office/drawing/2014/main" xmlns="" id="{5109E140-3667-E271-CAE1-DE4F809AC54A}"/>
              </a:ext>
            </a:extLst>
          </p:cNvPr>
          <p:cNvSpPr txBox="1">
            <a:spLocks/>
          </p:cNvSpPr>
          <p:nvPr/>
        </p:nvSpPr>
        <p:spPr>
          <a:xfrm>
            <a:off x="8119715" y="1788224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Bài làm </a:t>
            </a:r>
          </a:p>
        </p:txBody>
      </p:sp>
      <p:sp>
        <p:nvSpPr>
          <p:cNvPr id="73" name="Google Shape;1794;p49">
            <a:extLst>
              <a:ext uri="{FF2B5EF4-FFF2-40B4-BE49-F238E27FC236}">
                <a16:creationId xmlns:a16="http://schemas.microsoft.com/office/drawing/2014/main" xmlns="" id="{D452741A-4D4A-0A01-92BD-E09440572AFC}"/>
              </a:ext>
            </a:extLst>
          </p:cNvPr>
          <p:cNvSpPr txBox="1">
            <a:spLocks/>
          </p:cNvSpPr>
          <p:nvPr/>
        </p:nvSpPr>
        <p:spPr>
          <a:xfrm>
            <a:off x="6096000" y="2184066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Lực căng dây: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	F – T</a:t>
            </a:r>
            <a:r>
              <a:rPr lang="en-US" sz="2500" kern="0" baseline="-25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1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– F</a:t>
            </a:r>
            <a:r>
              <a:rPr lang="en-US" sz="2500" kern="0" baseline="-25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ms1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= m</a:t>
            </a:r>
            <a:r>
              <a:rPr lang="en-US" sz="2500" kern="0" baseline="-25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1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.a </a:t>
            </a:r>
          </a:p>
          <a:p>
            <a:pPr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=&gt; 	F – T</a:t>
            </a:r>
            <a:r>
              <a:rPr lang="en-US" sz="2500" kern="0" baseline="-25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1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– µ.N</a:t>
            </a:r>
            <a:r>
              <a:rPr lang="en-US" sz="2500" kern="0" baseline="-25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1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= m</a:t>
            </a:r>
            <a:r>
              <a:rPr lang="en-US" sz="2500" kern="0" baseline="-25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1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.a </a:t>
            </a:r>
          </a:p>
          <a:p>
            <a:pPr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=&gt; 	F – T</a:t>
            </a:r>
            <a:r>
              <a:rPr lang="en-US" sz="2500" kern="0" baseline="-25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1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– µ.P</a:t>
            </a:r>
            <a:r>
              <a:rPr lang="en-US" sz="2500" kern="0" baseline="-25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1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= m</a:t>
            </a:r>
            <a:r>
              <a:rPr lang="en-US" sz="2500" kern="0" baseline="-25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1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.a </a:t>
            </a:r>
          </a:p>
          <a:p>
            <a:pPr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=&gt; 	F – T</a:t>
            </a:r>
            <a:r>
              <a:rPr lang="en-US" sz="2500" kern="0" baseline="-25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1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– µ.m</a:t>
            </a:r>
            <a:r>
              <a:rPr lang="en-US" sz="2500" kern="0" baseline="-25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1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.g = m</a:t>
            </a:r>
            <a:r>
              <a:rPr lang="en-US" sz="2500" kern="0" baseline="-25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1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.a </a:t>
            </a:r>
          </a:p>
          <a:p>
            <a:pPr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=&gt; 	45 – T</a:t>
            </a:r>
            <a:r>
              <a:rPr lang="en-US" sz="2500" kern="0" baseline="-25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1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– 0,2.5.9,8 = 5.1,04 </a:t>
            </a:r>
          </a:p>
          <a:p>
            <a:pPr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=&gt; 	T</a:t>
            </a:r>
            <a:r>
              <a:rPr lang="en-US" sz="2500" kern="0" baseline="-25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1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= 30 (N) </a:t>
            </a:r>
          </a:p>
          <a:p>
            <a:pPr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Vậy T</a:t>
            </a:r>
            <a:r>
              <a:rPr lang="en-US" sz="2500" kern="0" baseline="-25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2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= T</a:t>
            </a:r>
            <a:r>
              <a:rPr lang="en-US" sz="2500" kern="0" baseline="-25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1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= 30 (N) </a:t>
            </a:r>
          </a:p>
        </p:txBody>
      </p:sp>
    </p:spTree>
    <p:extLst>
      <p:ext uri="{BB962C8B-B14F-4D97-AF65-F5344CB8AC3E}">
        <p14:creationId xmlns:p14="http://schemas.microsoft.com/office/powerpoint/2010/main" val="4285339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365;p54">
            <a:extLst>
              <a:ext uri="{FF2B5EF4-FFF2-40B4-BE49-F238E27FC236}">
                <a16:creationId xmlns:a16="http://schemas.microsoft.com/office/drawing/2014/main" xmlns="" id="{DAF08EC2-5D0D-48D9-855C-A59C0E5ED55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2400" y="3240349"/>
            <a:ext cx="11887200" cy="913819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algn="ctr"/>
            <a:r>
              <a:rPr lang="en" sz="500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Các bước giải chính </a:t>
            </a:r>
            <a:endParaRPr sz="500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</p:txBody>
      </p:sp>
      <p:sp>
        <p:nvSpPr>
          <p:cNvPr id="3" name="Google Shape;2366;p54">
            <a:extLst>
              <a:ext uri="{FF2B5EF4-FFF2-40B4-BE49-F238E27FC236}">
                <a16:creationId xmlns:a16="http://schemas.microsoft.com/office/drawing/2014/main" xmlns="" id="{8CD51C9F-FCB0-4185-93E6-835FC05E1B10}"/>
              </a:ext>
            </a:extLst>
          </p:cNvPr>
          <p:cNvSpPr txBox="1">
            <a:spLocks/>
          </p:cNvSpPr>
          <p:nvPr/>
        </p:nvSpPr>
        <p:spPr>
          <a:xfrm>
            <a:off x="4951200" y="1970203"/>
            <a:ext cx="2289600" cy="132622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10000" kern="0">
                <a:solidFill>
                  <a:schemeClr val="accent5">
                    <a:lumMod val="75000"/>
                  </a:schemeClr>
                </a:solidFill>
                <a:latin typeface="Itim" panose="00000500000000000000" pitchFamily="2" charset="-34"/>
                <a:cs typeface="Itim" panose="00000500000000000000" pitchFamily="2" charset="-34"/>
              </a:rPr>
              <a:t>01</a:t>
            </a:r>
          </a:p>
        </p:txBody>
      </p:sp>
      <p:cxnSp>
        <p:nvCxnSpPr>
          <p:cNvPr id="4" name="Google Shape;2368;p54">
            <a:extLst>
              <a:ext uri="{FF2B5EF4-FFF2-40B4-BE49-F238E27FC236}">
                <a16:creationId xmlns:a16="http://schemas.microsoft.com/office/drawing/2014/main" xmlns="" id="{16BD4E83-DAA5-4D41-963D-CA71C890D91A}"/>
              </a:ext>
            </a:extLst>
          </p:cNvPr>
          <p:cNvCxnSpPr>
            <a:cxnSpLocks/>
          </p:cNvCxnSpPr>
          <p:nvPr/>
        </p:nvCxnSpPr>
        <p:spPr>
          <a:xfrm>
            <a:off x="5121400" y="4269648"/>
            <a:ext cx="1949200" cy="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dot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033004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365;p54">
            <a:extLst>
              <a:ext uri="{FF2B5EF4-FFF2-40B4-BE49-F238E27FC236}">
                <a16:creationId xmlns:a16="http://schemas.microsoft.com/office/drawing/2014/main" xmlns="" id="{BA8A6260-CA4B-46A9-A06E-C71EE59E699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2400" y="139284"/>
            <a:ext cx="11887200" cy="641952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-US" sz="3000" b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Các bước giải bài toán thuộc phần động lực học </a:t>
            </a:r>
            <a:endParaRPr sz="3000" b="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</p:txBody>
      </p:sp>
      <p:sp>
        <p:nvSpPr>
          <p:cNvPr id="20" name="Google Shape;1794;p49">
            <a:extLst>
              <a:ext uri="{FF2B5EF4-FFF2-40B4-BE49-F238E27FC236}">
                <a16:creationId xmlns:a16="http://schemas.microsoft.com/office/drawing/2014/main" xmlns="" id="{517FA567-24D6-B97B-A326-F26D28444A85}"/>
              </a:ext>
            </a:extLst>
          </p:cNvPr>
          <p:cNvSpPr txBox="1">
            <a:spLocks/>
          </p:cNvSpPr>
          <p:nvPr/>
        </p:nvSpPr>
        <p:spPr>
          <a:xfrm>
            <a:off x="2144434" y="1019778"/>
            <a:ext cx="7903131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Bước 1: 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Biểu diễn các lực tác dụng lên vật </a:t>
            </a:r>
          </a:p>
          <a:p>
            <a:pPr lvl="0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Bước 2: 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Chọn hai trục Ox và Oy rồi phân tích các lực theo hai trục này, sau đó áp dụng định luật 2 Newton </a:t>
            </a:r>
          </a:p>
          <a:p>
            <a:pPr lvl="0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Bước 3: 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Giải hệ phương trình để tìm dữ kiện theo yêu cầu </a:t>
            </a:r>
          </a:p>
        </p:txBody>
      </p:sp>
    </p:spTree>
    <p:extLst>
      <p:ext uri="{BB962C8B-B14F-4D97-AF65-F5344CB8AC3E}">
        <p14:creationId xmlns:p14="http://schemas.microsoft.com/office/powerpoint/2010/main" val="4090454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365;p54">
            <a:extLst>
              <a:ext uri="{FF2B5EF4-FFF2-40B4-BE49-F238E27FC236}">
                <a16:creationId xmlns:a16="http://schemas.microsoft.com/office/drawing/2014/main" xmlns="" id="{DAF08EC2-5D0D-48D9-855C-A59C0E5ED55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600" y="3240349"/>
            <a:ext cx="10972800" cy="913819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algn="ctr"/>
            <a:r>
              <a:rPr lang="en" sz="500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Một số ví dụ </a:t>
            </a:r>
            <a:endParaRPr sz="500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</p:txBody>
      </p:sp>
      <p:sp>
        <p:nvSpPr>
          <p:cNvPr id="3" name="Google Shape;2366;p54">
            <a:extLst>
              <a:ext uri="{FF2B5EF4-FFF2-40B4-BE49-F238E27FC236}">
                <a16:creationId xmlns:a16="http://schemas.microsoft.com/office/drawing/2014/main" xmlns="" id="{8CD51C9F-FCB0-4185-93E6-835FC05E1B10}"/>
              </a:ext>
            </a:extLst>
          </p:cNvPr>
          <p:cNvSpPr txBox="1">
            <a:spLocks/>
          </p:cNvSpPr>
          <p:nvPr/>
        </p:nvSpPr>
        <p:spPr>
          <a:xfrm>
            <a:off x="4951200" y="2015765"/>
            <a:ext cx="2289600" cy="132622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10000" kern="0">
                <a:solidFill>
                  <a:schemeClr val="accent5">
                    <a:lumMod val="75000"/>
                  </a:schemeClr>
                </a:solidFill>
                <a:latin typeface="Itim" panose="00000500000000000000" pitchFamily="2" charset="-34"/>
                <a:cs typeface="Itim" panose="00000500000000000000" pitchFamily="2" charset="-34"/>
              </a:rPr>
              <a:t>02</a:t>
            </a:r>
          </a:p>
        </p:txBody>
      </p:sp>
      <p:cxnSp>
        <p:nvCxnSpPr>
          <p:cNvPr id="4" name="Google Shape;2368;p54">
            <a:extLst>
              <a:ext uri="{FF2B5EF4-FFF2-40B4-BE49-F238E27FC236}">
                <a16:creationId xmlns:a16="http://schemas.microsoft.com/office/drawing/2014/main" xmlns="" id="{16BD4E83-DAA5-4D41-963D-CA71C890D91A}"/>
              </a:ext>
            </a:extLst>
          </p:cNvPr>
          <p:cNvCxnSpPr>
            <a:cxnSpLocks/>
          </p:cNvCxnSpPr>
          <p:nvPr/>
        </p:nvCxnSpPr>
        <p:spPr>
          <a:xfrm>
            <a:off x="5121400" y="4269648"/>
            <a:ext cx="1949200" cy="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dot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3319126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794;p49">
            <a:extLst>
              <a:ext uri="{FF2B5EF4-FFF2-40B4-BE49-F238E27FC236}">
                <a16:creationId xmlns:a16="http://schemas.microsoft.com/office/drawing/2014/main" xmlns="" id="{9C339D16-68E4-43C4-A62E-D0146138D23B}"/>
              </a:ext>
            </a:extLst>
          </p:cNvPr>
          <p:cNvSpPr txBox="1">
            <a:spLocks/>
          </p:cNvSpPr>
          <p:nvPr/>
        </p:nvSpPr>
        <p:spPr>
          <a:xfrm>
            <a:off x="152400" y="177470"/>
            <a:ext cx="118872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1. Một người đẩy một thùng hàng, khối lượng 50 kg,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trượt trên sàn nhà. Lực đẩy có phương nằm ngang với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độ lớn là 180 N. Tính gia tốc của thùng hàng, biết hệ số ma sát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trượt giữa thùng hàng và sàn nhà là 0,25. Lấy g = 9,8 m/s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2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</a:t>
            </a:r>
          </a:p>
        </p:txBody>
      </p:sp>
      <p:pic>
        <p:nvPicPr>
          <p:cNvPr id="9" name="Picture 2" descr="Question mark Icons – Free Vector Download, PNG, SVG, GIF">
            <a:extLst>
              <a:ext uri="{FF2B5EF4-FFF2-40B4-BE49-F238E27FC236}">
                <a16:creationId xmlns:a16="http://schemas.microsoft.com/office/drawing/2014/main" xmlns="" id="{D106480E-61A9-477D-9721-10DE87258C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747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Google Shape;1794;p49">
            <a:extLst>
              <a:ext uri="{FF2B5EF4-FFF2-40B4-BE49-F238E27FC236}">
                <a16:creationId xmlns:a16="http://schemas.microsoft.com/office/drawing/2014/main" xmlns="" id="{5BDD58F2-4F30-5CBE-6354-3B03B810F065}"/>
              </a:ext>
            </a:extLst>
          </p:cNvPr>
          <p:cNvSpPr txBox="1">
            <a:spLocks/>
          </p:cNvSpPr>
          <p:nvPr/>
        </p:nvSpPr>
        <p:spPr>
          <a:xfrm>
            <a:off x="152400" y="3393434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Áp dụng định luật 2 Newton theo hai trục Ox và Oy</a:t>
            </a:r>
          </a:p>
        </p:txBody>
      </p:sp>
      <p:sp>
        <p:nvSpPr>
          <p:cNvPr id="17" name="Google Shape;1794;p49">
            <a:extLst>
              <a:ext uri="{FF2B5EF4-FFF2-40B4-BE49-F238E27FC236}">
                <a16:creationId xmlns:a16="http://schemas.microsoft.com/office/drawing/2014/main" xmlns="" id="{1653B52F-9F45-5885-403E-C4EBABB81AE2}"/>
              </a:ext>
            </a:extLst>
          </p:cNvPr>
          <p:cNvSpPr txBox="1">
            <a:spLocks/>
          </p:cNvSpPr>
          <p:nvPr/>
        </p:nvSpPr>
        <p:spPr>
          <a:xfrm>
            <a:off x="8119715" y="2997592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Bài làm </a:t>
            </a:r>
          </a:p>
        </p:txBody>
      </p:sp>
      <p:sp>
        <p:nvSpPr>
          <p:cNvPr id="18" name="Google Shape;1794;p49">
            <a:extLst>
              <a:ext uri="{FF2B5EF4-FFF2-40B4-BE49-F238E27FC236}">
                <a16:creationId xmlns:a16="http://schemas.microsoft.com/office/drawing/2014/main" xmlns="" id="{98D4D7FB-5AFD-EFA0-3F98-BEA1A0767555}"/>
              </a:ext>
            </a:extLst>
          </p:cNvPr>
          <p:cNvSpPr txBox="1">
            <a:spLocks/>
          </p:cNvSpPr>
          <p:nvPr/>
        </p:nvSpPr>
        <p:spPr>
          <a:xfrm>
            <a:off x="6096000" y="3393434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Trục Ox: </a:t>
            </a:r>
          </a:p>
          <a:p>
            <a:pPr lvl="0">
              <a:defRPr/>
            </a:pPr>
            <a:endParaRPr lang="en-US" sz="2500" kern="0">
              <a:solidFill>
                <a:srgbClr val="F8F8F8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Trục Oy: </a:t>
            </a:r>
          </a:p>
          <a:p>
            <a:pPr lvl="0">
              <a:defRPr/>
            </a:pPr>
            <a:endParaRPr lang="en-US" sz="2500" kern="0">
              <a:solidFill>
                <a:srgbClr val="F8F8F8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Lấy (2) thế vào (1) ta có: </a:t>
            </a:r>
          </a:p>
        </p:txBody>
      </p:sp>
      <p:sp>
        <p:nvSpPr>
          <p:cNvPr id="20" name="Google Shape;1794;p49">
            <a:extLst>
              <a:ext uri="{FF2B5EF4-FFF2-40B4-BE49-F238E27FC236}">
                <a16:creationId xmlns:a16="http://schemas.microsoft.com/office/drawing/2014/main" xmlns="" id="{4456F93F-8B12-A5A5-6FBF-AF5BF686743E}"/>
              </a:ext>
            </a:extLst>
          </p:cNvPr>
          <p:cNvSpPr txBox="1">
            <a:spLocks/>
          </p:cNvSpPr>
          <p:nvPr/>
        </p:nvSpPr>
        <p:spPr>
          <a:xfrm>
            <a:off x="2176115" y="2997592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Hướng dẫn </a:t>
            </a:r>
          </a:p>
        </p:txBody>
      </p:sp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xmlns="" id="{AFC8E622-4E24-2B64-00B9-4051117F50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5215749"/>
              </p:ext>
            </p:extLst>
          </p:nvPr>
        </p:nvGraphicFramePr>
        <p:xfrm>
          <a:off x="1739900" y="4431228"/>
          <a:ext cx="276860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4" imgW="1295280" imgH="253800" progId="Equation.DSMT4">
                  <p:embed/>
                </p:oleObj>
              </mc:Choice>
              <mc:Fallback>
                <p:oleObj name="Equation" r:id="rId4" imgW="1295280" imgH="253800" progId="Equation.DSMT4">
                  <p:embed/>
                  <p:pic>
                    <p:nvPicPr>
                      <p:cNvPr id="21" name="Object 20">
                        <a:extLst>
                          <a:ext uri="{FF2B5EF4-FFF2-40B4-BE49-F238E27FC236}">
                            <a16:creationId xmlns:a16="http://schemas.microsoft.com/office/drawing/2014/main" xmlns="" id="{AFC8E622-4E24-2B64-00B9-4051117F50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39900" y="4431228"/>
                        <a:ext cx="2768600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2E739B96-8280-0B90-4583-5A1887EC42B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45138" y="198646"/>
            <a:ext cx="3194462" cy="2743200"/>
          </a:xfrm>
          <a:prstGeom prst="rect">
            <a:avLst/>
          </a:prstGeom>
        </p:spPr>
      </p:pic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xmlns="" id="{4BD20376-206C-AA69-8356-76F3090CEE7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4334935"/>
              </p:ext>
            </p:extLst>
          </p:nvPr>
        </p:nvGraphicFramePr>
        <p:xfrm>
          <a:off x="6999133" y="3789276"/>
          <a:ext cx="4532313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7" imgW="2120760" imgH="253800" progId="Equation.DSMT4">
                  <p:embed/>
                </p:oleObj>
              </mc:Choice>
              <mc:Fallback>
                <p:oleObj name="Equation" r:id="rId7" imgW="2120760" imgH="25380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xmlns="" id="{4BD20376-206C-AA69-8356-76F3090CEE7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999133" y="3789276"/>
                        <a:ext cx="4532313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xmlns="" id="{6489A86D-85DF-E520-27CA-85B03C9ED9E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1572931"/>
              </p:ext>
            </p:extLst>
          </p:nvPr>
        </p:nvGraphicFramePr>
        <p:xfrm>
          <a:off x="7391245" y="4580266"/>
          <a:ext cx="3748087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9" imgW="1752480" imgH="253800" progId="Equation.DSMT4">
                  <p:embed/>
                </p:oleObj>
              </mc:Choice>
              <mc:Fallback>
                <p:oleObj name="Equation" r:id="rId9" imgW="1752480" imgH="25380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xmlns="" id="{6489A86D-85DF-E520-27CA-85B03C9ED9E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391245" y="4580266"/>
                        <a:ext cx="3748087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xmlns="" id="{D466FA1E-589C-DBFD-7426-BC8734C4EA4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7628718"/>
              </p:ext>
            </p:extLst>
          </p:nvPr>
        </p:nvGraphicFramePr>
        <p:xfrm>
          <a:off x="7160239" y="5361424"/>
          <a:ext cx="3854450" cy="153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11" imgW="1803240" imgH="723600" progId="Equation.DSMT4">
                  <p:embed/>
                </p:oleObj>
              </mc:Choice>
              <mc:Fallback>
                <p:oleObj name="Equation" r:id="rId11" imgW="1803240" imgH="723600" progId="Equation.DSMT4">
                  <p:embed/>
                  <p:pic>
                    <p:nvPicPr>
                      <p:cNvPr id="24" name="Object 23">
                        <a:extLst>
                          <a:ext uri="{FF2B5EF4-FFF2-40B4-BE49-F238E27FC236}">
                            <a16:creationId xmlns:a16="http://schemas.microsoft.com/office/drawing/2014/main" xmlns="" id="{D466FA1E-589C-DBFD-7426-BC8734C4EA4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160239" y="5361424"/>
                        <a:ext cx="3854450" cy="1538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08640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794;p49">
            <a:extLst>
              <a:ext uri="{FF2B5EF4-FFF2-40B4-BE49-F238E27FC236}">
                <a16:creationId xmlns:a16="http://schemas.microsoft.com/office/drawing/2014/main" xmlns="" id="{9C339D16-68E4-43C4-A62E-D0146138D23B}"/>
              </a:ext>
            </a:extLst>
          </p:cNvPr>
          <p:cNvSpPr txBox="1">
            <a:spLocks/>
          </p:cNvSpPr>
          <p:nvPr/>
        </p:nvSpPr>
        <p:spPr>
          <a:xfrm>
            <a:off x="152400" y="177470"/>
            <a:ext cx="118872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2. Một người dùng dây buộc để kéo một thùng gỗ theo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phương nằm ngang bằng một lực F. Khối lượng của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thùng là 35 kg. Hệ số ma sát giữa sàn và đáy thùng là 0,3. Lấy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g = 9,8 m/s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2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. Tính độ lớn của lực kéo trong hai trường hợp: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	a) Thùng trượt với gia tốc 0,2 m/s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2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	b) Thùng trượt đều </a:t>
            </a:r>
          </a:p>
        </p:txBody>
      </p:sp>
      <p:pic>
        <p:nvPicPr>
          <p:cNvPr id="9" name="Picture 2" descr="Question mark Icons – Free Vector Download, PNG, SVG, GIF">
            <a:extLst>
              <a:ext uri="{FF2B5EF4-FFF2-40B4-BE49-F238E27FC236}">
                <a16:creationId xmlns:a16="http://schemas.microsoft.com/office/drawing/2014/main" xmlns="" id="{D106480E-61A9-477D-9721-10DE87258C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747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Google Shape;1794;p49">
            <a:extLst>
              <a:ext uri="{FF2B5EF4-FFF2-40B4-BE49-F238E27FC236}">
                <a16:creationId xmlns:a16="http://schemas.microsoft.com/office/drawing/2014/main" xmlns="" id="{5BDD58F2-4F30-5CBE-6354-3B03B810F065}"/>
              </a:ext>
            </a:extLst>
          </p:cNvPr>
          <p:cNvSpPr txBox="1">
            <a:spLocks/>
          </p:cNvSpPr>
          <p:nvPr/>
        </p:nvSpPr>
        <p:spPr>
          <a:xfrm>
            <a:off x="152400" y="3393434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Áp dụng định luật 2 Newton theo hai trục Ox và Oy</a:t>
            </a:r>
          </a:p>
        </p:txBody>
      </p:sp>
      <p:sp>
        <p:nvSpPr>
          <p:cNvPr id="17" name="Google Shape;1794;p49">
            <a:extLst>
              <a:ext uri="{FF2B5EF4-FFF2-40B4-BE49-F238E27FC236}">
                <a16:creationId xmlns:a16="http://schemas.microsoft.com/office/drawing/2014/main" xmlns="" id="{1653B52F-9F45-5885-403E-C4EBABB81AE2}"/>
              </a:ext>
            </a:extLst>
          </p:cNvPr>
          <p:cNvSpPr txBox="1">
            <a:spLocks/>
          </p:cNvSpPr>
          <p:nvPr/>
        </p:nvSpPr>
        <p:spPr>
          <a:xfrm>
            <a:off x="8119715" y="2997592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Bài làm </a:t>
            </a:r>
          </a:p>
        </p:txBody>
      </p:sp>
      <p:sp>
        <p:nvSpPr>
          <p:cNvPr id="18" name="Google Shape;1794;p49">
            <a:extLst>
              <a:ext uri="{FF2B5EF4-FFF2-40B4-BE49-F238E27FC236}">
                <a16:creationId xmlns:a16="http://schemas.microsoft.com/office/drawing/2014/main" xmlns="" id="{98D4D7FB-5AFD-EFA0-3F98-BEA1A0767555}"/>
              </a:ext>
            </a:extLst>
          </p:cNvPr>
          <p:cNvSpPr txBox="1">
            <a:spLocks/>
          </p:cNvSpPr>
          <p:nvPr/>
        </p:nvSpPr>
        <p:spPr>
          <a:xfrm>
            <a:off x="6096000" y="3393434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a) Trục Ox: </a:t>
            </a:r>
          </a:p>
          <a:p>
            <a:pPr lvl="0">
              <a:defRPr/>
            </a:pPr>
            <a:endParaRPr lang="en-US" sz="2500" kern="0">
              <a:solidFill>
                <a:srgbClr val="F8F8F8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Trục Oy: </a:t>
            </a:r>
          </a:p>
          <a:p>
            <a:pPr lvl="0">
              <a:defRPr/>
            </a:pPr>
            <a:endParaRPr lang="en-US" sz="2500" kern="0">
              <a:solidFill>
                <a:srgbClr val="F8F8F8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Lấy (2) thế vào (1) ta có: </a:t>
            </a:r>
          </a:p>
        </p:txBody>
      </p:sp>
      <p:sp>
        <p:nvSpPr>
          <p:cNvPr id="20" name="Google Shape;1794;p49">
            <a:extLst>
              <a:ext uri="{FF2B5EF4-FFF2-40B4-BE49-F238E27FC236}">
                <a16:creationId xmlns:a16="http://schemas.microsoft.com/office/drawing/2014/main" xmlns="" id="{4456F93F-8B12-A5A5-6FBF-AF5BF686743E}"/>
              </a:ext>
            </a:extLst>
          </p:cNvPr>
          <p:cNvSpPr txBox="1">
            <a:spLocks/>
          </p:cNvSpPr>
          <p:nvPr/>
        </p:nvSpPr>
        <p:spPr>
          <a:xfrm>
            <a:off x="2176115" y="2997592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Hướng dẫn </a:t>
            </a:r>
          </a:p>
        </p:txBody>
      </p:sp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xmlns="" id="{AFC8E622-4E24-2B64-00B9-4051117F50B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39900" y="4431228"/>
          <a:ext cx="276860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4" imgW="1295280" imgH="253800" progId="Equation.DSMT4">
                  <p:embed/>
                </p:oleObj>
              </mc:Choice>
              <mc:Fallback>
                <p:oleObj name="Equation" r:id="rId4" imgW="1295280" imgH="253800" progId="Equation.DSMT4">
                  <p:embed/>
                  <p:pic>
                    <p:nvPicPr>
                      <p:cNvPr id="21" name="Object 20">
                        <a:extLst>
                          <a:ext uri="{FF2B5EF4-FFF2-40B4-BE49-F238E27FC236}">
                            <a16:creationId xmlns:a16="http://schemas.microsoft.com/office/drawing/2014/main" xmlns="" id="{AFC8E622-4E24-2B64-00B9-4051117F50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39900" y="4431228"/>
                        <a:ext cx="2768600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xmlns="" id="{4BD20376-206C-AA69-8356-76F3090CEE7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99133" y="3789276"/>
          <a:ext cx="4532313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6" imgW="2120760" imgH="253800" progId="Equation.DSMT4">
                  <p:embed/>
                </p:oleObj>
              </mc:Choice>
              <mc:Fallback>
                <p:oleObj name="Equation" r:id="rId6" imgW="2120760" imgH="25380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xmlns="" id="{4BD20376-206C-AA69-8356-76F3090CEE7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999133" y="3789276"/>
                        <a:ext cx="4532313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xmlns="" id="{6489A86D-85DF-E520-27CA-85B03C9ED9E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5187495"/>
              </p:ext>
            </p:extLst>
          </p:nvPr>
        </p:nvGraphicFramePr>
        <p:xfrm>
          <a:off x="7391245" y="4563937"/>
          <a:ext cx="3748087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8" imgW="1752480" imgH="253800" progId="Equation.DSMT4">
                  <p:embed/>
                </p:oleObj>
              </mc:Choice>
              <mc:Fallback>
                <p:oleObj name="Equation" r:id="rId8" imgW="1752480" imgH="25380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xmlns="" id="{6489A86D-85DF-E520-27CA-85B03C9ED9E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391245" y="4563937"/>
                        <a:ext cx="3748087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xmlns="" id="{D466FA1E-589C-DBFD-7426-BC8734C4EA4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5410137"/>
              </p:ext>
            </p:extLst>
          </p:nvPr>
        </p:nvGraphicFramePr>
        <p:xfrm>
          <a:off x="7281863" y="5414963"/>
          <a:ext cx="3609975" cy="1430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10" imgW="1688760" imgH="672840" progId="Equation.DSMT4">
                  <p:embed/>
                </p:oleObj>
              </mc:Choice>
              <mc:Fallback>
                <p:oleObj name="Equation" r:id="rId10" imgW="1688760" imgH="672840" progId="Equation.DSMT4">
                  <p:embed/>
                  <p:pic>
                    <p:nvPicPr>
                      <p:cNvPr id="24" name="Object 23">
                        <a:extLst>
                          <a:ext uri="{FF2B5EF4-FFF2-40B4-BE49-F238E27FC236}">
                            <a16:creationId xmlns:a16="http://schemas.microsoft.com/office/drawing/2014/main" xmlns="" id="{D466FA1E-589C-DBFD-7426-BC8734C4EA4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7281863" y="5414963"/>
                        <a:ext cx="3609975" cy="1430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B876F847-8BB5-D71F-E291-5A429F5F8B7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845138" y="198646"/>
            <a:ext cx="3194462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968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794;p49">
            <a:extLst>
              <a:ext uri="{FF2B5EF4-FFF2-40B4-BE49-F238E27FC236}">
                <a16:creationId xmlns:a16="http://schemas.microsoft.com/office/drawing/2014/main" xmlns="" id="{9C339D16-68E4-43C4-A62E-D0146138D23B}"/>
              </a:ext>
            </a:extLst>
          </p:cNvPr>
          <p:cNvSpPr txBox="1">
            <a:spLocks/>
          </p:cNvSpPr>
          <p:nvPr/>
        </p:nvSpPr>
        <p:spPr>
          <a:xfrm>
            <a:off x="152400" y="177470"/>
            <a:ext cx="118872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2. Một người dùng dây buộc để kéo một thùng gỗ theo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phương nằm ngang bằng một lực F. Khối lượng của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thùng là 35 kg. Hệ số ma sát giữa sàn và đáy thùng là 0,3. Lấy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g = 9,8 m/s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2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. Tính độ lớn của lực kéo trong hai trường hợp: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	a) Thùng trượt với gia tốc 0,2 m/s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2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	b) Thùng trượt đều </a:t>
            </a:r>
          </a:p>
        </p:txBody>
      </p:sp>
      <p:pic>
        <p:nvPicPr>
          <p:cNvPr id="9" name="Picture 2" descr="Question mark Icons – Free Vector Download, PNG, SVG, GIF">
            <a:extLst>
              <a:ext uri="{FF2B5EF4-FFF2-40B4-BE49-F238E27FC236}">
                <a16:creationId xmlns:a16="http://schemas.microsoft.com/office/drawing/2014/main" xmlns="" id="{D106480E-61A9-477D-9721-10DE87258C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747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Google Shape;1794;p49">
            <a:extLst>
              <a:ext uri="{FF2B5EF4-FFF2-40B4-BE49-F238E27FC236}">
                <a16:creationId xmlns:a16="http://schemas.microsoft.com/office/drawing/2014/main" xmlns="" id="{5BDD58F2-4F30-5CBE-6354-3B03B810F065}"/>
              </a:ext>
            </a:extLst>
          </p:cNvPr>
          <p:cNvSpPr txBox="1">
            <a:spLocks/>
          </p:cNvSpPr>
          <p:nvPr/>
        </p:nvSpPr>
        <p:spPr>
          <a:xfrm>
            <a:off x="152400" y="3393434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Áp dụng định luật 2 Newton theo hai trục Ox và Oy</a:t>
            </a:r>
          </a:p>
        </p:txBody>
      </p:sp>
      <p:sp>
        <p:nvSpPr>
          <p:cNvPr id="17" name="Google Shape;1794;p49">
            <a:extLst>
              <a:ext uri="{FF2B5EF4-FFF2-40B4-BE49-F238E27FC236}">
                <a16:creationId xmlns:a16="http://schemas.microsoft.com/office/drawing/2014/main" xmlns="" id="{1653B52F-9F45-5885-403E-C4EBABB81AE2}"/>
              </a:ext>
            </a:extLst>
          </p:cNvPr>
          <p:cNvSpPr txBox="1">
            <a:spLocks/>
          </p:cNvSpPr>
          <p:nvPr/>
        </p:nvSpPr>
        <p:spPr>
          <a:xfrm>
            <a:off x="8119715" y="2997592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Bài làm </a:t>
            </a:r>
          </a:p>
        </p:txBody>
      </p:sp>
      <p:sp>
        <p:nvSpPr>
          <p:cNvPr id="18" name="Google Shape;1794;p49">
            <a:extLst>
              <a:ext uri="{FF2B5EF4-FFF2-40B4-BE49-F238E27FC236}">
                <a16:creationId xmlns:a16="http://schemas.microsoft.com/office/drawing/2014/main" xmlns="" id="{98D4D7FB-5AFD-EFA0-3F98-BEA1A0767555}"/>
              </a:ext>
            </a:extLst>
          </p:cNvPr>
          <p:cNvSpPr txBox="1">
            <a:spLocks/>
          </p:cNvSpPr>
          <p:nvPr/>
        </p:nvSpPr>
        <p:spPr>
          <a:xfrm>
            <a:off x="6096000" y="3393434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b) Do thùng trượt đều nên a = 0, ta có: </a:t>
            </a:r>
          </a:p>
        </p:txBody>
      </p:sp>
      <p:sp>
        <p:nvSpPr>
          <p:cNvPr id="20" name="Google Shape;1794;p49">
            <a:extLst>
              <a:ext uri="{FF2B5EF4-FFF2-40B4-BE49-F238E27FC236}">
                <a16:creationId xmlns:a16="http://schemas.microsoft.com/office/drawing/2014/main" xmlns="" id="{4456F93F-8B12-A5A5-6FBF-AF5BF686743E}"/>
              </a:ext>
            </a:extLst>
          </p:cNvPr>
          <p:cNvSpPr txBox="1">
            <a:spLocks/>
          </p:cNvSpPr>
          <p:nvPr/>
        </p:nvSpPr>
        <p:spPr>
          <a:xfrm>
            <a:off x="2176115" y="2997592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Hướng dẫn </a:t>
            </a:r>
          </a:p>
        </p:txBody>
      </p:sp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xmlns="" id="{AFC8E622-4E24-2B64-00B9-4051117F50B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39900" y="4431228"/>
          <a:ext cx="276860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4" imgW="1295280" imgH="253800" progId="Equation.DSMT4">
                  <p:embed/>
                </p:oleObj>
              </mc:Choice>
              <mc:Fallback>
                <p:oleObj name="Equation" r:id="rId4" imgW="1295280" imgH="253800" progId="Equation.DSMT4">
                  <p:embed/>
                  <p:pic>
                    <p:nvPicPr>
                      <p:cNvPr id="21" name="Object 20">
                        <a:extLst>
                          <a:ext uri="{FF2B5EF4-FFF2-40B4-BE49-F238E27FC236}">
                            <a16:creationId xmlns:a16="http://schemas.microsoft.com/office/drawing/2014/main" xmlns="" id="{AFC8E622-4E24-2B64-00B9-4051117F50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39900" y="4431228"/>
                        <a:ext cx="2768600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xmlns="" id="{D466FA1E-589C-DBFD-7426-BC8734C4EA4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9363388"/>
              </p:ext>
            </p:extLst>
          </p:nvPr>
        </p:nvGraphicFramePr>
        <p:xfrm>
          <a:off x="7412037" y="4035386"/>
          <a:ext cx="3311525" cy="1430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6" imgW="1549080" imgH="672840" progId="Equation.DSMT4">
                  <p:embed/>
                </p:oleObj>
              </mc:Choice>
              <mc:Fallback>
                <p:oleObj name="Equation" r:id="rId6" imgW="1549080" imgH="672840" progId="Equation.DSMT4">
                  <p:embed/>
                  <p:pic>
                    <p:nvPicPr>
                      <p:cNvPr id="24" name="Object 23">
                        <a:extLst>
                          <a:ext uri="{FF2B5EF4-FFF2-40B4-BE49-F238E27FC236}">
                            <a16:creationId xmlns:a16="http://schemas.microsoft.com/office/drawing/2014/main" xmlns="" id="{D466FA1E-589C-DBFD-7426-BC8734C4EA4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412037" y="4035386"/>
                        <a:ext cx="3311525" cy="1430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B876F847-8BB5-D71F-E291-5A429F5F8B7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845138" y="198646"/>
            <a:ext cx="3194462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286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794;p49">
            <a:extLst>
              <a:ext uri="{FF2B5EF4-FFF2-40B4-BE49-F238E27FC236}">
                <a16:creationId xmlns:a16="http://schemas.microsoft.com/office/drawing/2014/main" xmlns="" id="{9C339D16-68E4-43C4-A62E-D0146138D23B}"/>
              </a:ext>
            </a:extLst>
          </p:cNvPr>
          <p:cNvSpPr txBox="1">
            <a:spLocks/>
          </p:cNvSpPr>
          <p:nvPr/>
        </p:nvSpPr>
        <p:spPr>
          <a:xfrm>
            <a:off x="152400" y="177470"/>
            <a:ext cx="118872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3. Một chiếc hộp gỗ được thả trượt không vận tốc ban đầu từ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đầu trên của một tấm gỗ dài L = 2 m. Tấm gỗ đặt nghiêng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30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0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so với phương ngang. Hệ số ma sát giữa đáy hộp và mặt gỗ là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0,2. Lấy g = 9,8 m/s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2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. Hỏi sau bao lâu thì hộp gỗ trượt xuống đến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đầu dưới của tấm gỗ? </a:t>
            </a:r>
          </a:p>
        </p:txBody>
      </p:sp>
      <p:pic>
        <p:nvPicPr>
          <p:cNvPr id="9" name="Picture 2" descr="Question mark Icons – Free Vector Download, PNG, SVG, GIF">
            <a:extLst>
              <a:ext uri="{FF2B5EF4-FFF2-40B4-BE49-F238E27FC236}">
                <a16:creationId xmlns:a16="http://schemas.microsoft.com/office/drawing/2014/main" xmlns="" id="{D106480E-61A9-477D-9721-10DE87258C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747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Google Shape;1794;p49">
            <a:extLst>
              <a:ext uri="{FF2B5EF4-FFF2-40B4-BE49-F238E27FC236}">
                <a16:creationId xmlns:a16="http://schemas.microsoft.com/office/drawing/2014/main" xmlns="" id="{5BDD58F2-4F30-5CBE-6354-3B03B810F065}"/>
              </a:ext>
            </a:extLst>
          </p:cNvPr>
          <p:cNvSpPr txBox="1">
            <a:spLocks/>
          </p:cNvSpPr>
          <p:nvPr/>
        </p:nvSpPr>
        <p:spPr>
          <a:xfrm>
            <a:off x="152400" y="3393434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Tấm gỗ trượt xuống nhanh dần không vận tốc ban đầu nên: </a:t>
            </a:r>
          </a:p>
          <a:p>
            <a:pPr lvl="0">
              <a:defRPr/>
            </a:pPr>
            <a:endParaRPr lang="en-US" sz="2500" kern="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  <a:p>
            <a:pPr lvl="0">
              <a:defRPr/>
            </a:pPr>
            <a:endParaRPr lang="en-US" sz="2500" kern="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  <a:p>
            <a:pPr>
              <a:defRPr/>
            </a:pPr>
            <a:r>
              <a:rPr lang="en-US" sz="2500" kern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Áp dụng định luật 2 Newton theo hai trục Ox và Oy</a:t>
            </a:r>
          </a:p>
          <a:p>
            <a:pPr lvl="0">
              <a:defRPr/>
            </a:pPr>
            <a:endParaRPr lang="en-US" sz="2500" kern="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</p:txBody>
      </p:sp>
      <p:sp>
        <p:nvSpPr>
          <p:cNvPr id="20" name="Google Shape;1794;p49">
            <a:extLst>
              <a:ext uri="{FF2B5EF4-FFF2-40B4-BE49-F238E27FC236}">
                <a16:creationId xmlns:a16="http://schemas.microsoft.com/office/drawing/2014/main" xmlns="" id="{4456F93F-8B12-A5A5-6FBF-AF5BF686743E}"/>
              </a:ext>
            </a:extLst>
          </p:cNvPr>
          <p:cNvSpPr txBox="1">
            <a:spLocks/>
          </p:cNvSpPr>
          <p:nvPr/>
        </p:nvSpPr>
        <p:spPr>
          <a:xfrm>
            <a:off x="2176115" y="2997592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Hướng dẫn </a:t>
            </a:r>
          </a:p>
        </p:txBody>
      </p:sp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xmlns="" id="{AFC8E622-4E24-2B64-00B9-4051117F50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3267385"/>
              </p:ext>
            </p:extLst>
          </p:nvPr>
        </p:nvGraphicFramePr>
        <p:xfrm>
          <a:off x="1657350" y="4202113"/>
          <a:ext cx="2933700" cy="83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5" imgW="1371600" imgH="393480" progId="Equation.DSMT4">
                  <p:embed/>
                </p:oleObj>
              </mc:Choice>
              <mc:Fallback>
                <p:oleObj name="Equation" r:id="rId5" imgW="1371600" imgH="393480" progId="Equation.DSMT4">
                  <p:embed/>
                  <p:pic>
                    <p:nvPicPr>
                      <p:cNvPr id="21" name="Object 20">
                        <a:extLst>
                          <a:ext uri="{FF2B5EF4-FFF2-40B4-BE49-F238E27FC236}">
                            <a16:creationId xmlns:a16="http://schemas.microsoft.com/office/drawing/2014/main" xmlns="" id="{AFC8E622-4E24-2B64-00B9-4051117F50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57350" y="4202113"/>
                        <a:ext cx="2933700" cy="836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FC0C7564-C471-B5A7-1966-42AE91BA723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411102" y="254392"/>
            <a:ext cx="2624919" cy="2743200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204D728F-4BDD-0887-831B-C31155EA1D74}"/>
              </a:ext>
            </a:extLst>
          </p:cNvPr>
          <p:cNvCxnSpPr>
            <a:cxnSpLocks/>
          </p:cNvCxnSpPr>
          <p:nvPr/>
        </p:nvCxnSpPr>
        <p:spPr>
          <a:xfrm flipH="1">
            <a:off x="9787890" y="1674616"/>
            <a:ext cx="569912" cy="83712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xmlns="" id="{517916AE-F88B-2770-3A87-FE85552974DA}"/>
              </a:ext>
            </a:extLst>
          </p:cNvPr>
          <p:cNvCxnSpPr>
            <a:cxnSpLocks/>
          </p:cNvCxnSpPr>
          <p:nvPr/>
        </p:nvCxnSpPr>
        <p:spPr>
          <a:xfrm>
            <a:off x="10357802" y="1674616"/>
            <a:ext cx="573088" cy="38516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xmlns="" id="{3CAD1EA8-E21B-D677-90B2-392370C9142A}"/>
              </a:ext>
            </a:extLst>
          </p:cNvPr>
          <p:cNvCxnSpPr>
            <a:cxnSpLocks/>
          </p:cNvCxnSpPr>
          <p:nvPr/>
        </p:nvCxnSpPr>
        <p:spPr>
          <a:xfrm>
            <a:off x="9836797" y="2538170"/>
            <a:ext cx="495707" cy="333153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xmlns="" id="{5EC0BB29-A700-584C-8F75-AF5683154B7C}"/>
              </a:ext>
            </a:extLst>
          </p:cNvPr>
          <p:cNvCxnSpPr>
            <a:cxnSpLocks/>
          </p:cNvCxnSpPr>
          <p:nvPr/>
        </p:nvCxnSpPr>
        <p:spPr>
          <a:xfrm flipH="1">
            <a:off x="10393248" y="2093177"/>
            <a:ext cx="529761" cy="778146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Object 36">
            <a:extLst>
              <a:ext uri="{FF2B5EF4-FFF2-40B4-BE49-F238E27FC236}">
                <a16:creationId xmlns:a16="http://schemas.microsoft.com/office/drawing/2014/main" xmlns="" id="{CF065AB6-A81C-80D8-ACBA-954D2F55B6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464949"/>
              </p:ext>
            </p:extLst>
          </p:nvPr>
        </p:nvGraphicFramePr>
        <p:xfrm>
          <a:off x="10958455" y="1693221"/>
          <a:ext cx="379413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8" imgW="177480" imgH="253800" progId="Equation.DSMT4">
                  <p:embed/>
                </p:oleObj>
              </mc:Choice>
              <mc:Fallback>
                <p:oleObj name="Equation" r:id="rId8" imgW="177480" imgH="253800" progId="Equation.DSMT4">
                  <p:embed/>
                  <p:pic>
                    <p:nvPicPr>
                      <p:cNvPr id="37" name="Object 36">
                        <a:extLst>
                          <a:ext uri="{FF2B5EF4-FFF2-40B4-BE49-F238E27FC236}">
                            <a16:creationId xmlns:a16="http://schemas.microsoft.com/office/drawing/2014/main" xmlns="" id="{CF065AB6-A81C-80D8-ACBA-954D2F55B6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0958455" y="1693221"/>
                        <a:ext cx="379413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>
            <a:extLst>
              <a:ext uri="{FF2B5EF4-FFF2-40B4-BE49-F238E27FC236}">
                <a16:creationId xmlns:a16="http://schemas.microsoft.com/office/drawing/2014/main" xmlns="" id="{7683D7F2-5B56-FC2E-7878-B2830D6DC96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3009794"/>
              </p:ext>
            </p:extLst>
          </p:nvPr>
        </p:nvGraphicFramePr>
        <p:xfrm>
          <a:off x="9470753" y="2174526"/>
          <a:ext cx="379413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Equation" r:id="rId10" imgW="177480" imgH="266400" progId="Equation.DSMT4">
                  <p:embed/>
                </p:oleObj>
              </mc:Choice>
              <mc:Fallback>
                <p:oleObj name="Equation" r:id="rId10" imgW="177480" imgH="266400" progId="Equation.DSMT4">
                  <p:embed/>
                  <p:pic>
                    <p:nvPicPr>
                      <p:cNvPr id="38" name="Object 37">
                        <a:extLst>
                          <a:ext uri="{FF2B5EF4-FFF2-40B4-BE49-F238E27FC236}">
                            <a16:creationId xmlns:a16="http://schemas.microsoft.com/office/drawing/2014/main" xmlns="" id="{7683D7F2-5B56-FC2E-7878-B2830D6DC96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9470753" y="2174526"/>
                        <a:ext cx="379413" cy="566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Freeform: Shape 39">
            <a:extLst>
              <a:ext uri="{FF2B5EF4-FFF2-40B4-BE49-F238E27FC236}">
                <a16:creationId xmlns:a16="http://schemas.microsoft.com/office/drawing/2014/main" xmlns="" id="{FF08F775-A1C6-48E7-85FD-19C2ED167E90}"/>
              </a:ext>
            </a:extLst>
          </p:cNvPr>
          <p:cNvSpPr/>
          <p:nvPr/>
        </p:nvSpPr>
        <p:spPr>
          <a:xfrm>
            <a:off x="10174224" y="1956816"/>
            <a:ext cx="182880" cy="42672"/>
          </a:xfrm>
          <a:custGeom>
            <a:avLst/>
            <a:gdLst>
              <a:gd name="connsiteX0" fmla="*/ 0 w 182880"/>
              <a:gd name="connsiteY0" fmla="*/ 0 h 42672"/>
              <a:gd name="connsiteX1" fmla="*/ 30480 w 182880"/>
              <a:gd name="connsiteY1" fmla="*/ 24384 h 42672"/>
              <a:gd name="connsiteX2" fmla="*/ 48768 w 182880"/>
              <a:gd name="connsiteY2" fmla="*/ 30480 h 42672"/>
              <a:gd name="connsiteX3" fmla="*/ 67056 w 182880"/>
              <a:gd name="connsiteY3" fmla="*/ 42672 h 42672"/>
              <a:gd name="connsiteX4" fmla="*/ 182880 w 182880"/>
              <a:gd name="connsiteY4" fmla="*/ 30480 h 42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880" h="42672">
                <a:moveTo>
                  <a:pt x="0" y="0"/>
                </a:moveTo>
                <a:cubicBezTo>
                  <a:pt x="10160" y="8128"/>
                  <a:pt x="19447" y="17488"/>
                  <a:pt x="30480" y="24384"/>
                </a:cubicBezTo>
                <a:cubicBezTo>
                  <a:pt x="35929" y="27790"/>
                  <a:pt x="43021" y="27606"/>
                  <a:pt x="48768" y="30480"/>
                </a:cubicBezTo>
                <a:cubicBezTo>
                  <a:pt x="55321" y="33757"/>
                  <a:pt x="60960" y="38608"/>
                  <a:pt x="67056" y="42672"/>
                </a:cubicBezTo>
                <a:cubicBezTo>
                  <a:pt x="171005" y="36175"/>
                  <a:pt x="133688" y="46877"/>
                  <a:pt x="182880" y="3048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xmlns="" id="{EE45E8CD-F255-88C6-F4A6-7E4ADE3FE06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0129846" y="2065791"/>
            <a:ext cx="191039" cy="201921"/>
          </a:xfrm>
          <a:prstGeom prst="rect">
            <a:avLst/>
          </a:prstGeom>
        </p:spPr>
      </p:pic>
      <p:graphicFrame>
        <p:nvGraphicFramePr>
          <p:cNvPr id="43" name="Object 42">
            <a:extLst>
              <a:ext uri="{FF2B5EF4-FFF2-40B4-BE49-F238E27FC236}">
                <a16:creationId xmlns:a16="http://schemas.microsoft.com/office/drawing/2014/main" xmlns="" id="{2F846F2C-6AFC-6E88-A050-EAC4C29F71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1906631"/>
              </p:ext>
            </p:extLst>
          </p:nvPr>
        </p:nvGraphicFramePr>
        <p:xfrm>
          <a:off x="1601107" y="5880307"/>
          <a:ext cx="276860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Equation" r:id="rId13" imgW="1295280" imgH="253800" progId="Equation.DSMT4">
                  <p:embed/>
                </p:oleObj>
              </mc:Choice>
              <mc:Fallback>
                <p:oleObj name="Equation" r:id="rId13" imgW="1295280" imgH="253800" progId="Equation.DSMT4">
                  <p:embed/>
                  <p:pic>
                    <p:nvPicPr>
                      <p:cNvPr id="43" name="Object 42">
                        <a:extLst>
                          <a:ext uri="{FF2B5EF4-FFF2-40B4-BE49-F238E27FC236}">
                            <a16:creationId xmlns:a16="http://schemas.microsoft.com/office/drawing/2014/main" xmlns="" id="{2F846F2C-6AFC-6E88-A050-EAC4C29F713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601107" y="5880307"/>
                        <a:ext cx="2768600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Google Shape;1794;p49">
            <a:extLst>
              <a:ext uri="{FF2B5EF4-FFF2-40B4-BE49-F238E27FC236}">
                <a16:creationId xmlns:a16="http://schemas.microsoft.com/office/drawing/2014/main" xmlns="" id="{BBFB356E-0668-86E2-066E-2117EE5AD1A4}"/>
              </a:ext>
            </a:extLst>
          </p:cNvPr>
          <p:cNvSpPr txBox="1">
            <a:spLocks/>
          </p:cNvSpPr>
          <p:nvPr/>
        </p:nvSpPr>
        <p:spPr>
          <a:xfrm>
            <a:off x="8119715" y="2997592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Bài làm </a:t>
            </a:r>
          </a:p>
        </p:txBody>
      </p:sp>
      <p:sp>
        <p:nvSpPr>
          <p:cNvPr id="50" name="Google Shape;1794;p49">
            <a:extLst>
              <a:ext uri="{FF2B5EF4-FFF2-40B4-BE49-F238E27FC236}">
                <a16:creationId xmlns:a16="http://schemas.microsoft.com/office/drawing/2014/main" xmlns="" id="{89E83F4C-B346-7729-CA86-663640B6BB78}"/>
              </a:ext>
            </a:extLst>
          </p:cNvPr>
          <p:cNvSpPr txBox="1">
            <a:spLocks/>
          </p:cNvSpPr>
          <p:nvPr/>
        </p:nvSpPr>
        <p:spPr>
          <a:xfrm>
            <a:off x="6096000" y="3393434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Trục Ox: </a:t>
            </a:r>
          </a:p>
          <a:p>
            <a:pPr lvl="0">
              <a:defRPr/>
            </a:pPr>
            <a:endParaRPr lang="en-US" sz="2500" kern="0">
              <a:solidFill>
                <a:srgbClr val="F8F8F8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Trục Oy: </a:t>
            </a:r>
          </a:p>
          <a:p>
            <a:pPr lvl="0">
              <a:defRPr/>
            </a:pPr>
            <a:endParaRPr lang="en-US" sz="2500" kern="0">
              <a:solidFill>
                <a:srgbClr val="F8F8F8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Lấy (2) thế vào (1) ta có: </a:t>
            </a:r>
          </a:p>
        </p:txBody>
      </p:sp>
      <p:graphicFrame>
        <p:nvGraphicFramePr>
          <p:cNvPr id="51" name="Object 50">
            <a:extLst>
              <a:ext uri="{FF2B5EF4-FFF2-40B4-BE49-F238E27FC236}">
                <a16:creationId xmlns:a16="http://schemas.microsoft.com/office/drawing/2014/main" xmlns="" id="{5D3870BF-72C7-0080-944C-FF071397CB2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1897521"/>
              </p:ext>
            </p:extLst>
          </p:nvPr>
        </p:nvGraphicFramePr>
        <p:xfrm>
          <a:off x="6578600" y="3789363"/>
          <a:ext cx="5373688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Equation" r:id="rId15" imgW="2514600" imgH="253800" progId="Equation.DSMT4">
                  <p:embed/>
                </p:oleObj>
              </mc:Choice>
              <mc:Fallback>
                <p:oleObj name="Equation" r:id="rId15" imgW="2514600" imgH="253800" progId="Equation.DSMT4">
                  <p:embed/>
                  <p:pic>
                    <p:nvPicPr>
                      <p:cNvPr id="51" name="Object 50">
                        <a:extLst>
                          <a:ext uri="{FF2B5EF4-FFF2-40B4-BE49-F238E27FC236}">
                            <a16:creationId xmlns:a16="http://schemas.microsoft.com/office/drawing/2014/main" xmlns="" id="{5D3870BF-72C7-0080-944C-FF071397CB2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578600" y="3789363"/>
                        <a:ext cx="5373688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51">
            <a:extLst>
              <a:ext uri="{FF2B5EF4-FFF2-40B4-BE49-F238E27FC236}">
                <a16:creationId xmlns:a16="http://schemas.microsoft.com/office/drawing/2014/main" xmlns="" id="{F42CD812-D29E-0A93-0304-65EB3D1266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55737"/>
              </p:ext>
            </p:extLst>
          </p:nvPr>
        </p:nvGraphicFramePr>
        <p:xfrm>
          <a:off x="6191247" y="4564063"/>
          <a:ext cx="5921375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Equation" r:id="rId17" imgW="2768400" imgH="253800" progId="Equation.DSMT4">
                  <p:embed/>
                </p:oleObj>
              </mc:Choice>
              <mc:Fallback>
                <p:oleObj name="Equation" r:id="rId17" imgW="2768400" imgH="253800" progId="Equation.DSMT4">
                  <p:embed/>
                  <p:pic>
                    <p:nvPicPr>
                      <p:cNvPr id="52" name="Object 51">
                        <a:extLst>
                          <a:ext uri="{FF2B5EF4-FFF2-40B4-BE49-F238E27FC236}">
                            <a16:creationId xmlns:a16="http://schemas.microsoft.com/office/drawing/2014/main" xmlns="" id="{F42CD812-D29E-0A93-0304-65EB3D12662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6191247" y="4564063"/>
                        <a:ext cx="5921375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52">
            <a:extLst>
              <a:ext uri="{FF2B5EF4-FFF2-40B4-BE49-F238E27FC236}">
                <a16:creationId xmlns:a16="http://schemas.microsoft.com/office/drawing/2014/main" xmlns="" id="{76DA5359-B902-7D18-9291-BC9A0C9F2B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8744957"/>
              </p:ext>
            </p:extLst>
          </p:nvPr>
        </p:nvGraphicFramePr>
        <p:xfrm>
          <a:off x="6624637" y="5445335"/>
          <a:ext cx="4886325" cy="1376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Equation" r:id="rId19" imgW="2286000" imgH="647640" progId="Equation.DSMT4">
                  <p:embed/>
                </p:oleObj>
              </mc:Choice>
              <mc:Fallback>
                <p:oleObj name="Equation" r:id="rId19" imgW="2286000" imgH="647640" progId="Equation.DSMT4">
                  <p:embed/>
                  <p:pic>
                    <p:nvPicPr>
                      <p:cNvPr id="53" name="Object 52">
                        <a:extLst>
                          <a:ext uri="{FF2B5EF4-FFF2-40B4-BE49-F238E27FC236}">
                            <a16:creationId xmlns:a16="http://schemas.microsoft.com/office/drawing/2014/main" xmlns="" id="{76DA5359-B902-7D18-9291-BC9A0C9F2BC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6624637" y="5445335"/>
                        <a:ext cx="4886325" cy="1376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47059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0" grpId="0"/>
      <p:bldP spid="40" grpId="0" animBg="1"/>
      <p:bldP spid="49" grpId="0"/>
      <p:bldP spid="5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794;p49">
            <a:extLst>
              <a:ext uri="{FF2B5EF4-FFF2-40B4-BE49-F238E27FC236}">
                <a16:creationId xmlns:a16="http://schemas.microsoft.com/office/drawing/2014/main" xmlns="" id="{9C339D16-68E4-43C4-A62E-D0146138D23B}"/>
              </a:ext>
            </a:extLst>
          </p:cNvPr>
          <p:cNvSpPr txBox="1">
            <a:spLocks/>
          </p:cNvSpPr>
          <p:nvPr/>
        </p:nvSpPr>
        <p:spPr>
          <a:xfrm>
            <a:off x="152400" y="177470"/>
            <a:ext cx="118872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3. Một chiếc hộp gỗ được thả trượt không vận tốc ban đầu từ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đầu trên của một tấm gỗ dài L = 2 m. Tấm gỗ đặt nghiêng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30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0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so với phương ngang. Hệ số ma sát giữa đáy hộp và mặt gỗ là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0,2. Lấy g = 9,8 m/s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2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. Hỏi sau bao lâu thì hộp gỗ trượt xuống đến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đầu dưới của tấm gỗ? </a:t>
            </a:r>
          </a:p>
        </p:txBody>
      </p:sp>
      <p:pic>
        <p:nvPicPr>
          <p:cNvPr id="9" name="Picture 2" descr="Question mark Icons – Free Vector Download, PNG, SVG, GIF">
            <a:extLst>
              <a:ext uri="{FF2B5EF4-FFF2-40B4-BE49-F238E27FC236}">
                <a16:creationId xmlns:a16="http://schemas.microsoft.com/office/drawing/2014/main" xmlns="" id="{D106480E-61A9-477D-9721-10DE87258C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747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Google Shape;1794;p49">
            <a:extLst>
              <a:ext uri="{FF2B5EF4-FFF2-40B4-BE49-F238E27FC236}">
                <a16:creationId xmlns:a16="http://schemas.microsoft.com/office/drawing/2014/main" xmlns="" id="{5BDD58F2-4F30-5CBE-6354-3B03B810F065}"/>
              </a:ext>
            </a:extLst>
          </p:cNvPr>
          <p:cNvSpPr txBox="1">
            <a:spLocks/>
          </p:cNvSpPr>
          <p:nvPr/>
        </p:nvSpPr>
        <p:spPr>
          <a:xfrm>
            <a:off x="152400" y="3393434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Tấm gỗ trượt xuống nhanh dần không vận tốc ban đầu nên: </a:t>
            </a:r>
          </a:p>
          <a:p>
            <a:pPr lvl="0">
              <a:defRPr/>
            </a:pPr>
            <a:endParaRPr lang="en-US" sz="2500" kern="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  <a:p>
            <a:pPr lvl="0">
              <a:defRPr/>
            </a:pPr>
            <a:endParaRPr lang="en-US" sz="2500" kern="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  <a:p>
            <a:pPr>
              <a:defRPr/>
            </a:pPr>
            <a:r>
              <a:rPr lang="en-US" sz="2500" kern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Áp dụng định luật 2 Newton theo hai trục Ox và Oy</a:t>
            </a:r>
          </a:p>
          <a:p>
            <a:pPr lvl="0">
              <a:defRPr/>
            </a:pPr>
            <a:endParaRPr lang="en-US" sz="2500" kern="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</p:txBody>
      </p:sp>
      <p:sp>
        <p:nvSpPr>
          <p:cNvPr id="20" name="Google Shape;1794;p49">
            <a:extLst>
              <a:ext uri="{FF2B5EF4-FFF2-40B4-BE49-F238E27FC236}">
                <a16:creationId xmlns:a16="http://schemas.microsoft.com/office/drawing/2014/main" xmlns="" id="{4456F93F-8B12-A5A5-6FBF-AF5BF686743E}"/>
              </a:ext>
            </a:extLst>
          </p:cNvPr>
          <p:cNvSpPr txBox="1">
            <a:spLocks/>
          </p:cNvSpPr>
          <p:nvPr/>
        </p:nvSpPr>
        <p:spPr>
          <a:xfrm>
            <a:off x="2176115" y="2997592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Hướng dẫn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FC0C7564-C471-B5A7-1966-42AE91BA723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11102" y="254392"/>
            <a:ext cx="2624919" cy="2743200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204D728F-4BDD-0887-831B-C31155EA1D74}"/>
              </a:ext>
            </a:extLst>
          </p:cNvPr>
          <p:cNvCxnSpPr>
            <a:cxnSpLocks/>
          </p:cNvCxnSpPr>
          <p:nvPr/>
        </p:nvCxnSpPr>
        <p:spPr>
          <a:xfrm flipH="1">
            <a:off x="9787890" y="1674616"/>
            <a:ext cx="569912" cy="83712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xmlns="" id="{517916AE-F88B-2770-3A87-FE85552974DA}"/>
              </a:ext>
            </a:extLst>
          </p:cNvPr>
          <p:cNvCxnSpPr>
            <a:cxnSpLocks/>
          </p:cNvCxnSpPr>
          <p:nvPr/>
        </p:nvCxnSpPr>
        <p:spPr>
          <a:xfrm>
            <a:off x="10357802" y="1674616"/>
            <a:ext cx="573088" cy="38516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xmlns="" id="{3CAD1EA8-E21B-D677-90B2-392370C9142A}"/>
              </a:ext>
            </a:extLst>
          </p:cNvPr>
          <p:cNvCxnSpPr>
            <a:cxnSpLocks/>
          </p:cNvCxnSpPr>
          <p:nvPr/>
        </p:nvCxnSpPr>
        <p:spPr>
          <a:xfrm>
            <a:off x="9836797" y="2538170"/>
            <a:ext cx="495707" cy="333153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xmlns="" id="{5EC0BB29-A700-584C-8F75-AF5683154B7C}"/>
              </a:ext>
            </a:extLst>
          </p:cNvPr>
          <p:cNvCxnSpPr>
            <a:cxnSpLocks/>
          </p:cNvCxnSpPr>
          <p:nvPr/>
        </p:nvCxnSpPr>
        <p:spPr>
          <a:xfrm flipH="1">
            <a:off x="10393248" y="2093177"/>
            <a:ext cx="529761" cy="778146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Object 36">
            <a:extLst>
              <a:ext uri="{FF2B5EF4-FFF2-40B4-BE49-F238E27FC236}">
                <a16:creationId xmlns:a16="http://schemas.microsoft.com/office/drawing/2014/main" xmlns="" id="{CF065AB6-A81C-80D8-ACBA-954D2F55B69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958455" y="1693221"/>
          <a:ext cx="379413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6" imgW="177480" imgH="253800" progId="Equation.DSMT4">
                  <p:embed/>
                </p:oleObj>
              </mc:Choice>
              <mc:Fallback>
                <p:oleObj name="Equation" r:id="rId6" imgW="177480" imgH="253800" progId="Equation.DSMT4">
                  <p:embed/>
                  <p:pic>
                    <p:nvPicPr>
                      <p:cNvPr id="37" name="Object 36">
                        <a:extLst>
                          <a:ext uri="{FF2B5EF4-FFF2-40B4-BE49-F238E27FC236}">
                            <a16:creationId xmlns:a16="http://schemas.microsoft.com/office/drawing/2014/main" xmlns="" id="{CF065AB6-A81C-80D8-ACBA-954D2F55B6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0958455" y="1693221"/>
                        <a:ext cx="379413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>
            <a:extLst>
              <a:ext uri="{FF2B5EF4-FFF2-40B4-BE49-F238E27FC236}">
                <a16:creationId xmlns:a16="http://schemas.microsoft.com/office/drawing/2014/main" xmlns="" id="{7683D7F2-5B56-FC2E-7878-B2830D6DC96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470753" y="2174526"/>
          <a:ext cx="379413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8" imgW="177480" imgH="266400" progId="Equation.DSMT4">
                  <p:embed/>
                </p:oleObj>
              </mc:Choice>
              <mc:Fallback>
                <p:oleObj name="Equation" r:id="rId8" imgW="177480" imgH="266400" progId="Equation.DSMT4">
                  <p:embed/>
                  <p:pic>
                    <p:nvPicPr>
                      <p:cNvPr id="38" name="Object 37">
                        <a:extLst>
                          <a:ext uri="{FF2B5EF4-FFF2-40B4-BE49-F238E27FC236}">
                            <a16:creationId xmlns:a16="http://schemas.microsoft.com/office/drawing/2014/main" xmlns="" id="{7683D7F2-5B56-FC2E-7878-B2830D6DC96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9470753" y="2174526"/>
                        <a:ext cx="379413" cy="566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Freeform: Shape 39">
            <a:extLst>
              <a:ext uri="{FF2B5EF4-FFF2-40B4-BE49-F238E27FC236}">
                <a16:creationId xmlns:a16="http://schemas.microsoft.com/office/drawing/2014/main" xmlns="" id="{FF08F775-A1C6-48E7-85FD-19C2ED167E90}"/>
              </a:ext>
            </a:extLst>
          </p:cNvPr>
          <p:cNvSpPr/>
          <p:nvPr/>
        </p:nvSpPr>
        <p:spPr>
          <a:xfrm>
            <a:off x="10174224" y="1956816"/>
            <a:ext cx="182880" cy="42672"/>
          </a:xfrm>
          <a:custGeom>
            <a:avLst/>
            <a:gdLst>
              <a:gd name="connsiteX0" fmla="*/ 0 w 182880"/>
              <a:gd name="connsiteY0" fmla="*/ 0 h 42672"/>
              <a:gd name="connsiteX1" fmla="*/ 30480 w 182880"/>
              <a:gd name="connsiteY1" fmla="*/ 24384 h 42672"/>
              <a:gd name="connsiteX2" fmla="*/ 48768 w 182880"/>
              <a:gd name="connsiteY2" fmla="*/ 30480 h 42672"/>
              <a:gd name="connsiteX3" fmla="*/ 67056 w 182880"/>
              <a:gd name="connsiteY3" fmla="*/ 42672 h 42672"/>
              <a:gd name="connsiteX4" fmla="*/ 182880 w 182880"/>
              <a:gd name="connsiteY4" fmla="*/ 30480 h 42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880" h="42672">
                <a:moveTo>
                  <a:pt x="0" y="0"/>
                </a:moveTo>
                <a:cubicBezTo>
                  <a:pt x="10160" y="8128"/>
                  <a:pt x="19447" y="17488"/>
                  <a:pt x="30480" y="24384"/>
                </a:cubicBezTo>
                <a:cubicBezTo>
                  <a:pt x="35929" y="27790"/>
                  <a:pt x="43021" y="27606"/>
                  <a:pt x="48768" y="30480"/>
                </a:cubicBezTo>
                <a:cubicBezTo>
                  <a:pt x="55321" y="33757"/>
                  <a:pt x="60960" y="38608"/>
                  <a:pt x="67056" y="42672"/>
                </a:cubicBezTo>
                <a:cubicBezTo>
                  <a:pt x="171005" y="36175"/>
                  <a:pt x="133688" y="46877"/>
                  <a:pt x="182880" y="3048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xmlns="" id="{EE45E8CD-F255-88C6-F4A6-7E4ADE3FE06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129846" y="2065791"/>
            <a:ext cx="191039" cy="201921"/>
          </a:xfrm>
          <a:prstGeom prst="rect">
            <a:avLst/>
          </a:prstGeom>
        </p:spPr>
      </p:pic>
      <p:graphicFrame>
        <p:nvGraphicFramePr>
          <p:cNvPr id="43" name="Object 42">
            <a:extLst>
              <a:ext uri="{FF2B5EF4-FFF2-40B4-BE49-F238E27FC236}">
                <a16:creationId xmlns:a16="http://schemas.microsoft.com/office/drawing/2014/main" xmlns="" id="{2F846F2C-6AFC-6E88-A050-EAC4C29F713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01107" y="5880307"/>
          <a:ext cx="276860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11" imgW="1295280" imgH="253800" progId="Equation.DSMT4">
                  <p:embed/>
                </p:oleObj>
              </mc:Choice>
              <mc:Fallback>
                <p:oleObj name="Equation" r:id="rId11" imgW="1295280" imgH="253800" progId="Equation.DSMT4">
                  <p:embed/>
                  <p:pic>
                    <p:nvPicPr>
                      <p:cNvPr id="43" name="Object 42">
                        <a:extLst>
                          <a:ext uri="{FF2B5EF4-FFF2-40B4-BE49-F238E27FC236}">
                            <a16:creationId xmlns:a16="http://schemas.microsoft.com/office/drawing/2014/main" xmlns="" id="{2F846F2C-6AFC-6E88-A050-EAC4C29F713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601107" y="5880307"/>
                        <a:ext cx="2768600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Google Shape;1794;p49">
            <a:extLst>
              <a:ext uri="{FF2B5EF4-FFF2-40B4-BE49-F238E27FC236}">
                <a16:creationId xmlns:a16="http://schemas.microsoft.com/office/drawing/2014/main" xmlns="" id="{BBFB356E-0668-86E2-066E-2117EE5AD1A4}"/>
              </a:ext>
            </a:extLst>
          </p:cNvPr>
          <p:cNvSpPr txBox="1">
            <a:spLocks/>
          </p:cNvSpPr>
          <p:nvPr/>
        </p:nvSpPr>
        <p:spPr>
          <a:xfrm>
            <a:off x="8119715" y="2997592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Bài làm </a:t>
            </a:r>
          </a:p>
        </p:txBody>
      </p:sp>
      <p:sp>
        <p:nvSpPr>
          <p:cNvPr id="50" name="Google Shape;1794;p49">
            <a:extLst>
              <a:ext uri="{FF2B5EF4-FFF2-40B4-BE49-F238E27FC236}">
                <a16:creationId xmlns:a16="http://schemas.microsoft.com/office/drawing/2014/main" xmlns="" id="{89E83F4C-B346-7729-CA86-663640B6BB78}"/>
              </a:ext>
            </a:extLst>
          </p:cNvPr>
          <p:cNvSpPr txBox="1">
            <a:spLocks/>
          </p:cNvSpPr>
          <p:nvPr/>
        </p:nvSpPr>
        <p:spPr>
          <a:xfrm>
            <a:off x="6096000" y="3393434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endParaRPr lang="en-US" sz="2500" kern="0">
              <a:solidFill>
                <a:srgbClr val="F8F8F8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  <a:p>
            <a:pPr lvl="0">
              <a:defRPr/>
            </a:pPr>
            <a:endParaRPr lang="en-US" sz="2500" kern="0">
              <a:solidFill>
                <a:srgbClr val="F8F8F8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Tấm gỗ trượt xuống nhanh dần không vận tốc ban đầu nên: </a:t>
            </a:r>
          </a:p>
        </p:txBody>
      </p:sp>
      <p:graphicFrame>
        <p:nvGraphicFramePr>
          <p:cNvPr id="53" name="Object 52">
            <a:extLst>
              <a:ext uri="{FF2B5EF4-FFF2-40B4-BE49-F238E27FC236}">
                <a16:creationId xmlns:a16="http://schemas.microsoft.com/office/drawing/2014/main" xmlns="" id="{76DA5359-B902-7D18-9291-BC9A0C9F2B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362280"/>
              </p:ext>
            </p:extLst>
          </p:nvPr>
        </p:nvGraphicFramePr>
        <p:xfrm>
          <a:off x="7650099" y="3583933"/>
          <a:ext cx="2524125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Equation" r:id="rId13" imgW="1180800" imgH="279360" progId="Equation.DSMT4">
                  <p:embed/>
                </p:oleObj>
              </mc:Choice>
              <mc:Fallback>
                <p:oleObj name="Equation" r:id="rId13" imgW="1180800" imgH="279360" progId="Equation.DSMT4">
                  <p:embed/>
                  <p:pic>
                    <p:nvPicPr>
                      <p:cNvPr id="53" name="Object 52">
                        <a:extLst>
                          <a:ext uri="{FF2B5EF4-FFF2-40B4-BE49-F238E27FC236}">
                            <a16:creationId xmlns:a16="http://schemas.microsoft.com/office/drawing/2014/main" xmlns="" id="{76DA5359-B902-7D18-9291-BC9A0C9F2BC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650099" y="3583933"/>
                        <a:ext cx="2524125" cy="593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xmlns="" id="{B30D3C76-AB72-BC46-03D5-076A3072CE9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518547"/>
              </p:ext>
            </p:extLst>
          </p:nvPr>
        </p:nvGraphicFramePr>
        <p:xfrm>
          <a:off x="8851262" y="4545875"/>
          <a:ext cx="2119312" cy="223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Equation" r:id="rId15" imgW="990360" imgH="1054080" progId="Equation.DSMT4">
                  <p:embed/>
                </p:oleObj>
              </mc:Choice>
              <mc:Fallback>
                <p:oleObj name="Equation" r:id="rId15" imgW="990360" imgH="1054080" progId="Equation.DSMT4">
                  <p:embed/>
                  <p:pic>
                    <p:nvPicPr>
                      <p:cNvPr id="24" name="Object 23">
                        <a:extLst>
                          <a:ext uri="{FF2B5EF4-FFF2-40B4-BE49-F238E27FC236}">
                            <a16:creationId xmlns:a16="http://schemas.microsoft.com/office/drawing/2014/main" xmlns="" id="{B30D3C76-AB72-BC46-03D5-076A3072CE9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8851262" y="4545875"/>
                        <a:ext cx="2119312" cy="2239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>
            <a:extLst>
              <a:ext uri="{FF2B5EF4-FFF2-40B4-BE49-F238E27FC236}">
                <a16:creationId xmlns:a16="http://schemas.microsoft.com/office/drawing/2014/main" xmlns="" id="{4C8FC6C4-0C87-4A4C-740C-F76182623EE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6111761"/>
              </p:ext>
            </p:extLst>
          </p:nvPr>
        </p:nvGraphicFramePr>
        <p:xfrm>
          <a:off x="1657350" y="4202113"/>
          <a:ext cx="2933700" cy="83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Equation" r:id="rId17" imgW="1371600" imgH="393480" progId="Equation.DSMT4">
                  <p:embed/>
                </p:oleObj>
              </mc:Choice>
              <mc:Fallback>
                <p:oleObj name="Equation" r:id="rId17" imgW="1371600" imgH="393480" progId="Equation.DSMT4">
                  <p:embed/>
                  <p:pic>
                    <p:nvPicPr>
                      <p:cNvPr id="25" name="Object 24">
                        <a:extLst>
                          <a:ext uri="{FF2B5EF4-FFF2-40B4-BE49-F238E27FC236}">
                            <a16:creationId xmlns:a16="http://schemas.microsoft.com/office/drawing/2014/main" xmlns="" id="{4C8FC6C4-0C87-4A4C-740C-F76182623EE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657350" y="4202113"/>
                        <a:ext cx="2933700" cy="836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89211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nsey Cute Animals Newsletter by Slidesgo">
  <a:themeElements>
    <a:clrScheme name="Simple Light">
      <a:dk1>
        <a:srgbClr val="4C487D"/>
      </a:dk1>
      <a:lt1>
        <a:srgbClr val="ECE9FF"/>
      </a:lt1>
      <a:dk2>
        <a:srgbClr val="6C7891"/>
      </a:dk2>
      <a:lt2>
        <a:srgbClr val="A8A4ED"/>
      </a:lt2>
      <a:accent1>
        <a:srgbClr val="AFBFFA"/>
      </a:accent1>
      <a:accent2>
        <a:srgbClr val="7385E0"/>
      </a:accent2>
      <a:accent3>
        <a:srgbClr val="FFE4B8"/>
      </a:accent3>
      <a:accent4>
        <a:srgbClr val="FAC069"/>
      </a:accent4>
      <a:accent5>
        <a:srgbClr val="FF8956"/>
      </a:accent5>
      <a:accent6>
        <a:srgbClr val="E07770"/>
      </a:accent6>
      <a:hlink>
        <a:srgbClr val="4C487D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21456</TotalTime>
  <Words>1328</Words>
  <PresentationFormat>Widescreen</PresentationFormat>
  <Paragraphs>172</Paragraphs>
  <Slides>15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6" baseType="lpstr">
      <vt:lpstr>Amatic SC</vt:lpstr>
      <vt:lpstr>Arial</vt:lpstr>
      <vt:lpstr>Bebas Neue</vt:lpstr>
      <vt:lpstr>Calibri</vt:lpstr>
      <vt:lpstr>Calibri Light</vt:lpstr>
      <vt:lpstr>Itim</vt:lpstr>
      <vt:lpstr>Quicksand</vt:lpstr>
      <vt:lpstr>Quicksand Light</vt:lpstr>
      <vt:lpstr>Office Theme</vt:lpstr>
      <vt:lpstr>Dinsey Cute Animals Newsletter by Slidesgo</vt:lpstr>
      <vt:lpstr>Equation</vt:lpstr>
      <vt:lpstr>PowerPoint Presentation</vt:lpstr>
      <vt:lpstr>Các bước giải chính </vt:lpstr>
      <vt:lpstr>Các bước giải bài toán thuộc phần động lực học </vt:lpstr>
      <vt:lpstr>Một số ví dụ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2021-03-25T13:14:34Z</dcterms:created>
  <dcterms:modified xsi:type="dcterms:W3CDTF">2022-09-17T15:47:34Z</dcterms:modified>
</cp:coreProperties>
</file>