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675" r:id="rId4"/>
    <p:sldId id="854" r:id="rId5"/>
    <p:sldId id="871" r:id="rId6"/>
    <p:sldId id="622" r:id="rId7"/>
    <p:sldId id="782" r:id="rId8"/>
    <p:sldId id="875" r:id="rId9"/>
    <p:sldId id="876" r:id="rId10"/>
    <p:sldId id="878" r:id="rId11"/>
    <p:sldId id="8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E261E"/>
    <a:srgbClr val="009AE5"/>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9E54D-9205-4D4C-ACD8-19B636DFBCD6}" v="784" dt="2022-06-04T19:53:31.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6" autoAdjust="0"/>
    <p:restoredTop sz="93970" autoAdjust="0"/>
  </p:normalViewPr>
  <p:slideViewPr>
    <p:cSldViewPr snapToGrid="0">
      <p:cViewPr varScale="1">
        <p:scale>
          <a:sx n="70" d="100"/>
          <a:sy n="70" d="100"/>
        </p:scale>
        <p:origin x="702" y="60"/>
      </p:cViewPr>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Chi Son" userId="606856d02e9d83ac" providerId="LiveId" clId="{D19BCE6B-8684-4041-8768-2894E852AB41}"/>
    <pc:docChg chg="undo custSel addSld delSld modSld">
      <pc:chgData name="Nguyen Chi Son" userId="606856d02e9d83ac" providerId="LiveId" clId="{D19BCE6B-8684-4041-8768-2894E852AB41}" dt="2021-09-02T16:31:25.540" v="5025"/>
      <pc:docMkLst>
        <pc:docMk/>
      </pc:docMkLst>
      <pc:sldChg chg="modSp mod">
        <pc:chgData name="Nguyen Chi Son" userId="606856d02e9d83ac" providerId="LiveId" clId="{D19BCE6B-8684-4041-8768-2894E852AB41}" dt="2021-09-02T15:11:01.381" v="86" actId="20577"/>
        <pc:sldMkLst>
          <pc:docMk/>
          <pc:sldMk cId="2922349590" sldId="256"/>
        </pc:sldMkLst>
        <pc:spChg chg="mod">
          <ac:chgData name="Nguyen Chi Son" userId="606856d02e9d83ac" providerId="LiveId" clId="{D19BCE6B-8684-4041-8768-2894E852AB41}" dt="2021-09-02T15:11:01.381" v="86" actId="20577"/>
          <ac:spMkLst>
            <pc:docMk/>
            <pc:sldMk cId="2922349590" sldId="256"/>
            <ac:spMk id="136" creationId="{C574B640-0199-463F-87CA-8E3956B46E10}"/>
          </ac:spMkLst>
        </pc:spChg>
      </pc:sldChg>
      <pc:sldChg chg="modSp mod">
        <pc:chgData name="Nguyen Chi Son" userId="606856d02e9d83ac" providerId="LiveId" clId="{D19BCE6B-8684-4041-8768-2894E852AB41}" dt="2021-09-02T15:28:53.443" v="126" actId="20577"/>
        <pc:sldMkLst>
          <pc:docMk/>
          <pc:sldMk cId="2812505328" sldId="362"/>
        </pc:sldMkLst>
        <pc:spChg chg="mod">
          <ac:chgData name="Nguyen Chi Son" userId="606856d02e9d83ac" providerId="LiveId" clId="{D19BCE6B-8684-4041-8768-2894E852AB41}" dt="2021-09-02T15:28:53.443" v="126" actId="20577"/>
          <ac:spMkLst>
            <pc:docMk/>
            <pc:sldMk cId="2812505328" sldId="362"/>
            <ac:spMk id="2" creationId="{DAF08EC2-5D0D-48D9-855C-A59C0E5ED55B}"/>
          </ac:spMkLst>
        </pc:spChg>
      </pc:sldChg>
      <pc:sldChg chg="modSp mod">
        <pc:chgData name="Nguyen Chi Son" userId="606856d02e9d83ac" providerId="LiveId" clId="{D19BCE6B-8684-4041-8768-2894E852AB41}" dt="2021-09-02T15:45:23.600" v="868" actId="20577"/>
        <pc:sldMkLst>
          <pc:docMk/>
          <pc:sldMk cId="3904192345" sldId="502"/>
        </pc:sldMkLst>
        <pc:spChg chg="mod">
          <ac:chgData name="Nguyen Chi Son" userId="606856d02e9d83ac" providerId="LiveId" clId="{D19BCE6B-8684-4041-8768-2894E852AB41}" dt="2021-09-02T15:45:23.600" v="868" actId="20577"/>
          <ac:spMkLst>
            <pc:docMk/>
            <pc:sldMk cId="3904192345" sldId="502"/>
            <ac:spMk id="2" creationId="{DAF08EC2-5D0D-48D9-855C-A59C0E5ED55B}"/>
          </ac:spMkLst>
        </pc:spChg>
      </pc:sldChg>
      <pc:sldChg chg="addSp delSp modSp mod">
        <pc:chgData name="Nguyen Chi Son" userId="606856d02e9d83ac" providerId="LiveId" clId="{D19BCE6B-8684-4041-8768-2894E852AB41}" dt="2021-09-02T15:44:44.355" v="797" actId="554"/>
        <pc:sldMkLst>
          <pc:docMk/>
          <pc:sldMk cId="3298182474" sldId="547"/>
        </pc:sldMkLst>
        <pc:spChg chg="mod">
          <ac:chgData name="Nguyen Chi Son" userId="606856d02e9d83ac" providerId="LiveId" clId="{D19BCE6B-8684-4041-8768-2894E852AB41}" dt="2021-09-02T15:29:30.039" v="353" actId="20577"/>
          <ac:spMkLst>
            <pc:docMk/>
            <pc:sldMk cId="3298182474" sldId="547"/>
            <ac:spMk id="2" creationId="{BA8A6260-CA4B-46A9-A06E-C71EE59E6992}"/>
          </ac:spMkLst>
        </pc:spChg>
        <pc:spChg chg="add mod">
          <ac:chgData name="Nguyen Chi Son" userId="606856d02e9d83ac" providerId="LiveId" clId="{D19BCE6B-8684-4041-8768-2894E852AB41}" dt="2021-09-02T15:44:44.355" v="797" actId="554"/>
          <ac:spMkLst>
            <pc:docMk/>
            <pc:sldMk cId="3298182474" sldId="547"/>
            <ac:spMk id="8" creationId="{B5ECF9DA-747A-416C-815D-4FC1A623870D}"/>
          </ac:spMkLst>
        </pc:spChg>
        <pc:spChg chg="add mod">
          <ac:chgData name="Nguyen Chi Son" userId="606856d02e9d83ac" providerId="LiveId" clId="{D19BCE6B-8684-4041-8768-2894E852AB41}" dt="2021-09-02T15:44:44.355" v="797" actId="554"/>
          <ac:spMkLst>
            <pc:docMk/>
            <pc:sldMk cId="3298182474" sldId="547"/>
            <ac:spMk id="9" creationId="{E3CE5C03-A4E7-4DD1-A273-EB4DEB634293}"/>
          </ac:spMkLst>
        </pc:spChg>
        <pc:spChg chg="add mod">
          <ac:chgData name="Nguyen Chi Son" userId="606856d02e9d83ac" providerId="LiveId" clId="{D19BCE6B-8684-4041-8768-2894E852AB41}" dt="2021-09-02T15:44:44.355" v="797" actId="554"/>
          <ac:spMkLst>
            <pc:docMk/>
            <pc:sldMk cId="3298182474" sldId="547"/>
            <ac:spMk id="10" creationId="{47EC0BF2-5934-474A-94EE-88AC9B35ECF1}"/>
          </ac:spMkLst>
        </pc:spChg>
        <pc:picChg chg="del">
          <ac:chgData name="Nguyen Chi Son" userId="606856d02e9d83ac" providerId="LiveId" clId="{D19BCE6B-8684-4041-8768-2894E852AB41}" dt="2021-09-02T15:29:31.636" v="354" actId="478"/>
          <ac:picMkLst>
            <pc:docMk/>
            <pc:sldMk cId="3298182474" sldId="547"/>
            <ac:picMk id="4" creationId="{888C3101-599A-43C4-BE73-EE570CB96363}"/>
          </ac:picMkLst>
        </pc:picChg>
        <pc:picChg chg="add mod modCrop">
          <ac:chgData name="Nguyen Chi Son" userId="606856d02e9d83ac" providerId="LiveId" clId="{D19BCE6B-8684-4041-8768-2894E852AB41}" dt="2021-09-02T15:42:28.883" v="392" actId="408"/>
          <ac:picMkLst>
            <pc:docMk/>
            <pc:sldMk cId="3298182474" sldId="547"/>
            <ac:picMk id="5" creationId="{97D0A7CE-A051-476F-8CFA-5854A1EE74A0}"/>
          </ac:picMkLst>
        </pc:picChg>
        <pc:picChg chg="add mod">
          <ac:chgData name="Nguyen Chi Son" userId="606856d02e9d83ac" providerId="LiveId" clId="{D19BCE6B-8684-4041-8768-2894E852AB41}" dt="2021-09-02T15:42:28.883" v="392" actId="408"/>
          <ac:picMkLst>
            <pc:docMk/>
            <pc:sldMk cId="3298182474" sldId="547"/>
            <ac:picMk id="1026" creationId="{22B2CB73-A7BF-4593-9C9F-98AE376E84DC}"/>
          </ac:picMkLst>
        </pc:picChg>
        <pc:picChg chg="add mod">
          <ac:chgData name="Nguyen Chi Son" userId="606856d02e9d83ac" providerId="LiveId" clId="{D19BCE6B-8684-4041-8768-2894E852AB41}" dt="2021-09-02T15:42:28.883" v="392" actId="408"/>
          <ac:picMkLst>
            <pc:docMk/>
            <pc:sldMk cId="3298182474" sldId="547"/>
            <ac:picMk id="1028" creationId="{E6898385-9910-4C76-9D15-5922A0F37FDD}"/>
          </ac:picMkLst>
        </pc:picChg>
      </pc:sldChg>
      <pc:sldChg chg="addSp delSp modSp mod">
        <pc:chgData name="Nguyen Chi Son" userId="606856d02e9d83ac" providerId="LiveId" clId="{D19BCE6B-8684-4041-8768-2894E852AB41}" dt="2021-09-02T16:06:36.632" v="1640" actId="1076"/>
        <pc:sldMkLst>
          <pc:docMk/>
          <pc:sldMk cId="2951639226" sldId="592"/>
        </pc:sldMkLst>
        <pc:spChg chg="del">
          <ac:chgData name="Nguyen Chi Son" userId="606856d02e9d83ac" providerId="LiveId" clId="{D19BCE6B-8684-4041-8768-2894E852AB41}" dt="2021-09-02T15:51:33.197" v="975" actId="478"/>
          <ac:spMkLst>
            <pc:docMk/>
            <pc:sldMk cId="2951639226" sldId="592"/>
            <ac:spMk id="6" creationId="{8D6FE5CB-38A3-4192-BA67-2F814BE96A09}"/>
          </ac:spMkLst>
        </pc:spChg>
        <pc:spChg chg="mod">
          <ac:chgData name="Nguyen Chi Son" userId="606856d02e9d83ac" providerId="LiveId" clId="{D19BCE6B-8684-4041-8768-2894E852AB41}" dt="2021-09-02T15:51:30.003" v="974" actId="20577"/>
          <ac:spMkLst>
            <pc:docMk/>
            <pc:sldMk cId="2951639226" sldId="592"/>
            <ac:spMk id="9" creationId="{9F4BC261-4781-4DFE-BA2B-77EE6F751C48}"/>
          </ac:spMkLst>
        </pc:spChg>
        <pc:spChg chg="add mod">
          <ac:chgData name="Nguyen Chi Son" userId="606856d02e9d83ac" providerId="LiveId" clId="{D19BCE6B-8684-4041-8768-2894E852AB41}" dt="2021-09-02T16:06:36.632" v="1640" actId="1076"/>
          <ac:spMkLst>
            <pc:docMk/>
            <pc:sldMk cId="2951639226" sldId="592"/>
            <ac:spMk id="18" creationId="{F7FD1FDB-7305-4182-AED5-6C5292AFF68F}"/>
          </ac:spMkLst>
        </pc:spChg>
        <pc:spChg chg="add mod">
          <ac:chgData name="Nguyen Chi Son" userId="606856d02e9d83ac" providerId="LiveId" clId="{D19BCE6B-8684-4041-8768-2894E852AB41}" dt="2021-09-02T16:06:29.807" v="1638" actId="1076"/>
          <ac:spMkLst>
            <pc:docMk/>
            <pc:sldMk cId="2951639226" sldId="592"/>
            <ac:spMk id="19" creationId="{FB647DC3-9571-464C-9754-D985C784AE47}"/>
          </ac:spMkLst>
        </pc:spChg>
        <pc:spChg chg="del">
          <ac:chgData name="Nguyen Chi Son" userId="606856d02e9d83ac" providerId="LiveId" clId="{D19BCE6B-8684-4041-8768-2894E852AB41}" dt="2021-09-02T15:51:33.197" v="975" actId="478"/>
          <ac:spMkLst>
            <pc:docMk/>
            <pc:sldMk cId="2951639226" sldId="592"/>
            <ac:spMk id="24" creationId="{4A948F33-FF49-4DF5-9262-65FA8E715A7D}"/>
          </ac:spMkLst>
        </pc:spChg>
        <pc:spChg chg="del">
          <ac:chgData name="Nguyen Chi Son" userId="606856d02e9d83ac" providerId="LiveId" clId="{D19BCE6B-8684-4041-8768-2894E852AB41}" dt="2021-09-02T15:51:33.197" v="975" actId="478"/>
          <ac:spMkLst>
            <pc:docMk/>
            <pc:sldMk cId="2951639226" sldId="592"/>
            <ac:spMk id="25" creationId="{555E8CB5-CE9F-4BFE-AD4E-ECA8CCF0BBCC}"/>
          </ac:spMkLst>
        </pc:spChg>
        <pc:spChg chg="del">
          <ac:chgData name="Nguyen Chi Son" userId="606856d02e9d83ac" providerId="LiveId" clId="{D19BCE6B-8684-4041-8768-2894E852AB41}" dt="2021-09-02T15:51:33.197" v="975" actId="478"/>
          <ac:spMkLst>
            <pc:docMk/>
            <pc:sldMk cId="2951639226" sldId="592"/>
            <ac:spMk id="26" creationId="{7644B3CE-D22A-489D-8198-C3C2141E95F6}"/>
          </ac:spMkLst>
        </pc:spChg>
        <pc:spChg chg="del">
          <ac:chgData name="Nguyen Chi Son" userId="606856d02e9d83ac" providerId="LiveId" clId="{D19BCE6B-8684-4041-8768-2894E852AB41}" dt="2021-09-02T15:51:33.197" v="975" actId="478"/>
          <ac:spMkLst>
            <pc:docMk/>
            <pc:sldMk cId="2951639226" sldId="592"/>
            <ac:spMk id="33" creationId="{37E638B8-C3E9-43AA-898A-CC66425AD216}"/>
          </ac:spMkLst>
        </pc:spChg>
        <pc:spChg chg="del">
          <ac:chgData name="Nguyen Chi Son" userId="606856d02e9d83ac" providerId="LiveId" clId="{D19BCE6B-8684-4041-8768-2894E852AB41}" dt="2021-09-02T15:51:33.197" v="975" actId="478"/>
          <ac:spMkLst>
            <pc:docMk/>
            <pc:sldMk cId="2951639226" sldId="592"/>
            <ac:spMk id="34" creationId="{41D2D6B1-2031-4F6E-A756-166A493115A1}"/>
          </ac:spMkLst>
        </pc:spChg>
        <pc:picChg chg="add mod modCrop">
          <ac:chgData name="Nguyen Chi Son" userId="606856d02e9d83ac" providerId="LiveId" clId="{D19BCE6B-8684-4041-8768-2894E852AB41}" dt="2021-09-02T16:04:12.305" v="1234" actId="1076"/>
          <ac:picMkLst>
            <pc:docMk/>
            <pc:sldMk cId="2951639226" sldId="592"/>
            <ac:picMk id="3" creationId="{320CE52F-717F-4257-B2CC-D1A833C805C5}"/>
          </ac:picMkLst>
        </pc:picChg>
        <pc:picChg chg="del">
          <ac:chgData name="Nguyen Chi Son" userId="606856d02e9d83ac" providerId="LiveId" clId="{D19BCE6B-8684-4041-8768-2894E852AB41}" dt="2021-09-02T15:45:27.907" v="869" actId="478"/>
          <ac:picMkLst>
            <pc:docMk/>
            <pc:sldMk cId="2951639226" sldId="592"/>
            <ac:picMk id="4" creationId="{7162C1D9-552D-48F2-BA5B-294CA5A02E0F}"/>
          </ac:picMkLst>
        </pc:picChg>
        <pc:picChg chg="del">
          <ac:chgData name="Nguyen Chi Son" userId="606856d02e9d83ac" providerId="LiveId" clId="{D19BCE6B-8684-4041-8768-2894E852AB41}" dt="2021-09-02T15:45:28.438" v="870" actId="478"/>
          <ac:picMkLst>
            <pc:docMk/>
            <pc:sldMk cId="2951639226" sldId="592"/>
            <ac:picMk id="17" creationId="{B1EB683D-80A5-466B-AF56-2E3EBC15D8A1}"/>
          </ac:picMkLst>
        </pc:picChg>
        <pc:picChg chg="del">
          <ac:chgData name="Nguyen Chi Son" userId="606856d02e9d83ac" providerId="LiveId" clId="{D19BCE6B-8684-4041-8768-2894E852AB41}" dt="2021-09-02T15:45:28.969" v="871" actId="478"/>
          <ac:picMkLst>
            <pc:docMk/>
            <pc:sldMk cId="2951639226" sldId="592"/>
            <ac:picMk id="23" creationId="{FC8FB38F-983C-4801-B4C2-E17C3FF0A954}"/>
          </ac:picMkLst>
        </pc:picChg>
        <pc:picChg chg="add mod">
          <ac:chgData name="Nguyen Chi Son" userId="606856d02e9d83ac" providerId="LiveId" clId="{D19BCE6B-8684-4041-8768-2894E852AB41}" dt="2021-09-02T16:04:09.336" v="1232" actId="1076"/>
          <ac:picMkLst>
            <pc:docMk/>
            <pc:sldMk cId="2951639226" sldId="592"/>
            <ac:picMk id="2050" creationId="{AEB51E62-5E3C-43C8-A947-D194A8AF5605}"/>
          </ac:picMkLst>
        </pc:picChg>
        <pc:picChg chg="add mod">
          <ac:chgData name="Nguyen Chi Son" userId="606856d02e9d83ac" providerId="LiveId" clId="{D19BCE6B-8684-4041-8768-2894E852AB41}" dt="2021-09-02T16:04:10.856" v="1233" actId="1076"/>
          <ac:picMkLst>
            <pc:docMk/>
            <pc:sldMk cId="2951639226" sldId="592"/>
            <ac:picMk id="2052" creationId="{C299A913-80DF-4993-A84A-76BB977417DE}"/>
          </ac:picMkLst>
        </pc:picChg>
        <pc:cxnChg chg="del">
          <ac:chgData name="Nguyen Chi Son" userId="606856d02e9d83ac" providerId="LiveId" clId="{D19BCE6B-8684-4041-8768-2894E852AB41}" dt="2021-09-02T15:51:33.197" v="975" actId="478"/>
          <ac:cxnSpMkLst>
            <pc:docMk/>
            <pc:sldMk cId="2951639226" sldId="592"/>
            <ac:cxnSpMk id="8" creationId="{98F3AF01-7EA2-49D0-85DD-D66A8AE665D1}"/>
          </ac:cxnSpMkLst>
        </pc:cxnChg>
        <pc:cxnChg chg="del">
          <ac:chgData name="Nguyen Chi Son" userId="606856d02e9d83ac" providerId="LiveId" clId="{D19BCE6B-8684-4041-8768-2894E852AB41}" dt="2021-09-02T15:51:33.197" v="975" actId="478"/>
          <ac:cxnSpMkLst>
            <pc:docMk/>
            <pc:sldMk cId="2951639226" sldId="592"/>
            <ac:cxnSpMk id="31" creationId="{F84D07EF-C876-4F4F-8954-A0056097E8E6}"/>
          </ac:cxnSpMkLst>
        </pc:cxnChg>
      </pc:sldChg>
      <pc:sldChg chg="modSp mod">
        <pc:chgData name="Nguyen Chi Son" userId="606856d02e9d83ac" providerId="LiveId" clId="{D19BCE6B-8684-4041-8768-2894E852AB41}" dt="2021-09-02T16:30:13.503" v="4978" actId="1035"/>
        <pc:sldMkLst>
          <pc:docMk/>
          <pc:sldMk cId="1953741841" sldId="596"/>
        </pc:sldMkLst>
        <pc:spChg chg="mod">
          <ac:chgData name="Nguyen Chi Son" userId="606856d02e9d83ac" providerId="LiveId" clId="{D19BCE6B-8684-4041-8768-2894E852AB41}" dt="2021-09-02T16:07:52.122" v="2064" actId="20577"/>
          <ac:spMkLst>
            <pc:docMk/>
            <pc:sldMk cId="1953741841" sldId="596"/>
            <ac:spMk id="2" creationId="{BA8A6260-CA4B-46A9-A06E-C71EE59E6992}"/>
          </ac:spMkLst>
        </pc:spChg>
        <pc:spChg chg="mod">
          <ac:chgData name="Nguyen Chi Son" userId="606856d02e9d83ac" providerId="LiveId" clId="{D19BCE6B-8684-4041-8768-2894E852AB41}" dt="2021-09-02T16:30:13.503" v="4978" actId="1035"/>
          <ac:spMkLst>
            <pc:docMk/>
            <pc:sldMk cId="1953741841" sldId="596"/>
            <ac:spMk id="4" creationId="{0D159DDA-BA49-4E92-817D-8988A85A5610}"/>
          </ac:spMkLst>
        </pc:spChg>
        <pc:spChg chg="mod">
          <ac:chgData name="Nguyen Chi Son" userId="606856d02e9d83ac" providerId="LiveId" clId="{D19BCE6B-8684-4041-8768-2894E852AB41}" dt="2021-09-02T16:30:13.503" v="4978" actId="1035"/>
          <ac:spMkLst>
            <pc:docMk/>
            <pc:sldMk cId="1953741841" sldId="596"/>
            <ac:spMk id="5" creationId="{34B18095-2B84-439E-80AD-AC5D4586BEAA}"/>
          </ac:spMkLst>
        </pc:spChg>
        <pc:spChg chg="mod">
          <ac:chgData name="Nguyen Chi Son" userId="606856d02e9d83ac" providerId="LiveId" clId="{D19BCE6B-8684-4041-8768-2894E852AB41}" dt="2021-09-02T16:30:13.503" v="4978" actId="1035"/>
          <ac:spMkLst>
            <pc:docMk/>
            <pc:sldMk cId="1953741841" sldId="596"/>
            <ac:spMk id="11" creationId="{BB94417D-BA64-41A3-A335-F1084FC4EAAB}"/>
          </ac:spMkLst>
        </pc:spChg>
        <pc:spChg chg="mod">
          <ac:chgData name="Nguyen Chi Son" userId="606856d02e9d83ac" providerId="LiveId" clId="{D19BCE6B-8684-4041-8768-2894E852AB41}" dt="2021-09-02T16:30:13.503" v="4978" actId="1035"/>
          <ac:spMkLst>
            <pc:docMk/>
            <pc:sldMk cId="1953741841" sldId="596"/>
            <ac:spMk id="14" creationId="{47690167-AC03-4A6E-8A65-B47A2BE69ACA}"/>
          </ac:spMkLst>
        </pc:spChg>
      </pc:sldChg>
      <pc:sldChg chg="addSp delSp modSp mod delAnim modAnim">
        <pc:chgData name="Nguyen Chi Son" userId="606856d02e9d83ac" providerId="LiveId" clId="{D19BCE6B-8684-4041-8768-2894E852AB41}" dt="2021-09-02T16:30:08.760" v="4951"/>
        <pc:sldMkLst>
          <pc:docMk/>
          <pc:sldMk cId="2257398000" sldId="600"/>
        </pc:sldMkLst>
        <pc:spChg chg="add mod">
          <ac:chgData name="Nguyen Chi Son" userId="606856d02e9d83ac" providerId="LiveId" clId="{D19BCE6B-8684-4041-8768-2894E852AB41}" dt="2021-09-02T16:25:55.275" v="4352" actId="1076"/>
          <ac:spMkLst>
            <pc:docMk/>
            <pc:sldMk cId="2257398000" sldId="600"/>
            <ac:spMk id="8" creationId="{C5E02912-47B3-40D1-A6E2-06E77D38CCF1}"/>
          </ac:spMkLst>
        </pc:spChg>
        <pc:spChg chg="mod">
          <ac:chgData name="Nguyen Chi Son" userId="606856d02e9d83ac" providerId="LiveId" clId="{D19BCE6B-8684-4041-8768-2894E852AB41}" dt="2021-09-02T16:22:47.636" v="4068" actId="20577"/>
          <ac:spMkLst>
            <pc:docMk/>
            <pc:sldMk cId="2257398000" sldId="600"/>
            <ac:spMk id="9" creationId="{9F4BC261-4781-4DFE-BA2B-77EE6F751C48}"/>
          </ac:spMkLst>
        </pc:spChg>
        <pc:graphicFrameChg chg="del">
          <ac:chgData name="Nguyen Chi Son" userId="606856d02e9d83ac" providerId="LiveId" clId="{D19BCE6B-8684-4041-8768-2894E852AB41}" dt="2021-09-02T15:55:52.182" v="985" actId="478"/>
          <ac:graphicFrameMkLst>
            <pc:docMk/>
            <pc:sldMk cId="2257398000" sldId="600"/>
            <ac:graphicFrameMk id="2" creationId="{1C30D0EC-778A-41DE-BD71-20DC685CF78C}"/>
          </ac:graphicFrameMkLst>
        </pc:graphicFrameChg>
        <pc:picChg chg="add mod">
          <ac:chgData name="Nguyen Chi Son" userId="606856d02e9d83ac" providerId="LiveId" clId="{D19BCE6B-8684-4041-8768-2894E852AB41}" dt="2021-09-02T16:23:42.025" v="4081" actId="1076"/>
          <ac:picMkLst>
            <pc:docMk/>
            <pc:sldMk cId="2257398000" sldId="600"/>
            <ac:picMk id="4" creationId="{17425676-0183-4244-AABA-DC193B45FF2D}"/>
          </ac:picMkLst>
        </pc:picChg>
        <pc:picChg chg="add mod">
          <ac:chgData name="Nguyen Chi Son" userId="606856d02e9d83ac" providerId="LiveId" clId="{D19BCE6B-8684-4041-8768-2894E852AB41}" dt="2021-09-02T16:23:49.917" v="4084" actId="1076"/>
          <ac:picMkLst>
            <pc:docMk/>
            <pc:sldMk cId="2257398000" sldId="600"/>
            <ac:picMk id="6" creationId="{5C44F2BF-1410-45CE-A615-A49095EFE56D}"/>
          </ac:picMkLst>
        </pc:picChg>
        <pc:picChg chg="add del mod">
          <ac:chgData name="Nguyen Chi Son" userId="606856d02e9d83ac" providerId="LiveId" clId="{D19BCE6B-8684-4041-8768-2894E852AB41}" dt="2021-09-02T16:25:43.711" v="4329" actId="478"/>
          <ac:picMkLst>
            <pc:docMk/>
            <pc:sldMk cId="2257398000" sldId="600"/>
            <ac:picMk id="7" creationId="{3ADD52BC-D4E5-4B18-BF00-81E1F985DE9B}"/>
          </ac:picMkLst>
        </pc:picChg>
        <pc:picChg chg="add mod modCrop">
          <ac:chgData name="Nguyen Chi Son" userId="606856d02e9d83ac" providerId="LiveId" clId="{D19BCE6B-8684-4041-8768-2894E852AB41}" dt="2021-09-02T16:25:48.783" v="4331" actId="1076"/>
          <ac:picMkLst>
            <pc:docMk/>
            <pc:sldMk cId="2257398000" sldId="600"/>
            <ac:picMk id="10" creationId="{10B0BB44-6BB6-45C2-B7D9-A7E5C1B3C51C}"/>
          </ac:picMkLst>
        </pc:picChg>
      </pc:sldChg>
      <pc:sldChg chg="addSp modSp add mod modAnim">
        <pc:chgData name="Nguyen Chi Son" userId="606856d02e9d83ac" providerId="LiveId" clId="{D19BCE6B-8684-4041-8768-2894E852AB41}" dt="2021-09-02T16:31:25.540" v="5025"/>
        <pc:sldMkLst>
          <pc:docMk/>
          <pc:sldMk cId="1102542394" sldId="601"/>
        </pc:sldMkLst>
        <pc:spChg chg="mod">
          <ac:chgData name="Nguyen Chi Son" userId="606856d02e9d83ac" providerId="LiveId" clId="{D19BCE6B-8684-4041-8768-2894E852AB41}" dt="2021-09-02T16:09:33.674" v="2517" actId="20577"/>
          <ac:spMkLst>
            <pc:docMk/>
            <pc:sldMk cId="1102542394" sldId="601"/>
            <ac:spMk id="2" creationId="{BA8A6260-CA4B-46A9-A06E-C71EE59E6992}"/>
          </ac:spMkLst>
        </pc:spChg>
        <pc:spChg chg="mod">
          <ac:chgData name="Nguyen Chi Son" userId="606856d02e9d83ac" providerId="LiveId" clId="{D19BCE6B-8684-4041-8768-2894E852AB41}" dt="2021-09-02T16:10:11.843" v="2687" actId="20577"/>
          <ac:spMkLst>
            <pc:docMk/>
            <pc:sldMk cId="1102542394" sldId="601"/>
            <ac:spMk id="14" creationId="{47690167-AC03-4A6E-8A65-B47A2BE69ACA}"/>
          </ac:spMkLst>
        </pc:spChg>
        <pc:picChg chg="add mod">
          <ac:chgData name="Nguyen Chi Son" userId="606856d02e9d83ac" providerId="LiveId" clId="{D19BCE6B-8684-4041-8768-2894E852AB41}" dt="2021-09-02T16:30:20.470" v="4981" actId="1076"/>
          <ac:picMkLst>
            <pc:docMk/>
            <pc:sldMk cId="1102542394" sldId="601"/>
            <ac:picMk id="6" creationId="{AD778BC0-32DD-4CA6-8235-3A8D324910EE}"/>
          </ac:picMkLst>
        </pc:picChg>
      </pc:sldChg>
      <pc:sldChg chg="del">
        <pc:chgData name="Nguyen Chi Son" userId="606856d02e9d83ac" providerId="LiveId" clId="{D19BCE6B-8684-4041-8768-2894E852AB41}" dt="2021-09-02T15:45:09.801" v="798" actId="47"/>
        <pc:sldMkLst>
          <pc:docMk/>
          <pc:sldMk cId="1368910658" sldId="601"/>
        </pc:sldMkLst>
      </pc:sldChg>
      <pc:sldChg chg="del">
        <pc:chgData name="Nguyen Chi Son" userId="606856d02e9d83ac" providerId="LiveId" clId="{D19BCE6B-8684-4041-8768-2894E852AB41}" dt="2021-09-02T16:06:43.046" v="1641" actId="47"/>
        <pc:sldMkLst>
          <pc:docMk/>
          <pc:sldMk cId="29285270" sldId="602"/>
        </pc:sldMkLst>
      </pc:sldChg>
      <pc:sldChg chg="delSp modSp add mod modAnim">
        <pc:chgData name="Nguyen Chi Son" userId="606856d02e9d83ac" providerId="LiveId" clId="{D19BCE6B-8684-4041-8768-2894E852AB41}" dt="2021-09-02T16:30:53.057" v="5022"/>
        <pc:sldMkLst>
          <pc:docMk/>
          <pc:sldMk cId="4122330530" sldId="602"/>
        </pc:sldMkLst>
        <pc:spChg chg="mod">
          <ac:chgData name="Nguyen Chi Son" userId="606856d02e9d83ac" providerId="LiveId" clId="{D19BCE6B-8684-4041-8768-2894E852AB41}" dt="2021-09-02T16:13:56.519" v="3244" actId="20577"/>
          <ac:spMkLst>
            <pc:docMk/>
            <pc:sldMk cId="4122330530" sldId="602"/>
            <ac:spMk id="2" creationId="{BA8A6260-CA4B-46A9-A06E-C71EE59E6992}"/>
          </ac:spMkLst>
        </pc:spChg>
        <pc:spChg chg="mod">
          <ac:chgData name="Nguyen Chi Son" userId="606856d02e9d83ac" providerId="LiveId" clId="{D19BCE6B-8684-4041-8768-2894E852AB41}" dt="2021-09-02T16:30:27.070" v="5000" actId="1035"/>
          <ac:spMkLst>
            <pc:docMk/>
            <pc:sldMk cId="4122330530" sldId="602"/>
            <ac:spMk id="4" creationId="{0D159DDA-BA49-4E92-817D-8988A85A5610}"/>
          </ac:spMkLst>
        </pc:spChg>
        <pc:spChg chg="mod">
          <ac:chgData name="Nguyen Chi Son" userId="606856d02e9d83ac" providerId="LiveId" clId="{D19BCE6B-8684-4041-8768-2894E852AB41}" dt="2021-09-02T16:30:27.070" v="5000" actId="1035"/>
          <ac:spMkLst>
            <pc:docMk/>
            <pc:sldMk cId="4122330530" sldId="602"/>
            <ac:spMk id="5" creationId="{34B18095-2B84-439E-80AD-AC5D4586BEAA}"/>
          </ac:spMkLst>
        </pc:spChg>
        <pc:spChg chg="mod">
          <ac:chgData name="Nguyen Chi Son" userId="606856d02e9d83ac" providerId="LiveId" clId="{D19BCE6B-8684-4041-8768-2894E852AB41}" dt="2021-09-02T16:30:27.070" v="5000" actId="1035"/>
          <ac:spMkLst>
            <pc:docMk/>
            <pc:sldMk cId="4122330530" sldId="602"/>
            <ac:spMk id="11" creationId="{BB94417D-BA64-41A3-A335-F1084FC4EAAB}"/>
          </ac:spMkLst>
        </pc:spChg>
        <pc:spChg chg="mod">
          <ac:chgData name="Nguyen Chi Son" userId="606856d02e9d83ac" providerId="LiveId" clId="{D19BCE6B-8684-4041-8768-2894E852AB41}" dt="2021-09-02T16:30:27.070" v="5000" actId="1035"/>
          <ac:spMkLst>
            <pc:docMk/>
            <pc:sldMk cId="4122330530" sldId="602"/>
            <ac:spMk id="14" creationId="{47690167-AC03-4A6E-8A65-B47A2BE69ACA}"/>
          </ac:spMkLst>
        </pc:spChg>
        <pc:picChg chg="del">
          <ac:chgData name="Nguyen Chi Son" userId="606856d02e9d83ac" providerId="LiveId" clId="{D19BCE6B-8684-4041-8768-2894E852AB41}" dt="2021-09-02T16:12:03.995" v="2689" actId="478"/>
          <ac:picMkLst>
            <pc:docMk/>
            <pc:sldMk cId="4122330530" sldId="602"/>
            <ac:picMk id="6" creationId="{AD778BC0-32DD-4CA6-8235-3A8D324910EE}"/>
          </ac:picMkLst>
        </pc:picChg>
      </pc:sldChg>
      <pc:sldChg chg="modSp add del mod">
        <pc:chgData name="Nguyen Chi Son" userId="606856d02e9d83ac" providerId="LiveId" clId="{D19BCE6B-8684-4041-8768-2894E852AB41}" dt="2021-09-02T16:30:41.791" v="5021" actId="47"/>
        <pc:sldMkLst>
          <pc:docMk/>
          <pc:sldMk cId="308490363" sldId="603"/>
        </pc:sldMkLst>
        <pc:spChg chg="mod">
          <ac:chgData name="Nguyen Chi Son" userId="606856d02e9d83ac" providerId="LiveId" clId="{D19BCE6B-8684-4041-8768-2894E852AB41}" dt="2021-09-02T16:30:32.197" v="5020" actId="1036"/>
          <ac:spMkLst>
            <pc:docMk/>
            <pc:sldMk cId="308490363" sldId="603"/>
            <ac:spMk id="4" creationId="{0D159DDA-BA49-4E92-817D-8988A85A5610}"/>
          </ac:spMkLst>
        </pc:spChg>
        <pc:spChg chg="mod">
          <ac:chgData name="Nguyen Chi Son" userId="606856d02e9d83ac" providerId="LiveId" clId="{D19BCE6B-8684-4041-8768-2894E852AB41}" dt="2021-09-02T16:30:32.197" v="5020" actId="1036"/>
          <ac:spMkLst>
            <pc:docMk/>
            <pc:sldMk cId="308490363" sldId="603"/>
            <ac:spMk id="5" creationId="{34B18095-2B84-439E-80AD-AC5D4586BEAA}"/>
          </ac:spMkLst>
        </pc:spChg>
        <pc:spChg chg="mod">
          <ac:chgData name="Nguyen Chi Son" userId="606856d02e9d83ac" providerId="LiveId" clId="{D19BCE6B-8684-4041-8768-2894E852AB41}" dt="2021-09-02T16:30:32.197" v="5020" actId="1036"/>
          <ac:spMkLst>
            <pc:docMk/>
            <pc:sldMk cId="308490363" sldId="603"/>
            <ac:spMk id="11" creationId="{BB94417D-BA64-41A3-A335-F1084FC4EAAB}"/>
          </ac:spMkLst>
        </pc:spChg>
        <pc:spChg chg="mod">
          <ac:chgData name="Nguyen Chi Son" userId="606856d02e9d83ac" providerId="LiveId" clId="{D19BCE6B-8684-4041-8768-2894E852AB41}" dt="2021-09-02T16:30:32.197" v="5020" actId="1036"/>
          <ac:spMkLst>
            <pc:docMk/>
            <pc:sldMk cId="308490363" sldId="603"/>
            <ac:spMk id="14" creationId="{47690167-AC03-4A6E-8A65-B47A2BE69ACA}"/>
          </ac:spMkLst>
        </pc:spChg>
      </pc:sldChg>
      <pc:sldChg chg="add del">
        <pc:chgData name="Nguyen Chi Son" userId="606856d02e9d83ac" providerId="LiveId" clId="{D19BCE6B-8684-4041-8768-2894E852AB41}" dt="2021-09-02T15:55:49.416" v="984"/>
        <pc:sldMkLst>
          <pc:docMk/>
          <pc:sldMk cId="1834730322" sldId="603"/>
        </pc:sldMkLst>
      </pc:sldChg>
      <pc:sldChg chg="modSp add mod modAnim">
        <pc:chgData name="Nguyen Chi Son" userId="606856d02e9d83ac" providerId="LiveId" clId="{D19BCE6B-8684-4041-8768-2894E852AB41}" dt="2021-09-02T16:30:55.947" v="5023"/>
        <pc:sldMkLst>
          <pc:docMk/>
          <pc:sldMk cId="3726558312" sldId="604"/>
        </pc:sldMkLst>
        <pc:spChg chg="mod">
          <ac:chgData name="Nguyen Chi Son" userId="606856d02e9d83ac" providerId="LiveId" clId="{D19BCE6B-8684-4041-8768-2894E852AB41}" dt="2021-09-02T16:19:08.715" v="3657" actId="20577"/>
          <ac:spMkLst>
            <pc:docMk/>
            <pc:sldMk cId="3726558312" sldId="604"/>
            <ac:spMk id="2" creationId="{BA8A6260-CA4B-46A9-A06E-C71EE59E6992}"/>
          </ac:spMkLst>
        </pc:spChg>
        <pc:spChg chg="mod">
          <ac:chgData name="Nguyen Chi Son" userId="606856d02e9d83ac" providerId="LiveId" clId="{D19BCE6B-8684-4041-8768-2894E852AB41}" dt="2021-09-02T16:19:51.515" v="3951" actId="1035"/>
          <ac:spMkLst>
            <pc:docMk/>
            <pc:sldMk cId="3726558312" sldId="604"/>
            <ac:spMk id="4" creationId="{0D159DDA-BA49-4E92-817D-8988A85A5610}"/>
          </ac:spMkLst>
        </pc:spChg>
        <pc:spChg chg="mod">
          <ac:chgData name="Nguyen Chi Son" userId="606856d02e9d83ac" providerId="LiveId" clId="{D19BCE6B-8684-4041-8768-2894E852AB41}" dt="2021-09-02T16:19:51.515" v="3951" actId="1035"/>
          <ac:spMkLst>
            <pc:docMk/>
            <pc:sldMk cId="3726558312" sldId="604"/>
            <ac:spMk id="5" creationId="{34B18095-2B84-439E-80AD-AC5D4586BEAA}"/>
          </ac:spMkLst>
        </pc:spChg>
        <pc:spChg chg="mod">
          <ac:chgData name="Nguyen Chi Son" userId="606856d02e9d83ac" providerId="LiveId" clId="{D19BCE6B-8684-4041-8768-2894E852AB41}" dt="2021-09-02T16:19:51.515" v="3951" actId="1035"/>
          <ac:spMkLst>
            <pc:docMk/>
            <pc:sldMk cId="3726558312" sldId="604"/>
            <ac:spMk id="11" creationId="{BB94417D-BA64-41A3-A335-F1084FC4EAAB}"/>
          </ac:spMkLst>
        </pc:spChg>
        <pc:spChg chg="mod">
          <ac:chgData name="Nguyen Chi Son" userId="606856d02e9d83ac" providerId="LiveId" clId="{D19BCE6B-8684-4041-8768-2894E852AB41}" dt="2021-09-02T16:19:51.515" v="3951" actId="1035"/>
          <ac:spMkLst>
            <pc:docMk/>
            <pc:sldMk cId="3726558312" sldId="604"/>
            <ac:spMk id="14" creationId="{47690167-AC03-4A6E-8A65-B47A2BE69ACA}"/>
          </ac:spMkLst>
        </pc:spChg>
      </pc:sldChg>
      <pc:sldChg chg="modSp add mod modAnim">
        <pc:chgData name="Nguyen Chi Son" userId="606856d02e9d83ac" providerId="LiveId" clId="{D19BCE6B-8684-4041-8768-2894E852AB41}" dt="2021-09-02T16:29:56.260" v="4950" actId="20577"/>
        <pc:sldMkLst>
          <pc:docMk/>
          <pc:sldMk cId="1789384619" sldId="605"/>
        </pc:sldMkLst>
        <pc:spChg chg="mod">
          <ac:chgData name="Nguyen Chi Son" userId="606856d02e9d83ac" providerId="LiveId" clId="{D19BCE6B-8684-4041-8768-2894E852AB41}" dt="2021-09-02T16:28:45.738" v="4570" actId="20577"/>
          <ac:spMkLst>
            <pc:docMk/>
            <pc:sldMk cId="1789384619" sldId="605"/>
            <ac:spMk id="2" creationId="{BA8A6260-CA4B-46A9-A06E-C71EE59E6992}"/>
          </ac:spMkLst>
        </pc:spChg>
        <pc:spChg chg="mod">
          <ac:chgData name="Nguyen Chi Son" userId="606856d02e9d83ac" providerId="LiveId" clId="{D19BCE6B-8684-4041-8768-2894E852AB41}" dt="2021-09-02T16:29:14.593" v="4751" actId="1036"/>
          <ac:spMkLst>
            <pc:docMk/>
            <pc:sldMk cId="1789384619" sldId="605"/>
            <ac:spMk id="4" creationId="{0D159DDA-BA49-4E92-817D-8988A85A5610}"/>
          </ac:spMkLst>
        </pc:spChg>
        <pc:spChg chg="mod">
          <ac:chgData name="Nguyen Chi Son" userId="606856d02e9d83ac" providerId="LiveId" clId="{D19BCE6B-8684-4041-8768-2894E852AB41}" dt="2021-09-02T16:29:14.593" v="4751" actId="1036"/>
          <ac:spMkLst>
            <pc:docMk/>
            <pc:sldMk cId="1789384619" sldId="605"/>
            <ac:spMk id="5" creationId="{34B18095-2B84-439E-80AD-AC5D4586BEAA}"/>
          </ac:spMkLst>
        </pc:spChg>
        <pc:spChg chg="mod">
          <ac:chgData name="Nguyen Chi Son" userId="606856d02e9d83ac" providerId="LiveId" clId="{D19BCE6B-8684-4041-8768-2894E852AB41}" dt="2021-09-02T16:29:56.260" v="4950" actId="20577"/>
          <ac:spMkLst>
            <pc:docMk/>
            <pc:sldMk cId="1789384619" sldId="605"/>
            <ac:spMk id="11" creationId="{BB94417D-BA64-41A3-A335-F1084FC4EAAB}"/>
          </ac:spMkLst>
        </pc:spChg>
        <pc:spChg chg="mod">
          <ac:chgData name="Nguyen Chi Son" userId="606856d02e9d83ac" providerId="LiveId" clId="{D19BCE6B-8684-4041-8768-2894E852AB41}" dt="2021-09-02T16:29:14.593" v="4751" actId="1036"/>
          <ac:spMkLst>
            <pc:docMk/>
            <pc:sldMk cId="1789384619" sldId="605"/>
            <ac:spMk id="14" creationId="{47690167-AC03-4A6E-8A65-B47A2BE69ACA}"/>
          </ac:spMkLst>
        </pc:spChg>
      </pc:sldChg>
    </pc:docChg>
  </pc:docChgLst>
  <pc:docChgLst>
    <pc:chgData name="Nguyen Chi Son" userId="606856d02e9d83ac" providerId="LiveId" clId="{6C87C6BF-2A0E-41FE-8AD8-605C65027DD2}"/>
    <pc:docChg chg="undo redo custSel addSld delSld modSld sldOrd">
      <pc:chgData name="Nguyen Chi Son" userId="606856d02e9d83ac" providerId="LiveId" clId="{6C87C6BF-2A0E-41FE-8AD8-605C65027DD2}" dt="2021-11-01T05:25:30.711" v="3890" actId="207"/>
      <pc:docMkLst>
        <pc:docMk/>
      </pc:docMkLst>
      <pc:sldChg chg="modSp mod">
        <pc:chgData name="Nguyen Chi Son" userId="606856d02e9d83ac" providerId="LiveId" clId="{6C87C6BF-2A0E-41FE-8AD8-605C65027DD2}" dt="2021-10-30T03:37:36.051" v="100" actId="255"/>
        <pc:sldMkLst>
          <pc:docMk/>
          <pc:sldMk cId="2922349590" sldId="256"/>
        </pc:sldMkLst>
        <pc:spChg chg="mod">
          <ac:chgData name="Nguyen Chi Son" userId="606856d02e9d83ac" providerId="LiveId" clId="{6C87C6BF-2A0E-41FE-8AD8-605C65027DD2}" dt="2021-10-30T03:37:36.051" v="100" actId="255"/>
          <ac:spMkLst>
            <pc:docMk/>
            <pc:sldMk cId="2922349590" sldId="256"/>
            <ac:spMk id="136" creationId="{C574B640-0199-463F-87CA-8E3956B46E10}"/>
          </ac:spMkLst>
        </pc:spChg>
      </pc:sldChg>
      <pc:sldChg chg="modSp del mod">
        <pc:chgData name="Nguyen Chi Son" userId="606856d02e9d83ac" providerId="LiveId" clId="{6C87C6BF-2A0E-41FE-8AD8-605C65027DD2}" dt="2021-10-30T03:42:43.671" v="223" actId="47"/>
        <pc:sldMkLst>
          <pc:docMk/>
          <pc:sldMk cId="2812505328" sldId="362"/>
        </pc:sldMkLst>
        <pc:spChg chg="mod">
          <ac:chgData name="Nguyen Chi Son" userId="606856d02e9d83ac" providerId="LiveId" clId="{6C87C6BF-2A0E-41FE-8AD8-605C65027DD2}" dt="2021-10-30T03:37:54.252" v="199" actId="20577"/>
          <ac:spMkLst>
            <pc:docMk/>
            <pc:sldMk cId="2812505328" sldId="362"/>
            <ac:spMk id="2" creationId="{DAF08EC2-5D0D-48D9-855C-A59C0E5ED55B}"/>
          </ac:spMkLst>
        </pc:spChg>
        <pc:spChg chg="mod">
          <ac:chgData name="Nguyen Chi Son" userId="606856d02e9d83ac" providerId="LiveId" clId="{6C87C6BF-2A0E-41FE-8AD8-605C65027DD2}" dt="2021-10-30T03:37:57.638" v="218" actId="1036"/>
          <ac:spMkLst>
            <pc:docMk/>
            <pc:sldMk cId="2812505328" sldId="362"/>
            <ac:spMk id="3" creationId="{8CD51C9F-FCB0-4185-93E6-835FC05E1B10}"/>
          </ac:spMkLst>
        </pc:spChg>
      </pc:sldChg>
      <pc:sldChg chg="delSp del mod">
        <pc:chgData name="Nguyen Chi Son" userId="606856d02e9d83ac" providerId="LiveId" clId="{6C87C6BF-2A0E-41FE-8AD8-605C65027DD2}" dt="2021-10-30T03:46:18.480" v="706" actId="47"/>
        <pc:sldMkLst>
          <pc:docMk/>
          <pc:sldMk cId="3298182474" sldId="547"/>
        </pc:sldMkLst>
        <pc:picChg chg="del">
          <ac:chgData name="Nguyen Chi Son" userId="606856d02e9d83ac" providerId="LiveId" clId="{6C87C6BF-2A0E-41FE-8AD8-605C65027DD2}" dt="2021-10-30T03:38:01.240" v="219" actId="478"/>
          <ac:picMkLst>
            <pc:docMk/>
            <pc:sldMk cId="3298182474" sldId="547"/>
            <ac:picMk id="14" creationId="{E06644B1-37E8-4F9F-8ADB-21D6E82A5F0D}"/>
          </ac:picMkLst>
        </pc:picChg>
        <pc:picChg chg="del">
          <ac:chgData name="Nguyen Chi Son" userId="606856d02e9d83ac" providerId="LiveId" clId="{6C87C6BF-2A0E-41FE-8AD8-605C65027DD2}" dt="2021-10-30T03:38:01.740" v="220" actId="478"/>
          <ac:picMkLst>
            <pc:docMk/>
            <pc:sldMk cId="3298182474" sldId="547"/>
            <ac:picMk id="1026" creationId="{07A327FF-01E8-47BD-8FDF-C4CB28FB2F90}"/>
          </ac:picMkLst>
        </pc:picChg>
        <pc:picChg chg="del">
          <ac:chgData name="Nguyen Chi Son" userId="606856d02e9d83ac" providerId="LiveId" clId="{6C87C6BF-2A0E-41FE-8AD8-605C65027DD2}" dt="2021-10-30T03:38:02.224" v="221" actId="478"/>
          <ac:picMkLst>
            <pc:docMk/>
            <pc:sldMk cId="3298182474" sldId="547"/>
            <ac:picMk id="1030" creationId="{E9213D61-5228-4355-B978-B4656C77655F}"/>
          </ac:picMkLst>
        </pc:picChg>
      </pc:sldChg>
      <pc:sldChg chg="modSp add mod">
        <pc:chgData name="Nguyen Chi Son" userId="606856d02e9d83ac" providerId="LiveId" clId="{6C87C6BF-2A0E-41FE-8AD8-605C65027DD2}" dt="2021-10-30T03:56:23.320" v="2232" actId="20577"/>
        <pc:sldMkLst>
          <pc:docMk/>
          <pc:sldMk cId="3319126272" sldId="622"/>
        </pc:sldMkLst>
        <pc:spChg chg="mod">
          <ac:chgData name="Nguyen Chi Son" userId="606856d02e9d83ac" providerId="LiveId" clId="{6C87C6BF-2A0E-41FE-8AD8-605C65027DD2}" dt="2021-10-30T03:56:16.148" v="2224" actId="20577"/>
          <ac:spMkLst>
            <pc:docMk/>
            <pc:sldMk cId="3319126272" sldId="622"/>
            <ac:spMk id="2" creationId="{DAF08EC2-5D0D-48D9-855C-A59C0E5ED55B}"/>
          </ac:spMkLst>
        </pc:spChg>
        <pc:spChg chg="mod">
          <ac:chgData name="Nguyen Chi Son" userId="606856d02e9d83ac" providerId="LiveId" clId="{6C87C6BF-2A0E-41FE-8AD8-605C65027DD2}" dt="2021-10-30T03:56:23.320" v="2232" actId="20577"/>
          <ac:spMkLst>
            <pc:docMk/>
            <pc:sldMk cId="3319126272" sldId="622"/>
            <ac:spMk id="3" creationId="{8CD51C9F-FCB0-4185-93E6-835FC05E1B10}"/>
          </ac:spMkLst>
        </pc:spChg>
      </pc:sldChg>
      <pc:sldChg chg="modSp add mod">
        <pc:chgData name="Nguyen Chi Son" userId="606856d02e9d83ac" providerId="LiveId" clId="{6C87C6BF-2A0E-41FE-8AD8-605C65027DD2}" dt="2021-10-30T03:45:11.320" v="705" actId="20577"/>
        <pc:sldMkLst>
          <pc:docMk/>
          <pc:sldMk cId="213563098" sldId="623"/>
        </pc:sldMkLst>
        <pc:spChg chg="mod">
          <ac:chgData name="Nguyen Chi Son" userId="606856d02e9d83ac" providerId="LiveId" clId="{6C87C6BF-2A0E-41FE-8AD8-605C65027DD2}" dt="2021-10-30T03:45:11.320" v="705" actId="20577"/>
          <ac:spMkLst>
            <pc:docMk/>
            <pc:sldMk cId="213563098" sldId="623"/>
            <ac:spMk id="2" creationId="{BA8A6260-CA4B-46A9-A06E-C71EE59E6992}"/>
          </ac:spMkLst>
        </pc:spChg>
      </pc:sldChg>
      <pc:sldChg chg="add">
        <pc:chgData name="Nguyen Chi Son" userId="606856d02e9d83ac" providerId="LiveId" clId="{6C87C6BF-2A0E-41FE-8AD8-605C65027DD2}" dt="2021-10-30T03:42:41.437" v="222"/>
        <pc:sldMkLst>
          <pc:docMk/>
          <pc:sldMk cId="1033004166" sldId="675"/>
        </pc:sldMkLst>
      </pc:sldChg>
      <pc:sldChg chg="add">
        <pc:chgData name="Nguyen Chi Son" userId="606856d02e9d83ac" providerId="LiveId" clId="{6C87C6BF-2A0E-41FE-8AD8-605C65027DD2}" dt="2021-10-30T03:42:41.437" v="222"/>
        <pc:sldMkLst>
          <pc:docMk/>
          <pc:sldMk cId="470225863" sldId="691"/>
        </pc:sldMkLst>
      </pc:sldChg>
      <pc:sldChg chg="addSp modSp add mod modAnim">
        <pc:chgData name="Nguyen Chi Son" userId="606856d02e9d83ac" providerId="LiveId" clId="{6C87C6BF-2A0E-41FE-8AD8-605C65027DD2}" dt="2021-11-01T05:24:28.313" v="3870"/>
        <pc:sldMkLst>
          <pc:docMk/>
          <pc:sldMk cId="3964383563" sldId="722"/>
        </pc:sldMkLst>
        <pc:spChg chg="mod">
          <ac:chgData name="Nguyen Chi Son" userId="606856d02e9d83ac" providerId="LiveId" clId="{6C87C6BF-2A0E-41FE-8AD8-605C65027DD2}" dt="2021-11-01T05:21:53.046" v="3826" actId="1036"/>
          <ac:spMkLst>
            <pc:docMk/>
            <pc:sldMk cId="3964383563" sldId="722"/>
            <ac:spMk id="14" creationId="{A530074C-9975-4D4F-AC15-005B11433C74}"/>
          </ac:spMkLst>
        </pc:spChg>
        <pc:spChg chg="mod">
          <ac:chgData name="Nguyen Chi Son" userId="606856d02e9d83ac" providerId="LiveId" clId="{6C87C6BF-2A0E-41FE-8AD8-605C65027DD2}" dt="2021-11-01T05:21:53.046" v="3826" actId="1036"/>
          <ac:spMkLst>
            <pc:docMk/>
            <pc:sldMk cId="3964383563" sldId="722"/>
            <ac:spMk id="15" creationId="{EC5263CE-BE2F-44C4-BD89-2666D2873C33}"/>
          </ac:spMkLst>
        </pc:spChg>
        <pc:spChg chg="mod">
          <ac:chgData name="Nguyen Chi Son" userId="606856d02e9d83ac" providerId="LiveId" clId="{6C87C6BF-2A0E-41FE-8AD8-605C65027DD2}" dt="2021-10-30T03:43:41.539" v="356" actId="20577"/>
          <ac:spMkLst>
            <pc:docMk/>
            <pc:sldMk cId="3964383563" sldId="722"/>
            <ac:spMk id="19" creationId="{9C339D16-68E4-43C4-A62E-D0146138D23B}"/>
          </ac:spMkLst>
        </pc:spChg>
        <pc:picChg chg="add mod">
          <ac:chgData name="Nguyen Chi Son" userId="606856d02e9d83ac" providerId="LiveId" clId="{6C87C6BF-2A0E-41FE-8AD8-605C65027DD2}" dt="2021-11-01T05:21:58.979" v="3829" actId="1076"/>
          <ac:picMkLst>
            <pc:docMk/>
            <pc:sldMk cId="3964383563" sldId="722"/>
            <ac:picMk id="3" creationId="{55FAB2E2-1702-4C13-8FD9-FFB0DA86431D}"/>
          </ac:picMkLst>
        </pc:picChg>
      </pc:sldChg>
      <pc:sldChg chg="del">
        <pc:chgData name="Nguyen Chi Son" userId="606856d02e9d83ac" providerId="LiveId" clId="{6C87C6BF-2A0E-41FE-8AD8-605C65027DD2}" dt="2021-10-30T03:46:24.164" v="707" actId="47"/>
        <pc:sldMkLst>
          <pc:docMk/>
          <pc:sldMk cId="2862655" sldId="735"/>
        </pc:sldMkLst>
      </pc:sldChg>
      <pc:sldChg chg="del">
        <pc:chgData name="Nguyen Chi Son" userId="606856d02e9d83ac" providerId="LiveId" clId="{6C87C6BF-2A0E-41FE-8AD8-605C65027DD2}" dt="2021-10-30T04:36:11.230" v="3776" actId="47"/>
        <pc:sldMkLst>
          <pc:docMk/>
          <pc:sldMk cId="2820191260" sldId="736"/>
        </pc:sldMkLst>
      </pc:sldChg>
      <pc:sldChg chg="del">
        <pc:chgData name="Nguyen Chi Son" userId="606856d02e9d83ac" providerId="LiveId" clId="{6C87C6BF-2A0E-41FE-8AD8-605C65027DD2}" dt="2021-10-30T04:36:11.230" v="3776" actId="47"/>
        <pc:sldMkLst>
          <pc:docMk/>
          <pc:sldMk cId="94835632" sldId="737"/>
        </pc:sldMkLst>
      </pc:sldChg>
      <pc:sldChg chg="del">
        <pc:chgData name="Nguyen Chi Son" userId="606856d02e9d83ac" providerId="LiveId" clId="{6C87C6BF-2A0E-41FE-8AD8-605C65027DD2}" dt="2021-10-30T04:36:11.230" v="3776" actId="47"/>
        <pc:sldMkLst>
          <pc:docMk/>
          <pc:sldMk cId="2955621063" sldId="739"/>
        </pc:sldMkLst>
      </pc:sldChg>
      <pc:sldChg chg="del">
        <pc:chgData name="Nguyen Chi Son" userId="606856d02e9d83ac" providerId="LiveId" clId="{6C87C6BF-2A0E-41FE-8AD8-605C65027DD2}" dt="2021-10-30T04:36:11.230" v="3776" actId="47"/>
        <pc:sldMkLst>
          <pc:docMk/>
          <pc:sldMk cId="1285046139" sldId="740"/>
        </pc:sldMkLst>
      </pc:sldChg>
      <pc:sldChg chg="del">
        <pc:chgData name="Nguyen Chi Son" userId="606856d02e9d83ac" providerId="LiveId" clId="{6C87C6BF-2A0E-41FE-8AD8-605C65027DD2}" dt="2021-10-30T04:36:11.230" v="3776" actId="47"/>
        <pc:sldMkLst>
          <pc:docMk/>
          <pc:sldMk cId="446764494" sldId="741"/>
        </pc:sldMkLst>
      </pc:sldChg>
      <pc:sldChg chg="addSp delSp modSp add mod ord modAnim">
        <pc:chgData name="Nguyen Chi Son" userId="606856d02e9d83ac" providerId="LiveId" clId="{6C87C6BF-2A0E-41FE-8AD8-605C65027DD2}" dt="2021-11-01T05:24:33.680" v="3874"/>
        <pc:sldMkLst>
          <pc:docMk/>
          <pc:sldMk cId="4013739178" sldId="742"/>
        </pc:sldMkLst>
        <pc:spChg chg="mod">
          <ac:chgData name="Nguyen Chi Son" userId="606856d02e9d83ac" providerId="LiveId" clId="{6C87C6BF-2A0E-41FE-8AD8-605C65027DD2}" dt="2021-10-30T03:48:20.243" v="1428" actId="1036"/>
          <ac:spMkLst>
            <pc:docMk/>
            <pc:sldMk cId="4013739178" sldId="742"/>
            <ac:spMk id="14" creationId="{A530074C-9975-4D4F-AC15-005B11433C74}"/>
          </ac:spMkLst>
        </pc:spChg>
        <pc:spChg chg="mod">
          <ac:chgData name="Nguyen Chi Son" userId="606856d02e9d83ac" providerId="LiveId" clId="{6C87C6BF-2A0E-41FE-8AD8-605C65027DD2}" dt="2021-10-30T03:48:20.243" v="1428" actId="1036"/>
          <ac:spMkLst>
            <pc:docMk/>
            <pc:sldMk cId="4013739178" sldId="742"/>
            <ac:spMk id="15" creationId="{EC5263CE-BE2F-44C4-BD89-2666D2873C33}"/>
          </ac:spMkLst>
        </pc:spChg>
        <pc:spChg chg="mod">
          <ac:chgData name="Nguyen Chi Son" userId="606856d02e9d83ac" providerId="LiveId" clId="{6C87C6BF-2A0E-41FE-8AD8-605C65027DD2}" dt="2021-10-30T03:46:59.339" v="969" actId="20577"/>
          <ac:spMkLst>
            <pc:docMk/>
            <pc:sldMk cId="4013739178" sldId="742"/>
            <ac:spMk id="19" creationId="{9C339D16-68E4-43C4-A62E-D0146138D23B}"/>
          </ac:spMkLst>
        </pc:spChg>
        <pc:picChg chg="del">
          <ac:chgData name="Nguyen Chi Son" userId="606856d02e9d83ac" providerId="LiveId" clId="{6C87C6BF-2A0E-41FE-8AD8-605C65027DD2}" dt="2021-10-30T03:46:27.723" v="709" actId="478"/>
          <ac:picMkLst>
            <pc:docMk/>
            <pc:sldMk cId="4013739178" sldId="742"/>
            <ac:picMk id="3" creationId="{55FAB2E2-1702-4C13-8FD9-FFB0DA86431D}"/>
          </ac:picMkLst>
        </pc:picChg>
        <pc:picChg chg="add mod">
          <ac:chgData name="Nguyen Chi Son" userId="606856d02e9d83ac" providerId="LiveId" clId="{6C87C6BF-2A0E-41FE-8AD8-605C65027DD2}" dt="2021-11-01T05:22:07.948" v="3831" actId="1076"/>
          <ac:picMkLst>
            <pc:docMk/>
            <pc:sldMk cId="4013739178" sldId="742"/>
            <ac:picMk id="7" creationId="{6609A9CA-A64D-40EB-9FDB-C3C34C23806A}"/>
          </ac:picMkLst>
        </pc:picChg>
      </pc:sldChg>
      <pc:sldChg chg="addSp delSp modSp add mod modAnim">
        <pc:chgData name="Nguyen Chi Son" userId="606856d02e9d83ac" providerId="LiveId" clId="{6C87C6BF-2A0E-41FE-8AD8-605C65027DD2}" dt="2021-11-01T05:24:47.958" v="3879"/>
        <pc:sldMkLst>
          <pc:docMk/>
          <pc:sldMk cId="309858905" sldId="743"/>
        </pc:sldMkLst>
        <pc:spChg chg="mod">
          <ac:chgData name="Nguyen Chi Son" userId="606856d02e9d83ac" providerId="LiveId" clId="{6C87C6BF-2A0E-41FE-8AD8-605C65027DD2}" dt="2021-10-30T03:53:53.583" v="2141" actId="1035"/>
          <ac:spMkLst>
            <pc:docMk/>
            <pc:sldMk cId="309858905" sldId="743"/>
            <ac:spMk id="14" creationId="{A530074C-9975-4D4F-AC15-005B11433C74}"/>
          </ac:spMkLst>
        </pc:spChg>
        <pc:spChg chg="mod">
          <ac:chgData name="Nguyen Chi Son" userId="606856d02e9d83ac" providerId="LiveId" clId="{6C87C6BF-2A0E-41FE-8AD8-605C65027DD2}" dt="2021-10-30T03:53:53.583" v="2141" actId="1035"/>
          <ac:spMkLst>
            <pc:docMk/>
            <pc:sldMk cId="309858905" sldId="743"/>
            <ac:spMk id="15" creationId="{EC5263CE-BE2F-44C4-BD89-2666D2873C33}"/>
          </ac:spMkLst>
        </pc:spChg>
        <pc:spChg chg="mod">
          <ac:chgData name="Nguyen Chi Son" userId="606856d02e9d83ac" providerId="LiveId" clId="{6C87C6BF-2A0E-41FE-8AD8-605C65027DD2}" dt="2021-10-30T03:50:18.375" v="1793" actId="20577"/>
          <ac:spMkLst>
            <pc:docMk/>
            <pc:sldMk cId="309858905" sldId="743"/>
            <ac:spMk id="19" creationId="{9C339D16-68E4-43C4-A62E-D0146138D23B}"/>
          </ac:spMkLst>
        </pc:spChg>
        <pc:graphicFrameChg chg="add del mod modGraphic">
          <ac:chgData name="Nguyen Chi Son" userId="606856d02e9d83ac" providerId="LiveId" clId="{6C87C6BF-2A0E-41FE-8AD8-605C65027DD2}" dt="2021-10-30T03:54:21.192" v="2144" actId="478"/>
          <ac:graphicFrameMkLst>
            <pc:docMk/>
            <pc:sldMk cId="309858905" sldId="743"/>
            <ac:graphicFrameMk id="6" creationId="{32F22B11-9A34-4006-9D8E-E7A9E183C93E}"/>
          </ac:graphicFrameMkLst>
        </pc:graphicFrameChg>
        <pc:graphicFrameChg chg="add mod modGraphic">
          <ac:chgData name="Nguyen Chi Son" userId="606856d02e9d83ac" providerId="LiveId" clId="{6C87C6BF-2A0E-41FE-8AD8-605C65027DD2}" dt="2021-11-01T05:24:41.814" v="3876"/>
          <ac:graphicFrameMkLst>
            <pc:docMk/>
            <pc:sldMk cId="309858905" sldId="743"/>
            <ac:graphicFrameMk id="8" creationId="{8703949A-44FF-4B9C-80EE-71943A3A14FB}"/>
          </ac:graphicFrameMkLst>
        </pc:graphicFrameChg>
        <pc:graphicFrameChg chg="add mod modGraphic">
          <ac:chgData name="Nguyen Chi Son" userId="606856d02e9d83ac" providerId="LiveId" clId="{6C87C6BF-2A0E-41FE-8AD8-605C65027DD2}" dt="2021-11-01T05:24:41.814" v="3876"/>
          <ac:graphicFrameMkLst>
            <pc:docMk/>
            <pc:sldMk cId="309858905" sldId="743"/>
            <ac:graphicFrameMk id="10" creationId="{DCCF3FE7-0DE2-481B-A767-341ABC9BCBA6}"/>
          </ac:graphicFrameMkLst>
        </pc:graphicFrameChg>
        <pc:picChg chg="add mod">
          <ac:chgData name="Nguyen Chi Son" userId="606856d02e9d83ac" providerId="LiveId" clId="{6C87C6BF-2A0E-41FE-8AD8-605C65027DD2}" dt="2021-10-30T03:55:13.947" v="2149" actId="1076"/>
          <ac:picMkLst>
            <pc:docMk/>
            <pc:sldMk cId="309858905" sldId="743"/>
            <ac:picMk id="3" creationId="{B8827690-30FC-4B9D-AE97-087F78EECA92}"/>
          </ac:picMkLst>
        </pc:picChg>
        <pc:picChg chg="add mod">
          <ac:chgData name="Nguyen Chi Son" userId="606856d02e9d83ac" providerId="LiveId" clId="{6C87C6BF-2A0E-41FE-8AD8-605C65027DD2}" dt="2021-10-30T03:55:13.947" v="2149" actId="1076"/>
          <ac:picMkLst>
            <pc:docMk/>
            <pc:sldMk cId="309858905" sldId="743"/>
            <ac:picMk id="5" creationId="{517E8FCF-FAF1-4541-85E2-DBE9B5F861DE}"/>
          </ac:picMkLst>
        </pc:picChg>
        <pc:picChg chg="del">
          <ac:chgData name="Nguyen Chi Son" userId="606856d02e9d83ac" providerId="LiveId" clId="{6C87C6BF-2A0E-41FE-8AD8-605C65027DD2}" dt="2021-10-30T03:49:38.224" v="1435" actId="478"/>
          <ac:picMkLst>
            <pc:docMk/>
            <pc:sldMk cId="309858905" sldId="743"/>
            <ac:picMk id="7" creationId="{6609A9CA-A64D-40EB-9FDB-C3C34C23806A}"/>
          </ac:picMkLst>
        </pc:picChg>
      </pc:sldChg>
      <pc:sldChg chg="modSp add mod">
        <pc:chgData name="Nguyen Chi Son" userId="606856d02e9d83ac" providerId="LiveId" clId="{6C87C6BF-2A0E-41FE-8AD8-605C65027DD2}" dt="2021-10-30T03:56:39.179" v="2279" actId="20577"/>
        <pc:sldMkLst>
          <pc:docMk/>
          <pc:sldMk cId="4213716247" sldId="744"/>
        </pc:sldMkLst>
        <pc:spChg chg="mod">
          <ac:chgData name="Nguyen Chi Son" userId="606856d02e9d83ac" providerId="LiveId" clId="{6C87C6BF-2A0E-41FE-8AD8-605C65027DD2}" dt="2021-10-30T03:56:39.179" v="2279" actId="20577"/>
          <ac:spMkLst>
            <pc:docMk/>
            <pc:sldMk cId="4213716247" sldId="744"/>
            <ac:spMk id="2" creationId="{DAF08EC2-5D0D-48D9-855C-A59C0E5ED55B}"/>
          </ac:spMkLst>
        </pc:spChg>
        <pc:spChg chg="mod">
          <ac:chgData name="Nguyen Chi Son" userId="606856d02e9d83ac" providerId="LiveId" clId="{6C87C6BF-2A0E-41FE-8AD8-605C65027DD2}" dt="2021-10-30T03:56:33.960" v="2235" actId="20577"/>
          <ac:spMkLst>
            <pc:docMk/>
            <pc:sldMk cId="4213716247" sldId="744"/>
            <ac:spMk id="3" creationId="{8CD51C9F-FCB0-4185-93E6-835FC05E1B10}"/>
          </ac:spMkLst>
        </pc:spChg>
      </pc:sldChg>
      <pc:sldChg chg="addSp delSp modSp add mod">
        <pc:chgData name="Nguyen Chi Son" userId="606856d02e9d83ac" providerId="LiveId" clId="{6C87C6BF-2A0E-41FE-8AD8-605C65027DD2}" dt="2021-11-01T05:25:19.670" v="3887" actId="207"/>
        <pc:sldMkLst>
          <pc:docMk/>
          <pc:sldMk cId="2379730907" sldId="745"/>
        </pc:sldMkLst>
        <pc:spChg chg="mod">
          <ac:chgData name="Nguyen Chi Son" userId="606856d02e9d83ac" providerId="LiveId" clId="{6C87C6BF-2A0E-41FE-8AD8-605C65027DD2}" dt="2021-10-30T04:08:13.559" v="2449" actId="20577"/>
          <ac:spMkLst>
            <pc:docMk/>
            <pc:sldMk cId="2379730907" sldId="745"/>
            <ac:spMk id="2" creationId="{BA8A6260-CA4B-46A9-A06E-C71EE59E6992}"/>
          </ac:spMkLst>
        </pc:spChg>
        <pc:spChg chg="add mod">
          <ac:chgData name="Nguyen Chi Son" userId="606856d02e9d83ac" providerId="LiveId" clId="{6C87C6BF-2A0E-41FE-8AD8-605C65027DD2}" dt="2021-11-01T05:25:16.894" v="3886" actId="207"/>
          <ac:spMkLst>
            <pc:docMk/>
            <pc:sldMk cId="2379730907" sldId="745"/>
            <ac:spMk id="5" creationId="{7ECD27BE-C4AA-4650-B8F5-6B558C0E15D1}"/>
          </ac:spMkLst>
        </pc:spChg>
        <pc:spChg chg="add mod">
          <ac:chgData name="Nguyen Chi Son" userId="606856d02e9d83ac" providerId="LiveId" clId="{6C87C6BF-2A0E-41FE-8AD8-605C65027DD2}" dt="2021-11-01T05:25:19.670" v="3887" actId="207"/>
          <ac:spMkLst>
            <pc:docMk/>
            <pc:sldMk cId="2379730907" sldId="745"/>
            <ac:spMk id="7" creationId="{BA56FDBE-BFF6-4065-B509-D7BA45FDD73A}"/>
          </ac:spMkLst>
        </pc:spChg>
        <pc:picChg chg="del">
          <ac:chgData name="Nguyen Chi Son" userId="606856d02e9d83ac" providerId="LiveId" clId="{6C87C6BF-2A0E-41FE-8AD8-605C65027DD2}" dt="2021-10-30T04:08:15.282" v="2450" actId="478"/>
          <ac:picMkLst>
            <pc:docMk/>
            <pc:sldMk cId="2379730907" sldId="745"/>
            <ac:picMk id="4" creationId="{4CC9391A-E529-47AD-9FC1-2BFB4D078BC2}"/>
          </ac:picMkLst>
        </pc:picChg>
        <pc:picChg chg="del">
          <ac:chgData name="Nguyen Chi Son" userId="606856d02e9d83ac" providerId="LiveId" clId="{6C87C6BF-2A0E-41FE-8AD8-605C65027DD2}" dt="2021-10-30T04:08:15.970" v="2451" actId="478"/>
          <ac:picMkLst>
            <pc:docMk/>
            <pc:sldMk cId="2379730907" sldId="745"/>
            <ac:picMk id="6" creationId="{F5AED2C0-06F4-4871-95CA-26B8E09C9799}"/>
          </ac:picMkLst>
        </pc:picChg>
        <pc:picChg chg="add mod">
          <ac:chgData name="Nguyen Chi Son" userId="606856d02e9d83ac" providerId="LiveId" clId="{6C87C6BF-2A0E-41FE-8AD8-605C65027DD2}" dt="2021-11-01T05:22:30.024" v="3834" actId="1076"/>
          <ac:picMkLst>
            <pc:docMk/>
            <pc:sldMk cId="2379730907" sldId="745"/>
            <ac:picMk id="8" creationId="{80D05FE9-1BBF-49F4-A236-1F73C3A681D0}"/>
          </ac:picMkLst>
        </pc:picChg>
        <pc:picChg chg="add mod">
          <ac:chgData name="Nguyen Chi Son" userId="606856d02e9d83ac" providerId="LiveId" clId="{6C87C6BF-2A0E-41FE-8AD8-605C65027DD2}" dt="2021-11-01T05:22:28.353" v="3833" actId="1076"/>
          <ac:picMkLst>
            <pc:docMk/>
            <pc:sldMk cId="2379730907" sldId="745"/>
            <ac:picMk id="1026" creationId="{875F98AD-4CBE-49F7-A480-F28A64ECC84D}"/>
          </ac:picMkLst>
        </pc:picChg>
      </pc:sldChg>
      <pc:sldChg chg="addSp delSp modSp add mod modAnim">
        <pc:chgData name="Nguyen Chi Son" userId="606856d02e9d83ac" providerId="LiveId" clId="{6C87C6BF-2A0E-41FE-8AD8-605C65027DD2}" dt="2021-11-01T05:25:26.781" v="3889" actId="207"/>
        <pc:sldMkLst>
          <pc:docMk/>
          <pc:sldMk cId="998579383" sldId="746"/>
        </pc:sldMkLst>
        <pc:spChg chg="mod">
          <ac:chgData name="Nguyen Chi Son" userId="606856d02e9d83ac" providerId="LiveId" clId="{6C87C6BF-2A0E-41FE-8AD8-605C65027DD2}" dt="2021-11-01T05:25:24.038" v="3888" actId="207"/>
          <ac:spMkLst>
            <pc:docMk/>
            <pc:sldMk cId="998579383" sldId="746"/>
            <ac:spMk id="5" creationId="{7ECD27BE-C4AA-4650-B8F5-6B558C0E15D1}"/>
          </ac:spMkLst>
        </pc:spChg>
        <pc:spChg chg="mod">
          <ac:chgData name="Nguyen Chi Son" userId="606856d02e9d83ac" providerId="LiveId" clId="{6C87C6BF-2A0E-41FE-8AD8-605C65027DD2}" dt="2021-11-01T05:25:26.781" v="3889" actId="207"/>
          <ac:spMkLst>
            <pc:docMk/>
            <pc:sldMk cId="998579383" sldId="746"/>
            <ac:spMk id="7" creationId="{BA56FDBE-BFF6-4065-B509-D7BA45FDD73A}"/>
          </ac:spMkLst>
        </pc:spChg>
        <pc:picChg chg="del">
          <ac:chgData name="Nguyen Chi Son" userId="606856d02e9d83ac" providerId="LiveId" clId="{6C87C6BF-2A0E-41FE-8AD8-605C65027DD2}" dt="2021-10-30T04:29:52.797" v="2602" actId="478"/>
          <ac:picMkLst>
            <pc:docMk/>
            <pc:sldMk cId="998579383" sldId="746"/>
            <ac:picMk id="8" creationId="{80D05FE9-1BBF-49F4-A236-1F73C3A681D0}"/>
          </ac:picMkLst>
        </pc:picChg>
        <pc:picChg chg="del">
          <ac:chgData name="Nguyen Chi Son" userId="606856d02e9d83ac" providerId="LiveId" clId="{6C87C6BF-2A0E-41FE-8AD8-605C65027DD2}" dt="2021-10-30T04:29:53.454" v="2603" actId="478"/>
          <ac:picMkLst>
            <pc:docMk/>
            <pc:sldMk cId="998579383" sldId="746"/>
            <ac:picMk id="1026" creationId="{875F98AD-4CBE-49F7-A480-F28A64ECC84D}"/>
          </ac:picMkLst>
        </pc:picChg>
        <pc:picChg chg="add mod">
          <ac:chgData name="Nguyen Chi Son" userId="606856d02e9d83ac" providerId="LiveId" clId="{6C87C6BF-2A0E-41FE-8AD8-605C65027DD2}" dt="2021-11-01T05:23:05.086" v="3845" actId="14100"/>
          <ac:picMkLst>
            <pc:docMk/>
            <pc:sldMk cId="998579383" sldId="746"/>
            <ac:picMk id="2050" creationId="{A26AC7B0-2A76-4F72-89E6-149C1924AE49}"/>
          </ac:picMkLst>
        </pc:picChg>
        <pc:picChg chg="add mod">
          <ac:chgData name="Nguyen Chi Son" userId="606856d02e9d83ac" providerId="LiveId" clId="{6C87C6BF-2A0E-41FE-8AD8-605C65027DD2}" dt="2021-11-01T05:23:09.164" v="3846" actId="1076"/>
          <ac:picMkLst>
            <pc:docMk/>
            <pc:sldMk cId="998579383" sldId="746"/>
            <ac:picMk id="2052" creationId="{60A8FC11-2832-48A2-B543-A773337F5C93}"/>
          </ac:picMkLst>
        </pc:picChg>
      </pc:sldChg>
      <pc:sldChg chg="addSp delSp modSp add mod modAnim">
        <pc:chgData name="Nguyen Chi Son" userId="606856d02e9d83ac" providerId="LiveId" clId="{6C87C6BF-2A0E-41FE-8AD8-605C65027DD2}" dt="2021-11-01T05:25:30.711" v="3890" actId="207"/>
        <pc:sldMkLst>
          <pc:docMk/>
          <pc:sldMk cId="3232506973" sldId="747"/>
        </pc:sldMkLst>
        <pc:spChg chg="mod">
          <ac:chgData name="Nguyen Chi Son" userId="606856d02e9d83ac" providerId="LiveId" clId="{6C87C6BF-2A0E-41FE-8AD8-605C65027DD2}" dt="2021-11-01T05:25:30.711" v="3890" actId="207"/>
          <ac:spMkLst>
            <pc:docMk/>
            <pc:sldMk cId="3232506973" sldId="747"/>
            <ac:spMk id="5" creationId="{7ECD27BE-C4AA-4650-B8F5-6B558C0E15D1}"/>
          </ac:spMkLst>
        </pc:spChg>
        <pc:spChg chg="del">
          <ac:chgData name="Nguyen Chi Son" userId="606856d02e9d83ac" providerId="LiveId" clId="{6C87C6BF-2A0E-41FE-8AD8-605C65027DD2}" dt="2021-10-30T04:32:32.058" v="3111" actId="478"/>
          <ac:spMkLst>
            <pc:docMk/>
            <pc:sldMk cId="3232506973" sldId="747"/>
            <ac:spMk id="7" creationId="{BA56FDBE-BFF6-4065-B509-D7BA45FDD73A}"/>
          </ac:spMkLst>
        </pc:spChg>
        <pc:picChg chg="del">
          <ac:chgData name="Nguyen Chi Son" userId="606856d02e9d83ac" providerId="LiveId" clId="{6C87C6BF-2A0E-41FE-8AD8-605C65027DD2}" dt="2021-10-30T04:32:08.450" v="2894" actId="478"/>
          <ac:picMkLst>
            <pc:docMk/>
            <pc:sldMk cId="3232506973" sldId="747"/>
            <ac:picMk id="2050" creationId="{A26AC7B0-2A76-4F72-89E6-149C1924AE49}"/>
          </ac:picMkLst>
        </pc:picChg>
        <pc:picChg chg="del">
          <ac:chgData name="Nguyen Chi Son" userId="606856d02e9d83ac" providerId="LiveId" clId="{6C87C6BF-2A0E-41FE-8AD8-605C65027DD2}" dt="2021-10-30T04:32:08.965" v="2895" actId="478"/>
          <ac:picMkLst>
            <pc:docMk/>
            <pc:sldMk cId="3232506973" sldId="747"/>
            <ac:picMk id="2052" creationId="{60A8FC11-2832-48A2-B543-A773337F5C93}"/>
          </ac:picMkLst>
        </pc:picChg>
        <pc:picChg chg="add mod">
          <ac:chgData name="Nguyen Chi Son" userId="606856d02e9d83ac" providerId="LiveId" clId="{6C87C6BF-2A0E-41FE-8AD8-605C65027DD2}" dt="2021-11-01T05:23:39.200" v="3855" actId="1076"/>
          <ac:picMkLst>
            <pc:docMk/>
            <pc:sldMk cId="3232506973" sldId="747"/>
            <ac:picMk id="3074" creationId="{5BEA7686-1023-45E3-BA0E-376C7BE5A258}"/>
          </ac:picMkLst>
        </pc:picChg>
      </pc:sldChg>
      <pc:sldChg chg="addSp delSp modSp add mod modAnim">
        <pc:chgData name="Nguyen Chi Son" userId="606856d02e9d83ac" providerId="LiveId" clId="{6C87C6BF-2A0E-41FE-8AD8-605C65027DD2}" dt="2021-11-01T05:25:08.806" v="3885"/>
        <pc:sldMkLst>
          <pc:docMk/>
          <pc:sldMk cId="2754773967" sldId="748"/>
        </pc:sldMkLst>
        <pc:spChg chg="mod">
          <ac:chgData name="Nguyen Chi Son" userId="606856d02e9d83ac" providerId="LiveId" clId="{6C87C6BF-2A0E-41FE-8AD8-605C65027DD2}" dt="2021-11-01T05:24:15.848" v="3866" actId="1036"/>
          <ac:spMkLst>
            <pc:docMk/>
            <pc:sldMk cId="2754773967" sldId="748"/>
            <ac:spMk id="14" creationId="{A530074C-9975-4D4F-AC15-005B11433C74}"/>
          </ac:spMkLst>
        </pc:spChg>
        <pc:spChg chg="mod">
          <ac:chgData name="Nguyen Chi Son" userId="606856d02e9d83ac" providerId="LiveId" clId="{6C87C6BF-2A0E-41FE-8AD8-605C65027DD2}" dt="2021-11-01T05:24:15.848" v="3866" actId="1036"/>
          <ac:spMkLst>
            <pc:docMk/>
            <pc:sldMk cId="2754773967" sldId="748"/>
            <ac:spMk id="15" creationId="{EC5263CE-BE2F-44C4-BD89-2666D2873C33}"/>
          </ac:spMkLst>
        </pc:spChg>
        <pc:spChg chg="mod">
          <ac:chgData name="Nguyen Chi Son" userId="606856d02e9d83ac" providerId="LiveId" clId="{6C87C6BF-2A0E-41FE-8AD8-605C65027DD2}" dt="2021-10-30T04:35:24.963" v="3607"/>
          <ac:spMkLst>
            <pc:docMk/>
            <pc:sldMk cId="2754773967" sldId="748"/>
            <ac:spMk id="19" creationId="{9C339D16-68E4-43C4-A62E-D0146138D23B}"/>
          </ac:spMkLst>
        </pc:spChg>
        <pc:graphicFrameChg chg="del">
          <ac:chgData name="Nguyen Chi Son" userId="606856d02e9d83ac" providerId="LiveId" clId="{6C87C6BF-2A0E-41FE-8AD8-605C65027DD2}" dt="2021-10-30T04:36:03.336" v="3775" actId="478"/>
          <ac:graphicFrameMkLst>
            <pc:docMk/>
            <pc:sldMk cId="2754773967" sldId="748"/>
            <ac:graphicFrameMk id="8" creationId="{8703949A-44FF-4B9C-80EE-71943A3A14FB}"/>
          </ac:graphicFrameMkLst>
        </pc:graphicFrameChg>
        <pc:graphicFrameChg chg="del">
          <ac:chgData name="Nguyen Chi Son" userId="606856d02e9d83ac" providerId="LiveId" clId="{6C87C6BF-2A0E-41FE-8AD8-605C65027DD2}" dt="2021-10-30T04:36:03.336" v="3775" actId="478"/>
          <ac:graphicFrameMkLst>
            <pc:docMk/>
            <pc:sldMk cId="2754773967" sldId="748"/>
            <ac:graphicFrameMk id="10" creationId="{DCCF3FE7-0DE2-481B-A767-341ABC9BCBA6}"/>
          </ac:graphicFrameMkLst>
        </pc:graphicFrameChg>
        <pc:picChg chg="del">
          <ac:chgData name="Nguyen Chi Son" userId="606856d02e9d83ac" providerId="LiveId" clId="{6C87C6BF-2A0E-41FE-8AD8-605C65027DD2}" dt="2021-10-30T04:36:03.336" v="3775" actId="478"/>
          <ac:picMkLst>
            <pc:docMk/>
            <pc:sldMk cId="2754773967" sldId="748"/>
            <ac:picMk id="3" creationId="{B8827690-30FC-4B9D-AE97-087F78EECA92}"/>
          </ac:picMkLst>
        </pc:picChg>
        <pc:picChg chg="del">
          <ac:chgData name="Nguyen Chi Son" userId="606856d02e9d83ac" providerId="LiveId" clId="{6C87C6BF-2A0E-41FE-8AD8-605C65027DD2}" dt="2021-10-30T04:36:03.336" v="3775" actId="478"/>
          <ac:picMkLst>
            <pc:docMk/>
            <pc:sldMk cId="2754773967" sldId="748"/>
            <ac:picMk id="5" creationId="{517E8FCF-FAF1-4541-85E2-DBE9B5F861DE}"/>
          </ac:picMkLst>
        </pc:picChg>
        <pc:picChg chg="add mod">
          <ac:chgData name="Nguyen Chi Son" userId="606856d02e9d83ac" providerId="LiveId" clId="{6C87C6BF-2A0E-41FE-8AD8-605C65027DD2}" dt="2021-11-01T05:24:13.072" v="3861" actId="1076"/>
          <ac:picMkLst>
            <pc:docMk/>
            <pc:sldMk cId="2754773967" sldId="748"/>
            <ac:picMk id="4098" creationId="{78A34681-33BC-4117-9AD3-BE5AE36FDBDD}"/>
          </ac:picMkLst>
        </pc:picChg>
      </pc:sldChg>
    </pc:docChg>
  </pc:docChgLst>
  <pc:docChgLst>
    <pc:chgData name="Nguyen Chi Son" userId="606856d02e9d83ac" providerId="LiveId" clId="{D20242F0-AA47-435F-A548-56B78DEB68A9}"/>
    <pc:docChg chg="undo custSel addSld delSld modSld sldOrd">
      <pc:chgData name="Nguyen Chi Son" userId="606856d02e9d83ac" providerId="LiveId" clId="{D20242F0-AA47-435F-A548-56B78DEB68A9}" dt="2022-05-20T11:15:59" v="7065"/>
      <pc:docMkLst>
        <pc:docMk/>
      </pc:docMkLst>
      <pc:sldChg chg="modSp mod">
        <pc:chgData name="Nguyen Chi Son" userId="606856d02e9d83ac" providerId="LiveId" clId="{D20242F0-AA47-435F-A548-56B78DEB68A9}" dt="2022-05-20T07:21:44.993" v="30" actId="20577"/>
        <pc:sldMkLst>
          <pc:docMk/>
          <pc:sldMk cId="2922349590" sldId="256"/>
        </pc:sldMkLst>
        <pc:spChg chg="mod">
          <ac:chgData name="Nguyen Chi Son" userId="606856d02e9d83ac" providerId="LiveId" clId="{D20242F0-AA47-435F-A548-56B78DEB68A9}" dt="2022-05-20T07:21:44.993" v="30" actId="20577"/>
          <ac:spMkLst>
            <pc:docMk/>
            <pc:sldMk cId="2922349590" sldId="256"/>
            <ac:spMk id="136" creationId="{C574B640-0199-463F-87CA-8E3956B46E10}"/>
          </ac:spMkLst>
        </pc:spChg>
      </pc:sldChg>
      <pc:sldChg chg="modSp mod">
        <pc:chgData name="Nguyen Chi Son" userId="606856d02e9d83ac" providerId="LiveId" clId="{D20242F0-AA47-435F-A548-56B78DEB68A9}" dt="2022-05-20T07:35:50.186" v="1409" actId="20577"/>
        <pc:sldMkLst>
          <pc:docMk/>
          <pc:sldMk cId="3319126272" sldId="622"/>
        </pc:sldMkLst>
        <pc:spChg chg="mod">
          <ac:chgData name="Nguyen Chi Son" userId="606856d02e9d83ac" providerId="LiveId" clId="{D20242F0-AA47-435F-A548-56B78DEB68A9}" dt="2022-05-20T07:35:50.186" v="1409" actId="20577"/>
          <ac:spMkLst>
            <pc:docMk/>
            <pc:sldMk cId="3319126272" sldId="622"/>
            <ac:spMk id="2" creationId="{DAF08EC2-5D0D-48D9-855C-A59C0E5ED55B}"/>
          </ac:spMkLst>
        </pc:spChg>
      </pc:sldChg>
      <pc:sldChg chg="modSp mod">
        <pc:chgData name="Nguyen Chi Son" userId="606856d02e9d83ac" providerId="LiveId" clId="{D20242F0-AA47-435F-A548-56B78DEB68A9}" dt="2022-05-20T07:21:54.868" v="56" actId="20577"/>
        <pc:sldMkLst>
          <pc:docMk/>
          <pc:sldMk cId="1033004166" sldId="675"/>
        </pc:sldMkLst>
        <pc:spChg chg="mod">
          <ac:chgData name="Nguyen Chi Son" userId="606856d02e9d83ac" providerId="LiveId" clId="{D20242F0-AA47-435F-A548-56B78DEB68A9}" dt="2022-05-20T07:21:54.868" v="56" actId="20577"/>
          <ac:spMkLst>
            <pc:docMk/>
            <pc:sldMk cId="1033004166" sldId="675"/>
            <ac:spMk id="2" creationId="{DAF08EC2-5D0D-48D9-855C-A59C0E5ED55B}"/>
          </ac:spMkLst>
        </pc:spChg>
      </pc:sldChg>
      <pc:sldChg chg="addSp delSp modSp mod">
        <pc:chgData name="Nguyen Chi Son" userId="606856d02e9d83ac" providerId="LiveId" clId="{D20242F0-AA47-435F-A548-56B78DEB68A9}" dt="2022-05-20T07:45:32.337" v="1594" actId="1076"/>
        <pc:sldMkLst>
          <pc:docMk/>
          <pc:sldMk cId="3014091475" sldId="782"/>
        </pc:sldMkLst>
        <pc:spChg chg="mod">
          <ac:chgData name="Nguyen Chi Son" userId="606856d02e9d83ac" providerId="LiveId" clId="{D20242F0-AA47-435F-A548-56B78DEB68A9}" dt="2022-05-20T07:36:47.025" v="1587" actId="20577"/>
          <ac:spMkLst>
            <pc:docMk/>
            <pc:sldMk cId="3014091475" sldId="782"/>
            <ac:spMk id="2" creationId="{BA8A6260-CA4B-46A9-A06E-C71EE59E6992}"/>
          </ac:spMkLst>
        </pc:spChg>
        <pc:spChg chg="del">
          <ac:chgData name="Nguyen Chi Son" userId="606856d02e9d83ac" providerId="LiveId" clId="{D20242F0-AA47-435F-A548-56B78DEB68A9}" dt="2022-05-20T07:45:29.876" v="1593" actId="478"/>
          <ac:spMkLst>
            <pc:docMk/>
            <pc:sldMk cId="3014091475" sldId="782"/>
            <ac:spMk id="8" creationId="{C7D0BECE-FA04-2CAB-BF44-2E1DB7B0E0D5}"/>
          </ac:spMkLst>
        </pc:spChg>
        <pc:picChg chg="del">
          <ac:chgData name="Nguyen Chi Son" userId="606856d02e9d83ac" providerId="LiveId" clId="{D20242F0-AA47-435F-A548-56B78DEB68A9}" dt="2022-05-20T07:35:54.028" v="1410" actId="478"/>
          <ac:picMkLst>
            <pc:docMk/>
            <pc:sldMk cId="3014091475" sldId="782"/>
            <ac:picMk id="4" creationId="{A16CABB9-43CF-08BC-83CC-8C0879867248}"/>
          </ac:picMkLst>
        </pc:picChg>
        <pc:picChg chg="add mod">
          <ac:chgData name="Nguyen Chi Son" userId="606856d02e9d83ac" providerId="LiveId" clId="{D20242F0-AA47-435F-A548-56B78DEB68A9}" dt="2022-05-20T07:45:32.337" v="1594" actId="1076"/>
          <ac:picMkLst>
            <pc:docMk/>
            <pc:sldMk cId="3014091475" sldId="782"/>
            <ac:picMk id="5" creationId="{AA4208F4-211A-0DCD-2D56-84326C70DC42}"/>
          </ac:picMkLst>
        </pc:picChg>
        <pc:picChg chg="del">
          <ac:chgData name="Nguyen Chi Son" userId="606856d02e9d83ac" providerId="LiveId" clId="{D20242F0-AA47-435F-A548-56B78DEB68A9}" dt="2022-05-20T07:35:54.028" v="1410" actId="478"/>
          <ac:picMkLst>
            <pc:docMk/>
            <pc:sldMk cId="3014091475" sldId="782"/>
            <ac:picMk id="6" creationId="{60F7CAA7-EDDF-C5BA-38B8-EB76EB41D887}"/>
          </ac:picMkLst>
        </pc:picChg>
        <pc:picChg chg="del">
          <ac:chgData name="Nguyen Chi Son" userId="606856d02e9d83ac" providerId="LiveId" clId="{D20242F0-AA47-435F-A548-56B78DEB68A9}" dt="2022-05-20T07:35:54.028" v="1410" actId="478"/>
          <ac:picMkLst>
            <pc:docMk/>
            <pc:sldMk cId="3014091475" sldId="782"/>
            <ac:picMk id="11" creationId="{F9DC9CA3-F792-92CC-F1AD-D02FB43AACD0}"/>
          </ac:picMkLst>
        </pc:picChg>
      </pc:sldChg>
      <pc:sldChg chg="addSp delSp modSp mod">
        <pc:chgData name="Nguyen Chi Son" userId="606856d02e9d83ac" providerId="LiveId" clId="{D20242F0-AA47-435F-A548-56B78DEB68A9}" dt="2022-05-20T07:32:08.282" v="639" actId="1076"/>
        <pc:sldMkLst>
          <pc:docMk/>
          <pc:sldMk cId="4090454743" sldId="854"/>
        </pc:sldMkLst>
        <pc:spChg chg="mod">
          <ac:chgData name="Nguyen Chi Son" userId="606856d02e9d83ac" providerId="LiveId" clId="{D20242F0-AA47-435F-A548-56B78DEB68A9}" dt="2022-05-20T07:32:01.011" v="638" actId="58"/>
          <ac:spMkLst>
            <pc:docMk/>
            <pc:sldMk cId="4090454743" sldId="854"/>
            <ac:spMk id="2" creationId="{BA8A6260-CA4B-46A9-A06E-C71EE59E6992}"/>
          </ac:spMkLst>
        </pc:spChg>
        <pc:spChg chg="del mod">
          <ac:chgData name="Nguyen Chi Son" userId="606856d02e9d83ac" providerId="LiveId" clId="{D20242F0-AA47-435F-A548-56B78DEB68A9}" dt="2022-05-20T07:31:55.629" v="637" actId="478"/>
          <ac:spMkLst>
            <pc:docMk/>
            <pc:sldMk cId="4090454743" sldId="854"/>
            <ac:spMk id="15" creationId="{AC426AE2-7F47-0E3D-BB54-38C12BD20D73}"/>
          </ac:spMkLst>
        </pc:spChg>
        <pc:graphicFrameChg chg="del">
          <ac:chgData name="Nguyen Chi Son" userId="606856d02e9d83ac" providerId="LiveId" clId="{D20242F0-AA47-435F-A548-56B78DEB68A9}" dt="2022-05-20T07:31:41.982" v="635" actId="478"/>
          <ac:graphicFrameMkLst>
            <pc:docMk/>
            <pc:sldMk cId="4090454743" sldId="854"/>
            <ac:graphicFrameMk id="9" creationId="{786A72E9-F6BF-1EB6-4466-D8522AC66303}"/>
          </ac:graphicFrameMkLst>
        </pc:graphicFrameChg>
        <pc:graphicFrameChg chg="mod">
          <ac:chgData name="Nguyen Chi Son" userId="606856d02e9d83ac" providerId="LiveId" clId="{D20242F0-AA47-435F-A548-56B78DEB68A9}" dt="2022-05-20T07:32:08.282" v="639" actId="1076"/>
          <ac:graphicFrameMkLst>
            <pc:docMk/>
            <pc:sldMk cId="4090454743" sldId="854"/>
            <ac:graphicFrameMk id="12" creationId="{84185084-70EC-EBD8-5111-9144DBB85E1F}"/>
          </ac:graphicFrameMkLst>
        </pc:graphicFrameChg>
        <pc:graphicFrameChg chg="add mod">
          <ac:chgData name="Nguyen Chi Son" userId="606856d02e9d83ac" providerId="LiveId" clId="{D20242F0-AA47-435F-A548-56B78DEB68A9}" dt="2022-05-20T07:32:08.282" v="639" actId="1076"/>
          <ac:graphicFrameMkLst>
            <pc:docMk/>
            <pc:sldMk cId="4090454743" sldId="854"/>
            <ac:graphicFrameMk id="16" creationId="{D483CCB7-4CCA-0032-63B9-7342789D705F}"/>
          </ac:graphicFrameMkLst>
        </pc:graphicFrameChg>
        <pc:graphicFrameChg chg="add mod">
          <ac:chgData name="Nguyen Chi Son" userId="606856d02e9d83ac" providerId="LiveId" clId="{D20242F0-AA47-435F-A548-56B78DEB68A9}" dt="2022-05-20T07:32:08.282" v="639" actId="1076"/>
          <ac:graphicFrameMkLst>
            <pc:docMk/>
            <pc:sldMk cId="4090454743" sldId="854"/>
            <ac:graphicFrameMk id="17" creationId="{E63F3566-614F-4B24-14CC-8CC106DA0952}"/>
          </ac:graphicFrameMkLst>
        </pc:graphicFrameChg>
        <pc:picChg chg="del">
          <ac:chgData name="Nguyen Chi Son" userId="606856d02e9d83ac" providerId="LiveId" clId="{D20242F0-AA47-435F-A548-56B78DEB68A9}" dt="2022-05-20T07:21:58.780" v="57" actId="478"/>
          <ac:picMkLst>
            <pc:docMk/>
            <pc:sldMk cId="4090454743" sldId="854"/>
            <ac:picMk id="4" creationId="{CFEB2FE8-E1C7-BE0B-DBD7-6166589FCDF8}"/>
          </ac:picMkLst>
        </pc:picChg>
        <pc:picChg chg="add del mod ord">
          <ac:chgData name="Nguyen Chi Son" userId="606856d02e9d83ac" providerId="LiveId" clId="{D20242F0-AA47-435F-A548-56B78DEB68A9}" dt="2022-05-20T07:26:48.193" v="380" actId="478"/>
          <ac:picMkLst>
            <pc:docMk/>
            <pc:sldMk cId="4090454743" sldId="854"/>
            <ac:picMk id="5" creationId="{0222BEBE-68D7-E564-D503-A090F9B777F7}"/>
          </ac:picMkLst>
        </pc:picChg>
        <pc:picChg chg="add mod ord">
          <ac:chgData name="Nguyen Chi Son" userId="606856d02e9d83ac" providerId="LiveId" clId="{D20242F0-AA47-435F-A548-56B78DEB68A9}" dt="2022-05-20T07:32:08.282" v="639" actId="1076"/>
          <ac:picMkLst>
            <pc:docMk/>
            <pc:sldMk cId="4090454743" sldId="854"/>
            <ac:picMk id="8" creationId="{27D8CBAF-A2BC-C6D2-221A-47A267564E4C}"/>
          </ac:picMkLst>
        </pc:picChg>
        <pc:cxnChg chg="mod">
          <ac:chgData name="Nguyen Chi Son" userId="606856d02e9d83ac" providerId="LiveId" clId="{D20242F0-AA47-435F-A548-56B78DEB68A9}" dt="2022-05-20T07:32:08.282" v="639" actId="1076"/>
          <ac:cxnSpMkLst>
            <pc:docMk/>
            <pc:sldMk cId="4090454743" sldId="854"/>
            <ac:cxnSpMk id="11" creationId="{7C222C8C-65D6-D4BC-393F-FE48AF9AD69A}"/>
          </ac:cxnSpMkLst>
        </pc:cxnChg>
        <pc:cxnChg chg="add mod">
          <ac:chgData name="Nguyen Chi Son" userId="606856d02e9d83ac" providerId="LiveId" clId="{D20242F0-AA47-435F-A548-56B78DEB68A9}" dt="2022-05-20T07:32:08.282" v="639" actId="1076"/>
          <ac:cxnSpMkLst>
            <pc:docMk/>
            <pc:sldMk cId="4090454743" sldId="854"/>
            <ac:cxnSpMk id="14" creationId="{7C35BDA8-ACA2-295E-15FC-6EEA918DD5D7}"/>
          </ac:cxnSpMkLst>
        </pc:cxnChg>
      </pc:sldChg>
      <pc:sldChg chg="del">
        <pc:chgData name="Nguyen Chi Son" userId="606856d02e9d83ac" providerId="LiveId" clId="{D20242F0-AA47-435F-A548-56B78DEB68A9}" dt="2022-05-20T11:14:21.667" v="7043" actId="47"/>
        <pc:sldMkLst>
          <pc:docMk/>
          <pc:sldMk cId="388516391" sldId="865"/>
        </pc:sldMkLst>
      </pc:sldChg>
      <pc:sldChg chg="del">
        <pc:chgData name="Nguyen Chi Son" userId="606856d02e9d83ac" providerId="LiveId" clId="{D20242F0-AA47-435F-A548-56B78DEB68A9}" dt="2022-05-20T11:14:21.667" v="7043" actId="47"/>
        <pc:sldMkLst>
          <pc:docMk/>
          <pc:sldMk cId="3000388248" sldId="867"/>
        </pc:sldMkLst>
      </pc:sldChg>
      <pc:sldChg chg="del">
        <pc:chgData name="Nguyen Chi Son" userId="606856d02e9d83ac" providerId="LiveId" clId="{D20242F0-AA47-435F-A548-56B78DEB68A9}" dt="2022-05-20T11:14:21.667" v="7043" actId="47"/>
        <pc:sldMkLst>
          <pc:docMk/>
          <pc:sldMk cId="2384085377" sldId="868"/>
        </pc:sldMkLst>
      </pc:sldChg>
      <pc:sldChg chg="del">
        <pc:chgData name="Nguyen Chi Son" userId="606856d02e9d83ac" providerId="LiveId" clId="{D20242F0-AA47-435F-A548-56B78DEB68A9}" dt="2022-05-20T07:32:14.713" v="640" actId="47"/>
        <pc:sldMkLst>
          <pc:docMk/>
          <pc:sldMk cId="548628740" sldId="869"/>
        </pc:sldMkLst>
      </pc:sldChg>
      <pc:sldChg chg="del">
        <pc:chgData name="Nguyen Chi Son" userId="606856d02e9d83ac" providerId="LiveId" clId="{D20242F0-AA47-435F-A548-56B78DEB68A9}" dt="2022-05-20T07:32:14.713" v="640" actId="47"/>
        <pc:sldMkLst>
          <pc:docMk/>
          <pc:sldMk cId="121935262" sldId="870"/>
        </pc:sldMkLst>
      </pc:sldChg>
      <pc:sldChg chg="delSp modSp mod delAnim modAnim">
        <pc:chgData name="Nguyen Chi Son" userId="606856d02e9d83ac" providerId="LiveId" clId="{D20242F0-AA47-435F-A548-56B78DEB68A9}" dt="2022-05-20T07:34:34.868" v="1377" actId="1036"/>
        <pc:sldMkLst>
          <pc:docMk/>
          <pc:sldMk cId="3086765662" sldId="871"/>
        </pc:sldMkLst>
        <pc:spChg chg="mod">
          <ac:chgData name="Nguyen Chi Son" userId="606856d02e9d83ac" providerId="LiveId" clId="{D20242F0-AA47-435F-A548-56B78DEB68A9}" dt="2022-05-20T07:34:31.767" v="1357" actId="20577"/>
          <ac:spMkLst>
            <pc:docMk/>
            <pc:sldMk cId="3086765662" sldId="871"/>
            <ac:spMk id="19" creationId="{9C339D16-68E4-43C4-A62E-D0146138D23B}"/>
          </ac:spMkLst>
        </pc:spChg>
        <pc:spChg chg="mod">
          <ac:chgData name="Nguyen Chi Son" userId="606856d02e9d83ac" providerId="LiveId" clId="{D20242F0-AA47-435F-A548-56B78DEB68A9}" dt="2022-05-20T07:34:34.868" v="1377" actId="1036"/>
          <ac:spMkLst>
            <pc:docMk/>
            <pc:sldMk cId="3086765662" sldId="871"/>
            <ac:spMk id="20" creationId="{AA812A8D-1184-096F-7DA1-2E4382EF0D68}"/>
          </ac:spMkLst>
        </pc:spChg>
        <pc:spChg chg="mod">
          <ac:chgData name="Nguyen Chi Son" userId="606856d02e9d83ac" providerId="LiveId" clId="{D20242F0-AA47-435F-A548-56B78DEB68A9}" dt="2022-05-20T07:34:34.868" v="1377" actId="1036"/>
          <ac:spMkLst>
            <pc:docMk/>
            <pc:sldMk cId="3086765662" sldId="871"/>
            <ac:spMk id="21" creationId="{F9E2EBBC-7647-CD87-6AB5-DE097EE238A8}"/>
          </ac:spMkLst>
        </pc:spChg>
        <pc:graphicFrameChg chg="del">
          <ac:chgData name="Nguyen Chi Son" userId="606856d02e9d83ac" providerId="LiveId" clId="{D20242F0-AA47-435F-A548-56B78DEB68A9}" dt="2022-05-20T07:34:16.855" v="1336" actId="478"/>
          <ac:graphicFrameMkLst>
            <pc:docMk/>
            <pc:sldMk cId="3086765662" sldId="871"/>
            <ac:graphicFrameMk id="24" creationId="{FB77BF19-5456-3FB6-0AC9-F7B29C2DD414}"/>
          </ac:graphicFrameMkLst>
        </pc:graphicFrameChg>
        <pc:graphicFrameChg chg="del">
          <ac:chgData name="Nguyen Chi Son" userId="606856d02e9d83ac" providerId="LiveId" clId="{D20242F0-AA47-435F-A548-56B78DEB68A9}" dt="2022-05-20T07:32:17.383" v="642" actId="478"/>
          <ac:graphicFrameMkLst>
            <pc:docMk/>
            <pc:sldMk cId="3086765662" sldId="871"/>
            <ac:graphicFrameMk id="31" creationId="{7AA107CF-5F38-FD52-B990-E350F2B8460F}"/>
          </ac:graphicFrameMkLst>
        </pc:graphicFrameChg>
        <pc:graphicFrameChg chg="del">
          <ac:chgData name="Nguyen Chi Son" userId="606856d02e9d83ac" providerId="LiveId" clId="{D20242F0-AA47-435F-A548-56B78DEB68A9}" dt="2022-05-20T07:32:17.383" v="642" actId="478"/>
          <ac:graphicFrameMkLst>
            <pc:docMk/>
            <pc:sldMk cId="3086765662" sldId="871"/>
            <ac:graphicFrameMk id="32" creationId="{3682FE58-4F65-EB3D-1458-5241F0B40E17}"/>
          </ac:graphicFrameMkLst>
        </pc:graphicFrameChg>
        <pc:picChg chg="del">
          <ac:chgData name="Nguyen Chi Son" userId="606856d02e9d83ac" providerId="LiveId" clId="{D20242F0-AA47-435F-A548-56B78DEB68A9}" dt="2022-05-20T07:32:16.348" v="641" actId="478"/>
          <ac:picMkLst>
            <pc:docMk/>
            <pc:sldMk cId="3086765662" sldId="871"/>
            <ac:picMk id="3" creationId="{37DE4E77-E0D6-0EB9-3EE8-CBFBA1F2BE9D}"/>
          </ac:picMkLst>
        </pc:picChg>
        <pc:cxnChg chg="del">
          <ac:chgData name="Nguyen Chi Son" userId="606856d02e9d83ac" providerId="LiveId" clId="{D20242F0-AA47-435F-A548-56B78DEB68A9}" dt="2022-05-20T07:32:17.383" v="642" actId="478"/>
          <ac:cxnSpMkLst>
            <pc:docMk/>
            <pc:sldMk cId="3086765662" sldId="871"/>
            <ac:cxnSpMk id="25" creationId="{50F89B79-5515-1DB3-1208-7C9041CA80AF}"/>
          </ac:cxnSpMkLst>
        </pc:cxnChg>
        <pc:cxnChg chg="del">
          <ac:chgData name="Nguyen Chi Son" userId="606856d02e9d83ac" providerId="LiveId" clId="{D20242F0-AA47-435F-A548-56B78DEB68A9}" dt="2022-05-20T07:32:17.383" v="642" actId="478"/>
          <ac:cxnSpMkLst>
            <pc:docMk/>
            <pc:sldMk cId="3086765662" sldId="871"/>
            <ac:cxnSpMk id="30" creationId="{E7CD332A-0A42-4E64-8C45-6AAE8A8332DD}"/>
          </ac:cxnSpMkLst>
        </pc:cxnChg>
      </pc:sldChg>
      <pc:sldChg chg="del">
        <pc:chgData name="Nguyen Chi Son" userId="606856d02e9d83ac" providerId="LiveId" clId="{D20242F0-AA47-435F-A548-56B78DEB68A9}" dt="2022-05-20T07:35:45.265" v="1378" actId="47"/>
        <pc:sldMkLst>
          <pc:docMk/>
          <pc:sldMk cId="1648170604" sldId="872"/>
        </pc:sldMkLst>
      </pc:sldChg>
      <pc:sldChg chg="addSp delSp modSp add mod modAnim">
        <pc:chgData name="Nguyen Chi Son" userId="606856d02e9d83ac" providerId="LiveId" clId="{D20242F0-AA47-435F-A548-56B78DEB68A9}" dt="2022-05-20T11:14:34.510" v="7044"/>
        <pc:sldMkLst>
          <pc:docMk/>
          <pc:sldMk cId="2506950628" sldId="872"/>
        </pc:sldMkLst>
        <pc:spChg chg="mod">
          <ac:chgData name="Nguyen Chi Son" userId="606856d02e9d83ac" providerId="LiveId" clId="{D20242F0-AA47-435F-A548-56B78DEB68A9}" dt="2022-05-20T07:45:57.268" v="1705" actId="20577"/>
          <ac:spMkLst>
            <pc:docMk/>
            <pc:sldMk cId="2506950628" sldId="872"/>
            <ac:spMk id="2" creationId="{BA8A6260-CA4B-46A9-A06E-C71EE59E6992}"/>
          </ac:spMkLst>
        </pc:spChg>
        <pc:spChg chg="add mod">
          <ac:chgData name="Nguyen Chi Son" userId="606856d02e9d83ac" providerId="LiveId" clId="{D20242F0-AA47-435F-A548-56B78DEB68A9}" dt="2022-05-20T07:51:55.881" v="2374" actId="207"/>
          <ac:spMkLst>
            <pc:docMk/>
            <pc:sldMk cId="2506950628" sldId="872"/>
            <ac:spMk id="6" creationId="{22B44A60-A3AF-E8B9-AE78-BC09081ABE7A}"/>
          </ac:spMkLst>
        </pc:spChg>
        <pc:picChg chg="add mod">
          <ac:chgData name="Nguyen Chi Son" userId="606856d02e9d83ac" providerId="LiveId" clId="{D20242F0-AA47-435F-A548-56B78DEB68A9}" dt="2022-05-20T07:51:21.677" v="2360" actId="1076"/>
          <ac:picMkLst>
            <pc:docMk/>
            <pc:sldMk cId="2506950628" sldId="872"/>
            <ac:picMk id="4" creationId="{C40A8EA7-2C08-FC81-CC4E-CB3EA9C582EB}"/>
          </ac:picMkLst>
        </pc:picChg>
        <pc:picChg chg="del">
          <ac:chgData name="Nguyen Chi Son" userId="606856d02e9d83ac" providerId="LiveId" clId="{D20242F0-AA47-435F-A548-56B78DEB68A9}" dt="2022-05-20T07:45:37.541" v="1596" actId="478"/>
          <ac:picMkLst>
            <pc:docMk/>
            <pc:sldMk cId="2506950628" sldId="872"/>
            <ac:picMk id="5" creationId="{AA4208F4-211A-0DCD-2D56-84326C70DC42}"/>
          </ac:picMkLst>
        </pc:picChg>
      </pc:sldChg>
      <pc:sldChg chg="addSp delSp modSp add mod ord delAnim modAnim">
        <pc:chgData name="Nguyen Chi Son" userId="606856d02e9d83ac" providerId="LiveId" clId="{D20242F0-AA47-435F-A548-56B78DEB68A9}" dt="2022-05-20T11:15:55.687" v="7064"/>
        <pc:sldMkLst>
          <pc:docMk/>
          <pc:sldMk cId="499882432" sldId="873"/>
        </pc:sldMkLst>
        <pc:spChg chg="mod">
          <ac:chgData name="Nguyen Chi Son" userId="606856d02e9d83ac" providerId="LiveId" clId="{D20242F0-AA47-435F-A548-56B78DEB68A9}" dt="2022-05-20T11:04:48.237" v="6282" actId="20577"/>
          <ac:spMkLst>
            <pc:docMk/>
            <pc:sldMk cId="499882432" sldId="873"/>
            <ac:spMk id="2" creationId="{BA8A6260-CA4B-46A9-A06E-C71EE59E6992}"/>
          </ac:spMkLst>
        </pc:spChg>
        <pc:spChg chg="add del mod">
          <ac:chgData name="Nguyen Chi Son" userId="606856d02e9d83ac" providerId="LiveId" clId="{D20242F0-AA47-435F-A548-56B78DEB68A9}" dt="2022-05-20T11:04:51.174" v="6284" actId="478"/>
          <ac:spMkLst>
            <pc:docMk/>
            <pc:sldMk cId="499882432" sldId="873"/>
            <ac:spMk id="5" creationId="{959DC5CC-5C06-2E1D-DB4B-4A2D84680265}"/>
          </ac:spMkLst>
        </pc:spChg>
        <pc:spChg chg="add mod">
          <ac:chgData name="Nguyen Chi Son" userId="606856d02e9d83ac" providerId="LiveId" clId="{D20242F0-AA47-435F-A548-56B78DEB68A9}" dt="2022-05-20T11:10:12.364" v="6837" actId="1035"/>
          <ac:spMkLst>
            <pc:docMk/>
            <pc:sldMk cId="499882432" sldId="873"/>
            <ac:spMk id="8" creationId="{0831C987-DC47-5C6B-746B-7FEAB2752CE3}"/>
          </ac:spMkLst>
        </pc:spChg>
        <pc:spChg chg="add mod">
          <ac:chgData name="Nguyen Chi Son" userId="606856d02e9d83ac" providerId="LiveId" clId="{D20242F0-AA47-435F-A548-56B78DEB68A9}" dt="2022-05-20T11:10:12.364" v="6837" actId="1035"/>
          <ac:spMkLst>
            <pc:docMk/>
            <pc:sldMk cId="499882432" sldId="873"/>
            <ac:spMk id="9" creationId="{EE987414-9DE2-B91C-C5D3-84DCF352B7FF}"/>
          </ac:spMkLst>
        </pc:spChg>
        <pc:graphicFrameChg chg="add del mod">
          <ac:chgData name="Nguyen Chi Son" userId="606856d02e9d83ac" providerId="LiveId" clId="{D20242F0-AA47-435F-A548-56B78DEB68A9}" dt="2022-05-20T11:04:50.183" v="6283" actId="478"/>
          <ac:graphicFrameMkLst>
            <pc:docMk/>
            <pc:sldMk cId="499882432" sldId="873"/>
            <ac:graphicFrameMk id="4" creationId="{9F944A12-054C-546A-6BEF-80C1FF78F081}"/>
          </ac:graphicFrameMkLst>
        </pc:graphicFrameChg>
        <pc:picChg chg="del">
          <ac:chgData name="Nguyen Chi Son" userId="606856d02e9d83ac" providerId="LiveId" clId="{D20242F0-AA47-435F-A548-56B78DEB68A9}" dt="2022-05-20T07:52:05.958" v="2376" actId="478"/>
          <ac:picMkLst>
            <pc:docMk/>
            <pc:sldMk cId="499882432" sldId="873"/>
            <ac:picMk id="5" creationId="{AA4208F4-211A-0DCD-2D56-84326C70DC42}"/>
          </ac:picMkLst>
        </pc:picChg>
        <pc:picChg chg="add mod">
          <ac:chgData name="Nguyen Chi Son" userId="606856d02e9d83ac" providerId="LiveId" clId="{D20242F0-AA47-435F-A548-56B78DEB68A9}" dt="2022-05-20T11:10:12.364" v="6837" actId="1035"/>
          <ac:picMkLst>
            <pc:docMk/>
            <pc:sldMk cId="499882432" sldId="873"/>
            <ac:picMk id="6" creationId="{E5485768-8C13-3D1C-2F8B-29C1C018B05F}"/>
          </ac:picMkLst>
        </pc:picChg>
        <pc:picChg chg="add mod">
          <ac:chgData name="Nguyen Chi Son" userId="606856d02e9d83ac" providerId="LiveId" clId="{D20242F0-AA47-435F-A548-56B78DEB68A9}" dt="2022-05-20T11:10:12.364" v="6837" actId="1035"/>
          <ac:picMkLst>
            <pc:docMk/>
            <pc:sldMk cId="499882432" sldId="873"/>
            <ac:picMk id="1026" creationId="{30D9A3F8-9A52-63DD-52D1-F65A5436F766}"/>
          </ac:picMkLst>
        </pc:picChg>
      </pc:sldChg>
      <pc:sldChg chg="modSp add mod">
        <pc:chgData name="Nguyen Chi Son" userId="606856d02e9d83ac" providerId="LiveId" clId="{D20242F0-AA47-435F-A548-56B78DEB68A9}" dt="2022-05-20T11:02:10.099" v="6001" actId="20577"/>
        <pc:sldMkLst>
          <pc:docMk/>
          <pc:sldMk cId="265803386" sldId="874"/>
        </pc:sldMkLst>
        <pc:spChg chg="mod">
          <ac:chgData name="Nguyen Chi Son" userId="606856d02e9d83ac" providerId="LiveId" clId="{D20242F0-AA47-435F-A548-56B78DEB68A9}" dt="2022-05-20T11:02:10.099" v="6001" actId="20577"/>
          <ac:spMkLst>
            <pc:docMk/>
            <pc:sldMk cId="265803386" sldId="874"/>
            <ac:spMk id="2" creationId="{DAF08EC2-5D0D-48D9-855C-A59C0E5ED55B}"/>
          </ac:spMkLst>
        </pc:spChg>
        <pc:spChg chg="mod">
          <ac:chgData name="Nguyen Chi Son" userId="606856d02e9d83ac" providerId="LiveId" clId="{D20242F0-AA47-435F-A548-56B78DEB68A9}" dt="2022-05-20T11:02:03.575" v="5951" actId="20577"/>
          <ac:spMkLst>
            <pc:docMk/>
            <pc:sldMk cId="265803386" sldId="874"/>
            <ac:spMk id="3" creationId="{8CD51C9F-FCB0-4185-93E6-835FC05E1B10}"/>
          </ac:spMkLst>
        </pc:spChg>
      </pc:sldChg>
      <pc:sldChg chg="addSp modSp add mod modAnim">
        <pc:chgData name="Nguyen Chi Son" userId="606856d02e9d83ac" providerId="LiveId" clId="{D20242F0-AA47-435F-A548-56B78DEB68A9}" dt="2022-05-20T08:35:21.337" v="2998" actId="1036"/>
        <pc:sldMkLst>
          <pc:docMk/>
          <pc:sldMk cId="1193280490" sldId="875"/>
        </pc:sldMkLst>
        <pc:spChg chg="mod">
          <ac:chgData name="Nguyen Chi Son" userId="606856d02e9d83ac" providerId="LiveId" clId="{D20242F0-AA47-435F-A548-56B78DEB68A9}" dt="2022-05-20T08:32:42.305" v="2849" actId="20577"/>
          <ac:spMkLst>
            <pc:docMk/>
            <pc:sldMk cId="1193280490" sldId="875"/>
            <ac:spMk id="19" creationId="{9C339D16-68E4-43C4-A62E-D0146138D23B}"/>
          </ac:spMkLst>
        </pc:spChg>
        <pc:spChg chg="mod">
          <ac:chgData name="Nguyen Chi Son" userId="606856d02e9d83ac" providerId="LiveId" clId="{D20242F0-AA47-435F-A548-56B78DEB68A9}" dt="2022-05-20T08:35:18.369" v="2982" actId="1036"/>
          <ac:spMkLst>
            <pc:docMk/>
            <pc:sldMk cId="1193280490" sldId="875"/>
            <ac:spMk id="20" creationId="{AA812A8D-1184-096F-7DA1-2E4382EF0D68}"/>
          </ac:spMkLst>
        </pc:spChg>
        <pc:spChg chg="mod">
          <ac:chgData name="Nguyen Chi Son" userId="606856d02e9d83ac" providerId="LiveId" clId="{D20242F0-AA47-435F-A548-56B78DEB68A9}" dt="2022-05-20T08:35:18.369" v="2982" actId="1036"/>
          <ac:spMkLst>
            <pc:docMk/>
            <pc:sldMk cId="1193280490" sldId="875"/>
            <ac:spMk id="21" creationId="{F9E2EBBC-7647-CD87-6AB5-DE097EE238A8}"/>
          </ac:spMkLst>
        </pc:spChg>
        <pc:picChg chg="add mod">
          <ac:chgData name="Nguyen Chi Son" userId="606856d02e9d83ac" providerId="LiveId" clId="{D20242F0-AA47-435F-A548-56B78DEB68A9}" dt="2022-05-20T08:35:21.337" v="2998" actId="1036"/>
          <ac:picMkLst>
            <pc:docMk/>
            <pc:sldMk cId="1193280490" sldId="875"/>
            <ac:picMk id="1026" creationId="{1201A7C3-A1DB-467A-3390-7E545F105B64}"/>
          </ac:picMkLst>
        </pc:picChg>
        <pc:picChg chg="add mod">
          <ac:chgData name="Nguyen Chi Son" userId="606856d02e9d83ac" providerId="LiveId" clId="{D20242F0-AA47-435F-A548-56B78DEB68A9}" dt="2022-05-20T08:35:21.337" v="2998" actId="1036"/>
          <ac:picMkLst>
            <pc:docMk/>
            <pc:sldMk cId="1193280490" sldId="875"/>
            <ac:picMk id="1028" creationId="{C574933C-A5A8-8C1E-C0CA-86C3ED2AE062}"/>
          </ac:picMkLst>
        </pc:picChg>
      </pc:sldChg>
      <pc:sldChg chg="addSp delSp modSp add mod modAnim">
        <pc:chgData name="Nguyen Chi Son" userId="606856d02e9d83ac" providerId="LiveId" clId="{D20242F0-AA47-435F-A548-56B78DEB68A9}" dt="2022-05-20T11:14:45.791" v="7046"/>
        <pc:sldMkLst>
          <pc:docMk/>
          <pc:sldMk cId="2252974847" sldId="876"/>
        </pc:sldMkLst>
        <pc:spChg chg="mod">
          <ac:chgData name="Nguyen Chi Son" userId="606856d02e9d83ac" providerId="LiveId" clId="{D20242F0-AA47-435F-A548-56B78DEB68A9}" dt="2022-05-20T08:36:38.952" v="3337" actId="20577"/>
          <ac:spMkLst>
            <pc:docMk/>
            <pc:sldMk cId="2252974847" sldId="876"/>
            <ac:spMk id="19" creationId="{9C339D16-68E4-43C4-A62E-D0146138D23B}"/>
          </ac:spMkLst>
        </pc:spChg>
        <pc:spChg chg="mod">
          <ac:chgData name="Nguyen Chi Son" userId="606856d02e9d83ac" providerId="LiveId" clId="{D20242F0-AA47-435F-A548-56B78DEB68A9}" dt="2022-05-20T08:36:45.171" v="3367" actId="1035"/>
          <ac:spMkLst>
            <pc:docMk/>
            <pc:sldMk cId="2252974847" sldId="876"/>
            <ac:spMk id="20" creationId="{AA812A8D-1184-096F-7DA1-2E4382EF0D68}"/>
          </ac:spMkLst>
        </pc:spChg>
        <pc:spChg chg="mod">
          <ac:chgData name="Nguyen Chi Son" userId="606856d02e9d83ac" providerId="LiveId" clId="{D20242F0-AA47-435F-A548-56B78DEB68A9}" dt="2022-05-20T08:38:13.941" v="3615" actId="20577"/>
          <ac:spMkLst>
            <pc:docMk/>
            <pc:sldMk cId="2252974847" sldId="876"/>
            <ac:spMk id="21" creationId="{F9E2EBBC-7647-CD87-6AB5-DE097EE238A8}"/>
          </ac:spMkLst>
        </pc:spChg>
        <pc:picChg chg="add mod">
          <ac:chgData name="Nguyen Chi Son" userId="606856d02e9d83ac" providerId="LiveId" clId="{D20242F0-AA47-435F-A548-56B78DEB68A9}" dt="2022-05-20T08:36:29.036" v="3298" actId="1076"/>
          <ac:picMkLst>
            <pc:docMk/>
            <pc:sldMk cId="2252974847" sldId="876"/>
            <ac:picMk id="3" creationId="{B9C073E3-8021-4252-2A49-B22BF6F3C096}"/>
          </ac:picMkLst>
        </pc:picChg>
        <pc:picChg chg="del">
          <ac:chgData name="Nguyen Chi Son" userId="606856d02e9d83ac" providerId="LiveId" clId="{D20242F0-AA47-435F-A548-56B78DEB68A9}" dt="2022-05-20T08:35:35.255" v="3000" actId="478"/>
          <ac:picMkLst>
            <pc:docMk/>
            <pc:sldMk cId="2252974847" sldId="876"/>
            <ac:picMk id="1026" creationId="{1201A7C3-A1DB-467A-3390-7E545F105B64}"/>
          </ac:picMkLst>
        </pc:picChg>
        <pc:picChg chg="del">
          <ac:chgData name="Nguyen Chi Son" userId="606856d02e9d83ac" providerId="LiveId" clId="{D20242F0-AA47-435F-A548-56B78DEB68A9}" dt="2022-05-20T08:35:35.607" v="3001" actId="478"/>
          <ac:picMkLst>
            <pc:docMk/>
            <pc:sldMk cId="2252974847" sldId="876"/>
            <ac:picMk id="1028" creationId="{C574933C-A5A8-8C1E-C0CA-86C3ED2AE062}"/>
          </ac:picMkLst>
        </pc:picChg>
      </pc:sldChg>
      <pc:sldChg chg="addSp delSp modSp add del mod delAnim modAnim">
        <pc:chgData name="Nguyen Chi Son" userId="606856d02e9d83ac" providerId="LiveId" clId="{D20242F0-AA47-435F-A548-56B78DEB68A9}" dt="2022-05-20T08:59:11.265" v="5037" actId="47"/>
        <pc:sldMkLst>
          <pc:docMk/>
          <pc:sldMk cId="1197157281" sldId="877"/>
        </pc:sldMkLst>
        <pc:spChg chg="add mod">
          <ac:chgData name="Nguyen Chi Son" userId="606856d02e9d83ac" providerId="LiveId" clId="{D20242F0-AA47-435F-A548-56B78DEB68A9}" dt="2022-05-20T08:43:55.398" v="4627" actId="20577"/>
          <ac:spMkLst>
            <pc:docMk/>
            <pc:sldMk cId="1197157281" sldId="877"/>
            <ac:spMk id="7" creationId="{A080DEFD-489E-988C-0BFE-BBFE71500792}"/>
          </ac:spMkLst>
        </pc:spChg>
        <pc:spChg chg="add mod">
          <ac:chgData name="Nguyen Chi Son" userId="606856d02e9d83ac" providerId="LiveId" clId="{D20242F0-AA47-435F-A548-56B78DEB68A9}" dt="2022-05-20T08:40:46.806" v="4390" actId="1035"/>
          <ac:spMkLst>
            <pc:docMk/>
            <pc:sldMk cId="1197157281" sldId="877"/>
            <ac:spMk id="8" creationId="{244A0E4D-9B81-4897-807D-E1D9457208B5}"/>
          </ac:spMkLst>
        </pc:spChg>
        <pc:spChg chg="add mod">
          <ac:chgData name="Nguyen Chi Son" userId="606856d02e9d83ac" providerId="LiveId" clId="{D20242F0-AA47-435F-A548-56B78DEB68A9}" dt="2022-05-20T08:42:46.074" v="4584" actId="20577"/>
          <ac:spMkLst>
            <pc:docMk/>
            <pc:sldMk cId="1197157281" sldId="877"/>
            <ac:spMk id="10" creationId="{9C465F6D-1B7D-9313-CFF2-AE1334FABFC4}"/>
          </ac:spMkLst>
        </pc:spChg>
        <pc:spChg chg="add mod">
          <ac:chgData name="Nguyen Chi Son" userId="606856d02e9d83ac" providerId="LiveId" clId="{D20242F0-AA47-435F-A548-56B78DEB68A9}" dt="2022-05-20T08:40:46.806" v="4390" actId="1035"/>
          <ac:spMkLst>
            <pc:docMk/>
            <pc:sldMk cId="1197157281" sldId="877"/>
            <ac:spMk id="11" creationId="{2E9206E3-6687-E70E-6A4F-C896033B4B0B}"/>
          </ac:spMkLst>
        </pc:spChg>
        <pc:spChg chg="mod">
          <ac:chgData name="Nguyen Chi Son" userId="606856d02e9d83ac" providerId="LiveId" clId="{D20242F0-AA47-435F-A548-56B78DEB68A9}" dt="2022-05-20T08:40:16.729" v="4381" actId="20577"/>
          <ac:spMkLst>
            <pc:docMk/>
            <pc:sldMk cId="1197157281" sldId="877"/>
            <ac:spMk id="19" creationId="{9C339D16-68E4-43C4-A62E-D0146138D23B}"/>
          </ac:spMkLst>
        </pc:spChg>
        <pc:spChg chg="del">
          <ac:chgData name="Nguyen Chi Son" userId="606856d02e9d83ac" providerId="LiveId" clId="{D20242F0-AA47-435F-A548-56B78DEB68A9}" dt="2022-05-20T08:38:36.487" v="3618" actId="478"/>
          <ac:spMkLst>
            <pc:docMk/>
            <pc:sldMk cId="1197157281" sldId="877"/>
            <ac:spMk id="20" creationId="{AA812A8D-1184-096F-7DA1-2E4382EF0D68}"/>
          </ac:spMkLst>
        </pc:spChg>
        <pc:spChg chg="del">
          <ac:chgData name="Nguyen Chi Son" userId="606856d02e9d83ac" providerId="LiveId" clId="{D20242F0-AA47-435F-A548-56B78DEB68A9}" dt="2022-05-20T08:38:36.487" v="3618" actId="478"/>
          <ac:spMkLst>
            <pc:docMk/>
            <pc:sldMk cId="1197157281" sldId="877"/>
            <ac:spMk id="21" creationId="{F9E2EBBC-7647-CD87-6AB5-DE097EE238A8}"/>
          </ac:spMkLst>
        </pc:spChg>
        <pc:graphicFrameChg chg="add mod">
          <ac:chgData name="Nguyen Chi Son" userId="606856d02e9d83ac" providerId="LiveId" clId="{D20242F0-AA47-435F-A548-56B78DEB68A9}" dt="2022-05-20T08:43:59.976" v="4628" actId="1076"/>
          <ac:graphicFrameMkLst>
            <pc:docMk/>
            <pc:sldMk cId="1197157281" sldId="877"/>
            <ac:graphicFrameMk id="12" creationId="{11900353-71AA-6E9A-0ECA-B65BE49CBCAA}"/>
          </ac:graphicFrameMkLst>
        </pc:graphicFrameChg>
        <pc:graphicFrameChg chg="add mod">
          <ac:chgData name="Nguyen Chi Son" userId="606856d02e9d83ac" providerId="LiveId" clId="{D20242F0-AA47-435F-A548-56B78DEB68A9}" dt="2022-05-20T08:43:25.352" v="4589" actId="1076"/>
          <ac:graphicFrameMkLst>
            <pc:docMk/>
            <pc:sldMk cId="1197157281" sldId="877"/>
            <ac:graphicFrameMk id="13" creationId="{EFF5A6C2-47F1-E82D-C354-A84B737F8D9B}"/>
          </ac:graphicFrameMkLst>
        </pc:graphicFrameChg>
        <pc:graphicFrameChg chg="add del mod">
          <ac:chgData name="Nguyen Chi Son" userId="606856d02e9d83ac" providerId="LiveId" clId="{D20242F0-AA47-435F-A548-56B78DEB68A9}" dt="2022-05-20T08:42:22.379" v="4558" actId="478"/>
          <ac:graphicFrameMkLst>
            <pc:docMk/>
            <pc:sldMk cId="1197157281" sldId="877"/>
            <ac:graphicFrameMk id="14" creationId="{24DBFC74-13A9-CAA6-0947-C24F22855F6A}"/>
          </ac:graphicFrameMkLst>
        </pc:graphicFrameChg>
        <pc:graphicFrameChg chg="add mod">
          <ac:chgData name="Nguyen Chi Son" userId="606856d02e9d83ac" providerId="LiveId" clId="{D20242F0-AA47-435F-A548-56B78DEB68A9}" dt="2022-05-20T08:44:46.819" v="4634"/>
          <ac:graphicFrameMkLst>
            <pc:docMk/>
            <pc:sldMk cId="1197157281" sldId="877"/>
            <ac:graphicFrameMk id="15" creationId="{79A607D1-B587-4835-EBCC-8F984B9458BB}"/>
          </ac:graphicFrameMkLst>
        </pc:graphicFrameChg>
        <pc:picChg chg="del">
          <ac:chgData name="Nguyen Chi Son" userId="606856d02e9d83ac" providerId="LiveId" clId="{D20242F0-AA47-435F-A548-56B78DEB68A9}" dt="2022-05-20T08:38:35.112" v="3617" actId="478"/>
          <ac:picMkLst>
            <pc:docMk/>
            <pc:sldMk cId="1197157281" sldId="877"/>
            <ac:picMk id="3" creationId="{B9C073E3-8021-4252-2A49-B22BF6F3C096}"/>
          </ac:picMkLst>
        </pc:picChg>
      </pc:sldChg>
      <pc:sldChg chg="addSp delSp modSp add mod delAnim modAnim">
        <pc:chgData name="Nguyen Chi Son" userId="606856d02e9d83ac" providerId="LiveId" clId="{D20242F0-AA47-435F-A548-56B78DEB68A9}" dt="2022-05-20T11:15:29.626" v="7058"/>
        <pc:sldMkLst>
          <pc:docMk/>
          <pc:sldMk cId="2807470781" sldId="878"/>
        </pc:sldMkLst>
        <pc:spChg chg="mod">
          <ac:chgData name="Nguyen Chi Son" userId="606856d02e9d83ac" providerId="LiveId" clId="{D20242F0-AA47-435F-A548-56B78DEB68A9}" dt="2022-05-20T08:59:04.677" v="5036" actId="1036"/>
          <ac:spMkLst>
            <pc:docMk/>
            <pc:sldMk cId="2807470781" sldId="878"/>
            <ac:spMk id="7" creationId="{A080DEFD-489E-988C-0BFE-BBFE71500792}"/>
          </ac:spMkLst>
        </pc:spChg>
        <pc:spChg chg="mod">
          <ac:chgData name="Nguyen Chi Son" userId="606856d02e9d83ac" providerId="LiveId" clId="{D20242F0-AA47-435F-A548-56B78DEB68A9}" dt="2022-05-20T08:59:04.677" v="5036" actId="1036"/>
          <ac:spMkLst>
            <pc:docMk/>
            <pc:sldMk cId="2807470781" sldId="878"/>
            <ac:spMk id="8" creationId="{244A0E4D-9B81-4897-807D-E1D9457208B5}"/>
          </ac:spMkLst>
        </pc:spChg>
        <pc:spChg chg="mod">
          <ac:chgData name="Nguyen Chi Son" userId="606856d02e9d83ac" providerId="LiveId" clId="{D20242F0-AA47-435F-A548-56B78DEB68A9}" dt="2022-05-20T08:59:04.677" v="5036" actId="1036"/>
          <ac:spMkLst>
            <pc:docMk/>
            <pc:sldMk cId="2807470781" sldId="878"/>
            <ac:spMk id="10" creationId="{9C465F6D-1B7D-9313-CFF2-AE1334FABFC4}"/>
          </ac:spMkLst>
        </pc:spChg>
        <pc:spChg chg="mod">
          <ac:chgData name="Nguyen Chi Son" userId="606856d02e9d83ac" providerId="LiveId" clId="{D20242F0-AA47-435F-A548-56B78DEB68A9}" dt="2022-05-20T08:59:04.677" v="5036" actId="1036"/>
          <ac:spMkLst>
            <pc:docMk/>
            <pc:sldMk cId="2807470781" sldId="878"/>
            <ac:spMk id="11" creationId="{2E9206E3-6687-E70E-6A4F-C896033B4B0B}"/>
          </ac:spMkLst>
        </pc:spChg>
        <pc:spChg chg="mod">
          <ac:chgData name="Nguyen Chi Son" userId="606856d02e9d83ac" providerId="LiveId" clId="{D20242F0-AA47-435F-A548-56B78DEB68A9}" dt="2022-05-20T08:47:01.585" v="4698" actId="20577"/>
          <ac:spMkLst>
            <pc:docMk/>
            <pc:sldMk cId="2807470781" sldId="878"/>
            <ac:spMk id="19" creationId="{9C339D16-68E4-43C4-A62E-D0146138D23B}"/>
          </ac:spMkLst>
        </pc:spChg>
        <pc:graphicFrameChg chg="mod">
          <ac:chgData name="Nguyen Chi Son" userId="606856d02e9d83ac" providerId="LiveId" clId="{D20242F0-AA47-435F-A548-56B78DEB68A9}" dt="2022-05-20T08:59:04.677" v="5036" actId="1036"/>
          <ac:graphicFrameMkLst>
            <pc:docMk/>
            <pc:sldMk cId="2807470781" sldId="878"/>
            <ac:graphicFrameMk id="12" creationId="{11900353-71AA-6E9A-0ECA-B65BE49CBCAA}"/>
          </ac:graphicFrameMkLst>
        </pc:graphicFrameChg>
        <pc:graphicFrameChg chg="mod">
          <ac:chgData name="Nguyen Chi Son" userId="606856d02e9d83ac" providerId="LiveId" clId="{D20242F0-AA47-435F-A548-56B78DEB68A9}" dt="2022-05-20T08:59:04.677" v="5036" actId="1036"/>
          <ac:graphicFrameMkLst>
            <pc:docMk/>
            <pc:sldMk cId="2807470781" sldId="878"/>
            <ac:graphicFrameMk id="13" creationId="{EFF5A6C2-47F1-E82D-C354-A84B737F8D9B}"/>
          </ac:graphicFrameMkLst>
        </pc:graphicFrameChg>
        <pc:graphicFrameChg chg="del mod">
          <ac:chgData name="Nguyen Chi Son" userId="606856d02e9d83ac" providerId="LiveId" clId="{D20242F0-AA47-435F-A548-56B78DEB68A9}" dt="2022-05-20T08:54:38.955" v="4869" actId="478"/>
          <ac:graphicFrameMkLst>
            <pc:docMk/>
            <pc:sldMk cId="2807470781" sldId="878"/>
            <ac:graphicFrameMk id="15" creationId="{79A607D1-B587-4835-EBCC-8F984B9458BB}"/>
          </ac:graphicFrameMkLst>
        </pc:graphicFrameChg>
        <pc:graphicFrameChg chg="add mod">
          <ac:chgData name="Nguyen Chi Son" userId="606856d02e9d83ac" providerId="LiveId" clId="{D20242F0-AA47-435F-A548-56B78DEB68A9}" dt="2022-05-20T08:52:06.673" v="4737" actId="1076"/>
          <ac:graphicFrameMkLst>
            <pc:docMk/>
            <pc:sldMk cId="2807470781" sldId="878"/>
            <ac:graphicFrameMk id="25" creationId="{E304FA1F-962E-BB2C-3DBD-7BE03B5A2FF6}"/>
          </ac:graphicFrameMkLst>
        </pc:graphicFrameChg>
        <pc:graphicFrameChg chg="add mod">
          <ac:chgData name="Nguyen Chi Son" userId="606856d02e9d83ac" providerId="LiveId" clId="{D20242F0-AA47-435F-A548-56B78DEB68A9}" dt="2022-05-20T08:52:15.585" v="4741" actId="1076"/>
          <ac:graphicFrameMkLst>
            <pc:docMk/>
            <pc:sldMk cId="2807470781" sldId="878"/>
            <ac:graphicFrameMk id="26" creationId="{465D2AD2-348D-06FE-96EB-4D8E973F8F8C}"/>
          </ac:graphicFrameMkLst>
        </pc:graphicFrameChg>
        <pc:graphicFrameChg chg="add mod">
          <ac:chgData name="Nguyen Chi Son" userId="606856d02e9d83ac" providerId="LiveId" clId="{D20242F0-AA47-435F-A548-56B78DEB68A9}" dt="2022-05-20T08:52:24.041" v="4745" actId="1076"/>
          <ac:graphicFrameMkLst>
            <pc:docMk/>
            <pc:sldMk cId="2807470781" sldId="878"/>
            <ac:graphicFrameMk id="27" creationId="{CEA9C906-3722-C50B-F586-11CC1DA2490C}"/>
          </ac:graphicFrameMkLst>
        </pc:graphicFrameChg>
        <pc:graphicFrameChg chg="add mod">
          <ac:chgData name="Nguyen Chi Son" userId="606856d02e9d83ac" providerId="LiveId" clId="{D20242F0-AA47-435F-A548-56B78DEB68A9}" dt="2022-05-20T08:56:08.309" v="4883" actId="571"/>
          <ac:graphicFrameMkLst>
            <pc:docMk/>
            <pc:sldMk cId="2807470781" sldId="878"/>
            <ac:graphicFrameMk id="29" creationId="{1B6BE0AF-E78D-AF07-A798-8FD8C9EFB5DB}"/>
          </ac:graphicFrameMkLst>
        </pc:graphicFrameChg>
        <pc:graphicFrameChg chg="add del mod">
          <ac:chgData name="Nguyen Chi Son" userId="606856d02e9d83ac" providerId="LiveId" clId="{D20242F0-AA47-435F-A548-56B78DEB68A9}" dt="2022-05-20T08:57:56.757" v="4943" actId="478"/>
          <ac:graphicFrameMkLst>
            <pc:docMk/>
            <pc:sldMk cId="2807470781" sldId="878"/>
            <ac:graphicFrameMk id="33" creationId="{9A8337D5-E5FF-D5D7-82B1-5BE46506EC92}"/>
          </ac:graphicFrameMkLst>
        </pc:graphicFrameChg>
        <pc:picChg chg="add mod">
          <ac:chgData name="Nguyen Chi Son" userId="606856d02e9d83ac" providerId="LiveId" clId="{D20242F0-AA47-435F-A548-56B78DEB68A9}" dt="2022-05-20T08:46:44.632" v="4678" actId="1076"/>
          <ac:picMkLst>
            <pc:docMk/>
            <pc:sldMk cId="2807470781" sldId="878"/>
            <ac:picMk id="2050" creationId="{83B8755A-A0D8-E70B-1A01-42E3EEE4B589}"/>
          </ac:picMkLst>
        </pc:picChg>
        <pc:cxnChg chg="add mod">
          <ac:chgData name="Nguyen Chi Son" userId="606856d02e9d83ac" providerId="LiveId" clId="{D20242F0-AA47-435F-A548-56B78DEB68A9}" dt="2022-05-20T08:51:35.321" v="4730" actId="208"/>
          <ac:cxnSpMkLst>
            <pc:docMk/>
            <pc:sldMk cId="2807470781" sldId="878"/>
            <ac:cxnSpMk id="14" creationId="{32D7CA2C-F8D6-BE13-D48B-5FA5D9433803}"/>
          </ac:cxnSpMkLst>
        </pc:cxnChg>
        <pc:cxnChg chg="add mod">
          <ac:chgData name="Nguyen Chi Son" userId="606856d02e9d83ac" providerId="LiveId" clId="{D20242F0-AA47-435F-A548-56B78DEB68A9}" dt="2022-05-20T08:51:35.321" v="4730" actId="208"/>
          <ac:cxnSpMkLst>
            <pc:docMk/>
            <pc:sldMk cId="2807470781" sldId="878"/>
            <ac:cxnSpMk id="16" creationId="{EB7F06F7-A66B-A1CB-A87A-BC5FBD07F023}"/>
          </ac:cxnSpMkLst>
        </pc:cxnChg>
        <pc:cxnChg chg="add mod">
          <ac:chgData name="Nguyen Chi Son" userId="606856d02e9d83ac" providerId="LiveId" clId="{D20242F0-AA47-435F-A548-56B78DEB68A9}" dt="2022-05-20T08:51:35.321" v="4730" actId="208"/>
          <ac:cxnSpMkLst>
            <pc:docMk/>
            <pc:sldMk cId="2807470781" sldId="878"/>
            <ac:cxnSpMk id="22" creationId="{4C2DE7AD-BBFB-63E1-6DE0-334A641B00DD}"/>
          </ac:cxnSpMkLst>
        </pc:cxnChg>
        <pc:cxnChg chg="add mod">
          <ac:chgData name="Nguyen Chi Son" userId="606856d02e9d83ac" providerId="LiveId" clId="{D20242F0-AA47-435F-A548-56B78DEB68A9}" dt="2022-05-20T08:56:08.309" v="4883" actId="571"/>
          <ac:cxnSpMkLst>
            <pc:docMk/>
            <pc:sldMk cId="2807470781" sldId="878"/>
            <ac:cxnSpMk id="28" creationId="{4A7EB32E-4A1E-E2FD-5FC4-CA17A37123AC}"/>
          </ac:cxnSpMkLst>
        </pc:cxnChg>
        <pc:cxnChg chg="add mod">
          <ac:chgData name="Nguyen Chi Son" userId="606856d02e9d83ac" providerId="LiveId" clId="{D20242F0-AA47-435F-A548-56B78DEB68A9}" dt="2022-05-20T08:59:04.677" v="5036" actId="1036"/>
          <ac:cxnSpMkLst>
            <pc:docMk/>
            <pc:sldMk cId="2807470781" sldId="878"/>
            <ac:cxnSpMk id="30" creationId="{50A9BD6F-B616-1CEC-02A4-2DF1A3ED3833}"/>
          </ac:cxnSpMkLst>
        </pc:cxnChg>
      </pc:sldChg>
      <pc:sldChg chg="addSp delSp modSp add mod modAnim">
        <pc:chgData name="Nguyen Chi Son" userId="606856d02e9d83ac" providerId="LiveId" clId="{D20242F0-AA47-435F-A548-56B78DEB68A9}" dt="2022-05-20T11:15:44.500" v="7061"/>
        <pc:sldMkLst>
          <pc:docMk/>
          <pc:sldMk cId="1325680507" sldId="879"/>
        </pc:sldMkLst>
        <pc:spChg chg="mod">
          <ac:chgData name="Nguyen Chi Son" userId="606856d02e9d83ac" providerId="LiveId" clId="{D20242F0-AA47-435F-A548-56B78DEB68A9}" dt="2022-05-20T09:01:26.332" v="5227" actId="20577"/>
          <ac:spMkLst>
            <pc:docMk/>
            <pc:sldMk cId="1325680507" sldId="879"/>
            <ac:spMk id="7" creationId="{A080DEFD-489E-988C-0BFE-BBFE71500792}"/>
          </ac:spMkLst>
        </pc:spChg>
        <pc:spChg chg="mod">
          <ac:chgData name="Nguyen Chi Son" userId="606856d02e9d83ac" providerId="LiveId" clId="{D20242F0-AA47-435F-A548-56B78DEB68A9}" dt="2022-05-20T09:01:19.958" v="5223" actId="122"/>
          <ac:spMkLst>
            <pc:docMk/>
            <pc:sldMk cId="1325680507" sldId="879"/>
            <ac:spMk id="10" creationId="{9C465F6D-1B7D-9313-CFF2-AE1334FABFC4}"/>
          </ac:spMkLst>
        </pc:spChg>
        <pc:graphicFrameChg chg="mod">
          <ac:chgData name="Nguyen Chi Son" userId="606856d02e9d83ac" providerId="LiveId" clId="{D20242F0-AA47-435F-A548-56B78DEB68A9}" dt="2022-05-20T09:01:29.968" v="5228" actId="1076"/>
          <ac:graphicFrameMkLst>
            <pc:docMk/>
            <pc:sldMk cId="1325680507" sldId="879"/>
            <ac:graphicFrameMk id="12" creationId="{11900353-71AA-6E9A-0ECA-B65BE49CBCAA}"/>
          </ac:graphicFrameMkLst>
        </pc:graphicFrameChg>
        <pc:graphicFrameChg chg="mod">
          <ac:chgData name="Nguyen Chi Son" userId="606856d02e9d83ac" providerId="LiveId" clId="{D20242F0-AA47-435F-A548-56B78DEB68A9}" dt="2022-05-20T09:01:21.534" v="5224" actId="1076"/>
          <ac:graphicFrameMkLst>
            <pc:docMk/>
            <pc:sldMk cId="1325680507" sldId="879"/>
            <ac:graphicFrameMk id="13" creationId="{EFF5A6C2-47F1-E82D-C354-A84B737F8D9B}"/>
          </ac:graphicFrameMkLst>
        </pc:graphicFrameChg>
        <pc:cxnChg chg="add del mod">
          <ac:chgData name="Nguyen Chi Son" userId="606856d02e9d83ac" providerId="LiveId" clId="{D20242F0-AA47-435F-A548-56B78DEB68A9}" dt="2022-05-20T09:01:29.968" v="5228" actId="1076"/>
          <ac:cxnSpMkLst>
            <pc:docMk/>
            <pc:sldMk cId="1325680507" sldId="879"/>
            <ac:cxnSpMk id="30" creationId="{50A9BD6F-B616-1CEC-02A4-2DF1A3ED3833}"/>
          </ac:cxnSpMkLst>
        </pc:cxnChg>
      </pc:sldChg>
      <pc:sldChg chg="delSp modSp add mod delAnim modAnim">
        <pc:chgData name="Nguyen Chi Son" userId="606856d02e9d83ac" providerId="LiveId" clId="{D20242F0-AA47-435F-A548-56B78DEB68A9}" dt="2022-05-20T11:15:51.078" v="7063"/>
        <pc:sldMkLst>
          <pc:docMk/>
          <pc:sldMk cId="1878154910" sldId="880"/>
        </pc:sldMkLst>
        <pc:spChg chg="del">
          <ac:chgData name="Nguyen Chi Son" userId="606856d02e9d83ac" providerId="LiveId" clId="{D20242F0-AA47-435F-A548-56B78DEB68A9}" dt="2022-05-20T09:05:08.316" v="5929" actId="478"/>
          <ac:spMkLst>
            <pc:docMk/>
            <pc:sldMk cId="1878154910" sldId="880"/>
            <ac:spMk id="7" creationId="{A080DEFD-489E-988C-0BFE-BBFE71500792}"/>
          </ac:spMkLst>
        </pc:spChg>
        <pc:spChg chg="mod">
          <ac:chgData name="Nguyen Chi Son" userId="606856d02e9d83ac" providerId="LiveId" clId="{D20242F0-AA47-435F-A548-56B78DEB68A9}" dt="2022-05-20T11:02:31.256" v="6027" actId="1035"/>
          <ac:spMkLst>
            <pc:docMk/>
            <pc:sldMk cId="1878154910" sldId="880"/>
            <ac:spMk id="8" creationId="{244A0E4D-9B81-4897-807D-E1D9457208B5}"/>
          </ac:spMkLst>
        </pc:spChg>
        <pc:spChg chg="mod">
          <ac:chgData name="Nguyen Chi Son" userId="606856d02e9d83ac" providerId="LiveId" clId="{D20242F0-AA47-435F-A548-56B78DEB68A9}" dt="2022-05-20T11:02:31.256" v="6027" actId="1035"/>
          <ac:spMkLst>
            <pc:docMk/>
            <pc:sldMk cId="1878154910" sldId="880"/>
            <ac:spMk id="10" creationId="{9C465F6D-1B7D-9313-CFF2-AE1334FABFC4}"/>
          </ac:spMkLst>
        </pc:spChg>
        <pc:spChg chg="del">
          <ac:chgData name="Nguyen Chi Son" userId="606856d02e9d83ac" providerId="LiveId" clId="{D20242F0-AA47-435F-A548-56B78DEB68A9}" dt="2022-05-20T09:05:08.316" v="5929" actId="478"/>
          <ac:spMkLst>
            <pc:docMk/>
            <pc:sldMk cId="1878154910" sldId="880"/>
            <ac:spMk id="11" creationId="{2E9206E3-6687-E70E-6A4F-C896033B4B0B}"/>
          </ac:spMkLst>
        </pc:spChg>
        <pc:spChg chg="mod">
          <ac:chgData name="Nguyen Chi Son" userId="606856d02e9d83ac" providerId="LiveId" clId="{D20242F0-AA47-435F-A548-56B78DEB68A9}" dt="2022-05-20T11:02:17.545" v="6002" actId="20577"/>
          <ac:spMkLst>
            <pc:docMk/>
            <pc:sldMk cId="1878154910" sldId="880"/>
            <ac:spMk id="19" creationId="{9C339D16-68E4-43C4-A62E-D0146138D23B}"/>
          </ac:spMkLst>
        </pc:spChg>
        <pc:graphicFrameChg chg="del">
          <ac:chgData name="Nguyen Chi Son" userId="606856d02e9d83ac" providerId="LiveId" clId="{D20242F0-AA47-435F-A548-56B78DEB68A9}" dt="2022-05-20T09:05:08.316" v="5929" actId="478"/>
          <ac:graphicFrameMkLst>
            <pc:docMk/>
            <pc:sldMk cId="1878154910" sldId="880"/>
            <ac:graphicFrameMk id="12" creationId="{11900353-71AA-6E9A-0ECA-B65BE49CBCAA}"/>
          </ac:graphicFrameMkLst>
        </pc:graphicFrameChg>
        <pc:graphicFrameChg chg="del">
          <ac:chgData name="Nguyen Chi Son" userId="606856d02e9d83ac" providerId="LiveId" clId="{D20242F0-AA47-435F-A548-56B78DEB68A9}" dt="2022-05-20T09:05:05.061" v="5928" actId="478"/>
          <ac:graphicFrameMkLst>
            <pc:docMk/>
            <pc:sldMk cId="1878154910" sldId="880"/>
            <ac:graphicFrameMk id="13" creationId="{EFF5A6C2-47F1-E82D-C354-A84B737F8D9B}"/>
          </ac:graphicFrameMkLst>
        </pc:graphicFrameChg>
        <pc:graphicFrameChg chg="del">
          <ac:chgData name="Nguyen Chi Son" userId="606856d02e9d83ac" providerId="LiveId" clId="{D20242F0-AA47-435F-A548-56B78DEB68A9}" dt="2022-05-20T09:03:15.002" v="5231" actId="478"/>
          <ac:graphicFrameMkLst>
            <pc:docMk/>
            <pc:sldMk cId="1878154910" sldId="880"/>
            <ac:graphicFrameMk id="25" creationId="{E304FA1F-962E-BB2C-3DBD-7BE03B5A2FF6}"/>
          </ac:graphicFrameMkLst>
        </pc:graphicFrameChg>
        <pc:graphicFrameChg chg="del">
          <ac:chgData name="Nguyen Chi Son" userId="606856d02e9d83ac" providerId="LiveId" clId="{D20242F0-AA47-435F-A548-56B78DEB68A9}" dt="2022-05-20T09:03:15.002" v="5231" actId="478"/>
          <ac:graphicFrameMkLst>
            <pc:docMk/>
            <pc:sldMk cId="1878154910" sldId="880"/>
            <ac:graphicFrameMk id="26" creationId="{465D2AD2-348D-06FE-96EB-4D8E973F8F8C}"/>
          </ac:graphicFrameMkLst>
        </pc:graphicFrameChg>
        <pc:graphicFrameChg chg="del">
          <ac:chgData name="Nguyen Chi Son" userId="606856d02e9d83ac" providerId="LiveId" clId="{D20242F0-AA47-435F-A548-56B78DEB68A9}" dt="2022-05-20T09:03:15.002" v="5231" actId="478"/>
          <ac:graphicFrameMkLst>
            <pc:docMk/>
            <pc:sldMk cId="1878154910" sldId="880"/>
            <ac:graphicFrameMk id="27" creationId="{CEA9C906-3722-C50B-F586-11CC1DA2490C}"/>
          </ac:graphicFrameMkLst>
        </pc:graphicFrameChg>
        <pc:picChg chg="del">
          <ac:chgData name="Nguyen Chi Son" userId="606856d02e9d83ac" providerId="LiveId" clId="{D20242F0-AA47-435F-A548-56B78DEB68A9}" dt="2022-05-20T09:03:12.897" v="5230" actId="478"/>
          <ac:picMkLst>
            <pc:docMk/>
            <pc:sldMk cId="1878154910" sldId="880"/>
            <ac:picMk id="2050" creationId="{83B8755A-A0D8-E70B-1A01-42E3EEE4B589}"/>
          </ac:picMkLst>
        </pc:picChg>
        <pc:cxnChg chg="del">
          <ac:chgData name="Nguyen Chi Son" userId="606856d02e9d83ac" providerId="LiveId" clId="{D20242F0-AA47-435F-A548-56B78DEB68A9}" dt="2022-05-20T09:03:15.002" v="5231" actId="478"/>
          <ac:cxnSpMkLst>
            <pc:docMk/>
            <pc:sldMk cId="1878154910" sldId="880"/>
            <ac:cxnSpMk id="14" creationId="{32D7CA2C-F8D6-BE13-D48B-5FA5D9433803}"/>
          </ac:cxnSpMkLst>
        </pc:cxnChg>
        <pc:cxnChg chg="del">
          <ac:chgData name="Nguyen Chi Son" userId="606856d02e9d83ac" providerId="LiveId" clId="{D20242F0-AA47-435F-A548-56B78DEB68A9}" dt="2022-05-20T09:03:15.002" v="5231" actId="478"/>
          <ac:cxnSpMkLst>
            <pc:docMk/>
            <pc:sldMk cId="1878154910" sldId="880"/>
            <ac:cxnSpMk id="16" creationId="{EB7F06F7-A66B-A1CB-A87A-BC5FBD07F023}"/>
          </ac:cxnSpMkLst>
        </pc:cxnChg>
        <pc:cxnChg chg="del">
          <ac:chgData name="Nguyen Chi Son" userId="606856d02e9d83ac" providerId="LiveId" clId="{D20242F0-AA47-435F-A548-56B78DEB68A9}" dt="2022-05-20T09:03:15.002" v="5231" actId="478"/>
          <ac:cxnSpMkLst>
            <pc:docMk/>
            <pc:sldMk cId="1878154910" sldId="880"/>
            <ac:cxnSpMk id="22" creationId="{4C2DE7AD-BBFB-63E1-6DE0-334A641B00DD}"/>
          </ac:cxnSpMkLst>
        </pc:cxnChg>
        <pc:cxnChg chg="del">
          <ac:chgData name="Nguyen Chi Son" userId="606856d02e9d83ac" providerId="LiveId" clId="{D20242F0-AA47-435F-A548-56B78DEB68A9}" dt="2022-05-20T09:05:08.316" v="5929" actId="478"/>
          <ac:cxnSpMkLst>
            <pc:docMk/>
            <pc:sldMk cId="1878154910" sldId="880"/>
            <ac:cxnSpMk id="30" creationId="{50A9BD6F-B616-1CEC-02A4-2DF1A3ED3833}"/>
          </ac:cxnSpMkLst>
        </pc:cxnChg>
      </pc:sldChg>
      <pc:sldChg chg="modSp add ord modAnim">
        <pc:chgData name="Nguyen Chi Son" userId="606856d02e9d83ac" providerId="LiveId" clId="{D20242F0-AA47-435F-A548-56B78DEB68A9}" dt="2022-05-20T11:14:37.401" v="7045"/>
        <pc:sldMkLst>
          <pc:docMk/>
          <pc:sldMk cId="3029192842" sldId="881"/>
        </pc:sldMkLst>
        <pc:spChg chg="mod">
          <ac:chgData name="Nguyen Chi Son" userId="606856d02e9d83ac" providerId="LiveId" clId="{D20242F0-AA47-435F-A548-56B78DEB68A9}" dt="2022-05-20T11:02:57.937" v="6039" actId="20577"/>
          <ac:spMkLst>
            <pc:docMk/>
            <pc:sldMk cId="3029192842" sldId="881"/>
            <ac:spMk id="5" creationId="{959DC5CC-5C06-2E1D-DB4B-4A2D84680265}"/>
          </ac:spMkLst>
        </pc:spChg>
      </pc:sldChg>
      <pc:sldChg chg="addSp delSp modSp add mod modAnim">
        <pc:chgData name="Nguyen Chi Son" userId="606856d02e9d83ac" providerId="LiveId" clId="{D20242F0-AA47-435F-A548-56B78DEB68A9}" dt="2022-05-20T11:15:59" v="7065"/>
        <pc:sldMkLst>
          <pc:docMk/>
          <pc:sldMk cId="2473169954" sldId="882"/>
        </pc:sldMkLst>
        <pc:spChg chg="mod">
          <ac:chgData name="Nguyen Chi Son" userId="606856d02e9d83ac" providerId="LiveId" clId="{D20242F0-AA47-435F-A548-56B78DEB68A9}" dt="2022-05-20T11:10:22.879" v="6890" actId="20577"/>
          <ac:spMkLst>
            <pc:docMk/>
            <pc:sldMk cId="2473169954" sldId="882"/>
            <ac:spMk id="2" creationId="{BA8A6260-CA4B-46A9-A06E-C71EE59E6992}"/>
          </ac:spMkLst>
        </pc:spChg>
        <pc:spChg chg="mod">
          <ac:chgData name="Nguyen Chi Son" userId="606856d02e9d83ac" providerId="LiveId" clId="{D20242F0-AA47-435F-A548-56B78DEB68A9}" dt="2022-05-20T11:14:16.011" v="7042" actId="555"/>
          <ac:spMkLst>
            <pc:docMk/>
            <pc:sldMk cId="2473169954" sldId="882"/>
            <ac:spMk id="8" creationId="{0831C987-DC47-5C6B-746B-7FEAB2752CE3}"/>
          </ac:spMkLst>
        </pc:spChg>
        <pc:spChg chg="mod">
          <ac:chgData name="Nguyen Chi Son" userId="606856d02e9d83ac" providerId="LiveId" clId="{D20242F0-AA47-435F-A548-56B78DEB68A9}" dt="2022-05-20T11:14:16.011" v="7042" actId="555"/>
          <ac:spMkLst>
            <pc:docMk/>
            <pc:sldMk cId="2473169954" sldId="882"/>
            <ac:spMk id="9" creationId="{EE987414-9DE2-B91C-C5D3-84DCF352B7FF}"/>
          </ac:spMkLst>
        </pc:spChg>
        <pc:picChg chg="del">
          <ac:chgData name="Nguyen Chi Son" userId="606856d02e9d83ac" providerId="LiveId" clId="{D20242F0-AA47-435F-A548-56B78DEB68A9}" dt="2022-05-20T11:10:37.817" v="6891" actId="478"/>
          <ac:picMkLst>
            <pc:docMk/>
            <pc:sldMk cId="2473169954" sldId="882"/>
            <ac:picMk id="6" creationId="{E5485768-8C13-3D1C-2F8B-29C1C018B05F}"/>
          </ac:picMkLst>
        </pc:picChg>
        <pc:picChg chg="del">
          <ac:chgData name="Nguyen Chi Son" userId="606856d02e9d83ac" providerId="LiveId" clId="{D20242F0-AA47-435F-A548-56B78DEB68A9}" dt="2022-05-20T11:10:38.270" v="6892" actId="478"/>
          <ac:picMkLst>
            <pc:docMk/>
            <pc:sldMk cId="2473169954" sldId="882"/>
            <ac:picMk id="1026" creationId="{30D9A3F8-9A52-63DD-52D1-F65A5436F766}"/>
          </ac:picMkLst>
        </pc:picChg>
        <pc:picChg chg="add mod">
          <ac:chgData name="Nguyen Chi Son" userId="606856d02e9d83ac" providerId="LiveId" clId="{D20242F0-AA47-435F-A548-56B78DEB68A9}" dt="2022-05-20T11:13:50.918" v="7034" actId="1076"/>
          <ac:picMkLst>
            <pc:docMk/>
            <pc:sldMk cId="2473169954" sldId="882"/>
            <ac:picMk id="2050" creationId="{273FEC68-3B82-B790-F718-20BBCFB89C9F}"/>
          </ac:picMkLst>
        </pc:picChg>
        <pc:picChg chg="add mod">
          <ac:chgData name="Nguyen Chi Son" userId="606856d02e9d83ac" providerId="LiveId" clId="{D20242F0-AA47-435F-A548-56B78DEB68A9}" dt="2022-05-20T11:13:53.371" v="7035" actId="1076"/>
          <ac:picMkLst>
            <pc:docMk/>
            <pc:sldMk cId="2473169954" sldId="882"/>
            <ac:picMk id="2052" creationId="{8A642861-3817-7F27-0B94-D072C2C18502}"/>
          </ac:picMkLst>
        </pc:picChg>
      </pc:sldChg>
    </pc:docChg>
  </pc:docChgLst>
  <pc:docChgLst>
    <pc:chgData name="Nguyen Chi Son" userId="606856d02e9d83ac" providerId="LiveId" clId="{F35D54F0-9644-4D80-AFE0-4180622EC29D}"/>
    <pc:docChg chg="undo redo custSel addSld delSld modSld sldOrd">
      <pc:chgData name="Nguyen Chi Son" userId="606856d02e9d83ac" providerId="LiveId" clId="{F35D54F0-9644-4D80-AFE0-4180622EC29D}" dt="2022-05-18T18:50:22.074" v="4512"/>
      <pc:docMkLst>
        <pc:docMk/>
      </pc:docMkLst>
      <pc:sldChg chg="modSp mod">
        <pc:chgData name="Nguyen Chi Son" userId="606856d02e9d83ac" providerId="LiveId" clId="{F35D54F0-9644-4D80-AFE0-4180622EC29D}" dt="2022-05-18T15:35:44.623" v="1" actId="20577"/>
        <pc:sldMkLst>
          <pc:docMk/>
          <pc:sldMk cId="2922349590" sldId="256"/>
        </pc:sldMkLst>
        <pc:spChg chg="mod">
          <ac:chgData name="Nguyen Chi Son" userId="606856d02e9d83ac" providerId="LiveId" clId="{F35D54F0-9644-4D80-AFE0-4180622EC29D}" dt="2022-05-18T15:35:44.623" v="1" actId="20577"/>
          <ac:spMkLst>
            <pc:docMk/>
            <pc:sldMk cId="2922349590" sldId="256"/>
            <ac:spMk id="136" creationId="{C574B640-0199-463F-87CA-8E3956B46E10}"/>
          </ac:spMkLst>
        </pc:spChg>
      </pc:sldChg>
      <pc:sldChg chg="modSp mod">
        <pc:chgData name="Nguyen Chi Son" userId="606856d02e9d83ac" providerId="LiveId" clId="{F35D54F0-9644-4D80-AFE0-4180622EC29D}" dt="2022-05-18T15:49:06.967" v="592" actId="20577"/>
        <pc:sldMkLst>
          <pc:docMk/>
          <pc:sldMk cId="3319126272" sldId="622"/>
        </pc:sldMkLst>
        <pc:spChg chg="mod">
          <ac:chgData name="Nguyen Chi Son" userId="606856d02e9d83ac" providerId="LiveId" clId="{F35D54F0-9644-4D80-AFE0-4180622EC29D}" dt="2022-05-18T15:49:06.967" v="592" actId="20577"/>
          <ac:spMkLst>
            <pc:docMk/>
            <pc:sldMk cId="3319126272" sldId="622"/>
            <ac:spMk id="2" creationId="{DAF08EC2-5D0D-48D9-855C-A59C0E5ED55B}"/>
          </ac:spMkLst>
        </pc:spChg>
      </pc:sldChg>
      <pc:sldChg chg="modSp mod">
        <pc:chgData name="Nguyen Chi Son" userId="606856d02e9d83ac" providerId="LiveId" clId="{F35D54F0-9644-4D80-AFE0-4180622EC29D}" dt="2022-05-18T15:35:53.849" v="32" actId="20577"/>
        <pc:sldMkLst>
          <pc:docMk/>
          <pc:sldMk cId="1033004166" sldId="675"/>
        </pc:sldMkLst>
        <pc:spChg chg="mod">
          <ac:chgData name="Nguyen Chi Son" userId="606856d02e9d83ac" providerId="LiveId" clId="{F35D54F0-9644-4D80-AFE0-4180622EC29D}" dt="2022-05-18T15:35:53.849" v="32" actId="20577"/>
          <ac:spMkLst>
            <pc:docMk/>
            <pc:sldMk cId="1033004166" sldId="675"/>
            <ac:spMk id="2" creationId="{DAF08EC2-5D0D-48D9-855C-A59C0E5ED55B}"/>
          </ac:spMkLst>
        </pc:spChg>
      </pc:sldChg>
      <pc:sldChg chg="addSp delSp modSp mod">
        <pc:chgData name="Nguyen Chi Son" userId="606856d02e9d83ac" providerId="LiveId" clId="{F35D54F0-9644-4D80-AFE0-4180622EC29D}" dt="2022-05-18T16:12:48.747" v="1402" actId="20577"/>
        <pc:sldMkLst>
          <pc:docMk/>
          <pc:sldMk cId="3014091475" sldId="782"/>
        </pc:sldMkLst>
        <pc:spChg chg="mod">
          <ac:chgData name="Nguyen Chi Son" userId="606856d02e9d83ac" providerId="LiveId" clId="{F35D54F0-9644-4D80-AFE0-4180622EC29D}" dt="2022-05-18T15:50:16.420" v="735" actId="20577"/>
          <ac:spMkLst>
            <pc:docMk/>
            <pc:sldMk cId="3014091475" sldId="782"/>
            <ac:spMk id="2" creationId="{BA8A6260-CA4B-46A9-A06E-C71EE59E6992}"/>
          </ac:spMkLst>
        </pc:spChg>
        <pc:spChg chg="add mod">
          <ac:chgData name="Nguyen Chi Son" userId="606856d02e9d83ac" providerId="LiveId" clId="{F35D54F0-9644-4D80-AFE0-4180622EC29D}" dt="2022-05-18T16:12:48.747" v="1402" actId="20577"/>
          <ac:spMkLst>
            <pc:docMk/>
            <pc:sldMk cId="3014091475" sldId="782"/>
            <ac:spMk id="9" creationId="{EC4E9A14-5869-6E45-C2AA-6C023336F424}"/>
          </ac:spMkLst>
        </pc:spChg>
        <pc:spChg chg="mod">
          <ac:chgData name="Nguyen Chi Son" userId="606856d02e9d83ac" providerId="LiveId" clId="{F35D54F0-9644-4D80-AFE0-4180622EC29D}" dt="2022-05-18T16:12:46.561" v="1401" actId="20577"/>
          <ac:spMkLst>
            <pc:docMk/>
            <pc:sldMk cId="3014091475" sldId="782"/>
            <ac:spMk id="13" creationId="{E501F4AA-0C97-89C1-4462-FFF45B0CA31A}"/>
          </ac:spMkLst>
        </pc:spChg>
        <pc:spChg chg="del">
          <ac:chgData name="Nguyen Chi Son" userId="606856d02e9d83ac" providerId="LiveId" clId="{F35D54F0-9644-4D80-AFE0-4180622EC29D}" dt="2022-05-18T15:49:12.025" v="595" actId="478"/>
          <ac:spMkLst>
            <pc:docMk/>
            <pc:sldMk cId="3014091475" sldId="782"/>
            <ac:spMk id="14" creationId="{8100FBBD-93FA-13CD-E1EC-E28165D74D5A}"/>
          </ac:spMkLst>
        </pc:spChg>
        <pc:picChg chg="del">
          <ac:chgData name="Nguyen Chi Son" userId="606856d02e9d83ac" providerId="LiveId" clId="{F35D54F0-9644-4D80-AFE0-4180622EC29D}" dt="2022-05-18T15:49:10.256" v="593" actId="478"/>
          <ac:picMkLst>
            <pc:docMk/>
            <pc:sldMk cId="3014091475" sldId="782"/>
            <ac:picMk id="4" creationId="{88FC1075-9846-B149-83C3-FBC33EC11FD5}"/>
          </ac:picMkLst>
        </pc:picChg>
        <pc:picChg chg="add mod">
          <ac:chgData name="Nguyen Chi Son" userId="606856d02e9d83ac" providerId="LiveId" clId="{F35D54F0-9644-4D80-AFE0-4180622EC29D}" dt="2022-05-18T16:02:12.078" v="1071" actId="1035"/>
          <ac:picMkLst>
            <pc:docMk/>
            <pc:sldMk cId="3014091475" sldId="782"/>
            <ac:picMk id="8" creationId="{4638A4EF-E253-DE5D-2511-CD2BFCE0ACAA}"/>
          </ac:picMkLst>
        </pc:picChg>
        <pc:picChg chg="del">
          <ac:chgData name="Nguyen Chi Son" userId="606856d02e9d83ac" providerId="LiveId" clId="{F35D54F0-9644-4D80-AFE0-4180622EC29D}" dt="2022-05-18T15:49:10.635" v="594" actId="478"/>
          <ac:picMkLst>
            <pc:docMk/>
            <pc:sldMk cId="3014091475" sldId="782"/>
            <ac:picMk id="12" creationId="{F106AAC9-BD46-E5C3-D6F7-CDF89889A21B}"/>
          </ac:picMkLst>
        </pc:picChg>
        <pc:picChg chg="add mod">
          <ac:chgData name="Nguyen Chi Son" userId="606856d02e9d83ac" providerId="LiveId" clId="{F35D54F0-9644-4D80-AFE0-4180622EC29D}" dt="2022-05-18T16:02:12.078" v="1071" actId="1035"/>
          <ac:picMkLst>
            <pc:docMk/>
            <pc:sldMk cId="3014091475" sldId="782"/>
            <ac:picMk id="2050" creationId="{B06717B1-19EF-63E1-9B57-C70603CA8AF3}"/>
          </ac:picMkLst>
        </pc:picChg>
      </pc:sldChg>
      <pc:sldChg chg="addSp delSp modSp mod">
        <pc:chgData name="Nguyen Chi Son" userId="606856d02e9d83ac" providerId="LiveId" clId="{F35D54F0-9644-4D80-AFE0-4180622EC29D}" dt="2022-05-18T15:48:54.443" v="542" actId="1076"/>
        <pc:sldMkLst>
          <pc:docMk/>
          <pc:sldMk cId="4090454743" sldId="854"/>
        </pc:sldMkLst>
        <pc:spChg chg="mod">
          <ac:chgData name="Nguyen Chi Son" userId="606856d02e9d83ac" providerId="LiveId" clId="{F35D54F0-9644-4D80-AFE0-4180622EC29D}" dt="2022-05-18T15:42:04.470" v="399" actId="20577"/>
          <ac:spMkLst>
            <pc:docMk/>
            <pc:sldMk cId="4090454743" sldId="854"/>
            <ac:spMk id="2" creationId="{BA8A6260-CA4B-46A9-A06E-C71EE59E6992}"/>
          </ac:spMkLst>
        </pc:spChg>
        <pc:spChg chg="del">
          <ac:chgData name="Nguyen Chi Son" userId="606856d02e9d83ac" providerId="LiveId" clId="{F35D54F0-9644-4D80-AFE0-4180622EC29D}" dt="2022-05-18T15:35:59.256" v="36" actId="478"/>
          <ac:spMkLst>
            <pc:docMk/>
            <pc:sldMk cId="4090454743" sldId="854"/>
            <ac:spMk id="13" creationId="{6BB0CAA7-8B55-95D2-DC5C-C6F2B471D8D5}"/>
          </ac:spMkLst>
        </pc:spChg>
        <pc:spChg chg="mod">
          <ac:chgData name="Nguyen Chi Son" userId="606856d02e9d83ac" providerId="LiveId" clId="{F35D54F0-9644-4D80-AFE0-4180622EC29D}" dt="2022-05-18T15:46:15.437" v="509" actId="1076"/>
          <ac:spMkLst>
            <pc:docMk/>
            <pc:sldMk cId="4090454743" sldId="854"/>
            <ac:spMk id="14" creationId="{9DD867F1-DFA9-92A9-1DBE-D5E885823439}"/>
          </ac:spMkLst>
        </pc:spChg>
        <pc:spChg chg="del">
          <ac:chgData name="Nguyen Chi Son" userId="606856d02e9d83ac" providerId="LiveId" clId="{F35D54F0-9644-4D80-AFE0-4180622EC29D}" dt="2022-05-18T15:36:00.311" v="37" actId="478"/>
          <ac:spMkLst>
            <pc:docMk/>
            <pc:sldMk cId="4090454743" sldId="854"/>
            <ac:spMk id="15" creationId="{D4A11C5C-895C-BC35-F8FA-178D9F3E9B51}"/>
          </ac:spMkLst>
        </pc:spChg>
        <pc:graphicFrameChg chg="add mod">
          <ac:chgData name="Nguyen Chi Son" userId="606856d02e9d83ac" providerId="LiveId" clId="{F35D54F0-9644-4D80-AFE0-4180622EC29D}" dt="2022-05-18T15:46:15.437" v="509" actId="1076"/>
          <ac:graphicFrameMkLst>
            <pc:docMk/>
            <pc:sldMk cId="4090454743" sldId="854"/>
            <ac:graphicFrameMk id="9" creationId="{786A72E9-F6BF-1EB6-4466-D8522AC66303}"/>
          </ac:graphicFrameMkLst>
        </pc:graphicFrameChg>
        <pc:graphicFrameChg chg="add mod">
          <ac:chgData name="Nguyen Chi Son" userId="606856d02e9d83ac" providerId="LiveId" clId="{F35D54F0-9644-4D80-AFE0-4180622EC29D}" dt="2022-05-18T15:46:15.437" v="509" actId="1076"/>
          <ac:graphicFrameMkLst>
            <pc:docMk/>
            <pc:sldMk cId="4090454743" sldId="854"/>
            <ac:graphicFrameMk id="11" creationId="{B068D446-B556-7083-46A1-AD77CDEDF099}"/>
          </ac:graphicFrameMkLst>
        </pc:graphicFrameChg>
        <pc:graphicFrameChg chg="add mod">
          <ac:chgData name="Nguyen Chi Son" userId="606856d02e9d83ac" providerId="LiveId" clId="{F35D54F0-9644-4D80-AFE0-4180622EC29D}" dt="2022-05-18T15:48:17.066" v="533"/>
          <ac:graphicFrameMkLst>
            <pc:docMk/>
            <pc:sldMk cId="4090454743" sldId="854"/>
            <ac:graphicFrameMk id="17" creationId="{F775CF44-6F76-30C0-1D44-4783CD209E3C}"/>
          </ac:graphicFrameMkLst>
        </pc:graphicFrameChg>
        <pc:graphicFrameChg chg="add mod">
          <ac:chgData name="Nguyen Chi Son" userId="606856d02e9d83ac" providerId="LiveId" clId="{F35D54F0-9644-4D80-AFE0-4180622EC29D}" dt="2022-05-18T15:48:54.443" v="542" actId="1076"/>
          <ac:graphicFrameMkLst>
            <pc:docMk/>
            <pc:sldMk cId="4090454743" sldId="854"/>
            <ac:graphicFrameMk id="18" creationId="{2F25CDF1-816D-5D39-230D-44232414FA22}"/>
          </ac:graphicFrameMkLst>
        </pc:graphicFrameChg>
        <pc:picChg chg="del">
          <ac:chgData name="Nguyen Chi Son" userId="606856d02e9d83ac" providerId="LiveId" clId="{F35D54F0-9644-4D80-AFE0-4180622EC29D}" dt="2022-05-18T15:35:57.146" v="33" actId="478"/>
          <ac:picMkLst>
            <pc:docMk/>
            <pc:sldMk cId="4090454743" sldId="854"/>
            <ac:picMk id="6" creationId="{DF36FC4B-D002-CC24-817C-A01B397EDDB0}"/>
          </ac:picMkLst>
        </pc:picChg>
        <pc:picChg chg="del">
          <ac:chgData name="Nguyen Chi Son" userId="606856d02e9d83ac" providerId="LiveId" clId="{F35D54F0-9644-4D80-AFE0-4180622EC29D}" dt="2022-05-18T15:35:57.518" v="34" actId="478"/>
          <ac:picMkLst>
            <pc:docMk/>
            <pc:sldMk cId="4090454743" sldId="854"/>
            <ac:picMk id="8" creationId="{7A0ED39F-1C10-CB95-BC8E-55C76431D851}"/>
          </ac:picMkLst>
        </pc:picChg>
        <pc:picChg chg="del">
          <ac:chgData name="Nguyen Chi Son" userId="606856d02e9d83ac" providerId="LiveId" clId="{F35D54F0-9644-4D80-AFE0-4180622EC29D}" dt="2022-05-18T15:35:58.381" v="35" actId="478"/>
          <ac:picMkLst>
            <pc:docMk/>
            <pc:sldMk cId="4090454743" sldId="854"/>
            <ac:picMk id="10" creationId="{449EC04E-66FA-B7A9-4152-17B0D793D8C3}"/>
          </ac:picMkLst>
        </pc:picChg>
        <pc:picChg chg="add mod">
          <ac:chgData name="Nguyen Chi Son" userId="606856d02e9d83ac" providerId="LiveId" clId="{F35D54F0-9644-4D80-AFE0-4180622EC29D}" dt="2022-05-18T15:47:15.419" v="517" actId="1076"/>
          <ac:picMkLst>
            <pc:docMk/>
            <pc:sldMk cId="4090454743" sldId="854"/>
            <ac:picMk id="1026" creationId="{C99199C0-3408-D404-5592-A8087DDFE382}"/>
          </ac:picMkLst>
        </pc:picChg>
        <pc:cxnChg chg="add mod">
          <ac:chgData name="Nguyen Chi Son" userId="606856d02e9d83ac" providerId="LiveId" clId="{F35D54F0-9644-4D80-AFE0-4180622EC29D}" dt="2022-05-18T15:47:43.233" v="523" actId="14100"/>
          <ac:cxnSpMkLst>
            <pc:docMk/>
            <pc:sldMk cId="4090454743" sldId="854"/>
            <ac:cxnSpMk id="4" creationId="{4CBEDF58-F0BD-40DB-6B67-9A6B8D295C89}"/>
          </ac:cxnSpMkLst>
        </pc:cxnChg>
        <pc:cxnChg chg="add mod">
          <ac:chgData name="Nguyen Chi Son" userId="606856d02e9d83ac" providerId="LiveId" clId="{F35D54F0-9644-4D80-AFE0-4180622EC29D}" dt="2022-05-18T15:48:43.172" v="538" actId="208"/>
          <ac:cxnSpMkLst>
            <pc:docMk/>
            <pc:sldMk cId="4090454743" sldId="854"/>
            <ac:cxnSpMk id="16" creationId="{D906C4BD-5FDB-9580-0680-E30103CE470A}"/>
          </ac:cxnSpMkLst>
        </pc:cxnChg>
      </pc:sldChg>
      <pc:sldChg chg="modSp mod">
        <pc:chgData name="Nguyen Chi Son" userId="606856d02e9d83ac" providerId="LiveId" clId="{F35D54F0-9644-4D80-AFE0-4180622EC29D}" dt="2022-05-18T16:17:09.528" v="1937" actId="12788"/>
        <pc:sldMkLst>
          <pc:docMk/>
          <pc:sldMk cId="3465111237" sldId="858"/>
        </pc:sldMkLst>
        <pc:spChg chg="mod">
          <ac:chgData name="Nguyen Chi Son" userId="606856d02e9d83ac" providerId="LiveId" clId="{F35D54F0-9644-4D80-AFE0-4180622EC29D}" dt="2022-05-18T16:17:09.528" v="1937" actId="12788"/>
          <ac:spMkLst>
            <pc:docMk/>
            <pc:sldMk cId="3465111237" sldId="858"/>
            <ac:spMk id="2" creationId="{DAF08EC2-5D0D-48D9-855C-A59C0E5ED55B}"/>
          </ac:spMkLst>
        </pc:spChg>
      </pc:sldChg>
      <pc:sldChg chg="addSp delSp modSp mod modAnim">
        <pc:chgData name="Nguyen Chi Son" userId="606856d02e9d83ac" providerId="LiveId" clId="{F35D54F0-9644-4D80-AFE0-4180622EC29D}" dt="2022-05-18T18:49:36.064" v="4489"/>
        <pc:sldMkLst>
          <pc:docMk/>
          <pc:sldMk cId="2564726876" sldId="859"/>
        </pc:sldMkLst>
        <pc:spChg chg="mod">
          <ac:chgData name="Nguyen Chi Son" userId="606856d02e9d83ac" providerId="LiveId" clId="{F35D54F0-9644-4D80-AFE0-4180622EC29D}" dt="2022-05-18T16:34:25.299" v="1981" actId="20577"/>
          <ac:spMkLst>
            <pc:docMk/>
            <pc:sldMk cId="2564726876" sldId="859"/>
            <ac:spMk id="2" creationId="{BA8A6260-CA4B-46A9-A06E-C71EE59E6992}"/>
          </ac:spMkLst>
        </pc:spChg>
        <pc:spChg chg="add mod">
          <ac:chgData name="Nguyen Chi Son" userId="606856d02e9d83ac" providerId="LiveId" clId="{F35D54F0-9644-4D80-AFE0-4180622EC29D}" dt="2022-05-18T16:41:34.418" v="2354" actId="1076"/>
          <ac:spMkLst>
            <pc:docMk/>
            <pc:sldMk cId="2564726876" sldId="859"/>
            <ac:spMk id="10" creationId="{30F5B7F8-49D6-9008-B795-CDB6A1AD0FA4}"/>
          </ac:spMkLst>
        </pc:spChg>
        <pc:spChg chg="add mod">
          <ac:chgData name="Nguyen Chi Son" userId="606856d02e9d83ac" providerId="LiveId" clId="{F35D54F0-9644-4D80-AFE0-4180622EC29D}" dt="2022-05-18T16:43:21.591" v="2440" actId="20577"/>
          <ac:spMkLst>
            <pc:docMk/>
            <pc:sldMk cId="2564726876" sldId="859"/>
            <ac:spMk id="12" creationId="{958B07FF-FD08-717D-DB57-43932D5BE672}"/>
          </ac:spMkLst>
        </pc:spChg>
        <pc:spChg chg="del">
          <ac:chgData name="Nguyen Chi Son" userId="606856d02e9d83ac" providerId="LiveId" clId="{F35D54F0-9644-4D80-AFE0-4180622EC29D}" dt="2022-05-18T16:34:39.993" v="1982" actId="478"/>
          <ac:spMkLst>
            <pc:docMk/>
            <pc:sldMk cId="2564726876" sldId="859"/>
            <ac:spMk id="28" creationId="{F67F464B-483E-CF5A-2994-A58046AE5E13}"/>
          </ac:spMkLst>
        </pc:spChg>
        <pc:graphicFrameChg chg="add mod modGraphic">
          <ac:chgData name="Nguyen Chi Son" userId="606856d02e9d83ac" providerId="LiveId" clId="{F35D54F0-9644-4D80-AFE0-4180622EC29D}" dt="2022-05-18T16:41:44.434" v="2356" actId="1076"/>
          <ac:graphicFrameMkLst>
            <pc:docMk/>
            <pc:sldMk cId="2564726876" sldId="859"/>
            <ac:graphicFrameMk id="8" creationId="{C8766395-2FF7-562A-5F6A-4B0F0B943475}"/>
          </ac:graphicFrameMkLst>
        </pc:graphicFrameChg>
        <pc:graphicFrameChg chg="add mod">
          <ac:chgData name="Nguyen Chi Son" userId="606856d02e9d83ac" providerId="LiveId" clId="{F35D54F0-9644-4D80-AFE0-4180622EC29D}" dt="2022-05-18T16:41:37.426" v="2355" actId="1076"/>
          <ac:graphicFrameMkLst>
            <pc:docMk/>
            <pc:sldMk cId="2564726876" sldId="859"/>
            <ac:graphicFrameMk id="11" creationId="{B508DD62-9019-B328-C9FC-FA6E2B5D8923}"/>
          </ac:graphicFrameMkLst>
        </pc:graphicFrameChg>
        <pc:graphicFrameChg chg="add mod">
          <ac:chgData name="Nguyen Chi Son" userId="606856d02e9d83ac" providerId="LiveId" clId="{F35D54F0-9644-4D80-AFE0-4180622EC29D}" dt="2022-05-18T16:43:47.945" v="2444" actId="1076"/>
          <ac:graphicFrameMkLst>
            <pc:docMk/>
            <pc:sldMk cId="2564726876" sldId="859"/>
            <ac:graphicFrameMk id="13" creationId="{AF976F38-D67F-F484-86A1-CA00413DB6C0}"/>
          </ac:graphicFrameMkLst>
        </pc:graphicFrameChg>
        <pc:picChg chg="del">
          <ac:chgData name="Nguyen Chi Son" userId="606856d02e9d83ac" providerId="LiveId" clId="{F35D54F0-9644-4D80-AFE0-4180622EC29D}" dt="2022-05-18T16:17:12.509" v="1938" actId="478"/>
          <ac:picMkLst>
            <pc:docMk/>
            <pc:sldMk cId="2564726876" sldId="859"/>
            <ac:picMk id="4" creationId="{78D2FF77-2ED6-254F-10D4-CAD342DEE804}"/>
          </ac:picMkLst>
        </pc:picChg>
        <pc:picChg chg="add del mod">
          <ac:chgData name="Nguyen Chi Son" userId="606856d02e9d83ac" providerId="LiveId" clId="{F35D54F0-9644-4D80-AFE0-4180622EC29D}" dt="2022-05-18T16:34:09.716" v="1974" actId="478"/>
          <ac:picMkLst>
            <pc:docMk/>
            <pc:sldMk cId="2564726876" sldId="859"/>
            <ac:picMk id="5" creationId="{4F1154D6-8B95-EB73-6BBF-78A78FF5863A}"/>
          </ac:picMkLst>
        </pc:picChg>
        <pc:picChg chg="add mod modCrop">
          <ac:chgData name="Nguyen Chi Son" userId="606856d02e9d83ac" providerId="LiveId" clId="{F35D54F0-9644-4D80-AFE0-4180622EC29D}" dt="2022-05-18T16:41:21.514" v="2350" actId="1076"/>
          <ac:picMkLst>
            <pc:docMk/>
            <pc:sldMk cId="2564726876" sldId="859"/>
            <ac:picMk id="7" creationId="{588DEC51-3764-18DB-10E3-A21152318F0F}"/>
          </ac:picMkLst>
        </pc:picChg>
      </pc:sldChg>
      <pc:sldChg chg="addSp modSp mod ord modAnim">
        <pc:chgData name="Nguyen Chi Son" userId="606856d02e9d83ac" providerId="LiveId" clId="{F35D54F0-9644-4D80-AFE0-4180622EC29D}" dt="2022-05-18T16:55:22.078" v="2759" actId="408"/>
        <pc:sldMkLst>
          <pc:docMk/>
          <pc:sldMk cId="2522316162" sldId="860"/>
        </pc:sldMkLst>
        <pc:spChg chg="mod">
          <ac:chgData name="Nguyen Chi Son" userId="606856d02e9d83ac" providerId="LiveId" clId="{F35D54F0-9644-4D80-AFE0-4180622EC29D}" dt="2022-05-18T16:54:06.469" v="2739" actId="20577"/>
          <ac:spMkLst>
            <pc:docMk/>
            <pc:sldMk cId="2522316162" sldId="860"/>
            <ac:spMk id="12" creationId="{5B8A6D26-E571-DC15-930E-F272FC43E0DD}"/>
          </ac:spMkLst>
        </pc:spChg>
        <pc:spChg chg="mod">
          <ac:chgData name="Nguyen Chi Son" userId="606856d02e9d83ac" providerId="LiveId" clId="{F35D54F0-9644-4D80-AFE0-4180622EC29D}" dt="2022-05-18T16:54:01.254" v="2722" actId="20577"/>
          <ac:spMkLst>
            <pc:docMk/>
            <pc:sldMk cId="2522316162" sldId="860"/>
            <ac:spMk id="19" creationId="{9C339D16-68E4-43C4-A62E-D0146138D23B}"/>
          </ac:spMkLst>
        </pc:spChg>
        <pc:graphicFrameChg chg="add mod">
          <ac:chgData name="Nguyen Chi Son" userId="606856d02e9d83ac" providerId="LiveId" clId="{F35D54F0-9644-4D80-AFE0-4180622EC29D}" dt="2022-05-18T16:55:20.034" v="2758" actId="554"/>
          <ac:graphicFrameMkLst>
            <pc:docMk/>
            <pc:sldMk cId="2522316162" sldId="860"/>
            <ac:graphicFrameMk id="6" creationId="{CBFA76ED-19F0-992E-35A3-F9BC0EFC15DD}"/>
          </ac:graphicFrameMkLst>
        </pc:graphicFrameChg>
        <pc:graphicFrameChg chg="add mod">
          <ac:chgData name="Nguyen Chi Son" userId="606856d02e9d83ac" providerId="LiveId" clId="{F35D54F0-9644-4D80-AFE0-4180622EC29D}" dt="2022-05-18T16:55:22.078" v="2759" actId="408"/>
          <ac:graphicFrameMkLst>
            <pc:docMk/>
            <pc:sldMk cId="2522316162" sldId="860"/>
            <ac:graphicFrameMk id="7" creationId="{684422C0-9AFC-2BF9-E5DE-90C56D335838}"/>
          </ac:graphicFrameMkLst>
        </pc:graphicFrameChg>
        <pc:graphicFrameChg chg="add mod">
          <ac:chgData name="Nguyen Chi Son" userId="606856d02e9d83ac" providerId="LiveId" clId="{F35D54F0-9644-4D80-AFE0-4180622EC29D}" dt="2022-05-18T16:55:22.078" v="2759" actId="408"/>
          <ac:graphicFrameMkLst>
            <pc:docMk/>
            <pc:sldMk cId="2522316162" sldId="860"/>
            <ac:graphicFrameMk id="8" creationId="{35413FCE-D7C1-2FFA-57CE-D5AF48751ED7}"/>
          </ac:graphicFrameMkLst>
        </pc:graphicFrameChg>
        <pc:graphicFrameChg chg="add mod">
          <ac:chgData name="Nguyen Chi Son" userId="606856d02e9d83ac" providerId="LiveId" clId="{F35D54F0-9644-4D80-AFE0-4180622EC29D}" dt="2022-05-18T16:55:20.034" v="2758" actId="554"/>
          <ac:graphicFrameMkLst>
            <pc:docMk/>
            <pc:sldMk cId="2522316162" sldId="860"/>
            <ac:graphicFrameMk id="10" creationId="{5D2EB8F3-2952-D8BA-A2DA-E4BC12A78F3B}"/>
          </ac:graphicFrameMkLst>
        </pc:graphicFrameChg>
      </pc:sldChg>
      <pc:sldChg chg="addSp delSp modSp mod delAnim modAnim">
        <pc:chgData name="Nguyen Chi Son" userId="606856d02e9d83ac" providerId="LiveId" clId="{F35D54F0-9644-4D80-AFE0-4180622EC29D}" dt="2022-05-18T18:50:06.106" v="4503"/>
        <pc:sldMkLst>
          <pc:docMk/>
          <pc:sldMk cId="2661812338" sldId="861"/>
        </pc:sldMkLst>
        <pc:spChg chg="add mod">
          <ac:chgData name="Nguyen Chi Son" userId="606856d02e9d83ac" providerId="LiveId" clId="{F35D54F0-9644-4D80-AFE0-4180622EC29D}" dt="2022-05-18T18:22:10.841" v="3307" actId="122"/>
          <ac:spMkLst>
            <pc:docMk/>
            <pc:sldMk cId="2661812338" sldId="861"/>
            <ac:spMk id="6" creationId="{0C334C51-792B-D2C8-0C1B-3BB1C66FA8EC}"/>
          </ac:spMkLst>
        </pc:spChg>
        <pc:spChg chg="add mod">
          <ac:chgData name="Nguyen Chi Son" userId="606856d02e9d83ac" providerId="LiveId" clId="{F35D54F0-9644-4D80-AFE0-4180622EC29D}" dt="2022-05-18T18:20:40.663" v="3190" actId="1035"/>
          <ac:spMkLst>
            <pc:docMk/>
            <pc:sldMk cId="2661812338" sldId="861"/>
            <ac:spMk id="7" creationId="{1583D96F-EDB8-F0B4-8C47-B063E83E7509}"/>
          </ac:spMkLst>
        </pc:spChg>
        <pc:spChg chg="add mod">
          <ac:chgData name="Nguyen Chi Son" userId="606856d02e9d83ac" providerId="LiveId" clId="{F35D54F0-9644-4D80-AFE0-4180622EC29D}" dt="2022-05-18T18:24:32.076" v="3486" actId="122"/>
          <ac:spMkLst>
            <pc:docMk/>
            <pc:sldMk cId="2661812338" sldId="861"/>
            <ac:spMk id="8" creationId="{32E62965-F798-5445-2AE1-96C0373F1052}"/>
          </ac:spMkLst>
        </pc:spChg>
        <pc:spChg chg="add mod">
          <ac:chgData name="Nguyen Chi Son" userId="606856d02e9d83ac" providerId="LiveId" clId="{F35D54F0-9644-4D80-AFE0-4180622EC29D}" dt="2022-05-18T18:20:40.663" v="3190" actId="1035"/>
          <ac:spMkLst>
            <pc:docMk/>
            <pc:sldMk cId="2661812338" sldId="861"/>
            <ac:spMk id="10" creationId="{FB5347B5-828E-8BFE-3066-0C8342261EEB}"/>
          </ac:spMkLst>
        </pc:spChg>
        <pc:spChg chg="del">
          <ac:chgData name="Nguyen Chi Son" userId="606856d02e9d83ac" providerId="LiveId" clId="{F35D54F0-9644-4D80-AFE0-4180622EC29D}" dt="2022-05-18T18:20:36.381" v="3162" actId="478"/>
          <ac:spMkLst>
            <pc:docMk/>
            <pc:sldMk cId="2661812338" sldId="861"/>
            <ac:spMk id="11" creationId="{0E84CBE1-4AB0-CA68-65C2-AC68692AACAA}"/>
          </ac:spMkLst>
        </pc:spChg>
        <pc:spChg chg="del">
          <ac:chgData name="Nguyen Chi Son" userId="606856d02e9d83ac" providerId="LiveId" clId="{F35D54F0-9644-4D80-AFE0-4180622EC29D}" dt="2022-05-18T18:20:36.381" v="3162" actId="478"/>
          <ac:spMkLst>
            <pc:docMk/>
            <pc:sldMk cId="2661812338" sldId="861"/>
            <ac:spMk id="12" creationId="{5B8A6D26-E571-DC15-930E-F272FC43E0DD}"/>
          </ac:spMkLst>
        </pc:spChg>
        <pc:spChg chg="add mod">
          <ac:chgData name="Nguyen Chi Son" userId="606856d02e9d83ac" providerId="LiveId" clId="{F35D54F0-9644-4D80-AFE0-4180622EC29D}" dt="2022-05-18T18:22:17.293" v="3310" actId="571"/>
          <ac:spMkLst>
            <pc:docMk/>
            <pc:sldMk cId="2661812338" sldId="861"/>
            <ac:spMk id="16" creationId="{1B168C88-E9A9-C58F-CD5B-1960C06ABA6A}"/>
          </ac:spMkLst>
        </pc:spChg>
        <pc:spChg chg="add mod">
          <ac:chgData name="Nguyen Chi Son" userId="606856d02e9d83ac" providerId="LiveId" clId="{F35D54F0-9644-4D80-AFE0-4180622EC29D}" dt="2022-05-18T18:23:00.762" v="3326" actId="1076"/>
          <ac:spMkLst>
            <pc:docMk/>
            <pc:sldMk cId="2661812338" sldId="861"/>
            <ac:spMk id="17" creationId="{7A3D6C87-65ED-4B62-9F5D-7DA1B4BD8029}"/>
          </ac:spMkLst>
        </pc:spChg>
        <pc:spChg chg="mod">
          <ac:chgData name="Nguyen Chi Son" userId="606856d02e9d83ac" providerId="LiveId" clId="{F35D54F0-9644-4D80-AFE0-4180622EC29D}" dt="2022-05-18T18:20:20.003" v="3161" actId="20577"/>
          <ac:spMkLst>
            <pc:docMk/>
            <pc:sldMk cId="2661812338" sldId="861"/>
            <ac:spMk id="19" creationId="{9C339D16-68E4-43C4-A62E-D0146138D23B}"/>
          </ac:spMkLst>
        </pc:spChg>
        <pc:graphicFrameChg chg="add del mod">
          <ac:chgData name="Nguyen Chi Son" userId="606856d02e9d83ac" providerId="LiveId" clId="{F35D54F0-9644-4D80-AFE0-4180622EC29D}" dt="2022-05-18T18:21:36.824" v="3191" actId="478"/>
          <ac:graphicFrameMkLst>
            <pc:docMk/>
            <pc:sldMk cId="2661812338" sldId="861"/>
            <ac:graphicFrameMk id="13" creationId="{B932B301-BE63-BC94-1B57-9F3295585F1F}"/>
          </ac:graphicFrameMkLst>
        </pc:graphicFrameChg>
        <pc:graphicFrameChg chg="add mod">
          <ac:chgData name="Nguyen Chi Son" userId="606856d02e9d83ac" providerId="LiveId" clId="{F35D54F0-9644-4D80-AFE0-4180622EC29D}" dt="2022-05-18T18:23:54.689" v="3383" actId="1076"/>
          <ac:graphicFrameMkLst>
            <pc:docMk/>
            <pc:sldMk cId="2661812338" sldId="861"/>
            <ac:graphicFrameMk id="14" creationId="{541378DF-4D7C-039D-78F8-43DF6567B177}"/>
          </ac:graphicFrameMkLst>
        </pc:graphicFrameChg>
        <pc:graphicFrameChg chg="add mod">
          <ac:chgData name="Nguyen Chi Son" userId="606856d02e9d83ac" providerId="LiveId" clId="{F35D54F0-9644-4D80-AFE0-4180622EC29D}" dt="2022-05-18T18:23:10.138" v="3330" actId="1076"/>
          <ac:graphicFrameMkLst>
            <pc:docMk/>
            <pc:sldMk cId="2661812338" sldId="861"/>
            <ac:graphicFrameMk id="15" creationId="{7349099D-2553-FD01-A736-EA263716CDD8}"/>
          </ac:graphicFrameMkLst>
        </pc:graphicFrameChg>
        <pc:cxnChg chg="add mod">
          <ac:chgData name="Nguyen Chi Son" userId="606856d02e9d83ac" providerId="LiveId" clId="{F35D54F0-9644-4D80-AFE0-4180622EC29D}" dt="2022-05-18T18:22:56.011" v="3324" actId="14100"/>
          <ac:cxnSpMkLst>
            <pc:docMk/>
            <pc:sldMk cId="2661812338" sldId="861"/>
            <ac:cxnSpMk id="18" creationId="{ED413AB9-7F06-29C1-2997-ABD368196EBE}"/>
          </ac:cxnSpMkLst>
        </pc:cxnChg>
        <pc:cxnChg chg="add mod">
          <ac:chgData name="Nguyen Chi Son" userId="606856d02e9d83ac" providerId="LiveId" clId="{F35D54F0-9644-4D80-AFE0-4180622EC29D}" dt="2022-05-18T18:23:06.714" v="3329" actId="14100"/>
          <ac:cxnSpMkLst>
            <pc:docMk/>
            <pc:sldMk cId="2661812338" sldId="861"/>
            <ac:cxnSpMk id="20" creationId="{45B6A382-C480-2E51-011B-4F38B972F8CA}"/>
          </ac:cxnSpMkLst>
        </pc:cxnChg>
      </pc:sldChg>
      <pc:sldChg chg="addSp delSp modSp mod delAnim modAnim">
        <pc:chgData name="Nguyen Chi Son" userId="606856d02e9d83ac" providerId="LiveId" clId="{F35D54F0-9644-4D80-AFE0-4180622EC29D}" dt="2022-05-18T18:50:22.074" v="4512"/>
        <pc:sldMkLst>
          <pc:docMk/>
          <pc:sldMk cId="4032949450" sldId="862"/>
        </pc:sldMkLst>
        <pc:spChg chg="add mod">
          <ac:chgData name="Nguyen Chi Son" userId="606856d02e9d83ac" providerId="LiveId" clId="{F35D54F0-9644-4D80-AFE0-4180622EC29D}" dt="2022-05-18T18:47:11.420" v="4026" actId="1036"/>
          <ac:spMkLst>
            <pc:docMk/>
            <pc:sldMk cId="4032949450" sldId="862"/>
            <ac:spMk id="7" creationId="{137EF54A-77D1-C2AE-786E-7807277D7B10}"/>
          </ac:spMkLst>
        </pc:spChg>
        <pc:spChg chg="add mod">
          <ac:chgData name="Nguyen Chi Son" userId="606856d02e9d83ac" providerId="LiveId" clId="{F35D54F0-9644-4D80-AFE0-4180622EC29D}" dt="2022-05-18T18:25:38.820" v="3865" actId="1035"/>
          <ac:spMkLst>
            <pc:docMk/>
            <pc:sldMk cId="4032949450" sldId="862"/>
            <ac:spMk id="8" creationId="{FE748DEC-1F73-121C-38C6-4E0B7946C1DE}"/>
          </ac:spMkLst>
        </pc:spChg>
        <pc:spChg chg="add mod">
          <ac:chgData name="Nguyen Chi Son" userId="606856d02e9d83ac" providerId="LiveId" clId="{F35D54F0-9644-4D80-AFE0-4180622EC29D}" dt="2022-05-18T18:47:11.420" v="4026" actId="1036"/>
          <ac:spMkLst>
            <pc:docMk/>
            <pc:sldMk cId="4032949450" sldId="862"/>
            <ac:spMk id="10" creationId="{9794A9ED-B4DC-3669-9A2B-43F6F72915E2}"/>
          </ac:spMkLst>
        </pc:spChg>
        <pc:spChg chg="del">
          <ac:chgData name="Nguyen Chi Son" userId="606856d02e9d83ac" providerId="LiveId" clId="{F35D54F0-9644-4D80-AFE0-4180622EC29D}" dt="2022-05-18T18:25:36.015" v="3850" actId="478"/>
          <ac:spMkLst>
            <pc:docMk/>
            <pc:sldMk cId="4032949450" sldId="862"/>
            <ac:spMk id="11" creationId="{0E84CBE1-4AB0-CA68-65C2-AC68692AACAA}"/>
          </ac:spMkLst>
        </pc:spChg>
        <pc:spChg chg="del">
          <ac:chgData name="Nguyen Chi Son" userId="606856d02e9d83ac" providerId="LiveId" clId="{F35D54F0-9644-4D80-AFE0-4180622EC29D}" dt="2022-05-18T18:25:36.015" v="3850" actId="478"/>
          <ac:spMkLst>
            <pc:docMk/>
            <pc:sldMk cId="4032949450" sldId="862"/>
            <ac:spMk id="12" creationId="{5B8A6D26-E571-DC15-930E-F272FC43E0DD}"/>
          </ac:spMkLst>
        </pc:spChg>
        <pc:spChg chg="add mod">
          <ac:chgData name="Nguyen Chi Son" userId="606856d02e9d83ac" providerId="LiveId" clId="{F35D54F0-9644-4D80-AFE0-4180622EC29D}" dt="2022-05-18T18:25:38.820" v="3865" actId="1035"/>
          <ac:spMkLst>
            <pc:docMk/>
            <pc:sldMk cId="4032949450" sldId="862"/>
            <ac:spMk id="13" creationId="{3946B4C9-F0A0-26A4-D5B5-10F9EDF48844}"/>
          </ac:spMkLst>
        </pc:spChg>
        <pc:spChg chg="add del mod">
          <ac:chgData name="Nguyen Chi Son" userId="606856d02e9d83ac" providerId="LiveId" clId="{F35D54F0-9644-4D80-AFE0-4180622EC29D}" dt="2022-05-18T18:25:55.236" v="3868" actId="478"/>
          <ac:spMkLst>
            <pc:docMk/>
            <pc:sldMk cId="4032949450" sldId="862"/>
            <ac:spMk id="16" creationId="{E8386F9D-98AB-C7D0-7D98-D1B8D0109DE9}"/>
          </ac:spMkLst>
        </pc:spChg>
        <pc:spChg chg="mod">
          <ac:chgData name="Nguyen Chi Son" userId="606856d02e9d83ac" providerId="LiveId" clId="{F35D54F0-9644-4D80-AFE0-4180622EC29D}" dt="2022-05-18T18:25:28.995" v="3849" actId="57"/>
          <ac:spMkLst>
            <pc:docMk/>
            <pc:sldMk cId="4032949450" sldId="862"/>
            <ac:spMk id="19" creationId="{9C339D16-68E4-43C4-A62E-D0146138D23B}"/>
          </ac:spMkLst>
        </pc:spChg>
        <pc:graphicFrameChg chg="add mod">
          <ac:chgData name="Nguyen Chi Son" userId="606856d02e9d83ac" providerId="LiveId" clId="{F35D54F0-9644-4D80-AFE0-4180622EC29D}" dt="2022-05-18T18:47:11.420" v="4026" actId="1036"/>
          <ac:graphicFrameMkLst>
            <pc:docMk/>
            <pc:sldMk cId="4032949450" sldId="862"/>
            <ac:graphicFrameMk id="14" creationId="{20FFC9F5-8428-E06C-C872-66B82E1B9944}"/>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15" creationId="{1FB29FB1-897A-9664-1B2A-E0D80EA5D151}"/>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20" creationId="{1D28A0B7-CEEE-7345-9ACB-24CC738938C6}"/>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21" creationId="{9CCA3366-4F11-CE47-85C8-93C8774CFC2E}"/>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22" creationId="{81A0BA2F-4B1D-E6D3-A12C-58F7C8BA12E0}"/>
          </ac:graphicFrameMkLst>
        </pc:graphicFrameChg>
        <pc:picChg chg="del">
          <ac:chgData name="Nguyen Chi Son" userId="606856d02e9d83ac" providerId="LiveId" clId="{F35D54F0-9644-4D80-AFE0-4180622EC29D}" dt="2022-05-18T18:24:46.013" v="3487" actId="478"/>
          <ac:picMkLst>
            <pc:docMk/>
            <pc:sldMk cId="4032949450" sldId="862"/>
            <ac:picMk id="6" creationId="{EA83912F-6DE4-5C8F-E38A-CC072A42509B}"/>
          </ac:picMkLst>
        </pc:picChg>
        <pc:cxnChg chg="add del mod">
          <ac:chgData name="Nguyen Chi Son" userId="606856d02e9d83ac" providerId="LiveId" clId="{F35D54F0-9644-4D80-AFE0-4180622EC29D}" dt="2022-05-18T18:25:52.949" v="3866" actId="478"/>
          <ac:cxnSpMkLst>
            <pc:docMk/>
            <pc:sldMk cId="4032949450" sldId="862"/>
            <ac:cxnSpMk id="17" creationId="{651C734A-559A-05E5-08E5-BEBECAFC53A4}"/>
          </ac:cxnSpMkLst>
        </pc:cxnChg>
        <pc:cxnChg chg="add del mod">
          <ac:chgData name="Nguyen Chi Son" userId="606856d02e9d83ac" providerId="LiveId" clId="{F35D54F0-9644-4D80-AFE0-4180622EC29D}" dt="2022-05-18T18:25:53.661" v="3867" actId="478"/>
          <ac:cxnSpMkLst>
            <pc:docMk/>
            <pc:sldMk cId="4032949450" sldId="862"/>
            <ac:cxnSpMk id="18" creationId="{F22F27E0-7043-D125-15BE-FABB65C6D58D}"/>
          </ac:cxnSpMkLst>
        </pc:cxnChg>
      </pc:sldChg>
      <pc:sldChg chg="modSp mod">
        <pc:chgData name="Nguyen Chi Son" userId="606856d02e9d83ac" providerId="LiveId" clId="{F35D54F0-9644-4D80-AFE0-4180622EC29D}" dt="2022-05-18T18:49:18.199" v="4487" actId="1035"/>
        <pc:sldMkLst>
          <pc:docMk/>
          <pc:sldMk cId="822007567" sldId="863"/>
        </pc:sldMkLst>
        <pc:spChg chg="mod">
          <ac:chgData name="Nguyen Chi Son" userId="606856d02e9d83ac" providerId="LiveId" clId="{F35D54F0-9644-4D80-AFE0-4180622EC29D}" dt="2022-05-18T18:49:18.199" v="4487" actId="1035"/>
          <ac:spMkLst>
            <pc:docMk/>
            <pc:sldMk cId="822007567" sldId="863"/>
            <ac:spMk id="11" creationId="{0E84CBE1-4AB0-CA68-65C2-AC68692AACAA}"/>
          </ac:spMkLst>
        </pc:spChg>
        <pc:spChg chg="mod">
          <ac:chgData name="Nguyen Chi Son" userId="606856d02e9d83ac" providerId="LiveId" clId="{F35D54F0-9644-4D80-AFE0-4180622EC29D}" dt="2022-05-18T18:49:18.199" v="4487" actId="1035"/>
          <ac:spMkLst>
            <pc:docMk/>
            <pc:sldMk cId="822007567" sldId="863"/>
            <ac:spMk id="12" creationId="{5B8A6D26-E571-DC15-930E-F272FC43E0DD}"/>
          </ac:spMkLst>
        </pc:spChg>
        <pc:spChg chg="mod">
          <ac:chgData name="Nguyen Chi Son" userId="606856d02e9d83ac" providerId="LiveId" clId="{F35D54F0-9644-4D80-AFE0-4180622EC29D}" dt="2022-05-18T18:47:42.711" v="4156" actId="20577"/>
          <ac:spMkLst>
            <pc:docMk/>
            <pc:sldMk cId="822007567" sldId="863"/>
            <ac:spMk id="19" creationId="{9C339D16-68E4-43C4-A62E-D0146138D23B}"/>
          </ac:spMkLst>
        </pc:spChg>
      </pc:sldChg>
      <pc:sldChg chg="del">
        <pc:chgData name="Nguyen Chi Son" userId="606856d02e9d83ac" providerId="LiveId" clId="{F35D54F0-9644-4D80-AFE0-4180622EC29D}" dt="2022-05-18T18:49:20.331" v="4488" actId="47"/>
        <pc:sldMkLst>
          <pc:docMk/>
          <pc:sldMk cId="4073695413" sldId="864"/>
        </pc:sldMkLst>
      </pc:sldChg>
      <pc:sldChg chg="addSp delSp modSp add mod delAnim modAnim">
        <pc:chgData name="Nguyen Chi Son" userId="606856d02e9d83ac" providerId="LiveId" clId="{F35D54F0-9644-4D80-AFE0-4180622EC29D}" dt="2022-05-18T16:16:22.802" v="1864" actId="1076"/>
        <pc:sldMkLst>
          <pc:docMk/>
          <pc:sldMk cId="388516391" sldId="865"/>
        </pc:sldMkLst>
        <pc:spChg chg="add mod">
          <ac:chgData name="Nguyen Chi Son" userId="606856d02e9d83ac" providerId="LiveId" clId="{F35D54F0-9644-4D80-AFE0-4180622EC29D}" dt="2022-05-18T16:15:48.836" v="1806" actId="20577"/>
          <ac:spMkLst>
            <pc:docMk/>
            <pc:sldMk cId="388516391" sldId="865"/>
            <ac:spMk id="8" creationId="{B7487CE1-BE7F-8691-B354-58B28BF06969}"/>
          </ac:spMkLst>
        </pc:spChg>
        <pc:spChg chg="add mod">
          <ac:chgData name="Nguyen Chi Son" userId="606856d02e9d83ac" providerId="LiveId" clId="{F35D54F0-9644-4D80-AFE0-4180622EC29D}" dt="2022-05-18T16:15:39.835" v="1769" actId="1036"/>
          <ac:spMkLst>
            <pc:docMk/>
            <pc:sldMk cId="388516391" sldId="865"/>
            <ac:spMk id="10" creationId="{D98CE14C-9A27-2914-79C0-C7B48EB2DECD}"/>
          </ac:spMkLst>
        </pc:spChg>
        <pc:spChg chg="del mod">
          <ac:chgData name="Nguyen Chi Son" userId="606856d02e9d83ac" providerId="LiveId" clId="{F35D54F0-9644-4D80-AFE0-4180622EC29D}" dt="2022-05-18T16:15:04.464" v="1751" actId="478"/>
          <ac:spMkLst>
            <pc:docMk/>
            <pc:sldMk cId="388516391" sldId="865"/>
            <ac:spMk id="11" creationId="{0E84CBE1-4AB0-CA68-65C2-AC68692AACAA}"/>
          </ac:spMkLst>
        </pc:spChg>
        <pc:spChg chg="del mod">
          <ac:chgData name="Nguyen Chi Son" userId="606856d02e9d83ac" providerId="LiveId" clId="{F35D54F0-9644-4D80-AFE0-4180622EC29D}" dt="2022-05-18T16:15:04.464" v="1751" actId="478"/>
          <ac:spMkLst>
            <pc:docMk/>
            <pc:sldMk cId="388516391" sldId="865"/>
            <ac:spMk id="12" creationId="{5B8A6D26-E571-DC15-930E-F272FC43E0DD}"/>
          </ac:spMkLst>
        </pc:spChg>
        <pc:spChg chg="add mod">
          <ac:chgData name="Nguyen Chi Son" userId="606856d02e9d83ac" providerId="LiveId" clId="{F35D54F0-9644-4D80-AFE0-4180622EC29D}" dt="2022-05-18T16:16:11.118" v="1860" actId="20577"/>
          <ac:spMkLst>
            <pc:docMk/>
            <pc:sldMk cId="388516391" sldId="865"/>
            <ac:spMk id="13" creationId="{8567C54E-DBCB-0D35-F240-006D821F72BD}"/>
          </ac:spMkLst>
        </pc:spChg>
        <pc:spChg chg="add mod">
          <ac:chgData name="Nguyen Chi Son" userId="606856d02e9d83ac" providerId="LiveId" clId="{F35D54F0-9644-4D80-AFE0-4180622EC29D}" dt="2022-05-18T16:15:39.835" v="1769" actId="1036"/>
          <ac:spMkLst>
            <pc:docMk/>
            <pc:sldMk cId="388516391" sldId="865"/>
            <ac:spMk id="14" creationId="{F6ACE9BF-FEFB-C7E1-DA44-57E7C60CE628}"/>
          </ac:spMkLst>
        </pc:spChg>
        <pc:spChg chg="mod">
          <ac:chgData name="Nguyen Chi Son" userId="606856d02e9d83ac" providerId="LiveId" clId="{F35D54F0-9644-4D80-AFE0-4180622EC29D}" dt="2022-05-18T16:14:50.049" v="1750" actId="20577"/>
          <ac:spMkLst>
            <pc:docMk/>
            <pc:sldMk cId="388516391" sldId="865"/>
            <ac:spMk id="19" creationId="{9C339D16-68E4-43C4-A62E-D0146138D23B}"/>
          </ac:spMkLst>
        </pc:spChg>
        <pc:graphicFrameChg chg="add mod">
          <ac:chgData name="Nguyen Chi Son" userId="606856d02e9d83ac" providerId="LiveId" clId="{F35D54F0-9644-4D80-AFE0-4180622EC29D}" dt="2022-05-18T16:16:03.225" v="1809" actId="1076"/>
          <ac:graphicFrameMkLst>
            <pc:docMk/>
            <pc:sldMk cId="388516391" sldId="865"/>
            <ac:graphicFrameMk id="15" creationId="{9C176E8B-4CDA-7ECE-444C-1B29055D7389}"/>
          </ac:graphicFrameMkLst>
        </pc:graphicFrameChg>
        <pc:graphicFrameChg chg="add mod">
          <ac:chgData name="Nguyen Chi Son" userId="606856d02e9d83ac" providerId="LiveId" clId="{F35D54F0-9644-4D80-AFE0-4180622EC29D}" dt="2022-05-18T16:16:22.802" v="1864" actId="1076"/>
          <ac:graphicFrameMkLst>
            <pc:docMk/>
            <pc:sldMk cId="388516391" sldId="865"/>
            <ac:graphicFrameMk id="16" creationId="{7CBA0B82-8470-12AB-EFE3-0C0B677A690C}"/>
          </ac:graphicFrameMkLst>
        </pc:graphicFrameChg>
        <pc:graphicFrameChg chg="add del mod">
          <ac:chgData name="Nguyen Chi Son" userId="606856d02e9d83ac" providerId="LiveId" clId="{F35D54F0-9644-4D80-AFE0-4180622EC29D}" dt="2022-05-18T16:15:42.140" v="1770" actId="478"/>
          <ac:graphicFrameMkLst>
            <pc:docMk/>
            <pc:sldMk cId="388516391" sldId="865"/>
            <ac:graphicFrameMk id="17" creationId="{0CD172E4-B472-1314-7581-19DE2702B309}"/>
          </ac:graphicFrameMkLst>
        </pc:graphicFrameChg>
        <pc:picChg chg="add mod">
          <ac:chgData name="Nguyen Chi Son" userId="606856d02e9d83ac" providerId="LiveId" clId="{F35D54F0-9644-4D80-AFE0-4180622EC29D}" dt="2022-05-18T16:14:17.499" v="1698" actId="1076"/>
          <ac:picMkLst>
            <pc:docMk/>
            <pc:sldMk cId="388516391" sldId="865"/>
            <ac:picMk id="3" creationId="{16CB0135-561B-2462-39F1-F2A1F4A2E790}"/>
          </ac:picMkLst>
        </pc:picChg>
      </pc:sldChg>
      <pc:sldChg chg="addSp delSp modSp add mod modAnim">
        <pc:chgData name="Nguyen Chi Son" userId="606856d02e9d83ac" providerId="LiveId" clId="{F35D54F0-9644-4D80-AFE0-4180622EC29D}" dt="2022-05-18T18:49:39.305" v="4490"/>
        <pc:sldMkLst>
          <pc:docMk/>
          <pc:sldMk cId="2165467798" sldId="866"/>
        </pc:sldMkLst>
        <pc:spChg chg="mod">
          <ac:chgData name="Nguyen Chi Son" userId="606856d02e9d83ac" providerId="LiveId" clId="{F35D54F0-9644-4D80-AFE0-4180622EC29D}" dt="2022-05-18T16:43:53.906" v="2446" actId="20577"/>
          <ac:spMkLst>
            <pc:docMk/>
            <pc:sldMk cId="2165467798" sldId="866"/>
            <ac:spMk id="2" creationId="{BA8A6260-CA4B-46A9-A06E-C71EE59E6992}"/>
          </ac:spMkLst>
        </pc:spChg>
        <pc:spChg chg="mod">
          <ac:chgData name="Nguyen Chi Son" userId="606856d02e9d83ac" providerId="LiveId" clId="{F35D54F0-9644-4D80-AFE0-4180622EC29D}" dt="2022-05-18T16:47:45.620" v="2554" actId="20577"/>
          <ac:spMkLst>
            <pc:docMk/>
            <pc:sldMk cId="2165467798" sldId="866"/>
            <ac:spMk id="12" creationId="{958B07FF-FD08-717D-DB57-43932D5BE672}"/>
          </ac:spMkLst>
        </pc:spChg>
        <pc:graphicFrameChg chg="modGraphic">
          <ac:chgData name="Nguyen Chi Son" userId="606856d02e9d83ac" providerId="LiveId" clId="{F35D54F0-9644-4D80-AFE0-4180622EC29D}" dt="2022-05-18T16:47:24.333" v="2489" actId="20577"/>
          <ac:graphicFrameMkLst>
            <pc:docMk/>
            <pc:sldMk cId="2165467798" sldId="866"/>
            <ac:graphicFrameMk id="8" creationId="{C8766395-2FF7-562A-5F6A-4B0F0B943475}"/>
          </ac:graphicFrameMkLst>
        </pc:graphicFrameChg>
        <pc:graphicFrameChg chg="mod">
          <ac:chgData name="Nguyen Chi Son" userId="606856d02e9d83ac" providerId="LiveId" clId="{F35D54F0-9644-4D80-AFE0-4180622EC29D}" dt="2022-05-18T16:47:54.359" v="2557" actId="1076"/>
          <ac:graphicFrameMkLst>
            <pc:docMk/>
            <pc:sldMk cId="2165467798" sldId="866"/>
            <ac:graphicFrameMk id="13" creationId="{AF976F38-D67F-F484-86A1-CA00413DB6C0}"/>
          </ac:graphicFrameMkLst>
        </pc:graphicFrameChg>
        <pc:picChg chg="add mod modCrop">
          <ac:chgData name="Nguyen Chi Son" userId="606856d02e9d83ac" providerId="LiveId" clId="{F35D54F0-9644-4D80-AFE0-4180622EC29D}" dt="2022-05-18T16:46:34.823" v="2458" actId="732"/>
          <ac:picMkLst>
            <pc:docMk/>
            <pc:sldMk cId="2165467798" sldId="866"/>
            <ac:picMk id="4" creationId="{09521488-B5B0-EAF7-0C8C-A5810E800C2C}"/>
          </ac:picMkLst>
        </pc:picChg>
        <pc:picChg chg="del">
          <ac:chgData name="Nguyen Chi Son" userId="606856d02e9d83ac" providerId="LiveId" clId="{F35D54F0-9644-4D80-AFE0-4180622EC29D}" dt="2022-05-18T16:44:11.646" v="2447" actId="478"/>
          <ac:picMkLst>
            <pc:docMk/>
            <pc:sldMk cId="2165467798" sldId="866"/>
            <ac:picMk id="7" creationId="{588DEC51-3764-18DB-10E3-A21152318F0F}"/>
          </ac:picMkLst>
        </pc:picChg>
      </pc:sldChg>
    </pc:docChg>
  </pc:docChgLst>
  <pc:docChgLst>
    <pc:chgData name="Nguyen Chi Son" userId="606856d02e9d83ac" providerId="LiveId" clId="{DE131E17-2CEB-49E6-B296-21C59D96C1A2}"/>
    <pc:docChg chg="undo custSel addSld delSld modSld">
      <pc:chgData name="Nguyen Chi Son" userId="606856d02e9d83ac" providerId="LiveId" clId="{DE131E17-2CEB-49E6-B296-21C59D96C1A2}" dt="2022-05-13T03:33:37.602" v="5908"/>
      <pc:docMkLst>
        <pc:docMk/>
      </pc:docMkLst>
      <pc:sldChg chg="modSp mod">
        <pc:chgData name="Nguyen Chi Son" userId="606856d02e9d83ac" providerId="LiveId" clId="{DE131E17-2CEB-49E6-B296-21C59D96C1A2}" dt="2022-05-13T00:26:09.423" v="38" actId="20577"/>
        <pc:sldMkLst>
          <pc:docMk/>
          <pc:sldMk cId="2922349590" sldId="256"/>
        </pc:sldMkLst>
        <pc:spChg chg="mod">
          <ac:chgData name="Nguyen Chi Son" userId="606856d02e9d83ac" providerId="LiveId" clId="{DE131E17-2CEB-49E6-B296-21C59D96C1A2}" dt="2022-05-13T00:26:09.423" v="38" actId="20577"/>
          <ac:spMkLst>
            <pc:docMk/>
            <pc:sldMk cId="2922349590" sldId="256"/>
            <ac:spMk id="136" creationId="{C574B640-0199-463F-87CA-8E3956B46E10}"/>
          </ac:spMkLst>
        </pc:spChg>
      </pc:sldChg>
      <pc:sldChg chg="modSp mod">
        <pc:chgData name="Nguyen Chi Son" userId="606856d02e9d83ac" providerId="LiveId" clId="{DE131E17-2CEB-49E6-B296-21C59D96C1A2}" dt="2022-05-13T01:03:07.178" v="548" actId="1035"/>
        <pc:sldMkLst>
          <pc:docMk/>
          <pc:sldMk cId="3319126272" sldId="622"/>
        </pc:sldMkLst>
        <pc:spChg chg="mod">
          <ac:chgData name="Nguyen Chi Son" userId="606856d02e9d83ac" providerId="LiveId" clId="{DE131E17-2CEB-49E6-B296-21C59D96C1A2}" dt="2022-05-13T01:03:02.765" v="530" actId="20577"/>
          <ac:spMkLst>
            <pc:docMk/>
            <pc:sldMk cId="3319126272" sldId="622"/>
            <ac:spMk id="2" creationId="{DAF08EC2-5D0D-48D9-855C-A59C0E5ED55B}"/>
          </ac:spMkLst>
        </pc:spChg>
        <pc:spChg chg="mod">
          <ac:chgData name="Nguyen Chi Son" userId="606856d02e9d83ac" providerId="LiveId" clId="{DE131E17-2CEB-49E6-B296-21C59D96C1A2}" dt="2022-05-13T01:03:07.178" v="548" actId="1035"/>
          <ac:spMkLst>
            <pc:docMk/>
            <pc:sldMk cId="3319126272" sldId="622"/>
            <ac:spMk id="3" creationId="{8CD51C9F-FCB0-4185-93E6-835FC05E1B10}"/>
          </ac:spMkLst>
        </pc:spChg>
      </pc:sldChg>
      <pc:sldChg chg="modSp mod">
        <pc:chgData name="Nguyen Chi Son" userId="606856d02e9d83ac" providerId="LiveId" clId="{DE131E17-2CEB-49E6-B296-21C59D96C1A2}" dt="2022-05-13T00:26:31.973" v="92" actId="1036"/>
        <pc:sldMkLst>
          <pc:docMk/>
          <pc:sldMk cId="1033004166" sldId="675"/>
        </pc:sldMkLst>
        <pc:spChg chg="mod">
          <ac:chgData name="Nguyen Chi Son" userId="606856d02e9d83ac" providerId="LiveId" clId="{DE131E17-2CEB-49E6-B296-21C59D96C1A2}" dt="2022-05-13T00:26:27.375" v="71" actId="20577"/>
          <ac:spMkLst>
            <pc:docMk/>
            <pc:sldMk cId="1033004166" sldId="675"/>
            <ac:spMk id="2" creationId="{DAF08EC2-5D0D-48D9-855C-A59C0E5ED55B}"/>
          </ac:spMkLst>
        </pc:spChg>
        <pc:spChg chg="mod">
          <ac:chgData name="Nguyen Chi Son" userId="606856d02e9d83ac" providerId="LiveId" clId="{DE131E17-2CEB-49E6-B296-21C59D96C1A2}" dt="2022-05-13T00:26:31.973" v="92" actId="1036"/>
          <ac:spMkLst>
            <pc:docMk/>
            <pc:sldMk cId="1033004166" sldId="675"/>
            <ac:spMk id="3" creationId="{8CD51C9F-FCB0-4185-93E6-835FC05E1B10}"/>
          </ac:spMkLst>
        </pc:spChg>
      </pc:sldChg>
      <pc:sldChg chg="addSp delSp modSp mod">
        <pc:chgData name="Nguyen Chi Son" userId="606856d02e9d83ac" providerId="LiveId" clId="{DE131E17-2CEB-49E6-B296-21C59D96C1A2}" dt="2022-05-13T01:02:17.277" v="504" actId="1076"/>
        <pc:sldMkLst>
          <pc:docMk/>
          <pc:sldMk cId="1219282801" sldId="781"/>
        </pc:sldMkLst>
        <pc:spChg chg="mod">
          <ac:chgData name="Nguyen Chi Son" userId="606856d02e9d83ac" providerId="LiveId" clId="{DE131E17-2CEB-49E6-B296-21C59D96C1A2}" dt="2022-05-13T01:01:17.698" v="497" actId="20577"/>
          <ac:spMkLst>
            <pc:docMk/>
            <pc:sldMk cId="1219282801" sldId="781"/>
            <ac:spMk id="2" creationId="{BA8A6260-CA4B-46A9-A06E-C71EE59E6992}"/>
          </ac:spMkLst>
        </pc:spChg>
        <pc:spChg chg="del">
          <ac:chgData name="Nguyen Chi Son" userId="606856d02e9d83ac" providerId="LiveId" clId="{DE131E17-2CEB-49E6-B296-21C59D96C1A2}" dt="2022-05-13T00:26:37.396" v="94" actId="478"/>
          <ac:spMkLst>
            <pc:docMk/>
            <pc:sldMk cId="1219282801" sldId="781"/>
            <ac:spMk id="19" creationId="{39E0EABF-EE70-EE00-5057-8F5016221B93}"/>
          </ac:spMkLst>
        </pc:spChg>
        <pc:spChg chg="del">
          <ac:chgData name="Nguyen Chi Son" userId="606856d02e9d83ac" providerId="LiveId" clId="{DE131E17-2CEB-49E6-B296-21C59D96C1A2}" dt="2022-05-13T00:26:37.396" v="94" actId="478"/>
          <ac:spMkLst>
            <pc:docMk/>
            <pc:sldMk cId="1219282801" sldId="781"/>
            <ac:spMk id="20" creationId="{E04C24A6-F497-2C2C-DF6D-104323203BC9}"/>
          </ac:spMkLst>
        </pc:spChg>
        <pc:spChg chg="del">
          <ac:chgData name="Nguyen Chi Son" userId="606856d02e9d83ac" providerId="LiveId" clId="{DE131E17-2CEB-49E6-B296-21C59D96C1A2}" dt="2022-05-13T00:26:37.396" v="94" actId="478"/>
          <ac:spMkLst>
            <pc:docMk/>
            <pc:sldMk cId="1219282801" sldId="781"/>
            <ac:spMk id="21" creationId="{428D360F-7A1A-8638-8EF5-48F1DFAE2DD1}"/>
          </ac:spMkLst>
        </pc:spChg>
        <pc:spChg chg="mod">
          <ac:chgData name="Nguyen Chi Son" userId="606856d02e9d83ac" providerId="LiveId" clId="{DE131E17-2CEB-49E6-B296-21C59D96C1A2}" dt="2022-05-13T01:02:17.277" v="504" actId="1076"/>
          <ac:spMkLst>
            <pc:docMk/>
            <pc:sldMk cId="1219282801" sldId="781"/>
            <ac:spMk id="22" creationId="{55D724EA-7150-898C-440D-DC2E56266347}"/>
          </ac:spMkLst>
        </pc:spChg>
        <pc:spChg chg="add mod">
          <ac:chgData name="Nguyen Chi Son" userId="606856d02e9d83ac" providerId="LiveId" clId="{DE131E17-2CEB-49E6-B296-21C59D96C1A2}" dt="2022-05-13T01:00:14.943" v="284" actId="1076"/>
          <ac:spMkLst>
            <pc:docMk/>
            <pc:sldMk cId="1219282801" sldId="781"/>
            <ac:spMk id="23" creationId="{8BAAF0F3-0638-D42B-1670-DAD82F3A1B1F}"/>
          </ac:spMkLst>
        </pc:spChg>
        <pc:spChg chg="add del mod">
          <ac:chgData name="Nguyen Chi Son" userId="606856d02e9d83ac" providerId="LiveId" clId="{DE131E17-2CEB-49E6-B296-21C59D96C1A2}" dt="2022-05-13T01:01:02.756" v="343" actId="478"/>
          <ac:spMkLst>
            <pc:docMk/>
            <pc:sldMk cId="1219282801" sldId="781"/>
            <ac:spMk id="24" creationId="{D387E43B-056D-9961-D756-A3498C48E2DA}"/>
          </ac:spMkLst>
        </pc:spChg>
        <pc:grpChg chg="add mod">
          <ac:chgData name="Nguyen Chi Son" userId="606856d02e9d83ac" providerId="LiveId" clId="{DE131E17-2CEB-49E6-B296-21C59D96C1A2}" dt="2022-05-13T01:01:43.078" v="502" actId="1076"/>
          <ac:grpSpMkLst>
            <pc:docMk/>
            <pc:sldMk cId="1219282801" sldId="781"/>
            <ac:grpSpMk id="7" creationId="{1A79CF66-6DE7-6CF9-AB58-C67996C76204}"/>
          </ac:grpSpMkLst>
        </pc:grpChg>
        <pc:grpChg chg="del">
          <ac:chgData name="Nguyen Chi Son" userId="606856d02e9d83ac" providerId="LiveId" clId="{DE131E17-2CEB-49E6-B296-21C59D96C1A2}" dt="2022-05-13T00:26:35.478" v="93" actId="478"/>
          <ac:grpSpMkLst>
            <pc:docMk/>
            <pc:sldMk cId="1219282801" sldId="781"/>
            <ac:grpSpMk id="16" creationId="{D4276E5D-D1BA-7C47-C2B1-C8219461DA60}"/>
          </ac:grpSpMkLst>
        </pc:grpChg>
        <pc:graphicFrameChg chg="del">
          <ac:chgData name="Nguyen Chi Son" userId="606856d02e9d83ac" providerId="LiveId" clId="{DE131E17-2CEB-49E6-B296-21C59D96C1A2}" dt="2022-05-13T00:26:37.396" v="94" actId="478"/>
          <ac:graphicFrameMkLst>
            <pc:docMk/>
            <pc:sldMk cId="1219282801" sldId="781"/>
            <ac:graphicFrameMk id="9" creationId="{F36DA388-4413-A3F7-73A6-F9CF32B78706}"/>
          </ac:graphicFrameMkLst>
        </pc:graphicFrameChg>
        <pc:graphicFrameChg chg="del">
          <ac:chgData name="Nguyen Chi Son" userId="606856d02e9d83ac" providerId="LiveId" clId="{DE131E17-2CEB-49E6-B296-21C59D96C1A2}" dt="2022-05-13T00:26:37.396" v="94" actId="478"/>
          <ac:graphicFrameMkLst>
            <pc:docMk/>
            <pc:sldMk cId="1219282801" sldId="781"/>
            <ac:graphicFrameMk id="17" creationId="{D4C7C2BD-A0C8-B614-2144-EE92F6666219}"/>
          </ac:graphicFrameMkLst>
        </pc:graphicFrameChg>
        <pc:graphicFrameChg chg="del">
          <ac:chgData name="Nguyen Chi Son" userId="606856d02e9d83ac" providerId="LiveId" clId="{DE131E17-2CEB-49E6-B296-21C59D96C1A2}" dt="2022-05-13T00:26:37.396" v="94" actId="478"/>
          <ac:graphicFrameMkLst>
            <pc:docMk/>
            <pc:sldMk cId="1219282801" sldId="781"/>
            <ac:graphicFrameMk id="18" creationId="{74FFEF5B-7719-1CE8-2561-C199DFAFD03E}"/>
          </ac:graphicFrameMkLst>
        </pc:graphicFrameChg>
        <pc:picChg chg="add mod modCrop">
          <ac:chgData name="Nguyen Chi Son" userId="606856d02e9d83ac" providerId="LiveId" clId="{DE131E17-2CEB-49E6-B296-21C59D96C1A2}" dt="2022-05-13T00:57:14.477" v="247" actId="164"/>
          <ac:picMkLst>
            <pc:docMk/>
            <pc:sldMk cId="1219282801" sldId="781"/>
            <ac:picMk id="4" creationId="{95759B6C-734D-CACD-E2B6-2B6AF3731262}"/>
          </ac:picMkLst>
        </pc:picChg>
        <pc:picChg chg="add mod modCrop">
          <ac:chgData name="Nguyen Chi Son" userId="606856d02e9d83ac" providerId="LiveId" clId="{DE131E17-2CEB-49E6-B296-21C59D96C1A2}" dt="2022-05-13T00:57:14.477" v="247" actId="164"/>
          <ac:picMkLst>
            <pc:docMk/>
            <pc:sldMk cId="1219282801" sldId="781"/>
            <ac:picMk id="6" creationId="{D242F97E-636A-D2FE-189B-4969C8632E74}"/>
          </ac:picMkLst>
        </pc:picChg>
        <pc:picChg chg="mod modCrop">
          <ac:chgData name="Nguyen Chi Son" userId="606856d02e9d83ac" providerId="LiveId" clId="{DE131E17-2CEB-49E6-B296-21C59D96C1A2}" dt="2022-05-13T01:01:38.270" v="501" actId="1076"/>
          <ac:picMkLst>
            <pc:docMk/>
            <pc:sldMk cId="1219282801" sldId="781"/>
            <ac:picMk id="8" creationId="{A77A0A51-9EF0-B599-872F-7656FF835321}"/>
          </ac:picMkLst>
        </pc:picChg>
      </pc:sldChg>
      <pc:sldChg chg="addSp delSp modSp mod">
        <pc:chgData name="Nguyen Chi Son" userId="606856d02e9d83ac" providerId="LiveId" clId="{DE131E17-2CEB-49E6-B296-21C59D96C1A2}" dt="2022-05-13T01:09:30.058" v="1415" actId="1076"/>
        <pc:sldMkLst>
          <pc:docMk/>
          <pc:sldMk cId="3014091475" sldId="782"/>
        </pc:sldMkLst>
        <pc:spChg chg="mod">
          <ac:chgData name="Nguyen Chi Son" userId="606856d02e9d83ac" providerId="LiveId" clId="{DE131E17-2CEB-49E6-B296-21C59D96C1A2}" dt="2022-05-13T01:04:09.010" v="863" actId="20577"/>
          <ac:spMkLst>
            <pc:docMk/>
            <pc:sldMk cId="3014091475" sldId="782"/>
            <ac:spMk id="2" creationId="{BA8A6260-CA4B-46A9-A06E-C71EE59E6992}"/>
          </ac:spMkLst>
        </pc:spChg>
        <pc:spChg chg="mod">
          <ac:chgData name="Nguyen Chi Son" userId="606856d02e9d83ac" providerId="LiveId" clId="{DE131E17-2CEB-49E6-B296-21C59D96C1A2}" dt="2022-05-13T01:09:30.058" v="1415" actId="1076"/>
          <ac:spMkLst>
            <pc:docMk/>
            <pc:sldMk cId="3014091475" sldId="782"/>
            <ac:spMk id="21" creationId="{425AB926-2872-8554-BFA0-0E01F8BD9EAC}"/>
          </ac:spMkLst>
        </pc:spChg>
        <pc:spChg chg="del">
          <ac:chgData name="Nguyen Chi Son" userId="606856d02e9d83ac" providerId="LiveId" clId="{DE131E17-2CEB-49E6-B296-21C59D96C1A2}" dt="2022-05-13T01:03:10.608" v="549" actId="478"/>
          <ac:spMkLst>
            <pc:docMk/>
            <pc:sldMk cId="3014091475" sldId="782"/>
            <ac:spMk id="24" creationId="{FC9CEA46-495D-BC8F-DBC4-D2DDB97BF596}"/>
          </ac:spMkLst>
        </pc:spChg>
        <pc:spChg chg="del">
          <ac:chgData name="Nguyen Chi Son" userId="606856d02e9d83ac" providerId="LiveId" clId="{DE131E17-2CEB-49E6-B296-21C59D96C1A2}" dt="2022-05-13T01:03:10.608" v="549" actId="478"/>
          <ac:spMkLst>
            <pc:docMk/>
            <pc:sldMk cId="3014091475" sldId="782"/>
            <ac:spMk id="26" creationId="{CEE52A54-881D-E69D-54D3-3CF96C55A5BB}"/>
          </ac:spMkLst>
        </pc:spChg>
        <pc:spChg chg="del">
          <ac:chgData name="Nguyen Chi Son" userId="606856d02e9d83ac" providerId="LiveId" clId="{DE131E17-2CEB-49E6-B296-21C59D96C1A2}" dt="2022-05-13T01:03:10.608" v="549" actId="478"/>
          <ac:spMkLst>
            <pc:docMk/>
            <pc:sldMk cId="3014091475" sldId="782"/>
            <ac:spMk id="27" creationId="{4D6C33DE-5DCD-AE29-EC90-1DD15337576A}"/>
          </ac:spMkLst>
        </pc:spChg>
        <pc:spChg chg="del">
          <ac:chgData name="Nguyen Chi Son" userId="606856d02e9d83ac" providerId="LiveId" clId="{DE131E17-2CEB-49E6-B296-21C59D96C1A2}" dt="2022-05-13T01:03:10.608" v="549" actId="478"/>
          <ac:spMkLst>
            <pc:docMk/>
            <pc:sldMk cId="3014091475" sldId="782"/>
            <ac:spMk id="28" creationId="{806412A8-F6E0-0450-F828-82D3AE56F892}"/>
          </ac:spMkLst>
        </pc:spChg>
        <pc:spChg chg="del">
          <ac:chgData name="Nguyen Chi Son" userId="606856d02e9d83ac" providerId="LiveId" clId="{DE131E17-2CEB-49E6-B296-21C59D96C1A2}" dt="2022-05-13T01:03:10.608" v="549" actId="478"/>
          <ac:spMkLst>
            <pc:docMk/>
            <pc:sldMk cId="3014091475" sldId="782"/>
            <ac:spMk id="36" creationId="{5E6ADA4D-CE1A-D929-80E1-DC482445615A}"/>
          </ac:spMkLst>
        </pc:spChg>
        <pc:spChg chg="del">
          <ac:chgData name="Nguyen Chi Son" userId="606856d02e9d83ac" providerId="LiveId" clId="{DE131E17-2CEB-49E6-B296-21C59D96C1A2}" dt="2022-05-13T01:03:10.608" v="549" actId="478"/>
          <ac:spMkLst>
            <pc:docMk/>
            <pc:sldMk cId="3014091475" sldId="782"/>
            <ac:spMk id="37" creationId="{F4D49C95-A65E-DBFA-A8C0-63FFD8F3202D}"/>
          </ac:spMkLst>
        </pc:spChg>
        <pc:spChg chg="del">
          <ac:chgData name="Nguyen Chi Son" userId="606856d02e9d83ac" providerId="LiveId" clId="{DE131E17-2CEB-49E6-B296-21C59D96C1A2}" dt="2022-05-13T01:03:10.608" v="549" actId="478"/>
          <ac:spMkLst>
            <pc:docMk/>
            <pc:sldMk cId="3014091475" sldId="782"/>
            <ac:spMk id="41" creationId="{C532BD09-BE20-71C2-875A-ECAF37F618A1}"/>
          </ac:spMkLst>
        </pc:spChg>
        <pc:spChg chg="del">
          <ac:chgData name="Nguyen Chi Son" userId="606856d02e9d83ac" providerId="LiveId" clId="{DE131E17-2CEB-49E6-B296-21C59D96C1A2}" dt="2022-05-13T01:03:10.608" v="549" actId="478"/>
          <ac:spMkLst>
            <pc:docMk/>
            <pc:sldMk cId="3014091475" sldId="782"/>
            <ac:spMk id="42" creationId="{B3F7CCE8-8224-8584-5BCA-EF3D599B55C7}"/>
          </ac:spMkLst>
        </pc:spChg>
        <pc:spChg chg="del">
          <ac:chgData name="Nguyen Chi Son" userId="606856d02e9d83ac" providerId="LiveId" clId="{DE131E17-2CEB-49E6-B296-21C59D96C1A2}" dt="2022-05-13T01:03:10.608" v="549" actId="478"/>
          <ac:spMkLst>
            <pc:docMk/>
            <pc:sldMk cId="3014091475" sldId="782"/>
            <ac:spMk id="43" creationId="{EADADA49-EEE7-179A-A5F6-587939402AEC}"/>
          </ac:spMkLst>
        </pc:spChg>
        <pc:spChg chg="del">
          <ac:chgData name="Nguyen Chi Son" userId="606856d02e9d83ac" providerId="LiveId" clId="{DE131E17-2CEB-49E6-B296-21C59D96C1A2}" dt="2022-05-13T01:03:10.608" v="549" actId="478"/>
          <ac:spMkLst>
            <pc:docMk/>
            <pc:sldMk cId="3014091475" sldId="782"/>
            <ac:spMk id="50" creationId="{9497CFEB-CE86-22F6-3CB6-9EF6FBDD57CE}"/>
          </ac:spMkLst>
        </pc:spChg>
        <pc:graphicFrameChg chg="del">
          <ac:chgData name="Nguyen Chi Son" userId="606856d02e9d83ac" providerId="LiveId" clId="{DE131E17-2CEB-49E6-B296-21C59D96C1A2}" dt="2022-05-13T01:03:11.497" v="550" actId="478"/>
          <ac:graphicFrameMkLst>
            <pc:docMk/>
            <pc:sldMk cId="3014091475" sldId="782"/>
            <ac:graphicFrameMk id="20" creationId="{929F31DF-C580-187C-006F-C9927E35706C}"/>
          </ac:graphicFrameMkLst>
        </pc:graphicFrameChg>
        <pc:graphicFrameChg chg="del">
          <ac:chgData name="Nguyen Chi Son" userId="606856d02e9d83ac" providerId="LiveId" clId="{DE131E17-2CEB-49E6-B296-21C59D96C1A2}" dt="2022-05-13T01:03:10.608" v="549" actId="478"/>
          <ac:graphicFrameMkLst>
            <pc:docMk/>
            <pc:sldMk cId="3014091475" sldId="782"/>
            <ac:graphicFrameMk id="44" creationId="{A24FFF87-5E20-A5EC-2393-85FDA62E2635}"/>
          </ac:graphicFrameMkLst>
        </pc:graphicFrameChg>
        <pc:picChg chg="add mod">
          <ac:chgData name="Nguyen Chi Son" userId="606856d02e9d83ac" providerId="LiveId" clId="{DE131E17-2CEB-49E6-B296-21C59D96C1A2}" dt="2022-05-13T01:09:26.722" v="1414" actId="1076"/>
          <ac:picMkLst>
            <pc:docMk/>
            <pc:sldMk cId="3014091475" sldId="782"/>
            <ac:picMk id="19" creationId="{2B9FB28B-4704-4E44-AC92-17712A49E53F}"/>
          </ac:picMkLst>
        </pc:picChg>
        <pc:picChg chg="del">
          <ac:chgData name="Nguyen Chi Son" userId="606856d02e9d83ac" providerId="LiveId" clId="{DE131E17-2CEB-49E6-B296-21C59D96C1A2}" dt="2022-05-13T01:03:10.608" v="549" actId="478"/>
          <ac:picMkLst>
            <pc:docMk/>
            <pc:sldMk cId="3014091475" sldId="782"/>
            <ac:picMk id="25" creationId="{5BBA4A62-FCCF-BF6D-52E7-2D3E83A4DE0C}"/>
          </ac:picMkLst>
        </pc:picChg>
        <pc:cxnChg chg="del">
          <ac:chgData name="Nguyen Chi Son" userId="606856d02e9d83ac" providerId="LiveId" clId="{DE131E17-2CEB-49E6-B296-21C59D96C1A2}" dt="2022-05-13T01:03:10.608" v="549" actId="478"/>
          <ac:cxnSpMkLst>
            <pc:docMk/>
            <pc:sldMk cId="3014091475" sldId="782"/>
            <ac:cxnSpMk id="23" creationId="{BCD23D5E-5EC9-3550-907C-0FAAC99950FA}"/>
          </ac:cxnSpMkLst>
        </pc:cxnChg>
        <pc:cxnChg chg="del">
          <ac:chgData name="Nguyen Chi Son" userId="606856d02e9d83ac" providerId="LiveId" clId="{DE131E17-2CEB-49E6-B296-21C59D96C1A2}" dt="2022-05-13T01:03:10.608" v="549" actId="478"/>
          <ac:cxnSpMkLst>
            <pc:docMk/>
            <pc:sldMk cId="3014091475" sldId="782"/>
            <ac:cxnSpMk id="38" creationId="{53C36F27-9D9E-208B-C22F-03D49CE4443E}"/>
          </ac:cxnSpMkLst>
        </pc:cxnChg>
      </pc:sldChg>
      <pc:sldChg chg="del">
        <pc:chgData name="Nguyen Chi Son" userId="606856d02e9d83ac" providerId="LiveId" clId="{DE131E17-2CEB-49E6-B296-21C59D96C1A2}" dt="2022-05-13T03:25:27.474" v="5655" actId="47"/>
        <pc:sldMkLst>
          <pc:docMk/>
          <pc:sldMk cId="2420333236" sldId="800"/>
        </pc:sldMkLst>
      </pc:sldChg>
      <pc:sldChg chg="del">
        <pc:chgData name="Nguyen Chi Son" userId="606856d02e9d83ac" providerId="LiveId" clId="{DE131E17-2CEB-49E6-B296-21C59D96C1A2}" dt="2022-05-13T03:25:27.474" v="5655" actId="47"/>
        <pc:sldMkLst>
          <pc:docMk/>
          <pc:sldMk cId="2582018195" sldId="801"/>
        </pc:sldMkLst>
      </pc:sldChg>
      <pc:sldChg chg="delSp del mod">
        <pc:chgData name="Nguyen Chi Son" userId="606856d02e9d83ac" providerId="LiveId" clId="{DE131E17-2CEB-49E6-B296-21C59D96C1A2}" dt="2022-05-13T01:02:40.726" v="507" actId="47"/>
        <pc:sldMkLst>
          <pc:docMk/>
          <pc:sldMk cId="3151879484" sldId="809"/>
        </pc:sldMkLst>
        <pc:spChg chg="del">
          <ac:chgData name="Nguyen Chi Son" userId="606856d02e9d83ac" providerId="LiveId" clId="{DE131E17-2CEB-49E6-B296-21C59D96C1A2}" dt="2022-05-13T01:02:32.307" v="506" actId="478"/>
          <ac:spMkLst>
            <pc:docMk/>
            <pc:sldMk cId="3151879484" sldId="809"/>
            <ac:spMk id="8" creationId="{635ECAB3-1C35-1C87-33BE-F5E8AC256FCD}"/>
          </ac:spMkLst>
        </pc:spChg>
        <pc:spChg chg="del">
          <ac:chgData name="Nguyen Chi Son" userId="606856d02e9d83ac" providerId="LiveId" clId="{DE131E17-2CEB-49E6-B296-21C59D96C1A2}" dt="2022-05-13T01:02:32.307" v="506" actId="478"/>
          <ac:spMkLst>
            <pc:docMk/>
            <pc:sldMk cId="3151879484" sldId="809"/>
            <ac:spMk id="13" creationId="{4F6A4772-4664-FFBC-15E4-A2DB3B10F52D}"/>
          </ac:spMkLst>
        </pc:spChg>
        <pc:spChg chg="del">
          <ac:chgData name="Nguyen Chi Son" userId="606856d02e9d83ac" providerId="LiveId" clId="{DE131E17-2CEB-49E6-B296-21C59D96C1A2}" dt="2022-05-13T01:02:32.307" v="506" actId="478"/>
          <ac:spMkLst>
            <pc:docMk/>
            <pc:sldMk cId="3151879484" sldId="809"/>
            <ac:spMk id="14" creationId="{6AED6BA2-E724-C363-C3EB-A119985EBBA8}"/>
          </ac:spMkLst>
        </pc:spChg>
        <pc:spChg chg="del">
          <ac:chgData name="Nguyen Chi Son" userId="606856d02e9d83ac" providerId="LiveId" clId="{DE131E17-2CEB-49E6-B296-21C59D96C1A2}" dt="2022-05-13T01:02:32.307" v="506" actId="478"/>
          <ac:spMkLst>
            <pc:docMk/>
            <pc:sldMk cId="3151879484" sldId="809"/>
            <ac:spMk id="15" creationId="{49119AC2-4658-57E6-D4E6-59DA5E62E0F8}"/>
          </ac:spMkLst>
        </pc:spChg>
        <pc:graphicFrameChg chg="del">
          <ac:chgData name="Nguyen Chi Son" userId="606856d02e9d83ac" providerId="LiveId" clId="{DE131E17-2CEB-49E6-B296-21C59D96C1A2}" dt="2022-05-13T01:02:32.307" v="506" actId="478"/>
          <ac:graphicFrameMkLst>
            <pc:docMk/>
            <pc:sldMk cId="3151879484" sldId="809"/>
            <ac:graphicFrameMk id="6" creationId="{2BF36108-61B8-A82C-5CF6-0354B64020E6}"/>
          </ac:graphicFrameMkLst>
        </pc:graphicFrameChg>
        <pc:graphicFrameChg chg="del">
          <ac:chgData name="Nguyen Chi Son" userId="606856d02e9d83ac" providerId="LiveId" clId="{DE131E17-2CEB-49E6-B296-21C59D96C1A2}" dt="2022-05-13T01:02:32.307" v="506" actId="478"/>
          <ac:graphicFrameMkLst>
            <pc:docMk/>
            <pc:sldMk cId="3151879484" sldId="809"/>
            <ac:graphicFrameMk id="10" creationId="{D6B9BE29-FE56-DA09-67D4-E9838A81E440}"/>
          </ac:graphicFrameMkLst>
        </pc:graphicFrameChg>
        <pc:graphicFrameChg chg="del">
          <ac:chgData name="Nguyen Chi Son" userId="606856d02e9d83ac" providerId="LiveId" clId="{DE131E17-2CEB-49E6-B296-21C59D96C1A2}" dt="2022-05-13T01:02:32.307" v="506" actId="478"/>
          <ac:graphicFrameMkLst>
            <pc:docMk/>
            <pc:sldMk cId="3151879484" sldId="809"/>
            <ac:graphicFrameMk id="12" creationId="{FC179D6D-5BA2-F69A-8935-25A09490738E}"/>
          </ac:graphicFrameMkLst>
        </pc:graphicFrameChg>
        <pc:picChg chg="del">
          <ac:chgData name="Nguyen Chi Son" userId="606856d02e9d83ac" providerId="LiveId" clId="{DE131E17-2CEB-49E6-B296-21C59D96C1A2}" dt="2022-05-13T01:02:30.810" v="505" actId="478"/>
          <ac:picMkLst>
            <pc:docMk/>
            <pc:sldMk cId="3151879484" sldId="809"/>
            <ac:picMk id="7" creationId="{B0B572AF-FEC1-2FBE-689A-CF45CE9FB2D8}"/>
          </ac:picMkLst>
        </pc:picChg>
      </pc:sldChg>
      <pc:sldChg chg="del">
        <pc:chgData name="Nguyen Chi Son" userId="606856d02e9d83ac" providerId="LiveId" clId="{DE131E17-2CEB-49E6-B296-21C59D96C1A2}" dt="2022-05-13T03:25:27.474" v="5655" actId="47"/>
        <pc:sldMkLst>
          <pc:docMk/>
          <pc:sldMk cId="3660016765" sldId="810"/>
        </pc:sldMkLst>
      </pc:sldChg>
      <pc:sldChg chg="del">
        <pc:chgData name="Nguyen Chi Son" userId="606856d02e9d83ac" providerId="LiveId" clId="{DE131E17-2CEB-49E6-B296-21C59D96C1A2}" dt="2022-05-13T03:25:27.474" v="5655" actId="47"/>
        <pc:sldMkLst>
          <pc:docMk/>
          <pc:sldMk cId="741517295" sldId="811"/>
        </pc:sldMkLst>
      </pc:sldChg>
      <pc:sldChg chg="del">
        <pc:chgData name="Nguyen Chi Son" userId="606856d02e9d83ac" providerId="LiveId" clId="{DE131E17-2CEB-49E6-B296-21C59D96C1A2}" dt="2022-05-13T03:25:27.474" v="5655" actId="47"/>
        <pc:sldMkLst>
          <pc:docMk/>
          <pc:sldMk cId="88451268" sldId="812"/>
        </pc:sldMkLst>
      </pc:sldChg>
      <pc:sldChg chg="del">
        <pc:chgData name="Nguyen Chi Son" userId="606856d02e9d83ac" providerId="LiveId" clId="{DE131E17-2CEB-49E6-B296-21C59D96C1A2}" dt="2022-05-13T03:25:27.474" v="5655" actId="47"/>
        <pc:sldMkLst>
          <pc:docMk/>
          <pc:sldMk cId="1152862462" sldId="813"/>
        </pc:sldMkLst>
      </pc:sldChg>
      <pc:sldChg chg="del">
        <pc:chgData name="Nguyen Chi Son" userId="606856d02e9d83ac" providerId="LiveId" clId="{DE131E17-2CEB-49E6-B296-21C59D96C1A2}" dt="2022-05-13T03:25:27.474" v="5655" actId="47"/>
        <pc:sldMkLst>
          <pc:docMk/>
          <pc:sldMk cId="1896799062" sldId="814"/>
        </pc:sldMkLst>
      </pc:sldChg>
      <pc:sldChg chg="del">
        <pc:chgData name="Nguyen Chi Son" userId="606856d02e9d83ac" providerId="LiveId" clId="{DE131E17-2CEB-49E6-B296-21C59D96C1A2}" dt="2022-05-13T03:25:27.474" v="5655" actId="47"/>
        <pc:sldMkLst>
          <pc:docMk/>
          <pc:sldMk cId="3282336197" sldId="815"/>
        </pc:sldMkLst>
      </pc:sldChg>
      <pc:sldChg chg="del">
        <pc:chgData name="Nguyen Chi Son" userId="606856d02e9d83ac" providerId="LiveId" clId="{DE131E17-2CEB-49E6-B296-21C59D96C1A2}" dt="2022-05-13T03:25:27.474" v="5655" actId="47"/>
        <pc:sldMkLst>
          <pc:docMk/>
          <pc:sldMk cId="3541577497" sldId="817"/>
        </pc:sldMkLst>
      </pc:sldChg>
      <pc:sldChg chg="del">
        <pc:chgData name="Nguyen Chi Son" userId="606856d02e9d83ac" providerId="LiveId" clId="{DE131E17-2CEB-49E6-B296-21C59D96C1A2}" dt="2022-05-13T03:25:27.474" v="5655" actId="47"/>
        <pc:sldMkLst>
          <pc:docMk/>
          <pc:sldMk cId="3977683269" sldId="818"/>
        </pc:sldMkLst>
      </pc:sldChg>
      <pc:sldChg chg="del">
        <pc:chgData name="Nguyen Chi Son" userId="606856d02e9d83ac" providerId="LiveId" clId="{DE131E17-2CEB-49E6-B296-21C59D96C1A2}" dt="2022-05-13T03:25:27.474" v="5655" actId="47"/>
        <pc:sldMkLst>
          <pc:docMk/>
          <pc:sldMk cId="2452262777" sldId="819"/>
        </pc:sldMkLst>
      </pc:sldChg>
      <pc:sldChg chg="del">
        <pc:chgData name="Nguyen Chi Son" userId="606856d02e9d83ac" providerId="LiveId" clId="{DE131E17-2CEB-49E6-B296-21C59D96C1A2}" dt="2022-05-13T03:25:27.474" v="5655" actId="47"/>
        <pc:sldMkLst>
          <pc:docMk/>
          <pc:sldMk cId="4114116366" sldId="822"/>
        </pc:sldMkLst>
      </pc:sldChg>
      <pc:sldChg chg="del">
        <pc:chgData name="Nguyen Chi Son" userId="606856d02e9d83ac" providerId="LiveId" clId="{DE131E17-2CEB-49E6-B296-21C59D96C1A2}" dt="2022-05-13T03:25:27.474" v="5655" actId="47"/>
        <pc:sldMkLst>
          <pc:docMk/>
          <pc:sldMk cId="2038862627" sldId="823"/>
        </pc:sldMkLst>
      </pc:sldChg>
      <pc:sldChg chg="del">
        <pc:chgData name="Nguyen Chi Son" userId="606856d02e9d83ac" providerId="LiveId" clId="{DE131E17-2CEB-49E6-B296-21C59D96C1A2}" dt="2022-05-13T03:25:27.474" v="5655" actId="47"/>
        <pc:sldMkLst>
          <pc:docMk/>
          <pc:sldMk cId="3830709042" sldId="824"/>
        </pc:sldMkLst>
      </pc:sldChg>
      <pc:sldChg chg="del">
        <pc:chgData name="Nguyen Chi Son" userId="606856d02e9d83ac" providerId="LiveId" clId="{DE131E17-2CEB-49E6-B296-21C59D96C1A2}" dt="2022-05-13T03:25:27.474" v="5655" actId="47"/>
        <pc:sldMkLst>
          <pc:docMk/>
          <pc:sldMk cId="3706217874" sldId="825"/>
        </pc:sldMkLst>
      </pc:sldChg>
      <pc:sldChg chg="del">
        <pc:chgData name="Nguyen Chi Son" userId="606856d02e9d83ac" providerId="LiveId" clId="{DE131E17-2CEB-49E6-B296-21C59D96C1A2}" dt="2022-05-13T03:25:27.474" v="5655" actId="47"/>
        <pc:sldMkLst>
          <pc:docMk/>
          <pc:sldMk cId="708831908" sldId="826"/>
        </pc:sldMkLst>
      </pc:sldChg>
      <pc:sldChg chg="del">
        <pc:chgData name="Nguyen Chi Son" userId="606856d02e9d83ac" providerId="LiveId" clId="{DE131E17-2CEB-49E6-B296-21C59D96C1A2}" dt="2022-05-13T03:25:27.474" v="5655" actId="47"/>
        <pc:sldMkLst>
          <pc:docMk/>
          <pc:sldMk cId="176765850" sldId="827"/>
        </pc:sldMkLst>
      </pc:sldChg>
      <pc:sldChg chg="del">
        <pc:chgData name="Nguyen Chi Son" userId="606856d02e9d83ac" providerId="LiveId" clId="{DE131E17-2CEB-49E6-B296-21C59D96C1A2}" dt="2022-05-13T03:25:27.474" v="5655" actId="47"/>
        <pc:sldMkLst>
          <pc:docMk/>
          <pc:sldMk cId="1740394861" sldId="828"/>
        </pc:sldMkLst>
      </pc:sldChg>
      <pc:sldChg chg="del">
        <pc:chgData name="Nguyen Chi Son" userId="606856d02e9d83ac" providerId="LiveId" clId="{DE131E17-2CEB-49E6-B296-21C59D96C1A2}" dt="2022-05-13T03:25:27.474" v="5655" actId="47"/>
        <pc:sldMkLst>
          <pc:docMk/>
          <pc:sldMk cId="1451218854" sldId="829"/>
        </pc:sldMkLst>
      </pc:sldChg>
      <pc:sldChg chg="addSp delSp modSp add mod">
        <pc:chgData name="Nguyen Chi Son" userId="606856d02e9d83ac" providerId="LiveId" clId="{DE131E17-2CEB-49E6-B296-21C59D96C1A2}" dt="2022-05-13T02:04:51.068" v="1998" actId="1076"/>
        <pc:sldMkLst>
          <pc:docMk/>
          <pc:sldMk cId="838600339" sldId="830"/>
        </pc:sldMkLst>
        <pc:spChg chg="mod">
          <ac:chgData name="Nguyen Chi Son" userId="606856d02e9d83ac" providerId="LiveId" clId="{DE131E17-2CEB-49E6-B296-21C59D96C1A2}" dt="2022-05-13T02:04:37.401" v="1996" actId="57"/>
          <ac:spMkLst>
            <pc:docMk/>
            <pc:sldMk cId="838600339" sldId="830"/>
            <ac:spMk id="2" creationId="{BA8A6260-CA4B-46A9-A06E-C71EE59E6992}"/>
          </ac:spMkLst>
        </pc:spChg>
        <pc:spChg chg="mod">
          <ac:chgData name="Nguyen Chi Son" userId="606856d02e9d83ac" providerId="LiveId" clId="{DE131E17-2CEB-49E6-B296-21C59D96C1A2}" dt="2022-05-13T02:04:51.068" v="1998" actId="1076"/>
          <ac:spMkLst>
            <pc:docMk/>
            <pc:sldMk cId="838600339" sldId="830"/>
            <ac:spMk id="21" creationId="{425AB926-2872-8554-BFA0-0E01F8BD9EAC}"/>
          </ac:spMkLst>
        </pc:spChg>
        <pc:picChg chg="add del mod">
          <ac:chgData name="Nguyen Chi Son" userId="606856d02e9d83ac" providerId="LiveId" clId="{DE131E17-2CEB-49E6-B296-21C59D96C1A2}" dt="2022-05-13T01:19:19.354" v="1631" actId="478"/>
          <ac:picMkLst>
            <pc:docMk/>
            <pc:sldMk cId="838600339" sldId="830"/>
            <ac:picMk id="4" creationId="{063AC145-435F-C349-626F-0ED52A84EABE}"/>
          </ac:picMkLst>
        </pc:picChg>
        <pc:picChg chg="add mod">
          <ac:chgData name="Nguyen Chi Son" userId="606856d02e9d83ac" providerId="LiveId" clId="{DE131E17-2CEB-49E6-B296-21C59D96C1A2}" dt="2022-05-13T02:04:48.629" v="1997" actId="1076"/>
          <ac:picMkLst>
            <pc:docMk/>
            <pc:sldMk cId="838600339" sldId="830"/>
            <ac:picMk id="6" creationId="{A3300116-4B1F-6E31-DBDF-D9C872DFDFC0}"/>
          </ac:picMkLst>
        </pc:picChg>
        <pc:picChg chg="del">
          <ac:chgData name="Nguyen Chi Son" userId="606856d02e9d83ac" providerId="LiveId" clId="{DE131E17-2CEB-49E6-B296-21C59D96C1A2}" dt="2022-05-13T01:13:56.156" v="1417" actId="478"/>
          <ac:picMkLst>
            <pc:docMk/>
            <pc:sldMk cId="838600339" sldId="830"/>
            <ac:picMk id="19" creationId="{2B9FB28B-4704-4E44-AC92-17712A49E53F}"/>
          </ac:picMkLst>
        </pc:picChg>
      </pc:sldChg>
      <pc:sldChg chg="addSp delSp modSp add mod">
        <pc:chgData name="Nguyen Chi Son" userId="606856d02e9d83ac" providerId="LiveId" clId="{DE131E17-2CEB-49E6-B296-21C59D96C1A2}" dt="2022-05-13T02:10:55.063" v="2231" actId="1037"/>
        <pc:sldMkLst>
          <pc:docMk/>
          <pc:sldMk cId="2716760091" sldId="831"/>
        </pc:sldMkLst>
        <pc:spChg chg="mod">
          <ac:chgData name="Nguyen Chi Son" userId="606856d02e9d83ac" providerId="LiveId" clId="{DE131E17-2CEB-49E6-B296-21C59D96C1A2}" dt="2022-05-13T02:05:35.461" v="2059" actId="20577"/>
          <ac:spMkLst>
            <pc:docMk/>
            <pc:sldMk cId="2716760091" sldId="831"/>
            <ac:spMk id="2" creationId="{BA8A6260-CA4B-46A9-A06E-C71EE59E6992}"/>
          </ac:spMkLst>
        </pc:spChg>
        <pc:spChg chg="add mod">
          <ac:chgData name="Nguyen Chi Son" userId="606856d02e9d83ac" providerId="LiveId" clId="{DE131E17-2CEB-49E6-B296-21C59D96C1A2}" dt="2022-05-13T02:10:08.914" v="2199" actId="1076"/>
          <ac:spMkLst>
            <pc:docMk/>
            <pc:sldMk cId="2716760091" sldId="831"/>
            <ac:spMk id="5" creationId="{E629B508-C132-3A42-1F50-CCC3681717B4}"/>
          </ac:spMkLst>
        </pc:spChg>
        <pc:spChg chg="mod">
          <ac:chgData name="Nguyen Chi Son" userId="606856d02e9d83ac" providerId="LiveId" clId="{DE131E17-2CEB-49E6-B296-21C59D96C1A2}" dt="2022-05-13T02:10:01.442" v="2198" actId="1076"/>
          <ac:spMkLst>
            <pc:docMk/>
            <pc:sldMk cId="2716760091" sldId="831"/>
            <ac:spMk id="21" creationId="{425AB926-2872-8554-BFA0-0E01F8BD9EAC}"/>
          </ac:spMkLst>
        </pc:spChg>
        <pc:graphicFrameChg chg="add mod">
          <ac:chgData name="Nguyen Chi Son" userId="606856d02e9d83ac" providerId="LiveId" clId="{DE131E17-2CEB-49E6-B296-21C59D96C1A2}" dt="2022-05-13T02:10:52.472" v="2229" actId="1037"/>
          <ac:graphicFrameMkLst>
            <pc:docMk/>
            <pc:sldMk cId="2716760091" sldId="831"/>
            <ac:graphicFrameMk id="7" creationId="{19B2E392-A65F-C5A5-00FA-E0D13F6E8B3B}"/>
          </ac:graphicFrameMkLst>
        </pc:graphicFrameChg>
        <pc:graphicFrameChg chg="add mod">
          <ac:chgData name="Nguyen Chi Son" userId="606856d02e9d83ac" providerId="LiveId" clId="{DE131E17-2CEB-49E6-B296-21C59D96C1A2}" dt="2022-05-13T02:10:52.472" v="2229" actId="1037"/>
          <ac:graphicFrameMkLst>
            <pc:docMk/>
            <pc:sldMk cId="2716760091" sldId="831"/>
            <ac:graphicFrameMk id="8" creationId="{3BC6E15A-8B49-64EF-2E21-6EDD121D3EAE}"/>
          </ac:graphicFrameMkLst>
        </pc:graphicFrameChg>
        <pc:graphicFrameChg chg="add mod">
          <ac:chgData name="Nguyen Chi Son" userId="606856d02e9d83ac" providerId="LiveId" clId="{DE131E17-2CEB-49E6-B296-21C59D96C1A2}" dt="2022-05-13T02:10:52.472" v="2229" actId="1037"/>
          <ac:graphicFrameMkLst>
            <pc:docMk/>
            <pc:sldMk cId="2716760091" sldId="831"/>
            <ac:graphicFrameMk id="9" creationId="{1AE1D563-442D-407E-9FCE-FBB8688B9B98}"/>
          </ac:graphicFrameMkLst>
        </pc:graphicFrameChg>
        <pc:graphicFrameChg chg="add mod">
          <ac:chgData name="Nguyen Chi Son" userId="606856d02e9d83ac" providerId="LiveId" clId="{DE131E17-2CEB-49E6-B296-21C59D96C1A2}" dt="2022-05-13T02:10:55.063" v="2231" actId="1037"/>
          <ac:graphicFrameMkLst>
            <pc:docMk/>
            <pc:sldMk cId="2716760091" sldId="831"/>
            <ac:graphicFrameMk id="10" creationId="{55E3FF54-9DAF-0B92-9A34-F179E559301A}"/>
          </ac:graphicFrameMkLst>
        </pc:graphicFrameChg>
        <pc:graphicFrameChg chg="add mod">
          <ac:chgData name="Nguyen Chi Son" userId="606856d02e9d83ac" providerId="LiveId" clId="{DE131E17-2CEB-49E6-B296-21C59D96C1A2}" dt="2022-05-13T02:10:55.063" v="2231" actId="1037"/>
          <ac:graphicFrameMkLst>
            <pc:docMk/>
            <pc:sldMk cId="2716760091" sldId="831"/>
            <ac:graphicFrameMk id="11" creationId="{787C63D1-1B8A-A781-412A-E6FB991E9623}"/>
          </ac:graphicFrameMkLst>
        </pc:graphicFrameChg>
        <pc:graphicFrameChg chg="add mod">
          <ac:chgData name="Nguyen Chi Son" userId="606856d02e9d83ac" providerId="LiveId" clId="{DE131E17-2CEB-49E6-B296-21C59D96C1A2}" dt="2022-05-13T02:10:55.063" v="2231" actId="1037"/>
          <ac:graphicFrameMkLst>
            <pc:docMk/>
            <pc:sldMk cId="2716760091" sldId="831"/>
            <ac:graphicFrameMk id="12" creationId="{B97D7F0F-46CE-C286-2747-AA667348BBEE}"/>
          </ac:graphicFrameMkLst>
        </pc:graphicFrameChg>
        <pc:picChg chg="del">
          <ac:chgData name="Nguyen Chi Son" userId="606856d02e9d83ac" providerId="LiveId" clId="{DE131E17-2CEB-49E6-B296-21C59D96C1A2}" dt="2022-05-13T02:04:59.629" v="2000" actId="478"/>
          <ac:picMkLst>
            <pc:docMk/>
            <pc:sldMk cId="2716760091" sldId="831"/>
            <ac:picMk id="6" creationId="{A3300116-4B1F-6E31-DBDF-D9C872DFDFC0}"/>
          </ac:picMkLst>
        </pc:picChg>
      </pc:sldChg>
      <pc:sldChg chg="addSp delSp modSp add mod delAnim modAnim">
        <pc:chgData name="Nguyen Chi Son" userId="606856d02e9d83ac" providerId="LiveId" clId="{DE131E17-2CEB-49E6-B296-21C59D96C1A2}" dt="2022-05-13T03:25:50.149" v="5659"/>
        <pc:sldMkLst>
          <pc:docMk/>
          <pc:sldMk cId="1200193823" sldId="832"/>
        </pc:sldMkLst>
        <pc:spChg chg="add mod">
          <ac:chgData name="Nguyen Chi Son" userId="606856d02e9d83ac" providerId="LiveId" clId="{DE131E17-2CEB-49E6-B296-21C59D96C1A2}" dt="2022-05-13T02:55:26.140" v="2651" actId="20577"/>
          <ac:spMkLst>
            <pc:docMk/>
            <pc:sldMk cId="1200193823" sldId="832"/>
            <ac:spMk id="10" creationId="{CA7A7645-A7F6-FF0F-6CE7-F7954F96AD24}"/>
          </ac:spMkLst>
        </pc:spChg>
        <pc:spChg chg="add mod">
          <ac:chgData name="Nguyen Chi Son" userId="606856d02e9d83ac" providerId="LiveId" clId="{DE131E17-2CEB-49E6-B296-21C59D96C1A2}" dt="2022-05-13T02:55:14.401" v="2648" actId="1035"/>
          <ac:spMkLst>
            <pc:docMk/>
            <pc:sldMk cId="1200193823" sldId="832"/>
            <ac:spMk id="11" creationId="{0E84CBE1-4AB0-CA68-65C2-AC68692AACAA}"/>
          </ac:spMkLst>
        </pc:spChg>
        <pc:spChg chg="add mod">
          <ac:chgData name="Nguyen Chi Son" userId="606856d02e9d83ac" providerId="LiveId" clId="{DE131E17-2CEB-49E6-B296-21C59D96C1A2}" dt="2022-05-13T02:58:33.790" v="2921" actId="20577"/>
          <ac:spMkLst>
            <pc:docMk/>
            <pc:sldMk cId="1200193823" sldId="832"/>
            <ac:spMk id="12" creationId="{5B8A6D26-E571-DC15-930E-F272FC43E0DD}"/>
          </ac:spMkLst>
        </pc:spChg>
        <pc:spChg chg="add mod">
          <ac:chgData name="Nguyen Chi Son" userId="606856d02e9d83ac" providerId="LiveId" clId="{DE131E17-2CEB-49E6-B296-21C59D96C1A2}" dt="2022-05-13T02:55:14.401" v="2648" actId="1035"/>
          <ac:spMkLst>
            <pc:docMk/>
            <pc:sldMk cId="1200193823" sldId="832"/>
            <ac:spMk id="13" creationId="{1E14587E-DEDE-55E8-CE0F-8FA8A72C11BC}"/>
          </ac:spMkLst>
        </pc:spChg>
        <pc:spChg chg="del">
          <ac:chgData name="Nguyen Chi Son" userId="606856d02e9d83ac" providerId="LiveId" clId="{DE131E17-2CEB-49E6-B296-21C59D96C1A2}" dt="2022-05-13T02:52:56.679" v="2233" actId="478"/>
          <ac:spMkLst>
            <pc:docMk/>
            <pc:sldMk cId="1200193823" sldId="832"/>
            <ac:spMk id="17" creationId="{8D2FAFB8-D2F8-FAF6-0203-2CDBE543D601}"/>
          </ac:spMkLst>
        </pc:spChg>
        <pc:spChg chg="del">
          <ac:chgData name="Nguyen Chi Son" userId="606856d02e9d83ac" providerId="LiveId" clId="{DE131E17-2CEB-49E6-B296-21C59D96C1A2}" dt="2022-05-13T02:52:56.679" v="2233" actId="478"/>
          <ac:spMkLst>
            <pc:docMk/>
            <pc:sldMk cId="1200193823" sldId="832"/>
            <ac:spMk id="18" creationId="{3431909F-68C2-30C2-C986-033CB7BD278B}"/>
          </ac:spMkLst>
        </pc:spChg>
        <pc:spChg chg="mod">
          <ac:chgData name="Nguyen Chi Son" userId="606856d02e9d83ac" providerId="LiveId" clId="{DE131E17-2CEB-49E6-B296-21C59D96C1A2}" dt="2022-05-13T02:55:03.952" v="2618" actId="20577"/>
          <ac:spMkLst>
            <pc:docMk/>
            <pc:sldMk cId="1200193823" sldId="832"/>
            <ac:spMk id="19" creationId="{9C339D16-68E4-43C4-A62E-D0146138D23B}"/>
          </ac:spMkLst>
        </pc:spChg>
        <pc:spChg chg="del">
          <ac:chgData name="Nguyen Chi Son" userId="606856d02e9d83ac" providerId="LiveId" clId="{DE131E17-2CEB-49E6-B296-21C59D96C1A2}" dt="2022-05-13T02:52:56.679" v="2233" actId="478"/>
          <ac:spMkLst>
            <pc:docMk/>
            <pc:sldMk cId="1200193823" sldId="832"/>
            <ac:spMk id="20" creationId="{2A075A00-5E6D-58F1-AC4E-F6D3BABB2326}"/>
          </ac:spMkLst>
        </pc:spChg>
        <pc:spChg chg="del">
          <ac:chgData name="Nguyen Chi Son" userId="606856d02e9d83ac" providerId="LiveId" clId="{DE131E17-2CEB-49E6-B296-21C59D96C1A2}" dt="2022-05-13T02:52:56.679" v="2233" actId="478"/>
          <ac:spMkLst>
            <pc:docMk/>
            <pc:sldMk cId="1200193823" sldId="832"/>
            <ac:spMk id="21" creationId="{677772C1-7229-6733-3B64-50D22D18E871}"/>
          </ac:spMkLst>
        </pc:spChg>
        <pc:picChg chg="del">
          <ac:chgData name="Nguyen Chi Son" userId="606856d02e9d83ac" providerId="LiveId" clId="{DE131E17-2CEB-49E6-B296-21C59D96C1A2}" dt="2022-05-13T02:52:56.679" v="2233" actId="478"/>
          <ac:picMkLst>
            <pc:docMk/>
            <pc:sldMk cId="1200193823" sldId="832"/>
            <ac:picMk id="16" creationId="{1FCB3711-B41B-3E36-425A-1A3112F0888F}"/>
          </ac:picMkLst>
        </pc:picChg>
      </pc:sldChg>
      <pc:sldChg chg="add del">
        <pc:chgData name="Nguyen Chi Son" userId="606856d02e9d83ac" providerId="LiveId" clId="{DE131E17-2CEB-49E6-B296-21C59D96C1A2}" dt="2022-05-13T03:25:59.421" v="5660" actId="47"/>
        <pc:sldMkLst>
          <pc:docMk/>
          <pc:sldMk cId="3029577027" sldId="833"/>
        </pc:sldMkLst>
      </pc:sldChg>
      <pc:sldChg chg="modSp add mod modAnim">
        <pc:chgData name="Nguyen Chi Son" userId="606856d02e9d83ac" providerId="LiveId" clId="{DE131E17-2CEB-49E6-B296-21C59D96C1A2}" dt="2022-05-13T03:26:10.861" v="5664"/>
        <pc:sldMkLst>
          <pc:docMk/>
          <pc:sldMk cId="2496222901" sldId="834"/>
        </pc:sldMkLst>
        <pc:spChg chg="mod">
          <ac:chgData name="Nguyen Chi Son" userId="606856d02e9d83ac" providerId="LiveId" clId="{DE131E17-2CEB-49E6-B296-21C59D96C1A2}" dt="2022-05-13T03:03:27.120" v="3604" actId="1035"/>
          <ac:spMkLst>
            <pc:docMk/>
            <pc:sldMk cId="2496222901" sldId="834"/>
            <ac:spMk id="10" creationId="{CA7A7645-A7F6-FF0F-6CE7-F7954F96AD24}"/>
          </ac:spMkLst>
        </pc:spChg>
        <pc:spChg chg="mod">
          <ac:chgData name="Nguyen Chi Son" userId="606856d02e9d83ac" providerId="LiveId" clId="{DE131E17-2CEB-49E6-B296-21C59D96C1A2}" dt="2022-05-13T03:03:27.120" v="3604" actId="1035"/>
          <ac:spMkLst>
            <pc:docMk/>
            <pc:sldMk cId="2496222901" sldId="834"/>
            <ac:spMk id="11" creationId="{0E84CBE1-4AB0-CA68-65C2-AC68692AACAA}"/>
          </ac:spMkLst>
        </pc:spChg>
        <pc:spChg chg="mod">
          <ac:chgData name="Nguyen Chi Son" userId="606856d02e9d83ac" providerId="LiveId" clId="{DE131E17-2CEB-49E6-B296-21C59D96C1A2}" dt="2022-05-13T03:03:27.120" v="3604" actId="1035"/>
          <ac:spMkLst>
            <pc:docMk/>
            <pc:sldMk cId="2496222901" sldId="834"/>
            <ac:spMk id="12" creationId="{5B8A6D26-E571-DC15-930E-F272FC43E0DD}"/>
          </ac:spMkLst>
        </pc:spChg>
        <pc:spChg chg="mod">
          <ac:chgData name="Nguyen Chi Son" userId="606856d02e9d83ac" providerId="LiveId" clId="{DE131E17-2CEB-49E6-B296-21C59D96C1A2}" dt="2022-05-13T03:03:27.120" v="3604" actId="1035"/>
          <ac:spMkLst>
            <pc:docMk/>
            <pc:sldMk cId="2496222901" sldId="834"/>
            <ac:spMk id="13" creationId="{1E14587E-DEDE-55E8-CE0F-8FA8A72C11BC}"/>
          </ac:spMkLst>
        </pc:spChg>
        <pc:spChg chg="mod">
          <ac:chgData name="Nguyen Chi Son" userId="606856d02e9d83ac" providerId="LiveId" clId="{DE131E17-2CEB-49E6-B296-21C59D96C1A2}" dt="2022-05-13T03:02:47.621" v="3272" actId="20577"/>
          <ac:spMkLst>
            <pc:docMk/>
            <pc:sldMk cId="2496222901" sldId="834"/>
            <ac:spMk id="19" creationId="{9C339D16-68E4-43C4-A62E-D0146138D23B}"/>
          </ac:spMkLst>
        </pc:spChg>
      </pc:sldChg>
      <pc:sldChg chg="addSp modSp add mod modAnim">
        <pc:chgData name="Nguyen Chi Son" userId="606856d02e9d83ac" providerId="LiveId" clId="{DE131E17-2CEB-49E6-B296-21C59D96C1A2}" dt="2022-05-13T03:33:37.602" v="5908"/>
        <pc:sldMkLst>
          <pc:docMk/>
          <pc:sldMk cId="649689337" sldId="835"/>
        </pc:sldMkLst>
        <pc:spChg chg="mod">
          <ac:chgData name="Nguyen Chi Son" userId="606856d02e9d83ac" providerId="LiveId" clId="{DE131E17-2CEB-49E6-B296-21C59D96C1A2}" dt="2022-05-13T03:32:17.134" v="5891" actId="20577"/>
          <ac:spMkLst>
            <pc:docMk/>
            <pc:sldMk cId="649689337" sldId="835"/>
            <ac:spMk id="10" creationId="{CA7A7645-A7F6-FF0F-6CE7-F7954F96AD24}"/>
          </ac:spMkLst>
        </pc:spChg>
        <pc:spChg chg="mod">
          <ac:chgData name="Nguyen Chi Son" userId="606856d02e9d83ac" providerId="LiveId" clId="{DE131E17-2CEB-49E6-B296-21C59D96C1A2}" dt="2022-05-13T03:07:23.427" v="4417" actId="1035"/>
          <ac:spMkLst>
            <pc:docMk/>
            <pc:sldMk cId="649689337" sldId="835"/>
            <ac:spMk id="11" creationId="{0E84CBE1-4AB0-CA68-65C2-AC68692AACAA}"/>
          </ac:spMkLst>
        </pc:spChg>
        <pc:spChg chg="mod">
          <ac:chgData name="Nguyen Chi Son" userId="606856d02e9d83ac" providerId="LiveId" clId="{DE131E17-2CEB-49E6-B296-21C59D96C1A2}" dt="2022-05-13T03:07:23.427" v="4417" actId="1035"/>
          <ac:spMkLst>
            <pc:docMk/>
            <pc:sldMk cId="649689337" sldId="835"/>
            <ac:spMk id="12" creationId="{5B8A6D26-E571-DC15-930E-F272FC43E0DD}"/>
          </ac:spMkLst>
        </pc:spChg>
        <pc:spChg chg="mod">
          <ac:chgData name="Nguyen Chi Son" userId="606856d02e9d83ac" providerId="LiveId" clId="{DE131E17-2CEB-49E6-B296-21C59D96C1A2}" dt="2022-05-13T03:07:23.427" v="4417" actId="1035"/>
          <ac:spMkLst>
            <pc:docMk/>
            <pc:sldMk cId="649689337" sldId="835"/>
            <ac:spMk id="13" creationId="{1E14587E-DEDE-55E8-CE0F-8FA8A72C11BC}"/>
          </ac:spMkLst>
        </pc:spChg>
        <pc:spChg chg="add mod">
          <ac:chgData name="Nguyen Chi Son" userId="606856d02e9d83ac" providerId="LiveId" clId="{DE131E17-2CEB-49E6-B296-21C59D96C1A2}" dt="2022-05-13T03:32:41.474" v="5892" actId="1076"/>
          <ac:spMkLst>
            <pc:docMk/>
            <pc:sldMk cId="649689337" sldId="835"/>
            <ac:spMk id="16" creationId="{34DE1EF3-C00C-7101-F845-C8B67EA0C340}"/>
          </ac:spMkLst>
        </pc:spChg>
        <pc:spChg chg="mod">
          <ac:chgData name="Nguyen Chi Son" userId="606856d02e9d83ac" providerId="LiveId" clId="{DE131E17-2CEB-49E6-B296-21C59D96C1A2}" dt="2022-05-13T03:04:25.822" v="3891" actId="20577"/>
          <ac:spMkLst>
            <pc:docMk/>
            <pc:sldMk cId="649689337" sldId="835"/>
            <ac:spMk id="19" creationId="{9C339D16-68E4-43C4-A62E-D0146138D23B}"/>
          </ac:spMkLst>
        </pc:spChg>
        <pc:cxnChg chg="add mod">
          <ac:chgData name="Nguyen Chi Son" userId="606856d02e9d83ac" providerId="LiveId" clId="{DE131E17-2CEB-49E6-B296-21C59D96C1A2}" dt="2022-05-13T03:32:41.474" v="5892" actId="1076"/>
          <ac:cxnSpMkLst>
            <pc:docMk/>
            <pc:sldMk cId="649689337" sldId="835"/>
            <ac:cxnSpMk id="8" creationId="{A9BDD529-2810-1735-1FED-93CADBCE96EE}"/>
          </ac:cxnSpMkLst>
        </pc:cxnChg>
        <pc:cxnChg chg="add mod">
          <ac:chgData name="Nguyen Chi Son" userId="606856d02e9d83ac" providerId="LiveId" clId="{DE131E17-2CEB-49E6-B296-21C59D96C1A2}" dt="2022-05-13T03:32:41.474" v="5892" actId="1076"/>
          <ac:cxnSpMkLst>
            <pc:docMk/>
            <pc:sldMk cId="649689337" sldId="835"/>
            <ac:cxnSpMk id="14" creationId="{AC77C708-E796-E613-1FC3-A750D59F7052}"/>
          </ac:cxnSpMkLst>
        </pc:cxnChg>
        <pc:cxnChg chg="add mod">
          <ac:chgData name="Nguyen Chi Son" userId="606856d02e9d83ac" providerId="LiveId" clId="{DE131E17-2CEB-49E6-B296-21C59D96C1A2}" dt="2022-05-13T03:32:41.474" v="5892" actId="1076"/>
          <ac:cxnSpMkLst>
            <pc:docMk/>
            <pc:sldMk cId="649689337" sldId="835"/>
            <ac:cxnSpMk id="15" creationId="{89877F6E-A773-1175-3899-45D03E2DA578}"/>
          </ac:cxnSpMkLst>
        </pc:cxnChg>
        <pc:cxnChg chg="add mod">
          <ac:chgData name="Nguyen Chi Son" userId="606856d02e9d83ac" providerId="LiveId" clId="{DE131E17-2CEB-49E6-B296-21C59D96C1A2}" dt="2022-05-13T03:32:41.474" v="5892" actId="1076"/>
          <ac:cxnSpMkLst>
            <pc:docMk/>
            <pc:sldMk cId="649689337" sldId="835"/>
            <ac:cxnSpMk id="17" creationId="{DCB5F7C0-95B7-AEC9-9A0B-6FA63DAEE5D9}"/>
          </ac:cxnSpMkLst>
        </pc:cxnChg>
        <pc:cxnChg chg="add mod ord">
          <ac:chgData name="Nguyen Chi Son" userId="606856d02e9d83ac" providerId="LiveId" clId="{DE131E17-2CEB-49E6-B296-21C59D96C1A2}" dt="2022-05-13T03:32:41.474" v="5892" actId="1076"/>
          <ac:cxnSpMkLst>
            <pc:docMk/>
            <pc:sldMk cId="649689337" sldId="835"/>
            <ac:cxnSpMk id="18" creationId="{93FE59EA-7961-BCFC-A973-028CD3F28BA0}"/>
          </ac:cxnSpMkLst>
        </pc:cxnChg>
        <pc:cxnChg chg="add mod">
          <ac:chgData name="Nguyen Chi Son" userId="606856d02e9d83ac" providerId="LiveId" clId="{DE131E17-2CEB-49E6-B296-21C59D96C1A2}" dt="2022-05-13T03:32:41.474" v="5892" actId="1076"/>
          <ac:cxnSpMkLst>
            <pc:docMk/>
            <pc:sldMk cId="649689337" sldId="835"/>
            <ac:cxnSpMk id="20" creationId="{1EE1F858-3786-D09F-672D-BC31C9D3373B}"/>
          </ac:cxnSpMkLst>
        </pc:cxnChg>
      </pc:sldChg>
      <pc:sldChg chg="addSp delSp modSp add mod modAnim">
        <pc:chgData name="Nguyen Chi Son" userId="606856d02e9d83ac" providerId="LiveId" clId="{DE131E17-2CEB-49E6-B296-21C59D96C1A2}" dt="2022-05-13T03:28:09.787" v="5695"/>
        <pc:sldMkLst>
          <pc:docMk/>
          <pc:sldMk cId="1683730622" sldId="836"/>
        </pc:sldMkLst>
        <pc:spChg chg="add mod">
          <ac:chgData name="Nguyen Chi Son" userId="606856d02e9d83ac" providerId="LiveId" clId="{DE131E17-2CEB-49E6-B296-21C59D96C1A2}" dt="2022-05-13T03:23:25.705" v="5589" actId="1076"/>
          <ac:spMkLst>
            <pc:docMk/>
            <pc:sldMk cId="1683730622" sldId="836"/>
            <ac:spMk id="2" creationId="{9FEF3E90-3D7A-5061-57B0-83C47BCD9271}"/>
          </ac:spMkLst>
        </pc:spChg>
        <pc:spChg chg="add mod">
          <ac:chgData name="Nguyen Chi Son" userId="606856d02e9d83ac" providerId="LiveId" clId="{DE131E17-2CEB-49E6-B296-21C59D96C1A2}" dt="2022-05-13T03:26:59.773" v="5679" actId="20577"/>
          <ac:spMkLst>
            <pc:docMk/>
            <pc:sldMk cId="1683730622" sldId="836"/>
            <ac:spMk id="8" creationId="{6ED820A3-61F5-633B-5CD6-99B5283A2632}"/>
          </ac:spMkLst>
        </pc:spChg>
        <pc:spChg chg="del">
          <ac:chgData name="Nguyen Chi Son" userId="606856d02e9d83ac" providerId="LiveId" clId="{DE131E17-2CEB-49E6-B296-21C59D96C1A2}" dt="2022-05-13T03:09:04.129" v="4419" actId="478"/>
          <ac:spMkLst>
            <pc:docMk/>
            <pc:sldMk cId="1683730622" sldId="836"/>
            <ac:spMk id="10" creationId="{CA7A7645-A7F6-FF0F-6CE7-F7954F96AD24}"/>
          </ac:spMkLst>
        </pc:spChg>
        <pc:spChg chg="del">
          <ac:chgData name="Nguyen Chi Son" userId="606856d02e9d83ac" providerId="LiveId" clId="{DE131E17-2CEB-49E6-B296-21C59D96C1A2}" dt="2022-05-13T03:09:04.129" v="4419" actId="478"/>
          <ac:spMkLst>
            <pc:docMk/>
            <pc:sldMk cId="1683730622" sldId="836"/>
            <ac:spMk id="11" creationId="{0E84CBE1-4AB0-CA68-65C2-AC68692AACAA}"/>
          </ac:spMkLst>
        </pc:spChg>
        <pc:spChg chg="del">
          <ac:chgData name="Nguyen Chi Son" userId="606856d02e9d83ac" providerId="LiveId" clId="{DE131E17-2CEB-49E6-B296-21C59D96C1A2}" dt="2022-05-13T03:09:04.129" v="4419" actId="478"/>
          <ac:spMkLst>
            <pc:docMk/>
            <pc:sldMk cId="1683730622" sldId="836"/>
            <ac:spMk id="12" creationId="{5B8A6D26-E571-DC15-930E-F272FC43E0DD}"/>
          </ac:spMkLst>
        </pc:spChg>
        <pc:spChg chg="del">
          <ac:chgData name="Nguyen Chi Son" userId="606856d02e9d83ac" providerId="LiveId" clId="{DE131E17-2CEB-49E6-B296-21C59D96C1A2}" dt="2022-05-13T03:09:04.129" v="4419" actId="478"/>
          <ac:spMkLst>
            <pc:docMk/>
            <pc:sldMk cId="1683730622" sldId="836"/>
            <ac:spMk id="13" creationId="{1E14587E-DEDE-55E8-CE0F-8FA8A72C11BC}"/>
          </ac:spMkLst>
        </pc:spChg>
        <pc:spChg chg="add mod">
          <ac:chgData name="Nguyen Chi Son" userId="606856d02e9d83ac" providerId="LiveId" clId="{DE131E17-2CEB-49E6-B296-21C59D96C1A2}" dt="2022-05-13T03:10:21.688" v="4940" actId="1036"/>
          <ac:spMkLst>
            <pc:docMk/>
            <pc:sldMk cId="1683730622" sldId="836"/>
            <ac:spMk id="14" creationId="{0ED29669-34DD-5A4E-EC58-9C00699DD204}"/>
          </ac:spMkLst>
        </pc:spChg>
        <pc:spChg chg="add mod">
          <ac:chgData name="Nguyen Chi Son" userId="606856d02e9d83ac" providerId="LiveId" clId="{DE131E17-2CEB-49E6-B296-21C59D96C1A2}" dt="2022-05-13T03:17:49.823" v="5442" actId="20577"/>
          <ac:spMkLst>
            <pc:docMk/>
            <pc:sldMk cId="1683730622" sldId="836"/>
            <ac:spMk id="15" creationId="{F0A0B9BD-0209-C55E-E6ED-C72CAD5ABFA8}"/>
          </ac:spMkLst>
        </pc:spChg>
        <pc:spChg chg="add mod">
          <ac:chgData name="Nguyen Chi Son" userId="606856d02e9d83ac" providerId="LiveId" clId="{DE131E17-2CEB-49E6-B296-21C59D96C1A2}" dt="2022-05-13T03:10:21.688" v="4940" actId="1036"/>
          <ac:spMkLst>
            <pc:docMk/>
            <pc:sldMk cId="1683730622" sldId="836"/>
            <ac:spMk id="16" creationId="{EC32CD34-DDF5-52E8-8C3C-EC7DB9DE7F60}"/>
          </ac:spMkLst>
        </pc:spChg>
        <pc:spChg chg="mod">
          <ac:chgData name="Nguyen Chi Son" userId="606856d02e9d83ac" providerId="LiveId" clId="{DE131E17-2CEB-49E6-B296-21C59D96C1A2}" dt="2022-05-13T03:10:11.064" v="4924" actId="57"/>
          <ac:spMkLst>
            <pc:docMk/>
            <pc:sldMk cId="1683730622" sldId="836"/>
            <ac:spMk id="19" creationId="{9C339D16-68E4-43C4-A62E-D0146138D23B}"/>
          </ac:spMkLst>
        </pc:spChg>
        <pc:spChg chg="add mod">
          <ac:chgData name="Nguyen Chi Son" userId="606856d02e9d83ac" providerId="LiveId" clId="{DE131E17-2CEB-49E6-B296-21C59D96C1A2}" dt="2022-05-13T03:24:12.102" v="5595" actId="14100"/>
          <ac:spMkLst>
            <pc:docMk/>
            <pc:sldMk cId="1683730622" sldId="836"/>
            <ac:spMk id="23" creationId="{ECFD2584-D160-B820-3921-DF15A7306B04}"/>
          </ac:spMkLst>
        </pc:spChg>
        <pc:spChg chg="add mod">
          <ac:chgData name="Nguyen Chi Son" userId="606856d02e9d83ac" providerId="LiveId" clId="{DE131E17-2CEB-49E6-B296-21C59D96C1A2}" dt="2022-05-13T03:24:25.142" v="5635" actId="14100"/>
          <ac:spMkLst>
            <pc:docMk/>
            <pc:sldMk cId="1683730622" sldId="836"/>
            <ac:spMk id="24" creationId="{9115A0A7-7D4F-8E37-802D-EA14CB7573BB}"/>
          </ac:spMkLst>
        </pc:spChg>
        <pc:spChg chg="add mod">
          <ac:chgData name="Nguyen Chi Son" userId="606856d02e9d83ac" providerId="LiveId" clId="{DE131E17-2CEB-49E6-B296-21C59D96C1A2}" dt="2022-05-13T03:24:51.886" v="5646" actId="1076"/>
          <ac:spMkLst>
            <pc:docMk/>
            <pc:sldMk cId="1683730622" sldId="836"/>
            <ac:spMk id="25" creationId="{CEC959CD-3417-0D14-56DF-6634EBDF537B}"/>
          </ac:spMkLst>
        </pc:spChg>
        <pc:spChg chg="add mod">
          <ac:chgData name="Nguyen Chi Son" userId="606856d02e9d83ac" providerId="LiveId" clId="{DE131E17-2CEB-49E6-B296-21C59D96C1A2}" dt="2022-05-13T03:25:06.461" v="5653" actId="1076"/>
          <ac:spMkLst>
            <pc:docMk/>
            <pc:sldMk cId="1683730622" sldId="836"/>
            <ac:spMk id="26" creationId="{870ED43F-B1B3-C3AA-CEBD-2D84F18830FE}"/>
          </ac:spMkLst>
        </pc:spChg>
        <pc:graphicFrameChg chg="add mod">
          <ac:chgData name="Nguyen Chi Son" userId="606856d02e9d83ac" providerId="LiveId" clId="{DE131E17-2CEB-49E6-B296-21C59D96C1A2}" dt="2022-05-13T03:12:10.060" v="4963" actId="1076"/>
          <ac:graphicFrameMkLst>
            <pc:docMk/>
            <pc:sldMk cId="1683730622" sldId="836"/>
            <ac:graphicFrameMk id="17" creationId="{CB52F174-13FE-A941-8364-EDC4335A5531}"/>
          </ac:graphicFrameMkLst>
        </pc:graphicFrameChg>
        <pc:graphicFrameChg chg="add mod">
          <ac:chgData name="Nguyen Chi Son" userId="606856d02e9d83ac" providerId="LiveId" clId="{DE131E17-2CEB-49E6-B296-21C59D96C1A2}" dt="2022-05-13T03:17:39.714" v="5437" actId="1035"/>
          <ac:graphicFrameMkLst>
            <pc:docMk/>
            <pc:sldMk cId="1683730622" sldId="836"/>
            <ac:graphicFrameMk id="18" creationId="{63C2A697-AAAD-1A83-5282-D11107869B91}"/>
          </ac:graphicFrameMkLst>
        </pc:graphicFrameChg>
        <pc:graphicFrameChg chg="add mod">
          <ac:chgData name="Nguyen Chi Son" userId="606856d02e9d83ac" providerId="LiveId" clId="{DE131E17-2CEB-49E6-B296-21C59D96C1A2}" dt="2022-05-13T03:17:52.354" v="5444" actId="1035"/>
          <ac:graphicFrameMkLst>
            <pc:docMk/>
            <pc:sldMk cId="1683730622" sldId="836"/>
            <ac:graphicFrameMk id="20" creationId="{9ECCBF80-D084-A499-923D-F9A41662DF9D}"/>
          </ac:graphicFrameMkLst>
        </pc:graphicFrameChg>
        <pc:cxnChg chg="add mod">
          <ac:chgData name="Nguyen Chi Son" userId="606856d02e9d83ac" providerId="LiveId" clId="{DE131E17-2CEB-49E6-B296-21C59D96C1A2}" dt="2022-05-13T03:23:25.705" v="5589" actId="1076"/>
          <ac:cxnSpMkLst>
            <pc:docMk/>
            <pc:sldMk cId="1683730622" sldId="836"/>
            <ac:cxnSpMk id="4" creationId="{7E315ECF-686D-FE94-DE18-E1071594A606}"/>
          </ac:cxnSpMkLst>
        </pc:cxnChg>
        <pc:cxnChg chg="add mod">
          <ac:chgData name="Nguyen Chi Son" userId="606856d02e9d83ac" providerId="LiveId" clId="{DE131E17-2CEB-49E6-B296-21C59D96C1A2}" dt="2022-05-13T03:23:25.705" v="5589" actId="1076"/>
          <ac:cxnSpMkLst>
            <pc:docMk/>
            <pc:sldMk cId="1683730622" sldId="836"/>
            <ac:cxnSpMk id="6" creationId="{C0CB7565-7327-1E45-5940-3EF2D197C129}"/>
          </ac:cxnSpMkLst>
        </pc:cxnChg>
        <pc:cxnChg chg="add mod ord">
          <ac:chgData name="Nguyen Chi Son" userId="606856d02e9d83ac" providerId="LiveId" clId="{DE131E17-2CEB-49E6-B296-21C59D96C1A2}" dt="2022-05-13T03:25:14.785" v="5654" actId="693"/>
          <ac:cxnSpMkLst>
            <pc:docMk/>
            <pc:sldMk cId="1683730622" sldId="836"/>
            <ac:cxnSpMk id="22" creationId="{DB916FA6-68FF-B644-D912-5D3B43A03DBE}"/>
          </ac:cxnSpMkLst>
        </pc:cxnChg>
      </pc:sldChg>
    </pc:docChg>
  </pc:docChgLst>
  <pc:docChgLst>
    <pc:chgData name="Nguyen Chi Son" userId="606856d02e9d83ac" providerId="LiveId" clId="{6D243AD4-F978-4D67-A959-3DC053EDE48D}"/>
    <pc:docChg chg="undo redo custSel addSld delSld modSld sldOrd">
      <pc:chgData name="Nguyen Chi Son" userId="606856d02e9d83ac" providerId="LiveId" clId="{6D243AD4-F978-4D67-A959-3DC053EDE48D}" dt="2022-05-10T02:54:07.463" v="12035"/>
      <pc:docMkLst>
        <pc:docMk/>
      </pc:docMkLst>
      <pc:sldChg chg="modSp mod">
        <pc:chgData name="Nguyen Chi Son" userId="606856d02e9d83ac" providerId="LiveId" clId="{6D243AD4-F978-4D67-A959-3DC053EDE48D}" dt="2022-05-06T15:30:28.083" v="4455" actId="207"/>
        <pc:sldMkLst>
          <pc:docMk/>
          <pc:sldMk cId="3118415587" sldId="294"/>
        </pc:sldMkLst>
        <pc:spChg chg="mod">
          <ac:chgData name="Nguyen Chi Son" userId="606856d02e9d83ac" providerId="LiveId" clId="{6D243AD4-F978-4D67-A959-3DC053EDE48D}" dt="2022-05-06T15:30:28.083" v="4455" actId="207"/>
          <ac:spMkLst>
            <pc:docMk/>
            <pc:sldMk cId="3118415587" sldId="294"/>
            <ac:spMk id="36" creationId="{B4C64120-116A-4E6E-A3E4-6D677D5EF447}"/>
          </ac:spMkLst>
        </pc:spChg>
      </pc:sldChg>
      <pc:sldChg chg="addSp delSp modSp del mod">
        <pc:chgData name="Nguyen Chi Son" userId="606856d02e9d83ac" providerId="LiveId" clId="{6D243AD4-F978-4D67-A959-3DC053EDE48D}" dt="2022-05-09T22:37:58.423" v="4622" actId="47"/>
        <pc:sldMkLst>
          <pc:docMk/>
          <pc:sldMk cId="470225863" sldId="691"/>
        </pc:sldMkLst>
        <pc:spChg chg="mod">
          <ac:chgData name="Nguyen Chi Son" userId="606856d02e9d83ac" providerId="LiveId" clId="{6D243AD4-F978-4D67-A959-3DC053EDE48D}" dt="2022-05-09T22:34:46.923" v="4574" actId="20577"/>
          <ac:spMkLst>
            <pc:docMk/>
            <pc:sldMk cId="470225863" sldId="691"/>
            <ac:spMk id="2" creationId="{BA8A6260-CA4B-46A9-A06E-C71EE59E6992}"/>
          </ac:spMkLst>
        </pc:spChg>
        <pc:spChg chg="add del mod">
          <ac:chgData name="Nguyen Chi Son" userId="606856d02e9d83ac" providerId="LiveId" clId="{6D243AD4-F978-4D67-A959-3DC053EDE48D}" dt="2022-05-09T22:35:56.709" v="4586"/>
          <ac:spMkLst>
            <pc:docMk/>
            <pc:sldMk cId="470225863" sldId="691"/>
            <ac:spMk id="8" creationId="{190240BB-0B31-41A4-E2FC-0C54C328B4C7}"/>
          </ac:spMkLst>
        </pc:spChg>
      </pc:sldChg>
      <pc:sldChg chg="del">
        <pc:chgData name="Nguyen Chi Son" userId="606856d02e9d83ac" providerId="LiveId" clId="{6D243AD4-F978-4D67-A959-3DC053EDE48D}" dt="2022-05-09T22:38:08.693" v="4624" actId="47"/>
        <pc:sldMkLst>
          <pc:docMk/>
          <pc:sldMk cId="3964383563" sldId="722"/>
        </pc:sldMkLst>
      </pc:sldChg>
      <pc:sldChg chg="add del">
        <pc:chgData name="Nguyen Chi Son" userId="606856d02e9d83ac" providerId="LiveId" clId="{6D243AD4-F978-4D67-A959-3DC053EDE48D}" dt="2022-05-09T23:05:58.384" v="5283" actId="47"/>
        <pc:sldMkLst>
          <pc:docMk/>
          <pc:sldMk cId="3267194069" sldId="747"/>
        </pc:sldMkLst>
      </pc:sldChg>
      <pc:sldChg chg="modSp del mod">
        <pc:chgData name="Nguyen Chi Son" userId="606856d02e9d83ac" providerId="LiveId" clId="{6D243AD4-F978-4D67-A959-3DC053EDE48D}" dt="2022-03-04T20:32:54.651" v="4426" actId="47"/>
        <pc:sldMkLst>
          <pc:docMk/>
          <pc:sldMk cId="3650864165" sldId="750"/>
        </pc:sldMkLst>
        <pc:spChg chg="mod">
          <ac:chgData name="Nguyen Chi Son" userId="606856d02e9d83ac" providerId="LiveId" clId="{6D243AD4-F978-4D67-A959-3DC053EDE48D}" dt="2022-03-04T19:22:08.557" v="338" actId="20577"/>
          <ac:spMkLst>
            <pc:docMk/>
            <pc:sldMk cId="3650864165" sldId="750"/>
            <ac:spMk id="2" creationId="{DAF08EC2-5D0D-48D9-855C-A59C0E5ED55B}"/>
          </ac:spMkLst>
        </pc:spChg>
        <pc:spChg chg="mod">
          <ac:chgData name="Nguyen Chi Son" userId="606856d02e9d83ac" providerId="LiveId" clId="{6D243AD4-F978-4D67-A959-3DC053EDE48D}" dt="2022-03-04T19:22:17.916" v="353" actId="1036"/>
          <ac:spMkLst>
            <pc:docMk/>
            <pc:sldMk cId="3650864165" sldId="750"/>
            <ac:spMk id="3" creationId="{8CD51C9F-FCB0-4185-93E6-835FC05E1B10}"/>
          </ac:spMkLst>
        </pc:spChg>
      </pc:sldChg>
      <pc:sldChg chg="addSp delSp modSp mod ord delAnim modAnim">
        <pc:chgData name="Nguyen Chi Son" userId="606856d02e9d83ac" providerId="LiveId" clId="{6D243AD4-F978-4D67-A959-3DC053EDE48D}" dt="2022-05-10T02:49:27.549" v="11931"/>
        <pc:sldMkLst>
          <pc:docMk/>
          <pc:sldMk cId="3436966872" sldId="751"/>
        </pc:sldMkLst>
        <pc:spChg chg="mod">
          <ac:chgData name="Nguyen Chi Son" userId="606856d02e9d83ac" providerId="LiveId" clId="{6D243AD4-F978-4D67-A959-3DC053EDE48D}" dt="2022-05-10T00:36:31.353" v="6353" actId="20577"/>
          <ac:spMkLst>
            <pc:docMk/>
            <pc:sldMk cId="3436966872" sldId="751"/>
            <ac:spMk id="2" creationId="{BA8A6260-CA4B-46A9-A06E-C71EE59E6992}"/>
          </ac:spMkLst>
        </pc:spChg>
        <pc:spChg chg="mod">
          <ac:chgData name="Nguyen Chi Son" userId="606856d02e9d83ac" providerId="LiveId" clId="{6D243AD4-F978-4D67-A959-3DC053EDE48D}" dt="2022-05-10T00:36:36.505" v="6377" actId="1036"/>
          <ac:spMkLst>
            <pc:docMk/>
            <pc:sldMk cId="3436966872" sldId="751"/>
            <ac:spMk id="5" creationId="{5FCB6675-D220-43C6-AA0B-F5516442E11D}"/>
          </ac:spMkLst>
        </pc:spChg>
        <pc:graphicFrameChg chg="add mod">
          <ac:chgData name="Nguyen Chi Son" userId="606856d02e9d83ac" providerId="LiveId" clId="{6D243AD4-F978-4D67-A959-3DC053EDE48D}" dt="2022-05-10T00:36:36.505" v="6377" actId="1036"/>
          <ac:graphicFrameMkLst>
            <pc:docMk/>
            <pc:sldMk cId="3436966872" sldId="751"/>
            <ac:graphicFrameMk id="6" creationId="{958CE3FE-48E3-45E6-9EFF-37A1076F5283}"/>
          </ac:graphicFrameMkLst>
        </pc:graphicFrameChg>
        <pc:graphicFrameChg chg="add mod">
          <ac:chgData name="Nguyen Chi Son" userId="606856d02e9d83ac" providerId="LiveId" clId="{6D243AD4-F978-4D67-A959-3DC053EDE48D}" dt="2022-03-04T19:29:41.980" v="952" actId="571"/>
          <ac:graphicFrameMkLst>
            <pc:docMk/>
            <pc:sldMk cId="3436966872" sldId="751"/>
            <ac:graphicFrameMk id="7" creationId="{1981B969-CF39-4F68-B372-F2AE1DA83460}"/>
          </ac:graphicFrameMkLst>
        </pc:graphicFrameChg>
        <pc:graphicFrameChg chg="add mod">
          <ac:chgData name="Nguyen Chi Son" userId="606856d02e9d83ac" providerId="LiveId" clId="{6D243AD4-F978-4D67-A959-3DC053EDE48D}" dt="2022-05-10T00:36:36.505" v="6377" actId="1036"/>
          <ac:graphicFrameMkLst>
            <pc:docMk/>
            <pc:sldMk cId="3436966872" sldId="751"/>
            <ac:graphicFrameMk id="8" creationId="{B63BE909-3838-46BD-B286-31B8298D9894}"/>
          </ac:graphicFrameMkLst>
        </pc:graphicFrameChg>
        <pc:graphicFrameChg chg="add mod">
          <ac:chgData name="Nguyen Chi Son" userId="606856d02e9d83ac" providerId="LiveId" clId="{6D243AD4-F978-4D67-A959-3DC053EDE48D}" dt="2022-05-10T00:36:36.505" v="6377" actId="1036"/>
          <ac:graphicFrameMkLst>
            <pc:docMk/>
            <pc:sldMk cId="3436966872" sldId="751"/>
            <ac:graphicFrameMk id="9" creationId="{E6ABDB40-C45A-4A3E-B632-FE812F0BD4E9}"/>
          </ac:graphicFrameMkLst>
        </pc:graphicFrameChg>
        <pc:graphicFrameChg chg="add mod">
          <ac:chgData name="Nguyen Chi Son" userId="606856d02e9d83ac" providerId="LiveId" clId="{6D243AD4-F978-4D67-A959-3DC053EDE48D}" dt="2022-05-10T00:36:36.505" v="6377" actId="1036"/>
          <ac:graphicFrameMkLst>
            <pc:docMk/>
            <pc:sldMk cId="3436966872" sldId="751"/>
            <ac:graphicFrameMk id="10" creationId="{A6C4EAB6-8BD5-42F0-AD68-EEB1D5501FF4}"/>
          </ac:graphicFrameMkLst>
        </pc:graphicFrameChg>
        <pc:picChg chg="del">
          <ac:chgData name="Nguyen Chi Son" userId="606856d02e9d83ac" providerId="LiveId" clId="{6D243AD4-F978-4D67-A959-3DC053EDE48D}" dt="2022-03-04T19:22:21.166" v="354" actId="478"/>
          <ac:picMkLst>
            <pc:docMk/>
            <pc:sldMk cId="3436966872" sldId="751"/>
            <ac:picMk id="4" creationId="{0151BF90-08BD-4CC0-A842-7CA08B416050}"/>
          </ac:picMkLst>
        </pc:picChg>
        <pc:cxnChg chg="add del mod">
          <ac:chgData name="Nguyen Chi Son" userId="606856d02e9d83ac" providerId="LiveId" clId="{6D243AD4-F978-4D67-A959-3DC053EDE48D}" dt="2022-05-10T00:35:29.295" v="6234" actId="478"/>
          <ac:cxnSpMkLst>
            <pc:docMk/>
            <pc:sldMk cId="3436966872" sldId="751"/>
            <ac:cxnSpMk id="11" creationId="{464B6344-ED70-50BC-AE61-BB63DEEF3966}"/>
          </ac:cxnSpMkLst>
        </pc:cxnChg>
      </pc:sldChg>
      <pc:sldChg chg="del">
        <pc:chgData name="Nguyen Chi Son" userId="606856d02e9d83ac" providerId="LiveId" clId="{6D243AD4-F978-4D67-A959-3DC053EDE48D}" dt="2022-05-09T22:32:33.248" v="4456" actId="47"/>
        <pc:sldMkLst>
          <pc:docMk/>
          <pc:sldMk cId="3920108429" sldId="760"/>
        </pc:sldMkLst>
      </pc:sldChg>
      <pc:sldChg chg="del">
        <pc:chgData name="Nguyen Chi Son" userId="606856d02e9d83ac" providerId="LiveId" clId="{6D243AD4-F978-4D67-A959-3DC053EDE48D}" dt="2022-05-09T22:32:33.248" v="4456" actId="47"/>
        <pc:sldMkLst>
          <pc:docMk/>
          <pc:sldMk cId="2383046546" sldId="761"/>
        </pc:sldMkLst>
      </pc:sldChg>
      <pc:sldChg chg="addSp delSp modSp mod modAnim">
        <pc:chgData name="Nguyen Chi Son" userId="606856d02e9d83ac" providerId="LiveId" clId="{6D243AD4-F978-4D67-A959-3DC053EDE48D}" dt="2022-05-09T22:40:27.004" v="4655" actId="14100"/>
        <pc:sldMkLst>
          <pc:docMk/>
          <pc:sldMk cId="2195649593" sldId="767"/>
        </pc:sldMkLst>
        <pc:spChg chg="mod">
          <ac:chgData name="Nguyen Chi Son" userId="606856d02e9d83ac" providerId="LiveId" clId="{6D243AD4-F978-4D67-A959-3DC053EDE48D}" dt="2022-05-09T22:40:27.004" v="4655" actId="14100"/>
          <ac:spMkLst>
            <pc:docMk/>
            <pc:sldMk cId="2195649593" sldId="767"/>
            <ac:spMk id="14" creationId="{A530074C-9975-4D4F-AC15-005B11433C74}"/>
          </ac:spMkLst>
        </pc:spChg>
        <pc:spChg chg="mod">
          <ac:chgData name="Nguyen Chi Son" userId="606856d02e9d83ac" providerId="LiveId" clId="{6D243AD4-F978-4D67-A959-3DC053EDE48D}" dt="2022-05-09T22:38:47.479" v="4632" actId="20577"/>
          <ac:spMkLst>
            <pc:docMk/>
            <pc:sldMk cId="2195649593" sldId="767"/>
            <ac:spMk id="19" creationId="{9C339D16-68E4-43C4-A62E-D0146138D23B}"/>
          </ac:spMkLst>
        </pc:spChg>
        <pc:graphicFrameChg chg="add mod">
          <ac:chgData name="Nguyen Chi Son" userId="606856d02e9d83ac" providerId="LiveId" clId="{6D243AD4-F978-4D67-A959-3DC053EDE48D}" dt="2022-05-09T22:39:46.413" v="4641" actId="1076"/>
          <ac:graphicFrameMkLst>
            <pc:docMk/>
            <pc:sldMk cId="2195649593" sldId="767"/>
            <ac:graphicFrameMk id="12" creationId="{F0E5A0BF-76A2-74C2-776C-3F8C2FB60AC1}"/>
          </ac:graphicFrameMkLst>
        </pc:graphicFrameChg>
        <pc:graphicFrameChg chg="add mod">
          <ac:chgData name="Nguyen Chi Son" userId="606856d02e9d83ac" providerId="LiveId" clId="{6D243AD4-F978-4D67-A959-3DC053EDE48D}" dt="2022-05-09T22:40:00.810" v="4649"/>
          <ac:graphicFrameMkLst>
            <pc:docMk/>
            <pc:sldMk cId="2195649593" sldId="767"/>
            <ac:graphicFrameMk id="13" creationId="{40D5683C-963C-4B54-2731-333E2EEF208A}"/>
          </ac:graphicFrameMkLst>
        </pc:graphicFrameChg>
        <pc:graphicFrameChg chg="add mod">
          <ac:chgData name="Nguyen Chi Son" userId="606856d02e9d83ac" providerId="LiveId" clId="{6D243AD4-F978-4D67-A959-3DC053EDE48D}" dt="2022-05-09T22:40:09.850" v="4654" actId="1076"/>
          <ac:graphicFrameMkLst>
            <pc:docMk/>
            <pc:sldMk cId="2195649593" sldId="767"/>
            <ac:graphicFrameMk id="16" creationId="{40EB7D72-E1E3-FC63-98DA-EF5D422769FA}"/>
          </ac:graphicFrameMkLst>
        </pc:graphicFrameChg>
        <pc:graphicFrameChg chg="del mod">
          <ac:chgData name="Nguyen Chi Son" userId="606856d02e9d83ac" providerId="LiveId" clId="{6D243AD4-F978-4D67-A959-3DC053EDE48D}" dt="2022-05-09T22:39:44.020" v="4640" actId="478"/>
          <ac:graphicFrameMkLst>
            <pc:docMk/>
            <pc:sldMk cId="2195649593" sldId="767"/>
            <ac:graphicFrameMk id="17" creationId="{9F3D2C78-53FC-46F7-A1C6-58D77D78D728}"/>
          </ac:graphicFrameMkLst>
        </pc:graphicFrameChg>
        <pc:graphicFrameChg chg="del mod">
          <ac:chgData name="Nguyen Chi Son" userId="606856d02e9d83ac" providerId="LiveId" clId="{6D243AD4-F978-4D67-A959-3DC053EDE48D}" dt="2022-05-09T22:39:55.681" v="4646" actId="478"/>
          <ac:graphicFrameMkLst>
            <pc:docMk/>
            <pc:sldMk cId="2195649593" sldId="767"/>
            <ac:graphicFrameMk id="18" creationId="{F728AE51-7B7A-467D-B034-FEDEF21CCB2A}"/>
          </ac:graphicFrameMkLst>
        </pc:graphicFrameChg>
        <pc:graphicFrameChg chg="del mod">
          <ac:chgData name="Nguyen Chi Son" userId="606856d02e9d83ac" providerId="LiveId" clId="{6D243AD4-F978-4D67-A959-3DC053EDE48D}" dt="2022-05-09T22:40:06.121" v="4653" actId="478"/>
          <ac:graphicFrameMkLst>
            <pc:docMk/>
            <pc:sldMk cId="2195649593" sldId="767"/>
            <ac:graphicFrameMk id="22" creationId="{4BEC68DF-89A9-40F5-9E73-7F06583742F4}"/>
          </ac:graphicFrameMkLst>
        </pc:graphicFrameChg>
        <pc:picChg chg="add mod">
          <ac:chgData name="Nguyen Chi Son" userId="606856d02e9d83ac" providerId="LiveId" clId="{6D243AD4-F978-4D67-A959-3DC053EDE48D}" dt="2022-05-09T22:38:40.070" v="4630" actId="1076"/>
          <ac:picMkLst>
            <pc:docMk/>
            <pc:sldMk cId="2195649593" sldId="767"/>
            <ac:picMk id="3" creationId="{260BF355-A728-9707-7ADD-E5B8065A8980}"/>
          </ac:picMkLst>
        </pc:picChg>
        <pc:picChg chg="del">
          <ac:chgData name="Nguyen Chi Son" userId="606856d02e9d83ac" providerId="LiveId" clId="{6D243AD4-F978-4D67-A959-3DC053EDE48D}" dt="2022-05-09T22:38:33.729" v="4625" actId="478"/>
          <ac:picMkLst>
            <pc:docMk/>
            <pc:sldMk cId="2195649593" sldId="767"/>
            <ac:picMk id="4" creationId="{C2CBF8D2-32DF-4276-93A2-1B23CBB2118E}"/>
          </ac:picMkLst>
        </pc:picChg>
      </pc:sldChg>
      <pc:sldChg chg="addSp delSp modSp del mod delAnim modAnim">
        <pc:chgData name="Nguyen Chi Son" userId="606856d02e9d83ac" providerId="LiveId" clId="{6D243AD4-F978-4D67-A959-3DC053EDE48D}" dt="2022-05-09T23:27:14.345" v="6217" actId="47"/>
        <pc:sldMkLst>
          <pc:docMk/>
          <pc:sldMk cId="3676216439" sldId="768"/>
        </pc:sldMkLst>
        <pc:spChg chg="mod">
          <ac:chgData name="Nguyen Chi Son" userId="606856d02e9d83ac" providerId="LiveId" clId="{6D243AD4-F978-4D67-A959-3DC053EDE48D}" dt="2022-05-09T23:11:02.471" v="5369" actId="1076"/>
          <ac:spMkLst>
            <pc:docMk/>
            <pc:sldMk cId="3676216439" sldId="768"/>
            <ac:spMk id="14" creationId="{A530074C-9975-4D4F-AC15-005B11433C74}"/>
          </ac:spMkLst>
        </pc:spChg>
        <pc:spChg chg="mod">
          <ac:chgData name="Nguyen Chi Son" userId="606856d02e9d83ac" providerId="LiveId" clId="{6D243AD4-F978-4D67-A959-3DC053EDE48D}" dt="2022-05-09T23:07:00.282" v="5296" actId="14100"/>
          <ac:spMkLst>
            <pc:docMk/>
            <pc:sldMk cId="3676216439" sldId="768"/>
            <ac:spMk id="19" creationId="{9C339D16-68E4-43C4-A62E-D0146138D23B}"/>
          </ac:spMkLst>
        </pc:spChg>
        <pc:spChg chg="add mod">
          <ac:chgData name="Nguyen Chi Son" userId="606856d02e9d83ac" providerId="LiveId" clId="{6D243AD4-F978-4D67-A959-3DC053EDE48D}" dt="2022-05-09T23:13:58.339" v="5630" actId="1036"/>
          <ac:spMkLst>
            <pc:docMk/>
            <pc:sldMk cId="3676216439" sldId="768"/>
            <ac:spMk id="25" creationId="{0D5A494E-EF26-2F8E-A832-BDE3D4B4142A}"/>
          </ac:spMkLst>
        </pc:spChg>
        <pc:spChg chg="add mod">
          <ac:chgData name="Nguyen Chi Son" userId="606856d02e9d83ac" providerId="LiveId" clId="{6D243AD4-F978-4D67-A959-3DC053EDE48D}" dt="2022-05-09T23:13:43.681" v="5626" actId="20577"/>
          <ac:spMkLst>
            <pc:docMk/>
            <pc:sldMk cId="3676216439" sldId="768"/>
            <ac:spMk id="26" creationId="{52579209-DABA-D0A0-056F-9A50F430061C}"/>
          </ac:spMkLst>
        </pc:spChg>
        <pc:graphicFrameChg chg="del mod">
          <ac:chgData name="Nguyen Chi Son" userId="606856d02e9d83ac" providerId="LiveId" clId="{6D243AD4-F978-4D67-A959-3DC053EDE48D}" dt="2022-05-09T23:07:58.330" v="5312" actId="478"/>
          <ac:graphicFrameMkLst>
            <pc:docMk/>
            <pc:sldMk cId="3676216439" sldId="768"/>
            <ac:graphicFrameMk id="10" creationId="{3BB6272D-C463-4F1F-B370-B26B08F88317}"/>
          </ac:graphicFrameMkLst>
        </pc:graphicFrameChg>
        <pc:graphicFrameChg chg="del mod">
          <ac:chgData name="Nguyen Chi Son" userId="606856d02e9d83ac" providerId="LiveId" clId="{6D243AD4-F978-4D67-A959-3DC053EDE48D}" dt="2022-05-09T23:08:07.106" v="5318" actId="478"/>
          <ac:graphicFrameMkLst>
            <pc:docMk/>
            <pc:sldMk cId="3676216439" sldId="768"/>
            <ac:graphicFrameMk id="11" creationId="{2B80DBA2-E9FE-4316-B978-28CA3DC7049F}"/>
          </ac:graphicFrameMkLst>
        </pc:graphicFrameChg>
        <pc:graphicFrameChg chg="add del mod">
          <ac:chgData name="Nguyen Chi Son" userId="606856d02e9d83ac" providerId="LiveId" clId="{6D243AD4-F978-4D67-A959-3DC053EDE48D}" dt="2022-05-09T23:08:14.901" v="5324" actId="478"/>
          <ac:graphicFrameMkLst>
            <pc:docMk/>
            <pc:sldMk cId="3676216439" sldId="768"/>
            <ac:graphicFrameMk id="12" creationId="{5F5759D3-52EB-4685-AB60-BB9CA6D00CCE}"/>
          </ac:graphicFrameMkLst>
        </pc:graphicFrameChg>
        <pc:graphicFrameChg chg="add mod">
          <ac:chgData name="Nguyen Chi Son" userId="606856d02e9d83ac" providerId="LiveId" clId="{6D243AD4-F978-4D67-A959-3DC053EDE48D}" dt="2022-05-09T23:11:04.095" v="5370" actId="1076"/>
          <ac:graphicFrameMkLst>
            <pc:docMk/>
            <pc:sldMk cId="3676216439" sldId="768"/>
            <ac:graphicFrameMk id="13" creationId="{80DA1C4B-FD6F-EA77-52DA-CBA73A7EACB1}"/>
          </ac:graphicFrameMkLst>
        </pc:graphicFrameChg>
        <pc:graphicFrameChg chg="add mod">
          <ac:chgData name="Nguyen Chi Son" userId="606856d02e9d83ac" providerId="LiveId" clId="{6D243AD4-F978-4D67-A959-3DC053EDE48D}" dt="2022-05-09T23:11:05.199" v="5371" actId="1076"/>
          <ac:graphicFrameMkLst>
            <pc:docMk/>
            <pc:sldMk cId="3676216439" sldId="768"/>
            <ac:graphicFrameMk id="16" creationId="{E92C1995-82EA-FA0B-9053-BB1C5D0D11D0}"/>
          </ac:graphicFrameMkLst>
        </pc:graphicFrameChg>
        <pc:graphicFrameChg chg="add mod">
          <ac:chgData name="Nguyen Chi Son" userId="606856d02e9d83ac" providerId="LiveId" clId="{6D243AD4-F978-4D67-A959-3DC053EDE48D}" dt="2022-05-09T23:11:06.191" v="5372" actId="1076"/>
          <ac:graphicFrameMkLst>
            <pc:docMk/>
            <pc:sldMk cId="3676216439" sldId="768"/>
            <ac:graphicFrameMk id="17" creationId="{1AA985A1-081C-53AC-2690-9739D6944289}"/>
          </ac:graphicFrameMkLst>
        </pc:graphicFrameChg>
        <pc:graphicFrameChg chg="add mod">
          <ac:chgData name="Nguyen Chi Son" userId="606856d02e9d83ac" providerId="LiveId" clId="{6D243AD4-F978-4D67-A959-3DC053EDE48D}" dt="2022-05-09T23:13:42.365" v="5625" actId="1076"/>
          <ac:graphicFrameMkLst>
            <pc:docMk/>
            <pc:sldMk cId="3676216439" sldId="768"/>
            <ac:graphicFrameMk id="27" creationId="{42E8FFD0-2AD1-1A4B-9EE9-EBED28D580D4}"/>
          </ac:graphicFrameMkLst>
        </pc:graphicFrameChg>
        <pc:graphicFrameChg chg="add mod">
          <ac:chgData name="Nguyen Chi Son" userId="606856d02e9d83ac" providerId="LiveId" clId="{6D243AD4-F978-4D67-A959-3DC053EDE48D}" dt="2022-05-09T23:12:14.382" v="5462" actId="571"/>
          <ac:graphicFrameMkLst>
            <pc:docMk/>
            <pc:sldMk cId="3676216439" sldId="768"/>
            <ac:graphicFrameMk id="28" creationId="{51BBE2F2-69A9-6458-8DA5-88D19D9DBBD7}"/>
          </ac:graphicFrameMkLst>
        </pc:graphicFrameChg>
        <pc:graphicFrameChg chg="add mod">
          <ac:chgData name="Nguyen Chi Son" userId="606856d02e9d83ac" providerId="LiveId" clId="{6D243AD4-F978-4D67-A959-3DC053EDE48D}" dt="2022-05-09T23:14:22.434" v="5643" actId="1035"/>
          <ac:graphicFrameMkLst>
            <pc:docMk/>
            <pc:sldMk cId="3676216439" sldId="768"/>
            <ac:graphicFrameMk id="29" creationId="{1F397B3A-3E4A-3EA4-118E-93736A998FA9}"/>
          </ac:graphicFrameMkLst>
        </pc:graphicFrameChg>
        <pc:picChg chg="add mod">
          <ac:chgData name="Nguyen Chi Son" userId="606856d02e9d83ac" providerId="LiveId" clId="{6D243AD4-F978-4D67-A959-3DC053EDE48D}" dt="2022-05-09T23:06:56.906" v="5295" actId="1076"/>
          <ac:picMkLst>
            <pc:docMk/>
            <pc:sldMk cId="3676216439" sldId="768"/>
            <ac:picMk id="3" creationId="{F8AF86E7-6716-1DA8-CC8D-749851C8D1FE}"/>
          </ac:picMkLst>
        </pc:picChg>
        <pc:picChg chg="del">
          <ac:chgData name="Nguyen Chi Son" userId="606856d02e9d83ac" providerId="LiveId" clId="{6D243AD4-F978-4D67-A959-3DC053EDE48D}" dt="2022-05-09T23:06:03.771" v="5284" actId="478"/>
          <ac:picMkLst>
            <pc:docMk/>
            <pc:sldMk cId="3676216439" sldId="768"/>
            <ac:picMk id="4" creationId="{695F173E-A5D3-4F94-BC70-88D7589ADC12}"/>
          </ac:picMkLst>
        </pc:picChg>
        <pc:cxnChg chg="add mod">
          <ac:chgData name="Nguyen Chi Son" userId="606856d02e9d83ac" providerId="LiveId" clId="{6D243AD4-F978-4D67-A959-3DC053EDE48D}" dt="2022-05-09T23:09:30.960" v="5337" actId="14100"/>
          <ac:cxnSpMkLst>
            <pc:docMk/>
            <pc:sldMk cId="3676216439" sldId="768"/>
            <ac:cxnSpMk id="18" creationId="{270D70F4-4549-8879-7378-A9262E0D030C}"/>
          </ac:cxnSpMkLst>
        </pc:cxnChg>
        <pc:cxnChg chg="add mod">
          <ac:chgData name="Nguyen Chi Son" userId="606856d02e9d83ac" providerId="LiveId" clId="{6D243AD4-F978-4D67-A959-3DC053EDE48D}" dt="2022-05-09T23:10:01.732" v="5350" actId="1037"/>
          <ac:cxnSpMkLst>
            <pc:docMk/>
            <pc:sldMk cId="3676216439" sldId="768"/>
            <ac:cxnSpMk id="20" creationId="{82938206-8838-8197-590C-88FC9F6EDFA0}"/>
          </ac:cxnSpMkLst>
        </pc:cxnChg>
        <pc:cxnChg chg="add mod">
          <ac:chgData name="Nguyen Chi Son" userId="606856d02e9d83ac" providerId="LiveId" clId="{6D243AD4-F978-4D67-A959-3DC053EDE48D}" dt="2022-05-09T23:10:41.374" v="5367" actId="208"/>
          <ac:cxnSpMkLst>
            <pc:docMk/>
            <pc:sldMk cId="3676216439" sldId="768"/>
            <ac:cxnSpMk id="23" creationId="{EF62FD74-FD05-ADA8-5E46-2C99F854B75E}"/>
          </ac:cxnSpMkLst>
        </pc:cxnChg>
      </pc:sldChg>
      <pc:sldChg chg="del">
        <pc:chgData name="Nguyen Chi Son" userId="606856d02e9d83ac" providerId="LiveId" clId="{6D243AD4-F978-4D67-A959-3DC053EDE48D}" dt="2022-03-04T20:32:57.932" v="4427" actId="47"/>
        <pc:sldMkLst>
          <pc:docMk/>
          <pc:sldMk cId="1864116384" sldId="769"/>
        </pc:sldMkLst>
      </pc:sldChg>
      <pc:sldChg chg="del">
        <pc:chgData name="Nguyen Chi Son" userId="606856d02e9d83ac" providerId="LiveId" clId="{6D243AD4-F978-4D67-A959-3DC053EDE48D}" dt="2022-03-04T20:32:57.932" v="4427" actId="47"/>
        <pc:sldMkLst>
          <pc:docMk/>
          <pc:sldMk cId="3542298664" sldId="770"/>
        </pc:sldMkLst>
      </pc:sldChg>
      <pc:sldChg chg="del">
        <pc:chgData name="Nguyen Chi Son" userId="606856d02e9d83ac" providerId="LiveId" clId="{6D243AD4-F978-4D67-A959-3DC053EDE48D}" dt="2022-05-09T22:32:33.248" v="4456" actId="47"/>
        <pc:sldMkLst>
          <pc:docMk/>
          <pc:sldMk cId="1130125944" sldId="771"/>
        </pc:sldMkLst>
      </pc:sldChg>
      <pc:sldChg chg="del">
        <pc:chgData name="Nguyen Chi Son" userId="606856d02e9d83ac" providerId="LiveId" clId="{6D243AD4-F978-4D67-A959-3DC053EDE48D}" dt="2022-05-09T22:32:33.248" v="4456" actId="47"/>
        <pc:sldMkLst>
          <pc:docMk/>
          <pc:sldMk cId="3104360816" sldId="772"/>
        </pc:sldMkLst>
      </pc:sldChg>
      <pc:sldChg chg="del">
        <pc:chgData name="Nguyen Chi Son" userId="606856d02e9d83ac" providerId="LiveId" clId="{6D243AD4-F978-4D67-A959-3DC053EDE48D}" dt="2022-05-09T22:32:33.248" v="4456" actId="47"/>
        <pc:sldMkLst>
          <pc:docMk/>
          <pc:sldMk cId="1281092170" sldId="773"/>
        </pc:sldMkLst>
      </pc:sldChg>
      <pc:sldChg chg="del ord">
        <pc:chgData name="Nguyen Chi Son" userId="606856d02e9d83ac" providerId="LiveId" clId="{6D243AD4-F978-4D67-A959-3DC053EDE48D}" dt="2022-05-09T22:37:59.550" v="4623" actId="47"/>
        <pc:sldMkLst>
          <pc:docMk/>
          <pc:sldMk cId="3362158315" sldId="774"/>
        </pc:sldMkLst>
      </pc:sldChg>
      <pc:sldChg chg="addSp delSp modSp mod modAnim">
        <pc:chgData name="Nguyen Chi Son" userId="606856d02e9d83ac" providerId="LiveId" clId="{6D243AD4-F978-4D67-A959-3DC053EDE48D}" dt="2022-05-10T02:48:41.894" v="11926"/>
        <pc:sldMkLst>
          <pc:docMk/>
          <pc:sldMk cId="1171149492" sldId="775"/>
        </pc:sldMkLst>
        <pc:spChg chg="add mod">
          <ac:chgData name="Nguyen Chi Son" userId="606856d02e9d83ac" providerId="LiveId" clId="{6D243AD4-F978-4D67-A959-3DC053EDE48D}" dt="2022-05-09T22:46:17.688" v="4939" actId="20577"/>
          <ac:spMkLst>
            <pc:docMk/>
            <pc:sldMk cId="1171149492" sldId="775"/>
            <ac:spMk id="7" creationId="{7F822CC2-6FFF-9848-C71D-BEE8CAE25D8E}"/>
          </ac:spMkLst>
        </pc:spChg>
        <pc:spChg chg="add mod">
          <ac:chgData name="Nguyen Chi Son" userId="606856d02e9d83ac" providerId="LiveId" clId="{6D243AD4-F978-4D67-A959-3DC053EDE48D}" dt="2022-05-09T22:44:16.932" v="4709" actId="20577"/>
          <ac:spMkLst>
            <pc:docMk/>
            <pc:sldMk cId="1171149492" sldId="775"/>
            <ac:spMk id="8" creationId="{19838A2F-DA7B-E6E4-888B-49861B5C2666}"/>
          </ac:spMkLst>
        </pc:spChg>
        <pc:spChg chg="mod">
          <ac:chgData name="Nguyen Chi Son" userId="606856d02e9d83ac" providerId="LiveId" clId="{6D243AD4-F978-4D67-A959-3DC053EDE48D}" dt="2022-05-09T22:44:01.929" v="4679" actId="12788"/>
          <ac:spMkLst>
            <pc:docMk/>
            <pc:sldMk cId="1171149492" sldId="775"/>
            <ac:spMk id="14" creationId="{A530074C-9975-4D4F-AC15-005B11433C74}"/>
          </ac:spMkLst>
        </pc:spChg>
        <pc:spChg chg="mod">
          <ac:chgData name="Nguyen Chi Son" userId="606856d02e9d83ac" providerId="LiveId" clId="{6D243AD4-F978-4D67-A959-3DC053EDE48D}" dt="2022-05-09T22:44:01.929" v="4679" actId="12788"/>
          <ac:spMkLst>
            <pc:docMk/>
            <pc:sldMk cId="1171149492" sldId="775"/>
            <ac:spMk id="15" creationId="{EC5263CE-BE2F-44C4-BD89-2666D2873C33}"/>
          </ac:spMkLst>
        </pc:spChg>
        <pc:spChg chg="mod">
          <ac:chgData name="Nguyen Chi Son" userId="606856d02e9d83ac" providerId="LiveId" clId="{6D243AD4-F978-4D67-A959-3DC053EDE48D}" dt="2022-05-09T22:40:41.700" v="4656" actId="20577"/>
          <ac:spMkLst>
            <pc:docMk/>
            <pc:sldMk cId="1171149492" sldId="775"/>
            <ac:spMk id="19" creationId="{9C339D16-68E4-43C4-A62E-D0146138D23B}"/>
          </ac:spMkLst>
        </pc:spChg>
        <pc:graphicFrameChg chg="del mod">
          <ac:chgData name="Nguyen Chi Son" userId="606856d02e9d83ac" providerId="LiveId" clId="{6D243AD4-F978-4D67-A959-3DC053EDE48D}" dt="2022-05-09T23:07:44.440" v="5302" actId="478"/>
          <ac:graphicFrameMkLst>
            <pc:docMk/>
            <pc:sldMk cId="1171149492" sldId="775"/>
            <ac:graphicFrameMk id="6" creationId="{640389C1-22CE-43C6-9D35-D354BCA3B7A4}"/>
          </ac:graphicFrameMkLst>
        </pc:graphicFrameChg>
        <pc:graphicFrameChg chg="add mod">
          <ac:chgData name="Nguyen Chi Son" userId="606856d02e9d83ac" providerId="LiveId" clId="{6D243AD4-F978-4D67-A959-3DC053EDE48D}" dt="2022-05-09T22:45:19.398" v="4765" actId="1035"/>
          <ac:graphicFrameMkLst>
            <pc:docMk/>
            <pc:sldMk cId="1171149492" sldId="775"/>
            <ac:graphicFrameMk id="10" creationId="{101A414A-E97C-373B-8113-473F4DDF192A}"/>
          </ac:graphicFrameMkLst>
        </pc:graphicFrameChg>
        <pc:graphicFrameChg chg="add mod">
          <ac:chgData name="Nguyen Chi Son" userId="606856d02e9d83ac" providerId="LiveId" clId="{6D243AD4-F978-4D67-A959-3DC053EDE48D}" dt="2022-05-09T23:07:47.771" v="5306" actId="1035"/>
          <ac:graphicFrameMkLst>
            <pc:docMk/>
            <pc:sldMk cId="1171149492" sldId="775"/>
            <ac:graphicFrameMk id="13" creationId="{04A831D1-FE46-E727-781E-A0333A00C53B}"/>
          </ac:graphicFrameMkLst>
        </pc:graphicFrameChg>
        <pc:cxnChg chg="add del mod">
          <ac:chgData name="Nguyen Chi Son" userId="606856d02e9d83ac" providerId="LiveId" clId="{6D243AD4-F978-4D67-A959-3DC053EDE48D}" dt="2022-05-09T22:45:16.015" v="4762" actId="478"/>
          <ac:cxnSpMkLst>
            <pc:docMk/>
            <pc:sldMk cId="1171149492" sldId="775"/>
            <ac:cxnSpMk id="3" creationId="{E12BC902-AC4D-6BCE-DB2B-F7E7EC858851}"/>
          </ac:cxnSpMkLst>
        </pc:cxnChg>
      </pc:sldChg>
      <pc:sldChg chg="delSp modSp add del mod">
        <pc:chgData name="Nguyen Chi Son" userId="606856d02e9d83ac" providerId="LiveId" clId="{6D243AD4-F978-4D67-A959-3DC053EDE48D}" dt="2022-05-09T23:00:20.864" v="5113" actId="47"/>
        <pc:sldMkLst>
          <pc:docMk/>
          <pc:sldMk cId="1500776157" sldId="776"/>
        </pc:sldMkLst>
        <pc:spChg chg="mod">
          <ac:chgData name="Nguyen Chi Son" userId="606856d02e9d83ac" providerId="LiveId" clId="{6D243AD4-F978-4D67-A959-3DC053EDE48D}" dt="2022-03-04T19:20:29.930" v="264" actId="20577"/>
          <ac:spMkLst>
            <pc:docMk/>
            <pc:sldMk cId="1500776157" sldId="776"/>
            <ac:spMk id="2" creationId="{BA8A6260-CA4B-46A9-A06E-C71EE59E6992}"/>
          </ac:spMkLst>
        </pc:spChg>
        <pc:spChg chg="mod">
          <ac:chgData name="Nguyen Chi Son" userId="606856d02e9d83ac" providerId="LiveId" clId="{6D243AD4-F978-4D67-A959-3DC053EDE48D}" dt="2022-03-04T19:21:25.114" v="291" actId="1076"/>
          <ac:spMkLst>
            <pc:docMk/>
            <pc:sldMk cId="1500776157" sldId="776"/>
            <ac:spMk id="6" creationId="{88401D78-E8E5-4B33-952F-54CD58F78924}"/>
          </ac:spMkLst>
        </pc:spChg>
        <pc:spChg chg="del">
          <ac:chgData name="Nguyen Chi Son" userId="606856d02e9d83ac" providerId="LiveId" clId="{6D243AD4-F978-4D67-A959-3DC053EDE48D}" dt="2022-03-04T19:21:12.083" v="286" actId="478"/>
          <ac:spMkLst>
            <pc:docMk/>
            <pc:sldMk cId="1500776157" sldId="776"/>
            <ac:spMk id="12" creationId="{CAC6F461-55C4-43A2-9ECA-C87005473EB8}"/>
          </ac:spMkLst>
        </pc:spChg>
        <pc:graphicFrameChg chg="mod">
          <ac:chgData name="Nguyen Chi Son" userId="606856d02e9d83ac" providerId="LiveId" clId="{6D243AD4-F978-4D67-A959-3DC053EDE48D}" dt="2022-03-04T19:21:19.505" v="289" actId="1076"/>
          <ac:graphicFrameMkLst>
            <pc:docMk/>
            <pc:sldMk cId="1500776157" sldId="776"/>
            <ac:graphicFrameMk id="9" creationId="{5C0A4534-B3B9-450D-A1D7-0B99D9DA0F6B}"/>
          </ac:graphicFrameMkLst>
        </pc:graphicFrameChg>
        <pc:picChg chg="del">
          <ac:chgData name="Nguyen Chi Son" userId="606856d02e9d83ac" providerId="LiveId" clId="{6D243AD4-F978-4D67-A959-3DC053EDE48D}" dt="2022-03-04T19:21:10.943" v="285" actId="478"/>
          <ac:picMkLst>
            <pc:docMk/>
            <pc:sldMk cId="1500776157" sldId="776"/>
            <ac:picMk id="4" creationId="{57E467ED-81E7-430E-9F30-ED47D7F123D8}"/>
          </ac:picMkLst>
        </pc:picChg>
      </pc:sldChg>
      <pc:sldChg chg="addSp delSp modSp add mod addAnim delAnim modAnim">
        <pc:chgData name="Nguyen Chi Son" userId="606856d02e9d83ac" providerId="LiveId" clId="{6D243AD4-F978-4D67-A959-3DC053EDE48D}" dt="2022-05-10T02:49:42.078" v="11938"/>
        <pc:sldMkLst>
          <pc:docMk/>
          <pc:sldMk cId="2246994220" sldId="777"/>
        </pc:sldMkLst>
        <pc:spChg chg="mod">
          <ac:chgData name="Nguyen Chi Son" userId="606856d02e9d83ac" providerId="LiveId" clId="{6D243AD4-F978-4D67-A959-3DC053EDE48D}" dt="2022-05-10T01:03:18.372" v="8162" actId="207"/>
          <ac:spMkLst>
            <pc:docMk/>
            <pc:sldMk cId="2246994220" sldId="777"/>
            <ac:spMk id="14" creationId="{A530074C-9975-4D4F-AC15-005B11433C74}"/>
          </ac:spMkLst>
        </pc:spChg>
        <pc:spChg chg="mod">
          <ac:chgData name="Nguyen Chi Son" userId="606856d02e9d83ac" providerId="LiveId" clId="{6D243AD4-F978-4D67-A959-3DC053EDE48D}" dt="2022-05-10T01:02:59.127" v="8126" actId="1076"/>
          <ac:spMkLst>
            <pc:docMk/>
            <pc:sldMk cId="2246994220" sldId="777"/>
            <ac:spMk id="15" creationId="{EC5263CE-BE2F-44C4-BD89-2666D2873C33}"/>
          </ac:spMkLst>
        </pc:spChg>
        <pc:spChg chg="mod">
          <ac:chgData name="Nguyen Chi Son" userId="606856d02e9d83ac" providerId="LiveId" clId="{6D243AD4-F978-4D67-A959-3DC053EDE48D}" dt="2022-05-10T00:47:01.145" v="7379" actId="20577"/>
          <ac:spMkLst>
            <pc:docMk/>
            <pc:sldMk cId="2246994220" sldId="777"/>
            <ac:spMk id="19" creationId="{9C339D16-68E4-43C4-A62E-D0146138D23B}"/>
          </ac:spMkLst>
        </pc:spChg>
        <pc:spChg chg="add mod">
          <ac:chgData name="Nguyen Chi Son" userId="606856d02e9d83ac" providerId="LiveId" clId="{6D243AD4-F978-4D67-A959-3DC053EDE48D}" dt="2022-05-10T01:21:52.109" v="8650" actId="20577"/>
          <ac:spMkLst>
            <pc:docMk/>
            <pc:sldMk cId="2246994220" sldId="777"/>
            <ac:spMk id="21" creationId="{50CCF181-DD22-1EFD-8B79-74BB108C144B}"/>
          </ac:spMkLst>
        </pc:spChg>
        <pc:spChg chg="add mod">
          <ac:chgData name="Nguyen Chi Son" userId="606856d02e9d83ac" providerId="LiveId" clId="{6D243AD4-F978-4D67-A959-3DC053EDE48D}" dt="2022-05-10T01:03:11.199" v="8161" actId="20577"/>
          <ac:spMkLst>
            <pc:docMk/>
            <pc:sldMk cId="2246994220" sldId="777"/>
            <ac:spMk id="25" creationId="{959DC754-314B-E6F9-8468-C23D4D64BB61}"/>
          </ac:spMkLst>
        </pc:spChg>
        <pc:spChg chg="add mod">
          <ac:chgData name="Nguyen Chi Son" userId="606856d02e9d83ac" providerId="LiveId" clId="{6D243AD4-F978-4D67-A959-3DC053EDE48D}" dt="2022-05-10T00:47:16.573" v="7384" actId="20577"/>
          <ac:spMkLst>
            <pc:docMk/>
            <pc:sldMk cId="2246994220" sldId="777"/>
            <ac:spMk id="26" creationId="{CD1D6AFE-9958-4D1E-9CD2-A14264240D52}"/>
          </ac:spMkLst>
        </pc:spChg>
        <pc:spChg chg="add mod">
          <ac:chgData name="Nguyen Chi Son" userId="606856d02e9d83ac" providerId="LiveId" clId="{6D243AD4-F978-4D67-A959-3DC053EDE48D}" dt="2022-05-10T00:47:18.320" v="7385" actId="20577"/>
          <ac:spMkLst>
            <pc:docMk/>
            <pc:sldMk cId="2246994220" sldId="777"/>
            <ac:spMk id="27" creationId="{DB6DD82A-4CA8-4623-BC36-43439A2C4434}"/>
          </ac:spMkLst>
        </pc:spChg>
        <pc:spChg chg="add del mod">
          <ac:chgData name="Nguyen Chi Son" userId="606856d02e9d83ac" providerId="LiveId" clId="{6D243AD4-F978-4D67-A959-3DC053EDE48D}" dt="2022-05-10T01:20:44.647" v="8574" actId="478"/>
          <ac:spMkLst>
            <pc:docMk/>
            <pc:sldMk cId="2246994220" sldId="777"/>
            <ac:spMk id="29" creationId="{76FE6B8B-52D8-8222-296F-7DC668892C91}"/>
          </ac:spMkLst>
        </pc:spChg>
        <pc:spChg chg="add del mod">
          <ac:chgData name="Nguyen Chi Son" userId="606856d02e9d83ac" providerId="LiveId" clId="{6D243AD4-F978-4D67-A959-3DC053EDE48D}" dt="2022-05-10T01:20:43.100" v="8573" actId="478"/>
          <ac:spMkLst>
            <pc:docMk/>
            <pc:sldMk cId="2246994220" sldId="777"/>
            <ac:spMk id="31" creationId="{4927351F-CDA3-803C-150B-FE64F45D7F8C}"/>
          </ac:spMkLst>
        </pc:spChg>
        <pc:graphicFrameChg chg="add del mod modGraphic">
          <ac:chgData name="Nguyen Chi Son" userId="606856d02e9d83ac" providerId="LiveId" clId="{6D243AD4-F978-4D67-A959-3DC053EDE48D}" dt="2022-03-04T19:46:09.861" v="2478" actId="478"/>
          <ac:graphicFrameMkLst>
            <pc:docMk/>
            <pc:sldMk cId="2246994220" sldId="777"/>
            <ac:graphicFrameMk id="2" creationId="{2C62C02A-6B92-4FD6-9C21-FCAEFE75C6C1}"/>
          </ac:graphicFrameMkLst>
        </pc:graphicFrameChg>
        <pc:graphicFrameChg chg="add del mod modGraphic">
          <ac:chgData name="Nguyen Chi Son" userId="606856d02e9d83ac" providerId="LiveId" clId="{6D243AD4-F978-4D67-A959-3DC053EDE48D}" dt="2022-03-04T19:45:21.408" v="2472" actId="478"/>
          <ac:graphicFrameMkLst>
            <pc:docMk/>
            <pc:sldMk cId="2246994220" sldId="777"/>
            <ac:graphicFrameMk id="3" creationId="{DEE2B706-2938-4A6A-AF9F-46858FC7A0D8}"/>
          </ac:graphicFrameMkLst>
        </pc:graphicFrameChg>
        <pc:graphicFrameChg chg="add del mod modGraphic">
          <ac:chgData name="Nguyen Chi Son" userId="606856d02e9d83ac" providerId="LiveId" clId="{6D243AD4-F978-4D67-A959-3DC053EDE48D}" dt="2022-03-04T19:46:02.198" v="2476" actId="478"/>
          <ac:graphicFrameMkLst>
            <pc:docMk/>
            <pc:sldMk cId="2246994220" sldId="777"/>
            <ac:graphicFrameMk id="5" creationId="{E3F96900-23A5-4874-9B1A-F91A8F78CABE}"/>
          </ac:graphicFrameMkLst>
        </pc:graphicFrameChg>
        <pc:graphicFrameChg chg="del">
          <ac:chgData name="Nguyen Chi Son" userId="606856d02e9d83ac" providerId="LiveId" clId="{6D243AD4-F978-4D67-A959-3DC053EDE48D}" dt="2022-03-04T19:33:05.696" v="1600" actId="478"/>
          <ac:graphicFrameMkLst>
            <pc:docMk/>
            <pc:sldMk cId="2246994220" sldId="777"/>
            <ac:graphicFrameMk id="10" creationId="{3BB6272D-C463-4F1F-B370-B26B08F88317}"/>
          </ac:graphicFrameMkLst>
        </pc:graphicFrameChg>
        <pc:graphicFrameChg chg="del">
          <ac:chgData name="Nguyen Chi Son" userId="606856d02e9d83ac" providerId="LiveId" clId="{6D243AD4-F978-4D67-A959-3DC053EDE48D}" dt="2022-03-04T19:33:06.384" v="1601" actId="478"/>
          <ac:graphicFrameMkLst>
            <pc:docMk/>
            <pc:sldMk cId="2246994220" sldId="777"/>
            <ac:graphicFrameMk id="11" creationId="{2B80DBA2-E9FE-4316-B978-28CA3DC7049F}"/>
          </ac:graphicFrameMkLst>
        </pc:graphicFrameChg>
        <pc:graphicFrameChg chg="del">
          <ac:chgData name="Nguyen Chi Son" userId="606856d02e9d83ac" providerId="LiveId" clId="{6D243AD4-F978-4D67-A959-3DC053EDE48D}" dt="2022-03-04T19:33:07.321" v="1602" actId="478"/>
          <ac:graphicFrameMkLst>
            <pc:docMk/>
            <pc:sldMk cId="2246994220" sldId="777"/>
            <ac:graphicFrameMk id="12" creationId="{5F5759D3-52EB-4685-AB60-BB9CA6D00CCE}"/>
          </ac:graphicFrameMkLst>
        </pc:graphicFrameChg>
        <pc:graphicFrameChg chg="add del mod">
          <ac:chgData name="Nguyen Chi Son" userId="606856d02e9d83ac" providerId="LiveId" clId="{6D243AD4-F978-4D67-A959-3DC053EDE48D}" dt="2022-05-10T00:47:38.561" v="7386" actId="478"/>
          <ac:graphicFrameMkLst>
            <pc:docMk/>
            <pc:sldMk cId="2246994220" sldId="777"/>
            <ac:graphicFrameMk id="13" creationId="{93877B7C-1BB9-4A36-B685-B97727B0F31B}"/>
          </ac:graphicFrameMkLst>
        </pc:graphicFrameChg>
        <pc:graphicFrameChg chg="add del mod">
          <ac:chgData name="Nguyen Chi Son" userId="606856d02e9d83ac" providerId="LiveId" clId="{6D243AD4-F978-4D67-A959-3DC053EDE48D}" dt="2022-05-10T00:52:44.837" v="7395" actId="478"/>
          <ac:graphicFrameMkLst>
            <pc:docMk/>
            <pc:sldMk cId="2246994220" sldId="777"/>
            <ac:graphicFrameMk id="16" creationId="{B11A5CA0-5F43-4EBA-B901-1FB23B551E76}"/>
          </ac:graphicFrameMkLst>
        </pc:graphicFrameChg>
        <pc:graphicFrameChg chg="add del mod">
          <ac:chgData name="Nguyen Chi Son" userId="606856d02e9d83ac" providerId="LiveId" clId="{6D243AD4-F978-4D67-A959-3DC053EDE48D}" dt="2022-05-10T00:52:43.701" v="7393" actId="478"/>
          <ac:graphicFrameMkLst>
            <pc:docMk/>
            <pc:sldMk cId="2246994220" sldId="777"/>
            <ac:graphicFrameMk id="17" creationId="{26E13E92-87BD-4853-B63B-82BFB2B09132}"/>
          </ac:graphicFrameMkLst>
        </pc:graphicFrameChg>
        <pc:graphicFrameChg chg="add del mod">
          <ac:chgData name="Nguyen Chi Son" userId="606856d02e9d83ac" providerId="LiveId" clId="{6D243AD4-F978-4D67-A959-3DC053EDE48D}" dt="2022-05-10T00:52:44.100" v="7394" actId="478"/>
          <ac:graphicFrameMkLst>
            <pc:docMk/>
            <pc:sldMk cId="2246994220" sldId="777"/>
            <ac:graphicFrameMk id="18" creationId="{E4B914AD-F8F3-4055-8BE4-568DC8188E56}"/>
          </ac:graphicFrameMkLst>
        </pc:graphicFrameChg>
        <pc:graphicFrameChg chg="add del mod modGraphic">
          <ac:chgData name="Nguyen Chi Son" userId="606856d02e9d83ac" providerId="LiveId" clId="{6D243AD4-F978-4D67-A959-3DC053EDE48D}" dt="2022-03-04T19:48:45.564" v="2500" actId="478"/>
          <ac:graphicFrameMkLst>
            <pc:docMk/>
            <pc:sldMk cId="2246994220" sldId="777"/>
            <ac:graphicFrameMk id="20" creationId="{D2C07282-6428-4CF7-B984-D7C53DA427F3}"/>
          </ac:graphicFrameMkLst>
        </pc:graphicFrameChg>
        <pc:graphicFrameChg chg="add del mod">
          <ac:chgData name="Nguyen Chi Son" userId="606856d02e9d83ac" providerId="LiveId" clId="{6D243AD4-F978-4D67-A959-3DC053EDE48D}" dt="2022-05-10T00:59:04.570" v="7934" actId="478"/>
          <ac:graphicFrameMkLst>
            <pc:docMk/>
            <pc:sldMk cId="2246994220" sldId="777"/>
            <ac:graphicFrameMk id="20" creationId="{D72E10A1-EEFC-F859-3478-12AF31EF80AC}"/>
          </ac:graphicFrameMkLst>
        </pc:graphicFrameChg>
        <pc:graphicFrameChg chg="add mod">
          <ac:chgData name="Nguyen Chi Son" userId="606856d02e9d83ac" providerId="LiveId" clId="{6D243AD4-F978-4D67-A959-3DC053EDE48D}" dt="2022-05-10T01:03:32.789" v="8170" actId="1038"/>
          <ac:graphicFrameMkLst>
            <pc:docMk/>
            <pc:sldMk cId="2246994220" sldId="777"/>
            <ac:graphicFrameMk id="23" creationId="{7C3FD459-AAC3-BD8D-046E-8BD79423931B}"/>
          </ac:graphicFrameMkLst>
        </pc:graphicFrameChg>
        <pc:picChg chg="del">
          <ac:chgData name="Nguyen Chi Son" userId="606856d02e9d83ac" providerId="LiveId" clId="{6D243AD4-F978-4D67-A959-3DC053EDE48D}" dt="2022-03-04T19:32:35.321" v="1578" actId="478"/>
          <ac:picMkLst>
            <pc:docMk/>
            <pc:sldMk cId="2246994220" sldId="777"/>
            <ac:picMk id="4" creationId="{695F173E-A5D3-4F94-BC70-88D7589ADC12}"/>
          </ac:picMkLst>
        </pc:picChg>
        <pc:picChg chg="add mod">
          <ac:chgData name="Nguyen Chi Son" userId="606856d02e9d83ac" providerId="LiveId" clId="{6D243AD4-F978-4D67-A959-3DC053EDE48D}" dt="2022-03-04T19:47:26.181" v="2498" actId="1076"/>
          <ac:picMkLst>
            <pc:docMk/>
            <pc:sldMk cId="2246994220" sldId="777"/>
            <ac:picMk id="6" creationId="{5F247A21-5FA3-4AC7-A429-97D3AFAD4B1B}"/>
          </ac:picMkLst>
        </pc:picChg>
        <pc:picChg chg="add mod modCrop">
          <ac:chgData name="Nguyen Chi Son" userId="606856d02e9d83ac" providerId="LiveId" clId="{6D243AD4-F978-4D67-A959-3DC053EDE48D}" dt="2022-03-04T19:50:25.193" v="2516" actId="1076"/>
          <ac:picMkLst>
            <pc:docMk/>
            <pc:sldMk cId="2246994220" sldId="777"/>
            <ac:picMk id="22" creationId="{93222A87-91ED-4181-B1B0-A0B0D9FE2D30}"/>
          </ac:picMkLst>
        </pc:picChg>
        <pc:picChg chg="add del">
          <ac:chgData name="Nguyen Chi Son" userId="606856d02e9d83ac" providerId="LiveId" clId="{6D243AD4-F978-4D67-A959-3DC053EDE48D}" dt="2022-03-04T19:49:20.015" v="2502"/>
          <ac:picMkLst>
            <pc:docMk/>
            <pc:sldMk cId="2246994220" sldId="777"/>
            <ac:picMk id="10242" creationId="{EDA2AFDF-1EFB-40C6-82FF-00AEA74DCEC2}"/>
          </ac:picMkLst>
        </pc:picChg>
        <pc:cxnChg chg="add mod">
          <ac:chgData name="Nguyen Chi Son" userId="606856d02e9d83ac" providerId="LiveId" clId="{6D243AD4-F978-4D67-A959-3DC053EDE48D}" dt="2022-03-04T19:47:26.181" v="2498" actId="1076"/>
          <ac:cxnSpMkLst>
            <pc:docMk/>
            <pc:sldMk cId="2246994220" sldId="777"/>
            <ac:cxnSpMk id="8" creationId="{46ECD3DC-B938-4C39-8E4A-82C99166371D}"/>
          </ac:cxnSpMkLst>
        </pc:cxnChg>
        <pc:cxnChg chg="add mod">
          <ac:chgData name="Nguyen Chi Son" userId="606856d02e9d83ac" providerId="LiveId" clId="{6D243AD4-F978-4D67-A959-3DC053EDE48D}" dt="2022-03-04T19:50:38.986" v="2520" actId="1076"/>
          <ac:cxnSpMkLst>
            <pc:docMk/>
            <pc:sldMk cId="2246994220" sldId="777"/>
            <ac:cxnSpMk id="24" creationId="{F21BDA72-869D-4250-88C3-F2480ADEC55F}"/>
          </ac:cxnSpMkLst>
        </pc:cxnChg>
        <pc:cxnChg chg="add del mod">
          <ac:chgData name="Nguyen Chi Son" userId="606856d02e9d83ac" providerId="LiveId" clId="{6D243AD4-F978-4D67-A959-3DC053EDE48D}" dt="2022-05-10T01:20:43.100" v="8573" actId="478"/>
          <ac:cxnSpMkLst>
            <pc:docMk/>
            <pc:sldMk cId="2246994220" sldId="777"/>
            <ac:cxnSpMk id="28" creationId="{6548BDC9-A295-8BE7-9E2F-A4BD4B79C624}"/>
          </ac:cxnSpMkLst>
        </pc:cxnChg>
        <pc:cxnChg chg="add del mod">
          <ac:chgData name="Nguyen Chi Son" userId="606856d02e9d83ac" providerId="LiveId" clId="{6D243AD4-F978-4D67-A959-3DC053EDE48D}" dt="2022-05-10T01:20:43.100" v="8573" actId="478"/>
          <ac:cxnSpMkLst>
            <pc:docMk/>
            <pc:sldMk cId="2246994220" sldId="777"/>
            <ac:cxnSpMk id="30" creationId="{4F0176C9-6DC2-D278-1B7A-2979A939D34C}"/>
          </ac:cxnSpMkLst>
        </pc:cxnChg>
      </pc:sldChg>
      <pc:sldChg chg="addSp delSp modSp add del mod addAnim delAnim modAnim">
        <pc:chgData name="Nguyen Chi Son" userId="606856d02e9d83ac" providerId="LiveId" clId="{6D243AD4-F978-4D67-A959-3DC053EDE48D}" dt="2022-05-10T01:09:24.850" v="8447" actId="47"/>
        <pc:sldMkLst>
          <pc:docMk/>
          <pc:sldMk cId="594113847" sldId="778"/>
        </pc:sldMkLst>
        <pc:spChg chg="mod">
          <ac:chgData name="Nguyen Chi Son" userId="606856d02e9d83ac" providerId="LiveId" clId="{6D243AD4-F978-4D67-A959-3DC053EDE48D}" dt="2022-03-04T20:15:51.541" v="3792" actId="20577"/>
          <ac:spMkLst>
            <pc:docMk/>
            <pc:sldMk cId="594113847" sldId="778"/>
            <ac:spMk id="14" creationId="{A530074C-9975-4D4F-AC15-005B11433C74}"/>
          </ac:spMkLst>
        </pc:spChg>
        <pc:spChg chg="mod">
          <ac:chgData name="Nguyen Chi Son" userId="606856d02e9d83ac" providerId="LiveId" clId="{6D243AD4-F978-4D67-A959-3DC053EDE48D}" dt="2022-03-04T20:05:46.901" v="3303" actId="1035"/>
          <ac:spMkLst>
            <pc:docMk/>
            <pc:sldMk cId="594113847" sldId="778"/>
            <ac:spMk id="15" creationId="{EC5263CE-BE2F-44C4-BD89-2666D2873C33}"/>
          </ac:spMkLst>
        </pc:spChg>
        <pc:spChg chg="mod">
          <ac:chgData name="Nguyen Chi Son" userId="606856d02e9d83ac" providerId="LiveId" clId="{6D243AD4-F978-4D67-A959-3DC053EDE48D}" dt="2022-05-10T00:59:23.498" v="7943" actId="20577"/>
          <ac:spMkLst>
            <pc:docMk/>
            <pc:sldMk cId="594113847" sldId="778"/>
            <ac:spMk id="19" creationId="{9C339D16-68E4-43C4-A62E-D0146138D23B}"/>
          </ac:spMkLst>
        </pc:spChg>
        <pc:spChg chg="add del mod ord topLvl">
          <ac:chgData name="Nguyen Chi Son" userId="606856d02e9d83ac" providerId="LiveId" clId="{6D243AD4-F978-4D67-A959-3DC053EDE48D}" dt="2022-03-04T20:05:43.206" v="3290" actId="1076"/>
          <ac:spMkLst>
            <pc:docMk/>
            <pc:sldMk cId="594113847" sldId="778"/>
            <ac:spMk id="20" creationId="{08CE1102-CA77-4608-B428-8C6F1F6A5480}"/>
          </ac:spMkLst>
        </pc:spChg>
        <pc:spChg chg="add mod ord topLvl">
          <ac:chgData name="Nguyen Chi Son" userId="606856d02e9d83ac" providerId="LiveId" clId="{6D243AD4-F978-4D67-A959-3DC053EDE48D}" dt="2022-03-04T20:05:43.206" v="3290" actId="1076"/>
          <ac:spMkLst>
            <pc:docMk/>
            <pc:sldMk cId="594113847" sldId="778"/>
            <ac:spMk id="21" creationId="{6B00622C-4FBB-4182-9D48-F59B3C49B799}"/>
          </ac:spMkLst>
        </pc:spChg>
        <pc:spChg chg="mod">
          <ac:chgData name="Nguyen Chi Son" userId="606856d02e9d83ac" providerId="LiveId" clId="{6D243AD4-F978-4D67-A959-3DC053EDE48D}" dt="2022-03-04T20:05:43.206" v="3290" actId="1076"/>
          <ac:spMkLst>
            <pc:docMk/>
            <pc:sldMk cId="594113847" sldId="778"/>
            <ac:spMk id="26" creationId="{CD1D6AFE-9958-4D1E-9CD2-A14264240D52}"/>
          </ac:spMkLst>
        </pc:spChg>
        <pc:spChg chg="mod">
          <ac:chgData name="Nguyen Chi Son" userId="606856d02e9d83ac" providerId="LiveId" clId="{6D243AD4-F978-4D67-A959-3DC053EDE48D}" dt="2022-03-04T20:05:43.206" v="3290" actId="1076"/>
          <ac:spMkLst>
            <pc:docMk/>
            <pc:sldMk cId="594113847" sldId="778"/>
            <ac:spMk id="27" creationId="{DB6DD82A-4CA8-4623-BC36-43439A2C4434}"/>
          </ac:spMkLst>
        </pc:spChg>
        <pc:spChg chg="add mod ord topLvl">
          <ac:chgData name="Nguyen Chi Son" userId="606856d02e9d83ac" providerId="LiveId" clId="{6D243AD4-F978-4D67-A959-3DC053EDE48D}" dt="2022-03-04T20:05:43.206" v="3290" actId="1076"/>
          <ac:spMkLst>
            <pc:docMk/>
            <pc:sldMk cId="594113847" sldId="778"/>
            <ac:spMk id="28" creationId="{D46309C5-5371-4322-B302-5322A187EB80}"/>
          </ac:spMkLst>
        </pc:spChg>
        <pc:spChg chg="add del mod">
          <ac:chgData name="Nguyen Chi Son" userId="606856d02e9d83ac" providerId="LiveId" clId="{6D243AD4-F978-4D67-A959-3DC053EDE48D}" dt="2022-03-04T19:59:59.661" v="3193" actId="478"/>
          <ac:spMkLst>
            <pc:docMk/>
            <pc:sldMk cId="594113847" sldId="778"/>
            <ac:spMk id="32" creationId="{FADB33D8-2B0D-4D91-992D-30B91C916827}"/>
          </ac:spMkLst>
        </pc:spChg>
        <pc:spChg chg="add del mod">
          <ac:chgData name="Nguyen Chi Son" userId="606856d02e9d83ac" providerId="LiveId" clId="{6D243AD4-F978-4D67-A959-3DC053EDE48D}" dt="2022-03-04T19:59:49.165" v="3187" actId="478"/>
          <ac:spMkLst>
            <pc:docMk/>
            <pc:sldMk cId="594113847" sldId="778"/>
            <ac:spMk id="33" creationId="{2A6CF8B3-2D7F-44F6-BDC8-B9D3C63965E6}"/>
          </ac:spMkLst>
        </pc:spChg>
        <pc:spChg chg="add del mod">
          <ac:chgData name="Nguyen Chi Son" userId="606856d02e9d83ac" providerId="LiveId" clId="{6D243AD4-F978-4D67-A959-3DC053EDE48D}" dt="2022-03-04T19:59:55.666" v="3190" actId="478"/>
          <ac:spMkLst>
            <pc:docMk/>
            <pc:sldMk cId="594113847" sldId="778"/>
            <ac:spMk id="34" creationId="{152012FD-AF85-4B6C-9FEB-C08E67F1E64D}"/>
          </ac:spMkLst>
        </pc:spChg>
        <pc:spChg chg="add del mod">
          <ac:chgData name="Nguyen Chi Son" userId="606856d02e9d83ac" providerId="LiveId" clId="{6D243AD4-F978-4D67-A959-3DC053EDE48D}" dt="2022-03-04T19:59:45.616" v="3183" actId="478"/>
          <ac:spMkLst>
            <pc:docMk/>
            <pc:sldMk cId="594113847" sldId="778"/>
            <ac:spMk id="35" creationId="{AECB345E-CB20-45D2-BAE3-90C09ECB3744}"/>
          </ac:spMkLst>
        </pc:spChg>
        <pc:spChg chg="add del mod">
          <ac:chgData name="Nguyen Chi Son" userId="606856d02e9d83ac" providerId="LiveId" clId="{6D243AD4-F978-4D67-A959-3DC053EDE48D}" dt="2022-03-04T19:59:49.165" v="3187" actId="478"/>
          <ac:spMkLst>
            <pc:docMk/>
            <pc:sldMk cId="594113847" sldId="778"/>
            <ac:spMk id="36" creationId="{22FAFFA7-4D2B-4E93-B5C3-AF997C14D044}"/>
          </ac:spMkLst>
        </pc:spChg>
        <pc:spChg chg="add del mod">
          <ac:chgData name="Nguyen Chi Son" userId="606856d02e9d83ac" providerId="LiveId" clId="{6D243AD4-F978-4D67-A959-3DC053EDE48D}" dt="2022-03-04T19:59:49.165" v="3187" actId="478"/>
          <ac:spMkLst>
            <pc:docMk/>
            <pc:sldMk cId="594113847" sldId="778"/>
            <ac:spMk id="40" creationId="{F79946E7-DEDD-47B9-BEAD-A148F0B856F7}"/>
          </ac:spMkLst>
        </pc:spChg>
        <pc:grpChg chg="add del mod">
          <ac:chgData name="Nguyen Chi Son" userId="606856d02e9d83ac" providerId="LiveId" clId="{6D243AD4-F978-4D67-A959-3DC053EDE48D}" dt="2022-03-04T20:01:52.798" v="3197" actId="165"/>
          <ac:grpSpMkLst>
            <pc:docMk/>
            <pc:sldMk cId="594113847" sldId="778"/>
            <ac:grpSpMk id="2" creationId="{22C51550-1E99-47D9-906E-6132BE76BA08}"/>
          </ac:grpSpMkLst>
        </pc:grpChg>
        <pc:graphicFrameChg chg="mod">
          <ac:chgData name="Nguyen Chi Son" userId="606856d02e9d83ac" providerId="LiveId" clId="{6D243AD4-F978-4D67-A959-3DC053EDE48D}" dt="2022-03-04T20:05:46.901" v="3303" actId="1035"/>
          <ac:graphicFrameMkLst>
            <pc:docMk/>
            <pc:sldMk cId="594113847" sldId="778"/>
            <ac:graphicFrameMk id="13" creationId="{93877B7C-1BB9-4A36-B685-B97727B0F31B}"/>
          </ac:graphicFrameMkLst>
        </pc:graphicFrameChg>
        <pc:graphicFrameChg chg="mod">
          <ac:chgData name="Nguyen Chi Son" userId="606856d02e9d83ac" providerId="LiveId" clId="{6D243AD4-F978-4D67-A959-3DC053EDE48D}" dt="2022-03-04T20:15:54.839" v="3793" actId="1076"/>
          <ac:graphicFrameMkLst>
            <pc:docMk/>
            <pc:sldMk cId="594113847" sldId="778"/>
            <ac:graphicFrameMk id="16" creationId="{B11A5CA0-5F43-4EBA-B901-1FB23B551E76}"/>
          </ac:graphicFrameMkLst>
        </pc:graphicFrameChg>
        <pc:graphicFrameChg chg="add del mod">
          <ac:chgData name="Nguyen Chi Son" userId="606856d02e9d83ac" providerId="LiveId" clId="{6D243AD4-F978-4D67-A959-3DC053EDE48D}" dt="2022-03-04T20:15:59.729" v="3797" actId="1037"/>
          <ac:graphicFrameMkLst>
            <pc:docMk/>
            <pc:sldMk cId="594113847" sldId="778"/>
            <ac:graphicFrameMk id="17" creationId="{26E13E92-87BD-4853-B63B-82BFB2B09132}"/>
          </ac:graphicFrameMkLst>
        </pc:graphicFrameChg>
        <pc:graphicFrameChg chg="mod">
          <ac:chgData name="Nguyen Chi Son" userId="606856d02e9d83ac" providerId="LiveId" clId="{6D243AD4-F978-4D67-A959-3DC053EDE48D}" dt="2022-03-04T20:16:02.479" v="3814" actId="1037"/>
          <ac:graphicFrameMkLst>
            <pc:docMk/>
            <pc:sldMk cId="594113847" sldId="778"/>
            <ac:graphicFrameMk id="18" creationId="{E4B914AD-F8F3-4055-8BE4-568DC8188E56}"/>
          </ac:graphicFrameMkLst>
        </pc:graphicFrameChg>
        <pc:graphicFrameChg chg="add del mod">
          <ac:chgData name="Nguyen Chi Son" userId="606856d02e9d83ac" providerId="LiveId" clId="{6D243AD4-F978-4D67-A959-3DC053EDE48D}" dt="2022-03-04T19:59:47.435" v="3186" actId="478"/>
          <ac:graphicFrameMkLst>
            <pc:docMk/>
            <pc:sldMk cId="594113847" sldId="778"/>
            <ac:graphicFrameMk id="37" creationId="{B0BB889B-C1A0-410C-A52E-3C82C24E0280}"/>
          </ac:graphicFrameMkLst>
        </pc:graphicFrameChg>
        <pc:graphicFrameChg chg="add del mod">
          <ac:chgData name="Nguyen Chi Son" userId="606856d02e9d83ac" providerId="LiveId" clId="{6D243AD4-F978-4D67-A959-3DC053EDE48D}" dt="2022-03-04T19:59:46.232" v="3184" actId="478"/>
          <ac:graphicFrameMkLst>
            <pc:docMk/>
            <pc:sldMk cId="594113847" sldId="778"/>
            <ac:graphicFrameMk id="38" creationId="{4AF7F05B-F2A7-48C4-865A-FC1774EADA8C}"/>
          </ac:graphicFrameMkLst>
        </pc:graphicFrameChg>
        <pc:graphicFrameChg chg="add del mod">
          <ac:chgData name="Nguyen Chi Son" userId="606856d02e9d83ac" providerId="LiveId" clId="{6D243AD4-F978-4D67-A959-3DC053EDE48D}" dt="2022-03-04T19:59:46.779" v="3185" actId="478"/>
          <ac:graphicFrameMkLst>
            <pc:docMk/>
            <pc:sldMk cId="594113847" sldId="778"/>
            <ac:graphicFrameMk id="39" creationId="{B272E59C-8257-4628-99AE-9C497CE0284A}"/>
          </ac:graphicFrameMkLst>
        </pc:graphicFrameChg>
        <pc:picChg chg="add mod modCrop">
          <ac:chgData name="Nguyen Chi Son" userId="606856d02e9d83ac" providerId="LiveId" clId="{6D243AD4-F978-4D67-A959-3DC053EDE48D}" dt="2022-03-04T20:05:43.206" v="3290" actId="1076"/>
          <ac:picMkLst>
            <pc:docMk/>
            <pc:sldMk cId="594113847" sldId="778"/>
            <ac:picMk id="4" creationId="{FF1C0FBB-03EE-4ADA-962B-FEA9B22AFCA3}"/>
          </ac:picMkLst>
        </pc:picChg>
        <pc:picChg chg="del mod">
          <ac:chgData name="Nguyen Chi Son" userId="606856d02e9d83ac" providerId="LiveId" clId="{6D243AD4-F978-4D67-A959-3DC053EDE48D}" dt="2022-03-04T19:59:13.756" v="3179" actId="478"/>
          <ac:picMkLst>
            <pc:docMk/>
            <pc:sldMk cId="594113847" sldId="778"/>
            <ac:picMk id="6" creationId="{5F247A21-5FA3-4AC7-A429-97D3AFAD4B1B}"/>
          </ac:picMkLst>
        </pc:picChg>
        <pc:picChg chg="del">
          <ac:chgData name="Nguyen Chi Son" userId="606856d02e9d83ac" providerId="LiveId" clId="{6D243AD4-F978-4D67-A959-3DC053EDE48D}" dt="2022-03-04T19:59:14.350" v="3180" actId="478"/>
          <ac:picMkLst>
            <pc:docMk/>
            <pc:sldMk cId="594113847" sldId="778"/>
            <ac:picMk id="22" creationId="{93222A87-91ED-4181-B1B0-A0B0D9FE2D30}"/>
          </ac:picMkLst>
        </pc:picChg>
        <pc:cxnChg chg="mod">
          <ac:chgData name="Nguyen Chi Son" userId="606856d02e9d83ac" providerId="LiveId" clId="{6D243AD4-F978-4D67-A959-3DC053EDE48D}" dt="2022-03-04T20:05:43.206" v="3290" actId="1076"/>
          <ac:cxnSpMkLst>
            <pc:docMk/>
            <pc:sldMk cId="594113847" sldId="778"/>
            <ac:cxnSpMk id="8" creationId="{46ECD3DC-B938-4C39-8E4A-82C99166371D}"/>
          </ac:cxnSpMkLst>
        </pc:cxnChg>
        <pc:cxnChg chg="add del mod ord topLvl">
          <ac:chgData name="Nguyen Chi Son" userId="606856d02e9d83ac" providerId="LiveId" clId="{6D243AD4-F978-4D67-A959-3DC053EDE48D}" dt="2022-03-04T20:05:43.206" v="3290" actId="1076"/>
          <ac:cxnSpMkLst>
            <pc:docMk/>
            <pc:sldMk cId="594113847" sldId="778"/>
            <ac:cxnSpMk id="23" creationId="{114C8995-A5D7-4266-A516-E579DE200D89}"/>
          </ac:cxnSpMkLst>
        </pc:cxnChg>
        <pc:cxnChg chg="mod">
          <ac:chgData name="Nguyen Chi Son" userId="606856d02e9d83ac" providerId="LiveId" clId="{6D243AD4-F978-4D67-A959-3DC053EDE48D}" dt="2022-03-04T20:05:43.206" v="3290" actId="1076"/>
          <ac:cxnSpMkLst>
            <pc:docMk/>
            <pc:sldMk cId="594113847" sldId="778"/>
            <ac:cxnSpMk id="24" creationId="{F21BDA72-869D-4250-88C3-F2480ADEC55F}"/>
          </ac:cxnSpMkLst>
        </pc:cxnChg>
        <pc:cxnChg chg="add mod ord topLvl">
          <ac:chgData name="Nguyen Chi Son" userId="606856d02e9d83ac" providerId="LiveId" clId="{6D243AD4-F978-4D67-A959-3DC053EDE48D}" dt="2022-03-04T20:05:43.206" v="3290" actId="1076"/>
          <ac:cxnSpMkLst>
            <pc:docMk/>
            <pc:sldMk cId="594113847" sldId="778"/>
            <ac:cxnSpMk id="25" creationId="{067A58F0-19DE-4B01-9F1B-68DEAE604BEA}"/>
          </ac:cxnSpMkLst>
        </pc:cxnChg>
        <pc:cxnChg chg="add del mod">
          <ac:chgData name="Nguyen Chi Son" userId="606856d02e9d83ac" providerId="LiveId" clId="{6D243AD4-F978-4D67-A959-3DC053EDE48D}" dt="2022-03-04T19:59:49.165" v="3187" actId="478"/>
          <ac:cxnSpMkLst>
            <pc:docMk/>
            <pc:sldMk cId="594113847" sldId="778"/>
            <ac:cxnSpMk id="29" creationId="{9A9323CD-3C09-4945-BDC9-EB1A84B802D9}"/>
          </ac:cxnSpMkLst>
        </pc:cxnChg>
        <pc:cxnChg chg="add del mod">
          <ac:chgData name="Nguyen Chi Son" userId="606856d02e9d83ac" providerId="LiveId" clId="{6D243AD4-F978-4D67-A959-3DC053EDE48D}" dt="2022-03-04T19:59:57.908" v="3192" actId="478"/>
          <ac:cxnSpMkLst>
            <pc:docMk/>
            <pc:sldMk cId="594113847" sldId="778"/>
            <ac:cxnSpMk id="30" creationId="{D9B250A1-C345-4C17-9EA8-23D5A313CCCA}"/>
          </ac:cxnSpMkLst>
        </pc:cxnChg>
        <pc:cxnChg chg="add del mod">
          <ac:chgData name="Nguyen Chi Son" userId="606856d02e9d83ac" providerId="LiveId" clId="{6D243AD4-F978-4D67-A959-3DC053EDE48D}" dt="2022-03-04T19:59:56.799" v="3191" actId="478"/>
          <ac:cxnSpMkLst>
            <pc:docMk/>
            <pc:sldMk cId="594113847" sldId="778"/>
            <ac:cxnSpMk id="31" creationId="{47CC1BF1-7017-43D2-B786-46B3B1AA9EFD}"/>
          </ac:cxnSpMkLst>
        </pc:cxnChg>
      </pc:sldChg>
      <pc:sldChg chg="addSp delSp modSp add del mod delAnim modAnim">
        <pc:chgData name="Nguyen Chi Son" userId="606856d02e9d83ac" providerId="LiveId" clId="{6D243AD4-F978-4D67-A959-3DC053EDE48D}" dt="2022-05-10T01:46:50.396" v="9436" actId="47"/>
        <pc:sldMkLst>
          <pc:docMk/>
          <pc:sldMk cId="1212187694" sldId="779"/>
        </pc:sldMkLst>
        <pc:spChg chg="mod">
          <ac:chgData name="Nguyen Chi Son" userId="606856d02e9d83ac" providerId="LiveId" clId="{6D243AD4-F978-4D67-A959-3DC053EDE48D}" dt="2022-03-04T20:32:11.295" v="4394" actId="1035"/>
          <ac:spMkLst>
            <pc:docMk/>
            <pc:sldMk cId="1212187694" sldId="779"/>
            <ac:spMk id="14" creationId="{A530074C-9975-4D4F-AC15-005B11433C74}"/>
          </ac:spMkLst>
        </pc:spChg>
        <pc:spChg chg="mod">
          <ac:chgData name="Nguyen Chi Son" userId="606856d02e9d83ac" providerId="LiveId" clId="{6D243AD4-F978-4D67-A959-3DC053EDE48D}" dt="2022-03-04T20:32:11.295" v="4394" actId="1035"/>
          <ac:spMkLst>
            <pc:docMk/>
            <pc:sldMk cId="1212187694" sldId="779"/>
            <ac:spMk id="15" creationId="{EC5263CE-BE2F-44C4-BD89-2666D2873C33}"/>
          </ac:spMkLst>
        </pc:spChg>
        <pc:spChg chg="mod">
          <ac:chgData name="Nguyen Chi Son" userId="606856d02e9d83ac" providerId="LiveId" clId="{6D243AD4-F978-4D67-A959-3DC053EDE48D}" dt="2022-03-04T20:07:04.080" v="3712" actId="20577"/>
          <ac:spMkLst>
            <pc:docMk/>
            <pc:sldMk cId="1212187694" sldId="779"/>
            <ac:spMk id="19" creationId="{9C339D16-68E4-43C4-A62E-D0146138D23B}"/>
          </ac:spMkLst>
        </pc:spChg>
        <pc:spChg chg="mod">
          <ac:chgData name="Nguyen Chi Son" userId="606856d02e9d83ac" providerId="LiveId" clId="{6D243AD4-F978-4D67-A959-3DC053EDE48D}" dt="2022-03-04T20:32:05.329" v="4387" actId="1035"/>
          <ac:spMkLst>
            <pc:docMk/>
            <pc:sldMk cId="1212187694" sldId="779"/>
            <ac:spMk id="20" creationId="{08CE1102-CA77-4608-B428-8C6F1F6A5480}"/>
          </ac:spMkLst>
        </pc:spChg>
        <pc:spChg chg="mod">
          <ac:chgData name="Nguyen Chi Son" userId="606856d02e9d83ac" providerId="LiveId" clId="{6D243AD4-F978-4D67-A959-3DC053EDE48D}" dt="2022-03-04T20:32:05.329" v="4387" actId="1035"/>
          <ac:spMkLst>
            <pc:docMk/>
            <pc:sldMk cId="1212187694" sldId="779"/>
            <ac:spMk id="21" creationId="{6B00622C-4FBB-4182-9D48-F59B3C49B799}"/>
          </ac:spMkLst>
        </pc:spChg>
        <pc:spChg chg="del mod">
          <ac:chgData name="Nguyen Chi Son" userId="606856d02e9d83ac" providerId="LiveId" clId="{6D243AD4-F978-4D67-A959-3DC053EDE48D}" dt="2022-03-04T20:24:55.592" v="4129" actId="478"/>
          <ac:spMkLst>
            <pc:docMk/>
            <pc:sldMk cId="1212187694" sldId="779"/>
            <ac:spMk id="26" creationId="{CD1D6AFE-9958-4D1E-9CD2-A14264240D52}"/>
          </ac:spMkLst>
        </pc:spChg>
        <pc:spChg chg="del mod">
          <ac:chgData name="Nguyen Chi Son" userId="606856d02e9d83ac" providerId="LiveId" clId="{6D243AD4-F978-4D67-A959-3DC053EDE48D}" dt="2022-03-04T20:24:55.592" v="4129" actId="478"/>
          <ac:spMkLst>
            <pc:docMk/>
            <pc:sldMk cId="1212187694" sldId="779"/>
            <ac:spMk id="27" creationId="{DB6DD82A-4CA8-4623-BC36-43439A2C4434}"/>
          </ac:spMkLst>
        </pc:spChg>
        <pc:spChg chg="mod">
          <ac:chgData name="Nguyen Chi Son" userId="606856d02e9d83ac" providerId="LiveId" clId="{6D243AD4-F978-4D67-A959-3DC053EDE48D}" dt="2022-03-04T20:32:05.329" v="4387" actId="1035"/>
          <ac:spMkLst>
            <pc:docMk/>
            <pc:sldMk cId="1212187694" sldId="779"/>
            <ac:spMk id="28" creationId="{D46309C5-5371-4322-B302-5322A187EB80}"/>
          </ac:spMkLst>
        </pc:spChg>
        <pc:spChg chg="add mod">
          <ac:chgData name="Nguyen Chi Son" userId="606856d02e9d83ac" providerId="LiveId" clId="{6D243AD4-F978-4D67-A959-3DC053EDE48D}" dt="2022-03-04T20:32:05.329" v="4387" actId="1035"/>
          <ac:spMkLst>
            <pc:docMk/>
            <pc:sldMk cId="1212187694" sldId="779"/>
            <ac:spMk id="35" creationId="{12648DC9-AD67-4470-80FD-2DB5C917A29E}"/>
          </ac:spMkLst>
        </pc:spChg>
        <pc:spChg chg="add mod">
          <ac:chgData name="Nguyen Chi Son" userId="606856d02e9d83ac" providerId="LiveId" clId="{6D243AD4-F978-4D67-A959-3DC053EDE48D}" dt="2022-03-04T20:32:05.329" v="4387" actId="1035"/>
          <ac:spMkLst>
            <pc:docMk/>
            <pc:sldMk cId="1212187694" sldId="779"/>
            <ac:spMk id="36" creationId="{B2B6DEED-D282-4646-8D37-15F782A68155}"/>
          </ac:spMkLst>
        </pc:spChg>
        <pc:spChg chg="add mod ord">
          <ac:chgData name="Nguyen Chi Son" userId="606856d02e9d83ac" providerId="LiveId" clId="{6D243AD4-F978-4D67-A959-3DC053EDE48D}" dt="2022-03-04T20:32:11.295" v="4394" actId="1035"/>
          <ac:spMkLst>
            <pc:docMk/>
            <pc:sldMk cId="1212187694" sldId="779"/>
            <ac:spMk id="38" creationId="{CCCB0DF8-D665-4161-8E8F-DB8DCF04F067}"/>
          </ac:spMkLst>
        </pc:spChg>
        <pc:graphicFrameChg chg="del mod">
          <ac:chgData name="Nguyen Chi Son" userId="606856d02e9d83ac" providerId="LiveId" clId="{6D243AD4-F978-4D67-A959-3DC053EDE48D}" dt="2022-03-04T20:18:54.389" v="3963" actId="478"/>
          <ac:graphicFrameMkLst>
            <pc:docMk/>
            <pc:sldMk cId="1212187694" sldId="779"/>
            <ac:graphicFrameMk id="13" creationId="{93877B7C-1BB9-4A36-B685-B97727B0F31B}"/>
          </ac:graphicFrameMkLst>
        </pc:graphicFrameChg>
        <pc:graphicFrameChg chg="mod">
          <ac:chgData name="Nguyen Chi Son" userId="606856d02e9d83ac" providerId="LiveId" clId="{6D243AD4-F978-4D67-A959-3DC053EDE48D}" dt="2022-03-04T20:32:11.295" v="4394" actId="1035"/>
          <ac:graphicFrameMkLst>
            <pc:docMk/>
            <pc:sldMk cId="1212187694" sldId="779"/>
            <ac:graphicFrameMk id="16" creationId="{B11A5CA0-5F43-4EBA-B901-1FB23B551E76}"/>
          </ac:graphicFrameMkLst>
        </pc:graphicFrameChg>
        <pc:graphicFrameChg chg="mod">
          <ac:chgData name="Nguyen Chi Son" userId="606856d02e9d83ac" providerId="LiveId" clId="{6D243AD4-F978-4D67-A959-3DC053EDE48D}" dt="2022-03-04T20:32:11.295" v="4394" actId="1035"/>
          <ac:graphicFrameMkLst>
            <pc:docMk/>
            <pc:sldMk cId="1212187694" sldId="779"/>
            <ac:graphicFrameMk id="17" creationId="{26E13E92-87BD-4853-B63B-82BFB2B09132}"/>
          </ac:graphicFrameMkLst>
        </pc:graphicFrameChg>
        <pc:graphicFrameChg chg="mod">
          <ac:chgData name="Nguyen Chi Son" userId="606856d02e9d83ac" providerId="LiveId" clId="{6D243AD4-F978-4D67-A959-3DC053EDE48D}" dt="2022-03-04T20:32:11.295" v="4394" actId="1035"/>
          <ac:graphicFrameMkLst>
            <pc:docMk/>
            <pc:sldMk cId="1212187694" sldId="779"/>
            <ac:graphicFrameMk id="18" creationId="{E4B914AD-F8F3-4055-8BE4-568DC8188E56}"/>
          </ac:graphicFrameMkLst>
        </pc:graphicFrameChg>
        <pc:graphicFrameChg chg="add mod">
          <ac:chgData name="Nguyen Chi Son" userId="606856d02e9d83ac" providerId="LiveId" clId="{6D243AD4-F978-4D67-A959-3DC053EDE48D}" dt="2022-03-04T20:32:15.005" v="4395" actId="1076"/>
          <ac:graphicFrameMkLst>
            <pc:docMk/>
            <pc:sldMk cId="1212187694" sldId="779"/>
            <ac:graphicFrameMk id="22" creationId="{4E96C7B9-B811-4176-9E8E-0F3DB8D21A93}"/>
          </ac:graphicFrameMkLst>
        </pc:graphicFrameChg>
        <pc:graphicFrameChg chg="add mod">
          <ac:chgData name="Nguyen Chi Son" userId="606856d02e9d83ac" providerId="LiveId" clId="{6D243AD4-F978-4D67-A959-3DC053EDE48D}" dt="2022-03-04T20:32:11.295" v="4394" actId="1035"/>
          <ac:graphicFrameMkLst>
            <pc:docMk/>
            <pc:sldMk cId="1212187694" sldId="779"/>
            <ac:graphicFrameMk id="29" creationId="{60465367-521E-40C3-9C99-A0241FCEBE22}"/>
          </ac:graphicFrameMkLst>
        </pc:graphicFrameChg>
        <pc:graphicFrameChg chg="add mod">
          <ac:chgData name="Nguyen Chi Son" userId="606856d02e9d83ac" providerId="LiveId" clId="{6D243AD4-F978-4D67-A959-3DC053EDE48D}" dt="2022-03-04T20:32:16.521" v="4396" actId="1076"/>
          <ac:graphicFrameMkLst>
            <pc:docMk/>
            <pc:sldMk cId="1212187694" sldId="779"/>
            <ac:graphicFrameMk id="30" creationId="{48CE5211-4935-4B8D-8482-9533145DB4F0}"/>
          </ac:graphicFrameMkLst>
        </pc:graphicFrameChg>
        <pc:graphicFrameChg chg="add mod">
          <ac:chgData name="Nguyen Chi Son" userId="606856d02e9d83ac" providerId="LiveId" clId="{6D243AD4-F978-4D67-A959-3DC053EDE48D}" dt="2022-03-04T20:32:11.295" v="4394" actId="1035"/>
          <ac:graphicFrameMkLst>
            <pc:docMk/>
            <pc:sldMk cId="1212187694" sldId="779"/>
            <ac:graphicFrameMk id="31" creationId="{B42BC061-B2F2-4F64-B623-8079C1990613}"/>
          </ac:graphicFrameMkLst>
        </pc:graphicFrameChg>
        <pc:graphicFrameChg chg="add mod">
          <ac:chgData name="Nguyen Chi Son" userId="606856d02e9d83ac" providerId="LiveId" clId="{6D243AD4-F978-4D67-A959-3DC053EDE48D}" dt="2022-03-04T20:32:22.552" v="4425" actId="1038"/>
          <ac:graphicFrameMkLst>
            <pc:docMk/>
            <pc:sldMk cId="1212187694" sldId="779"/>
            <ac:graphicFrameMk id="32" creationId="{9E804F30-297E-4012-9349-A7B32235BB40}"/>
          </ac:graphicFrameMkLst>
        </pc:graphicFrameChg>
        <pc:picChg chg="add mod modCrop">
          <ac:chgData name="Nguyen Chi Son" userId="606856d02e9d83ac" providerId="LiveId" clId="{6D243AD4-F978-4D67-A959-3DC053EDE48D}" dt="2022-03-04T20:32:05.329" v="4387" actId="1035"/>
          <ac:picMkLst>
            <pc:docMk/>
            <pc:sldMk cId="1212187694" sldId="779"/>
            <ac:picMk id="3" creationId="{C8BAF591-ACD5-4041-8C99-FF414519E7B6}"/>
          </ac:picMkLst>
        </pc:picChg>
        <pc:picChg chg="del">
          <ac:chgData name="Nguyen Chi Son" userId="606856d02e9d83ac" providerId="LiveId" clId="{6D243AD4-F978-4D67-A959-3DC053EDE48D}" dt="2022-03-04T20:24:57.145" v="4130" actId="478"/>
          <ac:picMkLst>
            <pc:docMk/>
            <pc:sldMk cId="1212187694" sldId="779"/>
            <ac:picMk id="4" creationId="{FF1C0FBB-03EE-4ADA-962B-FEA9B22AFCA3}"/>
          </ac:picMkLst>
        </pc:picChg>
        <pc:cxnChg chg="del mod">
          <ac:chgData name="Nguyen Chi Son" userId="606856d02e9d83ac" providerId="LiveId" clId="{6D243AD4-F978-4D67-A959-3DC053EDE48D}" dt="2022-03-04T20:24:55.592" v="4129" actId="478"/>
          <ac:cxnSpMkLst>
            <pc:docMk/>
            <pc:sldMk cId="1212187694" sldId="779"/>
            <ac:cxnSpMk id="8" creationId="{46ECD3DC-B938-4C39-8E4A-82C99166371D}"/>
          </ac:cxnSpMkLst>
        </pc:cxnChg>
        <pc:cxnChg chg="mod">
          <ac:chgData name="Nguyen Chi Son" userId="606856d02e9d83ac" providerId="LiveId" clId="{6D243AD4-F978-4D67-A959-3DC053EDE48D}" dt="2022-03-04T20:32:05.329" v="4387" actId="1035"/>
          <ac:cxnSpMkLst>
            <pc:docMk/>
            <pc:sldMk cId="1212187694" sldId="779"/>
            <ac:cxnSpMk id="23" creationId="{114C8995-A5D7-4266-A516-E579DE200D89}"/>
          </ac:cxnSpMkLst>
        </pc:cxnChg>
        <pc:cxnChg chg="del mod">
          <ac:chgData name="Nguyen Chi Son" userId="606856d02e9d83ac" providerId="LiveId" clId="{6D243AD4-F978-4D67-A959-3DC053EDE48D}" dt="2022-03-04T20:24:55.592" v="4129" actId="478"/>
          <ac:cxnSpMkLst>
            <pc:docMk/>
            <pc:sldMk cId="1212187694" sldId="779"/>
            <ac:cxnSpMk id="24" creationId="{F21BDA72-869D-4250-88C3-F2480ADEC55F}"/>
          </ac:cxnSpMkLst>
        </pc:cxnChg>
        <pc:cxnChg chg="mod">
          <ac:chgData name="Nguyen Chi Son" userId="606856d02e9d83ac" providerId="LiveId" clId="{6D243AD4-F978-4D67-A959-3DC053EDE48D}" dt="2022-03-04T20:32:05.329" v="4387" actId="1035"/>
          <ac:cxnSpMkLst>
            <pc:docMk/>
            <pc:sldMk cId="1212187694" sldId="779"/>
            <ac:cxnSpMk id="25" creationId="{067A58F0-19DE-4B01-9F1B-68DEAE604BEA}"/>
          </ac:cxnSpMkLst>
        </pc:cxnChg>
        <pc:cxnChg chg="add mod">
          <ac:chgData name="Nguyen Chi Son" userId="606856d02e9d83ac" providerId="LiveId" clId="{6D243AD4-F978-4D67-A959-3DC053EDE48D}" dt="2022-03-04T20:32:05.329" v="4387" actId="1035"/>
          <ac:cxnSpMkLst>
            <pc:docMk/>
            <pc:sldMk cId="1212187694" sldId="779"/>
            <ac:cxnSpMk id="33" creationId="{32D256AE-D2E2-4E22-86CE-C50D8D8F7E27}"/>
          </ac:cxnSpMkLst>
        </pc:cxnChg>
        <pc:cxnChg chg="add mod">
          <ac:chgData name="Nguyen Chi Son" userId="606856d02e9d83ac" providerId="LiveId" clId="{6D243AD4-F978-4D67-A959-3DC053EDE48D}" dt="2022-03-04T20:32:05.329" v="4387" actId="1035"/>
          <ac:cxnSpMkLst>
            <pc:docMk/>
            <pc:sldMk cId="1212187694" sldId="779"/>
            <ac:cxnSpMk id="34" creationId="{2CB1A771-DE62-4E4F-8D8D-47D947996DE1}"/>
          </ac:cxnSpMkLst>
        </pc:cxnChg>
        <pc:cxnChg chg="add mod">
          <ac:chgData name="Nguyen Chi Son" userId="606856d02e9d83ac" providerId="LiveId" clId="{6D243AD4-F978-4D67-A959-3DC053EDE48D}" dt="2022-03-04T20:32:05.329" v="4387" actId="1035"/>
          <ac:cxnSpMkLst>
            <pc:docMk/>
            <pc:sldMk cId="1212187694" sldId="779"/>
            <ac:cxnSpMk id="37" creationId="{9DD49A1A-2835-44BD-9659-379AF9E79631}"/>
          </ac:cxnSpMkLst>
        </pc:cxnChg>
      </pc:sldChg>
      <pc:sldChg chg="modSp add mod">
        <pc:chgData name="Nguyen Chi Son" userId="606856d02e9d83ac" providerId="LiveId" clId="{6D243AD4-F978-4D67-A959-3DC053EDE48D}" dt="2022-03-04T20:33:47.707" v="4452" actId="20577"/>
        <pc:sldMkLst>
          <pc:docMk/>
          <pc:sldMk cId="355541719" sldId="780"/>
        </pc:sldMkLst>
        <pc:spChg chg="mod">
          <ac:chgData name="Nguyen Chi Son" userId="606856d02e9d83ac" providerId="LiveId" clId="{6D243AD4-F978-4D67-A959-3DC053EDE48D}" dt="2022-03-04T20:33:47.707" v="4452" actId="20577"/>
          <ac:spMkLst>
            <pc:docMk/>
            <pc:sldMk cId="355541719" sldId="780"/>
            <ac:spMk id="2" creationId="{DAF08EC2-5D0D-48D9-855C-A59C0E5ED55B}"/>
          </ac:spMkLst>
        </pc:spChg>
        <pc:spChg chg="mod">
          <ac:chgData name="Nguyen Chi Son" userId="606856d02e9d83ac" providerId="LiveId" clId="{6D243AD4-F978-4D67-A959-3DC053EDE48D}" dt="2022-03-04T20:33:44.049" v="4430" actId="20577"/>
          <ac:spMkLst>
            <pc:docMk/>
            <pc:sldMk cId="355541719" sldId="780"/>
            <ac:spMk id="3" creationId="{8CD51C9F-FCB0-4185-93E6-835FC05E1B10}"/>
          </ac:spMkLst>
        </pc:spChg>
      </pc:sldChg>
      <pc:sldChg chg="addSp modSp add mod">
        <pc:chgData name="Nguyen Chi Son" userId="606856d02e9d83ac" providerId="LiveId" clId="{6D243AD4-F978-4D67-A959-3DC053EDE48D}" dt="2022-05-09T22:37:56.270" v="4621" actId="1076"/>
        <pc:sldMkLst>
          <pc:docMk/>
          <pc:sldMk cId="1219282801" sldId="781"/>
        </pc:sldMkLst>
        <pc:spChg chg="mod">
          <ac:chgData name="Nguyen Chi Son" userId="606856d02e9d83ac" providerId="LiveId" clId="{6D243AD4-F978-4D67-A959-3DC053EDE48D}" dt="2022-05-09T22:35:49.044" v="4584" actId="20577"/>
          <ac:spMkLst>
            <pc:docMk/>
            <pc:sldMk cId="1219282801" sldId="781"/>
            <ac:spMk id="2" creationId="{BA8A6260-CA4B-46A9-A06E-C71EE59E6992}"/>
          </ac:spMkLst>
        </pc:spChg>
        <pc:spChg chg="add mod">
          <ac:chgData name="Nguyen Chi Son" userId="606856d02e9d83ac" providerId="LiveId" clId="{6D243AD4-F978-4D67-A959-3DC053EDE48D}" dt="2022-05-09T22:37:17.407" v="4609" actId="14100"/>
          <ac:spMkLst>
            <pc:docMk/>
            <pc:sldMk cId="1219282801" sldId="781"/>
            <ac:spMk id="8" creationId="{955B3B93-F524-912C-E6E6-03B5CA033821}"/>
          </ac:spMkLst>
        </pc:spChg>
        <pc:spChg chg="add mod">
          <ac:chgData name="Nguyen Chi Son" userId="606856d02e9d83ac" providerId="LiveId" clId="{6D243AD4-F978-4D67-A959-3DC053EDE48D}" dt="2022-05-09T22:37:27.206" v="4612" actId="1076"/>
          <ac:spMkLst>
            <pc:docMk/>
            <pc:sldMk cId="1219282801" sldId="781"/>
            <ac:spMk id="9" creationId="{E599A9CF-04CF-48D0-93AF-AA1516C21AED}"/>
          </ac:spMkLst>
        </pc:spChg>
        <pc:spChg chg="add mod">
          <ac:chgData name="Nguyen Chi Son" userId="606856d02e9d83ac" providerId="LiveId" clId="{6D243AD4-F978-4D67-A959-3DC053EDE48D}" dt="2022-05-09T22:37:55.501" v="4620" actId="1076"/>
          <ac:spMkLst>
            <pc:docMk/>
            <pc:sldMk cId="1219282801" sldId="781"/>
            <ac:spMk id="10" creationId="{3FD708EC-228F-67F0-E1BD-F5A363328896}"/>
          </ac:spMkLst>
        </pc:spChg>
        <pc:spChg chg="mod">
          <ac:chgData name="Nguyen Chi Son" userId="606856d02e9d83ac" providerId="LiveId" clId="{6D243AD4-F978-4D67-A959-3DC053EDE48D}" dt="2022-05-09T22:37:36.430" v="4615" actId="1076"/>
          <ac:spMkLst>
            <pc:docMk/>
            <pc:sldMk cId="1219282801" sldId="781"/>
            <ac:spMk id="11" creationId="{72086FFA-A4E4-43D5-877C-B63DBE3E10B8}"/>
          </ac:spMkLst>
        </pc:spChg>
        <pc:graphicFrameChg chg="mod">
          <ac:chgData name="Nguyen Chi Son" userId="606856d02e9d83ac" providerId="LiveId" clId="{6D243AD4-F978-4D67-A959-3DC053EDE48D}" dt="2022-05-09T22:37:05.319" v="4607" actId="1076"/>
          <ac:graphicFrameMkLst>
            <pc:docMk/>
            <pc:sldMk cId="1219282801" sldId="781"/>
            <ac:graphicFrameMk id="5" creationId="{4F77B9F1-96C4-46D9-ADFD-BA23E1ECCE0E}"/>
          </ac:graphicFrameMkLst>
        </pc:graphicFrameChg>
        <pc:graphicFrameChg chg="mod">
          <ac:chgData name="Nguyen Chi Son" userId="606856d02e9d83ac" providerId="LiveId" clId="{6D243AD4-F978-4D67-A959-3DC053EDE48D}" dt="2022-05-09T22:37:34.838" v="4614" actId="1076"/>
          <ac:graphicFrameMkLst>
            <pc:docMk/>
            <pc:sldMk cId="1219282801" sldId="781"/>
            <ac:graphicFrameMk id="6" creationId="{2164F7F6-5116-43DA-B801-9947B714DAAC}"/>
          </ac:graphicFrameMkLst>
        </pc:graphicFrameChg>
        <pc:graphicFrameChg chg="mod">
          <ac:chgData name="Nguyen Chi Son" userId="606856d02e9d83ac" providerId="LiveId" clId="{6D243AD4-F978-4D67-A959-3DC053EDE48D}" dt="2022-05-09T22:37:30.702" v="4613" actId="1076"/>
          <ac:graphicFrameMkLst>
            <pc:docMk/>
            <pc:sldMk cId="1219282801" sldId="781"/>
            <ac:graphicFrameMk id="7" creationId="{596700B3-CED2-48E2-BFEF-9F6D56F05322}"/>
          </ac:graphicFrameMkLst>
        </pc:graphicFrameChg>
        <pc:picChg chg="add mod">
          <ac:chgData name="Nguyen Chi Son" userId="606856d02e9d83ac" providerId="LiveId" clId="{6D243AD4-F978-4D67-A959-3DC053EDE48D}" dt="2022-05-09T22:37:56.270" v="4621" actId="1076"/>
          <ac:picMkLst>
            <pc:docMk/>
            <pc:sldMk cId="1219282801" sldId="781"/>
            <ac:picMk id="12" creationId="{8C4E97C3-F4E1-C0B0-16DA-B8FA083AC2F0}"/>
          </ac:picMkLst>
        </pc:picChg>
      </pc:sldChg>
      <pc:sldChg chg="addSp delSp modSp add mod">
        <pc:chgData name="Nguyen Chi Son" userId="606856d02e9d83ac" providerId="LiveId" clId="{6D243AD4-F978-4D67-A959-3DC053EDE48D}" dt="2022-05-09T23:05:39.826" v="5282" actId="1076"/>
        <pc:sldMkLst>
          <pc:docMk/>
          <pc:sldMk cId="3014091475" sldId="782"/>
        </pc:sldMkLst>
        <pc:spChg chg="mod">
          <ac:chgData name="Nguyen Chi Son" userId="606856d02e9d83ac" providerId="LiveId" clId="{6D243AD4-F978-4D67-A959-3DC053EDE48D}" dt="2022-05-09T22:47:06.355" v="5035" actId="20577"/>
          <ac:spMkLst>
            <pc:docMk/>
            <pc:sldMk cId="3014091475" sldId="782"/>
            <ac:spMk id="2" creationId="{BA8A6260-CA4B-46A9-A06E-C71EE59E6992}"/>
          </ac:spMkLst>
        </pc:spChg>
        <pc:spChg chg="del mod">
          <ac:chgData name="Nguyen Chi Son" userId="606856d02e9d83ac" providerId="LiveId" clId="{6D243AD4-F978-4D67-A959-3DC053EDE48D}" dt="2022-05-09T23:00:46.391" v="5116" actId="478"/>
          <ac:spMkLst>
            <pc:docMk/>
            <pc:sldMk cId="3014091475" sldId="782"/>
            <ac:spMk id="6" creationId="{88401D78-E8E5-4B33-952F-54CD58F78924}"/>
          </ac:spMkLst>
        </pc:spChg>
        <pc:spChg chg="mod">
          <ac:chgData name="Nguyen Chi Son" userId="606856d02e9d83ac" providerId="LiveId" clId="{6D243AD4-F978-4D67-A959-3DC053EDE48D}" dt="2022-05-09T22:57:56.127" v="5110" actId="14100"/>
          <ac:spMkLst>
            <pc:docMk/>
            <pc:sldMk cId="3014091475" sldId="782"/>
            <ac:spMk id="12" creationId="{CAC6F461-55C4-43A2-9ECA-C87005473EB8}"/>
          </ac:spMkLst>
        </pc:spChg>
        <pc:spChg chg="add mod">
          <ac:chgData name="Nguyen Chi Son" userId="606856d02e9d83ac" providerId="LiveId" clId="{6D243AD4-F978-4D67-A959-3DC053EDE48D}" dt="2022-05-09T22:57:52.520" v="5109" actId="14100"/>
          <ac:spMkLst>
            <pc:docMk/>
            <pc:sldMk cId="3014091475" sldId="782"/>
            <ac:spMk id="13" creationId="{9C931C15-612C-9208-4F04-621991E64600}"/>
          </ac:spMkLst>
        </pc:spChg>
        <pc:spChg chg="add mod">
          <ac:chgData name="Nguyen Chi Son" userId="606856d02e9d83ac" providerId="LiveId" clId="{6D243AD4-F978-4D67-A959-3DC053EDE48D}" dt="2022-05-09T22:58:02.287" v="5112" actId="1076"/>
          <ac:spMkLst>
            <pc:docMk/>
            <pc:sldMk cId="3014091475" sldId="782"/>
            <ac:spMk id="14" creationId="{3BF6A4EC-44C6-3B3B-9E68-BC4B4CB248FA}"/>
          </ac:spMkLst>
        </pc:spChg>
        <pc:spChg chg="add mod">
          <ac:chgData name="Nguyen Chi Son" userId="606856d02e9d83ac" providerId="LiveId" clId="{6D243AD4-F978-4D67-A959-3DC053EDE48D}" dt="2022-05-09T23:05:39.826" v="5282" actId="1076"/>
          <ac:spMkLst>
            <pc:docMk/>
            <pc:sldMk cId="3014091475" sldId="782"/>
            <ac:spMk id="16" creationId="{0119BE91-3FD4-9980-7595-365DEEE2A376}"/>
          </ac:spMkLst>
        </pc:spChg>
        <pc:graphicFrameChg chg="mod">
          <ac:chgData name="Nguyen Chi Son" userId="606856d02e9d83ac" providerId="LiveId" clId="{6D243AD4-F978-4D67-A959-3DC053EDE48D}" dt="2022-05-09T23:01:21.054" v="5126" actId="1076"/>
          <ac:graphicFrameMkLst>
            <pc:docMk/>
            <pc:sldMk cId="3014091475" sldId="782"/>
            <ac:graphicFrameMk id="9" creationId="{5C0A4534-B3B9-450D-A1D7-0B99D9DA0F6B}"/>
          </ac:graphicFrameMkLst>
        </pc:graphicFrameChg>
        <pc:graphicFrameChg chg="add mod">
          <ac:chgData name="Nguyen Chi Son" userId="606856d02e9d83ac" providerId="LiveId" clId="{6D243AD4-F978-4D67-A959-3DC053EDE48D}" dt="2022-05-09T22:58:00.056" v="5111" actId="1076"/>
          <ac:graphicFrameMkLst>
            <pc:docMk/>
            <pc:sldMk cId="3014091475" sldId="782"/>
            <ac:graphicFrameMk id="15" creationId="{44436E0A-85A4-10BF-B5CE-56FC49539F26}"/>
          </ac:graphicFrameMkLst>
        </pc:graphicFrameChg>
        <pc:picChg chg="del">
          <ac:chgData name="Nguyen Chi Son" userId="606856d02e9d83ac" providerId="LiveId" clId="{6D243AD4-F978-4D67-A959-3DC053EDE48D}" dt="2022-05-09T22:51:40.277" v="5043" actId="478"/>
          <ac:picMkLst>
            <pc:docMk/>
            <pc:sldMk cId="3014091475" sldId="782"/>
            <ac:picMk id="4" creationId="{57E467ED-81E7-430E-9F30-ED47D7F123D8}"/>
          </ac:picMkLst>
        </pc:picChg>
        <pc:picChg chg="add del mod">
          <ac:chgData name="Nguyen Chi Son" userId="606856d02e9d83ac" providerId="LiveId" clId="{6D243AD4-F978-4D67-A959-3DC053EDE48D}" dt="2022-05-09T22:50:30.544" v="5038" actId="478"/>
          <ac:picMkLst>
            <pc:docMk/>
            <pc:sldMk cId="3014091475" sldId="782"/>
            <ac:picMk id="5" creationId="{87D12CC8-DB26-EC02-889F-87F91EBAE509}"/>
          </ac:picMkLst>
        </pc:picChg>
        <pc:picChg chg="add del mod">
          <ac:chgData name="Nguyen Chi Son" userId="606856d02e9d83ac" providerId="LiveId" clId="{6D243AD4-F978-4D67-A959-3DC053EDE48D}" dt="2022-05-09T22:51:24.711" v="5042" actId="478"/>
          <ac:picMkLst>
            <pc:docMk/>
            <pc:sldMk cId="3014091475" sldId="782"/>
            <ac:picMk id="8" creationId="{CEDC4C16-6327-CC1C-7476-6AF013914923}"/>
          </ac:picMkLst>
        </pc:picChg>
        <pc:picChg chg="add mod">
          <ac:chgData name="Nguyen Chi Son" userId="606856d02e9d83ac" providerId="LiveId" clId="{6D243AD4-F978-4D67-A959-3DC053EDE48D}" dt="2022-05-09T23:01:27.870" v="5129" actId="1076"/>
          <ac:picMkLst>
            <pc:docMk/>
            <pc:sldMk cId="3014091475" sldId="782"/>
            <ac:picMk id="11" creationId="{05D96BD5-9C07-6F23-61E0-2C40A94E1053}"/>
          </ac:picMkLst>
        </pc:picChg>
        <pc:cxnChg chg="add del mod">
          <ac:chgData name="Nguyen Chi Son" userId="606856d02e9d83ac" providerId="LiveId" clId="{6D243AD4-F978-4D67-A959-3DC053EDE48D}" dt="2022-05-09T23:04:15.672" v="5159" actId="478"/>
          <ac:cxnSpMkLst>
            <pc:docMk/>
            <pc:sldMk cId="3014091475" sldId="782"/>
            <ac:cxnSpMk id="18" creationId="{1D24E2C5-5A0C-5B25-9E9D-9D5A81CD79B5}"/>
          </ac:cxnSpMkLst>
        </pc:cxnChg>
      </pc:sldChg>
      <pc:sldChg chg="addSp delSp modSp add mod addAnim delAnim modAnim">
        <pc:chgData name="Nguyen Chi Son" userId="606856d02e9d83ac" providerId="LiveId" clId="{6D243AD4-F978-4D67-A959-3DC053EDE48D}" dt="2022-05-10T02:49:15.261" v="11930"/>
        <pc:sldMkLst>
          <pc:docMk/>
          <pc:sldMk cId="3514233349" sldId="783"/>
        </pc:sldMkLst>
        <pc:spChg chg="add del">
          <ac:chgData name="Nguyen Chi Son" userId="606856d02e9d83ac" providerId="LiveId" clId="{6D243AD4-F978-4D67-A959-3DC053EDE48D}" dt="2022-05-09T23:15:00.186" v="5649" actId="478"/>
          <ac:spMkLst>
            <pc:docMk/>
            <pc:sldMk cId="3514233349" sldId="783"/>
            <ac:spMk id="14" creationId="{A530074C-9975-4D4F-AC15-005B11433C74}"/>
          </ac:spMkLst>
        </pc:spChg>
        <pc:spChg chg="add del mod">
          <ac:chgData name="Nguyen Chi Son" userId="606856d02e9d83ac" providerId="LiveId" clId="{6D243AD4-F978-4D67-A959-3DC053EDE48D}" dt="2022-05-09T23:18:30.017" v="5803" actId="12788"/>
          <ac:spMkLst>
            <pc:docMk/>
            <pc:sldMk cId="3514233349" sldId="783"/>
            <ac:spMk id="15" creationId="{EC5263CE-BE2F-44C4-BD89-2666D2873C33}"/>
          </ac:spMkLst>
        </pc:spChg>
        <pc:spChg chg="mod">
          <ac:chgData name="Nguyen Chi Son" userId="606856d02e9d83ac" providerId="LiveId" clId="{6D243AD4-F978-4D67-A959-3DC053EDE48D}" dt="2022-05-09T23:25:24.430" v="6130" actId="20577"/>
          <ac:spMkLst>
            <pc:docMk/>
            <pc:sldMk cId="3514233349" sldId="783"/>
            <ac:spMk id="19" creationId="{9C339D16-68E4-43C4-A62E-D0146138D23B}"/>
          </ac:spMkLst>
        </pc:spChg>
        <pc:spChg chg="add mod">
          <ac:chgData name="Nguyen Chi Son" userId="606856d02e9d83ac" providerId="LiveId" clId="{6D243AD4-F978-4D67-A959-3DC053EDE48D}" dt="2022-05-09T23:25:36.182" v="6181" actId="20577"/>
          <ac:spMkLst>
            <pc:docMk/>
            <pc:sldMk cId="3514233349" sldId="783"/>
            <ac:spMk id="21" creationId="{48AC10ED-74D7-E207-09FA-70C90E1296ED}"/>
          </ac:spMkLst>
        </pc:spChg>
        <pc:spChg chg="mod">
          <ac:chgData name="Nguyen Chi Son" userId="606856d02e9d83ac" providerId="LiveId" clId="{6D243AD4-F978-4D67-A959-3DC053EDE48D}" dt="2022-05-09T23:26:56.492" v="6205" actId="1036"/>
          <ac:spMkLst>
            <pc:docMk/>
            <pc:sldMk cId="3514233349" sldId="783"/>
            <ac:spMk id="25" creationId="{0D5A494E-EF26-2F8E-A832-BDE3D4B4142A}"/>
          </ac:spMkLst>
        </pc:spChg>
        <pc:spChg chg="mod">
          <ac:chgData name="Nguyen Chi Son" userId="606856d02e9d83ac" providerId="LiveId" clId="{6D243AD4-F978-4D67-A959-3DC053EDE48D}" dt="2022-05-09T23:27:00.636" v="6216" actId="1036"/>
          <ac:spMkLst>
            <pc:docMk/>
            <pc:sldMk cId="3514233349" sldId="783"/>
            <ac:spMk id="26" creationId="{52579209-DABA-D0A0-056F-9A50F430061C}"/>
          </ac:spMkLst>
        </pc:spChg>
        <pc:grpChg chg="add mod ord">
          <ac:chgData name="Nguyen Chi Son" userId="606856d02e9d83ac" providerId="LiveId" clId="{6D243AD4-F978-4D67-A959-3DC053EDE48D}" dt="2022-05-09T23:17:06.226" v="5695" actId="167"/>
          <ac:grpSpMkLst>
            <pc:docMk/>
            <pc:sldMk cId="3514233349" sldId="783"/>
            <ac:grpSpMk id="2" creationId="{486CD856-B8C2-1B14-F197-99D23FF9E919}"/>
          </ac:grpSpMkLst>
        </pc:grpChg>
        <pc:graphicFrameChg chg="add del">
          <ac:chgData name="Nguyen Chi Son" userId="606856d02e9d83ac" providerId="LiveId" clId="{6D243AD4-F978-4D67-A959-3DC053EDE48D}" dt="2022-05-09T23:15:00.697" v="5650" actId="478"/>
          <ac:graphicFrameMkLst>
            <pc:docMk/>
            <pc:sldMk cId="3514233349" sldId="783"/>
            <ac:graphicFrameMk id="13" creationId="{80DA1C4B-FD6F-EA77-52DA-CBA73A7EACB1}"/>
          </ac:graphicFrameMkLst>
        </pc:graphicFrameChg>
        <pc:graphicFrameChg chg="add del">
          <ac:chgData name="Nguyen Chi Son" userId="606856d02e9d83ac" providerId="LiveId" clId="{6D243AD4-F978-4D67-A959-3DC053EDE48D}" dt="2022-05-09T23:15:01.081" v="5651" actId="478"/>
          <ac:graphicFrameMkLst>
            <pc:docMk/>
            <pc:sldMk cId="3514233349" sldId="783"/>
            <ac:graphicFrameMk id="16" creationId="{E92C1995-82EA-FA0B-9053-BB1C5D0D11D0}"/>
          </ac:graphicFrameMkLst>
        </pc:graphicFrameChg>
        <pc:graphicFrameChg chg="add del">
          <ac:chgData name="Nguyen Chi Son" userId="606856d02e9d83ac" providerId="LiveId" clId="{6D243AD4-F978-4D67-A959-3DC053EDE48D}" dt="2022-05-09T23:15:01.592" v="5652" actId="478"/>
          <ac:graphicFrameMkLst>
            <pc:docMk/>
            <pc:sldMk cId="3514233349" sldId="783"/>
            <ac:graphicFrameMk id="17" creationId="{1AA985A1-081C-53AC-2690-9739D6944289}"/>
          </ac:graphicFrameMkLst>
        </pc:graphicFrameChg>
        <pc:graphicFrameChg chg="add mod">
          <ac:chgData name="Nguyen Chi Son" userId="606856d02e9d83ac" providerId="LiveId" clId="{6D243AD4-F978-4D67-A959-3DC053EDE48D}" dt="2022-05-09T23:26:22.692" v="6195" actId="1076"/>
          <ac:graphicFrameMkLst>
            <pc:docMk/>
            <pc:sldMk cId="3514233349" sldId="783"/>
            <ac:graphicFrameMk id="22" creationId="{A2670A03-6190-73EC-5EA7-F3E86533F90D}"/>
          </ac:graphicFrameMkLst>
        </pc:graphicFrameChg>
        <pc:graphicFrameChg chg="add mod">
          <ac:chgData name="Nguyen Chi Son" userId="606856d02e9d83ac" providerId="LiveId" clId="{6D243AD4-F978-4D67-A959-3DC053EDE48D}" dt="2022-05-09T23:26:18.908" v="6194" actId="1076"/>
          <ac:graphicFrameMkLst>
            <pc:docMk/>
            <pc:sldMk cId="3514233349" sldId="783"/>
            <ac:graphicFrameMk id="24" creationId="{20B90098-6BA6-2590-27FA-BFAE2F1EADCD}"/>
          </ac:graphicFrameMkLst>
        </pc:graphicFrameChg>
        <pc:graphicFrameChg chg="mod">
          <ac:chgData name="Nguyen Chi Son" userId="606856d02e9d83ac" providerId="LiveId" clId="{6D243AD4-F978-4D67-A959-3DC053EDE48D}" dt="2022-05-09T23:27:00.636" v="6216" actId="1036"/>
          <ac:graphicFrameMkLst>
            <pc:docMk/>
            <pc:sldMk cId="3514233349" sldId="783"/>
            <ac:graphicFrameMk id="27" creationId="{42E8FFD0-2AD1-1A4B-9EE9-EBED28D580D4}"/>
          </ac:graphicFrameMkLst>
        </pc:graphicFrameChg>
        <pc:graphicFrameChg chg="add del mod">
          <ac:chgData name="Nguyen Chi Son" userId="606856d02e9d83ac" providerId="LiveId" clId="{6D243AD4-F978-4D67-A959-3DC053EDE48D}" dt="2022-05-09T23:24:56.796" v="6097" actId="478"/>
          <ac:graphicFrameMkLst>
            <pc:docMk/>
            <pc:sldMk cId="3514233349" sldId="783"/>
            <ac:graphicFrameMk id="28" creationId="{59BF2B5F-9D15-8F79-1FCC-D4D38346B285}"/>
          </ac:graphicFrameMkLst>
        </pc:graphicFrameChg>
        <pc:graphicFrameChg chg="mod">
          <ac:chgData name="Nguyen Chi Son" userId="606856d02e9d83ac" providerId="LiveId" clId="{6D243AD4-F978-4D67-A959-3DC053EDE48D}" dt="2022-05-09T23:27:00.636" v="6216" actId="1036"/>
          <ac:graphicFrameMkLst>
            <pc:docMk/>
            <pc:sldMk cId="3514233349" sldId="783"/>
            <ac:graphicFrameMk id="29" creationId="{1F397B3A-3E4A-3EA4-118E-93736A998FA9}"/>
          </ac:graphicFrameMkLst>
        </pc:graphicFrameChg>
        <pc:graphicFrameChg chg="add del mod">
          <ac:chgData name="Nguyen Chi Son" userId="606856d02e9d83ac" providerId="LiveId" clId="{6D243AD4-F978-4D67-A959-3DC053EDE48D}" dt="2022-05-09T23:25:43.820" v="6185" actId="478"/>
          <ac:graphicFrameMkLst>
            <pc:docMk/>
            <pc:sldMk cId="3514233349" sldId="783"/>
            <ac:graphicFrameMk id="31" creationId="{0D2F4DDA-46C0-B83A-E90B-C13DBCABB9F9}"/>
          </ac:graphicFrameMkLst>
        </pc:graphicFrameChg>
        <pc:graphicFrameChg chg="add mod">
          <ac:chgData name="Nguyen Chi Son" userId="606856d02e9d83ac" providerId="LiveId" clId="{6D243AD4-F978-4D67-A959-3DC053EDE48D}" dt="2022-05-09T23:26:13.268" v="6193" actId="1076"/>
          <ac:graphicFrameMkLst>
            <pc:docMk/>
            <pc:sldMk cId="3514233349" sldId="783"/>
            <ac:graphicFrameMk id="32" creationId="{06D50666-67D8-BDA5-611C-7AE3004DAD43}"/>
          </ac:graphicFrameMkLst>
        </pc:graphicFrameChg>
        <pc:picChg chg="mod">
          <ac:chgData name="Nguyen Chi Son" userId="606856d02e9d83ac" providerId="LiveId" clId="{6D243AD4-F978-4D67-A959-3DC053EDE48D}" dt="2022-05-09T23:16:52.989" v="5692" actId="164"/>
          <ac:picMkLst>
            <pc:docMk/>
            <pc:sldMk cId="3514233349" sldId="783"/>
            <ac:picMk id="3" creationId="{F8AF86E7-6716-1DA8-CC8D-749851C8D1FE}"/>
          </ac:picMkLst>
        </pc:picChg>
        <pc:picChg chg="mod">
          <ac:chgData name="Nguyen Chi Son" userId="606856d02e9d83ac" providerId="LiveId" clId="{6D243AD4-F978-4D67-A959-3DC053EDE48D}" dt="2022-05-09T23:17:20.855" v="5749" actId="1038"/>
          <ac:picMkLst>
            <pc:docMk/>
            <pc:sldMk cId="3514233349" sldId="783"/>
            <ac:picMk id="9" creationId="{D106480E-61A9-477D-9721-10DE87258CA2}"/>
          </ac:picMkLst>
        </pc:picChg>
        <pc:picChg chg="add del mod modCrop">
          <ac:chgData name="Nguyen Chi Son" userId="606856d02e9d83ac" providerId="LiveId" clId="{6D243AD4-F978-4D67-A959-3DC053EDE48D}" dt="2022-05-09T23:24:29.987" v="6074" actId="478"/>
          <ac:picMkLst>
            <pc:docMk/>
            <pc:sldMk cId="3514233349" sldId="783"/>
            <ac:picMk id="30" creationId="{E2FAAA00-4D64-87E1-69D4-E5DBE1189174}"/>
          </ac:picMkLst>
        </pc:picChg>
        <pc:cxnChg chg="add del mod">
          <ac:chgData name="Nguyen Chi Son" userId="606856d02e9d83ac" providerId="LiveId" clId="{6D243AD4-F978-4D67-A959-3DC053EDE48D}" dt="2022-05-09T23:16:52.989" v="5692" actId="164"/>
          <ac:cxnSpMkLst>
            <pc:docMk/>
            <pc:sldMk cId="3514233349" sldId="783"/>
            <ac:cxnSpMk id="18" creationId="{270D70F4-4549-8879-7378-A9262E0D030C}"/>
          </ac:cxnSpMkLst>
        </pc:cxnChg>
        <pc:cxnChg chg="mod">
          <ac:chgData name="Nguyen Chi Son" userId="606856d02e9d83ac" providerId="LiveId" clId="{6D243AD4-F978-4D67-A959-3DC053EDE48D}" dt="2022-05-09T23:16:52.989" v="5692" actId="164"/>
          <ac:cxnSpMkLst>
            <pc:docMk/>
            <pc:sldMk cId="3514233349" sldId="783"/>
            <ac:cxnSpMk id="20" creationId="{82938206-8838-8197-590C-88FC9F6EDFA0}"/>
          </ac:cxnSpMkLst>
        </pc:cxnChg>
        <pc:cxnChg chg="mod">
          <ac:chgData name="Nguyen Chi Son" userId="606856d02e9d83ac" providerId="LiveId" clId="{6D243AD4-F978-4D67-A959-3DC053EDE48D}" dt="2022-05-09T23:16:52.989" v="5692" actId="164"/>
          <ac:cxnSpMkLst>
            <pc:docMk/>
            <pc:sldMk cId="3514233349" sldId="783"/>
            <ac:cxnSpMk id="23" creationId="{EF62FD74-FD05-ADA8-5E46-2C99F854B75E}"/>
          </ac:cxnSpMkLst>
        </pc:cxnChg>
      </pc:sldChg>
      <pc:sldChg chg="addSp delSp modSp add del mod delAnim">
        <pc:chgData name="Nguyen Chi Son" userId="606856d02e9d83ac" providerId="LiveId" clId="{6D243AD4-F978-4D67-A959-3DC053EDE48D}" dt="2022-05-10T00:59:08.441" v="7936" actId="47"/>
        <pc:sldMkLst>
          <pc:docMk/>
          <pc:sldMk cId="227209950" sldId="784"/>
        </pc:sldMkLst>
        <pc:spChg chg="mod">
          <ac:chgData name="Nguyen Chi Son" userId="606856d02e9d83ac" providerId="LiveId" clId="{6D243AD4-F978-4D67-A959-3DC053EDE48D}" dt="2022-05-10T00:41:21.846" v="6480" actId="20577"/>
          <ac:spMkLst>
            <pc:docMk/>
            <pc:sldMk cId="227209950" sldId="784"/>
            <ac:spMk id="2" creationId="{BA8A6260-CA4B-46A9-A06E-C71EE59E6992}"/>
          </ac:spMkLst>
        </pc:spChg>
        <pc:spChg chg="del">
          <ac:chgData name="Nguyen Chi Son" userId="606856d02e9d83ac" providerId="LiveId" clId="{6D243AD4-F978-4D67-A959-3DC053EDE48D}" dt="2022-05-10T00:36:48.482" v="6379" actId="478"/>
          <ac:spMkLst>
            <pc:docMk/>
            <pc:sldMk cId="227209950" sldId="784"/>
            <ac:spMk id="5" creationId="{5FCB6675-D220-43C6-AA0B-F5516442E11D}"/>
          </ac:spMkLst>
        </pc:spChg>
        <pc:spChg chg="add mod">
          <ac:chgData name="Nguyen Chi Son" userId="606856d02e9d83ac" providerId="LiveId" clId="{6D243AD4-F978-4D67-A959-3DC053EDE48D}" dt="2022-05-10T00:45:45.293" v="7366" actId="207"/>
          <ac:spMkLst>
            <pc:docMk/>
            <pc:sldMk cId="227209950" sldId="784"/>
            <ac:spMk id="11" creationId="{D28DD9EF-2CCF-E401-79E6-9032252F5FF9}"/>
          </ac:spMkLst>
        </pc:spChg>
        <pc:graphicFrameChg chg="del">
          <ac:chgData name="Nguyen Chi Son" userId="606856d02e9d83ac" providerId="LiveId" clId="{6D243AD4-F978-4D67-A959-3DC053EDE48D}" dt="2022-05-10T00:39:50.214" v="6380" actId="478"/>
          <ac:graphicFrameMkLst>
            <pc:docMk/>
            <pc:sldMk cId="227209950" sldId="784"/>
            <ac:graphicFrameMk id="6" creationId="{958CE3FE-48E3-45E6-9EFF-37A1076F5283}"/>
          </ac:graphicFrameMkLst>
        </pc:graphicFrameChg>
        <pc:graphicFrameChg chg="del">
          <ac:chgData name="Nguyen Chi Son" userId="606856d02e9d83ac" providerId="LiveId" clId="{6D243AD4-F978-4D67-A959-3DC053EDE48D}" dt="2022-05-10T00:36:48.482" v="6379" actId="478"/>
          <ac:graphicFrameMkLst>
            <pc:docMk/>
            <pc:sldMk cId="227209950" sldId="784"/>
            <ac:graphicFrameMk id="8" creationId="{B63BE909-3838-46BD-B286-31B8298D9894}"/>
          </ac:graphicFrameMkLst>
        </pc:graphicFrameChg>
        <pc:graphicFrameChg chg="del">
          <ac:chgData name="Nguyen Chi Son" userId="606856d02e9d83ac" providerId="LiveId" clId="{6D243AD4-F978-4D67-A959-3DC053EDE48D}" dt="2022-05-10T00:36:48.482" v="6379" actId="478"/>
          <ac:graphicFrameMkLst>
            <pc:docMk/>
            <pc:sldMk cId="227209950" sldId="784"/>
            <ac:graphicFrameMk id="9" creationId="{E6ABDB40-C45A-4A3E-B632-FE812F0BD4E9}"/>
          </ac:graphicFrameMkLst>
        </pc:graphicFrameChg>
        <pc:graphicFrameChg chg="del">
          <ac:chgData name="Nguyen Chi Son" userId="606856d02e9d83ac" providerId="LiveId" clId="{6D243AD4-F978-4D67-A959-3DC053EDE48D}" dt="2022-05-10T00:36:48.482" v="6379" actId="478"/>
          <ac:graphicFrameMkLst>
            <pc:docMk/>
            <pc:sldMk cId="227209950" sldId="784"/>
            <ac:graphicFrameMk id="10" creationId="{A6C4EAB6-8BD5-42F0-AD68-EEB1D5501FF4}"/>
          </ac:graphicFrameMkLst>
        </pc:graphicFrameChg>
      </pc:sldChg>
      <pc:sldChg chg="delSp add del modAnim">
        <pc:chgData name="Nguyen Chi Son" userId="606856d02e9d83ac" providerId="LiveId" clId="{6D243AD4-F978-4D67-A959-3DC053EDE48D}" dt="2022-05-09T23:26:49.457" v="6198" actId="47"/>
        <pc:sldMkLst>
          <pc:docMk/>
          <pc:sldMk cId="2796048029" sldId="784"/>
        </pc:sldMkLst>
        <pc:spChg chg="del">
          <ac:chgData name="Nguyen Chi Son" userId="606856d02e9d83ac" providerId="LiveId" clId="{6D243AD4-F978-4D67-A959-3DC053EDE48D}" dt="2022-05-09T23:26:38.685" v="6197" actId="478"/>
          <ac:spMkLst>
            <pc:docMk/>
            <pc:sldMk cId="2796048029" sldId="784"/>
            <ac:spMk id="15" creationId="{EC5263CE-BE2F-44C4-BD89-2666D2873C33}"/>
          </ac:spMkLst>
        </pc:spChg>
        <pc:spChg chg="del">
          <ac:chgData name="Nguyen Chi Son" userId="606856d02e9d83ac" providerId="LiveId" clId="{6D243AD4-F978-4D67-A959-3DC053EDE48D}" dt="2022-05-09T23:26:38.685" v="6197" actId="478"/>
          <ac:spMkLst>
            <pc:docMk/>
            <pc:sldMk cId="2796048029" sldId="784"/>
            <ac:spMk id="19" creationId="{9C339D16-68E4-43C4-A62E-D0146138D23B}"/>
          </ac:spMkLst>
        </pc:spChg>
        <pc:spChg chg="del">
          <ac:chgData name="Nguyen Chi Son" userId="606856d02e9d83ac" providerId="LiveId" clId="{6D243AD4-F978-4D67-A959-3DC053EDE48D}" dt="2022-05-09T23:26:38.685" v="6197" actId="478"/>
          <ac:spMkLst>
            <pc:docMk/>
            <pc:sldMk cId="2796048029" sldId="784"/>
            <ac:spMk id="21" creationId="{48AC10ED-74D7-E207-09FA-70C90E1296ED}"/>
          </ac:spMkLst>
        </pc:spChg>
        <pc:spChg chg="del">
          <ac:chgData name="Nguyen Chi Son" userId="606856d02e9d83ac" providerId="LiveId" clId="{6D243AD4-F978-4D67-A959-3DC053EDE48D}" dt="2022-05-09T23:26:38.685" v="6197" actId="478"/>
          <ac:spMkLst>
            <pc:docMk/>
            <pc:sldMk cId="2796048029" sldId="784"/>
            <ac:spMk id="25" creationId="{0D5A494E-EF26-2F8E-A832-BDE3D4B4142A}"/>
          </ac:spMkLst>
        </pc:spChg>
        <pc:spChg chg="del">
          <ac:chgData name="Nguyen Chi Son" userId="606856d02e9d83ac" providerId="LiveId" clId="{6D243AD4-F978-4D67-A959-3DC053EDE48D}" dt="2022-05-09T23:26:38.685" v="6197" actId="478"/>
          <ac:spMkLst>
            <pc:docMk/>
            <pc:sldMk cId="2796048029" sldId="784"/>
            <ac:spMk id="26" creationId="{52579209-DABA-D0A0-056F-9A50F430061C}"/>
          </ac:spMkLst>
        </pc:spChg>
        <pc:grpChg chg="del">
          <ac:chgData name="Nguyen Chi Son" userId="606856d02e9d83ac" providerId="LiveId" clId="{6D243AD4-F978-4D67-A959-3DC053EDE48D}" dt="2022-05-09T23:26:38.685" v="6197" actId="478"/>
          <ac:grpSpMkLst>
            <pc:docMk/>
            <pc:sldMk cId="2796048029" sldId="784"/>
            <ac:grpSpMk id="2" creationId="{486CD856-B8C2-1B14-F197-99D23FF9E919}"/>
          </ac:grpSpMkLst>
        </pc:grpChg>
        <pc:graphicFrameChg chg="del">
          <ac:chgData name="Nguyen Chi Son" userId="606856d02e9d83ac" providerId="LiveId" clId="{6D243AD4-F978-4D67-A959-3DC053EDE48D}" dt="2022-05-09T23:26:38.685" v="6197" actId="478"/>
          <ac:graphicFrameMkLst>
            <pc:docMk/>
            <pc:sldMk cId="2796048029" sldId="784"/>
            <ac:graphicFrameMk id="22" creationId="{A2670A03-6190-73EC-5EA7-F3E86533F90D}"/>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24" creationId="{20B90098-6BA6-2590-27FA-BFAE2F1EADCD}"/>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27" creationId="{42E8FFD0-2AD1-1A4B-9EE9-EBED28D580D4}"/>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29" creationId="{1F397B3A-3E4A-3EA4-118E-93736A998FA9}"/>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32" creationId="{06D50666-67D8-BDA5-611C-7AE3004DAD43}"/>
          </ac:graphicFrameMkLst>
        </pc:graphicFrameChg>
        <pc:picChg chg="del">
          <ac:chgData name="Nguyen Chi Son" userId="606856d02e9d83ac" providerId="LiveId" clId="{6D243AD4-F978-4D67-A959-3DC053EDE48D}" dt="2022-05-09T23:26:38.685" v="6197" actId="478"/>
          <ac:picMkLst>
            <pc:docMk/>
            <pc:sldMk cId="2796048029" sldId="784"/>
            <ac:picMk id="9" creationId="{D106480E-61A9-477D-9721-10DE87258CA2}"/>
          </ac:picMkLst>
        </pc:picChg>
      </pc:sldChg>
      <pc:sldChg chg="addSp delSp modSp add mod delAnim modAnim">
        <pc:chgData name="Nguyen Chi Son" userId="606856d02e9d83ac" providerId="LiveId" clId="{6D243AD4-F978-4D67-A959-3DC053EDE48D}" dt="2022-05-10T02:49:48.388" v="11939"/>
        <pc:sldMkLst>
          <pc:docMk/>
          <pc:sldMk cId="3278121036" sldId="785"/>
        </pc:sldMkLst>
        <pc:spChg chg="del">
          <ac:chgData name="Nguyen Chi Son" userId="606856d02e9d83ac" providerId="LiveId" clId="{6D243AD4-F978-4D67-A959-3DC053EDE48D}" dt="2022-05-10T01:06:20.579" v="8277" actId="478"/>
          <ac:spMkLst>
            <pc:docMk/>
            <pc:sldMk cId="3278121036" sldId="785"/>
            <ac:spMk id="14" creationId="{A530074C-9975-4D4F-AC15-005B11433C74}"/>
          </ac:spMkLst>
        </pc:spChg>
        <pc:spChg chg="del">
          <ac:chgData name="Nguyen Chi Son" userId="606856d02e9d83ac" providerId="LiveId" clId="{6D243AD4-F978-4D67-A959-3DC053EDE48D}" dt="2022-05-10T01:06:20.579" v="8277" actId="478"/>
          <ac:spMkLst>
            <pc:docMk/>
            <pc:sldMk cId="3278121036" sldId="785"/>
            <ac:spMk id="15" creationId="{EC5263CE-BE2F-44C4-BD89-2666D2873C33}"/>
          </ac:spMkLst>
        </pc:spChg>
        <pc:spChg chg="add mod">
          <ac:chgData name="Nguyen Chi Son" userId="606856d02e9d83ac" providerId="LiveId" clId="{6D243AD4-F978-4D67-A959-3DC053EDE48D}" dt="2022-05-10T01:06:20.881" v="8278"/>
          <ac:spMkLst>
            <pc:docMk/>
            <pc:sldMk cId="3278121036" sldId="785"/>
            <ac:spMk id="16" creationId="{3D8285F7-5972-A463-C1EB-DC3F1FFE52A0}"/>
          </ac:spMkLst>
        </pc:spChg>
        <pc:spChg chg="add mod">
          <ac:chgData name="Nguyen Chi Son" userId="606856d02e9d83ac" providerId="LiveId" clId="{6D243AD4-F978-4D67-A959-3DC053EDE48D}" dt="2022-05-10T01:06:20.881" v="8278"/>
          <ac:spMkLst>
            <pc:docMk/>
            <pc:sldMk cId="3278121036" sldId="785"/>
            <ac:spMk id="18" creationId="{B3B0B2A1-6AD8-6BC0-A5D4-FD27F3C34484}"/>
          </ac:spMkLst>
        </pc:spChg>
        <pc:spChg chg="mod">
          <ac:chgData name="Nguyen Chi Son" userId="606856d02e9d83ac" providerId="LiveId" clId="{6D243AD4-F978-4D67-A959-3DC053EDE48D}" dt="2022-05-10T01:21:30.798" v="8640" actId="20577"/>
          <ac:spMkLst>
            <pc:docMk/>
            <pc:sldMk cId="3278121036" sldId="785"/>
            <ac:spMk id="21" creationId="{50CCF181-DD22-1EFD-8B79-74BB108C144B}"/>
          </ac:spMkLst>
        </pc:spChg>
        <pc:spChg chg="add del mod">
          <ac:chgData name="Nguyen Chi Son" userId="606856d02e9d83ac" providerId="LiveId" clId="{6D243AD4-F978-4D67-A959-3DC053EDE48D}" dt="2022-05-10T01:21:33.592" v="8641" actId="478"/>
          <ac:spMkLst>
            <pc:docMk/>
            <pc:sldMk cId="3278121036" sldId="785"/>
            <ac:spMk id="25" creationId="{82C21226-CD12-1F2A-D8F0-67C871A0B7EE}"/>
          </ac:spMkLst>
        </pc:spChg>
        <pc:spChg chg="mod">
          <ac:chgData name="Nguyen Chi Son" userId="606856d02e9d83ac" providerId="LiveId" clId="{6D243AD4-F978-4D67-A959-3DC053EDE48D}" dt="2022-05-10T00:58:22.667" v="7913" actId="1076"/>
          <ac:spMkLst>
            <pc:docMk/>
            <pc:sldMk cId="3278121036" sldId="785"/>
            <ac:spMk id="26" creationId="{CD1D6AFE-9958-4D1E-9CD2-A14264240D52}"/>
          </ac:spMkLst>
        </pc:spChg>
        <pc:spChg chg="add del mod">
          <ac:chgData name="Nguyen Chi Son" userId="606856d02e9d83ac" providerId="LiveId" clId="{6D243AD4-F978-4D67-A959-3DC053EDE48D}" dt="2022-05-10T01:21:34.807" v="8642" actId="478"/>
          <ac:spMkLst>
            <pc:docMk/>
            <pc:sldMk cId="3278121036" sldId="785"/>
            <ac:spMk id="29" creationId="{C7045003-3EFA-6488-92FD-89873F413BC7}"/>
          </ac:spMkLst>
        </pc:spChg>
        <pc:spChg chg="add mod">
          <ac:chgData name="Nguyen Chi Son" userId="606856d02e9d83ac" providerId="LiveId" clId="{6D243AD4-F978-4D67-A959-3DC053EDE48D}" dt="2022-05-10T01:06:27.099" v="8279"/>
          <ac:spMkLst>
            <pc:docMk/>
            <pc:sldMk cId="3278121036" sldId="785"/>
            <ac:spMk id="30" creationId="{838B18E4-DC53-B570-58C6-ECC3F5065557}"/>
          </ac:spMkLst>
        </pc:spChg>
        <pc:graphicFrameChg chg="add mod">
          <ac:chgData name="Nguyen Chi Son" userId="606856d02e9d83ac" providerId="LiveId" clId="{6D243AD4-F978-4D67-A959-3DC053EDE48D}" dt="2022-05-10T01:06:20.881" v="8278"/>
          <ac:graphicFrameMkLst>
            <pc:docMk/>
            <pc:sldMk cId="3278121036" sldId="785"/>
            <ac:graphicFrameMk id="17" creationId="{BEF7788B-8DC8-5B4D-A0BA-E73F3E50DB3B}"/>
          </ac:graphicFrameMkLst>
        </pc:graphicFrameChg>
        <pc:graphicFrameChg chg="del mod">
          <ac:chgData name="Nguyen Chi Son" userId="606856d02e9d83ac" providerId="LiveId" clId="{6D243AD4-F978-4D67-A959-3DC053EDE48D}" dt="2022-05-10T01:06:20.579" v="8277" actId="478"/>
          <ac:graphicFrameMkLst>
            <pc:docMk/>
            <pc:sldMk cId="3278121036" sldId="785"/>
            <ac:graphicFrameMk id="20" creationId="{D72E10A1-EEFC-F859-3478-12AF31EF80AC}"/>
          </ac:graphicFrameMkLst>
        </pc:graphicFrameChg>
        <pc:picChg chg="mod">
          <ac:chgData name="Nguyen Chi Son" userId="606856d02e9d83ac" providerId="LiveId" clId="{6D243AD4-F978-4D67-A959-3DC053EDE48D}" dt="2022-05-10T00:58:09.802" v="7879" actId="196"/>
          <ac:picMkLst>
            <pc:docMk/>
            <pc:sldMk cId="3278121036" sldId="785"/>
            <ac:picMk id="22" creationId="{93222A87-91ED-4181-B1B0-A0B0D9FE2D30}"/>
          </ac:picMkLst>
        </pc:picChg>
        <pc:cxnChg chg="add del mod">
          <ac:chgData name="Nguyen Chi Son" userId="606856d02e9d83ac" providerId="LiveId" clId="{6D243AD4-F978-4D67-A959-3DC053EDE48D}" dt="2022-05-10T01:21:33.592" v="8641" actId="478"/>
          <ac:cxnSpMkLst>
            <pc:docMk/>
            <pc:sldMk cId="3278121036" sldId="785"/>
            <ac:cxnSpMk id="23" creationId="{ACB4786F-6714-E420-815E-020BD7D8BD95}"/>
          </ac:cxnSpMkLst>
        </pc:cxnChg>
        <pc:cxnChg chg="mod">
          <ac:chgData name="Nguyen Chi Son" userId="606856d02e9d83ac" providerId="LiveId" clId="{6D243AD4-F978-4D67-A959-3DC053EDE48D}" dt="2022-05-10T00:58:18.909" v="7911" actId="1037"/>
          <ac:cxnSpMkLst>
            <pc:docMk/>
            <pc:sldMk cId="3278121036" sldId="785"/>
            <ac:cxnSpMk id="24" creationId="{F21BDA72-869D-4250-88C3-F2480ADEC55F}"/>
          </ac:cxnSpMkLst>
        </pc:cxnChg>
        <pc:cxnChg chg="add del mod">
          <ac:chgData name="Nguyen Chi Son" userId="606856d02e9d83ac" providerId="LiveId" clId="{6D243AD4-F978-4D67-A959-3DC053EDE48D}" dt="2022-05-10T01:21:33.592" v="8641" actId="478"/>
          <ac:cxnSpMkLst>
            <pc:docMk/>
            <pc:sldMk cId="3278121036" sldId="785"/>
            <ac:cxnSpMk id="28" creationId="{1AD4AC11-4727-E73B-4943-C5E0671F9001}"/>
          </ac:cxnSpMkLst>
        </pc:cxnChg>
      </pc:sldChg>
      <pc:sldChg chg="addSp delSp modSp add mod delAnim modAnim">
        <pc:chgData name="Nguyen Chi Son" userId="606856d02e9d83ac" providerId="LiveId" clId="{6D243AD4-F978-4D67-A959-3DC053EDE48D}" dt="2022-05-10T02:53:38.522" v="12031"/>
        <pc:sldMkLst>
          <pc:docMk/>
          <pc:sldMk cId="4062520160" sldId="786"/>
        </pc:sldMkLst>
        <pc:spChg chg="mod">
          <ac:chgData name="Nguyen Chi Son" userId="606856d02e9d83ac" providerId="LiveId" clId="{6D243AD4-F978-4D67-A959-3DC053EDE48D}" dt="2022-05-10T01:18:03.703" v="8538" actId="20577"/>
          <ac:spMkLst>
            <pc:docMk/>
            <pc:sldMk cId="4062520160" sldId="786"/>
            <ac:spMk id="14" creationId="{A530074C-9975-4D4F-AC15-005B11433C74}"/>
          </ac:spMkLst>
        </pc:spChg>
        <pc:spChg chg="del mod">
          <ac:chgData name="Nguyen Chi Son" userId="606856d02e9d83ac" providerId="LiveId" clId="{6D243AD4-F978-4D67-A959-3DC053EDE48D}" dt="2022-05-10T01:08:18.428" v="8317" actId="478"/>
          <ac:spMkLst>
            <pc:docMk/>
            <pc:sldMk cId="4062520160" sldId="786"/>
            <ac:spMk id="15" creationId="{EC5263CE-BE2F-44C4-BD89-2666D2873C33}"/>
          </ac:spMkLst>
        </pc:spChg>
        <pc:spChg chg="mod">
          <ac:chgData name="Nguyen Chi Son" userId="606856d02e9d83ac" providerId="LiveId" clId="{6D243AD4-F978-4D67-A959-3DC053EDE48D}" dt="2022-05-10T01:02:01.387" v="8122" actId="20577"/>
          <ac:spMkLst>
            <pc:docMk/>
            <pc:sldMk cId="4062520160" sldId="786"/>
            <ac:spMk id="26" creationId="{CD1D6AFE-9958-4D1E-9CD2-A14264240D52}"/>
          </ac:spMkLst>
        </pc:spChg>
        <pc:spChg chg="mod">
          <ac:chgData name="Nguyen Chi Son" userId="606856d02e9d83ac" providerId="LiveId" clId="{6D243AD4-F978-4D67-A959-3DC053EDE48D}" dt="2022-05-10T01:02:06.625" v="8124" actId="1076"/>
          <ac:spMkLst>
            <pc:docMk/>
            <pc:sldMk cId="4062520160" sldId="786"/>
            <ac:spMk id="27" creationId="{DB6DD82A-4CA8-4623-BC36-43439A2C4434}"/>
          </ac:spMkLst>
        </pc:spChg>
        <pc:spChg chg="add del mod">
          <ac:chgData name="Nguyen Chi Son" userId="606856d02e9d83ac" providerId="LiveId" clId="{6D243AD4-F978-4D67-A959-3DC053EDE48D}" dt="2022-05-10T01:21:57.765" v="8651" actId="478"/>
          <ac:spMkLst>
            <pc:docMk/>
            <pc:sldMk cId="4062520160" sldId="786"/>
            <ac:spMk id="30" creationId="{14242EE3-1BBA-E52F-904C-00471BFBE26E}"/>
          </ac:spMkLst>
        </pc:spChg>
        <pc:spChg chg="add mod">
          <ac:chgData name="Nguyen Chi Son" userId="606856d02e9d83ac" providerId="LiveId" clId="{6D243AD4-F978-4D67-A959-3DC053EDE48D}" dt="2022-05-10T01:11:06.250" v="8468" actId="1076"/>
          <ac:spMkLst>
            <pc:docMk/>
            <pc:sldMk cId="4062520160" sldId="786"/>
            <ac:spMk id="31" creationId="{9FB5392C-8E74-D438-8BF7-5DFFA7D18C77}"/>
          </ac:spMkLst>
        </pc:spChg>
        <pc:spChg chg="add mod">
          <ac:chgData name="Nguyen Chi Son" userId="606856d02e9d83ac" providerId="LiveId" clId="{6D243AD4-F978-4D67-A959-3DC053EDE48D}" dt="2022-05-10T01:22:09.424" v="8760" actId="20577"/>
          <ac:spMkLst>
            <pc:docMk/>
            <pc:sldMk cId="4062520160" sldId="786"/>
            <ac:spMk id="32" creationId="{6D132548-C836-CEAF-1992-2E58A8D3484A}"/>
          </ac:spMkLst>
        </pc:spChg>
        <pc:spChg chg="add mod">
          <ac:chgData name="Nguyen Chi Son" userId="606856d02e9d83ac" providerId="LiveId" clId="{6D243AD4-F978-4D67-A959-3DC053EDE48D}" dt="2022-05-10T01:08:28.458" v="8327"/>
          <ac:spMkLst>
            <pc:docMk/>
            <pc:sldMk cId="4062520160" sldId="786"/>
            <ac:spMk id="33" creationId="{C7172027-4F61-8E1F-4662-7EAD5E6F344A}"/>
          </ac:spMkLst>
        </pc:spChg>
        <pc:graphicFrameChg chg="del">
          <ac:chgData name="Nguyen Chi Son" userId="606856d02e9d83ac" providerId="LiveId" clId="{6D243AD4-F978-4D67-A959-3DC053EDE48D}" dt="2022-05-10T00:59:57.953" v="7948" actId="478"/>
          <ac:graphicFrameMkLst>
            <pc:docMk/>
            <pc:sldMk cId="4062520160" sldId="786"/>
            <ac:graphicFrameMk id="13" creationId="{93877B7C-1BB9-4A36-B685-B97727B0F31B}"/>
          </ac:graphicFrameMkLst>
        </pc:graphicFrameChg>
        <pc:graphicFrameChg chg="del">
          <ac:chgData name="Nguyen Chi Son" userId="606856d02e9d83ac" providerId="LiveId" clId="{6D243AD4-F978-4D67-A959-3DC053EDE48D}" dt="2022-05-10T00:59:56.526" v="7947" actId="478"/>
          <ac:graphicFrameMkLst>
            <pc:docMk/>
            <pc:sldMk cId="4062520160" sldId="786"/>
            <ac:graphicFrameMk id="16" creationId="{B11A5CA0-5F43-4EBA-B901-1FB23B551E76}"/>
          </ac:graphicFrameMkLst>
        </pc:graphicFrameChg>
        <pc:graphicFrameChg chg="del">
          <ac:chgData name="Nguyen Chi Son" userId="606856d02e9d83ac" providerId="LiveId" clId="{6D243AD4-F978-4D67-A959-3DC053EDE48D}" dt="2022-05-10T00:59:55.223" v="7945" actId="478"/>
          <ac:graphicFrameMkLst>
            <pc:docMk/>
            <pc:sldMk cId="4062520160" sldId="786"/>
            <ac:graphicFrameMk id="17" creationId="{26E13E92-87BD-4853-B63B-82BFB2B09132}"/>
          </ac:graphicFrameMkLst>
        </pc:graphicFrameChg>
        <pc:graphicFrameChg chg="del">
          <ac:chgData name="Nguyen Chi Son" userId="606856d02e9d83ac" providerId="LiveId" clId="{6D243AD4-F978-4D67-A959-3DC053EDE48D}" dt="2022-05-10T00:59:55.991" v="7946" actId="478"/>
          <ac:graphicFrameMkLst>
            <pc:docMk/>
            <pc:sldMk cId="4062520160" sldId="786"/>
            <ac:graphicFrameMk id="18" creationId="{E4B914AD-F8F3-4055-8BE4-568DC8188E56}"/>
          </ac:graphicFrameMkLst>
        </pc:graphicFrameChg>
        <pc:graphicFrameChg chg="add mod">
          <ac:chgData name="Nguyen Chi Son" userId="606856d02e9d83ac" providerId="LiveId" clId="{6D243AD4-F978-4D67-A959-3DC053EDE48D}" dt="2022-05-10T01:11:52.794" v="8508" actId="1035"/>
          <ac:graphicFrameMkLst>
            <pc:docMk/>
            <pc:sldMk cId="4062520160" sldId="786"/>
            <ac:graphicFrameMk id="22" creationId="{12D3960A-FB8D-F0D4-8A84-3537CAECAE4B}"/>
          </ac:graphicFrameMkLst>
        </pc:graphicFrameChg>
        <pc:cxnChg chg="add del mod">
          <ac:chgData name="Nguyen Chi Son" userId="606856d02e9d83ac" providerId="LiveId" clId="{6D243AD4-F978-4D67-A959-3DC053EDE48D}" dt="2022-05-10T01:21:57.765" v="8651" actId="478"/>
          <ac:cxnSpMkLst>
            <pc:docMk/>
            <pc:sldMk cId="4062520160" sldId="786"/>
            <ac:cxnSpMk id="29" creationId="{C891265C-ADC4-0EB2-DE4F-2B4B46CC26BC}"/>
          </ac:cxnSpMkLst>
        </pc:cxnChg>
      </pc:sldChg>
      <pc:sldChg chg="addSp delSp modSp add mod delAnim modAnim">
        <pc:chgData name="Nguyen Chi Son" userId="606856d02e9d83ac" providerId="LiveId" clId="{6D243AD4-F978-4D67-A959-3DC053EDE48D}" dt="2022-05-10T02:50:44.908" v="11950"/>
        <pc:sldMkLst>
          <pc:docMk/>
          <pc:sldMk cId="2806807792" sldId="787"/>
        </pc:sldMkLst>
        <pc:spChg chg="del">
          <ac:chgData name="Nguyen Chi Son" userId="606856d02e9d83ac" providerId="LiveId" clId="{6D243AD4-F978-4D67-A959-3DC053EDE48D}" dt="2022-05-10T01:10:51.046" v="8449" actId="478"/>
          <ac:spMkLst>
            <pc:docMk/>
            <pc:sldMk cId="2806807792" sldId="787"/>
            <ac:spMk id="14" creationId="{A530074C-9975-4D4F-AC15-005B11433C74}"/>
          </ac:spMkLst>
        </pc:spChg>
        <pc:spChg chg="del">
          <ac:chgData name="Nguyen Chi Son" userId="606856d02e9d83ac" providerId="LiveId" clId="{6D243AD4-F978-4D67-A959-3DC053EDE48D}" dt="2022-05-10T01:10:51.046" v="8449" actId="478"/>
          <ac:spMkLst>
            <pc:docMk/>
            <pc:sldMk cId="2806807792" sldId="787"/>
            <ac:spMk id="15" creationId="{EC5263CE-BE2F-44C4-BD89-2666D2873C33}"/>
          </ac:spMkLst>
        </pc:spChg>
        <pc:spChg chg="add del mod">
          <ac:chgData name="Nguyen Chi Son" userId="606856d02e9d83ac" providerId="LiveId" clId="{6D243AD4-F978-4D67-A959-3DC053EDE48D}" dt="2022-05-10T01:11:20.372" v="8477" actId="478"/>
          <ac:spMkLst>
            <pc:docMk/>
            <pc:sldMk cId="2806807792" sldId="787"/>
            <ac:spMk id="26" creationId="{34BA1DE6-2761-4107-49E9-6BE587EFC50F}"/>
          </ac:spMkLst>
        </pc:spChg>
        <pc:spChg chg="mod">
          <ac:chgData name="Nguyen Chi Son" userId="606856d02e9d83ac" providerId="LiveId" clId="{6D243AD4-F978-4D67-A959-3DC053EDE48D}" dt="2022-05-10T01:24:18.474" v="8812" actId="20577"/>
          <ac:spMkLst>
            <pc:docMk/>
            <pc:sldMk cId="2806807792" sldId="787"/>
            <ac:spMk id="35" creationId="{12648DC9-AD67-4470-80FD-2DB5C917A29E}"/>
          </ac:spMkLst>
        </pc:spChg>
        <pc:spChg chg="mod">
          <ac:chgData name="Nguyen Chi Son" userId="606856d02e9d83ac" providerId="LiveId" clId="{6D243AD4-F978-4D67-A959-3DC053EDE48D}" dt="2022-05-10T01:24:19.777" v="8813" actId="20577"/>
          <ac:spMkLst>
            <pc:docMk/>
            <pc:sldMk cId="2806807792" sldId="787"/>
            <ac:spMk id="36" creationId="{B2B6DEED-D282-4646-8D37-15F782A68155}"/>
          </ac:spMkLst>
        </pc:spChg>
        <pc:spChg chg="del">
          <ac:chgData name="Nguyen Chi Son" userId="606856d02e9d83ac" providerId="LiveId" clId="{6D243AD4-F978-4D67-A959-3DC053EDE48D}" dt="2022-05-10T01:10:51.046" v="8449" actId="478"/>
          <ac:spMkLst>
            <pc:docMk/>
            <pc:sldMk cId="2806807792" sldId="787"/>
            <ac:spMk id="38" creationId="{CCCB0DF8-D665-4161-8E8F-DB8DCF04F067}"/>
          </ac:spMkLst>
        </pc:spChg>
        <pc:spChg chg="add del mod">
          <ac:chgData name="Nguyen Chi Son" userId="606856d02e9d83ac" providerId="LiveId" clId="{6D243AD4-F978-4D67-A959-3DC053EDE48D}" dt="2022-05-10T01:11:20.372" v="8477" actId="478"/>
          <ac:spMkLst>
            <pc:docMk/>
            <pc:sldMk cId="2806807792" sldId="787"/>
            <ac:spMk id="40" creationId="{DE089CA5-91ED-262B-C319-5801DC72CE52}"/>
          </ac:spMkLst>
        </pc:spChg>
        <pc:spChg chg="add del mod">
          <ac:chgData name="Nguyen Chi Son" userId="606856d02e9d83ac" providerId="LiveId" clId="{6D243AD4-F978-4D67-A959-3DC053EDE48D}" dt="2022-05-10T01:11:20.372" v="8477" actId="478"/>
          <ac:spMkLst>
            <pc:docMk/>
            <pc:sldMk cId="2806807792" sldId="787"/>
            <ac:spMk id="41" creationId="{8A79226D-945E-F450-B16D-48914246340B}"/>
          </ac:spMkLst>
        </pc:spChg>
        <pc:spChg chg="add del mod">
          <ac:chgData name="Nguyen Chi Son" userId="606856d02e9d83ac" providerId="LiveId" clId="{6D243AD4-F978-4D67-A959-3DC053EDE48D}" dt="2022-05-10T01:11:20.372" v="8477" actId="478"/>
          <ac:spMkLst>
            <pc:docMk/>
            <pc:sldMk cId="2806807792" sldId="787"/>
            <ac:spMk id="42" creationId="{796C57D6-D5C9-4D5C-C911-85507FD64342}"/>
          </ac:spMkLst>
        </pc:spChg>
        <pc:spChg chg="add del mod">
          <ac:chgData name="Nguyen Chi Son" userId="606856d02e9d83ac" providerId="LiveId" clId="{6D243AD4-F978-4D67-A959-3DC053EDE48D}" dt="2022-05-10T01:11:20.372" v="8477" actId="478"/>
          <ac:spMkLst>
            <pc:docMk/>
            <pc:sldMk cId="2806807792" sldId="787"/>
            <ac:spMk id="43" creationId="{FF72E5FE-247A-F2D9-32E1-29E6D6D1D462}"/>
          </ac:spMkLst>
        </pc:spChg>
        <pc:spChg chg="add del mod">
          <ac:chgData name="Nguyen Chi Son" userId="606856d02e9d83ac" providerId="LiveId" clId="{6D243AD4-F978-4D67-A959-3DC053EDE48D}" dt="2022-05-10T01:11:22.450" v="8479"/>
          <ac:spMkLst>
            <pc:docMk/>
            <pc:sldMk cId="2806807792" sldId="787"/>
            <ac:spMk id="45" creationId="{0EEF074D-0ECF-0B5D-88E6-396AA0871032}"/>
          </ac:spMkLst>
        </pc:spChg>
        <pc:spChg chg="add del mod">
          <ac:chgData name="Nguyen Chi Son" userId="606856d02e9d83ac" providerId="LiveId" clId="{6D243AD4-F978-4D67-A959-3DC053EDE48D}" dt="2022-05-10T01:11:22.450" v="8479"/>
          <ac:spMkLst>
            <pc:docMk/>
            <pc:sldMk cId="2806807792" sldId="787"/>
            <ac:spMk id="46" creationId="{0F7CB828-F849-17A5-A430-BF1B3F668BC0}"/>
          </ac:spMkLst>
        </pc:spChg>
        <pc:spChg chg="add del mod">
          <ac:chgData name="Nguyen Chi Son" userId="606856d02e9d83ac" providerId="LiveId" clId="{6D243AD4-F978-4D67-A959-3DC053EDE48D}" dt="2022-05-10T01:11:22.450" v="8479"/>
          <ac:spMkLst>
            <pc:docMk/>
            <pc:sldMk cId="2806807792" sldId="787"/>
            <ac:spMk id="49" creationId="{DCAC3029-6255-D9AA-D8EB-779C7B0084F4}"/>
          </ac:spMkLst>
        </pc:spChg>
        <pc:spChg chg="add del mod">
          <ac:chgData name="Nguyen Chi Son" userId="606856d02e9d83ac" providerId="LiveId" clId="{6D243AD4-F978-4D67-A959-3DC053EDE48D}" dt="2022-05-10T01:11:22.450" v="8479"/>
          <ac:spMkLst>
            <pc:docMk/>
            <pc:sldMk cId="2806807792" sldId="787"/>
            <ac:spMk id="50" creationId="{787827E6-A7B8-050C-6092-9BAFA6D2024D}"/>
          </ac:spMkLst>
        </pc:spChg>
        <pc:spChg chg="add del mod">
          <ac:chgData name="Nguyen Chi Son" userId="606856d02e9d83ac" providerId="LiveId" clId="{6D243AD4-F978-4D67-A959-3DC053EDE48D}" dt="2022-05-10T01:11:22.450" v="8479"/>
          <ac:spMkLst>
            <pc:docMk/>
            <pc:sldMk cId="2806807792" sldId="787"/>
            <ac:spMk id="51" creationId="{B686E357-8F5E-6C2C-D04C-F7A60BEED8CB}"/>
          </ac:spMkLst>
        </pc:spChg>
        <pc:spChg chg="add del mod">
          <ac:chgData name="Nguyen Chi Son" userId="606856d02e9d83ac" providerId="LiveId" clId="{6D243AD4-F978-4D67-A959-3DC053EDE48D}" dt="2022-05-10T01:11:22.450" v="8479"/>
          <ac:spMkLst>
            <pc:docMk/>
            <pc:sldMk cId="2806807792" sldId="787"/>
            <ac:spMk id="52" creationId="{470AB4A9-645F-D2B3-75A9-F2EB3675108F}"/>
          </ac:spMkLst>
        </pc:spChg>
        <pc:spChg chg="add mod">
          <ac:chgData name="Nguyen Chi Son" userId="606856d02e9d83ac" providerId="LiveId" clId="{6D243AD4-F978-4D67-A959-3DC053EDE48D}" dt="2022-05-10T01:56:23.949" v="9965" actId="5793"/>
          <ac:spMkLst>
            <pc:docMk/>
            <pc:sldMk cId="2806807792" sldId="787"/>
            <ac:spMk id="53" creationId="{112B75AE-5F83-072E-DDA4-D117CFE80B41}"/>
          </ac:spMkLst>
        </pc:spChg>
        <pc:spChg chg="add del mod">
          <ac:chgData name="Nguyen Chi Son" userId="606856d02e9d83ac" providerId="LiveId" clId="{6D243AD4-F978-4D67-A959-3DC053EDE48D}" dt="2022-05-10T01:22:40.542" v="8761" actId="478"/>
          <ac:spMkLst>
            <pc:docMk/>
            <pc:sldMk cId="2806807792" sldId="787"/>
            <ac:spMk id="56" creationId="{D57D6523-2EE6-774B-86F3-AC8B4A9E9932}"/>
          </ac:spMkLst>
        </pc:spChg>
        <pc:spChg chg="add mod">
          <ac:chgData name="Nguyen Chi Son" userId="606856d02e9d83ac" providerId="LiveId" clId="{6D243AD4-F978-4D67-A959-3DC053EDE48D}" dt="2022-05-10T01:11:29.899" v="8494" actId="1035"/>
          <ac:spMkLst>
            <pc:docMk/>
            <pc:sldMk cId="2806807792" sldId="787"/>
            <ac:spMk id="57" creationId="{626428BF-997B-2047-41B3-465B44887A9D}"/>
          </ac:spMkLst>
        </pc:spChg>
        <pc:spChg chg="add mod">
          <ac:chgData name="Nguyen Chi Son" userId="606856d02e9d83ac" providerId="LiveId" clId="{6D243AD4-F978-4D67-A959-3DC053EDE48D}" dt="2022-05-10T01:43:47.532" v="9335" actId="58"/>
          <ac:spMkLst>
            <pc:docMk/>
            <pc:sldMk cId="2806807792" sldId="787"/>
            <ac:spMk id="58" creationId="{1681926D-4503-546B-E82D-6A10D2F6CCB5}"/>
          </ac:spMkLst>
        </pc:spChg>
        <pc:spChg chg="add mod">
          <ac:chgData name="Nguyen Chi Son" userId="606856d02e9d83ac" providerId="LiveId" clId="{6D243AD4-F978-4D67-A959-3DC053EDE48D}" dt="2022-05-10T01:11:29.899" v="8494" actId="1035"/>
          <ac:spMkLst>
            <pc:docMk/>
            <pc:sldMk cId="2806807792" sldId="787"/>
            <ac:spMk id="59" creationId="{4B008929-5AF6-8988-9DD2-B4F2BA64DF2B}"/>
          </ac:spMkLst>
        </pc:spChg>
        <pc:graphicFrameChg chg="del">
          <ac:chgData name="Nguyen Chi Son" userId="606856d02e9d83ac" providerId="LiveId" clId="{6D243AD4-F978-4D67-A959-3DC053EDE48D}" dt="2022-05-10T01:10:51.046" v="8449" actId="478"/>
          <ac:graphicFrameMkLst>
            <pc:docMk/>
            <pc:sldMk cId="2806807792" sldId="787"/>
            <ac:graphicFrameMk id="16" creationId="{B11A5CA0-5F43-4EBA-B901-1FB23B551E76}"/>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17" creationId="{26E13E92-87BD-4853-B63B-82BFB2B09132}"/>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18" creationId="{E4B914AD-F8F3-4055-8BE4-568DC8188E56}"/>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22" creationId="{4E96C7B9-B811-4176-9E8E-0F3DB8D21A93}"/>
          </ac:graphicFrameMkLst>
        </pc:graphicFrameChg>
        <pc:graphicFrameChg chg="add del mod">
          <ac:chgData name="Nguyen Chi Son" userId="606856d02e9d83ac" providerId="LiveId" clId="{6D243AD4-F978-4D67-A959-3DC053EDE48D}" dt="2022-05-10T01:11:20.372" v="8477" actId="478"/>
          <ac:graphicFrameMkLst>
            <pc:docMk/>
            <pc:sldMk cId="2806807792" sldId="787"/>
            <ac:graphicFrameMk id="27" creationId="{768A77AD-6AD0-BA58-CBFD-93861754627B}"/>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29" creationId="{60465367-521E-40C3-9C99-A0241FCEBE22}"/>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30" creationId="{48CE5211-4935-4B8D-8482-9533145DB4F0}"/>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31" creationId="{B42BC061-B2F2-4F64-B623-8079C1990613}"/>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32" creationId="{9E804F30-297E-4012-9349-A7B32235BB40}"/>
          </ac:graphicFrameMkLst>
        </pc:graphicFrameChg>
        <pc:graphicFrameChg chg="add del mod">
          <ac:chgData name="Nguyen Chi Son" userId="606856d02e9d83ac" providerId="LiveId" clId="{6D243AD4-F978-4D67-A959-3DC053EDE48D}" dt="2022-05-10T01:11:22.450" v="8479"/>
          <ac:graphicFrameMkLst>
            <pc:docMk/>
            <pc:sldMk cId="2806807792" sldId="787"/>
            <ac:graphicFrameMk id="47" creationId="{542F07F6-E0C0-7937-3E54-2F40A73B04B6}"/>
          </ac:graphicFrameMkLst>
        </pc:graphicFrameChg>
        <pc:graphicFrameChg chg="add del mod">
          <ac:chgData name="Nguyen Chi Son" userId="606856d02e9d83ac" providerId="LiveId" clId="{6D243AD4-F978-4D67-A959-3DC053EDE48D}" dt="2022-05-10T01:24:07.392" v="8788" actId="478"/>
          <ac:graphicFrameMkLst>
            <pc:docMk/>
            <pc:sldMk cId="2806807792" sldId="787"/>
            <ac:graphicFrameMk id="54" creationId="{20B7B5DB-DF84-32F2-8B6E-036D74647B88}"/>
          </ac:graphicFrameMkLst>
        </pc:graphicFrameChg>
        <pc:graphicFrameChg chg="add mod">
          <ac:chgData name="Nguyen Chi Son" userId="606856d02e9d83ac" providerId="LiveId" clId="{6D243AD4-F978-4D67-A959-3DC053EDE48D}" dt="2022-05-10T01:25:10.542" v="8877" actId="1035"/>
          <ac:graphicFrameMkLst>
            <pc:docMk/>
            <pc:sldMk cId="2806807792" sldId="787"/>
            <ac:graphicFrameMk id="60" creationId="{6062C9D4-B646-3444-6881-DAB53EAA523E}"/>
          </ac:graphicFrameMkLst>
        </pc:graphicFrameChg>
        <pc:cxnChg chg="add del mod">
          <ac:chgData name="Nguyen Chi Son" userId="606856d02e9d83ac" providerId="LiveId" clId="{6D243AD4-F978-4D67-A959-3DC053EDE48D}" dt="2022-05-10T01:11:20.372" v="8477" actId="478"/>
          <ac:cxnSpMkLst>
            <pc:docMk/>
            <pc:sldMk cId="2806807792" sldId="787"/>
            <ac:cxnSpMk id="39" creationId="{1EE98EA4-3B9A-5AD8-F340-AB9F1EC1BC17}"/>
          </ac:cxnSpMkLst>
        </pc:cxnChg>
        <pc:cxnChg chg="add del mod">
          <ac:chgData name="Nguyen Chi Son" userId="606856d02e9d83ac" providerId="LiveId" clId="{6D243AD4-F978-4D67-A959-3DC053EDE48D}" dt="2022-05-10T01:11:22.450" v="8479"/>
          <ac:cxnSpMkLst>
            <pc:docMk/>
            <pc:sldMk cId="2806807792" sldId="787"/>
            <ac:cxnSpMk id="44" creationId="{9DEE3E3C-2DB1-9056-F5BC-7EFA2E449EF9}"/>
          </ac:cxnSpMkLst>
        </pc:cxnChg>
        <pc:cxnChg chg="add del mod">
          <ac:chgData name="Nguyen Chi Son" userId="606856d02e9d83ac" providerId="LiveId" clId="{6D243AD4-F978-4D67-A959-3DC053EDE48D}" dt="2022-05-10T01:11:22.450" v="8479"/>
          <ac:cxnSpMkLst>
            <pc:docMk/>
            <pc:sldMk cId="2806807792" sldId="787"/>
            <ac:cxnSpMk id="48" creationId="{553AB619-BDC9-392F-A07F-03300E2B4C2C}"/>
          </ac:cxnSpMkLst>
        </pc:cxnChg>
        <pc:cxnChg chg="add del mod">
          <ac:chgData name="Nguyen Chi Son" userId="606856d02e9d83ac" providerId="LiveId" clId="{6D243AD4-F978-4D67-A959-3DC053EDE48D}" dt="2022-05-10T01:22:40.542" v="8761" actId="478"/>
          <ac:cxnSpMkLst>
            <pc:docMk/>
            <pc:sldMk cId="2806807792" sldId="787"/>
            <ac:cxnSpMk id="55" creationId="{AD76FEBE-5373-175E-2183-BE08D6213971}"/>
          </ac:cxnSpMkLst>
        </pc:cxnChg>
      </pc:sldChg>
      <pc:sldChg chg="addSp delSp modSp add mod delAnim modAnim">
        <pc:chgData name="Nguyen Chi Son" userId="606856d02e9d83ac" providerId="LiveId" clId="{6D243AD4-F978-4D67-A959-3DC053EDE48D}" dt="2022-05-10T02:50:26.243" v="11946"/>
        <pc:sldMkLst>
          <pc:docMk/>
          <pc:sldMk cId="2750845603" sldId="788"/>
        </pc:sldMkLst>
        <pc:spChg chg="mod">
          <ac:chgData name="Nguyen Chi Son" userId="606856d02e9d83ac" providerId="LiveId" clId="{6D243AD4-F978-4D67-A959-3DC053EDE48D}" dt="2022-05-10T01:56:28.965" v="9968" actId="20577"/>
          <ac:spMkLst>
            <pc:docMk/>
            <pc:sldMk cId="2750845603" sldId="788"/>
            <ac:spMk id="53" creationId="{112B75AE-5F83-072E-DDA4-D117CFE80B41}"/>
          </ac:spMkLst>
        </pc:spChg>
        <pc:spChg chg="del mod">
          <ac:chgData name="Nguyen Chi Son" userId="606856d02e9d83ac" providerId="LiveId" clId="{6D243AD4-F978-4D67-A959-3DC053EDE48D}" dt="2022-05-10T01:46:02.835" v="9431" actId="478"/>
          <ac:spMkLst>
            <pc:docMk/>
            <pc:sldMk cId="2750845603" sldId="788"/>
            <ac:spMk id="58" creationId="{1681926D-4503-546B-E82D-6A10D2F6CCB5}"/>
          </ac:spMkLst>
        </pc:spChg>
        <pc:graphicFrameChg chg="add mod">
          <ac:chgData name="Nguyen Chi Son" userId="606856d02e9d83ac" providerId="LiveId" clId="{6D243AD4-F978-4D67-A959-3DC053EDE48D}" dt="2022-05-10T01:47:19.973" v="9440" actId="1076"/>
          <ac:graphicFrameMkLst>
            <pc:docMk/>
            <pc:sldMk cId="2750845603" sldId="788"/>
            <ac:graphicFrameMk id="22" creationId="{75DD69D5-86B7-E733-2076-C5531FD2B0D6}"/>
          </ac:graphicFrameMkLst>
        </pc:graphicFrameChg>
      </pc:sldChg>
      <pc:sldChg chg="addSp delSp modSp add mod delAnim modAnim">
        <pc:chgData name="Nguyen Chi Son" userId="606856d02e9d83ac" providerId="LiveId" clId="{6D243AD4-F978-4D67-A959-3DC053EDE48D}" dt="2022-05-10T02:53:12.754" v="12030"/>
        <pc:sldMkLst>
          <pc:docMk/>
          <pc:sldMk cId="1403186154" sldId="789"/>
        </pc:sldMkLst>
        <pc:spChg chg="add mod">
          <ac:chgData name="Nguyen Chi Son" userId="606856d02e9d83ac" providerId="LiveId" clId="{6D243AD4-F978-4D67-A959-3DC053EDE48D}" dt="2022-05-10T02:02:42.107" v="10038" actId="1076"/>
          <ac:spMkLst>
            <pc:docMk/>
            <pc:sldMk cId="1403186154" sldId="789"/>
            <ac:spMk id="16" creationId="{20437F63-991D-4CA1-3CD1-0E0BD2329DF3}"/>
          </ac:spMkLst>
        </pc:spChg>
        <pc:spChg chg="mod">
          <ac:chgData name="Nguyen Chi Son" userId="606856d02e9d83ac" providerId="LiveId" clId="{6D243AD4-F978-4D67-A959-3DC053EDE48D}" dt="2022-05-10T02:33:51.252" v="10982" actId="20577"/>
          <ac:spMkLst>
            <pc:docMk/>
            <pc:sldMk cId="1403186154" sldId="789"/>
            <ac:spMk id="19" creationId="{9C339D16-68E4-43C4-A62E-D0146138D23B}"/>
          </ac:spMkLst>
        </pc:spChg>
        <pc:spChg chg="del">
          <ac:chgData name="Nguyen Chi Son" userId="606856d02e9d83ac" providerId="LiveId" clId="{6D243AD4-F978-4D67-A959-3DC053EDE48D}" dt="2022-05-10T01:48:35.924" v="9442" actId="478"/>
          <ac:spMkLst>
            <pc:docMk/>
            <pc:sldMk cId="1403186154" sldId="789"/>
            <ac:spMk id="20" creationId="{08CE1102-CA77-4608-B428-8C6F1F6A5480}"/>
          </ac:spMkLst>
        </pc:spChg>
        <pc:spChg chg="del">
          <ac:chgData name="Nguyen Chi Son" userId="606856d02e9d83ac" providerId="LiveId" clId="{6D243AD4-F978-4D67-A959-3DC053EDE48D}" dt="2022-05-10T01:48:35.924" v="9442" actId="478"/>
          <ac:spMkLst>
            <pc:docMk/>
            <pc:sldMk cId="1403186154" sldId="789"/>
            <ac:spMk id="21" creationId="{6B00622C-4FBB-4182-9D48-F59B3C49B799}"/>
          </ac:spMkLst>
        </pc:spChg>
        <pc:spChg chg="del">
          <ac:chgData name="Nguyen Chi Son" userId="606856d02e9d83ac" providerId="LiveId" clId="{6D243AD4-F978-4D67-A959-3DC053EDE48D}" dt="2022-05-10T01:48:35.924" v="9442" actId="478"/>
          <ac:spMkLst>
            <pc:docMk/>
            <pc:sldMk cId="1403186154" sldId="789"/>
            <ac:spMk id="28" creationId="{D46309C5-5371-4322-B302-5322A187EB80}"/>
          </ac:spMkLst>
        </pc:spChg>
        <pc:spChg chg="mod">
          <ac:chgData name="Nguyen Chi Son" userId="606856d02e9d83ac" providerId="LiveId" clId="{6D243AD4-F978-4D67-A959-3DC053EDE48D}" dt="2022-05-10T01:50:10.092" v="9814"/>
          <ac:spMkLst>
            <pc:docMk/>
            <pc:sldMk cId="1403186154" sldId="789"/>
            <ac:spMk id="29" creationId="{C9F361D1-4706-619F-B730-50ED4EF75AA1}"/>
          </ac:spMkLst>
        </pc:spChg>
        <pc:spChg chg="mod">
          <ac:chgData name="Nguyen Chi Son" userId="606856d02e9d83ac" providerId="LiveId" clId="{6D243AD4-F978-4D67-A959-3DC053EDE48D}" dt="2022-05-10T01:50:10.092" v="9814"/>
          <ac:spMkLst>
            <pc:docMk/>
            <pc:sldMk cId="1403186154" sldId="789"/>
            <ac:spMk id="30" creationId="{A431CB05-36F5-537C-5E55-E9D5BB539F0A}"/>
          </ac:spMkLst>
        </pc:spChg>
        <pc:spChg chg="mod">
          <ac:chgData name="Nguyen Chi Son" userId="606856d02e9d83ac" providerId="LiveId" clId="{6D243AD4-F978-4D67-A959-3DC053EDE48D}" dt="2022-05-10T01:50:10.092" v="9814"/>
          <ac:spMkLst>
            <pc:docMk/>
            <pc:sldMk cId="1403186154" sldId="789"/>
            <ac:spMk id="31" creationId="{483C1D83-ED28-0E13-0F18-774D45DE05C1}"/>
          </ac:spMkLst>
        </pc:spChg>
        <pc:spChg chg="mod">
          <ac:chgData name="Nguyen Chi Son" userId="606856d02e9d83ac" providerId="LiveId" clId="{6D243AD4-F978-4D67-A959-3DC053EDE48D}" dt="2022-05-10T01:50:10.092" v="9814"/>
          <ac:spMkLst>
            <pc:docMk/>
            <pc:sldMk cId="1403186154" sldId="789"/>
            <ac:spMk id="32" creationId="{AA85FB2B-321C-CF1F-38B0-21CE080A0709}"/>
          </ac:spMkLst>
        </pc:spChg>
        <pc:spChg chg="del">
          <ac:chgData name="Nguyen Chi Son" userId="606856d02e9d83ac" providerId="LiveId" clId="{6D243AD4-F978-4D67-A959-3DC053EDE48D}" dt="2022-05-10T01:48:35.924" v="9442" actId="478"/>
          <ac:spMkLst>
            <pc:docMk/>
            <pc:sldMk cId="1403186154" sldId="789"/>
            <ac:spMk id="35" creationId="{12648DC9-AD67-4470-80FD-2DB5C917A29E}"/>
          </ac:spMkLst>
        </pc:spChg>
        <pc:spChg chg="del">
          <ac:chgData name="Nguyen Chi Son" userId="606856d02e9d83ac" providerId="LiveId" clId="{6D243AD4-F978-4D67-A959-3DC053EDE48D}" dt="2022-05-10T01:48:35.924" v="9442" actId="478"/>
          <ac:spMkLst>
            <pc:docMk/>
            <pc:sldMk cId="1403186154" sldId="789"/>
            <ac:spMk id="36" creationId="{B2B6DEED-D282-4646-8D37-15F782A68155}"/>
          </ac:spMkLst>
        </pc:spChg>
        <pc:spChg chg="add mod">
          <ac:chgData name="Nguyen Chi Son" userId="606856d02e9d83ac" providerId="LiveId" clId="{6D243AD4-F978-4D67-A959-3DC053EDE48D}" dt="2022-05-10T02:02:42.107" v="10038" actId="1076"/>
          <ac:spMkLst>
            <pc:docMk/>
            <pc:sldMk cId="1403186154" sldId="789"/>
            <ac:spMk id="44" creationId="{97DD0C62-89EE-FF79-4251-EB10549FF2C6}"/>
          </ac:spMkLst>
        </pc:spChg>
        <pc:spChg chg="add mod">
          <ac:chgData name="Nguyen Chi Son" userId="606856d02e9d83ac" providerId="LiveId" clId="{6D243AD4-F978-4D67-A959-3DC053EDE48D}" dt="2022-05-10T02:02:42.107" v="10038" actId="1076"/>
          <ac:spMkLst>
            <pc:docMk/>
            <pc:sldMk cId="1403186154" sldId="789"/>
            <ac:spMk id="45" creationId="{D50724F1-DF2A-C42D-F6A8-5B4F2ECA330D}"/>
          </ac:spMkLst>
        </pc:spChg>
        <pc:spChg chg="add mod">
          <ac:chgData name="Nguyen Chi Son" userId="606856d02e9d83ac" providerId="LiveId" clId="{6D243AD4-F978-4D67-A959-3DC053EDE48D}" dt="2022-05-10T02:02:42.107" v="10038" actId="1076"/>
          <ac:spMkLst>
            <pc:docMk/>
            <pc:sldMk cId="1403186154" sldId="789"/>
            <ac:spMk id="46" creationId="{8394DF36-28D1-B206-FDC9-149899BE412A}"/>
          </ac:spMkLst>
        </pc:spChg>
        <pc:spChg chg="add mod">
          <ac:chgData name="Nguyen Chi Son" userId="606856d02e9d83ac" providerId="LiveId" clId="{6D243AD4-F978-4D67-A959-3DC053EDE48D}" dt="2022-05-10T01:57:16.292" v="9970" actId="20577"/>
          <ac:spMkLst>
            <pc:docMk/>
            <pc:sldMk cId="1403186154" sldId="789"/>
            <ac:spMk id="47" creationId="{D1AC618F-D4ED-1F7A-F034-0AF41593FE0D}"/>
          </ac:spMkLst>
        </pc:spChg>
        <pc:spChg chg="add mod">
          <ac:chgData name="Nguyen Chi Son" userId="606856d02e9d83ac" providerId="LiveId" clId="{6D243AD4-F978-4D67-A959-3DC053EDE48D}" dt="2022-05-10T01:54:44.487" v="9920" actId="1036"/>
          <ac:spMkLst>
            <pc:docMk/>
            <pc:sldMk cId="1403186154" sldId="789"/>
            <ac:spMk id="48" creationId="{2D81715E-118B-473E-3CFA-0BB269611525}"/>
          </ac:spMkLst>
        </pc:spChg>
        <pc:spChg chg="add mod">
          <ac:chgData name="Nguyen Chi Son" userId="606856d02e9d83ac" providerId="LiveId" clId="{6D243AD4-F978-4D67-A959-3DC053EDE48D}" dt="2022-05-10T02:00:19.961" v="9992" actId="1076"/>
          <ac:spMkLst>
            <pc:docMk/>
            <pc:sldMk cId="1403186154" sldId="789"/>
            <ac:spMk id="49" creationId="{293C1D68-9E4F-40E3-7CB5-A4D2799D6AE3}"/>
          </ac:spMkLst>
        </pc:spChg>
        <pc:spChg chg="del">
          <ac:chgData name="Nguyen Chi Son" userId="606856d02e9d83ac" providerId="LiveId" clId="{6D243AD4-F978-4D67-A959-3DC053EDE48D}" dt="2022-05-10T01:48:37.330" v="9443" actId="478"/>
          <ac:spMkLst>
            <pc:docMk/>
            <pc:sldMk cId="1403186154" sldId="789"/>
            <ac:spMk id="53" creationId="{112B75AE-5F83-072E-DDA4-D117CFE80B41}"/>
          </ac:spMkLst>
        </pc:spChg>
        <pc:spChg chg="add mod">
          <ac:chgData name="Nguyen Chi Son" userId="606856d02e9d83ac" providerId="LiveId" clId="{6D243AD4-F978-4D67-A959-3DC053EDE48D}" dt="2022-05-10T02:02:42.107" v="10038" actId="1076"/>
          <ac:spMkLst>
            <pc:docMk/>
            <pc:sldMk cId="1403186154" sldId="789"/>
            <ac:spMk id="55" creationId="{92B2D4DD-5245-9644-74AC-7DD7C544FB92}"/>
          </ac:spMkLst>
        </pc:spChg>
        <pc:spChg chg="del">
          <ac:chgData name="Nguyen Chi Son" userId="606856d02e9d83ac" providerId="LiveId" clId="{6D243AD4-F978-4D67-A959-3DC053EDE48D}" dt="2022-05-10T01:48:37.330" v="9443" actId="478"/>
          <ac:spMkLst>
            <pc:docMk/>
            <pc:sldMk cId="1403186154" sldId="789"/>
            <ac:spMk id="57" creationId="{626428BF-997B-2047-41B3-465B44887A9D}"/>
          </ac:spMkLst>
        </pc:spChg>
        <pc:spChg chg="add mod">
          <ac:chgData name="Nguyen Chi Son" userId="606856d02e9d83ac" providerId="LiveId" clId="{6D243AD4-F978-4D67-A959-3DC053EDE48D}" dt="2022-05-10T02:05:28.726" v="10334" actId="122"/>
          <ac:spMkLst>
            <pc:docMk/>
            <pc:sldMk cId="1403186154" sldId="789"/>
            <ac:spMk id="58" creationId="{0D8FA050-45AB-89C2-7ED6-0F7BA3D6CCF5}"/>
          </ac:spMkLst>
        </pc:spChg>
        <pc:spChg chg="del">
          <ac:chgData name="Nguyen Chi Son" userId="606856d02e9d83ac" providerId="LiveId" clId="{6D243AD4-F978-4D67-A959-3DC053EDE48D}" dt="2022-05-10T01:48:37.330" v="9443" actId="478"/>
          <ac:spMkLst>
            <pc:docMk/>
            <pc:sldMk cId="1403186154" sldId="789"/>
            <ac:spMk id="59" creationId="{4B008929-5AF6-8988-9DD2-B4F2BA64DF2B}"/>
          </ac:spMkLst>
        </pc:spChg>
        <pc:grpChg chg="add mod">
          <ac:chgData name="Nguyen Chi Son" userId="606856d02e9d83ac" providerId="LiveId" clId="{6D243AD4-F978-4D67-A959-3DC053EDE48D}" dt="2022-05-10T02:02:42.107" v="10038" actId="1076"/>
          <ac:grpSpMkLst>
            <pc:docMk/>
            <pc:sldMk cId="1403186154" sldId="789"/>
            <ac:grpSpMk id="24" creationId="{E502A5D6-D9F7-39CD-5849-F05B413D616E}"/>
          </ac:grpSpMkLst>
        </pc:grpChg>
        <pc:graphicFrameChg chg="del">
          <ac:chgData name="Nguyen Chi Son" userId="606856d02e9d83ac" providerId="LiveId" clId="{6D243AD4-F978-4D67-A959-3DC053EDE48D}" dt="2022-05-10T01:48:37.330" v="9443" actId="478"/>
          <ac:graphicFrameMkLst>
            <pc:docMk/>
            <pc:sldMk cId="1403186154" sldId="789"/>
            <ac:graphicFrameMk id="22" creationId="{75DD69D5-86B7-E733-2076-C5531FD2B0D6}"/>
          </ac:graphicFrameMkLst>
        </pc:graphicFrameChg>
        <pc:graphicFrameChg chg="add mod">
          <ac:chgData name="Nguyen Chi Son" userId="606856d02e9d83ac" providerId="LiveId" clId="{6D243AD4-F978-4D67-A959-3DC053EDE48D}" dt="2022-05-10T01:54:44.487" v="9920" actId="1036"/>
          <ac:graphicFrameMkLst>
            <pc:docMk/>
            <pc:sldMk cId="1403186154" sldId="789"/>
            <ac:graphicFrameMk id="50" creationId="{318F2688-D3AA-8FEA-F98D-2084BF571BD3}"/>
          </ac:graphicFrameMkLst>
        </pc:graphicFrameChg>
        <pc:graphicFrameChg chg="add del mod">
          <ac:chgData name="Nguyen Chi Son" userId="606856d02e9d83ac" providerId="LiveId" clId="{6D243AD4-F978-4D67-A959-3DC053EDE48D}" dt="2022-05-10T02:02:24.576" v="10004" actId="478"/>
          <ac:graphicFrameMkLst>
            <pc:docMk/>
            <pc:sldMk cId="1403186154" sldId="789"/>
            <ac:graphicFrameMk id="51" creationId="{A46F51EC-0933-BC58-ABBA-F136FF450CD3}"/>
          </ac:graphicFrameMkLst>
        </pc:graphicFrameChg>
        <pc:graphicFrameChg chg="add mod">
          <ac:chgData name="Nguyen Chi Son" userId="606856d02e9d83ac" providerId="LiveId" clId="{6D243AD4-F978-4D67-A959-3DC053EDE48D}" dt="2022-05-10T01:57:41.978" v="9976" actId="1076"/>
          <ac:graphicFrameMkLst>
            <pc:docMk/>
            <pc:sldMk cId="1403186154" sldId="789"/>
            <ac:graphicFrameMk id="52" creationId="{5BC0D14B-4CE0-E91E-DA3F-2845D042F179}"/>
          </ac:graphicFrameMkLst>
        </pc:graphicFrameChg>
        <pc:graphicFrameChg chg="add mod">
          <ac:chgData name="Nguyen Chi Son" userId="606856d02e9d83ac" providerId="LiveId" clId="{6D243AD4-F978-4D67-A959-3DC053EDE48D}" dt="2022-05-10T02:01:38.796" v="10003" actId="1076"/>
          <ac:graphicFrameMkLst>
            <pc:docMk/>
            <pc:sldMk cId="1403186154" sldId="789"/>
            <ac:graphicFrameMk id="56" creationId="{FABCC503-6001-8CF7-AD1E-09A1A7557A48}"/>
          </ac:graphicFrameMkLst>
        </pc:graphicFrameChg>
        <pc:graphicFrameChg chg="del">
          <ac:chgData name="Nguyen Chi Son" userId="606856d02e9d83ac" providerId="LiveId" clId="{6D243AD4-F978-4D67-A959-3DC053EDE48D}" dt="2022-05-10T01:48:37.330" v="9443" actId="478"/>
          <ac:graphicFrameMkLst>
            <pc:docMk/>
            <pc:sldMk cId="1403186154" sldId="789"/>
            <ac:graphicFrameMk id="60" creationId="{6062C9D4-B646-3444-6881-DAB53EAA523E}"/>
          </ac:graphicFrameMkLst>
        </pc:graphicFrameChg>
        <pc:graphicFrameChg chg="add mod">
          <ac:chgData name="Nguyen Chi Son" userId="606856d02e9d83ac" providerId="LiveId" clId="{6D243AD4-F978-4D67-A959-3DC053EDE48D}" dt="2022-05-10T02:05:33.101" v="10335" actId="1076"/>
          <ac:graphicFrameMkLst>
            <pc:docMk/>
            <pc:sldMk cId="1403186154" sldId="789"/>
            <ac:graphicFrameMk id="61" creationId="{7538B784-45F9-9E10-398D-2C3920FCEFE0}"/>
          </ac:graphicFrameMkLst>
        </pc:graphicFrameChg>
        <pc:graphicFrameChg chg="add mod">
          <ac:chgData name="Nguyen Chi Son" userId="606856d02e9d83ac" providerId="LiveId" clId="{6D243AD4-F978-4D67-A959-3DC053EDE48D}" dt="2022-05-10T02:05:35.335" v="10336" actId="1076"/>
          <ac:graphicFrameMkLst>
            <pc:docMk/>
            <pc:sldMk cId="1403186154" sldId="789"/>
            <ac:graphicFrameMk id="62" creationId="{8C765F35-8239-F049-F457-8A3170F8AC28}"/>
          </ac:graphicFrameMkLst>
        </pc:graphicFrameChg>
        <pc:picChg chg="del">
          <ac:chgData name="Nguyen Chi Son" userId="606856d02e9d83ac" providerId="LiveId" clId="{6D243AD4-F978-4D67-A959-3DC053EDE48D}" dt="2022-05-10T01:48:35.924" v="9442" actId="478"/>
          <ac:picMkLst>
            <pc:docMk/>
            <pc:sldMk cId="1403186154" sldId="789"/>
            <ac:picMk id="3" creationId="{C8BAF591-ACD5-4041-8C99-FF414519E7B6}"/>
          </ac:picMkLst>
        </pc:picChg>
        <pc:cxnChg chg="add mod">
          <ac:chgData name="Nguyen Chi Son" userId="606856d02e9d83ac" providerId="LiveId" clId="{6D243AD4-F978-4D67-A959-3DC053EDE48D}" dt="2022-05-10T02:02:42.107" v="10038" actId="1076"/>
          <ac:cxnSpMkLst>
            <pc:docMk/>
            <pc:sldMk cId="1403186154" sldId="789"/>
            <ac:cxnSpMk id="7" creationId="{5BD2C236-0A7C-5161-6F70-EE0D5CB89468}"/>
          </ac:cxnSpMkLst>
        </pc:cxnChg>
        <pc:cxnChg chg="del">
          <ac:chgData name="Nguyen Chi Son" userId="606856d02e9d83ac" providerId="LiveId" clId="{6D243AD4-F978-4D67-A959-3DC053EDE48D}" dt="2022-05-10T01:48:35.924" v="9442" actId="478"/>
          <ac:cxnSpMkLst>
            <pc:docMk/>
            <pc:sldMk cId="1403186154" sldId="789"/>
            <ac:cxnSpMk id="23" creationId="{114C8995-A5D7-4266-A516-E579DE200D89}"/>
          </ac:cxnSpMkLst>
        </pc:cxnChg>
        <pc:cxnChg chg="del">
          <ac:chgData name="Nguyen Chi Son" userId="606856d02e9d83ac" providerId="LiveId" clId="{6D243AD4-F978-4D67-A959-3DC053EDE48D}" dt="2022-05-10T01:48:35.924" v="9442" actId="478"/>
          <ac:cxnSpMkLst>
            <pc:docMk/>
            <pc:sldMk cId="1403186154" sldId="789"/>
            <ac:cxnSpMk id="25" creationId="{067A58F0-19DE-4B01-9F1B-68DEAE604BEA}"/>
          </ac:cxnSpMkLst>
        </pc:cxnChg>
        <pc:cxnChg chg="mod">
          <ac:chgData name="Nguyen Chi Son" userId="606856d02e9d83ac" providerId="LiveId" clId="{6D243AD4-F978-4D67-A959-3DC053EDE48D}" dt="2022-05-10T01:50:10.092" v="9814"/>
          <ac:cxnSpMkLst>
            <pc:docMk/>
            <pc:sldMk cId="1403186154" sldId="789"/>
            <ac:cxnSpMk id="26" creationId="{963E055D-8B53-1189-2975-E0685A1E3BD1}"/>
          </ac:cxnSpMkLst>
        </pc:cxnChg>
        <pc:cxnChg chg="mod">
          <ac:chgData name="Nguyen Chi Son" userId="606856d02e9d83ac" providerId="LiveId" clId="{6D243AD4-F978-4D67-A959-3DC053EDE48D}" dt="2022-05-10T01:50:10.092" v="9814"/>
          <ac:cxnSpMkLst>
            <pc:docMk/>
            <pc:sldMk cId="1403186154" sldId="789"/>
            <ac:cxnSpMk id="27" creationId="{5E826FC0-B653-F4C3-7A64-4E8A2E9DF61B}"/>
          </ac:cxnSpMkLst>
        </pc:cxnChg>
        <pc:cxnChg chg="del">
          <ac:chgData name="Nguyen Chi Son" userId="606856d02e9d83ac" providerId="LiveId" clId="{6D243AD4-F978-4D67-A959-3DC053EDE48D}" dt="2022-05-10T01:48:35.924" v="9442" actId="478"/>
          <ac:cxnSpMkLst>
            <pc:docMk/>
            <pc:sldMk cId="1403186154" sldId="789"/>
            <ac:cxnSpMk id="33" creationId="{32D256AE-D2E2-4E22-86CE-C50D8D8F7E27}"/>
          </ac:cxnSpMkLst>
        </pc:cxnChg>
        <pc:cxnChg chg="del">
          <ac:chgData name="Nguyen Chi Son" userId="606856d02e9d83ac" providerId="LiveId" clId="{6D243AD4-F978-4D67-A959-3DC053EDE48D}" dt="2022-05-10T01:48:35.924" v="9442" actId="478"/>
          <ac:cxnSpMkLst>
            <pc:docMk/>
            <pc:sldMk cId="1403186154" sldId="789"/>
            <ac:cxnSpMk id="34" creationId="{2CB1A771-DE62-4E4F-8D8D-47D947996DE1}"/>
          </ac:cxnSpMkLst>
        </pc:cxnChg>
        <pc:cxnChg chg="del">
          <ac:chgData name="Nguyen Chi Son" userId="606856d02e9d83ac" providerId="LiveId" clId="{6D243AD4-F978-4D67-A959-3DC053EDE48D}" dt="2022-05-10T01:48:35.924" v="9442" actId="478"/>
          <ac:cxnSpMkLst>
            <pc:docMk/>
            <pc:sldMk cId="1403186154" sldId="789"/>
            <ac:cxnSpMk id="37" creationId="{9DD49A1A-2835-44BD-9659-379AF9E79631}"/>
          </ac:cxnSpMkLst>
        </pc:cxnChg>
        <pc:cxnChg chg="add mod">
          <ac:chgData name="Nguyen Chi Son" userId="606856d02e9d83ac" providerId="LiveId" clId="{6D243AD4-F978-4D67-A959-3DC053EDE48D}" dt="2022-05-10T02:02:42.107" v="10038" actId="1076"/>
          <ac:cxnSpMkLst>
            <pc:docMk/>
            <pc:sldMk cId="1403186154" sldId="789"/>
            <ac:cxnSpMk id="38" creationId="{78855FDB-C3B8-8693-99D8-C9FA9165A1A4}"/>
          </ac:cxnSpMkLst>
        </pc:cxnChg>
        <pc:cxnChg chg="add mod">
          <ac:chgData name="Nguyen Chi Son" userId="606856d02e9d83ac" providerId="LiveId" clId="{6D243AD4-F978-4D67-A959-3DC053EDE48D}" dt="2022-05-10T02:02:42.107" v="10038" actId="1076"/>
          <ac:cxnSpMkLst>
            <pc:docMk/>
            <pc:sldMk cId="1403186154" sldId="789"/>
            <ac:cxnSpMk id="39" creationId="{EE6E8337-B049-548F-3A93-795BE432C708}"/>
          </ac:cxnSpMkLst>
        </pc:cxnChg>
        <pc:cxnChg chg="add mod">
          <ac:chgData name="Nguyen Chi Son" userId="606856d02e9d83ac" providerId="LiveId" clId="{6D243AD4-F978-4D67-A959-3DC053EDE48D}" dt="2022-05-10T01:52:14.351" v="9833" actId="571"/>
          <ac:cxnSpMkLst>
            <pc:docMk/>
            <pc:sldMk cId="1403186154" sldId="789"/>
            <ac:cxnSpMk id="40" creationId="{0B1DF62A-6944-182B-6B97-5CA18FABD383}"/>
          </ac:cxnSpMkLst>
        </pc:cxnChg>
        <pc:cxnChg chg="add del mod">
          <ac:chgData name="Nguyen Chi Son" userId="606856d02e9d83ac" providerId="LiveId" clId="{6D243AD4-F978-4D67-A959-3DC053EDE48D}" dt="2022-05-10T01:52:36.428" v="9838" actId="478"/>
          <ac:cxnSpMkLst>
            <pc:docMk/>
            <pc:sldMk cId="1403186154" sldId="789"/>
            <ac:cxnSpMk id="41" creationId="{504C5FD5-7275-C410-2D67-2C4E58A0739C}"/>
          </ac:cxnSpMkLst>
        </pc:cxnChg>
        <pc:cxnChg chg="add mod">
          <ac:chgData name="Nguyen Chi Son" userId="606856d02e9d83ac" providerId="LiveId" clId="{6D243AD4-F978-4D67-A959-3DC053EDE48D}" dt="2022-05-10T02:02:42.107" v="10038" actId="1076"/>
          <ac:cxnSpMkLst>
            <pc:docMk/>
            <pc:sldMk cId="1403186154" sldId="789"/>
            <ac:cxnSpMk id="42" creationId="{C3727681-2328-78AC-77DA-CD3F6E2D787C}"/>
          </ac:cxnSpMkLst>
        </pc:cxnChg>
        <pc:cxnChg chg="add mod">
          <ac:chgData name="Nguyen Chi Son" userId="606856d02e9d83ac" providerId="LiveId" clId="{6D243AD4-F978-4D67-A959-3DC053EDE48D}" dt="2022-05-10T02:02:42.107" v="10038" actId="1076"/>
          <ac:cxnSpMkLst>
            <pc:docMk/>
            <pc:sldMk cId="1403186154" sldId="789"/>
            <ac:cxnSpMk id="43" creationId="{625C08AE-2AC8-14B0-02CF-E6F7EEF11B9B}"/>
          </ac:cxnSpMkLst>
        </pc:cxnChg>
      </pc:sldChg>
      <pc:sldChg chg="add del">
        <pc:chgData name="Nguyen Chi Son" userId="606856d02e9d83ac" providerId="LiveId" clId="{6D243AD4-F978-4D67-A959-3DC053EDE48D}" dt="2022-05-10T02:07:26.242" v="10338"/>
        <pc:sldMkLst>
          <pc:docMk/>
          <pc:sldMk cId="614925116" sldId="790"/>
        </pc:sldMkLst>
      </pc:sldChg>
      <pc:sldChg chg="addSp delSp modSp add mod delAnim modAnim">
        <pc:chgData name="Nguyen Chi Son" userId="606856d02e9d83ac" providerId="LiveId" clId="{6D243AD4-F978-4D67-A959-3DC053EDE48D}" dt="2022-05-10T02:54:07.463" v="12035"/>
        <pc:sldMkLst>
          <pc:docMk/>
          <pc:sldMk cId="822980392" sldId="790"/>
        </pc:sldMkLst>
        <pc:spChg chg="add del mod">
          <ac:chgData name="Nguyen Chi Son" userId="606856d02e9d83ac" providerId="LiveId" clId="{6D243AD4-F978-4D67-A959-3DC053EDE48D}" dt="2022-05-10T02:43:08.386" v="11714" actId="478"/>
          <ac:spMkLst>
            <pc:docMk/>
            <pc:sldMk cId="822980392" sldId="790"/>
            <ac:spMk id="14" creationId="{2DE3EEFE-3574-AA91-AB6B-669CBE490FD2}"/>
          </ac:spMkLst>
        </pc:spChg>
        <pc:spChg chg="del">
          <ac:chgData name="Nguyen Chi Son" userId="606856d02e9d83ac" providerId="LiveId" clId="{6D243AD4-F978-4D67-A959-3DC053EDE48D}" dt="2022-05-10T02:35:07.157" v="11504" actId="478"/>
          <ac:spMkLst>
            <pc:docMk/>
            <pc:sldMk cId="822980392" sldId="790"/>
            <ac:spMk id="16" creationId="{20437F63-991D-4CA1-3CD1-0E0BD2329DF3}"/>
          </ac:spMkLst>
        </pc:spChg>
        <pc:spChg chg="mod">
          <ac:chgData name="Nguyen Chi Son" userId="606856d02e9d83ac" providerId="LiveId" clId="{6D243AD4-F978-4D67-A959-3DC053EDE48D}" dt="2022-05-10T02:35:13.526" v="11519" actId="20577"/>
          <ac:spMkLst>
            <pc:docMk/>
            <pc:sldMk cId="822980392" sldId="790"/>
            <ac:spMk id="19" creationId="{9C339D16-68E4-43C4-A62E-D0146138D23B}"/>
          </ac:spMkLst>
        </pc:spChg>
        <pc:spChg chg="add mod">
          <ac:chgData name="Nguyen Chi Son" userId="606856d02e9d83ac" providerId="LiveId" clId="{6D243AD4-F978-4D67-A959-3DC053EDE48D}" dt="2022-05-10T02:43:37.209" v="11768" actId="1582"/>
          <ac:spMkLst>
            <pc:docMk/>
            <pc:sldMk cId="822980392" sldId="790"/>
            <ac:spMk id="23" creationId="{FB22FE36-4B2A-6742-9E23-20416FC7B352}"/>
          </ac:spMkLst>
        </pc:spChg>
        <pc:spChg chg="mod">
          <ac:chgData name="Nguyen Chi Son" userId="606856d02e9d83ac" providerId="LiveId" clId="{6D243AD4-F978-4D67-A959-3DC053EDE48D}" dt="2022-05-10T02:35:27.423" v="11520"/>
          <ac:spMkLst>
            <pc:docMk/>
            <pc:sldMk cId="822980392" sldId="790"/>
            <ac:spMk id="36" creationId="{3E311FC6-08E6-9C13-0E36-7F37FB12CC37}"/>
          </ac:spMkLst>
        </pc:spChg>
        <pc:spChg chg="mod">
          <ac:chgData name="Nguyen Chi Son" userId="606856d02e9d83ac" providerId="LiveId" clId="{6D243AD4-F978-4D67-A959-3DC053EDE48D}" dt="2022-05-10T02:35:27.423" v="11520"/>
          <ac:spMkLst>
            <pc:docMk/>
            <pc:sldMk cId="822980392" sldId="790"/>
            <ac:spMk id="37" creationId="{47269ED1-D147-8BE1-5BD1-6F65809BC57F}"/>
          </ac:spMkLst>
        </pc:spChg>
        <pc:spChg chg="mod">
          <ac:chgData name="Nguyen Chi Son" userId="606856d02e9d83ac" providerId="LiveId" clId="{6D243AD4-F978-4D67-A959-3DC053EDE48D}" dt="2022-05-10T02:35:27.423" v="11520"/>
          <ac:spMkLst>
            <pc:docMk/>
            <pc:sldMk cId="822980392" sldId="790"/>
            <ac:spMk id="40" creationId="{64187A75-A05A-9043-290C-B2C5A081C777}"/>
          </ac:spMkLst>
        </pc:spChg>
        <pc:spChg chg="mod">
          <ac:chgData name="Nguyen Chi Son" userId="606856d02e9d83ac" providerId="LiveId" clId="{6D243AD4-F978-4D67-A959-3DC053EDE48D}" dt="2022-05-10T02:35:27.423" v="11520"/>
          <ac:spMkLst>
            <pc:docMk/>
            <pc:sldMk cId="822980392" sldId="790"/>
            <ac:spMk id="41" creationId="{DBA715E9-9B83-0F8B-FD6E-D710BA82C1BD}"/>
          </ac:spMkLst>
        </pc:spChg>
        <pc:spChg chg="del">
          <ac:chgData name="Nguyen Chi Son" userId="606856d02e9d83ac" providerId="LiveId" clId="{6D243AD4-F978-4D67-A959-3DC053EDE48D}" dt="2022-05-10T02:35:09.684" v="11506" actId="478"/>
          <ac:spMkLst>
            <pc:docMk/>
            <pc:sldMk cId="822980392" sldId="790"/>
            <ac:spMk id="44" creationId="{97DD0C62-89EE-FF79-4251-EB10549FF2C6}"/>
          </ac:spMkLst>
        </pc:spChg>
        <pc:spChg chg="del">
          <ac:chgData name="Nguyen Chi Son" userId="606856d02e9d83ac" providerId="LiveId" clId="{6D243AD4-F978-4D67-A959-3DC053EDE48D}" dt="2022-05-10T02:35:07.157" v="11504" actId="478"/>
          <ac:spMkLst>
            <pc:docMk/>
            <pc:sldMk cId="822980392" sldId="790"/>
            <ac:spMk id="45" creationId="{D50724F1-DF2A-C42D-F6A8-5B4F2ECA330D}"/>
          </ac:spMkLst>
        </pc:spChg>
        <pc:spChg chg="del">
          <ac:chgData name="Nguyen Chi Son" userId="606856d02e9d83ac" providerId="LiveId" clId="{6D243AD4-F978-4D67-A959-3DC053EDE48D}" dt="2022-05-10T02:35:07.157" v="11504" actId="478"/>
          <ac:spMkLst>
            <pc:docMk/>
            <pc:sldMk cId="822980392" sldId="790"/>
            <ac:spMk id="46" creationId="{8394DF36-28D1-B206-FDC9-149899BE412A}"/>
          </ac:spMkLst>
        </pc:spChg>
        <pc:spChg chg="del">
          <ac:chgData name="Nguyen Chi Son" userId="606856d02e9d83ac" providerId="LiveId" clId="{6D243AD4-F978-4D67-A959-3DC053EDE48D}" dt="2022-05-10T02:35:07.157" v="11504" actId="478"/>
          <ac:spMkLst>
            <pc:docMk/>
            <pc:sldMk cId="822980392" sldId="790"/>
            <ac:spMk id="47" creationId="{D1AC618F-D4ED-1F7A-F034-0AF41593FE0D}"/>
          </ac:spMkLst>
        </pc:spChg>
        <pc:spChg chg="del">
          <ac:chgData name="Nguyen Chi Son" userId="606856d02e9d83ac" providerId="LiveId" clId="{6D243AD4-F978-4D67-A959-3DC053EDE48D}" dt="2022-05-10T02:35:07.157" v="11504" actId="478"/>
          <ac:spMkLst>
            <pc:docMk/>
            <pc:sldMk cId="822980392" sldId="790"/>
            <ac:spMk id="48" creationId="{2D81715E-118B-473E-3CFA-0BB269611525}"/>
          </ac:spMkLst>
        </pc:spChg>
        <pc:spChg chg="del">
          <ac:chgData name="Nguyen Chi Son" userId="606856d02e9d83ac" providerId="LiveId" clId="{6D243AD4-F978-4D67-A959-3DC053EDE48D}" dt="2022-05-10T02:35:08.342" v="11505" actId="478"/>
          <ac:spMkLst>
            <pc:docMk/>
            <pc:sldMk cId="822980392" sldId="790"/>
            <ac:spMk id="49" creationId="{293C1D68-9E4F-40E3-7CB5-A4D2799D6AE3}"/>
          </ac:spMkLst>
        </pc:spChg>
        <pc:spChg chg="mod">
          <ac:chgData name="Nguyen Chi Son" userId="606856d02e9d83ac" providerId="LiveId" clId="{6D243AD4-F978-4D67-A959-3DC053EDE48D}" dt="2022-05-10T02:36:24.857" v="11522"/>
          <ac:spMkLst>
            <pc:docMk/>
            <pc:sldMk cId="822980392" sldId="790"/>
            <ac:spMk id="53" creationId="{2240FCCE-53C6-2851-D669-303563F148F8}"/>
          </ac:spMkLst>
        </pc:spChg>
        <pc:spChg chg="mod">
          <ac:chgData name="Nguyen Chi Son" userId="606856d02e9d83ac" providerId="LiveId" clId="{6D243AD4-F978-4D67-A959-3DC053EDE48D}" dt="2022-05-10T02:36:24.857" v="11522"/>
          <ac:spMkLst>
            <pc:docMk/>
            <pc:sldMk cId="822980392" sldId="790"/>
            <ac:spMk id="54" creationId="{421B747B-A7E3-2F38-893B-AA2B36C06D13}"/>
          </ac:spMkLst>
        </pc:spChg>
        <pc:spChg chg="del">
          <ac:chgData name="Nguyen Chi Son" userId="606856d02e9d83ac" providerId="LiveId" clId="{6D243AD4-F978-4D67-A959-3DC053EDE48D}" dt="2022-05-10T02:35:07.157" v="11504" actId="478"/>
          <ac:spMkLst>
            <pc:docMk/>
            <pc:sldMk cId="822980392" sldId="790"/>
            <ac:spMk id="55" creationId="{92B2D4DD-5245-9644-74AC-7DD7C544FB92}"/>
          </ac:spMkLst>
        </pc:spChg>
        <pc:spChg chg="del">
          <ac:chgData name="Nguyen Chi Son" userId="606856d02e9d83ac" providerId="LiveId" clId="{6D243AD4-F978-4D67-A959-3DC053EDE48D}" dt="2022-05-10T02:35:07.157" v="11504" actId="478"/>
          <ac:spMkLst>
            <pc:docMk/>
            <pc:sldMk cId="822980392" sldId="790"/>
            <ac:spMk id="58" creationId="{0D8FA050-45AB-89C2-7ED6-0F7BA3D6CCF5}"/>
          </ac:spMkLst>
        </pc:spChg>
        <pc:spChg chg="mod">
          <ac:chgData name="Nguyen Chi Son" userId="606856d02e9d83ac" providerId="LiveId" clId="{6D243AD4-F978-4D67-A959-3DC053EDE48D}" dt="2022-05-10T02:36:24.857" v="11522"/>
          <ac:spMkLst>
            <pc:docMk/>
            <pc:sldMk cId="822980392" sldId="790"/>
            <ac:spMk id="60" creationId="{1D8843DC-636F-C3C8-B0EF-CA5A01206E2C}"/>
          </ac:spMkLst>
        </pc:spChg>
        <pc:spChg chg="add mod">
          <ac:chgData name="Nguyen Chi Son" userId="606856d02e9d83ac" providerId="LiveId" clId="{6D243AD4-F978-4D67-A959-3DC053EDE48D}" dt="2022-05-10T02:43:23.179" v="11765" actId="1036"/>
          <ac:spMkLst>
            <pc:docMk/>
            <pc:sldMk cId="822980392" sldId="790"/>
            <ac:spMk id="68" creationId="{7898064C-E0BC-9FDF-520C-27A395FFCD55}"/>
          </ac:spMkLst>
        </pc:spChg>
        <pc:spChg chg="mod">
          <ac:chgData name="Nguyen Chi Son" userId="606856d02e9d83ac" providerId="LiveId" clId="{6D243AD4-F978-4D67-A959-3DC053EDE48D}" dt="2022-05-10T02:38:37.733" v="11574" actId="571"/>
          <ac:spMkLst>
            <pc:docMk/>
            <pc:sldMk cId="822980392" sldId="790"/>
            <ac:spMk id="70" creationId="{C75CC6A5-5110-C083-C6EF-FE6DC3C426E8}"/>
          </ac:spMkLst>
        </pc:spChg>
        <pc:spChg chg="mod">
          <ac:chgData name="Nguyen Chi Son" userId="606856d02e9d83ac" providerId="LiveId" clId="{6D243AD4-F978-4D67-A959-3DC053EDE48D}" dt="2022-05-10T02:38:37.733" v="11574" actId="571"/>
          <ac:spMkLst>
            <pc:docMk/>
            <pc:sldMk cId="822980392" sldId="790"/>
            <ac:spMk id="71" creationId="{E24F7770-9449-A6D5-C5A5-F2CF49F2409F}"/>
          </ac:spMkLst>
        </pc:spChg>
        <pc:spChg chg="mod">
          <ac:chgData name="Nguyen Chi Son" userId="606856d02e9d83ac" providerId="LiveId" clId="{6D243AD4-F978-4D67-A959-3DC053EDE48D}" dt="2022-05-10T02:38:37.733" v="11574" actId="571"/>
          <ac:spMkLst>
            <pc:docMk/>
            <pc:sldMk cId="822980392" sldId="790"/>
            <ac:spMk id="74" creationId="{D077F354-9FF7-4F0A-99F7-FF82C3D0D32D}"/>
          </ac:spMkLst>
        </pc:spChg>
        <pc:spChg chg="add mod">
          <ac:chgData name="Nguyen Chi Son" userId="606856d02e9d83ac" providerId="LiveId" clId="{6D243AD4-F978-4D67-A959-3DC053EDE48D}" dt="2022-05-10T02:38:37.733" v="11574" actId="571"/>
          <ac:spMkLst>
            <pc:docMk/>
            <pc:sldMk cId="822980392" sldId="790"/>
            <ac:spMk id="75" creationId="{5522456D-CF2E-A4A2-DEC1-4593B8C3D0D0}"/>
          </ac:spMkLst>
        </pc:spChg>
        <pc:spChg chg="add mod">
          <ac:chgData name="Nguyen Chi Son" userId="606856d02e9d83ac" providerId="LiveId" clId="{6D243AD4-F978-4D67-A959-3DC053EDE48D}" dt="2022-05-10T02:43:23.179" v="11765" actId="1036"/>
          <ac:spMkLst>
            <pc:docMk/>
            <pc:sldMk cId="822980392" sldId="790"/>
            <ac:spMk id="76" creationId="{1923F38A-186F-1A6E-12C3-DFCEC2624AC8}"/>
          </ac:spMkLst>
        </pc:spChg>
        <pc:spChg chg="add mod">
          <ac:chgData name="Nguyen Chi Son" userId="606856d02e9d83ac" providerId="LiveId" clId="{6D243AD4-F978-4D67-A959-3DC053EDE48D}" dt="2022-05-10T02:43:23.179" v="11765" actId="1036"/>
          <ac:spMkLst>
            <pc:docMk/>
            <pc:sldMk cId="822980392" sldId="790"/>
            <ac:spMk id="77" creationId="{3D0CAB1C-4D69-9BE7-A412-3003DC13F621}"/>
          </ac:spMkLst>
        </pc:spChg>
        <pc:spChg chg="add mod">
          <ac:chgData name="Nguyen Chi Son" userId="606856d02e9d83ac" providerId="LiveId" clId="{6D243AD4-F978-4D67-A959-3DC053EDE48D}" dt="2022-05-10T02:43:40.640" v="11769" actId="1076"/>
          <ac:spMkLst>
            <pc:docMk/>
            <pc:sldMk cId="822980392" sldId="790"/>
            <ac:spMk id="78" creationId="{4C28E4CC-D3B9-BB17-2769-4D0B7FE2703A}"/>
          </ac:spMkLst>
        </pc:spChg>
        <pc:spChg chg="add mod">
          <ac:chgData name="Nguyen Chi Son" userId="606856d02e9d83ac" providerId="LiveId" clId="{6D243AD4-F978-4D67-A959-3DC053EDE48D}" dt="2022-05-10T02:43:54.435" v="11792" actId="1037"/>
          <ac:spMkLst>
            <pc:docMk/>
            <pc:sldMk cId="822980392" sldId="790"/>
            <ac:spMk id="79" creationId="{DB16C062-64AB-D138-124D-C6717175FFFD}"/>
          </ac:spMkLst>
        </pc:spChg>
        <pc:spChg chg="add mod">
          <ac:chgData name="Nguyen Chi Son" userId="606856d02e9d83ac" providerId="LiveId" clId="{6D243AD4-F978-4D67-A959-3DC053EDE48D}" dt="2022-05-10T02:43:54.435" v="11792" actId="1037"/>
          <ac:spMkLst>
            <pc:docMk/>
            <pc:sldMk cId="822980392" sldId="790"/>
            <ac:spMk id="80" creationId="{8F043139-D025-7136-7116-3DD627A4D179}"/>
          </ac:spMkLst>
        </pc:spChg>
        <pc:spChg chg="add mod">
          <ac:chgData name="Nguyen Chi Son" userId="606856d02e9d83ac" providerId="LiveId" clId="{6D243AD4-F978-4D67-A959-3DC053EDE48D}" dt="2022-05-10T02:44:29.119" v="11830" actId="1035"/>
          <ac:spMkLst>
            <pc:docMk/>
            <pc:sldMk cId="822980392" sldId="790"/>
            <ac:spMk id="84" creationId="{3623380C-6AC3-9EAA-4D36-06D02C457E17}"/>
          </ac:spMkLst>
        </pc:spChg>
        <pc:spChg chg="add mod">
          <ac:chgData name="Nguyen Chi Son" userId="606856d02e9d83ac" providerId="LiveId" clId="{6D243AD4-F978-4D67-A959-3DC053EDE48D}" dt="2022-05-10T02:51:41.276" v="12014" actId="20577"/>
          <ac:spMkLst>
            <pc:docMk/>
            <pc:sldMk cId="822980392" sldId="790"/>
            <ac:spMk id="85" creationId="{91E5F6F1-0106-FB61-0894-BCCD3E1754C0}"/>
          </ac:spMkLst>
        </pc:spChg>
        <pc:spChg chg="add mod">
          <ac:chgData name="Nguyen Chi Son" userId="606856d02e9d83ac" providerId="LiveId" clId="{6D243AD4-F978-4D67-A959-3DC053EDE48D}" dt="2022-05-10T02:51:26.128" v="11969" actId="20577"/>
          <ac:spMkLst>
            <pc:docMk/>
            <pc:sldMk cId="822980392" sldId="790"/>
            <ac:spMk id="86" creationId="{8168C402-F47A-B21A-B70B-6204F5E08B15}"/>
          </ac:spMkLst>
        </pc:spChg>
        <pc:grpChg chg="del">
          <ac:chgData name="Nguyen Chi Son" userId="606856d02e9d83ac" providerId="LiveId" clId="{6D243AD4-F978-4D67-A959-3DC053EDE48D}" dt="2022-05-10T02:35:07.157" v="11504" actId="478"/>
          <ac:grpSpMkLst>
            <pc:docMk/>
            <pc:sldMk cId="822980392" sldId="790"/>
            <ac:grpSpMk id="24" creationId="{E502A5D6-D9F7-39CD-5849-F05B413D616E}"/>
          </ac:grpSpMkLst>
        </pc:grpChg>
        <pc:grpChg chg="add mod">
          <ac:chgData name="Nguyen Chi Son" userId="606856d02e9d83ac" providerId="LiveId" clId="{6D243AD4-F978-4D67-A959-3DC053EDE48D}" dt="2022-05-10T02:41:43.434" v="11600" actId="1076"/>
          <ac:grpSpMkLst>
            <pc:docMk/>
            <pc:sldMk cId="822980392" sldId="790"/>
            <ac:grpSpMk id="33" creationId="{68504F95-43CE-76EE-7C28-724982A034CE}"/>
          </ac:grpSpMkLst>
        </pc:grpChg>
        <pc:grpChg chg="add mod">
          <ac:chgData name="Nguyen Chi Son" userId="606856d02e9d83ac" providerId="LiveId" clId="{6D243AD4-F978-4D67-A959-3DC053EDE48D}" dt="2022-05-10T02:43:15.945" v="11729" actId="1035"/>
          <ac:grpSpMkLst>
            <pc:docMk/>
            <pc:sldMk cId="822980392" sldId="790"/>
            <ac:grpSpMk id="51" creationId="{15ED2645-8C69-D115-39CB-26B91550E8CD}"/>
          </ac:grpSpMkLst>
        </pc:grpChg>
        <pc:grpChg chg="add mod">
          <ac:chgData name="Nguyen Chi Son" userId="606856d02e9d83ac" providerId="LiveId" clId="{6D243AD4-F978-4D67-A959-3DC053EDE48D}" dt="2022-05-10T02:38:37.733" v="11574" actId="571"/>
          <ac:grpSpMkLst>
            <pc:docMk/>
            <pc:sldMk cId="822980392" sldId="790"/>
            <ac:grpSpMk id="69" creationId="{BC6A4070-9D19-27D1-ECE6-F8720ED4DDF0}"/>
          </ac:grpSpMkLst>
        </pc:grpChg>
        <pc:graphicFrameChg chg="del">
          <ac:chgData name="Nguyen Chi Son" userId="606856d02e9d83ac" providerId="LiveId" clId="{6D243AD4-F978-4D67-A959-3DC053EDE48D}" dt="2022-05-10T02:35:07.157" v="11504" actId="478"/>
          <ac:graphicFrameMkLst>
            <pc:docMk/>
            <pc:sldMk cId="822980392" sldId="790"/>
            <ac:graphicFrameMk id="50" creationId="{318F2688-D3AA-8FEA-F98D-2084BF571BD3}"/>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52" creationId="{5BC0D14B-4CE0-E91E-DA3F-2845D042F179}"/>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56" creationId="{FABCC503-6001-8CF7-AD1E-09A1A7557A48}"/>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61" creationId="{7538B784-45F9-9E10-398D-2C3920FCEFE0}"/>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62" creationId="{8C765F35-8239-F049-F457-8A3170F8AC28}"/>
          </ac:graphicFrameMkLst>
        </pc:graphicFrameChg>
        <pc:graphicFrameChg chg="add mod">
          <ac:chgData name="Nguyen Chi Son" userId="606856d02e9d83ac" providerId="LiveId" clId="{6D243AD4-F978-4D67-A959-3DC053EDE48D}" dt="2022-05-10T02:43:54.435" v="11792" actId="1037"/>
          <ac:graphicFrameMkLst>
            <pc:docMk/>
            <pc:sldMk cId="822980392" sldId="790"/>
            <ac:graphicFrameMk id="81" creationId="{9981C088-EC7E-786A-28DA-DACC06067F82}"/>
          </ac:graphicFrameMkLst>
        </pc:graphicFrameChg>
        <pc:graphicFrameChg chg="add mod">
          <ac:chgData name="Nguyen Chi Son" userId="606856d02e9d83ac" providerId="LiveId" clId="{6D243AD4-F978-4D67-A959-3DC053EDE48D}" dt="2022-05-10T02:43:54.435" v="11792" actId="1037"/>
          <ac:graphicFrameMkLst>
            <pc:docMk/>
            <pc:sldMk cId="822980392" sldId="790"/>
            <ac:graphicFrameMk id="82" creationId="{5DD963A0-7040-D832-F739-CBA16C3A5EA1}"/>
          </ac:graphicFrameMkLst>
        </pc:graphicFrameChg>
        <pc:graphicFrameChg chg="add mod">
          <ac:chgData name="Nguyen Chi Son" userId="606856d02e9d83ac" providerId="LiveId" clId="{6D243AD4-F978-4D67-A959-3DC053EDE48D}" dt="2022-05-10T02:44:12.568" v="11797" actId="1076"/>
          <ac:graphicFrameMkLst>
            <pc:docMk/>
            <pc:sldMk cId="822980392" sldId="790"/>
            <ac:graphicFrameMk id="83" creationId="{1CA83B98-8355-AFC4-B2EF-12DC1C0AD434}"/>
          </ac:graphicFrameMkLst>
        </pc:graphicFrameChg>
        <pc:graphicFrameChg chg="add mod">
          <ac:chgData name="Nguyen Chi Son" userId="606856d02e9d83ac" providerId="LiveId" clId="{6D243AD4-F978-4D67-A959-3DC053EDE48D}" dt="2022-05-10T02:51:45.387" v="12015" actId="1076"/>
          <ac:graphicFrameMkLst>
            <pc:docMk/>
            <pc:sldMk cId="822980392" sldId="790"/>
            <ac:graphicFrameMk id="87" creationId="{4B9E8971-4137-1C3E-F814-0F319C023DDC}"/>
          </ac:graphicFrameMkLst>
        </pc:graphicFrameChg>
        <pc:graphicFrameChg chg="add del mod">
          <ac:chgData name="Nguyen Chi Son" userId="606856d02e9d83ac" providerId="LiveId" clId="{6D243AD4-F978-4D67-A959-3DC053EDE48D}" dt="2022-05-10T02:51:31.888" v="11981" actId="478"/>
          <ac:graphicFrameMkLst>
            <pc:docMk/>
            <pc:sldMk cId="822980392" sldId="790"/>
            <ac:graphicFrameMk id="88" creationId="{9E98B358-F249-185C-CAA3-BAC943F38BAE}"/>
          </ac:graphicFrameMkLst>
        </pc:graphicFrameChg>
        <pc:graphicFrameChg chg="add mod">
          <ac:chgData name="Nguyen Chi Son" userId="606856d02e9d83ac" providerId="LiveId" clId="{6D243AD4-F978-4D67-A959-3DC053EDE48D}" dt="2022-05-10T02:51:29.909" v="11980" actId="1038"/>
          <ac:graphicFrameMkLst>
            <pc:docMk/>
            <pc:sldMk cId="822980392" sldId="790"/>
            <ac:graphicFrameMk id="89" creationId="{3671DF9D-92BF-4A2B-9498-06087E125BDD}"/>
          </ac:graphicFrameMkLst>
        </pc:graphicFrameChg>
        <pc:cxnChg chg="del">
          <ac:chgData name="Nguyen Chi Son" userId="606856d02e9d83ac" providerId="LiveId" clId="{6D243AD4-F978-4D67-A959-3DC053EDE48D}" dt="2022-05-10T02:35:07.157" v="11504" actId="478"/>
          <ac:cxnSpMkLst>
            <pc:docMk/>
            <pc:sldMk cId="822980392" sldId="790"/>
            <ac:cxnSpMk id="7" creationId="{5BD2C236-0A7C-5161-6F70-EE0D5CB89468}"/>
          </ac:cxnSpMkLst>
        </pc:cxnChg>
        <pc:cxnChg chg="mod">
          <ac:chgData name="Nguyen Chi Son" userId="606856d02e9d83ac" providerId="LiveId" clId="{6D243AD4-F978-4D67-A959-3DC053EDE48D}" dt="2022-05-10T02:35:27.423" v="11520"/>
          <ac:cxnSpMkLst>
            <pc:docMk/>
            <pc:sldMk cId="822980392" sldId="790"/>
            <ac:cxnSpMk id="34" creationId="{C3A37E8B-C312-2E6E-A594-8575A6CF5E0D}"/>
          </ac:cxnSpMkLst>
        </pc:cxnChg>
        <pc:cxnChg chg="mod">
          <ac:chgData name="Nguyen Chi Son" userId="606856d02e9d83ac" providerId="LiveId" clId="{6D243AD4-F978-4D67-A959-3DC053EDE48D}" dt="2022-05-10T02:35:27.423" v="11520"/>
          <ac:cxnSpMkLst>
            <pc:docMk/>
            <pc:sldMk cId="822980392" sldId="790"/>
            <ac:cxnSpMk id="35" creationId="{FD008D6C-B13C-EBAF-650F-6386F34C40E8}"/>
          </ac:cxnSpMkLst>
        </pc:cxnChg>
        <pc:cxnChg chg="del">
          <ac:chgData name="Nguyen Chi Son" userId="606856d02e9d83ac" providerId="LiveId" clId="{6D243AD4-F978-4D67-A959-3DC053EDE48D}" dt="2022-05-10T02:35:07.157" v="11504" actId="478"/>
          <ac:cxnSpMkLst>
            <pc:docMk/>
            <pc:sldMk cId="822980392" sldId="790"/>
            <ac:cxnSpMk id="38" creationId="{78855FDB-C3B8-8693-99D8-C9FA9165A1A4}"/>
          </ac:cxnSpMkLst>
        </pc:cxnChg>
        <pc:cxnChg chg="del">
          <ac:chgData name="Nguyen Chi Son" userId="606856d02e9d83ac" providerId="LiveId" clId="{6D243AD4-F978-4D67-A959-3DC053EDE48D}" dt="2022-05-10T02:35:07.157" v="11504" actId="478"/>
          <ac:cxnSpMkLst>
            <pc:docMk/>
            <pc:sldMk cId="822980392" sldId="790"/>
            <ac:cxnSpMk id="39" creationId="{EE6E8337-B049-548F-3A93-795BE432C708}"/>
          </ac:cxnSpMkLst>
        </pc:cxnChg>
        <pc:cxnChg chg="del">
          <ac:chgData name="Nguyen Chi Son" userId="606856d02e9d83ac" providerId="LiveId" clId="{6D243AD4-F978-4D67-A959-3DC053EDE48D}" dt="2022-05-10T02:35:07.157" v="11504" actId="478"/>
          <ac:cxnSpMkLst>
            <pc:docMk/>
            <pc:sldMk cId="822980392" sldId="790"/>
            <ac:cxnSpMk id="42" creationId="{C3727681-2328-78AC-77DA-CD3F6E2D787C}"/>
          </ac:cxnSpMkLst>
        </pc:cxnChg>
        <pc:cxnChg chg="del">
          <ac:chgData name="Nguyen Chi Son" userId="606856d02e9d83ac" providerId="LiveId" clId="{6D243AD4-F978-4D67-A959-3DC053EDE48D}" dt="2022-05-10T02:35:07.157" v="11504" actId="478"/>
          <ac:cxnSpMkLst>
            <pc:docMk/>
            <pc:sldMk cId="822980392" sldId="790"/>
            <ac:cxnSpMk id="43" creationId="{625C08AE-2AC8-14B0-02CF-E6F7EEF11B9B}"/>
          </ac:cxnSpMkLst>
        </pc:cxnChg>
        <pc:cxnChg chg="mod">
          <ac:chgData name="Nguyen Chi Son" userId="606856d02e9d83ac" providerId="LiveId" clId="{6D243AD4-F978-4D67-A959-3DC053EDE48D}" dt="2022-05-10T02:36:24.857" v="11522"/>
          <ac:cxnSpMkLst>
            <pc:docMk/>
            <pc:sldMk cId="822980392" sldId="790"/>
            <ac:cxnSpMk id="57" creationId="{FEBE1FC5-A053-DBBB-99EF-1742FE143D3B}"/>
          </ac:cxnSpMkLst>
        </pc:cxnChg>
        <pc:cxnChg chg="mod">
          <ac:chgData name="Nguyen Chi Son" userId="606856d02e9d83ac" providerId="LiveId" clId="{6D243AD4-F978-4D67-A959-3DC053EDE48D}" dt="2022-05-10T02:36:24.857" v="11522"/>
          <ac:cxnSpMkLst>
            <pc:docMk/>
            <pc:sldMk cId="822980392" sldId="790"/>
            <ac:cxnSpMk id="59" creationId="{2EBF8E76-E50C-B246-D6D2-3A00B61613D9}"/>
          </ac:cxnSpMkLst>
        </pc:cxnChg>
        <pc:cxnChg chg="add mod">
          <ac:chgData name="Nguyen Chi Son" userId="606856d02e9d83ac" providerId="LiveId" clId="{6D243AD4-F978-4D67-A959-3DC053EDE48D}" dt="2022-05-10T02:43:23.179" v="11765" actId="1036"/>
          <ac:cxnSpMkLst>
            <pc:docMk/>
            <pc:sldMk cId="822980392" sldId="790"/>
            <ac:cxnSpMk id="63" creationId="{7D48CF74-E719-B882-875F-062C8C7EFCF4}"/>
          </ac:cxnSpMkLst>
        </pc:cxnChg>
        <pc:cxnChg chg="add mod">
          <ac:chgData name="Nguyen Chi Son" userId="606856d02e9d83ac" providerId="LiveId" clId="{6D243AD4-F978-4D67-A959-3DC053EDE48D}" dt="2022-05-10T02:43:23.179" v="11765" actId="1036"/>
          <ac:cxnSpMkLst>
            <pc:docMk/>
            <pc:sldMk cId="822980392" sldId="790"/>
            <ac:cxnSpMk id="64" creationId="{5CC9011F-0536-910F-6987-CF76982B6196}"/>
          </ac:cxnSpMkLst>
        </pc:cxnChg>
        <pc:cxnChg chg="add mod">
          <ac:chgData name="Nguyen Chi Son" userId="606856d02e9d83ac" providerId="LiveId" clId="{6D243AD4-F978-4D67-A959-3DC053EDE48D}" dt="2022-05-10T02:43:23.179" v="11765" actId="1036"/>
          <ac:cxnSpMkLst>
            <pc:docMk/>
            <pc:sldMk cId="822980392" sldId="790"/>
            <ac:cxnSpMk id="65" creationId="{8AD9C7E0-6DC3-CB52-F10E-E4214FF5C5DF}"/>
          </ac:cxnSpMkLst>
        </pc:cxnChg>
        <pc:cxnChg chg="add mod">
          <ac:chgData name="Nguyen Chi Son" userId="606856d02e9d83ac" providerId="LiveId" clId="{6D243AD4-F978-4D67-A959-3DC053EDE48D}" dt="2022-05-10T02:43:23.179" v="11765" actId="1036"/>
          <ac:cxnSpMkLst>
            <pc:docMk/>
            <pc:sldMk cId="822980392" sldId="790"/>
            <ac:cxnSpMk id="66" creationId="{B406E3BF-83ED-EBAC-F286-850E5E6AED3F}"/>
          </ac:cxnSpMkLst>
        </pc:cxnChg>
        <pc:cxnChg chg="add mod">
          <ac:chgData name="Nguyen Chi Son" userId="606856d02e9d83ac" providerId="LiveId" clId="{6D243AD4-F978-4D67-A959-3DC053EDE48D}" dt="2022-05-10T02:43:23.179" v="11765" actId="1036"/>
          <ac:cxnSpMkLst>
            <pc:docMk/>
            <pc:sldMk cId="822980392" sldId="790"/>
            <ac:cxnSpMk id="67" creationId="{0E086082-995B-8157-0437-3BCC97A9BFC5}"/>
          </ac:cxnSpMkLst>
        </pc:cxnChg>
        <pc:cxnChg chg="mod">
          <ac:chgData name="Nguyen Chi Son" userId="606856d02e9d83ac" providerId="LiveId" clId="{6D243AD4-F978-4D67-A959-3DC053EDE48D}" dt="2022-05-10T02:38:37.733" v="11574" actId="571"/>
          <ac:cxnSpMkLst>
            <pc:docMk/>
            <pc:sldMk cId="822980392" sldId="790"/>
            <ac:cxnSpMk id="72" creationId="{F845673E-5705-6075-7A6B-28A0EF43E3E8}"/>
          </ac:cxnSpMkLst>
        </pc:cxnChg>
        <pc:cxnChg chg="mod">
          <ac:chgData name="Nguyen Chi Son" userId="606856d02e9d83ac" providerId="LiveId" clId="{6D243AD4-F978-4D67-A959-3DC053EDE48D}" dt="2022-05-10T02:38:37.733" v="11574" actId="571"/>
          <ac:cxnSpMkLst>
            <pc:docMk/>
            <pc:sldMk cId="822980392" sldId="790"/>
            <ac:cxnSpMk id="73" creationId="{40F95A96-4139-0893-FFA7-EFA6B7071D30}"/>
          </ac:cxnSpMkLst>
        </pc:cxnChg>
      </pc:sldChg>
      <pc:sldChg chg="addSp delSp modSp add del mod delAnim modAnim">
        <pc:chgData name="Nguyen Chi Son" userId="606856d02e9d83ac" providerId="LiveId" clId="{6D243AD4-F978-4D67-A959-3DC053EDE48D}" dt="2022-05-10T02:33:29.871" v="10980" actId="47"/>
        <pc:sldMkLst>
          <pc:docMk/>
          <pc:sldMk cId="2053085579" sldId="790"/>
        </pc:sldMkLst>
        <pc:spChg chg="add mod">
          <ac:chgData name="Nguyen Chi Son" userId="606856d02e9d83ac" providerId="LiveId" clId="{6D243AD4-F978-4D67-A959-3DC053EDE48D}" dt="2022-05-10T02:14:50.893" v="10977" actId="1076"/>
          <ac:spMkLst>
            <pc:docMk/>
            <pc:sldMk cId="2053085579" sldId="790"/>
            <ac:spMk id="10" creationId="{8A5E42E7-1B96-7DCD-FD6A-8C56B095EC5A}"/>
          </ac:spMkLst>
        </pc:spChg>
        <pc:spChg chg="del">
          <ac:chgData name="Nguyen Chi Son" userId="606856d02e9d83ac" providerId="LiveId" clId="{6D243AD4-F978-4D67-A959-3DC053EDE48D}" dt="2022-05-10T02:07:36.116" v="10341" actId="478"/>
          <ac:spMkLst>
            <pc:docMk/>
            <pc:sldMk cId="2053085579" sldId="790"/>
            <ac:spMk id="16" creationId="{20437F63-991D-4CA1-3CD1-0E0BD2329DF3}"/>
          </ac:spMkLst>
        </pc:spChg>
        <pc:spChg chg="mod">
          <ac:chgData name="Nguyen Chi Son" userId="606856d02e9d83ac" providerId="LiveId" clId="{6D243AD4-F978-4D67-A959-3DC053EDE48D}" dt="2022-05-10T02:08:47.782" v="10895" actId="57"/>
          <ac:spMkLst>
            <pc:docMk/>
            <pc:sldMk cId="2053085579" sldId="790"/>
            <ac:spMk id="19" creationId="{9C339D16-68E4-43C4-A62E-D0146138D23B}"/>
          </ac:spMkLst>
        </pc:spChg>
        <pc:spChg chg="mod">
          <ac:chgData name="Nguyen Chi Son" userId="606856d02e9d83ac" providerId="LiveId" clId="{6D243AD4-F978-4D67-A959-3DC053EDE48D}" dt="2022-05-10T02:08:54.517" v="10896"/>
          <ac:spMkLst>
            <pc:docMk/>
            <pc:sldMk cId="2053085579" sldId="790"/>
            <ac:spMk id="36" creationId="{C8E7EE57-47CE-D8C1-9B72-B9BC26D2AF93}"/>
          </ac:spMkLst>
        </pc:spChg>
        <pc:spChg chg="mod">
          <ac:chgData name="Nguyen Chi Son" userId="606856d02e9d83ac" providerId="LiveId" clId="{6D243AD4-F978-4D67-A959-3DC053EDE48D}" dt="2022-05-10T02:08:54.517" v="10896"/>
          <ac:spMkLst>
            <pc:docMk/>
            <pc:sldMk cId="2053085579" sldId="790"/>
            <ac:spMk id="37" creationId="{1394EC31-5105-1BA5-A612-26E1B46B181C}"/>
          </ac:spMkLst>
        </pc:spChg>
        <pc:spChg chg="mod">
          <ac:chgData name="Nguyen Chi Son" userId="606856d02e9d83ac" providerId="LiveId" clId="{6D243AD4-F978-4D67-A959-3DC053EDE48D}" dt="2022-05-10T02:08:54.517" v="10896"/>
          <ac:spMkLst>
            <pc:docMk/>
            <pc:sldMk cId="2053085579" sldId="790"/>
            <ac:spMk id="40" creationId="{402EAF35-16F4-03A3-EC39-DC8C1BBD2D87}"/>
          </ac:spMkLst>
        </pc:spChg>
        <pc:spChg chg="mod">
          <ac:chgData name="Nguyen Chi Son" userId="606856d02e9d83ac" providerId="LiveId" clId="{6D243AD4-F978-4D67-A959-3DC053EDE48D}" dt="2022-05-10T02:08:54.517" v="10896"/>
          <ac:spMkLst>
            <pc:docMk/>
            <pc:sldMk cId="2053085579" sldId="790"/>
            <ac:spMk id="41" creationId="{2CC662A1-D1AC-E4E0-F954-A1C41E38C7BD}"/>
          </ac:spMkLst>
        </pc:spChg>
        <pc:spChg chg="del">
          <ac:chgData name="Nguyen Chi Son" userId="606856d02e9d83ac" providerId="LiveId" clId="{6D243AD4-F978-4D67-A959-3DC053EDE48D}" dt="2022-05-10T02:07:37.851" v="10342" actId="478"/>
          <ac:spMkLst>
            <pc:docMk/>
            <pc:sldMk cId="2053085579" sldId="790"/>
            <ac:spMk id="44" creationId="{97DD0C62-89EE-FF79-4251-EB10549FF2C6}"/>
          </ac:spMkLst>
        </pc:spChg>
        <pc:spChg chg="del">
          <ac:chgData name="Nguyen Chi Son" userId="606856d02e9d83ac" providerId="LiveId" clId="{6D243AD4-F978-4D67-A959-3DC053EDE48D}" dt="2022-05-10T02:07:36.116" v="10341" actId="478"/>
          <ac:spMkLst>
            <pc:docMk/>
            <pc:sldMk cId="2053085579" sldId="790"/>
            <ac:spMk id="45" creationId="{D50724F1-DF2A-C42D-F6A8-5B4F2ECA330D}"/>
          </ac:spMkLst>
        </pc:spChg>
        <pc:spChg chg="del">
          <ac:chgData name="Nguyen Chi Son" userId="606856d02e9d83ac" providerId="LiveId" clId="{6D243AD4-F978-4D67-A959-3DC053EDE48D}" dt="2022-05-10T02:07:36.116" v="10341" actId="478"/>
          <ac:spMkLst>
            <pc:docMk/>
            <pc:sldMk cId="2053085579" sldId="790"/>
            <ac:spMk id="46" creationId="{8394DF36-28D1-B206-FDC9-149899BE412A}"/>
          </ac:spMkLst>
        </pc:spChg>
        <pc:spChg chg="del">
          <ac:chgData name="Nguyen Chi Son" userId="606856d02e9d83ac" providerId="LiveId" clId="{6D243AD4-F978-4D67-A959-3DC053EDE48D}" dt="2022-05-10T02:07:36.116" v="10341" actId="478"/>
          <ac:spMkLst>
            <pc:docMk/>
            <pc:sldMk cId="2053085579" sldId="790"/>
            <ac:spMk id="47" creationId="{D1AC618F-D4ED-1F7A-F034-0AF41593FE0D}"/>
          </ac:spMkLst>
        </pc:spChg>
        <pc:spChg chg="del">
          <ac:chgData name="Nguyen Chi Son" userId="606856d02e9d83ac" providerId="LiveId" clId="{6D243AD4-F978-4D67-A959-3DC053EDE48D}" dt="2022-05-10T02:07:36.116" v="10341" actId="478"/>
          <ac:spMkLst>
            <pc:docMk/>
            <pc:sldMk cId="2053085579" sldId="790"/>
            <ac:spMk id="48" creationId="{2D81715E-118B-473E-3CFA-0BB269611525}"/>
          </ac:spMkLst>
        </pc:spChg>
        <pc:spChg chg="del">
          <ac:chgData name="Nguyen Chi Son" userId="606856d02e9d83ac" providerId="LiveId" clId="{6D243AD4-F978-4D67-A959-3DC053EDE48D}" dt="2022-05-10T02:07:36.116" v="10341" actId="478"/>
          <ac:spMkLst>
            <pc:docMk/>
            <pc:sldMk cId="2053085579" sldId="790"/>
            <ac:spMk id="49" creationId="{293C1D68-9E4F-40E3-7CB5-A4D2799D6AE3}"/>
          </ac:spMkLst>
        </pc:spChg>
        <pc:spChg chg="del">
          <ac:chgData name="Nguyen Chi Son" userId="606856d02e9d83ac" providerId="LiveId" clId="{6D243AD4-F978-4D67-A959-3DC053EDE48D}" dt="2022-05-10T02:07:36.116" v="10341" actId="478"/>
          <ac:spMkLst>
            <pc:docMk/>
            <pc:sldMk cId="2053085579" sldId="790"/>
            <ac:spMk id="55" creationId="{92B2D4DD-5245-9644-74AC-7DD7C544FB92}"/>
          </ac:spMkLst>
        </pc:spChg>
        <pc:spChg chg="del">
          <ac:chgData name="Nguyen Chi Son" userId="606856d02e9d83ac" providerId="LiveId" clId="{6D243AD4-F978-4D67-A959-3DC053EDE48D}" dt="2022-05-10T02:07:36.116" v="10341" actId="478"/>
          <ac:spMkLst>
            <pc:docMk/>
            <pc:sldMk cId="2053085579" sldId="790"/>
            <ac:spMk id="58" creationId="{0D8FA050-45AB-89C2-7ED6-0F7BA3D6CCF5}"/>
          </ac:spMkLst>
        </pc:spChg>
        <pc:spChg chg="add mod">
          <ac:chgData name="Nguyen Chi Son" userId="606856d02e9d83ac" providerId="LiveId" clId="{6D243AD4-F978-4D67-A959-3DC053EDE48D}" dt="2022-05-10T02:14:50.893" v="10977" actId="1076"/>
          <ac:spMkLst>
            <pc:docMk/>
            <pc:sldMk cId="2053085579" sldId="790"/>
            <ac:spMk id="60" creationId="{6EB431E9-2EE8-D216-999E-92C697AFC68E}"/>
          </ac:spMkLst>
        </pc:spChg>
        <pc:spChg chg="add mod">
          <ac:chgData name="Nguyen Chi Son" userId="606856d02e9d83ac" providerId="LiveId" clId="{6D243AD4-F978-4D67-A959-3DC053EDE48D}" dt="2022-05-10T02:15:22.482" v="10979" actId="20577"/>
          <ac:spMkLst>
            <pc:docMk/>
            <pc:sldMk cId="2053085579" sldId="790"/>
            <ac:spMk id="63" creationId="{39EFDBFE-89BC-027A-15DC-1C80164148E2}"/>
          </ac:spMkLst>
        </pc:spChg>
        <pc:spChg chg="add mod">
          <ac:chgData name="Nguyen Chi Son" userId="606856d02e9d83ac" providerId="LiveId" clId="{6D243AD4-F978-4D67-A959-3DC053EDE48D}" dt="2022-05-10T02:15:21.090" v="10978" actId="20577"/>
          <ac:spMkLst>
            <pc:docMk/>
            <pc:sldMk cId="2053085579" sldId="790"/>
            <ac:spMk id="64" creationId="{A75B393F-D279-E6FE-F8B5-7417BE6CF922}"/>
          </ac:spMkLst>
        </pc:spChg>
        <pc:spChg chg="add mod">
          <ac:chgData name="Nguyen Chi Son" userId="606856d02e9d83ac" providerId="LiveId" clId="{6D243AD4-F978-4D67-A959-3DC053EDE48D}" dt="2022-05-10T02:14:50.893" v="10977" actId="1076"/>
          <ac:spMkLst>
            <pc:docMk/>
            <pc:sldMk cId="2053085579" sldId="790"/>
            <ac:spMk id="65" creationId="{AC66C1D6-CB6D-01D1-B160-240B5F8BF485}"/>
          </ac:spMkLst>
        </pc:spChg>
        <pc:spChg chg="add mod">
          <ac:chgData name="Nguyen Chi Son" userId="606856d02e9d83ac" providerId="LiveId" clId="{6D243AD4-F978-4D67-A959-3DC053EDE48D}" dt="2022-05-10T02:14:50.893" v="10977" actId="1076"/>
          <ac:spMkLst>
            <pc:docMk/>
            <pc:sldMk cId="2053085579" sldId="790"/>
            <ac:spMk id="66" creationId="{8D9044CF-FE56-1A02-0782-7787A377DCC9}"/>
          </ac:spMkLst>
        </pc:spChg>
        <pc:spChg chg="add mod">
          <ac:chgData name="Nguyen Chi Son" userId="606856d02e9d83ac" providerId="LiveId" clId="{6D243AD4-F978-4D67-A959-3DC053EDE48D}" dt="2022-05-10T02:14:50.893" v="10977" actId="1076"/>
          <ac:spMkLst>
            <pc:docMk/>
            <pc:sldMk cId="2053085579" sldId="790"/>
            <ac:spMk id="67" creationId="{05D90816-CAEF-DC9A-258A-309F5F4E75F4}"/>
          </ac:spMkLst>
        </pc:spChg>
        <pc:spChg chg="add mod">
          <ac:chgData name="Nguyen Chi Son" userId="606856d02e9d83ac" providerId="LiveId" clId="{6D243AD4-F978-4D67-A959-3DC053EDE48D}" dt="2022-05-10T02:14:50.893" v="10977" actId="1076"/>
          <ac:spMkLst>
            <pc:docMk/>
            <pc:sldMk cId="2053085579" sldId="790"/>
            <ac:spMk id="68" creationId="{40C68D3C-27EC-CAE4-9CF3-A001C4FAC93C}"/>
          </ac:spMkLst>
        </pc:spChg>
        <pc:grpChg chg="del">
          <ac:chgData name="Nguyen Chi Son" userId="606856d02e9d83ac" providerId="LiveId" clId="{6D243AD4-F978-4D67-A959-3DC053EDE48D}" dt="2022-05-10T02:07:36.116" v="10341" actId="478"/>
          <ac:grpSpMkLst>
            <pc:docMk/>
            <pc:sldMk cId="2053085579" sldId="790"/>
            <ac:grpSpMk id="24" creationId="{E502A5D6-D9F7-39CD-5849-F05B413D616E}"/>
          </ac:grpSpMkLst>
        </pc:grpChg>
        <pc:grpChg chg="add mod">
          <ac:chgData name="Nguyen Chi Son" userId="606856d02e9d83ac" providerId="LiveId" clId="{6D243AD4-F978-4D67-A959-3DC053EDE48D}" dt="2022-05-10T02:14:33.573" v="10974" actId="1076"/>
          <ac:grpSpMkLst>
            <pc:docMk/>
            <pc:sldMk cId="2053085579" sldId="790"/>
            <ac:grpSpMk id="33" creationId="{23BBC81C-AFEF-A77B-398F-F38B50C63F47}"/>
          </ac:grpSpMkLst>
        </pc:grpChg>
        <pc:graphicFrameChg chg="del">
          <ac:chgData name="Nguyen Chi Son" userId="606856d02e9d83ac" providerId="LiveId" clId="{6D243AD4-F978-4D67-A959-3DC053EDE48D}" dt="2022-05-10T02:07:36.116" v="10341" actId="478"/>
          <ac:graphicFrameMkLst>
            <pc:docMk/>
            <pc:sldMk cId="2053085579" sldId="790"/>
            <ac:graphicFrameMk id="50" creationId="{318F2688-D3AA-8FEA-F98D-2084BF571BD3}"/>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52" creationId="{5BC0D14B-4CE0-E91E-DA3F-2845D042F179}"/>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56" creationId="{FABCC503-6001-8CF7-AD1E-09A1A7557A48}"/>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61" creationId="{7538B784-45F9-9E10-398D-2C3920FCEFE0}"/>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62" creationId="{8C765F35-8239-F049-F457-8A3170F8AC28}"/>
          </ac:graphicFrameMkLst>
        </pc:graphicFrameChg>
        <pc:cxnChg chg="del">
          <ac:chgData name="Nguyen Chi Son" userId="606856d02e9d83ac" providerId="LiveId" clId="{6D243AD4-F978-4D67-A959-3DC053EDE48D}" dt="2022-05-10T02:07:36.116" v="10341" actId="478"/>
          <ac:cxnSpMkLst>
            <pc:docMk/>
            <pc:sldMk cId="2053085579" sldId="790"/>
            <ac:cxnSpMk id="7" creationId="{5BD2C236-0A7C-5161-6F70-EE0D5CB89468}"/>
          </ac:cxnSpMkLst>
        </pc:cxnChg>
        <pc:cxnChg chg="mod">
          <ac:chgData name="Nguyen Chi Son" userId="606856d02e9d83ac" providerId="LiveId" clId="{6D243AD4-F978-4D67-A959-3DC053EDE48D}" dt="2022-05-10T02:08:54.517" v="10896"/>
          <ac:cxnSpMkLst>
            <pc:docMk/>
            <pc:sldMk cId="2053085579" sldId="790"/>
            <ac:cxnSpMk id="34" creationId="{3ECA3CCC-AAFF-2E64-041B-7F76E8C10EFE}"/>
          </ac:cxnSpMkLst>
        </pc:cxnChg>
        <pc:cxnChg chg="mod">
          <ac:chgData name="Nguyen Chi Son" userId="606856d02e9d83ac" providerId="LiveId" clId="{6D243AD4-F978-4D67-A959-3DC053EDE48D}" dt="2022-05-10T02:08:54.517" v="10896"/>
          <ac:cxnSpMkLst>
            <pc:docMk/>
            <pc:sldMk cId="2053085579" sldId="790"/>
            <ac:cxnSpMk id="35" creationId="{B4FE328D-8C0F-D382-6399-F0EE4B8A21E0}"/>
          </ac:cxnSpMkLst>
        </pc:cxnChg>
        <pc:cxnChg chg="del">
          <ac:chgData name="Nguyen Chi Son" userId="606856d02e9d83ac" providerId="LiveId" clId="{6D243AD4-F978-4D67-A959-3DC053EDE48D}" dt="2022-05-10T02:07:36.116" v="10341" actId="478"/>
          <ac:cxnSpMkLst>
            <pc:docMk/>
            <pc:sldMk cId="2053085579" sldId="790"/>
            <ac:cxnSpMk id="38" creationId="{78855FDB-C3B8-8693-99D8-C9FA9165A1A4}"/>
          </ac:cxnSpMkLst>
        </pc:cxnChg>
        <pc:cxnChg chg="del">
          <ac:chgData name="Nguyen Chi Son" userId="606856d02e9d83ac" providerId="LiveId" clId="{6D243AD4-F978-4D67-A959-3DC053EDE48D}" dt="2022-05-10T02:07:36.116" v="10341" actId="478"/>
          <ac:cxnSpMkLst>
            <pc:docMk/>
            <pc:sldMk cId="2053085579" sldId="790"/>
            <ac:cxnSpMk id="39" creationId="{EE6E8337-B049-548F-3A93-795BE432C708}"/>
          </ac:cxnSpMkLst>
        </pc:cxnChg>
        <pc:cxnChg chg="del">
          <ac:chgData name="Nguyen Chi Son" userId="606856d02e9d83ac" providerId="LiveId" clId="{6D243AD4-F978-4D67-A959-3DC053EDE48D}" dt="2022-05-10T02:07:36.116" v="10341" actId="478"/>
          <ac:cxnSpMkLst>
            <pc:docMk/>
            <pc:sldMk cId="2053085579" sldId="790"/>
            <ac:cxnSpMk id="42" creationId="{C3727681-2328-78AC-77DA-CD3F6E2D787C}"/>
          </ac:cxnSpMkLst>
        </pc:cxnChg>
        <pc:cxnChg chg="del">
          <ac:chgData name="Nguyen Chi Son" userId="606856d02e9d83ac" providerId="LiveId" clId="{6D243AD4-F978-4D67-A959-3DC053EDE48D}" dt="2022-05-10T02:07:36.116" v="10341" actId="478"/>
          <ac:cxnSpMkLst>
            <pc:docMk/>
            <pc:sldMk cId="2053085579" sldId="790"/>
            <ac:cxnSpMk id="43" creationId="{625C08AE-2AC8-14B0-02CF-E6F7EEF11B9B}"/>
          </ac:cxnSpMkLst>
        </pc:cxnChg>
        <pc:cxnChg chg="add mod">
          <ac:chgData name="Nguyen Chi Son" userId="606856d02e9d83ac" providerId="LiveId" clId="{6D243AD4-F978-4D67-A959-3DC053EDE48D}" dt="2022-05-10T02:14:50.893" v="10977" actId="1076"/>
          <ac:cxnSpMkLst>
            <pc:docMk/>
            <pc:sldMk cId="2053085579" sldId="790"/>
            <ac:cxnSpMk id="51" creationId="{2FD2C1CA-288F-4FCC-0518-525BE3C342F4}"/>
          </ac:cxnSpMkLst>
        </pc:cxnChg>
        <pc:cxnChg chg="add mod">
          <ac:chgData name="Nguyen Chi Son" userId="606856d02e9d83ac" providerId="LiveId" clId="{6D243AD4-F978-4D67-A959-3DC053EDE48D}" dt="2022-05-10T02:14:50.893" v="10977" actId="1076"/>
          <ac:cxnSpMkLst>
            <pc:docMk/>
            <pc:sldMk cId="2053085579" sldId="790"/>
            <ac:cxnSpMk id="53" creationId="{C242F8D1-3A87-C56A-D2B4-FC03C4198C7F}"/>
          </ac:cxnSpMkLst>
        </pc:cxnChg>
        <pc:cxnChg chg="add mod">
          <ac:chgData name="Nguyen Chi Son" userId="606856d02e9d83ac" providerId="LiveId" clId="{6D243AD4-F978-4D67-A959-3DC053EDE48D}" dt="2022-05-10T02:14:50.893" v="10977" actId="1076"/>
          <ac:cxnSpMkLst>
            <pc:docMk/>
            <pc:sldMk cId="2053085579" sldId="790"/>
            <ac:cxnSpMk id="54" creationId="{726863A2-8026-2DBC-2351-B857D5141A09}"/>
          </ac:cxnSpMkLst>
        </pc:cxnChg>
        <pc:cxnChg chg="add mod">
          <ac:chgData name="Nguyen Chi Son" userId="606856d02e9d83ac" providerId="LiveId" clId="{6D243AD4-F978-4D67-A959-3DC053EDE48D}" dt="2022-05-10T02:14:50.893" v="10977" actId="1076"/>
          <ac:cxnSpMkLst>
            <pc:docMk/>
            <pc:sldMk cId="2053085579" sldId="790"/>
            <ac:cxnSpMk id="57" creationId="{7E5776FD-4F4C-7561-B20A-6F7DF794283E}"/>
          </ac:cxnSpMkLst>
        </pc:cxnChg>
        <pc:cxnChg chg="add mod">
          <ac:chgData name="Nguyen Chi Son" userId="606856d02e9d83ac" providerId="LiveId" clId="{6D243AD4-F978-4D67-A959-3DC053EDE48D}" dt="2022-05-10T02:14:50.893" v="10977" actId="1076"/>
          <ac:cxnSpMkLst>
            <pc:docMk/>
            <pc:sldMk cId="2053085579" sldId="790"/>
            <ac:cxnSpMk id="59" creationId="{D3C01E67-FB77-0660-2820-EBD54561A5E4}"/>
          </ac:cxnSpMkLst>
        </pc:cxnChg>
      </pc:sldChg>
    </pc:docChg>
  </pc:docChgLst>
  <pc:docChgLst>
    <pc:chgData name="Nguyen Chi Son" userId="606856d02e9d83ac" providerId="LiveId" clId="{21569076-EAF4-4DD5-8793-BEC07B191E86}"/>
    <pc:docChg chg="undo custSel addSld delSld modSld sldOrd">
      <pc:chgData name="Nguyen Chi Son" userId="606856d02e9d83ac" providerId="LiveId" clId="{21569076-EAF4-4DD5-8793-BEC07B191E86}" dt="2021-09-02T08:36:35.405" v="2175"/>
      <pc:docMkLst>
        <pc:docMk/>
      </pc:docMkLst>
      <pc:sldChg chg="modSp mod">
        <pc:chgData name="Nguyen Chi Son" userId="606856d02e9d83ac" providerId="LiveId" clId="{21569076-EAF4-4DD5-8793-BEC07B191E86}" dt="2021-09-02T07:23:58.896" v="49" actId="20577"/>
        <pc:sldMkLst>
          <pc:docMk/>
          <pc:sldMk cId="2922349590" sldId="256"/>
        </pc:sldMkLst>
        <pc:spChg chg="mod">
          <ac:chgData name="Nguyen Chi Son" userId="606856d02e9d83ac" providerId="LiveId" clId="{21569076-EAF4-4DD5-8793-BEC07B191E86}" dt="2021-09-02T07:23:58.896" v="49" actId="20577"/>
          <ac:spMkLst>
            <pc:docMk/>
            <pc:sldMk cId="2922349590" sldId="256"/>
            <ac:spMk id="136" creationId="{C574B640-0199-463F-87CA-8E3956B46E10}"/>
          </ac:spMkLst>
        </pc:spChg>
      </pc:sldChg>
      <pc:sldChg chg="modSp mod">
        <pc:chgData name="Nguyen Chi Son" userId="606856d02e9d83ac" providerId="LiveId" clId="{21569076-EAF4-4DD5-8793-BEC07B191E86}" dt="2021-09-02T07:24:08.794" v="116" actId="20577"/>
        <pc:sldMkLst>
          <pc:docMk/>
          <pc:sldMk cId="2812505328" sldId="362"/>
        </pc:sldMkLst>
        <pc:spChg chg="mod">
          <ac:chgData name="Nguyen Chi Son" userId="606856d02e9d83ac" providerId="LiveId" clId="{21569076-EAF4-4DD5-8793-BEC07B191E86}" dt="2021-09-02T07:24:08.794" v="116" actId="20577"/>
          <ac:spMkLst>
            <pc:docMk/>
            <pc:sldMk cId="2812505328" sldId="362"/>
            <ac:spMk id="2" creationId="{DAF08EC2-5D0D-48D9-855C-A59C0E5ED55B}"/>
          </ac:spMkLst>
        </pc:spChg>
      </pc:sldChg>
      <pc:sldChg chg="modSp mod">
        <pc:chgData name="Nguyen Chi Son" userId="606856d02e9d83ac" providerId="LiveId" clId="{21569076-EAF4-4DD5-8793-BEC07B191E86}" dt="2021-09-02T07:42:48.098" v="478" actId="20577"/>
        <pc:sldMkLst>
          <pc:docMk/>
          <pc:sldMk cId="3904192345" sldId="502"/>
        </pc:sldMkLst>
        <pc:spChg chg="mod">
          <ac:chgData name="Nguyen Chi Son" userId="606856d02e9d83ac" providerId="LiveId" clId="{21569076-EAF4-4DD5-8793-BEC07B191E86}" dt="2021-09-02T07:42:48.098" v="478" actId="20577"/>
          <ac:spMkLst>
            <pc:docMk/>
            <pc:sldMk cId="3904192345" sldId="502"/>
            <ac:spMk id="2" creationId="{DAF08EC2-5D0D-48D9-855C-A59C0E5ED55B}"/>
          </ac:spMkLst>
        </pc:spChg>
      </pc:sldChg>
      <pc:sldChg chg="modSp mod">
        <pc:chgData name="Nguyen Chi Son" userId="606856d02e9d83ac" providerId="LiveId" clId="{21569076-EAF4-4DD5-8793-BEC07B191E86}" dt="2021-09-02T08:20:28.735" v="918" actId="20577"/>
        <pc:sldMkLst>
          <pc:docMk/>
          <pc:sldMk cId="402592958" sldId="540"/>
        </pc:sldMkLst>
        <pc:spChg chg="mod">
          <ac:chgData name="Nguyen Chi Son" userId="606856d02e9d83ac" providerId="LiveId" clId="{21569076-EAF4-4DD5-8793-BEC07B191E86}" dt="2021-09-02T08:20:28.735" v="918" actId="20577"/>
          <ac:spMkLst>
            <pc:docMk/>
            <pc:sldMk cId="402592958" sldId="540"/>
            <ac:spMk id="3" creationId="{8CD51C9F-FCB0-4185-93E6-835FC05E1B10}"/>
          </ac:spMkLst>
        </pc:spChg>
      </pc:sldChg>
      <pc:sldChg chg="addSp delSp modSp mod">
        <pc:chgData name="Nguyen Chi Son" userId="606856d02e9d83ac" providerId="LiveId" clId="{21569076-EAF4-4DD5-8793-BEC07B191E86}" dt="2021-09-02T07:42:33.580" v="414" actId="1076"/>
        <pc:sldMkLst>
          <pc:docMk/>
          <pc:sldMk cId="3298182474" sldId="547"/>
        </pc:sldMkLst>
        <pc:spChg chg="mod">
          <ac:chgData name="Nguyen Chi Son" userId="606856d02e9d83ac" providerId="LiveId" clId="{21569076-EAF4-4DD5-8793-BEC07B191E86}" dt="2021-09-02T07:39:38.715" v="409" actId="20577"/>
          <ac:spMkLst>
            <pc:docMk/>
            <pc:sldMk cId="3298182474" sldId="547"/>
            <ac:spMk id="2" creationId="{BA8A6260-CA4B-46A9-A06E-C71EE59E6992}"/>
          </ac:spMkLst>
        </pc:spChg>
        <pc:spChg chg="del">
          <ac:chgData name="Nguyen Chi Son" userId="606856d02e9d83ac" providerId="LiveId" clId="{21569076-EAF4-4DD5-8793-BEC07B191E86}" dt="2021-09-02T07:39:41.405" v="410" actId="478"/>
          <ac:spMkLst>
            <pc:docMk/>
            <pc:sldMk cId="3298182474" sldId="547"/>
            <ac:spMk id="6" creationId="{B3F8CA32-1402-4A26-97CE-93BF5A5072FC}"/>
          </ac:spMkLst>
        </pc:spChg>
        <pc:spChg chg="del">
          <ac:chgData name="Nguyen Chi Son" userId="606856d02e9d83ac" providerId="LiveId" clId="{21569076-EAF4-4DD5-8793-BEC07B191E86}" dt="2021-09-02T07:39:41.405" v="410" actId="478"/>
          <ac:spMkLst>
            <pc:docMk/>
            <pc:sldMk cId="3298182474" sldId="547"/>
            <ac:spMk id="21" creationId="{5B1E9942-812A-41D7-930F-3B230D4E3E73}"/>
          </ac:spMkLst>
        </pc:spChg>
        <pc:spChg chg="del">
          <ac:chgData name="Nguyen Chi Son" userId="606856d02e9d83ac" providerId="LiveId" clId="{21569076-EAF4-4DD5-8793-BEC07B191E86}" dt="2021-09-02T07:39:41.405" v="410" actId="478"/>
          <ac:spMkLst>
            <pc:docMk/>
            <pc:sldMk cId="3298182474" sldId="547"/>
            <ac:spMk id="22" creationId="{1990C08C-B225-479A-999E-092EEBE02639}"/>
          </ac:spMkLst>
        </pc:spChg>
        <pc:picChg chg="add mod">
          <ac:chgData name="Nguyen Chi Son" userId="606856d02e9d83ac" providerId="LiveId" clId="{21569076-EAF4-4DD5-8793-BEC07B191E86}" dt="2021-09-02T07:42:33.580" v="414" actId="1076"/>
          <ac:picMkLst>
            <pc:docMk/>
            <pc:sldMk cId="3298182474" sldId="547"/>
            <ac:picMk id="4" creationId="{888C3101-599A-43C4-BE73-EE570CB96363}"/>
          </ac:picMkLst>
        </pc:picChg>
        <pc:picChg chg="del">
          <ac:chgData name="Nguyen Chi Son" userId="606856d02e9d83ac" providerId="LiveId" clId="{21569076-EAF4-4DD5-8793-BEC07B191E86}" dt="2021-09-02T07:36:09.225" v="117" actId="478"/>
          <ac:picMkLst>
            <pc:docMk/>
            <pc:sldMk cId="3298182474" sldId="547"/>
            <ac:picMk id="16" creationId="{44CF574D-D45E-4893-A108-F78E01BD5EB5}"/>
          </ac:picMkLst>
        </pc:picChg>
        <pc:picChg chg="del">
          <ac:chgData name="Nguyen Chi Son" userId="606856d02e9d83ac" providerId="LiveId" clId="{21569076-EAF4-4DD5-8793-BEC07B191E86}" dt="2021-09-02T07:36:10.696" v="118" actId="478"/>
          <ac:picMkLst>
            <pc:docMk/>
            <pc:sldMk cId="3298182474" sldId="547"/>
            <ac:picMk id="20" creationId="{6ABC7493-612A-4BC6-9C3C-33C7887D47D0}"/>
          </ac:picMkLst>
        </pc:picChg>
      </pc:sldChg>
      <pc:sldChg chg="del">
        <pc:chgData name="Nguyen Chi Son" userId="606856d02e9d83ac" providerId="LiveId" clId="{21569076-EAF4-4DD5-8793-BEC07B191E86}" dt="2021-09-02T08:20:25.448" v="916" actId="47"/>
        <pc:sldMkLst>
          <pc:docMk/>
          <pc:sldMk cId="3213348296" sldId="549"/>
        </pc:sldMkLst>
      </pc:sldChg>
      <pc:sldChg chg="addSp delSp modSp mod">
        <pc:chgData name="Nguyen Chi Son" userId="606856d02e9d83ac" providerId="LiveId" clId="{21569076-EAF4-4DD5-8793-BEC07B191E86}" dt="2021-09-02T08:17:48.227" v="740" actId="1076"/>
        <pc:sldMkLst>
          <pc:docMk/>
          <pc:sldMk cId="2951639226" sldId="592"/>
        </pc:sldMkLst>
        <pc:spChg chg="add mod">
          <ac:chgData name="Nguyen Chi Son" userId="606856d02e9d83ac" providerId="LiveId" clId="{21569076-EAF4-4DD5-8793-BEC07B191E86}" dt="2021-09-02T08:17:46.130" v="739" actId="1076"/>
          <ac:spMkLst>
            <pc:docMk/>
            <pc:sldMk cId="2951639226" sldId="592"/>
            <ac:spMk id="6" creationId="{8D6FE5CB-38A3-4192-BA67-2F814BE96A09}"/>
          </ac:spMkLst>
        </pc:spChg>
        <pc:spChg chg="mod">
          <ac:chgData name="Nguyen Chi Son" userId="606856d02e9d83ac" providerId="LiveId" clId="{21569076-EAF4-4DD5-8793-BEC07B191E86}" dt="2021-09-02T07:43:13.777" v="613" actId="20577"/>
          <ac:spMkLst>
            <pc:docMk/>
            <pc:sldMk cId="2951639226" sldId="592"/>
            <ac:spMk id="9" creationId="{9F4BC261-4781-4DFE-BA2B-77EE6F751C48}"/>
          </ac:spMkLst>
        </pc:spChg>
        <pc:spChg chg="del">
          <ac:chgData name="Nguyen Chi Son" userId="606856d02e9d83ac" providerId="LiveId" clId="{21569076-EAF4-4DD5-8793-BEC07B191E86}" dt="2021-09-02T07:42:57.117" v="480" actId="478"/>
          <ac:spMkLst>
            <pc:docMk/>
            <pc:sldMk cId="2951639226" sldId="592"/>
            <ac:spMk id="13" creationId="{6D2DFB58-1EB9-4656-85EA-F3D4AAB8D17D}"/>
          </ac:spMkLst>
        </pc:spChg>
        <pc:spChg chg="del">
          <ac:chgData name="Nguyen Chi Son" userId="606856d02e9d83ac" providerId="LiveId" clId="{21569076-EAF4-4DD5-8793-BEC07B191E86}" dt="2021-09-02T07:42:57.117" v="480" actId="478"/>
          <ac:spMkLst>
            <pc:docMk/>
            <pc:sldMk cId="2951639226" sldId="592"/>
            <ac:spMk id="14" creationId="{EA7B24C5-7359-49E6-B944-40457B92B206}"/>
          </ac:spMkLst>
        </pc:spChg>
        <pc:spChg chg="del">
          <ac:chgData name="Nguyen Chi Son" userId="606856d02e9d83ac" providerId="LiveId" clId="{21569076-EAF4-4DD5-8793-BEC07B191E86}" dt="2021-09-02T07:42:57.117" v="480" actId="478"/>
          <ac:spMkLst>
            <pc:docMk/>
            <pc:sldMk cId="2951639226" sldId="592"/>
            <ac:spMk id="15" creationId="{AC396071-B616-4E73-9573-E630D0D3B265}"/>
          </ac:spMkLst>
        </pc:spChg>
        <pc:spChg chg="del">
          <ac:chgData name="Nguyen Chi Son" userId="606856d02e9d83ac" providerId="LiveId" clId="{21569076-EAF4-4DD5-8793-BEC07B191E86}" dt="2021-09-02T07:42:57.117" v="480" actId="478"/>
          <ac:spMkLst>
            <pc:docMk/>
            <pc:sldMk cId="2951639226" sldId="592"/>
            <ac:spMk id="19" creationId="{F29950DC-B3ED-4401-97C0-DAC4A4B93272}"/>
          </ac:spMkLst>
        </pc:spChg>
        <pc:spChg chg="del">
          <ac:chgData name="Nguyen Chi Son" userId="606856d02e9d83ac" providerId="LiveId" clId="{21569076-EAF4-4DD5-8793-BEC07B191E86}" dt="2021-09-02T07:42:57.117" v="480" actId="478"/>
          <ac:spMkLst>
            <pc:docMk/>
            <pc:sldMk cId="2951639226" sldId="592"/>
            <ac:spMk id="22" creationId="{9B70231E-81A3-49E8-9FC2-611FABACFA81}"/>
          </ac:spMkLst>
        </pc:spChg>
        <pc:spChg chg="add mod">
          <ac:chgData name="Nguyen Chi Son" userId="606856d02e9d83ac" providerId="LiveId" clId="{21569076-EAF4-4DD5-8793-BEC07B191E86}" dt="2021-09-02T08:17:46.130" v="739" actId="1076"/>
          <ac:spMkLst>
            <pc:docMk/>
            <pc:sldMk cId="2951639226" sldId="592"/>
            <ac:spMk id="24" creationId="{4A948F33-FF49-4DF5-9262-65FA8E715A7D}"/>
          </ac:spMkLst>
        </pc:spChg>
        <pc:spChg chg="add mod">
          <ac:chgData name="Nguyen Chi Son" userId="606856d02e9d83ac" providerId="LiveId" clId="{21569076-EAF4-4DD5-8793-BEC07B191E86}" dt="2021-09-02T08:17:46.130" v="739" actId="1076"/>
          <ac:spMkLst>
            <pc:docMk/>
            <pc:sldMk cId="2951639226" sldId="592"/>
            <ac:spMk id="25" creationId="{555E8CB5-CE9F-4BFE-AD4E-ECA8CCF0BBCC}"/>
          </ac:spMkLst>
        </pc:spChg>
        <pc:spChg chg="add mod">
          <ac:chgData name="Nguyen Chi Son" userId="606856d02e9d83ac" providerId="LiveId" clId="{21569076-EAF4-4DD5-8793-BEC07B191E86}" dt="2021-09-02T08:17:46.130" v="739" actId="1076"/>
          <ac:spMkLst>
            <pc:docMk/>
            <pc:sldMk cId="2951639226" sldId="592"/>
            <ac:spMk id="26" creationId="{7644B3CE-D22A-489D-8198-C3C2141E95F6}"/>
          </ac:spMkLst>
        </pc:spChg>
        <pc:spChg chg="add mod">
          <ac:chgData name="Nguyen Chi Son" userId="606856d02e9d83ac" providerId="LiveId" clId="{21569076-EAF4-4DD5-8793-BEC07B191E86}" dt="2021-09-02T08:17:46.130" v="739" actId="1076"/>
          <ac:spMkLst>
            <pc:docMk/>
            <pc:sldMk cId="2951639226" sldId="592"/>
            <ac:spMk id="33" creationId="{37E638B8-C3E9-43AA-898A-CC66425AD216}"/>
          </ac:spMkLst>
        </pc:spChg>
        <pc:spChg chg="add mod">
          <ac:chgData name="Nguyen Chi Son" userId="606856d02e9d83ac" providerId="LiveId" clId="{21569076-EAF4-4DD5-8793-BEC07B191E86}" dt="2021-09-02T08:17:46.130" v="739" actId="1076"/>
          <ac:spMkLst>
            <pc:docMk/>
            <pc:sldMk cId="2951639226" sldId="592"/>
            <ac:spMk id="34" creationId="{41D2D6B1-2031-4F6E-A756-166A493115A1}"/>
          </ac:spMkLst>
        </pc:spChg>
        <pc:picChg chg="del">
          <ac:chgData name="Nguyen Chi Son" userId="606856d02e9d83ac" providerId="LiveId" clId="{21569076-EAF4-4DD5-8793-BEC07B191E86}" dt="2021-09-02T07:42:51.508" v="479" actId="478"/>
          <ac:picMkLst>
            <pc:docMk/>
            <pc:sldMk cId="2951639226" sldId="592"/>
            <ac:picMk id="3" creationId="{CE7BCD2E-8D13-4F30-8536-E673F1B2577F}"/>
          </ac:picMkLst>
        </pc:picChg>
        <pc:picChg chg="add mod modCrop">
          <ac:chgData name="Nguyen Chi Son" userId="606856d02e9d83ac" providerId="LiveId" clId="{21569076-EAF4-4DD5-8793-BEC07B191E86}" dt="2021-09-02T08:17:46.130" v="739" actId="1076"/>
          <ac:picMkLst>
            <pc:docMk/>
            <pc:sldMk cId="2951639226" sldId="592"/>
            <ac:picMk id="4" creationId="{7162C1D9-552D-48F2-BA5B-294CA5A02E0F}"/>
          </ac:picMkLst>
        </pc:picChg>
        <pc:picChg chg="del">
          <ac:chgData name="Nguyen Chi Son" userId="606856d02e9d83ac" providerId="LiveId" clId="{21569076-EAF4-4DD5-8793-BEC07B191E86}" dt="2021-09-02T07:42:57.117" v="480" actId="478"/>
          <ac:picMkLst>
            <pc:docMk/>
            <pc:sldMk cId="2951639226" sldId="592"/>
            <ac:picMk id="5" creationId="{1CF0CE51-E2DC-4A9A-A3AD-980262697A57}"/>
          </ac:picMkLst>
        </pc:picChg>
        <pc:picChg chg="add mod modCrop">
          <ac:chgData name="Nguyen Chi Son" userId="606856d02e9d83ac" providerId="LiveId" clId="{21569076-EAF4-4DD5-8793-BEC07B191E86}" dt="2021-09-02T08:17:46.130" v="739" actId="1076"/>
          <ac:picMkLst>
            <pc:docMk/>
            <pc:sldMk cId="2951639226" sldId="592"/>
            <ac:picMk id="17" creationId="{B1EB683D-80A5-466B-AF56-2E3EBC15D8A1}"/>
          </ac:picMkLst>
        </pc:picChg>
        <pc:picChg chg="del">
          <ac:chgData name="Nguyen Chi Son" userId="606856d02e9d83ac" providerId="LiveId" clId="{21569076-EAF4-4DD5-8793-BEC07B191E86}" dt="2021-09-02T07:42:57.117" v="480" actId="478"/>
          <ac:picMkLst>
            <pc:docMk/>
            <pc:sldMk cId="2951639226" sldId="592"/>
            <ac:picMk id="21" creationId="{A71EC9E4-11E7-47BF-BA14-D6253B31E9D4}"/>
          </ac:picMkLst>
        </pc:picChg>
        <pc:picChg chg="add mod modCrop">
          <ac:chgData name="Nguyen Chi Son" userId="606856d02e9d83ac" providerId="LiveId" clId="{21569076-EAF4-4DD5-8793-BEC07B191E86}" dt="2021-09-02T08:17:48.227" v="740" actId="1076"/>
          <ac:picMkLst>
            <pc:docMk/>
            <pc:sldMk cId="2951639226" sldId="592"/>
            <ac:picMk id="23" creationId="{FC8FB38F-983C-4801-B4C2-E17C3FF0A954}"/>
          </ac:picMkLst>
        </pc:picChg>
        <pc:cxnChg chg="add mod">
          <ac:chgData name="Nguyen Chi Son" userId="606856d02e9d83ac" providerId="LiveId" clId="{21569076-EAF4-4DD5-8793-BEC07B191E86}" dt="2021-09-02T08:17:46.130" v="739" actId="1076"/>
          <ac:cxnSpMkLst>
            <pc:docMk/>
            <pc:sldMk cId="2951639226" sldId="592"/>
            <ac:cxnSpMk id="8" creationId="{98F3AF01-7EA2-49D0-85DD-D66A8AE665D1}"/>
          </ac:cxnSpMkLst>
        </pc:cxnChg>
        <pc:cxnChg chg="del">
          <ac:chgData name="Nguyen Chi Son" userId="606856d02e9d83ac" providerId="LiveId" clId="{21569076-EAF4-4DD5-8793-BEC07B191E86}" dt="2021-09-02T07:42:57.117" v="480" actId="478"/>
          <ac:cxnSpMkLst>
            <pc:docMk/>
            <pc:sldMk cId="2951639226" sldId="592"/>
            <ac:cxnSpMk id="16" creationId="{95C596FD-ACE6-4F76-9290-49C8059ECEDB}"/>
          </ac:cxnSpMkLst>
        </pc:cxnChg>
        <pc:cxnChg chg="del">
          <ac:chgData name="Nguyen Chi Son" userId="606856d02e9d83ac" providerId="LiveId" clId="{21569076-EAF4-4DD5-8793-BEC07B191E86}" dt="2021-09-02T07:42:57.117" v="480" actId="478"/>
          <ac:cxnSpMkLst>
            <pc:docMk/>
            <pc:sldMk cId="2951639226" sldId="592"/>
            <ac:cxnSpMk id="18" creationId="{4865D118-6138-4E0B-B5DC-AC614C884FED}"/>
          </ac:cxnSpMkLst>
        </pc:cxnChg>
        <pc:cxnChg chg="del">
          <ac:chgData name="Nguyen Chi Son" userId="606856d02e9d83ac" providerId="LiveId" clId="{21569076-EAF4-4DD5-8793-BEC07B191E86}" dt="2021-09-02T07:42:57.117" v="480" actId="478"/>
          <ac:cxnSpMkLst>
            <pc:docMk/>
            <pc:sldMk cId="2951639226" sldId="592"/>
            <ac:cxnSpMk id="20" creationId="{21CEAE5E-DC23-438D-A43E-D6E31F73FDEC}"/>
          </ac:cxnSpMkLst>
        </pc:cxnChg>
        <pc:cxnChg chg="add del mod">
          <ac:chgData name="Nguyen Chi Son" userId="606856d02e9d83ac" providerId="LiveId" clId="{21569076-EAF4-4DD5-8793-BEC07B191E86}" dt="2021-09-02T08:15:31.626" v="716" actId="478"/>
          <ac:cxnSpMkLst>
            <pc:docMk/>
            <pc:sldMk cId="2951639226" sldId="592"/>
            <ac:cxnSpMk id="29" creationId="{F799272E-3121-4752-A69C-AC28F2493ED7}"/>
          </ac:cxnSpMkLst>
        </pc:cxnChg>
        <pc:cxnChg chg="add mod">
          <ac:chgData name="Nguyen Chi Son" userId="606856d02e9d83ac" providerId="LiveId" clId="{21569076-EAF4-4DD5-8793-BEC07B191E86}" dt="2021-09-02T08:17:46.130" v="739" actId="1076"/>
          <ac:cxnSpMkLst>
            <pc:docMk/>
            <pc:sldMk cId="2951639226" sldId="592"/>
            <ac:cxnSpMk id="31" creationId="{F84D07EF-C876-4F4F-8954-A0056097E8E6}"/>
          </ac:cxnSpMkLst>
        </pc:cxnChg>
      </pc:sldChg>
      <pc:sldChg chg="del">
        <pc:chgData name="Nguyen Chi Son" userId="606856d02e9d83ac" providerId="LiveId" clId="{21569076-EAF4-4DD5-8793-BEC07B191E86}" dt="2021-09-02T08:20:25.448" v="916" actId="47"/>
        <pc:sldMkLst>
          <pc:docMk/>
          <pc:sldMk cId="1291980650" sldId="594"/>
        </pc:sldMkLst>
      </pc:sldChg>
      <pc:sldChg chg="delSp modSp mod modAnim">
        <pc:chgData name="Nguyen Chi Son" userId="606856d02e9d83ac" providerId="LiveId" clId="{21569076-EAF4-4DD5-8793-BEC07B191E86}" dt="2021-09-02T08:35:50.962" v="2171" actId="1035"/>
        <pc:sldMkLst>
          <pc:docMk/>
          <pc:sldMk cId="1953741841" sldId="596"/>
        </pc:sldMkLst>
        <pc:spChg chg="mod">
          <ac:chgData name="Nguyen Chi Son" userId="606856d02e9d83ac" providerId="LiveId" clId="{21569076-EAF4-4DD5-8793-BEC07B191E86}" dt="2021-09-02T08:24:45.737" v="1493" actId="20577"/>
          <ac:spMkLst>
            <pc:docMk/>
            <pc:sldMk cId="1953741841" sldId="596"/>
            <ac:spMk id="2" creationId="{BA8A6260-CA4B-46A9-A06E-C71EE59E6992}"/>
          </ac:spMkLst>
        </pc:spChg>
        <pc:spChg chg="mod">
          <ac:chgData name="Nguyen Chi Son" userId="606856d02e9d83ac" providerId="LiveId" clId="{21569076-EAF4-4DD5-8793-BEC07B191E86}" dt="2021-09-02T08:35:50.962" v="2171" actId="1035"/>
          <ac:spMkLst>
            <pc:docMk/>
            <pc:sldMk cId="1953741841" sldId="596"/>
            <ac:spMk id="4" creationId="{0D159DDA-BA49-4E92-817D-8988A85A5610}"/>
          </ac:spMkLst>
        </pc:spChg>
        <pc:spChg chg="mod">
          <ac:chgData name="Nguyen Chi Son" userId="606856d02e9d83ac" providerId="LiveId" clId="{21569076-EAF4-4DD5-8793-BEC07B191E86}" dt="2021-09-02T08:35:50.962" v="2171" actId="1035"/>
          <ac:spMkLst>
            <pc:docMk/>
            <pc:sldMk cId="1953741841" sldId="596"/>
            <ac:spMk id="5" creationId="{34B18095-2B84-439E-80AD-AC5D4586BEAA}"/>
          </ac:spMkLst>
        </pc:spChg>
        <pc:spChg chg="mod">
          <ac:chgData name="Nguyen Chi Son" userId="606856d02e9d83ac" providerId="LiveId" clId="{21569076-EAF4-4DD5-8793-BEC07B191E86}" dt="2021-09-02T08:35:50.962" v="2171" actId="1035"/>
          <ac:spMkLst>
            <pc:docMk/>
            <pc:sldMk cId="1953741841" sldId="596"/>
            <ac:spMk id="11" creationId="{BB94417D-BA64-41A3-A335-F1084FC4EAAB}"/>
          </ac:spMkLst>
        </pc:spChg>
        <pc:spChg chg="mod">
          <ac:chgData name="Nguyen Chi Son" userId="606856d02e9d83ac" providerId="LiveId" clId="{21569076-EAF4-4DD5-8793-BEC07B191E86}" dt="2021-09-02T08:35:50.962" v="2171" actId="1035"/>
          <ac:spMkLst>
            <pc:docMk/>
            <pc:sldMk cId="1953741841" sldId="596"/>
            <ac:spMk id="14" creationId="{47690167-AC03-4A6E-8A65-B47A2BE69ACA}"/>
          </ac:spMkLst>
        </pc:spChg>
        <pc:picChg chg="del">
          <ac:chgData name="Nguyen Chi Son" userId="606856d02e9d83ac" providerId="LiveId" clId="{21569076-EAF4-4DD5-8793-BEC07B191E86}" dt="2021-09-02T08:20:31.583" v="919" actId="478"/>
          <ac:picMkLst>
            <pc:docMk/>
            <pc:sldMk cId="1953741841" sldId="596"/>
            <ac:picMk id="9" creationId="{3F727A10-4353-4AE1-8948-DA1301CFFEB4}"/>
          </ac:picMkLst>
        </pc:picChg>
      </pc:sldChg>
      <pc:sldChg chg="del">
        <pc:chgData name="Nguyen Chi Son" userId="606856d02e9d83ac" providerId="LiveId" clId="{21569076-EAF4-4DD5-8793-BEC07B191E86}" dt="2021-09-02T07:42:41.572" v="415" actId="47"/>
        <pc:sldMkLst>
          <pc:docMk/>
          <pc:sldMk cId="3916721958" sldId="597"/>
        </pc:sldMkLst>
      </pc:sldChg>
      <pc:sldChg chg="del">
        <pc:chgData name="Nguyen Chi Son" userId="606856d02e9d83ac" providerId="LiveId" clId="{21569076-EAF4-4DD5-8793-BEC07B191E86}" dt="2021-09-02T08:20:33.116" v="920" actId="47"/>
        <pc:sldMkLst>
          <pc:docMk/>
          <pc:sldMk cId="3670058632" sldId="598"/>
        </pc:sldMkLst>
      </pc:sldChg>
      <pc:sldChg chg="del">
        <pc:chgData name="Nguyen Chi Son" userId="606856d02e9d83ac" providerId="LiveId" clId="{21569076-EAF4-4DD5-8793-BEC07B191E86}" dt="2021-09-02T08:20:34.147" v="921" actId="47"/>
        <pc:sldMkLst>
          <pc:docMk/>
          <pc:sldMk cId="2490626851" sldId="599"/>
        </pc:sldMkLst>
      </pc:sldChg>
      <pc:sldChg chg="addSp delSp modSp add mod modAnim">
        <pc:chgData name="Nguyen Chi Son" userId="606856d02e9d83ac" providerId="LiveId" clId="{21569076-EAF4-4DD5-8793-BEC07B191E86}" dt="2021-09-02T08:36:07.016" v="2172"/>
        <pc:sldMkLst>
          <pc:docMk/>
          <pc:sldMk cId="2257398000" sldId="600"/>
        </pc:sldMkLst>
        <pc:spChg chg="del">
          <ac:chgData name="Nguyen Chi Son" userId="606856d02e9d83ac" providerId="LiveId" clId="{21569076-EAF4-4DD5-8793-BEC07B191E86}" dt="2021-09-02T08:18:24.594" v="742" actId="478"/>
          <ac:spMkLst>
            <pc:docMk/>
            <pc:sldMk cId="2257398000" sldId="600"/>
            <ac:spMk id="6" creationId="{8D6FE5CB-38A3-4192-BA67-2F814BE96A09}"/>
          </ac:spMkLst>
        </pc:spChg>
        <pc:spChg chg="del">
          <ac:chgData name="Nguyen Chi Son" userId="606856d02e9d83ac" providerId="LiveId" clId="{21569076-EAF4-4DD5-8793-BEC07B191E86}" dt="2021-09-02T08:18:24.594" v="742" actId="478"/>
          <ac:spMkLst>
            <pc:docMk/>
            <pc:sldMk cId="2257398000" sldId="600"/>
            <ac:spMk id="24" creationId="{4A948F33-FF49-4DF5-9262-65FA8E715A7D}"/>
          </ac:spMkLst>
        </pc:spChg>
        <pc:spChg chg="del">
          <ac:chgData name="Nguyen Chi Son" userId="606856d02e9d83ac" providerId="LiveId" clId="{21569076-EAF4-4DD5-8793-BEC07B191E86}" dt="2021-09-02T08:18:24.594" v="742" actId="478"/>
          <ac:spMkLst>
            <pc:docMk/>
            <pc:sldMk cId="2257398000" sldId="600"/>
            <ac:spMk id="25" creationId="{555E8CB5-CE9F-4BFE-AD4E-ECA8CCF0BBCC}"/>
          </ac:spMkLst>
        </pc:spChg>
        <pc:spChg chg="del">
          <ac:chgData name="Nguyen Chi Son" userId="606856d02e9d83ac" providerId="LiveId" clId="{21569076-EAF4-4DD5-8793-BEC07B191E86}" dt="2021-09-02T08:18:24.594" v="742" actId="478"/>
          <ac:spMkLst>
            <pc:docMk/>
            <pc:sldMk cId="2257398000" sldId="600"/>
            <ac:spMk id="26" creationId="{7644B3CE-D22A-489D-8198-C3C2141E95F6}"/>
          </ac:spMkLst>
        </pc:spChg>
        <pc:spChg chg="del">
          <ac:chgData name="Nguyen Chi Son" userId="606856d02e9d83ac" providerId="LiveId" clId="{21569076-EAF4-4DD5-8793-BEC07B191E86}" dt="2021-09-02T08:18:24.594" v="742" actId="478"/>
          <ac:spMkLst>
            <pc:docMk/>
            <pc:sldMk cId="2257398000" sldId="600"/>
            <ac:spMk id="33" creationId="{37E638B8-C3E9-43AA-898A-CC66425AD216}"/>
          </ac:spMkLst>
        </pc:spChg>
        <pc:spChg chg="del">
          <ac:chgData name="Nguyen Chi Son" userId="606856d02e9d83ac" providerId="LiveId" clId="{21569076-EAF4-4DD5-8793-BEC07B191E86}" dt="2021-09-02T08:18:24.594" v="742" actId="478"/>
          <ac:spMkLst>
            <pc:docMk/>
            <pc:sldMk cId="2257398000" sldId="600"/>
            <ac:spMk id="34" creationId="{41D2D6B1-2031-4F6E-A756-166A493115A1}"/>
          </ac:spMkLst>
        </pc:spChg>
        <pc:graphicFrameChg chg="add mod modGraphic">
          <ac:chgData name="Nguyen Chi Son" userId="606856d02e9d83ac" providerId="LiveId" clId="{21569076-EAF4-4DD5-8793-BEC07B191E86}" dt="2021-09-02T08:20:18.861" v="915" actId="2084"/>
          <ac:graphicFrameMkLst>
            <pc:docMk/>
            <pc:sldMk cId="2257398000" sldId="600"/>
            <ac:graphicFrameMk id="2" creationId="{1C30D0EC-778A-41DE-BD71-20DC685CF78C}"/>
          </ac:graphicFrameMkLst>
        </pc:graphicFrameChg>
        <pc:picChg chg="del">
          <ac:chgData name="Nguyen Chi Son" userId="606856d02e9d83ac" providerId="LiveId" clId="{21569076-EAF4-4DD5-8793-BEC07B191E86}" dt="2021-09-02T08:18:24.594" v="742" actId="478"/>
          <ac:picMkLst>
            <pc:docMk/>
            <pc:sldMk cId="2257398000" sldId="600"/>
            <ac:picMk id="4" creationId="{7162C1D9-552D-48F2-BA5B-294CA5A02E0F}"/>
          </ac:picMkLst>
        </pc:picChg>
        <pc:picChg chg="del">
          <ac:chgData name="Nguyen Chi Son" userId="606856d02e9d83ac" providerId="LiveId" clId="{21569076-EAF4-4DD5-8793-BEC07B191E86}" dt="2021-09-02T08:18:24.594" v="742" actId="478"/>
          <ac:picMkLst>
            <pc:docMk/>
            <pc:sldMk cId="2257398000" sldId="600"/>
            <ac:picMk id="17" creationId="{B1EB683D-80A5-466B-AF56-2E3EBC15D8A1}"/>
          </ac:picMkLst>
        </pc:picChg>
        <pc:picChg chg="del">
          <ac:chgData name="Nguyen Chi Son" userId="606856d02e9d83ac" providerId="LiveId" clId="{21569076-EAF4-4DD5-8793-BEC07B191E86}" dt="2021-09-02T08:18:24.594" v="742" actId="478"/>
          <ac:picMkLst>
            <pc:docMk/>
            <pc:sldMk cId="2257398000" sldId="600"/>
            <ac:picMk id="23" creationId="{FC8FB38F-983C-4801-B4C2-E17C3FF0A954}"/>
          </ac:picMkLst>
        </pc:picChg>
        <pc:cxnChg chg="del">
          <ac:chgData name="Nguyen Chi Son" userId="606856d02e9d83ac" providerId="LiveId" clId="{21569076-EAF4-4DD5-8793-BEC07B191E86}" dt="2021-09-02T08:18:24.594" v="742" actId="478"/>
          <ac:cxnSpMkLst>
            <pc:docMk/>
            <pc:sldMk cId="2257398000" sldId="600"/>
            <ac:cxnSpMk id="8" creationId="{98F3AF01-7EA2-49D0-85DD-D66A8AE665D1}"/>
          </ac:cxnSpMkLst>
        </pc:cxnChg>
        <pc:cxnChg chg="del">
          <ac:chgData name="Nguyen Chi Son" userId="606856d02e9d83ac" providerId="LiveId" clId="{21569076-EAF4-4DD5-8793-BEC07B191E86}" dt="2021-09-02T08:18:24.594" v="742" actId="478"/>
          <ac:cxnSpMkLst>
            <pc:docMk/>
            <pc:sldMk cId="2257398000" sldId="600"/>
            <ac:cxnSpMk id="31" creationId="{F84D07EF-C876-4F4F-8954-A0056097E8E6}"/>
          </ac:cxnSpMkLst>
        </pc:cxnChg>
      </pc:sldChg>
      <pc:sldChg chg="addSp delSp modSp add mod ord modAnim">
        <pc:chgData name="Nguyen Chi Son" userId="606856d02e9d83ac" providerId="LiveId" clId="{21569076-EAF4-4DD5-8793-BEC07B191E86}" dt="2021-09-02T08:36:35.405" v="2175"/>
        <pc:sldMkLst>
          <pc:docMk/>
          <pc:sldMk cId="1368910658" sldId="601"/>
        </pc:sldMkLst>
        <pc:spChg chg="mod">
          <ac:chgData name="Nguyen Chi Son" userId="606856d02e9d83ac" providerId="LiveId" clId="{21569076-EAF4-4DD5-8793-BEC07B191E86}" dt="2021-09-02T08:22:10.248" v="1329" actId="20577"/>
          <ac:spMkLst>
            <pc:docMk/>
            <pc:sldMk cId="1368910658" sldId="601"/>
            <ac:spMk id="9" creationId="{9F4BC261-4781-4DFE-BA2B-77EE6F751C48}"/>
          </ac:spMkLst>
        </pc:spChg>
        <pc:graphicFrameChg chg="del">
          <ac:chgData name="Nguyen Chi Son" userId="606856d02e9d83ac" providerId="LiveId" clId="{21569076-EAF4-4DD5-8793-BEC07B191E86}" dt="2021-09-02T08:22:20.082" v="1330" actId="478"/>
          <ac:graphicFrameMkLst>
            <pc:docMk/>
            <pc:sldMk cId="1368910658" sldId="601"/>
            <ac:graphicFrameMk id="2" creationId="{1C30D0EC-778A-41DE-BD71-20DC685CF78C}"/>
          </ac:graphicFrameMkLst>
        </pc:graphicFrameChg>
        <pc:picChg chg="add mod">
          <ac:chgData name="Nguyen Chi Son" userId="606856d02e9d83ac" providerId="LiveId" clId="{21569076-EAF4-4DD5-8793-BEC07B191E86}" dt="2021-09-02T08:22:26.890" v="1336" actId="1076"/>
          <ac:picMkLst>
            <pc:docMk/>
            <pc:sldMk cId="1368910658" sldId="601"/>
            <ac:picMk id="4" creationId="{C0750555-2930-455A-B83B-416010BE0C3A}"/>
          </ac:picMkLst>
        </pc:picChg>
      </pc:sldChg>
      <pc:sldChg chg="addSp modSp add mod">
        <pc:chgData name="Nguyen Chi Son" userId="606856d02e9d83ac" providerId="LiveId" clId="{21569076-EAF4-4DD5-8793-BEC07B191E86}" dt="2021-09-02T08:35:44.177" v="2132" actId="1036"/>
        <pc:sldMkLst>
          <pc:docMk/>
          <pc:sldMk cId="29285270" sldId="602"/>
        </pc:sldMkLst>
        <pc:spChg chg="mod">
          <ac:chgData name="Nguyen Chi Son" userId="606856d02e9d83ac" providerId="LiveId" clId="{21569076-EAF4-4DD5-8793-BEC07B191E86}" dt="2021-09-02T08:27:29.285" v="1941" actId="20577"/>
          <ac:spMkLst>
            <pc:docMk/>
            <pc:sldMk cId="29285270" sldId="602"/>
            <ac:spMk id="2" creationId="{BA8A6260-CA4B-46A9-A06E-C71EE59E6992}"/>
          </ac:spMkLst>
        </pc:spChg>
        <pc:spChg chg="mod">
          <ac:chgData name="Nguyen Chi Son" userId="606856d02e9d83ac" providerId="LiveId" clId="{21569076-EAF4-4DD5-8793-BEC07B191E86}" dt="2021-09-02T08:35:44.177" v="2132" actId="1036"/>
          <ac:spMkLst>
            <pc:docMk/>
            <pc:sldMk cId="29285270" sldId="602"/>
            <ac:spMk id="4" creationId="{0D159DDA-BA49-4E92-817D-8988A85A5610}"/>
          </ac:spMkLst>
        </pc:spChg>
        <pc:spChg chg="mod">
          <ac:chgData name="Nguyen Chi Son" userId="606856d02e9d83ac" providerId="LiveId" clId="{21569076-EAF4-4DD5-8793-BEC07B191E86}" dt="2021-09-02T08:35:44.177" v="2132" actId="1036"/>
          <ac:spMkLst>
            <pc:docMk/>
            <pc:sldMk cId="29285270" sldId="602"/>
            <ac:spMk id="5" creationId="{34B18095-2B84-439E-80AD-AC5D4586BEAA}"/>
          </ac:spMkLst>
        </pc:spChg>
        <pc:spChg chg="mod">
          <ac:chgData name="Nguyen Chi Son" userId="606856d02e9d83ac" providerId="LiveId" clId="{21569076-EAF4-4DD5-8793-BEC07B191E86}" dt="2021-09-02T08:35:44.177" v="2132" actId="1036"/>
          <ac:spMkLst>
            <pc:docMk/>
            <pc:sldMk cId="29285270" sldId="602"/>
            <ac:spMk id="11" creationId="{BB94417D-BA64-41A3-A335-F1084FC4EAAB}"/>
          </ac:spMkLst>
        </pc:spChg>
        <pc:spChg chg="mod">
          <ac:chgData name="Nguyen Chi Son" userId="606856d02e9d83ac" providerId="LiveId" clId="{21569076-EAF4-4DD5-8793-BEC07B191E86}" dt="2021-09-02T08:35:44.177" v="2132" actId="1036"/>
          <ac:spMkLst>
            <pc:docMk/>
            <pc:sldMk cId="29285270" sldId="602"/>
            <ac:spMk id="14" creationId="{47690167-AC03-4A6E-8A65-B47A2BE69ACA}"/>
          </ac:spMkLst>
        </pc:spChg>
        <pc:picChg chg="add mod">
          <ac:chgData name="Nguyen Chi Son" userId="606856d02e9d83ac" providerId="LiveId" clId="{21569076-EAF4-4DD5-8793-BEC07B191E86}" dt="2021-09-02T08:35:39.958" v="2106" actId="1076"/>
          <ac:picMkLst>
            <pc:docMk/>
            <pc:sldMk cId="29285270" sldId="602"/>
            <ac:picMk id="6" creationId="{F98D7CAC-E7B1-4E99-B1A6-0AA060803C45}"/>
          </ac:picMkLst>
        </pc:picChg>
      </pc:sldChg>
    </pc:docChg>
  </pc:docChgLst>
  <pc:docChgLst>
    <pc:chgData name="Nguyen Chi Son" userId="606856d02e9d83ac" providerId="LiveId" clId="{A39CA402-E5A0-43BD-9728-8A300BACD9F1}"/>
    <pc:docChg chg="undo custSel addSld delSld modSld">
      <pc:chgData name="Nguyen Chi Son" userId="606856d02e9d83ac" providerId="LiveId" clId="{A39CA402-E5A0-43BD-9728-8A300BACD9F1}" dt="2021-10-14T10:56:02.222" v="2888"/>
      <pc:docMkLst>
        <pc:docMk/>
      </pc:docMkLst>
      <pc:sldChg chg="modSp mod">
        <pc:chgData name="Nguyen Chi Son" userId="606856d02e9d83ac" providerId="LiveId" clId="{A39CA402-E5A0-43BD-9728-8A300BACD9F1}" dt="2021-10-14T10:28:04.215" v="35" actId="20577"/>
        <pc:sldMkLst>
          <pc:docMk/>
          <pc:sldMk cId="2922349590" sldId="256"/>
        </pc:sldMkLst>
        <pc:spChg chg="mod">
          <ac:chgData name="Nguyen Chi Son" userId="606856d02e9d83ac" providerId="LiveId" clId="{A39CA402-E5A0-43BD-9728-8A300BACD9F1}" dt="2021-10-14T10:28:04.215" v="35" actId="20577"/>
          <ac:spMkLst>
            <pc:docMk/>
            <pc:sldMk cId="2922349590" sldId="256"/>
            <ac:spMk id="136" creationId="{C574B640-0199-463F-87CA-8E3956B46E10}"/>
          </ac:spMkLst>
        </pc:spChg>
      </pc:sldChg>
      <pc:sldChg chg="modSp mod">
        <pc:chgData name="Nguyen Chi Son" userId="606856d02e9d83ac" providerId="LiveId" clId="{A39CA402-E5A0-43BD-9728-8A300BACD9F1}" dt="2021-10-14T10:31:13.355" v="385" actId="1035"/>
        <pc:sldMkLst>
          <pc:docMk/>
          <pc:sldMk cId="2812505328" sldId="362"/>
        </pc:sldMkLst>
        <pc:spChg chg="mod">
          <ac:chgData name="Nguyen Chi Son" userId="606856d02e9d83ac" providerId="LiveId" clId="{A39CA402-E5A0-43BD-9728-8A300BACD9F1}" dt="2021-10-14T10:31:09.605" v="364" actId="20577"/>
          <ac:spMkLst>
            <pc:docMk/>
            <pc:sldMk cId="2812505328" sldId="362"/>
            <ac:spMk id="2" creationId="{DAF08EC2-5D0D-48D9-855C-A59C0E5ED55B}"/>
          </ac:spMkLst>
        </pc:spChg>
        <pc:spChg chg="mod">
          <ac:chgData name="Nguyen Chi Son" userId="606856d02e9d83ac" providerId="LiveId" clId="{A39CA402-E5A0-43BD-9728-8A300BACD9F1}" dt="2021-10-14T10:31:13.355" v="385" actId="1035"/>
          <ac:spMkLst>
            <pc:docMk/>
            <pc:sldMk cId="2812505328" sldId="362"/>
            <ac:spMk id="3" creationId="{8CD51C9F-FCB0-4185-93E6-835FC05E1B10}"/>
          </ac:spMkLst>
        </pc:spChg>
      </pc:sldChg>
      <pc:sldChg chg="addSp delSp modSp mod">
        <pc:chgData name="Nguyen Chi Son" userId="606856d02e9d83ac" providerId="LiveId" clId="{A39CA402-E5A0-43BD-9728-8A300BACD9F1}" dt="2021-10-14T10:38:52.917" v="1158" actId="20577"/>
        <pc:sldMkLst>
          <pc:docMk/>
          <pc:sldMk cId="3298182474" sldId="547"/>
        </pc:sldMkLst>
        <pc:spChg chg="mod">
          <ac:chgData name="Nguyen Chi Son" userId="606856d02e9d83ac" providerId="LiveId" clId="{A39CA402-E5A0-43BD-9728-8A300BACD9F1}" dt="2021-10-14T10:31:56.677" v="587" actId="20577"/>
          <ac:spMkLst>
            <pc:docMk/>
            <pc:sldMk cId="3298182474" sldId="547"/>
            <ac:spMk id="2" creationId="{BA8A6260-CA4B-46A9-A06E-C71EE59E6992}"/>
          </ac:spMkLst>
        </pc:spChg>
        <pc:spChg chg="del">
          <ac:chgData name="Nguyen Chi Son" userId="606856d02e9d83ac" providerId="LiveId" clId="{A39CA402-E5A0-43BD-9728-8A300BACD9F1}" dt="2021-10-14T10:28:34.161" v="84" actId="478"/>
          <ac:spMkLst>
            <pc:docMk/>
            <pc:sldMk cId="3298182474" sldId="547"/>
            <ac:spMk id="7" creationId="{CF632240-EE73-4E45-BA66-6CA6C40409AF}"/>
          </ac:spMkLst>
        </pc:spChg>
        <pc:spChg chg="del">
          <ac:chgData name="Nguyen Chi Son" userId="606856d02e9d83ac" providerId="LiveId" clId="{A39CA402-E5A0-43BD-9728-8A300BACD9F1}" dt="2021-10-14T10:28:34.161" v="84" actId="478"/>
          <ac:spMkLst>
            <pc:docMk/>
            <pc:sldMk cId="3298182474" sldId="547"/>
            <ac:spMk id="11" creationId="{6CF40600-D82A-4EA1-B2FB-E5E7F6990C86}"/>
          </ac:spMkLst>
        </pc:spChg>
        <pc:spChg chg="del">
          <ac:chgData name="Nguyen Chi Son" userId="606856d02e9d83ac" providerId="LiveId" clId="{A39CA402-E5A0-43BD-9728-8A300BACD9F1}" dt="2021-10-14T10:28:34.161" v="84" actId="478"/>
          <ac:spMkLst>
            <pc:docMk/>
            <pc:sldMk cId="3298182474" sldId="547"/>
            <ac:spMk id="13" creationId="{28811683-A380-4293-A052-4ED20B00D3A1}"/>
          </ac:spMkLst>
        </pc:spChg>
        <pc:spChg chg="del">
          <ac:chgData name="Nguyen Chi Son" userId="606856d02e9d83ac" providerId="LiveId" clId="{A39CA402-E5A0-43BD-9728-8A300BACD9F1}" dt="2021-10-14T10:28:34.161" v="84" actId="478"/>
          <ac:spMkLst>
            <pc:docMk/>
            <pc:sldMk cId="3298182474" sldId="547"/>
            <ac:spMk id="17" creationId="{4F6F8A7E-D9F4-452F-9557-F3D4BA22C727}"/>
          </ac:spMkLst>
        </pc:spChg>
        <pc:spChg chg="del">
          <ac:chgData name="Nguyen Chi Son" userId="606856d02e9d83ac" providerId="LiveId" clId="{A39CA402-E5A0-43BD-9728-8A300BACD9F1}" dt="2021-10-14T10:28:34.161" v="84" actId="478"/>
          <ac:spMkLst>
            <pc:docMk/>
            <pc:sldMk cId="3298182474" sldId="547"/>
            <ac:spMk id="19" creationId="{7FE1E98E-9EB8-4F5F-8FF4-F0994BDBABA4}"/>
          </ac:spMkLst>
        </pc:spChg>
        <pc:spChg chg="del">
          <ac:chgData name="Nguyen Chi Son" userId="606856d02e9d83ac" providerId="LiveId" clId="{A39CA402-E5A0-43BD-9728-8A300BACD9F1}" dt="2021-10-14T10:28:34.161" v="84" actId="478"/>
          <ac:spMkLst>
            <pc:docMk/>
            <pc:sldMk cId="3298182474" sldId="547"/>
            <ac:spMk id="20" creationId="{143F37B3-25FF-439F-8BAD-3AFBA9141796}"/>
          </ac:spMkLst>
        </pc:spChg>
        <pc:spChg chg="del">
          <ac:chgData name="Nguyen Chi Son" userId="606856d02e9d83ac" providerId="LiveId" clId="{A39CA402-E5A0-43BD-9728-8A300BACD9F1}" dt="2021-10-14T10:28:34.161" v="84" actId="478"/>
          <ac:spMkLst>
            <pc:docMk/>
            <pc:sldMk cId="3298182474" sldId="547"/>
            <ac:spMk id="21" creationId="{DD6D4EC0-C256-49A3-88C2-B0E1DB9BC5B4}"/>
          </ac:spMkLst>
        </pc:spChg>
        <pc:spChg chg="add mod">
          <ac:chgData name="Nguyen Chi Son" userId="606856d02e9d83ac" providerId="LiveId" clId="{A39CA402-E5A0-43BD-9728-8A300BACD9F1}" dt="2021-10-14T10:38:52.917" v="1158" actId="20577"/>
          <ac:spMkLst>
            <pc:docMk/>
            <pc:sldMk cId="3298182474" sldId="547"/>
            <ac:spMk id="23" creationId="{A3CA9D35-35B6-493F-8590-514DBA6E36B8}"/>
          </ac:spMkLst>
        </pc:spChg>
        <pc:spChg chg="del">
          <ac:chgData name="Nguyen Chi Son" userId="606856d02e9d83ac" providerId="LiveId" clId="{A39CA402-E5A0-43BD-9728-8A300BACD9F1}" dt="2021-10-14T10:28:34.161" v="84" actId="478"/>
          <ac:spMkLst>
            <pc:docMk/>
            <pc:sldMk cId="3298182474" sldId="547"/>
            <ac:spMk id="27" creationId="{44AB2BCC-4DCB-4EB3-9205-7EB5543B0915}"/>
          </ac:spMkLst>
        </pc:spChg>
        <pc:spChg chg="del">
          <ac:chgData name="Nguyen Chi Son" userId="606856d02e9d83ac" providerId="LiveId" clId="{A39CA402-E5A0-43BD-9728-8A300BACD9F1}" dt="2021-10-14T10:28:34.161" v="84" actId="478"/>
          <ac:spMkLst>
            <pc:docMk/>
            <pc:sldMk cId="3298182474" sldId="547"/>
            <ac:spMk id="29" creationId="{74D1074E-AE41-4D7A-BA25-FED2D288FBB5}"/>
          </ac:spMkLst>
        </pc:spChg>
        <pc:spChg chg="del">
          <ac:chgData name="Nguyen Chi Son" userId="606856d02e9d83ac" providerId="LiveId" clId="{A39CA402-E5A0-43BD-9728-8A300BACD9F1}" dt="2021-10-14T10:28:34.161" v="84" actId="478"/>
          <ac:spMkLst>
            <pc:docMk/>
            <pc:sldMk cId="3298182474" sldId="547"/>
            <ac:spMk id="32" creationId="{B8C18685-FBD3-4D04-82D7-33D5E390FEEC}"/>
          </ac:spMkLst>
        </pc:spChg>
        <pc:spChg chg="del">
          <ac:chgData name="Nguyen Chi Son" userId="606856d02e9d83ac" providerId="LiveId" clId="{A39CA402-E5A0-43BD-9728-8A300BACD9F1}" dt="2021-10-14T10:28:34.161" v="84" actId="478"/>
          <ac:spMkLst>
            <pc:docMk/>
            <pc:sldMk cId="3298182474" sldId="547"/>
            <ac:spMk id="33" creationId="{6332ADD6-DFA1-4414-A64E-B4B7F2D9C4B8}"/>
          </ac:spMkLst>
        </pc:spChg>
        <pc:picChg chg="del">
          <ac:chgData name="Nguyen Chi Son" userId="606856d02e9d83ac" providerId="LiveId" clId="{A39CA402-E5A0-43BD-9728-8A300BACD9F1}" dt="2021-10-14T10:28:24.126" v="83" actId="478"/>
          <ac:picMkLst>
            <pc:docMk/>
            <pc:sldMk cId="3298182474" sldId="547"/>
            <ac:picMk id="4" creationId="{47BC5398-1CE7-40CC-8792-8C62286B0656}"/>
          </ac:picMkLst>
        </pc:picChg>
        <pc:picChg chg="add mod">
          <ac:chgData name="Nguyen Chi Son" userId="606856d02e9d83ac" providerId="LiveId" clId="{A39CA402-E5A0-43BD-9728-8A300BACD9F1}" dt="2021-10-14T10:37:24.466" v="1103" actId="1076"/>
          <ac:picMkLst>
            <pc:docMk/>
            <pc:sldMk cId="3298182474" sldId="547"/>
            <ac:picMk id="5" creationId="{821B5B6B-81D4-426D-93FD-20B341166DF1}"/>
          </ac:picMkLst>
        </pc:picChg>
        <pc:cxnChg chg="del">
          <ac:chgData name="Nguyen Chi Son" userId="606856d02e9d83ac" providerId="LiveId" clId="{A39CA402-E5A0-43BD-9728-8A300BACD9F1}" dt="2021-10-14T10:28:34.161" v="84" actId="478"/>
          <ac:cxnSpMkLst>
            <pc:docMk/>
            <pc:sldMk cId="3298182474" sldId="547"/>
            <ac:cxnSpMk id="9" creationId="{7D473569-4A2F-41F8-80E9-ACF2AC9F9418}"/>
          </ac:cxnSpMkLst>
        </pc:cxnChg>
        <pc:cxnChg chg="del">
          <ac:chgData name="Nguyen Chi Son" userId="606856d02e9d83ac" providerId="LiveId" clId="{A39CA402-E5A0-43BD-9728-8A300BACD9F1}" dt="2021-10-14T10:28:34.161" v="84" actId="478"/>
          <ac:cxnSpMkLst>
            <pc:docMk/>
            <pc:sldMk cId="3298182474" sldId="547"/>
            <ac:cxnSpMk id="22" creationId="{35DB3A1A-55BF-4347-AF3E-D8FEF37B3F1B}"/>
          </ac:cxnSpMkLst>
        </pc:cxnChg>
        <pc:cxnChg chg="del">
          <ac:chgData name="Nguyen Chi Son" userId="606856d02e9d83ac" providerId="LiveId" clId="{A39CA402-E5A0-43BD-9728-8A300BACD9F1}" dt="2021-10-14T10:28:34.161" v="84" actId="478"/>
          <ac:cxnSpMkLst>
            <pc:docMk/>
            <pc:sldMk cId="3298182474" sldId="547"/>
            <ac:cxnSpMk id="24" creationId="{683B5B64-5BE7-4653-878F-C7E4FF80A855}"/>
          </ac:cxnSpMkLst>
        </pc:cxnChg>
        <pc:cxnChg chg="del">
          <ac:chgData name="Nguyen Chi Son" userId="606856d02e9d83ac" providerId="LiveId" clId="{A39CA402-E5A0-43BD-9728-8A300BACD9F1}" dt="2021-10-14T10:28:34.161" v="84" actId="478"/>
          <ac:cxnSpMkLst>
            <pc:docMk/>
            <pc:sldMk cId="3298182474" sldId="547"/>
            <ac:cxnSpMk id="30" creationId="{84475446-947B-4AFA-B971-C09C08B5A29B}"/>
          </ac:cxnSpMkLst>
        </pc:cxnChg>
        <pc:cxnChg chg="del">
          <ac:chgData name="Nguyen Chi Son" userId="606856d02e9d83ac" providerId="LiveId" clId="{A39CA402-E5A0-43BD-9728-8A300BACD9F1}" dt="2021-10-14T10:28:34.161" v="84" actId="478"/>
          <ac:cxnSpMkLst>
            <pc:docMk/>
            <pc:sldMk cId="3298182474" sldId="547"/>
            <ac:cxnSpMk id="34" creationId="{210D1D64-FAED-42F7-8C70-62844553A7FB}"/>
          </ac:cxnSpMkLst>
        </pc:cxnChg>
      </pc:sldChg>
      <pc:sldChg chg="del">
        <pc:chgData name="Nguyen Chi Son" userId="606856d02e9d83ac" providerId="LiveId" clId="{A39CA402-E5A0-43BD-9728-8A300BACD9F1}" dt="2021-10-14T10:55:42.582" v="2879" actId="47"/>
        <pc:sldMkLst>
          <pc:docMk/>
          <pc:sldMk cId="3023646297" sldId="614"/>
        </pc:sldMkLst>
      </pc:sldChg>
      <pc:sldChg chg="del">
        <pc:chgData name="Nguyen Chi Son" userId="606856d02e9d83ac" providerId="LiveId" clId="{A39CA402-E5A0-43BD-9728-8A300BACD9F1}" dt="2021-10-14T10:55:42.582" v="2879" actId="47"/>
        <pc:sldMkLst>
          <pc:docMk/>
          <pc:sldMk cId="3607990327" sldId="616"/>
        </pc:sldMkLst>
      </pc:sldChg>
      <pc:sldChg chg="addSp delSp modSp mod delAnim modAnim">
        <pc:chgData name="Nguyen Chi Son" userId="606856d02e9d83ac" providerId="LiveId" clId="{A39CA402-E5A0-43BD-9728-8A300BACD9F1}" dt="2021-10-14T10:55:56.925" v="2884"/>
        <pc:sldMkLst>
          <pc:docMk/>
          <pc:sldMk cId="2463127679" sldId="724"/>
        </pc:sldMkLst>
        <pc:spChg chg="del">
          <ac:chgData name="Nguyen Chi Son" userId="606856d02e9d83ac" providerId="LiveId" clId="{A39CA402-E5A0-43BD-9728-8A300BACD9F1}" dt="2021-10-14T10:46:09.503" v="1792" actId="478"/>
          <ac:spMkLst>
            <pc:docMk/>
            <pc:sldMk cId="2463127679" sldId="724"/>
            <ac:spMk id="10" creationId="{2DEA87A2-0D95-48D5-B5DC-A79069C3756A}"/>
          </ac:spMkLst>
        </pc:spChg>
        <pc:spChg chg="del">
          <ac:chgData name="Nguyen Chi Son" userId="606856d02e9d83ac" providerId="LiveId" clId="{A39CA402-E5A0-43BD-9728-8A300BACD9F1}" dt="2021-10-14T10:46:09.503" v="1792" actId="478"/>
          <ac:spMkLst>
            <pc:docMk/>
            <pc:sldMk cId="2463127679" sldId="724"/>
            <ac:spMk id="11" creationId="{A7C1F49B-1C63-47D1-82ED-903D01476FE3}"/>
          </ac:spMkLst>
        </pc:spChg>
        <pc:spChg chg="del">
          <ac:chgData name="Nguyen Chi Son" userId="606856d02e9d83ac" providerId="LiveId" clId="{A39CA402-E5A0-43BD-9728-8A300BACD9F1}" dt="2021-10-14T10:46:09.503" v="1792" actId="478"/>
          <ac:spMkLst>
            <pc:docMk/>
            <pc:sldMk cId="2463127679" sldId="724"/>
            <ac:spMk id="12" creationId="{7F5DC5B2-858D-4AB4-A0A5-D6C8E4A33B2C}"/>
          </ac:spMkLst>
        </pc:spChg>
        <pc:spChg chg="del">
          <ac:chgData name="Nguyen Chi Son" userId="606856d02e9d83ac" providerId="LiveId" clId="{A39CA402-E5A0-43BD-9728-8A300BACD9F1}" dt="2021-10-14T10:46:09.503" v="1792" actId="478"/>
          <ac:spMkLst>
            <pc:docMk/>
            <pc:sldMk cId="2463127679" sldId="724"/>
            <ac:spMk id="13" creationId="{93A94681-C6E7-4B84-94D3-A2F86D722163}"/>
          </ac:spMkLst>
        </pc:spChg>
        <pc:spChg chg="mod">
          <ac:chgData name="Nguyen Chi Son" userId="606856d02e9d83ac" providerId="LiveId" clId="{A39CA402-E5A0-43BD-9728-8A300BACD9F1}" dt="2021-10-14T10:51:22.423" v="2126" actId="1035"/>
          <ac:spMkLst>
            <pc:docMk/>
            <pc:sldMk cId="2463127679" sldId="724"/>
            <ac:spMk id="14" creationId="{A530074C-9975-4D4F-AC15-005B11433C74}"/>
          </ac:spMkLst>
        </pc:spChg>
        <pc:spChg chg="mod">
          <ac:chgData name="Nguyen Chi Son" userId="606856d02e9d83ac" providerId="LiveId" clId="{A39CA402-E5A0-43BD-9728-8A300BACD9F1}" dt="2021-10-14T10:51:22.423" v="2126" actId="1035"/>
          <ac:spMkLst>
            <pc:docMk/>
            <pc:sldMk cId="2463127679" sldId="724"/>
            <ac:spMk id="15" creationId="{EC5263CE-BE2F-44C4-BD89-2666D2873C33}"/>
          </ac:spMkLst>
        </pc:spChg>
        <pc:spChg chg="mod">
          <ac:chgData name="Nguyen Chi Son" userId="606856d02e9d83ac" providerId="LiveId" clId="{A39CA402-E5A0-43BD-9728-8A300BACD9F1}" dt="2021-10-14T10:45:05.399" v="1791" actId="20577"/>
          <ac:spMkLst>
            <pc:docMk/>
            <pc:sldMk cId="2463127679" sldId="724"/>
            <ac:spMk id="19" creationId="{9C339D16-68E4-43C4-A62E-D0146138D23B}"/>
          </ac:spMkLst>
        </pc:spChg>
        <pc:picChg chg="del">
          <ac:chgData name="Nguyen Chi Son" userId="606856d02e9d83ac" providerId="LiveId" clId="{A39CA402-E5A0-43BD-9728-8A300BACD9F1}" dt="2021-10-14T10:44:07.456" v="1409" actId="478"/>
          <ac:picMkLst>
            <pc:docMk/>
            <pc:sldMk cId="2463127679" sldId="724"/>
            <ac:picMk id="4" creationId="{A558A3FA-5866-4BA7-953A-111C1ACED532}"/>
          </ac:picMkLst>
        </pc:picChg>
        <pc:picChg chg="add mod">
          <ac:chgData name="Nguyen Chi Son" userId="606856d02e9d83ac" providerId="LiveId" clId="{A39CA402-E5A0-43BD-9728-8A300BACD9F1}" dt="2021-10-14T10:51:17.970" v="2117" actId="1076"/>
          <ac:picMkLst>
            <pc:docMk/>
            <pc:sldMk cId="2463127679" sldId="724"/>
            <ac:picMk id="1026" creationId="{5F3BA7E9-CF62-4E51-B340-307E3E6AE458}"/>
          </ac:picMkLst>
        </pc:picChg>
        <pc:picChg chg="add mod">
          <ac:chgData name="Nguyen Chi Son" userId="606856d02e9d83ac" providerId="LiveId" clId="{A39CA402-E5A0-43BD-9728-8A300BACD9F1}" dt="2021-10-14T10:51:19.798" v="2118" actId="1076"/>
          <ac:picMkLst>
            <pc:docMk/>
            <pc:sldMk cId="2463127679" sldId="724"/>
            <ac:picMk id="1028" creationId="{8D596280-D22C-42BE-A1AC-717684001CB4}"/>
          </ac:picMkLst>
        </pc:picChg>
        <pc:cxnChg chg="del">
          <ac:chgData name="Nguyen Chi Son" userId="606856d02e9d83ac" providerId="LiveId" clId="{A39CA402-E5A0-43BD-9728-8A300BACD9F1}" dt="2021-10-14T10:46:09.503" v="1792" actId="478"/>
          <ac:cxnSpMkLst>
            <pc:docMk/>
            <pc:sldMk cId="2463127679" sldId="724"/>
            <ac:cxnSpMk id="16" creationId="{3221896F-54A6-443F-A329-08714C1B97A2}"/>
          </ac:cxnSpMkLst>
        </pc:cxnChg>
        <pc:cxnChg chg="del">
          <ac:chgData name="Nguyen Chi Son" userId="606856d02e9d83ac" providerId="LiveId" clId="{A39CA402-E5A0-43BD-9728-8A300BACD9F1}" dt="2021-10-14T10:46:09.503" v="1792" actId="478"/>
          <ac:cxnSpMkLst>
            <pc:docMk/>
            <pc:sldMk cId="2463127679" sldId="724"/>
            <ac:cxnSpMk id="17" creationId="{9DFDC775-7AC4-4AA5-892A-5BB66FBFC45B}"/>
          </ac:cxnSpMkLst>
        </pc:cxnChg>
        <pc:cxnChg chg="del">
          <ac:chgData name="Nguyen Chi Son" userId="606856d02e9d83ac" providerId="LiveId" clId="{A39CA402-E5A0-43BD-9728-8A300BACD9F1}" dt="2021-10-14T10:46:09.503" v="1792" actId="478"/>
          <ac:cxnSpMkLst>
            <pc:docMk/>
            <pc:sldMk cId="2463127679" sldId="724"/>
            <ac:cxnSpMk id="18" creationId="{FEC8261C-6E9E-473D-8237-002E0E7BE896}"/>
          </ac:cxnSpMkLst>
        </pc:cxnChg>
      </pc:sldChg>
      <pc:sldChg chg="del">
        <pc:chgData name="Nguyen Chi Son" userId="606856d02e9d83ac" providerId="LiveId" clId="{A39CA402-E5A0-43BD-9728-8A300BACD9F1}" dt="2021-10-14T10:55:42.582" v="2879" actId="47"/>
        <pc:sldMkLst>
          <pc:docMk/>
          <pc:sldMk cId="2868942840" sldId="725"/>
        </pc:sldMkLst>
      </pc:sldChg>
      <pc:sldChg chg="del">
        <pc:chgData name="Nguyen Chi Son" userId="606856d02e9d83ac" providerId="LiveId" clId="{A39CA402-E5A0-43BD-9728-8A300BACD9F1}" dt="2021-10-14T10:55:42.582" v="2879" actId="47"/>
        <pc:sldMkLst>
          <pc:docMk/>
          <pc:sldMk cId="1177629376" sldId="726"/>
        </pc:sldMkLst>
      </pc:sldChg>
      <pc:sldChg chg="del">
        <pc:chgData name="Nguyen Chi Son" userId="606856d02e9d83ac" providerId="LiveId" clId="{A39CA402-E5A0-43BD-9728-8A300BACD9F1}" dt="2021-10-14T10:55:42.582" v="2879" actId="47"/>
        <pc:sldMkLst>
          <pc:docMk/>
          <pc:sldMk cId="2298416066" sldId="727"/>
        </pc:sldMkLst>
      </pc:sldChg>
      <pc:sldChg chg="del">
        <pc:chgData name="Nguyen Chi Son" userId="606856d02e9d83ac" providerId="LiveId" clId="{A39CA402-E5A0-43BD-9728-8A300BACD9F1}" dt="2021-10-14T10:55:42.582" v="2879" actId="47"/>
        <pc:sldMkLst>
          <pc:docMk/>
          <pc:sldMk cId="311276449" sldId="728"/>
        </pc:sldMkLst>
      </pc:sldChg>
      <pc:sldChg chg="del">
        <pc:chgData name="Nguyen Chi Son" userId="606856d02e9d83ac" providerId="LiveId" clId="{A39CA402-E5A0-43BD-9728-8A300BACD9F1}" dt="2021-10-14T10:55:42.582" v="2879" actId="47"/>
        <pc:sldMkLst>
          <pc:docMk/>
          <pc:sldMk cId="2416830813" sldId="729"/>
        </pc:sldMkLst>
      </pc:sldChg>
      <pc:sldChg chg="del">
        <pc:chgData name="Nguyen Chi Son" userId="606856d02e9d83ac" providerId="LiveId" clId="{A39CA402-E5A0-43BD-9728-8A300BACD9F1}" dt="2021-10-14T10:55:42.582" v="2879" actId="47"/>
        <pc:sldMkLst>
          <pc:docMk/>
          <pc:sldMk cId="3158567965" sldId="730"/>
        </pc:sldMkLst>
      </pc:sldChg>
      <pc:sldChg chg="addSp delSp modSp add mod modAnim">
        <pc:chgData name="Nguyen Chi Son" userId="606856d02e9d83ac" providerId="LiveId" clId="{A39CA402-E5A0-43BD-9728-8A300BACD9F1}" dt="2021-10-14T10:55:50.409" v="2880"/>
        <pc:sldMkLst>
          <pc:docMk/>
          <pc:sldMk cId="2797674271" sldId="731"/>
        </pc:sldMkLst>
        <pc:spChg chg="mod">
          <ac:chgData name="Nguyen Chi Son" userId="606856d02e9d83ac" providerId="LiveId" clId="{A39CA402-E5A0-43BD-9728-8A300BACD9F1}" dt="2021-10-14T10:40:35.318" v="1354" actId="20577"/>
          <ac:spMkLst>
            <pc:docMk/>
            <pc:sldMk cId="2797674271" sldId="731"/>
            <ac:spMk id="2" creationId="{BA8A6260-CA4B-46A9-A06E-C71EE59E6992}"/>
          </ac:spMkLst>
        </pc:spChg>
        <pc:spChg chg="add mod">
          <ac:chgData name="Nguyen Chi Son" userId="606856d02e9d83ac" providerId="LiveId" clId="{A39CA402-E5A0-43BD-9728-8A300BACD9F1}" dt="2021-10-14T10:41:54.194" v="1408" actId="20577"/>
          <ac:spMkLst>
            <pc:docMk/>
            <pc:sldMk cId="2797674271" sldId="731"/>
            <ac:spMk id="6" creationId="{E6E6CEF6-F7EA-4DE1-ADA6-4EEE3D67A25A}"/>
          </ac:spMkLst>
        </pc:spChg>
        <pc:spChg chg="add mod">
          <ac:chgData name="Nguyen Chi Son" userId="606856d02e9d83ac" providerId="LiveId" clId="{A39CA402-E5A0-43BD-9728-8A300BACD9F1}" dt="2021-10-14T10:41:36.129" v="1357" actId="1076"/>
          <ac:spMkLst>
            <pc:docMk/>
            <pc:sldMk cId="2797674271" sldId="731"/>
            <ac:spMk id="15" creationId="{C2CCEF52-3CD8-4798-A5A2-483C6A9E9357}"/>
          </ac:spMkLst>
        </pc:spChg>
        <pc:spChg chg="add mod">
          <ac:chgData name="Nguyen Chi Son" userId="606856d02e9d83ac" providerId="LiveId" clId="{A39CA402-E5A0-43BD-9728-8A300BACD9F1}" dt="2021-10-14T10:41:36.129" v="1357" actId="1076"/>
          <ac:spMkLst>
            <pc:docMk/>
            <pc:sldMk cId="2797674271" sldId="731"/>
            <ac:spMk id="16" creationId="{DF12FEAE-2283-4B73-A632-CD22DB73968E}"/>
          </ac:spMkLst>
        </pc:spChg>
        <pc:spChg chg="add mod">
          <ac:chgData name="Nguyen Chi Son" userId="606856d02e9d83ac" providerId="LiveId" clId="{A39CA402-E5A0-43BD-9728-8A300BACD9F1}" dt="2021-10-14T10:41:36.129" v="1357" actId="1076"/>
          <ac:spMkLst>
            <pc:docMk/>
            <pc:sldMk cId="2797674271" sldId="731"/>
            <ac:spMk id="17" creationId="{F3FA1B13-2E87-4A21-890D-5A34BB463937}"/>
          </ac:spMkLst>
        </pc:spChg>
        <pc:spChg chg="add mod">
          <ac:chgData name="Nguyen Chi Son" userId="606856d02e9d83ac" providerId="LiveId" clId="{A39CA402-E5A0-43BD-9728-8A300BACD9F1}" dt="2021-10-14T10:41:36.129" v="1357" actId="1076"/>
          <ac:spMkLst>
            <pc:docMk/>
            <pc:sldMk cId="2797674271" sldId="731"/>
            <ac:spMk id="18" creationId="{23C60D7B-B674-4734-B19C-668C6C63C26E}"/>
          </ac:spMkLst>
        </pc:spChg>
        <pc:spChg chg="add mod">
          <ac:chgData name="Nguyen Chi Son" userId="606856d02e9d83ac" providerId="LiveId" clId="{A39CA402-E5A0-43BD-9728-8A300BACD9F1}" dt="2021-10-14T10:41:36.129" v="1357" actId="1076"/>
          <ac:spMkLst>
            <pc:docMk/>
            <pc:sldMk cId="2797674271" sldId="731"/>
            <ac:spMk id="19" creationId="{5269074E-9BAF-4DF0-85A9-1338CE4A8B4D}"/>
          </ac:spMkLst>
        </pc:spChg>
        <pc:spChg chg="add mod">
          <ac:chgData name="Nguyen Chi Son" userId="606856d02e9d83ac" providerId="LiveId" clId="{A39CA402-E5A0-43BD-9728-8A300BACD9F1}" dt="2021-10-14T10:41:36.129" v="1357" actId="1076"/>
          <ac:spMkLst>
            <pc:docMk/>
            <pc:sldMk cId="2797674271" sldId="731"/>
            <ac:spMk id="20" creationId="{97F8ED94-B9CD-4D8C-A907-785167400483}"/>
          </ac:spMkLst>
        </pc:spChg>
        <pc:spChg chg="add mod">
          <ac:chgData name="Nguyen Chi Son" userId="606856d02e9d83ac" providerId="LiveId" clId="{A39CA402-E5A0-43BD-9728-8A300BACD9F1}" dt="2021-10-14T10:41:36.129" v="1357" actId="1076"/>
          <ac:spMkLst>
            <pc:docMk/>
            <pc:sldMk cId="2797674271" sldId="731"/>
            <ac:spMk id="21" creationId="{279891B4-4FA5-4B19-8677-D993080D9EEB}"/>
          </ac:spMkLst>
        </pc:spChg>
        <pc:spChg chg="del">
          <ac:chgData name="Nguyen Chi Son" userId="606856d02e9d83ac" providerId="LiveId" clId="{A39CA402-E5A0-43BD-9728-8A300BACD9F1}" dt="2021-10-14T10:40:56.420" v="1355" actId="478"/>
          <ac:spMkLst>
            <pc:docMk/>
            <pc:sldMk cId="2797674271" sldId="731"/>
            <ac:spMk id="23" creationId="{A3CA9D35-35B6-493F-8590-514DBA6E36B8}"/>
          </ac:spMkLst>
        </pc:spChg>
        <pc:picChg chg="del">
          <ac:chgData name="Nguyen Chi Son" userId="606856d02e9d83ac" providerId="LiveId" clId="{A39CA402-E5A0-43BD-9728-8A300BACD9F1}" dt="2021-10-14T10:40:12.352" v="1160" actId="478"/>
          <ac:picMkLst>
            <pc:docMk/>
            <pc:sldMk cId="2797674271" sldId="731"/>
            <ac:picMk id="5" creationId="{821B5B6B-81D4-426D-93FD-20B341166DF1}"/>
          </ac:picMkLst>
        </pc:picChg>
        <pc:picChg chg="add mod">
          <ac:chgData name="Nguyen Chi Son" userId="606856d02e9d83ac" providerId="LiveId" clId="{A39CA402-E5A0-43BD-9728-8A300BACD9F1}" dt="2021-10-14T10:41:36.129" v="1357" actId="1076"/>
          <ac:picMkLst>
            <pc:docMk/>
            <pc:sldMk cId="2797674271" sldId="731"/>
            <ac:picMk id="7" creationId="{964BE517-4004-4C62-AD4B-2CE1459F4D8F}"/>
          </ac:picMkLst>
        </pc:picChg>
        <pc:cxnChg chg="add mod">
          <ac:chgData name="Nguyen Chi Son" userId="606856d02e9d83ac" providerId="LiveId" clId="{A39CA402-E5A0-43BD-9728-8A300BACD9F1}" dt="2021-10-14T10:41:36.129" v="1357" actId="1076"/>
          <ac:cxnSpMkLst>
            <pc:docMk/>
            <pc:sldMk cId="2797674271" sldId="731"/>
            <ac:cxnSpMk id="8" creationId="{2F0330C5-40EE-4A2A-967C-5929B3580B28}"/>
          </ac:cxnSpMkLst>
        </pc:cxnChg>
        <pc:cxnChg chg="add mod">
          <ac:chgData name="Nguyen Chi Son" userId="606856d02e9d83ac" providerId="LiveId" clId="{A39CA402-E5A0-43BD-9728-8A300BACD9F1}" dt="2021-10-14T10:41:36.129" v="1357" actId="1076"/>
          <ac:cxnSpMkLst>
            <pc:docMk/>
            <pc:sldMk cId="2797674271" sldId="731"/>
            <ac:cxnSpMk id="9" creationId="{E5F500C5-4D0E-427A-97E4-55318A7BBA27}"/>
          </ac:cxnSpMkLst>
        </pc:cxnChg>
        <pc:cxnChg chg="add mod">
          <ac:chgData name="Nguyen Chi Son" userId="606856d02e9d83ac" providerId="LiveId" clId="{A39CA402-E5A0-43BD-9728-8A300BACD9F1}" dt="2021-10-14T10:41:36.129" v="1357" actId="1076"/>
          <ac:cxnSpMkLst>
            <pc:docMk/>
            <pc:sldMk cId="2797674271" sldId="731"/>
            <ac:cxnSpMk id="10" creationId="{5F8880CB-3DB4-405E-B57E-73F5B354BFD4}"/>
          </ac:cxnSpMkLst>
        </pc:cxnChg>
        <pc:cxnChg chg="add mod">
          <ac:chgData name="Nguyen Chi Son" userId="606856d02e9d83ac" providerId="LiveId" clId="{A39CA402-E5A0-43BD-9728-8A300BACD9F1}" dt="2021-10-14T10:41:36.129" v="1357" actId="1076"/>
          <ac:cxnSpMkLst>
            <pc:docMk/>
            <pc:sldMk cId="2797674271" sldId="731"/>
            <ac:cxnSpMk id="11" creationId="{E9349DCD-808B-424F-8739-36CE8DD0688B}"/>
          </ac:cxnSpMkLst>
        </pc:cxnChg>
        <pc:cxnChg chg="add mod">
          <ac:chgData name="Nguyen Chi Son" userId="606856d02e9d83ac" providerId="LiveId" clId="{A39CA402-E5A0-43BD-9728-8A300BACD9F1}" dt="2021-10-14T10:41:36.129" v="1357" actId="1076"/>
          <ac:cxnSpMkLst>
            <pc:docMk/>
            <pc:sldMk cId="2797674271" sldId="731"/>
            <ac:cxnSpMk id="12" creationId="{2FECFFA6-0104-415B-BAB5-1E0FC0AD1085}"/>
          </ac:cxnSpMkLst>
        </pc:cxnChg>
        <pc:cxnChg chg="add mod">
          <ac:chgData name="Nguyen Chi Son" userId="606856d02e9d83ac" providerId="LiveId" clId="{A39CA402-E5A0-43BD-9728-8A300BACD9F1}" dt="2021-10-14T10:41:36.129" v="1357" actId="1076"/>
          <ac:cxnSpMkLst>
            <pc:docMk/>
            <pc:sldMk cId="2797674271" sldId="731"/>
            <ac:cxnSpMk id="13" creationId="{FD0C0DFD-B17A-47C6-B6B3-4A536C4DB800}"/>
          </ac:cxnSpMkLst>
        </pc:cxnChg>
        <pc:cxnChg chg="add mod">
          <ac:chgData name="Nguyen Chi Son" userId="606856d02e9d83ac" providerId="LiveId" clId="{A39CA402-E5A0-43BD-9728-8A300BACD9F1}" dt="2021-10-14T10:41:36.129" v="1357" actId="1076"/>
          <ac:cxnSpMkLst>
            <pc:docMk/>
            <pc:sldMk cId="2797674271" sldId="731"/>
            <ac:cxnSpMk id="14" creationId="{4ABE2886-E80D-40F5-A1EE-DB8FF150228E}"/>
          </ac:cxnSpMkLst>
        </pc:cxnChg>
      </pc:sldChg>
      <pc:sldChg chg="addSp delSp modSp add mod modAnim">
        <pc:chgData name="Nguyen Chi Son" userId="606856d02e9d83ac" providerId="LiveId" clId="{A39CA402-E5A0-43BD-9728-8A300BACD9F1}" dt="2021-10-14T10:56:02.222" v="2888"/>
        <pc:sldMkLst>
          <pc:docMk/>
          <pc:sldMk cId="3493183879" sldId="732"/>
        </pc:sldMkLst>
        <pc:spChg chg="mod">
          <ac:chgData name="Nguyen Chi Son" userId="606856d02e9d83ac" providerId="LiveId" clId="{A39CA402-E5A0-43BD-9728-8A300BACD9F1}" dt="2021-10-14T10:55:37.816" v="2878" actId="1035"/>
          <ac:spMkLst>
            <pc:docMk/>
            <pc:sldMk cId="3493183879" sldId="732"/>
            <ac:spMk id="14" creationId="{A530074C-9975-4D4F-AC15-005B11433C74}"/>
          </ac:spMkLst>
        </pc:spChg>
        <pc:spChg chg="mod">
          <ac:chgData name="Nguyen Chi Son" userId="606856d02e9d83ac" providerId="LiveId" clId="{A39CA402-E5A0-43BD-9728-8A300BACD9F1}" dt="2021-10-14T10:55:06.536" v="2871" actId="1035"/>
          <ac:spMkLst>
            <pc:docMk/>
            <pc:sldMk cId="3493183879" sldId="732"/>
            <ac:spMk id="15" creationId="{EC5263CE-BE2F-44C4-BD89-2666D2873C33}"/>
          </ac:spMkLst>
        </pc:spChg>
        <pc:spChg chg="mod">
          <ac:chgData name="Nguyen Chi Son" userId="606856d02e9d83ac" providerId="LiveId" clId="{A39CA402-E5A0-43BD-9728-8A300BACD9F1}" dt="2021-10-14T10:52:45.343" v="2484" actId="20577"/>
          <ac:spMkLst>
            <pc:docMk/>
            <pc:sldMk cId="3493183879" sldId="732"/>
            <ac:spMk id="19" creationId="{9C339D16-68E4-43C4-A62E-D0146138D23B}"/>
          </ac:spMkLst>
        </pc:spChg>
        <pc:picChg chg="add mod">
          <ac:chgData name="Nguyen Chi Son" userId="606856d02e9d83ac" providerId="LiveId" clId="{A39CA402-E5A0-43BD-9728-8A300BACD9F1}" dt="2021-10-14T10:55:36.457" v="2877" actId="1076"/>
          <ac:picMkLst>
            <pc:docMk/>
            <pc:sldMk cId="3493183879" sldId="732"/>
            <ac:picMk id="3" creationId="{AA95F48C-35F6-40DF-B584-31228EDB5A2B}"/>
          </ac:picMkLst>
        </pc:picChg>
        <pc:picChg chg="del">
          <ac:chgData name="Nguyen Chi Son" userId="606856d02e9d83ac" providerId="LiveId" clId="{A39CA402-E5A0-43BD-9728-8A300BACD9F1}" dt="2021-10-14T10:52:04.157" v="2129" actId="478"/>
          <ac:picMkLst>
            <pc:docMk/>
            <pc:sldMk cId="3493183879" sldId="732"/>
            <ac:picMk id="1026" creationId="{5F3BA7E9-CF62-4E51-B340-307E3E6AE458}"/>
          </ac:picMkLst>
        </pc:picChg>
        <pc:picChg chg="del">
          <ac:chgData name="Nguyen Chi Son" userId="606856d02e9d83ac" providerId="LiveId" clId="{A39CA402-E5A0-43BD-9728-8A300BACD9F1}" dt="2021-10-14T10:52:03.704" v="2128" actId="478"/>
          <ac:picMkLst>
            <pc:docMk/>
            <pc:sldMk cId="3493183879" sldId="732"/>
            <ac:picMk id="1028" creationId="{8D596280-D22C-42BE-A1AC-717684001CB4}"/>
          </ac:picMkLst>
        </pc:picChg>
      </pc:sldChg>
    </pc:docChg>
  </pc:docChgLst>
  <pc:docChgLst>
    <pc:chgData name="Nguyen Chi Son" userId="606856d02e9d83ac" providerId="LiveId" clId="{0561CFAE-45B4-437B-85D1-4FEA9A842165}"/>
    <pc:docChg chg="custSel addSld delSld modSld">
      <pc:chgData name="Nguyen Chi Son" userId="606856d02e9d83ac" providerId="LiveId" clId="{0561CFAE-45B4-437B-85D1-4FEA9A842165}" dt="2021-11-01T07:42:09.196" v="1986"/>
      <pc:docMkLst>
        <pc:docMk/>
      </pc:docMkLst>
      <pc:sldChg chg="modSp mod">
        <pc:chgData name="Nguyen Chi Son" userId="606856d02e9d83ac" providerId="LiveId" clId="{0561CFAE-45B4-437B-85D1-4FEA9A842165}" dt="2021-11-01T06:22:21.416" v="28" actId="255"/>
        <pc:sldMkLst>
          <pc:docMk/>
          <pc:sldMk cId="2922349590" sldId="256"/>
        </pc:sldMkLst>
        <pc:spChg chg="mod">
          <ac:chgData name="Nguyen Chi Son" userId="606856d02e9d83ac" providerId="LiveId" clId="{0561CFAE-45B4-437B-85D1-4FEA9A842165}" dt="2021-11-01T06:22:21.416" v="28" actId="255"/>
          <ac:spMkLst>
            <pc:docMk/>
            <pc:sldMk cId="2922349590" sldId="256"/>
            <ac:spMk id="136" creationId="{C574B640-0199-463F-87CA-8E3956B46E10}"/>
          </ac:spMkLst>
        </pc:spChg>
      </pc:sldChg>
      <pc:sldChg chg="modSp mod">
        <pc:chgData name="Nguyen Chi Son" userId="606856d02e9d83ac" providerId="LiveId" clId="{0561CFAE-45B4-437B-85D1-4FEA9A842165}" dt="2021-11-01T06:39:48.408" v="1735" actId="1035"/>
        <pc:sldMkLst>
          <pc:docMk/>
          <pc:sldMk cId="3319126272" sldId="622"/>
        </pc:sldMkLst>
        <pc:spChg chg="mod">
          <ac:chgData name="Nguyen Chi Son" userId="606856d02e9d83ac" providerId="LiveId" clId="{0561CFAE-45B4-437B-85D1-4FEA9A842165}" dt="2021-11-01T06:39:41.446" v="1708" actId="20577"/>
          <ac:spMkLst>
            <pc:docMk/>
            <pc:sldMk cId="3319126272" sldId="622"/>
            <ac:spMk id="2" creationId="{DAF08EC2-5D0D-48D9-855C-A59C0E5ED55B}"/>
          </ac:spMkLst>
        </pc:spChg>
        <pc:spChg chg="mod">
          <ac:chgData name="Nguyen Chi Son" userId="606856d02e9d83ac" providerId="LiveId" clId="{0561CFAE-45B4-437B-85D1-4FEA9A842165}" dt="2021-11-01T06:39:48.408" v="1735" actId="1035"/>
          <ac:spMkLst>
            <pc:docMk/>
            <pc:sldMk cId="3319126272" sldId="622"/>
            <ac:spMk id="3" creationId="{8CD51C9F-FCB0-4185-93E6-835FC05E1B10}"/>
          </ac:spMkLst>
        </pc:spChg>
      </pc:sldChg>
      <pc:sldChg chg="del">
        <pc:chgData name="Nguyen Chi Son" userId="606856d02e9d83ac" providerId="LiveId" clId="{0561CFAE-45B4-437B-85D1-4FEA9A842165}" dt="2021-11-01T06:39:51.308" v="1736" actId="47"/>
        <pc:sldMkLst>
          <pc:docMk/>
          <pc:sldMk cId="213563098" sldId="623"/>
        </pc:sldMkLst>
      </pc:sldChg>
      <pc:sldChg chg="modSp mod">
        <pc:chgData name="Nguyen Chi Son" userId="606856d02e9d83ac" providerId="LiveId" clId="{0561CFAE-45B4-437B-85D1-4FEA9A842165}" dt="2021-11-01T06:22:34.982" v="101" actId="20577"/>
        <pc:sldMkLst>
          <pc:docMk/>
          <pc:sldMk cId="1033004166" sldId="675"/>
        </pc:sldMkLst>
        <pc:spChg chg="mod">
          <ac:chgData name="Nguyen Chi Son" userId="606856d02e9d83ac" providerId="LiveId" clId="{0561CFAE-45B4-437B-85D1-4FEA9A842165}" dt="2021-11-01T06:22:34.982" v="101" actId="20577"/>
          <ac:spMkLst>
            <pc:docMk/>
            <pc:sldMk cId="1033004166" sldId="675"/>
            <ac:spMk id="2" creationId="{DAF08EC2-5D0D-48D9-855C-A59C0E5ED55B}"/>
          </ac:spMkLst>
        </pc:spChg>
      </pc:sldChg>
      <pc:sldChg chg="addSp delSp modSp mod">
        <pc:chgData name="Nguyen Chi Son" userId="606856d02e9d83ac" providerId="LiveId" clId="{0561CFAE-45B4-437B-85D1-4FEA9A842165}" dt="2021-11-01T06:28:28.994" v="688" actId="1076"/>
        <pc:sldMkLst>
          <pc:docMk/>
          <pc:sldMk cId="470225863" sldId="691"/>
        </pc:sldMkLst>
        <pc:spChg chg="mod">
          <ac:chgData name="Nguyen Chi Son" userId="606856d02e9d83ac" providerId="LiveId" clId="{0561CFAE-45B4-437B-85D1-4FEA9A842165}" dt="2021-11-01T06:26:29.343" v="672" actId="20577"/>
          <ac:spMkLst>
            <pc:docMk/>
            <pc:sldMk cId="470225863" sldId="691"/>
            <ac:spMk id="2" creationId="{BA8A6260-CA4B-46A9-A06E-C71EE59E6992}"/>
          </ac:spMkLst>
        </pc:spChg>
        <pc:picChg chg="del">
          <ac:chgData name="Nguyen Chi Son" userId="606856d02e9d83ac" providerId="LiveId" clId="{0561CFAE-45B4-437B-85D1-4FEA9A842165}" dt="2021-11-01T06:22:39.594" v="102" actId="478"/>
          <ac:picMkLst>
            <pc:docMk/>
            <pc:sldMk cId="470225863" sldId="691"/>
            <ac:picMk id="4" creationId="{4CC9391A-E529-47AD-9FC1-2BFB4D078BC2}"/>
          </ac:picMkLst>
        </pc:picChg>
        <pc:picChg chg="add mod">
          <ac:chgData name="Nguyen Chi Son" userId="606856d02e9d83ac" providerId="LiveId" clId="{0561CFAE-45B4-437B-85D1-4FEA9A842165}" dt="2021-11-01T06:28:26.197" v="687" actId="1076"/>
          <ac:picMkLst>
            <pc:docMk/>
            <pc:sldMk cId="470225863" sldId="691"/>
            <ac:picMk id="5" creationId="{EECB857D-87EA-4AA3-BCCC-8FFB2263A8DF}"/>
          </ac:picMkLst>
        </pc:picChg>
        <pc:picChg chg="del">
          <ac:chgData name="Nguyen Chi Son" userId="606856d02e9d83ac" providerId="LiveId" clId="{0561CFAE-45B4-437B-85D1-4FEA9A842165}" dt="2021-11-01T06:22:40.610" v="103" actId="478"/>
          <ac:picMkLst>
            <pc:docMk/>
            <pc:sldMk cId="470225863" sldId="691"/>
            <ac:picMk id="6" creationId="{F5AED2C0-06F4-4871-95CA-26B8E09C9799}"/>
          </ac:picMkLst>
        </pc:picChg>
        <pc:picChg chg="add mod">
          <ac:chgData name="Nguyen Chi Son" userId="606856d02e9d83ac" providerId="LiveId" clId="{0561CFAE-45B4-437B-85D1-4FEA9A842165}" dt="2021-11-01T06:28:28.994" v="688" actId="1076"/>
          <ac:picMkLst>
            <pc:docMk/>
            <pc:sldMk cId="470225863" sldId="691"/>
            <ac:picMk id="1026" creationId="{BD052236-8C9C-4644-9B56-0A7A5EC523BE}"/>
          </ac:picMkLst>
        </pc:picChg>
      </pc:sldChg>
      <pc:sldChg chg="addSp delSp modSp mod delAnim modAnim">
        <pc:chgData name="Nguyen Chi Son" userId="606856d02e9d83ac" providerId="LiveId" clId="{0561CFAE-45B4-437B-85D1-4FEA9A842165}" dt="2021-11-01T07:41:56.346" v="1982"/>
        <pc:sldMkLst>
          <pc:docMk/>
          <pc:sldMk cId="3964383563" sldId="722"/>
        </pc:sldMkLst>
        <pc:spChg chg="add mod">
          <ac:chgData name="Nguyen Chi Son" userId="606856d02e9d83ac" providerId="LiveId" clId="{0561CFAE-45B4-437B-85D1-4FEA9A842165}" dt="2021-11-01T06:38:14.673" v="1400" actId="1035"/>
          <ac:spMkLst>
            <pc:docMk/>
            <pc:sldMk cId="3964383563" sldId="722"/>
            <ac:spMk id="8" creationId="{DD66AC26-ABC1-445C-BCC6-73B3E78B51B5}"/>
          </ac:spMkLst>
        </pc:spChg>
        <pc:spChg chg="add mod">
          <ac:chgData name="Nguyen Chi Son" userId="606856d02e9d83ac" providerId="LiveId" clId="{0561CFAE-45B4-437B-85D1-4FEA9A842165}" dt="2021-11-01T06:38:14.673" v="1400" actId="1035"/>
          <ac:spMkLst>
            <pc:docMk/>
            <pc:sldMk cId="3964383563" sldId="722"/>
            <ac:spMk id="10" creationId="{1EF6E1EB-2752-494E-8938-BF0FB37D9303}"/>
          </ac:spMkLst>
        </pc:spChg>
        <pc:spChg chg="add mod">
          <ac:chgData name="Nguyen Chi Son" userId="606856d02e9d83ac" providerId="LiveId" clId="{0561CFAE-45B4-437B-85D1-4FEA9A842165}" dt="2021-11-01T06:38:14.673" v="1400" actId="1035"/>
          <ac:spMkLst>
            <pc:docMk/>
            <pc:sldMk cId="3964383563" sldId="722"/>
            <ac:spMk id="11" creationId="{F0D070B8-264A-4FFD-AD77-E2CBFF89622B}"/>
          </ac:spMkLst>
        </pc:spChg>
        <pc:spChg chg="add mod">
          <ac:chgData name="Nguyen Chi Son" userId="606856d02e9d83ac" providerId="LiveId" clId="{0561CFAE-45B4-437B-85D1-4FEA9A842165}" dt="2021-11-01T06:38:14.673" v="1400" actId="1035"/>
          <ac:spMkLst>
            <pc:docMk/>
            <pc:sldMk cId="3964383563" sldId="722"/>
            <ac:spMk id="12" creationId="{27BF2373-85B0-4470-8563-2E54D85806F6}"/>
          </ac:spMkLst>
        </pc:spChg>
        <pc:spChg chg="add mod">
          <ac:chgData name="Nguyen Chi Son" userId="606856d02e9d83ac" providerId="LiveId" clId="{0561CFAE-45B4-437B-85D1-4FEA9A842165}" dt="2021-11-01T06:38:14.673" v="1400" actId="1035"/>
          <ac:spMkLst>
            <pc:docMk/>
            <pc:sldMk cId="3964383563" sldId="722"/>
            <ac:spMk id="13" creationId="{DD355E48-A90C-4F99-BC76-BF9E1585273E}"/>
          </ac:spMkLst>
        </pc:spChg>
        <pc:spChg chg="mod">
          <ac:chgData name="Nguyen Chi Son" userId="606856d02e9d83ac" providerId="LiveId" clId="{0561CFAE-45B4-437B-85D1-4FEA9A842165}" dt="2021-11-01T06:38:18.211" v="1411" actId="1035"/>
          <ac:spMkLst>
            <pc:docMk/>
            <pc:sldMk cId="3964383563" sldId="722"/>
            <ac:spMk id="14" creationId="{A530074C-9975-4D4F-AC15-005B11433C74}"/>
          </ac:spMkLst>
        </pc:spChg>
        <pc:spChg chg="mod">
          <ac:chgData name="Nguyen Chi Son" userId="606856d02e9d83ac" providerId="LiveId" clId="{0561CFAE-45B4-437B-85D1-4FEA9A842165}" dt="2021-11-01T06:38:18.211" v="1411" actId="1035"/>
          <ac:spMkLst>
            <pc:docMk/>
            <pc:sldMk cId="3964383563" sldId="722"/>
            <ac:spMk id="15" creationId="{EC5263CE-BE2F-44C4-BD89-2666D2873C33}"/>
          </ac:spMkLst>
        </pc:spChg>
        <pc:spChg chg="add mod">
          <ac:chgData name="Nguyen Chi Son" userId="606856d02e9d83ac" providerId="LiveId" clId="{0561CFAE-45B4-437B-85D1-4FEA9A842165}" dt="2021-11-01T06:38:14.673" v="1400" actId="1035"/>
          <ac:spMkLst>
            <pc:docMk/>
            <pc:sldMk cId="3964383563" sldId="722"/>
            <ac:spMk id="16" creationId="{44F3ED1A-FBB3-4931-BAFB-40D4CD1A00ED}"/>
          </ac:spMkLst>
        </pc:spChg>
        <pc:spChg chg="add mod">
          <ac:chgData name="Nguyen Chi Son" userId="606856d02e9d83ac" providerId="LiveId" clId="{0561CFAE-45B4-437B-85D1-4FEA9A842165}" dt="2021-11-01T06:38:14.673" v="1400" actId="1035"/>
          <ac:spMkLst>
            <pc:docMk/>
            <pc:sldMk cId="3964383563" sldId="722"/>
            <ac:spMk id="17" creationId="{50DAF8D3-8A2D-43F4-866B-F21C7D87011C}"/>
          </ac:spMkLst>
        </pc:spChg>
        <pc:spChg chg="add mod">
          <ac:chgData name="Nguyen Chi Son" userId="606856d02e9d83ac" providerId="LiveId" clId="{0561CFAE-45B4-437B-85D1-4FEA9A842165}" dt="2021-11-01T06:38:14.673" v="1400" actId="1035"/>
          <ac:spMkLst>
            <pc:docMk/>
            <pc:sldMk cId="3964383563" sldId="722"/>
            <ac:spMk id="18" creationId="{3EF77CDA-8BAC-4020-8FD6-BA8F93C67FBD}"/>
          </ac:spMkLst>
        </pc:spChg>
        <pc:spChg chg="mod">
          <ac:chgData name="Nguyen Chi Son" userId="606856d02e9d83ac" providerId="LiveId" clId="{0561CFAE-45B4-437B-85D1-4FEA9A842165}" dt="2021-11-01T06:35:31.577" v="1178" actId="20577"/>
          <ac:spMkLst>
            <pc:docMk/>
            <pc:sldMk cId="3964383563" sldId="722"/>
            <ac:spMk id="19" creationId="{9C339D16-68E4-43C4-A62E-D0146138D23B}"/>
          </ac:spMkLst>
        </pc:spChg>
        <pc:picChg chg="del">
          <ac:chgData name="Nguyen Chi Son" userId="606856d02e9d83ac" providerId="LiveId" clId="{0561CFAE-45B4-437B-85D1-4FEA9A842165}" dt="2021-11-01T06:35:11.800" v="1024" actId="478"/>
          <ac:picMkLst>
            <pc:docMk/>
            <pc:sldMk cId="3964383563" sldId="722"/>
            <ac:picMk id="3" creationId="{55FAB2E2-1702-4C13-8FD9-FFB0DA86431D}"/>
          </ac:picMkLst>
        </pc:picChg>
        <pc:picChg chg="add mod">
          <ac:chgData name="Nguyen Chi Son" userId="606856d02e9d83ac" providerId="LiveId" clId="{0561CFAE-45B4-437B-85D1-4FEA9A842165}" dt="2021-11-01T06:38:14.673" v="1400" actId="1035"/>
          <ac:picMkLst>
            <pc:docMk/>
            <pc:sldMk cId="3964383563" sldId="722"/>
            <ac:picMk id="7" creationId="{EF59C926-E75D-4C7D-A502-8294CA70E302}"/>
          </ac:picMkLst>
        </pc:picChg>
      </pc:sldChg>
      <pc:sldChg chg="modSp add mod">
        <pc:chgData name="Nguyen Chi Son" userId="606856d02e9d83ac" providerId="LiveId" clId="{0561CFAE-45B4-437B-85D1-4FEA9A842165}" dt="2021-11-01T07:39:31.195" v="1960"/>
        <pc:sldMkLst>
          <pc:docMk/>
          <pc:sldMk cId="2892549664" sldId="726"/>
        </pc:sldMkLst>
        <pc:spChg chg="mod">
          <ac:chgData name="Nguyen Chi Son" userId="606856d02e9d83ac" providerId="LiveId" clId="{0561CFAE-45B4-437B-85D1-4FEA9A842165}" dt="2021-11-01T07:39:31.195" v="1960"/>
          <ac:spMkLst>
            <pc:docMk/>
            <pc:sldMk cId="2892549664" sldId="726"/>
            <ac:spMk id="2" creationId="{BA8A6260-CA4B-46A9-A06E-C71EE59E6992}"/>
          </ac:spMkLst>
        </pc:spChg>
      </pc:sldChg>
      <pc:sldChg chg="modSp add del mod">
        <pc:chgData name="Nguyen Chi Son" userId="606856d02e9d83ac" providerId="LiveId" clId="{0561CFAE-45B4-437B-85D1-4FEA9A842165}" dt="2021-11-01T07:40:46.363" v="1970" actId="47"/>
        <pc:sldMkLst>
          <pc:docMk/>
          <pc:sldMk cId="3063874512" sldId="728"/>
        </pc:sldMkLst>
        <pc:spChg chg="mod">
          <ac:chgData name="Nguyen Chi Son" userId="606856d02e9d83ac" providerId="LiveId" clId="{0561CFAE-45B4-437B-85D1-4FEA9A842165}" dt="2021-11-01T07:39:35.628" v="1962"/>
          <ac:spMkLst>
            <pc:docMk/>
            <pc:sldMk cId="3063874512" sldId="728"/>
            <ac:spMk id="2" creationId="{BA8A6260-CA4B-46A9-A06E-C71EE59E6992}"/>
          </ac:spMkLst>
        </pc:spChg>
      </pc:sldChg>
      <pc:sldChg chg="modSp add del mod">
        <pc:chgData name="Nguyen Chi Son" userId="606856d02e9d83ac" providerId="LiveId" clId="{0561CFAE-45B4-437B-85D1-4FEA9A842165}" dt="2021-11-01T07:40:46.363" v="1970" actId="47"/>
        <pc:sldMkLst>
          <pc:docMk/>
          <pc:sldMk cId="1689561130" sldId="729"/>
        </pc:sldMkLst>
        <pc:spChg chg="mod">
          <ac:chgData name="Nguyen Chi Son" userId="606856d02e9d83ac" providerId="LiveId" clId="{0561CFAE-45B4-437B-85D1-4FEA9A842165}" dt="2021-11-01T07:39:37.796" v="1963"/>
          <ac:spMkLst>
            <pc:docMk/>
            <pc:sldMk cId="1689561130" sldId="729"/>
            <ac:spMk id="2" creationId="{BA8A6260-CA4B-46A9-A06E-C71EE59E6992}"/>
          </ac:spMkLst>
        </pc:spChg>
      </pc:sldChg>
      <pc:sldChg chg="modSp add del mod">
        <pc:chgData name="Nguyen Chi Son" userId="606856d02e9d83ac" providerId="LiveId" clId="{0561CFAE-45B4-437B-85D1-4FEA9A842165}" dt="2021-11-01T07:40:57.151" v="1974"/>
        <pc:sldMkLst>
          <pc:docMk/>
          <pc:sldMk cId="34617006" sldId="730"/>
        </pc:sldMkLst>
        <pc:spChg chg="mod">
          <ac:chgData name="Nguyen Chi Son" userId="606856d02e9d83ac" providerId="LiveId" clId="{0561CFAE-45B4-437B-85D1-4FEA9A842165}" dt="2021-11-01T07:40:57.151" v="1974"/>
          <ac:spMkLst>
            <pc:docMk/>
            <pc:sldMk cId="34617006" sldId="730"/>
            <ac:spMk id="2" creationId="{BA8A6260-CA4B-46A9-A06E-C71EE59E6992}"/>
          </ac:spMkLst>
        </pc:spChg>
      </pc:sldChg>
      <pc:sldChg chg="modSp add del mod">
        <pc:chgData name="Nguyen Chi Son" userId="606856d02e9d83ac" providerId="LiveId" clId="{0561CFAE-45B4-437B-85D1-4FEA9A842165}" dt="2021-11-01T07:40:59.084" v="1975"/>
        <pc:sldMkLst>
          <pc:docMk/>
          <pc:sldMk cId="3752595071" sldId="731"/>
        </pc:sldMkLst>
        <pc:spChg chg="mod">
          <ac:chgData name="Nguyen Chi Son" userId="606856d02e9d83ac" providerId="LiveId" clId="{0561CFAE-45B4-437B-85D1-4FEA9A842165}" dt="2021-11-01T07:40:59.084" v="1975"/>
          <ac:spMkLst>
            <pc:docMk/>
            <pc:sldMk cId="3752595071" sldId="731"/>
            <ac:spMk id="2" creationId="{BA8A6260-CA4B-46A9-A06E-C71EE59E6992}"/>
          </ac:spMkLst>
        </pc:spChg>
      </pc:sldChg>
      <pc:sldChg chg="addSp delSp modSp mod delAnim modAnim">
        <pc:chgData name="Nguyen Chi Son" userId="606856d02e9d83ac" providerId="LiveId" clId="{0561CFAE-45B4-437B-85D1-4FEA9A842165}" dt="2021-11-01T07:42:09.196" v="1986"/>
        <pc:sldMkLst>
          <pc:docMk/>
          <pc:sldMk cId="4013739178" sldId="742"/>
        </pc:sldMkLst>
        <pc:spChg chg="add mod">
          <ac:chgData name="Nguyen Chi Son" userId="606856d02e9d83ac" providerId="LiveId" clId="{0561CFAE-45B4-437B-85D1-4FEA9A842165}" dt="2021-11-01T06:39:05.523" v="1582" actId="1036"/>
          <ac:spMkLst>
            <pc:docMk/>
            <pc:sldMk cId="4013739178" sldId="742"/>
            <ac:spMk id="10" creationId="{3F5334AF-1A55-4CFE-8ADA-EF60ACBD200F}"/>
          </ac:spMkLst>
        </pc:spChg>
        <pc:spChg chg="add mod">
          <ac:chgData name="Nguyen Chi Son" userId="606856d02e9d83ac" providerId="LiveId" clId="{0561CFAE-45B4-437B-85D1-4FEA9A842165}" dt="2021-11-01T06:39:05.523" v="1582" actId="1036"/>
          <ac:spMkLst>
            <pc:docMk/>
            <pc:sldMk cId="4013739178" sldId="742"/>
            <ac:spMk id="11" creationId="{19DEFDEC-BF90-4787-8E5F-066D06B672D7}"/>
          </ac:spMkLst>
        </pc:spChg>
        <pc:spChg chg="add mod">
          <ac:chgData name="Nguyen Chi Son" userId="606856d02e9d83ac" providerId="LiveId" clId="{0561CFAE-45B4-437B-85D1-4FEA9A842165}" dt="2021-11-01T06:39:05.523" v="1582" actId="1036"/>
          <ac:spMkLst>
            <pc:docMk/>
            <pc:sldMk cId="4013739178" sldId="742"/>
            <ac:spMk id="12" creationId="{899CC4CE-AF6C-4B62-8350-E5EC3021E944}"/>
          </ac:spMkLst>
        </pc:spChg>
        <pc:spChg chg="add mod">
          <ac:chgData name="Nguyen Chi Son" userId="606856d02e9d83ac" providerId="LiveId" clId="{0561CFAE-45B4-437B-85D1-4FEA9A842165}" dt="2021-11-01T06:39:05.523" v="1582" actId="1036"/>
          <ac:spMkLst>
            <pc:docMk/>
            <pc:sldMk cId="4013739178" sldId="742"/>
            <ac:spMk id="13" creationId="{6C6ECA58-769D-4722-B51B-3DF7B44ECE0C}"/>
          </ac:spMkLst>
        </pc:spChg>
        <pc:spChg chg="mod">
          <ac:chgData name="Nguyen Chi Son" userId="606856d02e9d83ac" providerId="LiveId" clId="{0561CFAE-45B4-437B-85D1-4FEA9A842165}" dt="2021-11-01T06:39:12.726" v="1586" actId="1036"/>
          <ac:spMkLst>
            <pc:docMk/>
            <pc:sldMk cId="4013739178" sldId="742"/>
            <ac:spMk id="14" creationId="{A530074C-9975-4D4F-AC15-005B11433C74}"/>
          </ac:spMkLst>
        </pc:spChg>
        <pc:spChg chg="mod">
          <ac:chgData name="Nguyen Chi Son" userId="606856d02e9d83ac" providerId="LiveId" clId="{0561CFAE-45B4-437B-85D1-4FEA9A842165}" dt="2021-11-01T06:39:12.726" v="1586" actId="1036"/>
          <ac:spMkLst>
            <pc:docMk/>
            <pc:sldMk cId="4013739178" sldId="742"/>
            <ac:spMk id="15" creationId="{EC5263CE-BE2F-44C4-BD89-2666D2873C33}"/>
          </ac:spMkLst>
        </pc:spChg>
        <pc:spChg chg="add mod">
          <ac:chgData name="Nguyen Chi Son" userId="606856d02e9d83ac" providerId="LiveId" clId="{0561CFAE-45B4-437B-85D1-4FEA9A842165}" dt="2021-11-01T06:39:05.523" v="1582" actId="1036"/>
          <ac:spMkLst>
            <pc:docMk/>
            <pc:sldMk cId="4013739178" sldId="742"/>
            <ac:spMk id="16" creationId="{CD0B2DD5-451F-4B1F-BE02-8E89BD8C3DE5}"/>
          </ac:spMkLst>
        </pc:spChg>
        <pc:spChg chg="add mod">
          <ac:chgData name="Nguyen Chi Son" userId="606856d02e9d83ac" providerId="LiveId" clId="{0561CFAE-45B4-437B-85D1-4FEA9A842165}" dt="2021-11-01T06:39:05.523" v="1582" actId="1036"/>
          <ac:spMkLst>
            <pc:docMk/>
            <pc:sldMk cId="4013739178" sldId="742"/>
            <ac:spMk id="17" creationId="{0CB102D9-EF7A-4F61-AD04-48D7E6A49478}"/>
          </ac:spMkLst>
        </pc:spChg>
        <pc:spChg chg="add mod">
          <ac:chgData name="Nguyen Chi Son" userId="606856d02e9d83ac" providerId="LiveId" clId="{0561CFAE-45B4-437B-85D1-4FEA9A842165}" dt="2021-11-01T06:39:05.523" v="1582" actId="1036"/>
          <ac:spMkLst>
            <pc:docMk/>
            <pc:sldMk cId="4013739178" sldId="742"/>
            <ac:spMk id="18" creationId="{17D8010F-DE70-4942-B939-2425FCB1BF4C}"/>
          </ac:spMkLst>
        </pc:spChg>
        <pc:spChg chg="mod">
          <ac:chgData name="Nguyen Chi Son" userId="606856d02e9d83ac" providerId="LiveId" clId="{0561CFAE-45B4-437B-85D1-4FEA9A842165}" dt="2021-11-01T06:38:40.608" v="1519" actId="20577"/>
          <ac:spMkLst>
            <pc:docMk/>
            <pc:sldMk cId="4013739178" sldId="742"/>
            <ac:spMk id="19" creationId="{9C339D16-68E4-43C4-A62E-D0146138D23B}"/>
          </ac:spMkLst>
        </pc:spChg>
        <pc:spChg chg="add mod">
          <ac:chgData name="Nguyen Chi Son" userId="606856d02e9d83ac" providerId="LiveId" clId="{0561CFAE-45B4-437B-85D1-4FEA9A842165}" dt="2021-11-01T06:39:05.523" v="1582" actId="1036"/>
          <ac:spMkLst>
            <pc:docMk/>
            <pc:sldMk cId="4013739178" sldId="742"/>
            <ac:spMk id="20" creationId="{C9975E97-A7E6-4A75-82F5-332191A3812D}"/>
          </ac:spMkLst>
        </pc:spChg>
        <pc:spChg chg="add mod">
          <ac:chgData name="Nguyen Chi Son" userId="606856d02e9d83ac" providerId="LiveId" clId="{0561CFAE-45B4-437B-85D1-4FEA9A842165}" dt="2021-11-01T06:39:05.523" v="1582" actId="1036"/>
          <ac:spMkLst>
            <pc:docMk/>
            <pc:sldMk cId="4013739178" sldId="742"/>
            <ac:spMk id="21" creationId="{6FA495A0-B5EB-49BD-8893-82B6FB17A1E0}"/>
          </ac:spMkLst>
        </pc:spChg>
        <pc:spChg chg="add mod">
          <ac:chgData name="Nguyen Chi Son" userId="606856d02e9d83ac" providerId="LiveId" clId="{0561CFAE-45B4-437B-85D1-4FEA9A842165}" dt="2021-11-01T06:39:05.523" v="1582" actId="1036"/>
          <ac:spMkLst>
            <pc:docMk/>
            <pc:sldMk cId="4013739178" sldId="742"/>
            <ac:spMk id="22" creationId="{BBDD33B4-02D1-4031-B2C5-A11458A42105}"/>
          </ac:spMkLst>
        </pc:spChg>
        <pc:picChg chg="del">
          <ac:chgData name="Nguyen Chi Son" userId="606856d02e9d83ac" providerId="LiveId" clId="{0561CFAE-45B4-437B-85D1-4FEA9A842165}" dt="2021-11-01T06:38:25.282" v="1412" actId="478"/>
          <ac:picMkLst>
            <pc:docMk/>
            <pc:sldMk cId="4013739178" sldId="742"/>
            <ac:picMk id="7" creationId="{6609A9CA-A64D-40EB-9FDB-C3C34C23806A}"/>
          </ac:picMkLst>
        </pc:picChg>
        <pc:picChg chg="add mod">
          <ac:chgData name="Nguyen Chi Son" userId="606856d02e9d83ac" providerId="LiveId" clId="{0561CFAE-45B4-437B-85D1-4FEA9A842165}" dt="2021-11-01T06:39:05.523" v="1582" actId="1036"/>
          <ac:picMkLst>
            <pc:docMk/>
            <pc:sldMk cId="4013739178" sldId="742"/>
            <ac:picMk id="8" creationId="{AED9B85A-6E10-4497-8064-99440C48D1C7}"/>
          </ac:picMkLst>
        </pc:picChg>
      </pc:sldChg>
      <pc:sldChg chg="del">
        <pc:chgData name="Nguyen Chi Son" userId="606856d02e9d83ac" providerId="LiveId" clId="{0561CFAE-45B4-437B-85D1-4FEA9A842165}" dt="2021-11-01T06:39:27.462" v="1587" actId="47"/>
        <pc:sldMkLst>
          <pc:docMk/>
          <pc:sldMk cId="309858905" sldId="743"/>
        </pc:sldMkLst>
      </pc:sldChg>
      <pc:sldChg chg="add del">
        <pc:chgData name="Nguyen Chi Son" userId="606856d02e9d83ac" providerId="LiveId" clId="{0561CFAE-45B4-437B-85D1-4FEA9A842165}" dt="2021-11-01T07:40:41.975" v="1969"/>
        <pc:sldMkLst>
          <pc:docMk/>
          <pc:sldMk cId="1844750851" sldId="743"/>
        </pc:sldMkLst>
      </pc:sldChg>
      <pc:sldChg chg="modSp add mod">
        <pc:chgData name="Nguyen Chi Son" userId="606856d02e9d83ac" providerId="LiveId" clId="{0561CFAE-45B4-437B-85D1-4FEA9A842165}" dt="2021-11-01T07:40:53.048" v="1972"/>
        <pc:sldMkLst>
          <pc:docMk/>
          <pc:sldMk cId="3063874512" sldId="743"/>
        </pc:sldMkLst>
        <pc:spChg chg="mod">
          <ac:chgData name="Nguyen Chi Son" userId="606856d02e9d83ac" providerId="LiveId" clId="{0561CFAE-45B4-437B-85D1-4FEA9A842165}" dt="2021-11-01T07:40:53.048" v="1972"/>
          <ac:spMkLst>
            <pc:docMk/>
            <pc:sldMk cId="3063874512" sldId="743"/>
            <ac:spMk id="2" creationId="{BA8A6260-CA4B-46A9-A06E-C71EE59E6992}"/>
          </ac:spMkLst>
        </pc:spChg>
      </pc:sldChg>
      <pc:sldChg chg="del">
        <pc:chgData name="Nguyen Chi Son" userId="606856d02e9d83ac" providerId="LiveId" clId="{0561CFAE-45B4-437B-85D1-4FEA9A842165}" dt="2021-11-01T07:41:38.136" v="1977" actId="47"/>
        <pc:sldMkLst>
          <pc:docMk/>
          <pc:sldMk cId="4213716247" sldId="744"/>
        </pc:sldMkLst>
      </pc:sldChg>
      <pc:sldChg chg="del">
        <pc:chgData name="Nguyen Chi Son" userId="606856d02e9d83ac" providerId="LiveId" clId="{0561CFAE-45B4-437B-85D1-4FEA9A842165}" dt="2021-11-01T07:41:38.136" v="1977" actId="47"/>
        <pc:sldMkLst>
          <pc:docMk/>
          <pc:sldMk cId="2379730907" sldId="745"/>
        </pc:sldMkLst>
      </pc:sldChg>
      <pc:sldChg chg="del">
        <pc:chgData name="Nguyen Chi Son" userId="606856d02e9d83ac" providerId="LiveId" clId="{0561CFAE-45B4-437B-85D1-4FEA9A842165}" dt="2021-11-01T07:41:38.136" v="1977" actId="47"/>
        <pc:sldMkLst>
          <pc:docMk/>
          <pc:sldMk cId="998579383" sldId="746"/>
        </pc:sldMkLst>
      </pc:sldChg>
      <pc:sldChg chg="del">
        <pc:chgData name="Nguyen Chi Son" userId="606856d02e9d83ac" providerId="LiveId" clId="{0561CFAE-45B4-437B-85D1-4FEA9A842165}" dt="2021-11-01T07:41:38.136" v="1977" actId="47"/>
        <pc:sldMkLst>
          <pc:docMk/>
          <pc:sldMk cId="3232506973" sldId="747"/>
        </pc:sldMkLst>
      </pc:sldChg>
      <pc:sldChg chg="del">
        <pc:chgData name="Nguyen Chi Son" userId="606856d02e9d83ac" providerId="LiveId" clId="{0561CFAE-45B4-437B-85D1-4FEA9A842165}" dt="2021-11-01T07:41:38.136" v="1977" actId="47"/>
        <pc:sldMkLst>
          <pc:docMk/>
          <pc:sldMk cId="2754773967" sldId="748"/>
        </pc:sldMkLst>
      </pc:sldChg>
      <pc:sldChg chg="addSp delSp modSp add mod modAnim">
        <pc:chgData name="Nguyen Chi Son" userId="606856d02e9d83ac" providerId="LiveId" clId="{0561CFAE-45B4-437B-85D1-4FEA9A842165}" dt="2021-11-01T07:41:47.717" v="1978"/>
        <pc:sldMkLst>
          <pc:docMk/>
          <pc:sldMk cId="1095701691" sldId="749"/>
        </pc:sldMkLst>
        <pc:spChg chg="mod">
          <ac:chgData name="Nguyen Chi Son" userId="606856d02e9d83ac" providerId="LiveId" clId="{0561CFAE-45B4-437B-85D1-4FEA9A842165}" dt="2021-11-01T06:29:31.281" v="882" actId="20577"/>
          <ac:spMkLst>
            <pc:docMk/>
            <pc:sldMk cId="1095701691" sldId="749"/>
            <ac:spMk id="2" creationId="{BA8A6260-CA4B-46A9-A06E-C71EE59E6992}"/>
          </ac:spMkLst>
        </pc:spChg>
        <pc:spChg chg="add mod">
          <ac:chgData name="Nguyen Chi Son" userId="606856d02e9d83ac" providerId="LiveId" clId="{0561CFAE-45B4-437B-85D1-4FEA9A842165}" dt="2021-11-01T06:32:47.122" v="1009" actId="1076"/>
          <ac:spMkLst>
            <pc:docMk/>
            <pc:sldMk cId="1095701691" sldId="749"/>
            <ac:spMk id="7" creationId="{5C9352D2-6069-45BE-BD88-B9174D617913}"/>
          </ac:spMkLst>
        </pc:spChg>
        <pc:spChg chg="add mod">
          <ac:chgData name="Nguyen Chi Son" userId="606856d02e9d83ac" providerId="LiveId" clId="{0561CFAE-45B4-437B-85D1-4FEA9A842165}" dt="2021-11-01T06:32:51.215" v="1010" actId="1076"/>
          <ac:spMkLst>
            <pc:docMk/>
            <pc:sldMk cId="1095701691" sldId="749"/>
            <ac:spMk id="8" creationId="{83FECA07-1307-4AF5-84A8-796AC60C9646}"/>
          </ac:spMkLst>
        </pc:spChg>
        <pc:spChg chg="add mod">
          <ac:chgData name="Nguyen Chi Son" userId="606856d02e9d83ac" providerId="LiveId" clId="{0561CFAE-45B4-437B-85D1-4FEA9A842165}" dt="2021-11-01T06:32:57.199" v="1011" actId="1076"/>
          <ac:spMkLst>
            <pc:docMk/>
            <pc:sldMk cId="1095701691" sldId="749"/>
            <ac:spMk id="9" creationId="{36AF8B24-8523-4828-BC77-AF468C5B786B}"/>
          </ac:spMkLst>
        </pc:spChg>
        <pc:spChg chg="add mod">
          <ac:chgData name="Nguyen Chi Son" userId="606856d02e9d83ac" providerId="LiveId" clId="{0561CFAE-45B4-437B-85D1-4FEA9A842165}" dt="2021-11-01T06:33:09.183" v="1014" actId="1076"/>
          <ac:spMkLst>
            <pc:docMk/>
            <pc:sldMk cId="1095701691" sldId="749"/>
            <ac:spMk id="10" creationId="{288CA8E3-FA89-4D0A-B501-D3EBC9B31654}"/>
          </ac:spMkLst>
        </pc:spChg>
        <pc:spChg chg="add mod">
          <ac:chgData name="Nguyen Chi Son" userId="606856d02e9d83ac" providerId="LiveId" clId="{0561CFAE-45B4-437B-85D1-4FEA9A842165}" dt="2021-11-01T06:33:05.746" v="1013" actId="1076"/>
          <ac:spMkLst>
            <pc:docMk/>
            <pc:sldMk cId="1095701691" sldId="749"/>
            <ac:spMk id="11" creationId="{A6CF7E33-B926-4F03-B268-FC0ED79F80E8}"/>
          </ac:spMkLst>
        </pc:spChg>
        <pc:spChg chg="add mod">
          <ac:chgData name="Nguyen Chi Son" userId="606856d02e9d83ac" providerId="LiveId" clId="{0561CFAE-45B4-437B-85D1-4FEA9A842165}" dt="2021-11-01T06:33:12.761" v="1015" actId="571"/>
          <ac:spMkLst>
            <pc:docMk/>
            <pc:sldMk cId="1095701691" sldId="749"/>
            <ac:spMk id="12" creationId="{B7C3F329-6183-47F8-9E34-A29E01BD7AD6}"/>
          </ac:spMkLst>
        </pc:spChg>
        <pc:spChg chg="add mod">
          <ac:chgData name="Nguyen Chi Son" userId="606856d02e9d83ac" providerId="LiveId" clId="{0561CFAE-45B4-437B-85D1-4FEA9A842165}" dt="2021-11-01T06:33:15.386" v="1017" actId="571"/>
          <ac:spMkLst>
            <pc:docMk/>
            <pc:sldMk cId="1095701691" sldId="749"/>
            <ac:spMk id="13" creationId="{AED2A221-1986-4545-B1C6-3AB636F49E9A}"/>
          </ac:spMkLst>
        </pc:spChg>
        <pc:spChg chg="add mod">
          <ac:chgData name="Nguyen Chi Son" userId="606856d02e9d83ac" providerId="LiveId" clId="{0561CFAE-45B4-437B-85D1-4FEA9A842165}" dt="2021-11-01T06:33:19.714" v="1018" actId="571"/>
          <ac:spMkLst>
            <pc:docMk/>
            <pc:sldMk cId="1095701691" sldId="749"/>
            <ac:spMk id="14" creationId="{7D1072B9-0662-429A-B028-9ABEBB00DC0D}"/>
          </ac:spMkLst>
        </pc:spChg>
        <pc:spChg chg="add mod">
          <ac:chgData name="Nguyen Chi Son" userId="606856d02e9d83ac" providerId="LiveId" clId="{0561CFAE-45B4-437B-85D1-4FEA9A842165}" dt="2021-11-01T06:33:24.027" v="1019" actId="571"/>
          <ac:spMkLst>
            <pc:docMk/>
            <pc:sldMk cId="1095701691" sldId="749"/>
            <ac:spMk id="15" creationId="{96B849F8-1363-4B72-A073-03C90D940559}"/>
          </ac:spMkLst>
        </pc:spChg>
        <pc:spChg chg="add mod">
          <ac:chgData name="Nguyen Chi Son" userId="606856d02e9d83ac" providerId="LiveId" clId="{0561CFAE-45B4-437B-85D1-4FEA9A842165}" dt="2021-11-01T06:34:03.619" v="1022" actId="14100"/>
          <ac:spMkLst>
            <pc:docMk/>
            <pc:sldMk cId="1095701691" sldId="749"/>
            <ac:spMk id="16" creationId="{2E6BBA9A-E473-45C8-A671-C0D8D93E6884}"/>
          </ac:spMkLst>
        </pc:spChg>
        <pc:spChg chg="add mod">
          <ac:chgData name="Nguyen Chi Son" userId="606856d02e9d83ac" providerId="LiveId" clId="{0561CFAE-45B4-437B-85D1-4FEA9A842165}" dt="2021-11-01T06:34:06.057" v="1023" actId="1076"/>
          <ac:spMkLst>
            <pc:docMk/>
            <pc:sldMk cId="1095701691" sldId="749"/>
            <ac:spMk id="17" creationId="{E8119A74-7D8B-487C-A596-1D2A467CB9FC}"/>
          </ac:spMkLst>
        </pc:spChg>
        <pc:picChg chg="add mod modCrop">
          <ac:chgData name="Nguyen Chi Son" userId="606856d02e9d83ac" providerId="LiveId" clId="{0561CFAE-45B4-437B-85D1-4FEA9A842165}" dt="2021-11-01T06:31:20.921" v="913" actId="1076"/>
          <ac:picMkLst>
            <pc:docMk/>
            <pc:sldMk cId="1095701691" sldId="749"/>
            <ac:picMk id="4" creationId="{B2E05DB5-3F20-4C00-8AF4-FA351B1B3EC7}"/>
          </ac:picMkLst>
        </pc:picChg>
        <pc:picChg chg="del">
          <ac:chgData name="Nguyen Chi Son" userId="606856d02e9d83ac" providerId="LiveId" clId="{0561CFAE-45B4-437B-85D1-4FEA9A842165}" dt="2021-11-01T06:29:37.327" v="884" actId="478"/>
          <ac:picMkLst>
            <pc:docMk/>
            <pc:sldMk cId="1095701691" sldId="749"/>
            <ac:picMk id="5" creationId="{EECB857D-87EA-4AA3-BCCC-8FFB2263A8DF}"/>
          </ac:picMkLst>
        </pc:picChg>
        <pc:picChg chg="del">
          <ac:chgData name="Nguyen Chi Son" userId="606856d02e9d83ac" providerId="LiveId" clId="{0561CFAE-45B4-437B-85D1-4FEA9A842165}" dt="2021-11-01T06:29:36.718" v="883" actId="478"/>
          <ac:picMkLst>
            <pc:docMk/>
            <pc:sldMk cId="1095701691" sldId="749"/>
            <ac:picMk id="1026" creationId="{BD052236-8C9C-4644-9B56-0A7A5EC523BE}"/>
          </ac:picMkLst>
        </pc:picChg>
      </pc:sldChg>
      <pc:sldChg chg="delSp modSp add del mod">
        <pc:chgData name="Nguyen Chi Son" userId="606856d02e9d83ac" providerId="LiveId" clId="{0561CFAE-45B4-437B-85D1-4FEA9A842165}" dt="2021-11-01T07:39:33.052" v="1961" actId="47"/>
        <pc:sldMkLst>
          <pc:docMk/>
          <pc:sldMk cId="440484621" sldId="750"/>
        </pc:sldMkLst>
        <pc:spChg chg="mod">
          <ac:chgData name="Nguyen Chi Son" userId="606856d02e9d83ac" providerId="LiveId" clId="{0561CFAE-45B4-437B-85D1-4FEA9A842165}" dt="2021-11-01T07:38:52.491" v="1956" actId="20577"/>
          <ac:spMkLst>
            <pc:docMk/>
            <pc:sldMk cId="440484621" sldId="750"/>
            <ac:spMk id="2" creationId="{BA8A6260-CA4B-46A9-A06E-C71EE59E6992}"/>
          </ac:spMkLst>
        </pc:spChg>
        <pc:picChg chg="del">
          <ac:chgData name="Nguyen Chi Son" userId="606856d02e9d83ac" providerId="LiveId" clId="{0561CFAE-45B4-437B-85D1-4FEA9A842165}" dt="2021-11-01T07:38:54.636" v="1958" actId="478"/>
          <ac:picMkLst>
            <pc:docMk/>
            <pc:sldMk cId="440484621" sldId="750"/>
            <ac:picMk id="5" creationId="{EECB857D-87EA-4AA3-BCCC-8FFB2263A8DF}"/>
          </ac:picMkLst>
        </pc:picChg>
        <pc:picChg chg="del">
          <ac:chgData name="Nguyen Chi Son" userId="606856d02e9d83ac" providerId="LiveId" clId="{0561CFAE-45B4-437B-85D1-4FEA9A842165}" dt="2021-11-01T07:38:54.183" v="1957" actId="478"/>
          <ac:picMkLst>
            <pc:docMk/>
            <pc:sldMk cId="440484621" sldId="750"/>
            <ac:picMk id="1026" creationId="{BD052236-8C9C-4644-9B56-0A7A5EC523BE}"/>
          </ac:picMkLst>
        </pc:picChg>
      </pc:sldChg>
      <pc:sldChg chg="modSp add mod">
        <pc:chgData name="Nguyen Chi Son" userId="606856d02e9d83ac" providerId="LiveId" clId="{0561CFAE-45B4-437B-85D1-4FEA9A842165}" dt="2021-11-01T07:40:54.786" v="1973"/>
        <pc:sldMkLst>
          <pc:docMk/>
          <pc:sldMk cId="1689561130" sldId="750"/>
        </pc:sldMkLst>
        <pc:spChg chg="mod">
          <ac:chgData name="Nguyen Chi Son" userId="606856d02e9d83ac" providerId="LiveId" clId="{0561CFAE-45B4-437B-85D1-4FEA9A842165}" dt="2021-11-01T07:40:54.786" v="1973"/>
          <ac:spMkLst>
            <pc:docMk/>
            <pc:sldMk cId="1689561130" sldId="750"/>
            <ac:spMk id="2" creationId="{BA8A6260-CA4B-46A9-A06E-C71EE59E6992}"/>
          </ac:spMkLst>
        </pc:spChg>
      </pc:sldChg>
      <pc:sldChg chg="modSp add del mod">
        <pc:chgData name="Nguyen Chi Son" userId="606856d02e9d83ac" providerId="LiveId" clId="{0561CFAE-45B4-437B-85D1-4FEA9A842165}" dt="2021-11-01T07:40:46.363" v="1970" actId="47"/>
        <pc:sldMkLst>
          <pc:docMk/>
          <pc:sldMk cId="3471225653" sldId="750"/>
        </pc:sldMkLst>
        <pc:spChg chg="mod">
          <ac:chgData name="Nguyen Chi Son" userId="606856d02e9d83ac" providerId="LiveId" clId="{0561CFAE-45B4-437B-85D1-4FEA9A842165}" dt="2021-11-01T07:40:10.487" v="1967"/>
          <ac:spMkLst>
            <pc:docMk/>
            <pc:sldMk cId="3471225653" sldId="750"/>
            <ac:spMk id="2" creationId="{BA8A6260-CA4B-46A9-A06E-C71EE59E6992}"/>
          </ac:spMkLst>
        </pc:spChg>
      </pc:sldChg>
      <pc:sldChg chg="add del">
        <pc:chgData name="Nguyen Chi Son" userId="606856d02e9d83ac" providerId="LiveId" clId="{0561CFAE-45B4-437B-85D1-4FEA9A842165}" dt="2021-11-01T07:40:41.975" v="1969"/>
        <pc:sldMkLst>
          <pc:docMk/>
          <pc:sldMk cId="582115828" sldId="751"/>
        </pc:sldMkLst>
      </pc:sldChg>
      <pc:sldChg chg="modSp add mod">
        <pc:chgData name="Nguyen Chi Son" userId="606856d02e9d83ac" providerId="LiveId" clId="{0561CFAE-45B4-437B-85D1-4FEA9A842165}" dt="2021-11-01T07:41:01.256" v="1976"/>
        <pc:sldMkLst>
          <pc:docMk/>
          <pc:sldMk cId="3471225653" sldId="751"/>
        </pc:sldMkLst>
        <pc:spChg chg="mod">
          <ac:chgData name="Nguyen Chi Son" userId="606856d02e9d83ac" providerId="LiveId" clId="{0561CFAE-45B4-437B-85D1-4FEA9A842165}" dt="2021-11-01T07:41:01.256" v="1976"/>
          <ac:spMkLst>
            <pc:docMk/>
            <pc:sldMk cId="3471225653" sldId="751"/>
            <ac:spMk id="2" creationId="{BA8A6260-CA4B-46A9-A06E-C71EE59E6992}"/>
          </ac:spMkLst>
        </pc:spChg>
      </pc:sldChg>
      <pc:sldChg chg="add del">
        <pc:chgData name="Nguyen Chi Son" userId="606856d02e9d83ac" providerId="LiveId" clId="{0561CFAE-45B4-437B-85D1-4FEA9A842165}" dt="2021-11-01T07:40:41.975" v="1969"/>
        <pc:sldMkLst>
          <pc:docMk/>
          <pc:sldMk cId="1525387830" sldId="752"/>
        </pc:sldMkLst>
      </pc:sldChg>
      <pc:sldChg chg="add del">
        <pc:chgData name="Nguyen Chi Son" userId="606856d02e9d83ac" providerId="LiveId" clId="{0561CFAE-45B4-437B-85D1-4FEA9A842165}" dt="2021-11-01T07:40:41.975" v="1969"/>
        <pc:sldMkLst>
          <pc:docMk/>
          <pc:sldMk cId="370600655" sldId="753"/>
        </pc:sldMkLst>
      </pc:sldChg>
      <pc:sldChg chg="add del">
        <pc:chgData name="Nguyen Chi Son" userId="606856d02e9d83ac" providerId="LiveId" clId="{0561CFAE-45B4-437B-85D1-4FEA9A842165}" dt="2021-11-01T07:40:41.975" v="1969"/>
        <pc:sldMkLst>
          <pc:docMk/>
          <pc:sldMk cId="415443085" sldId="754"/>
        </pc:sldMkLst>
      </pc:sldChg>
    </pc:docChg>
  </pc:docChgLst>
  <pc:docChgLst>
    <pc:chgData name="Nguyen Chi Son" userId="606856d02e9d83ac" providerId="LiveId" clId="{A20FFAEB-C06C-41C1-801F-38417500390D}"/>
    <pc:docChg chg="undo redo custSel addSld delSld modSld">
      <pc:chgData name="Nguyen Chi Son" userId="606856d02e9d83ac" providerId="LiveId" clId="{A20FFAEB-C06C-41C1-801F-38417500390D}" dt="2022-05-14T14:48:21.604" v="10186"/>
      <pc:docMkLst>
        <pc:docMk/>
      </pc:docMkLst>
      <pc:sldChg chg="modSp mod">
        <pc:chgData name="Nguyen Chi Son" userId="606856d02e9d83ac" providerId="LiveId" clId="{A20FFAEB-C06C-41C1-801F-38417500390D}" dt="2022-05-13T19:43:18.486" v="47" actId="20577"/>
        <pc:sldMkLst>
          <pc:docMk/>
          <pc:sldMk cId="2922349590" sldId="256"/>
        </pc:sldMkLst>
        <pc:spChg chg="mod">
          <ac:chgData name="Nguyen Chi Son" userId="606856d02e9d83ac" providerId="LiveId" clId="{A20FFAEB-C06C-41C1-801F-38417500390D}" dt="2022-05-13T19:43:18.486" v="47" actId="20577"/>
          <ac:spMkLst>
            <pc:docMk/>
            <pc:sldMk cId="2922349590" sldId="256"/>
            <ac:spMk id="136" creationId="{C574B640-0199-463F-87CA-8E3956B46E10}"/>
          </ac:spMkLst>
        </pc:spChg>
      </pc:sldChg>
      <pc:sldChg chg="modSp mod">
        <pc:chgData name="Nguyen Chi Son" userId="606856d02e9d83ac" providerId="LiveId" clId="{A20FFAEB-C06C-41C1-801F-38417500390D}" dt="2022-05-14T07:47:51.311" v="4683" actId="20577"/>
        <pc:sldMkLst>
          <pc:docMk/>
          <pc:sldMk cId="3319126272" sldId="622"/>
        </pc:sldMkLst>
        <pc:spChg chg="mod">
          <ac:chgData name="Nguyen Chi Son" userId="606856d02e9d83ac" providerId="LiveId" clId="{A20FFAEB-C06C-41C1-801F-38417500390D}" dt="2022-05-14T07:47:51.311" v="4683" actId="20577"/>
          <ac:spMkLst>
            <pc:docMk/>
            <pc:sldMk cId="3319126272" sldId="622"/>
            <ac:spMk id="2" creationId="{DAF08EC2-5D0D-48D9-855C-A59C0E5ED55B}"/>
          </ac:spMkLst>
        </pc:spChg>
      </pc:sldChg>
      <pc:sldChg chg="modSp mod">
        <pc:chgData name="Nguyen Chi Son" userId="606856d02e9d83ac" providerId="LiveId" clId="{A20FFAEB-C06C-41C1-801F-38417500390D}" dt="2022-05-13T19:43:26.501" v="91" actId="20577"/>
        <pc:sldMkLst>
          <pc:docMk/>
          <pc:sldMk cId="1033004166" sldId="675"/>
        </pc:sldMkLst>
        <pc:spChg chg="mod">
          <ac:chgData name="Nguyen Chi Son" userId="606856d02e9d83ac" providerId="LiveId" clId="{A20FFAEB-C06C-41C1-801F-38417500390D}" dt="2022-05-13T19:43:26.501" v="91" actId="20577"/>
          <ac:spMkLst>
            <pc:docMk/>
            <pc:sldMk cId="1033004166" sldId="675"/>
            <ac:spMk id="2" creationId="{DAF08EC2-5D0D-48D9-855C-A59C0E5ED55B}"/>
          </ac:spMkLst>
        </pc:spChg>
      </pc:sldChg>
      <pc:sldChg chg="addSp delSp modSp mod delAnim">
        <pc:chgData name="Nguyen Chi Son" userId="606856d02e9d83ac" providerId="LiveId" clId="{A20FFAEB-C06C-41C1-801F-38417500390D}" dt="2022-05-13T19:58:59.423" v="473" actId="1076"/>
        <pc:sldMkLst>
          <pc:docMk/>
          <pc:sldMk cId="1219282801" sldId="781"/>
        </pc:sldMkLst>
        <pc:spChg chg="mod">
          <ac:chgData name="Nguyen Chi Son" userId="606856d02e9d83ac" providerId="LiveId" clId="{A20FFAEB-C06C-41C1-801F-38417500390D}" dt="2022-05-13T19:45:30.754" v="345" actId="20577"/>
          <ac:spMkLst>
            <pc:docMk/>
            <pc:sldMk cId="1219282801" sldId="781"/>
            <ac:spMk id="2" creationId="{BA8A6260-CA4B-46A9-A06E-C71EE59E6992}"/>
          </ac:spMkLst>
        </pc:spChg>
        <pc:spChg chg="add del mod">
          <ac:chgData name="Nguyen Chi Son" userId="606856d02e9d83ac" providerId="LiveId" clId="{A20FFAEB-C06C-41C1-801F-38417500390D}" dt="2022-05-13T19:54:56.362" v="370" actId="478"/>
          <ac:spMkLst>
            <pc:docMk/>
            <pc:sldMk cId="1219282801" sldId="781"/>
            <ac:spMk id="12" creationId="{14D6E1D2-D812-E8D7-7136-EE0B496AD3A4}"/>
          </ac:spMkLst>
        </pc:spChg>
        <pc:spChg chg="add mod">
          <ac:chgData name="Nguyen Chi Son" userId="606856d02e9d83ac" providerId="LiveId" clId="{A20FFAEB-C06C-41C1-801F-38417500390D}" dt="2022-05-13T19:58:47.447" v="449" actId="1076"/>
          <ac:spMkLst>
            <pc:docMk/>
            <pc:sldMk cId="1219282801" sldId="781"/>
            <ac:spMk id="15" creationId="{D4A11C5C-895C-BC35-F8FA-178D9F3E9B51}"/>
          </ac:spMkLst>
        </pc:spChg>
        <pc:spChg chg="add mod">
          <ac:chgData name="Nguyen Chi Son" userId="606856d02e9d83ac" providerId="LiveId" clId="{A20FFAEB-C06C-41C1-801F-38417500390D}" dt="2022-05-13T19:58:59.423" v="473" actId="1076"/>
          <ac:spMkLst>
            <pc:docMk/>
            <pc:sldMk cId="1219282801" sldId="781"/>
            <ac:spMk id="16" creationId="{07A27192-83D3-669D-5A55-49EE6A7FB5CE}"/>
          </ac:spMkLst>
        </pc:spChg>
        <pc:spChg chg="del">
          <ac:chgData name="Nguyen Chi Son" userId="606856d02e9d83ac" providerId="LiveId" clId="{A20FFAEB-C06C-41C1-801F-38417500390D}" dt="2022-05-13T19:43:31.591" v="94" actId="478"/>
          <ac:spMkLst>
            <pc:docMk/>
            <pc:sldMk cId="1219282801" sldId="781"/>
            <ac:spMk id="22" creationId="{55D724EA-7150-898C-440D-DC2E56266347}"/>
          </ac:spMkLst>
        </pc:spChg>
        <pc:spChg chg="del mod">
          <ac:chgData name="Nguyen Chi Son" userId="606856d02e9d83ac" providerId="LiveId" clId="{A20FFAEB-C06C-41C1-801F-38417500390D}" dt="2022-05-13T19:51:49.576" v="355" actId="478"/>
          <ac:spMkLst>
            <pc:docMk/>
            <pc:sldMk cId="1219282801" sldId="781"/>
            <ac:spMk id="23" creationId="{8BAAF0F3-0638-D42B-1670-DAD82F3A1B1F}"/>
          </ac:spMkLst>
        </pc:spChg>
        <pc:grpChg chg="del">
          <ac:chgData name="Nguyen Chi Son" userId="606856d02e9d83ac" providerId="LiveId" clId="{A20FFAEB-C06C-41C1-801F-38417500390D}" dt="2022-05-13T19:43:29.186" v="92" actId="478"/>
          <ac:grpSpMkLst>
            <pc:docMk/>
            <pc:sldMk cId="1219282801" sldId="781"/>
            <ac:grpSpMk id="7" creationId="{1A79CF66-6DE7-6CF9-AB58-C67996C76204}"/>
          </ac:grpSpMkLst>
        </pc:grpChg>
        <pc:picChg chg="add del mod">
          <ac:chgData name="Nguyen Chi Son" userId="606856d02e9d83ac" providerId="LiveId" clId="{A20FFAEB-C06C-41C1-801F-38417500390D}" dt="2022-05-13T19:56:50.607" v="371" actId="478"/>
          <ac:picMkLst>
            <pc:docMk/>
            <pc:sldMk cId="1219282801" sldId="781"/>
            <ac:picMk id="5" creationId="{25C07370-DB6D-149E-4316-6F8473B16D55}"/>
          </ac:picMkLst>
        </pc:picChg>
        <pc:picChg chg="del">
          <ac:chgData name="Nguyen Chi Son" userId="606856d02e9d83ac" providerId="LiveId" clId="{A20FFAEB-C06C-41C1-801F-38417500390D}" dt="2022-05-13T19:43:29.633" v="93" actId="478"/>
          <ac:picMkLst>
            <pc:docMk/>
            <pc:sldMk cId="1219282801" sldId="781"/>
            <ac:picMk id="8" creationId="{A77A0A51-9EF0-B599-872F-7656FF835321}"/>
          </ac:picMkLst>
        </pc:picChg>
        <pc:picChg chg="add mod">
          <ac:chgData name="Nguyen Chi Son" userId="606856d02e9d83ac" providerId="LiveId" clId="{A20FFAEB-C06C-41C1-801F-38417500390D}" dt="2022-05-13T19:57:17.872" v="377" actId="1076"/>
          <ac:picMkLst>
            <pc:docMk/>
            <pc:sldMk cId="1219282801" sldId="781"/>
            <ac:picMk id="10" creationId="{3FC4DF97-796F-FA5B-90BC-E5A4DF111A52}"/>
          </ac:picMkLst>
        </pc:picChg>
        <pc:picChg chg="add mod">
          <ac:chgData name="Nguyen Chi Son" userId="606856d02e9d83ac" providerId="LiveId" clId="{A20FFAEB-C06C-41C1-801F-38417500390D}" dt="2022-05-13T19:57:15.407" v="376" actId="1076"/>
          <ac:picMkLst>
            <pc:docMk/>
            <pc:sldMk cId="1219282801" sldId="781"/>
            <ac:picMk id="1026" creationId="{B7E3BCBB-E0ED-6C94-733B-A4B4D663A38B}"/>
          </ac:picMkLst>
        </pc:picChg>
      </pc:sldChg>
      <pc:sldChg chg="addSp delSp modSp mod">
        <pc:chgData name="Nguyen Chi Son" userId="606856d02e9d83ac" providerId="LiveId" clId="{A20FFAEB-C06C-41C1-801F-38417500390D}" dt="2022-05-14T07:52:10.021" v="4747" actId="1076"/>
        <pc:sldMkLst>
          <pc:docMk/>
          <pc:sldMk cId="3014091475" sldId="782"/>
        </pc:sldMkLst>
        <pc:spChg chg="mod">
          <ac:chgData name="Nguyen Chi Son" userId="606856d02e9d83ac" providerId="LiveId" clId="{A20FFAEB-C06C-41C1-801F-38417500390D}" dt="2022-05-14T07:51:38.662" v="4741" actId="20577"/>
          <ac:spMkLst>
            <pc:docMk/>
            <pc:sldMk cId="3014091475" sldId="782"/>
            <ac:spMk id="2" creationId="{BA8A6260-CA4B-46A9-A06E-C71EE59E6992}"/>
          </ac:spMkLst>
        </pc:spChg>
        <pc:spChg chg="del">
          <ac:chgData name="Nguyen Chi Son" userId="606856d02e9d83ac" providerId="LiveId" clId="{A20FFAEB-C06C-41C1-801F-38417500390D}" dt="2022-05-14T07:51:57.368" v="4742" actId="478"/>
          <ac:spMkLst>
            <pc:docMk/>
            <pc:sldMk cId="3014091475" sldId="782"/>
            <ac:spMk id="21" creationId="{425AB926-2872-8554-BFA0-0E01F8BD9EAC}"/>
          </ac:spMkLst>
        </pc:spChg>
        <pc:picChg chg="add mod">
          <ac:chgData name="Nguyen Chi Son" userId="606856d02e9d83ac" providerId="LiveId" clId="{A20FFAEB-C06C-41C1-801F-38417500390D}" dt="2022-05-14T07:52:10.021" v="4747" actId="1076"/>
          <ac:picMkLst>
            <pc:docMk/>
            <pc:sldMk cId="3014091475" sldId="782"/>
            <ac:picMk id="4" creationId="{D35BBBE6-C81C-0FA2-0597-FD36892A762F}"/>
          </ac:picMkLst>
        </pc:picChg>
        <pc:picChg chg="del">
          <ac:chgData name="Nguyen Chi Son" userId="606856d02e9d83ac" providerId="LiveId" clId="{A20FFAEB-C06C-41C1-801F-38417500390D}" dt="2022-05-14T07:47:54.748" v="4684" actId="478"/>
          <ac:picMkLst>
            <pc:docMk/>
            <pc:sldMk cId="3014091475" sldId="782"/>
            <ac:picMk id="19" creationId="{2B9FB28B-4704-4E44-AC92-17712A49E53F}"/>
          </ac:picMkLst>
        </pc:picChg>
      </pc:sldChg>
      <pc:sldChg chg="addSp delSp modSp del mod modAnim">
        <pc:chgData name="Nguyen Chi Son" userId="606856d02e9d83ac" providerId="LiveId" clId="{A20FFAEB-C06C-41C1-801F-38417500390D}" dt="2022-05-14T09:20:56.706" v="8303" actId="47"/>
        <pc:sldMkLst>
          <pc:docMk/>
          <pc:sldMk cId="838600339" sldId="830"/>
        </pc:sldMkLst>
        <pc:spChg chg="mod">
          <ac:chgData name="Nguyen Chi Son" userId="606856d02e9d83ac" providerId="LiveId" clId="{A20FFAEB-C06C-41C1-801F-38417500390D}" dt="2022-05-14T07:52:47.335" v="4754" actId="20577"/>
          <ac:spMkLst>
            <pc:docMk/>
            <pc:sldMk cId="838600339" sldId="830"/>
            <ac:spMk id="2" creationId="{BA8A6260-CA4B-46A9-A06E-C71EE59E6992}"/>
          </ac:spMkLst>
        </pc:spChg>
        <pc:spChg chg="add mod">
          <ac:chgData name="Nguyen Chi Son" userId="606856d02e9d83ac" providerId="LiveId" clId="{A20FFAEB-C06C-41C1-801F-38417500390D}" dt="2022-05-14T08:17:53.610" v="4825" actId="1036"/>
          <ac:spMkLst>
            <pc:docMk/>
            <pc:sldMk cId="838600339" sldId="830"/>
            <ac:spMk id="7" creationId="{C710B3F8-E21A-B88C-63BC-63A5A6271176}"/>
          </ac:spMkLst>
        </pc:spChg>
        <pc:spChg chg="del mod">
          <ac:chgData name="Nguyen Chi Son" userId="606856d02e9d83ac" providerId="LiveId" clId="{A20FFAEB-C06C-41C1-801F-38417500390D}" dt="2022-05-14T07:53:22.759" v="4761" actId="478"/>
          <ac:spMkLst>
            <pc:docMk/>
            <pc:sldMk cId="838600339" sldId="830"/>
            <ac:spMk id="21" creationId="{425AB926-2872-8554-BFA0-0E01F8BD9EAC}"/>
          </ac:spMkLst>
        </pc:spChg>
        <pc:graphicFrameChg chg="add mod">
          <ac:chgData name="Nguyen Chi Son" userId="606856d02e9d83ac" providerId="LiveId" clId="{A20FFAEB-C06C-41C1-801F-38417500390D}" dt="2022-05-14T08:29:00.362" v="6023"/>
          <ac:graphicFrameMkLst>
            <pc:docMk/>
            <pc:sldMk cId="838600339" sldId="830"/>
            <ac:graphicFrameMk id="8" creationId="{02E869A1-81BD-3ACF-C858-FE137EE6B7D9}"/>
          </ac:graphicFrameMkLst>
        </pc:graphicFrameChg>
        <pc:graphicFrameChg chg="add mod">
          <ac:chgData name="Nguyen Chi Son" userId="606856d02e9d83ac" providerId="LiveId" clId="{A20FFAEB-C06C-41C1-801F-38417500390D}" dt="2022-05-14T08:17:53.610" v="4825" actId="1036"/>
          <ac:graphicFrameMkLst>
            <pc:docMk/>
            <pc:sldMk cId="838600339" sldId="830"/>
            <ac:graphicFrameMk id="9" creationId="{8287A551-C328-1063-4AC3-056B98ABDF25}"/>
          </ac:graphicFrameMkLst>
        </pc:graphicFrameChg>
        <pc:picChg chg="add mod">
          <ac:chgData name="Nguyen Chi Son" userId="606856d02e9d83ac" providerId="LiveId" clId="{A20FFAEB-C06C-41C1-801F-38417500390D}" dt="2022-05-14T08:17:53.610" v="4825" actId="1036"/>
          <ac:picMkLst>
            <pc:docMk/>
            <pc:sldMk cId="838600339" sldId="830"/>
            <ac:picMk id="4" creationId="{B443117E-F654-98E5-5292-39D48032FF0F}"/>
          </ac:picMkLst>
        </pc:picChg>
        <pc:picChg chg="del">
          <ac:chgData name="Nguyen Chi Son" userId="606856d02e9d83ac" providerId="LiveId" clId="{A20FFAEB-C06C-41C1-801F-38417500390D}" dt="2022-05-14T07:52:49.403" v="4755" actId="478"/>
          <ac:picMkLst>
            <pc:docMk/>
            <pc:sldMk cId="838600339" sldId="830"/>
            <ac:picMk id="6" creationId="{A3300116-4B1F-6E31-DBDF-D9C872DFDFC0}"/>
          </ac:picMkLst>
        </pc:picChg>
      </pc:sldChg>
      <pc:sldChg chg="del">
        <pc:chgData name="Nguyen Chi Son" userId="606856d02e9d83ac" providerId="LiveId" clId="{A20FFAEB-C06C-41C1-801F-38417500390D}" dt="2022-05-14T08:19:33.377" v="4826" actId="47"/>
        <pc:sldMkLst>
          <pc:docMk/>
          <pc:sldMk cId="2716760091" sldId="831"/>
        </pc:sldMkLst>
      </pc:sldChg>
      <pc:sldChg chg="del">
        <pc:chgData name="Nguyen Chi Son" userId="606856d02e9d83ac" providerId="LiveId" clId="{A20FFAEB-C06C-41C1-801F-38417500390D}" dt="2022-05-14T08:19:33.377" v="4826" actId="47"/>
        <pc:sldMkLst>
          <pc:docMk/>
          <pc:sldMk cId="1200193823" sldId="832"/>
        </pc:sldMkLst>
      </pc:sldChg>
      <pc:sldChg chg="del">
        <pc:chgData name="Nguyen Chi Son" userId="606856d02e9d83ac" providerId="LiveId" clId="{A20FFAEB-C06C-41C1-801F-38417500390D}" dt="2022-05-14T08:19:33.377" v="4826" actId="47"/>
        <pc:sldMkLst>
          <pc:docMk/>
          <pc:sldMk cId="2496222901" sldId="834"/>
        </pc:sldMkLst>
      </pc:sldChg>
      <pc:sldChg chg="del">
        <pc:chgData name="Nguyen Chi Son" userId="606856d02e9d83ac" providerId="LiveId" clId="{A20FFAEB-C06C-41C1-801F-38417500390D}" dt="2022-05-14T08:19:33.377" v="4826" actId="47"/>
        <pc:sldMkLst>
          <pc:docMk/>
          <pc:sldMk cId="649689337" sldId="835"/>
        </pc:sldMkLst>
      </pc:sldChg>
      <pc:sldChg chg="del">
        <pc:chgData name="Nguyen Chi Son" userId="606856d02e9d83ac" providerId="LiveId" clId="{A20FFAEB-C06C-41C1-801F-38417500390D}" dt="2022-05-14T08:19:33.377" v="4826" actId="47"/>
        <pc:sldMkLst>
          <pc:docMk/>
          <pc:sldMk cId="1683730622" sldId="836"/>
        </pc:sldMkLst>
      </pc:sldChg>
      <pc:sldChg chg="addSp delSp modSp add mod modAnim">
        <pc:chgData name="Nguyen Chi Son" userId="606856d02e9d83ac" providerId="LiveId" clId="{A20FFAEB-C06C-41C1-801F-38417500390D}" dt="2022-05-13T20:30:13.773" v="1033" actId="1076"/>
        <pc:sldMkLst>
          <pc:docMk/>
          <pc:sldMk cId="3990194128" sldId="837"/>
        </pc:sldMkLst>
        <pc:spChg chg="add del mod">
          <ac:chgData name="Nguyen Chi Son" userId="606856d02e9d83ac" providerId="LiveId" clId="{A20FFAEB-C06C-41C1-801F-38417500390D}" dt="2022-05-13T19:59:03.741" v="475"/>
          <ac:spMkLst>
            <pc:docMk/>
            <pc:sldMk cId="3990194128" sldId="837"/>
            <ac:spMk id="8" creationId="{F66ECD3B-309E-0A7E-43DE-4ED67DACDC27}"/>
          </ac:spMkLst>
        </pc:spChg>
        <pc:spChg chg="add mod">
          <ac:chgData name="Nguyen Chi Son" userId="606856d02e9d83ac" providerId="LiveId" clId="{A20FFAEB-C06C-41C1-801F-38417500390D}" dt="2022-05-13T20:30:13.773" v="1033" actId="1076"/>
          <ac:spMkLst>
            <pc:docMk/>
            <pc:sldMk cId="3990194128" sldId="837"/>
            <ac:spMk id="9" creationId="{39E9E660-7C77-522F-DE95-48D46FE6197C}"/>
          </ac:spMkLst>
        </pc:spChg>
        <pc:spChg chg="add mod">
          <ac:chgData name="Nguyen Chi Son" userId="606856d02e9d83ac" providerId="LiveId" clId="{A20FFAEB-C06C-41C1-801F-38417500390D}" dt="2022-05-13T20:01:11.021" v="742" actId="1076"/>
          <ac:spMkLst>
            <pc:docMk/>
            <pc:sldMk cId="3990194128" sldId="837"/>
            <ac:spMk id="11" creationId="{C1E0E65F-66DE-EE13-FFB8-F7640F4B8074}"/>
          </ac:spMkLst>
        </pc:spChg>
        <pc:picChg chg="add mod">
          <ac:chgData name="Nguyen Chi Son" userId="606856d02e9d83ac" providerId="LiveId" clId="{A20FFAEB-C06C-41C1-801F-38417500390D}" dt="2022-05-13T20:00:58.724" v="739" actId="1035"/>
          <ac:picMkLst>
            <pc:docMk/>
            <pc:sldMk cId="3990194128" sldId="837"/>
            <ac:picMk id="3" creationId="{A7784BE9-059B-61B7-4F0A-7B0D6A9F7BA0}"/>
          </ac:picMkLst>
        </pc:picChg>
        <pc:picChg chg="add mod">
          <ac:chgData name="Nguyen Chi Son" userId="606856d02e9d83ac" providerId="LiveId" clId="{A20FFAEB-C06C-41C1-801F-38417500390D}" dt="2022-05-13T20:00:58.724" v="739" actId="1035"/>
          <ac:picMkLst>
            <pc:docMk/>
            <pc:sldMk cId="3990194128" sldId="837"/>
            <ac:picMk id="5" creationId="{F94D2062-3C40-ECEF-7014-64496B04A0F7}"/>
          </ac:picMkLst>
        </pc:picChg>
        <pc:picChg chg="del">
          <ac:chgData name="Nguyen Chi Son" userId="606856d02e9d83ac" providerId="LiveId" clId="{A20FFAEB-C06C-41C1-801F-38417500390D}" dt="2022-05-13T19:57:24.955" v="380" actId="478"/>
          <ac:picMkLst>
            <pc:docMk/>
            <pc:sldMk cId="3990194128" sldId="837"/>
            <ac:picMk id="10" creationId="{3FC4DF97-796F-FA5B-90BC-E5A4DF111A52}"/>
          </ac:picMkLst>
        </pc:picChg>
        <pc:picChg chg="del">
          <ac:chgData name="Nguyen Chi Son" userId="606856d02e9d83ac" providerId="LiveId" clId="{A20FFAEB-C06C-41C1-801F-38417500390D}" dt="2022-05-13T19:57:24.293" v="379" actId="478"/>
          <ac:picMkLst>
            <pc:docMk/>
            <pc:sldMk cId="3990194128" sldId="837"/>
            <ac:picMk id="1026" creationId="{B7E3BCBB-E0ED-6C94-733B-A4B4D663A38B}"/>
          </ac:picMkLst>
        </pc:picChg>
      </pc:sldChg>
      <pc:sldChg chg="addSp delSp modSp add mod delAnim modAnim">
        <pc:chgData name="Nguyen Chi Son" userId="606856d02e9d83ac" providerId="LiveId" clId="{A20FFAEB-C06C-41C1-801F-38417500390D}" dt="2022-05-14T14:42:42.711" v="10074"/>
        <pc:sldMkLst>
          <pc:docMk/>
          <pc:sldMk cId="3073020842" sldId="838"/>
        </pc:sldMkLst>
        <pc:spChg chg="mod">
          <ac:chgData name="Nguyen Chi Son" userId="606856d02e9d83ac" providerId="LiveId" clId="{A20FFAEB-C06C-41C1-801F-38417500390D}" dt="2022-05-13T20:32:08.308" v="1193" actId="20577"/>
          <ac:spMkLst>
            <pc:docMk/>
            <pc:sldMk cId="3073020842" sldId="838"/>
            <ac:spMk id="2" creationId="{BA8A6260-CA4B-46A9-A06E-C71EE59E6992}"/>
          </ac:spMkLst>
        </pc:spChg>
        <pc:spChg chg="mod">
          <ac:chgData name="Nguyen Chi Son" userId="606856d02e9d83ac" providerId="LiveId" clId="{A20FFAEB-C06C-41C1-801F-38417500390D}" dt="2022-05-13T21:07:30.475" v="4494" actId="20577"/>
          <ac:spMkLst>
            <pc:docMk/>
            <pc:sldMk cId="3073020842" sldId="838"/>
            <ac:spMk id="9" creationId="{39E9E660-7C77-522F-DE95-48D46FE6197C}"/>
          </ac:spMkLst>
        </pc:spChg>
        <pc:spChg chg="add del mod">
          <ac:chgData name="Nguyen Chi Son" userId="606856d02e9d83ac" providerId="LiveId" clId="{A20FFAEB-C06C-41C1-801F-38417500390D}" dt="2022-05-13T20:40:42.913" v="1769" actId="478"/>
          <ac:spMkLst>
            <pc:docMk/>
            <pc:sldMk cId="3073020842" sldId="838"/>
            <ac:spMk id="10" creationId="{DCD70531-EBD5-52E4-8733-7E13A4539F8B}"/>
          </ac:spMkLst>
        </pc:spChg>
        <pc:spChg chg="del">
          <ac:chgData name="Nguyen Chi Son" userId="606856d02e9d83ac" providerId="LiveId" clId="{A20FFAEB-C06C-41C1-801F-38417500390D}" dt="2022-05-13T20:01:20.143" v="746" actId="478"/>
          <ac:spMkLst>
            <pc:docMk/>
            <pc:sldMk cId="3073020842" sldId="838"/>
            <ac:spMk id="11" creationId="{C1E0E65F-66DE-EE13-FFB8-F7640F4B8074}"/>
          </ac:spMkLst>
        </pc:spChg>
        <pc:spChg chg="add mod">
          <ac:chgData name="Nguyen Chi Son" userId="606856d02e9d83ac" providerId="LiveId" clId="{A20FFAEB-C06C-41C1-801F-38417500390D}" dt="2022-05-13T20:44:44.537" v="1863" actId="208"/>
          <ac:spMkLst>
            <pc:docMk/>
            <pc:sldMk cId="3073020842" sldId="838"/>
            <ac:spMk id="15" creationId="{72BE1BCB-91E5-4377-94D5-7C5633456C68}"/>
          </ac:spMkLst>
        </pc:spChg>
        <pc:spChg chg="add mod">
          <ac:chgData name="Nguyen Chi Son" userId="606856d02e9d83ac" providerId="LiveId" clId="{A20FFAEB-C06C-41C1-801F-38417500390D}" dt="2022-05-13T20:44:40.098" v="1862" actId="207"/>
          <ac:spMkLst>
            <pc:docMk/>
            <pc:sldMk cId="3073020842" sldId="838"/>
            <ac:spMk id="16" creationId="{C17162AC-2C3E-E998-414F-3C08828EEFEB}"/>
          </ac:spMkLst>
        </pc:spChg>
        <pc:spChg chg="add mod">
          <ac:chgData name="Nguyen Chi Son" userId="606856d02e9d83ac" providerId="LiveId" clId="{A20FFAEB-C06C-41C1-801F-38417500390D}" dt="2022-05-13T20:46:17.328" v="1873" actId="208"/>
          <ac:spMkLst>
            <pc:docMk/>
            <pc:sldMk cId="3073020842" sldId="838"/>
            <ac:spMk id="17" creationId="{750021E6-A520-57AA-36CB-172ABEBA946D}"/>
          </ac:spMkLst>
        </pc:spChg>
        <pc:spChg chg="add mod">
          <ac:chgData name="Nguyen Chi Son" userId="606856d02e9d83ac" providerId="LiveId" clId="{A20FFAEB-C06C-41C1-801F-38417500390D}" dt="2022-05-13T20:46:13.601" v="1872" actId="207"/>
          <ac:spMkLst>
            <pc:docMk/>
            <pc:sldMk cId="3073020842" sldId="838"/>
            <ac:spMk id="18" creationId="{1FE021FF-F7EC-517E-121A-238D1F95663B}"/>
          </ac:spMkLst>
        </pc:spChg>
        <pc:graphicFrameChg chg="add mod">
          <ac:chgData name="Nguyen Chi Son" userId="606856d02e9d83ac" providerId="LiveId" clId="{A20FFAEB-C06C-41C1-801F-38417500390D}" dt="2022-05-13T21:06:21.670" v="4489" actId="1076"/>
          <ac:graphicFrameMkLst>
            <pc:docMk/>
            <pc:sldMk cId="3073020842" sldId="838"/>
            <ac:graphicFrameMk id="12" creationId="{3C3222F4-BC6C-9F16-A27B-B97DAAD4DAE2}"/>
          </ac:graphicFrameMkLst>
        </pc:graphicFrameChg>
        <pc:graphicFrameChg chg="add mod">
          <ac:chgData name="Nguyen Chi Son" userId="606856d02e9d83ac" providerId="LiveId" clId="{A20FFAEB-C06C-41C1-801F-38417500390D}" dt="2022-05-13T21:06:07.246" v="4484" actId="1076"/>
          <ac:graphicFrameMkLst>
            <pc:docMk/>
            <pc:sldMk cId="3073020842" sldId="838"/>
            <ac:graphicFrameMk id="13" creationId="{7D1229C9-3CFB-AF8E-0502-E7F42594D1C1}"/>
          </ac:graphicFrameMkLst>
        </pc:graphicFrameChg>
        <pc:graphicFrameChg chg="add mod">
          <ac:chgData name="Nguyen Chi Son" userId="606856d02e9d83ac" providerId="LiveId" clId="{A20FFAEB-C06C-41C1-801F-38417500390D}" dt="2022-05-13T21:05:47.142" v="4465" actId="1076"/>
          <ac:graphicFrameMkLst>
            <pc:docMk/>
            <pc:sldMk cId="3073020842" sldId="838"/>
            <ac:graphicFrameMk id="19" creationId="{D582D283-B517-E780-A0D9-61E6027E5EFC}"/>
          </ac:graphicFrameMkLst>
        </pc:graphicFrameChg>
        <pc:graphicFrameChg chg="add mod">
          <ac:chgData name="Nguyen Chi Son" userId="606856d02e9d83ac" providerId="LiveId" clId="{A20FFAEB-C06C-41C1-801F-38417500390D}" dt="2022-05-13T21:06:19.126" v="4488" actId="1076"/>
          <ac:graphicFrameMkLst>
            <pc:docMk/>
            <pc:sldMk cId="3073020842" sldId="838"/>
            <ac:graphicFrameMk id="20" creationId="{BDD2A105-2FA1-9CFA-BE14-2C9B28158A0F}"/>
          </ac:graphicFrameMkLst>
        </pc:graphicFrameChg>
        <pc:picChg chg="del">
          <ac:chgData name="Nguyen Chi Son" userId="606856d02e9d83ac" providerId="LiveId" clId="{A20FFAEB-C06C-41C1-801F-38417500390D}" dt="2022-05-13T20:01:17.483" v="744" actId="478"/>
          <ac:picMkLst>
            <pc:docMk/>
            <pc:sldMk cId="3073020842" sldId="838"/>
            <ac:picMk id="3" creationId="{A7784BE9-059B-61B7-4F0A-7B0D6A9F7BA0}"/>
          </ac:picMkLst>
        </pc:picChg>
        <pc:picChg chg="del">
          <ac:chgData name="Nguyen Chi Son" userId="606856d02e9d83ac" providerId="LiveId" clId="{A20FFAEB-C06C-41C1-801F-38417500390D}" dt="2022-05-13T20:01:17.953" v="745" actId="478"/>
          <ac:picMkLst>
            <pc:docMk/>
            <pc:sldMk cId="3073020842" sldId="838"/>
            <ac:picMk id="5" creationId="{F94D2062-3C40-ECEF-7014-64496B04A0F7}"/>
          </ac:picMkLst>
        </pc:picChg>
        <pc:picChg chg="add mod">
          <ac:chgData name="Nguyen Chi Son" userId="606856d02e9d83ac" providerId="LiveId" clId="{A20FFAEB-C06C-41C1-801F-38417500390D}" dt="2022-05-13T20:44:19.214" v="1859" actId="1076"/>
          <ac:picMkLst>
            <pc:docMk/>
            <pc:sldMk cId="3073020842" sldId="838"/>
            <ac:picMk id="6" creationId="{580170E7-444D-2AFF-9169-8A509B273087}"/>
          </ac:picMkLst>
        </pc:picChg>
        <pc:cxnChg chg="add mod">
          <ac:chgData name="Nguyen Chi Son" userId="606856d02e9d83ac" providerId="LiveId" clId="{A20FFAEB-C06C-41C1-801F-38417500390D}" dt="2022-05-13T20:46:40.992" v="1874" actId="208"/>
          <ac:cxnSpMkLst>
            <pc:docMk/>
            <pc:sldMk cId="3073020842" sldId="838"/>
            <ac:cxnSpMk id="8" creationId="{2BEA21A4-D00F-0EB9-1CFB-8E1F8E509279}"/>
          </ac:cxnSpMkLst>
        </pc:cxnChg>
      </pc:sldChg>
      <pc:sldChg chg="addSp delSp modSp add mod delAnim modAnim">
        <pc:chgData name="Nguyen Chi Son" userId="606856d02e9d83ac" providerId="LiveId" clId="{A20FFAEB-C06C-41C1-801F-38417500390D}" dt="2022-05-14T14:43:34.327" v="10087"/>
        <pc:sldMkLst>
          <pc:docMk/>
          <pc:sldMk cId="2469390445" sldId="839"/>
        </pc:sldMkLst>
        <pc:spChg chg="mod">
          <ac:chgData name="Nguyen Chi Son" userId="606856d02e9d83ac" providerId="LiveId" clId="{A20FFAEB-C06C-41C1-801F-38417500390D}" dt="2022-05-13T20:53:49.871" v="2685" actId="20577"/>
          <ac:spMkLst>
            <pc:docMk/>
            <pc:sldMk cId="2469390445" sldId="839"/>
            <ac:spMk id="10" creationId="{CA7A7645-A7F6-FF0F-6CE7-F7954F96AD24}"/>
          </ac:spMkLst>
        </pc:spChg>
        <pc:spChg chg="mod">
          <ac:chgData name="Nguyen Chi Son" userId="606856d02e9d83ac" providerId="LiveId" clId="{A20FFAEB-C06C-41C1-801F-38417500390D}" dt="2022-05-13T20:49:21.889" v="2427" actId="1036"/>
          <ac:spMkLst>
            <pc:docMk/>
            <pc:sldMk cId="2469390445" sldId="839"/>
            <ac:spMk id="11" creationId="{0E84CBE1-4AB0-CA68-65C2-AC68692AACAA}"/>
          </ac:spMkLst>
        </pc:spChg>
        <pc:spChg chg="mod">
          <ac:chgData name="Nguyen Chi Son" userId="606856d02e9d83ac" providerId="LiveId" clId="{A20FFAEB-C06C-41C1-801F-38417500390D}" dt="2022-05-13T20:53:38.212" v="2662" actId="122"/>
          <ac:spMkLst>
            <pc:docMk/>
            <pc:sldMk cId="2469390445" sldId="839"/>
            <ac:spMk id="12" creationId="{5B8A6D26-E571-DC15-930E-F272FC43E0DD}"/>
          </ac:spMkLst>
        </pc:spChg>
        <pc:spChg chg="mod">
          <ac:chgData name="Nguyen Chi Son" userId="606856d02e9d83ac" providerId="LiveId" clId="{A20FFAEB-C06C-41C1-801F-38417500390D}" dt="2022-05-13T20:49:21.889" v="2427" actId="1036"/>
          <ac:spMkLst>
            <pc:docMk/>
            <pc:sldMk cId="2469390445" sldId="839"/>
            <ac:spMk id="13" creationId="{1E14587E-DEDE-55E8-CE0F-8FA8A72C11BC}"/>
          </ac:spMkLst>
        </pc:spChg>
        <pc:spChg chg="mod">
          <ac:chgData name="Nguyen Chi Son" userId="606856d02e9d83ac" providerId="LiveId" clId="{A20FFAEB-C06C-41C1-801F-38417500390D}" dt="2022-05-13T21:00:03.005" v="3913" actId="57"/>
          <ac:spMkLst>
            <pc:docMk/>
            <pc:sldMk cId="2469390445" sldId="839"/>
            <ac:spMk id="19" creationId="{9C339D16-68E4-43C4-A62E-D0146138D23B}"/>
          </ac:spMkLst>
        </pc:spChg>
        <pc:graphicFrameChg chg="add mod">
          <ac:chgData name="Nguyen Chi Son" userId="606856d02e9d83ac" providerId="LiveId" clId="{A20FFAEB-C06C-41C1-801F-38417500390D}" dt="2022-05-13T20:49:49.262" v="2453" actId="1076"/>
          <ac:graphicFrameMkLst>
            <pc:docMk/>
            <pc:sldMk cId="2469390445" sldId="839"/>
            <ac:graphicFrameMk id="8" creationId="{8BF6DC18-F4EB-8D5E-8089-0B12B64D162A}"/>
          </ac:graphicFrameMkLst>
        </pc:graphicFrameChg>
        <pc:graphicFrameChg chg="add mod">
          <ac:chgData name="Nguyen Chi Son" userId="606856d02e9d83ac" providerId="LiveId" clId="{A20FFAEB-C06C-41C1-801F-38417500390D}" dt="2022-05-13T20:51:19.381" v="2592" actId="1036"/>
          <ac:graphicFrameMkLst>
            <pc:docMk/>
            <pc:sldMk cId="2469390445" sldId="839"/>
            <ac:graphicFrameMk id="14" creationId="{9697F263-F3A4-64F1-443A-56CEA12BC2A9}"/>
          </ac:graphicFrameMkLst>
        </pc:graphicFrameChg>
        <pc:graphicFrameChg chg="add del mod">
          <ac:chgData name="Nguyen Chi Son" userId="606856d02e9d83ac" providerId="LiveId" clId="{A20FFAEB-C06C-41C1-801F-38417500390D}" dt="2022-05-13T20:53:36.085" v="2660" actId="478"/>
          <ac:graphicFrameMkLst>
            <pc:docMk/>
            <pc:sldMk cId="2469390445" sldId="839"/>
            <ac:graphicFrameMk id="15" creationId="{091618B0-9F23-57D9-8B68-E4789136099F}"/>
          </ac:graphicFrameMkLst>
        </pc:graphicFrameChg>
        <pc:graphicFrameChg chg="add mod">
          <ac:chgData name="Nguyen Chi Son" userId="606856d02e9d83ac" providerId="LiveId" clId="{A20FFAEB-C06C-41C1-801F-38417500390D}" dt="2022-05-13T20:54:03.199" v="2689"/>
          <ac:graphicFrameMkLst>
            <pc:docMk/>
            <pc:sldMk cId="2469390445" sldId="839"/>
            <ac:graphicFrameMk id="16" creationId="{DFEA72EA-8808-FF40-B6AE-B176099AD99F}"/>
          </ac:graphicFrameMkLst>
        </pc:graphicFrameChg>
      </pc:sldChg>
      <pc:sldChg chg="addSp delSp modSp add mod delAnim modAnim">
        <pc:chgData name="Nguyen Chi Son" userId="606856d02e9d83ac" providerId="LiveId" clId="{A20FFAEB-C06C-41C1-801F-38417500390D}" dt="2022-05-14T14:44:05.885" v="10102"/>
        <pc:sldMkLst>
          <pc:docMk/>
          <pc:sldMk cId="3897746557" sldId="840"/>
        </pc:sldMkLst>
        <pc:spChg chg="mod">
          <ac:chgData name="Nguyen Chi Son" userId="606856d02e9d83ac" providerId="LiveId" clId="{A20FFAEB-C06C-41C1-801F-38417500390D}" dt="2022-05-13T20:55:40.987" v="3173" actId="20577"/>
          <ac:spMkLst>
            <pc:docMk/>
            <pc:sldMk cId="3897746557" sldId="840"/>
            <ac:spMk id="10" creationId="{CA7A7645-A7F6-FF0F-6CE7-F7954F96AD24}"/>
          </ac:spMkLst>
        </pc:spChg>
        <pc:spChg chg="mod">
          <ac:chgData name="Nguyen Chi Son" userId="606856d02e9d83ac" providerId="LiveId" clId="{A20FFAEB-C06C-41C1-801F-38417500390D}" dt="2022-05-13T20:58:55.814" v="3592" actId="58"/>
          <ac:spMkLst>
            <pc:docMk/>
            <pc:sldMk cId="3897746557" sldId="840"/>
            <ac:spMk id="12" creationId="{5B8A6D26-E571-DC15-930E-F272FC43E0DD}"/>
          </ac:spMkLst>
        </pc:spChg>
        <pc:spChg chg="mod">
          <ac:chgData name="Nguyen Chi Son" userId="606856d02e9d83ac" providerId="LiveId" clId="{A20FFAEB-C06C-41C1-801F-38417500390D}" dt="2022-05-13T20:55:32.639" v="3171" actId="58"/>
          <ac:spMkLst>
            <pc:docMk/>
            <pc:sldMk cId="3897746557" sldId="840"/>
            <ac:spMk id="19" creationId="{9C339D16-68E4-43C4-A62E-D0146138D23B}"/>
          </ac:spMkLst>
        </pc:spChg>
        <pc:graphicFrameChg chg="del">
          <ac:chgData name="Nguyen Chi Son" userId="606856d02e9d83ac" providerId="LiveId" clId="{A20FFAEB-C06C-41C1-801F-38417500390D}" dt="2022-05-13T20:55:48.583" v="3175" actId="478"/>
          <ac:graphicFrameMkLst>
            <pc:docMk/>
            <pc:sldMk cId="3897746557" sldId="840"/>
            <ac:graphicFrameMk id="14" creationId="{9697F263-F3A4-64F1-443A-56CEA12BC2A9}"/>
          </ac:graphicFrameMkLst>
        </pc:graphicFrameChg>
        <pc:graphicFrameChg chg="add mod">
          <ac:chgData name="Nguyen Chi Son" userId="606856d02e9d83ac" providerId="LiveId" clId="{A20FFAEB-C06C-41C1-801F-38417500390D}" dt="2022-05-13T20:56:54.603" v="3336" actId="1076"/>
          <ac:graphicFrameMkLst>
            <pc:docMk/>
            <pc:sldMk cId="3897746557" sldId="840"/>
            <ac:graphicFrameMk id="15" creationId="{6F053F35-99AA-78B5-2D3C-A36A9D04BEBC}"/>
          </ac:graphicFrameMkLst>
        </pc:graphicFrameChg>
        <pc:graphicFrameChg chg="add mod">
          <ac:chgData name="Nguyen Chi Son" userId="606856d02e9d83ac" providerId="LiveId" clId="{A20FFAEB-C06C-41C1-801F-38417500390D}" dt="2022-05-13T20:58:02.525" v="3469" actId="1035"/>
          <ac:graphicFrameMkLst>
            <pc:docMk/>
            <pc:sldMk cId="3897746557" sldId="840"/>
            <ac:graphicFrameMk id="17" creationId="{DCD19DAF-C82B-BC32-286A-58219B7A73F8}"/>
          </ac:graphicFrameMkLst>
        </pc:graphicFrameChg>
      </pc:sldChg>
      <pc:sldChg chg="addSp delSp modSp add mod delAnim modAnim">
        <pc:chgData name="Nguyen Chi Son" userId="606856d02e9d83ac" providerId="LiveId" clId="{A20FFAEB-C06C-41C1-801F-38417500390D}" dt="2022-05-14T14:44:55.812" v="10121"/>
        <pc:sldMkLst>
          <pc:docMk/>
          <pc:sldMk cId="652079318" sldId="841"/>
        </pc:sldMkLst>
        <pc:spChg chg="mod">
          <ac:chgData name="Nguyen Chi Son" userId="606856d02e9d83ac" providerId="LiveId" clId="{A20FFAEB-C06C-41C1-801F-38417500390D}" dt="2022-05-13T21:08:41.757" v="4558" actId="20577"/>
          <ac:spMkLst>
            <pc:docMk/>
            <pc:sldMk cId="652079318" sldId="841"/>
            <ac:spMk id="10" creationId="{CA7A7645-A7F6-FF0F-6CE7-F7954F96AD24}"/>
          </ac:spMkLst>
        </pc:spChg>
        <pc:spChg chg="mod">
          <ac:chgData name="Nguyen Chi Son" userId="606856d02e9d83ac" providerId="LiveId" clId="{A20FFAEB-C06C-41C1-801F-38417500390D}" dt="2022-05-13T21:01:01.171" v="4218" actId="1036"/>
          <ac:spMkLst>
            <pc:docMk/>
            <pc:sldMk cId="652079318" sldId="841"/>
            <ac:spMk id="11" creationId="{0E84CBE1-4AB0-CA68-65C2-AC68692AACAA}"/>
          </ac:spMkLst>
        </pc:spChg>
        <pc:spChg chg="mod">
          <ac:chgData name="Nguyen Chi Son" userId="606856d02e9d83ac" providerId="LiveId" clId="{A20FFAEB-C06C-41C1-801F-38417500390D}" dt="2022-05-13T21:05:03.019" v="4452" actId="20577"/>
          <ac:spMkLst>
            <pc:docMk/>
            <pc:sldMk cId="652079318" sldId="841"/>
            <ac:spMk id="12" creationId="{5B8A6D26-E571-DC15-930E-F272FC43E0DD}"/>
          </ac:spMkLst>
        </pc:spChg>
        <pc:spChg chg="mod">
          <ac:chgData name="Nguyen Chi Son" userId="606856d02e9d83ac" providerId="LiveId" clId="{A20FFAEB-C06C-41C1-801F-38417500390D}" dt="2022-05-13T21:01:01.171" v="4218" actId="1036"/>
          <ac:spMkLst>
            <pc:docMk/>
            <pc:sldMk cId="652079318" sldId="841"/>
            <ac:spMk id="13" creationId="{1E14587E-DEDE-55E8-CE0F-8FA8A72C11BC}"/>
          </ac:spMkLst>
        </pc:spChg>
        <pc:spChg chg="mod">
          <ac:chgData name="Nguyen Chi Son" userId="606856d02e9d83ac" providerId="LiveId" clId="{A20FFAEB-C06C-41C1-801F-38417500390D}" dt="2022-05-13T21:10:28.542" v="4636" actId="20577"/>
          <ac:spMkLst>
            <pc:docMk/>
            <pc:sldMk cId="652079318" sldId="841"/>
            <ac:spMk id="19" creationId="{9C339D16-68E4-43C4-A62E-D0146138D23B}"/>
          </ac:spMkLst>
        </pc:spChg>
        <pc:graphicFrameChg chg="mod">
          <ac:chgData name="Nguyen Chi Son" userId="606856d02e9d83ac" providerId="LiveId" clId="{A20FFAEB-C06C-41C1-801F-38417500390D}" dt="2022-05-13T21:09:08.841" v="4585" actId="1037"/>
          <ac:graphicFrameMkLst>
            <pc:docMk/>
            <pc:sldMk cId="652079318" sldId="841"/>
            <ac:graphicFrameMk id="8" creationId="{8BF6DC18-F4EB-8D5E-8089-0B12B64D162A}"/>
          </ac:graphicFrameMkLst>
        </pc:graphicFrameChg>
        <pc:graphicFrameChg chg="add mod">
          <ac:chgData name="Nguyen Chi Son" userId="606856d02e9d83ac" providerId="LiveId" clId="{A20FFAEB-C06C-41C1-801F-38417500390D}" dt="2022-05-13T21:05:13.460" v="4460" actId="1035"/>
          <ac:graphicFrameMkLst>
            <pc:docMk/>
            <pc:sldMk cId="652079318" sldId="841"/>
            <ac:graphicFrameMk id="14" creationId="{A58B1220-7B6F-2496-1DB9-A27C41A441DE}"/>
          </ac:graphicFrameMkLst>
        </pc:graphicFrameChg>
        <pc:graphicFrameChg chg="mod">
          <ac:chgData name="Nguyen Chi Son" userId="606856d02e9d83ac" providerId="LiveId" clId="{A20FFAEB-C06C-41C1-801F-38417500390D}" dt="2022-05-13T21:05:07.297" v="4455" actId="1036"/>
          <ac:graphicFrameMkLst>
            <pc:docMk/>
            <pc:sldMk cId="652079318" sldId="841"/>
            <ac:graphicFrameMk id="15" creationId="{6F053F35-99AA-78B5-2D3C-A36A9D04BEBC}"/>
          </ac:graphicFrameMkLst>
        </pc:graphicFrameChg>
        <pc:graphicFrameChg chg="mod">
          <ac:chgData name="Nguyen Chi Son" userId="606856d02e9d83ac" providerId="LiveId" clId="{A20FFAEB-C06C-41C1-801F-38417500390D}" dt="2022-05-13T21:09:14.891" v="4622" actId="1035"/>
          <ac:graphicFrameMkLst>
            <pc:docMk/>
            <pc:sldMk cId="652079318" sldId="841"/>
            <ac:graphicFrameMk id="16" creationId="{DFEA72EA-8808-FF40-B6AE-B176099AD99F}"/>
          </ac:graphicFrameMkLst>
        </pc:graphicFrameChg>
        <pc:graphicFrameChg chg="del mod">
          <ac:chgData name="Nguyen Chi Son" userId="606856d02e9d83ac" providerId="LiveId" clId="{A20FFAEB-C06C-41C1-801F-38417500390D}" dt="2022-05-13T21:01:22.053" v="4281" actId="478"/>
          <ac:graphicFrameMkLst>
            <pc:docMk/>
            <pc:sldMk cId="652079318" sldId="841"/>
            <ac:graphicFrameMk id="17" creationId="{DCD19DAF-C82B-BC32-286A-58219B7A73F8}"/>
          </ac:graphicFrameMkLst>
        </pc:graphicFrameChg>
        <pc:graphicFrameChg chg="add mod">
          <ac:chgData name="Nguyen Chi Son" userId="606856d02e9d83ac" providerId="LiveId" clId="{A20FFAEB-C06C-41C1-801F-38417500390D}" dt="2022-05-13T21:09:44.132" v="4632" actId="1076"/>
          <ac:graphicFrameMkLst>
            <pc:docMk/>
            <pc:sldMk cId="652079318" sldId="841"/>
            <ac:graphicFrameMk id="20" creationId="{3F652070-A0CF-CCB7-3CDE-6B0D593D77C0}"/>
          </ac:graphicFrameMkLst>
        </pc:graphicFrameChg>
        <pc:picChg chg="add mod modCrop">
          <ac:chgData name="Nguyen Chi Son" userId="606856d02e9d83ac" providerId="LiveId" clId="{A20FFAEB-C06C-41C1-801F-38417500390D}" dt="2022-05-13T21:09:46.389" v="4633" actId="1076"/>
          <ac:picMkLst>
            <pc:docMk/>
            <pc:sldMk cId="652079318" sldId="841"/>
            <ac:picMk id="18" creationId="{272A8555-91DE-613A-4E45-953D748366FE}"/>
          </ac:picMkLst>
        </pc:picChg>
      </pc:sldChg>
      <pc:sldChg chg="addSp delSp modSp add mod delAnim modAnim">
        <pc:chgData name="Nguyen Chi Son" userId="606856d02e9d83ac" providerId="LiveId" clId="{A20FFAEB-C06C-41C1-801F-38417500390D}" dt="2022-05-14T14:45:27.798" v="10141"/>
        <pc:sldMkLst>
          <pc:docMk/>
          <pc:sldMk cId="733565035" sldId="842"/>
        </pc:sldMkLst>
        <pc:spChg chg="mod">
          <ac:chgData name="Nguyen Chi Son" userId="606856d02e9d83ac" providerId="LiveId" clId="{A20FFAEB-C06C-41C1-801F-38417500390D}" dt="2022-05-14T14:45:22.072" v="10139" actId="20577"/>
          <ac:spMkLst>
            <pc:docMk/>
            <pc:sldMk cId="733565035" sldId="842"/>
            <ac:spMk id="10" creationId="{CA7A7645-A7F6-FF0F-6CE7-F7954F96AD24}"/>
          </ac:spMkLst>
        </pc:spChg>
        <pc:spChg chg="mod">
          <ac:chgData name="Nguyen Chi Son" userId="606856d02e9d83ac" providerId="LiveId" clId="{A20FFAEB-C06C-41C1-801F-38417500390D}" dt="2022-05-14T08:24:26.230" v="5735" actId="1036"/>
          <ac:spMkLst>
            <pc:docMk/>
            <pc:sldMk cId="733565035" sldId="842"/>
            <ac:spMk id="11" creationId="{0E84CBE1-4AB0-CA68-65C2-AC68692AACAA}"/>
          </ac:spMkLst>
        </pc:spChg>
        <pc:spChg chg="mod">
          <ac:chgData name="Nguyen Chi Son" userId="606856d02e9d83ac" providerId="LiveId" clId="{A20FFAEB-C06C-41C1-801F-38417500390D}" dt="2022-05-14T08:26:22.650" v="5961" actId="20577"/>
          <ac:spMkLst>
            <pc:docMk/>
            <pc:sldMk cId="733565035" sldId="842"/>
            <ac:spMk id="12" creationId="{5B8A6D26-E571-DC15-930E-F272FC43E0DD}"/>
          </ac:spMkLst>
        </pc:spChg>
        <pc:spChg chg="mod">
          <ac:chgData name="Nguyen Chi Son" userId="606856d02e9d83ac" providerId="LiveId" clId="{A20FFAEB-C06C-41C1-801F-38417500390D}" dt="2022-05-14T08:24:26.230" v="5735" actId="1036"/>
          <ac:spMkLst>
            <pc:docMk/>
            <pc:sldMk cId="733565035" sldId="842"/>
            <ac:spMk id="13" creationId="{1E14587E-DEDE-55E8-CE0F-8FA8A72C11BC}"/>
          </ac:spMkLst>
        </pc:spChg>
        <pc:spChg chg="mod">
          <ac:chgData name="Nguyen Chi Son" userId="606856d02e9d83ac" providerId="LiveId" clId="{A20FFAEB-C06C-41C1-801F-38417500390D}" dt="2022-05-14T08:24:20.222" v="5712" actId="20577"/>
          <ac:spMkLst>
            <pc:docMk/>
            <pc:sldMk cId="733565035" sldId="842"/>
            <ac:spMk id="19" creationId="{9C339D16-68E4-43C4-A62E-D0146138D23B}"/>
          </ac:spMkLst>
        </pc:spChg>
        <pc:graphicFrameChg chg="mod">
          <ac:chgData name="Nguyen Chi Son" userId="606856d02e9d83ac" providerId="LiveId" clId="{A20FFAEB-C06C-41C1-801F-38417500390D}" dt="2022-05-14T14:33:14.124" v="9944" actId="1076"/>
          <ac:graphicFrameMkLst>
            <pc:docMk/>
            <pc:sldMk cId="733565035" sldId="842"/>
            <ac:graphicFrameMk id="8" creationId="{8BF6DC18-F4EB-8D5E-8089-0B12B64D162A}"/>
          </ac:graphicFrameMkLst>
        </pc:graphicFrameChg>
        <pc:graphicFrameChg chg="del">
          <ac:chgData name="Nguyen Chi Son" userId="606856d02e9d83ac" providerId="LiveId" clId="{A20FFAEB-C06C-41C1-801F-38417500390D}" dt="2022-05-14T08:21:46.383" v="5583" actId="478"/>
          <ac:graphicFrameMkLst>
            <pc:docMk/>
            <pc:sldMk cId="733565035" sldId="842"/>
            <ac:graphicFrameMk id="14" creationId="{A58B1220-7B6F-2496-1DB9-A27C41A441DE}"/>
          </ac:graphicFrameMkLst>
        </pc:graphicFrameChg>
        <pc:graphicFrameChg chg="mod">
          <ac:chgData name="Nguyen Chi Son" userId="606856d02e9d83ac" providerId="LiveId" clId="{A20FFAEB-C06C-41C1-801F-38417500390D}" dt="2022-05-14T14:29:25.685" v="9940"/>
          <ac:graphicFrameMkLst>
            <pc:docMk/>
            <pc:sldMk cId="733565035" sldId="842"/>
            <ac:graphicFrameMk id="15" creationId="{6F053F35-99AA-78B5-2D3C-A36A9D04BEBC}"/>
          </ac:graphicFrameMkLst>
        </pc:graphicFrameChg>
        <pc:graphicFrameChg chg="del">
          <ac:chgData name="Nguyen Chi Son" userId="606856d02e9d83ac" providerId="LiveId" clId="{A20FFAEB-C06C-41C1-801F-38417500390D}" dt="2022-05-14T08:21:47.786" v="5585" actId="478"/>
          <ac:graphicFrameMkLst>
            <pc:docMk/>
            <pc:sldMk cId="733565035" sldId="842"/>
            <ac:graphicFrameMk id="16" creationId="{DFEA72EA-8808-FF40-B6AE-B176099AD99F}"/>
          </ac:graphicFrameMkLst>
        </pc:graphicFrameChg>
        <pc:graphicFrameChg chg="del">
          <ac:chgData name="Nguyen Chi Son" userId="606856d02e9d83ac" providerId="LiveId" clId="{A20FFAEB-C06C-41C1-801F-38417500390D}" dt="2022-05-14T08:21:48.243" v="5586" actId="478"/>
          <ac:graphicFrameMkLst>
            <pc:docMk/>
            <pc:sldMk cId="733565035" sldId="842"/>
            <ac:graphicFrameMk id="20" creationId="{3F652070-A0CF-CCB7-3CDE-6B0D593D77C0}"/>
          </ac:graphicFrameMkLst>
        </pc:graphicFrameChg>
        <pc:picChg chg="add mod">
          <ac:chgData name="Nguyen Chi Son" userId="606856d02e9d83ac" providerId="LiveId" clId="{A20FFAEB-C06C-41C1-801F-38417500390D}" dt="2022-05-14T08:24:20.688" v="5714" actId="14100"/>
          <ac:picMkLst>
            <pc:docMk/>
            <pc:sldMk cId="733565035" sldId="842"/>
            <ac:picMk id="17" creationId="{2CA33DB2-5C67-5EEA-7907-9F1D56B57AAE}"/>
          </ac:picMkLst>
        </pc:picChg>
        <pc:picChg chg="del">
          <ac:chgData name="Nguyen Chi Son" userId="606856d02e9d83ac" providerId="LiveId" clId="{A20FFAEB-C06C-41C1-801F-38417500390D}" dt="2022-05-14T08:21:47.160" v="5584" actId="478"/>
          <ac:picMkLst>
            <pc:docMk/>
            <pc:sldMk cId="733565035" sldId="842"/>
            <ac:picMk id="18" creationId="{272A8555-91DE-613A-4E45-953D748366FE}"/>
          </ac:picMkLst>
        </pc:picChg>
      </pc:sldChg>
      <pc:sldChg chg="addSp delSp modSp add mod delAnim modAnim">
        <pc:chgData name="Nguyen Chi Son" userId="606856d02e9d83ac" providerId="LiveId" clId="{A20FFAEB-C06C-41C1-801F-38417500390D}" dt="2022-05-14T14:45:38.790" v="10144"/>
        <pc:sldMkLst>
          <pc:docMk/>
          <pc:sldMk cId="2177373405" sldId="843"/>
        </pc:sldMkLst>
        <pc:spChg chg="mod">
          <ac:chgData name="Nguyen Chi Son" userId="606856d02e9d83ac" providerId="LiveId" clId="{A20FFAEB-C06C-41C1-801F-38417500390D}" dt="2022-05-14T08:27:55.785" v="5985" actId="20577"/>
          <ac:spMkLst>
            <pc:docMk/>
            <pc:sldMk cId="2177373405" sldId="843"/>
            <ac:spMk id="10" creationId="{CA7A7645-A7F6-FF0F-6CE7-F7954F96AD24}"/>
          </ac:spMkLst>
        </pc:spChg>
        <pc:spChg chg="mod">
          <ac:chgData name="Nguyen Chi Son" userId="606856d02e9d83ac" providerId="LiveId" clId="{A20FFAEB-C06C-41C1-801F-38417500390D}" dt="2022-05-14T08:29:57.454" v="6031" actId="20577"/>
          <ac:spMkLst>
            <pc:docMk/>
            <pc:sldMk cId="2177373405" sldId="843"/>
            <ac:spMk id="12" creationId="{5B8A6D26-E571-DC15-930E-F272FC43E0DD}"/>
          </ac:spMkLst>
        </pc:spChg>
        <pc:graphicFrameChg chg="del">
          <ac:chgData name="Nguyen Chi Son" userId="606856d02e9d83ac" providerId="LiveId" clId="{A20FFAEB-C06C-41C1-801F-38417500390D}" dt="2022-05-14T08:27:50.590" v="5967" actId="478"/>
          <ac:graphicFrameMkLst>
            <pc:docMk/>
            <pc:sldMk cId="2177373405" sldId="843"/>
            <ac:graphicFrameMk id="8" creationId="{8BF6DC18-F4EB-8D5E-8089-0B12B64D162A}"/>
          </ac:graphicFrameMkLst>
        </pc:graphicFrameChg>
        <pc:graphicFrameChg chg="add mod">
          <ac:chgData name="Nguyen Chi Son" userId="606856d02e9d83ac" providerId="LiveId" clId="{A20FFAEB-C06C-41C1-801F-38417500390D}" dt="2022-05-14T08:29:01.549" v="6024"/>
          <ac:graphicFrameMkLst>
            <pc:docMk/>
            <pc:sldMk cId="2177373405" sldId="843"/>
            <ac:graphicFrameMk id="14" creationId="{A2661A13-4751-8005-D73E-AF5205EAEACD}"/>
          </ac:graphicFrameMkLst>
        </pc:graphicFrameChg>
        <pc:graphicFrameChg chg="del">
          <ac:chgData name="Nguyen Chi Son" userId="606856d02e9d83ac" providerId="LiveId" clId="{A20FFAEB-C06C-41C1-801F-38417500390D}" dt="2022-05-14T08:28:30.597" v="5992" actId="478"/>
          <ac:graphicFrameMkLst>
            <pc:docMk/>
            <pc:sldMk cId="2177373405" sldId="843"/>
            <ac:graphicFrameMk id="15" creationId="{6F053F35-99AA-78B5-2D3C-A36A9D04BEBC}"/>
          </ac:graphicFrameMkLst>
        </pc:graphicFrameChg>
        <pc:graphicFrameChg chg="add mod">
          <ac:chgData name="Nguyen Chi Son" userId="606856d02e9d83ac" providerId="LiveId" clId="{A20FFAEB-C06C-41C1-801F-38417500390D}" dt="2022-05-14T08:29:59.242" v="6032" actId="1076"/>
          <ac:graphicFrameMkLst>
            <pc:docMk/>
            <pc:sldMk cId="2177373405" sldId="843"/>
            <ac:graphicFrameMk id="16" creationId="{E5F56957-7EAC-6E2E-C86B-2EFB67643BFE}"/>
          </ac:graphicFrameMkLst>
        </pc:graphicFrameChg>
      </pc:sldChg>
      <pc:sldChg chg="delSp modSp add mod delAnim modAnim">
        <pc:chgData name="Nguyen Chi Son" userId="606856d02e9d83ac" providerId="LiveId" clId="{A20FFAEB-C06C-41C1-801F-38417500390D}" dt="2022-05-14T14:45:47.973" v="10147"/>
        <pc:sldMkLst>
          <pc:docMk/>
          <pc:sldMk cId="1462173169" sldId="844"/>
        </pc:sldMkLst>
        <pc:spChg chg="mod">
          <ac:chgData name="Nguyen Chi Son" userId="606856d02e9d83ac" providerId="LiveId" clId="{A20FFAEB-C06C-41C1-801F-38417500390D}" dt="2022-05-14T14:36:00.305" v="9986" actId="57"/>
          <ac:spMkLst>
            <pc:docMk/>
            <pc:sldMk cId="1462173169" sldId="844"/>
            <ac:spMk id="10" creationId="{CA7A7645-A7F6-FF0F-6CE7-F7954F96AD24}"/>
          </ac:spMkLst>
        </pc:spChg>
        <pc:spChg chg="mod">
          <ac:chgData name="Nguyen Chi Son" userId="606856d02e9d83ac" providerId="LiveId" clId="{A20FFAEB-C06C-41C1-801F-38417500390D}" dt="2022-05-14T08:34:32.051" v="6226" actId="20577"/>
          <ac:spMkLst>
            <pc:docMk/>
            <pc:sldMk cId="1462173169" sldId="844"/>
            <ac:spMk id="12" creationId="{5B8A6D26-E571-DC15-930E-F272FC43E0DD}"/>
          </ac:spMkLst>
        </pc:spChg>
        <pc:graphicFrameChg chg="del mod">
          <ac:chgData name="Nguyen Chi Son" userId="606856d02e9d83ac" providerId="LiveId" clId="{A20FFAEB-C06C-41C1-801F-38417500390D}" dt="2022-05-14T14:35:01.917" v="9972" actId="478"/>
          <ac:graphicFrameMkLst>
            <pc:docMk/>
            <pc:sldMk cId="1462173169" sldId="844"/>
            <ac:graphicFrameMk id="14" creationId="{A2661A13-4751-8005-D73E-AF5205EAEACD}"/>
          </ac:graphicFrameMkLst>
        </pc:graphicFrameChg>
        <pc:graphicFrameChg chg="mod">
          <ac:chgData name="Nguyen Chi Son" userId="606856d02e9d83ac" providerId="LiveId" clId="{A20FFAEB-C06C-41C1-801F-38417500390D}" dt="2022-05-14T14:36:03.730" v="9987" actId="1076"/>
          <ac:graphicFrameMkLst>
            <pc:docMk/>
            <pc:sldMk cId="1462173169" sldId="844"/>
            <ac:graphicFrameMk id="16" creationId="{E5F56957-7EAC-6E2E-C86B-2EFB67643BFE}"/>
          </ac:graphicFrameMkLst>
        </pc:graphicFrameChg>
      </pc:sldChg>
      <pc:sldChg chg="add del">
        <pc:chgData name="Nguyen Chi Son" userId="606856d02e9d83ac" providerId="LiveId" clId="{A20FFAEB-C06C-41C1-801F-38417500390D}" dt="2022-05-14T08:27:59.763" v="5987"/>
        <pc:sldMkLst>
          <pc:docMk/>
          <pc:sldMk cId="3348932287" sldId="844"/>
        </pc:sldMkLst>
      </pc:sldChg>
      <pc:sldChg chg="delSp modSp add mod delAnim modAnim">
        <pc:chgData name="Nguyen Chi Son" userId="606856d02e9d83ac" providerId="LiveId" clId="{A20FFAEB-C06C-41C1-801F-38417500390D}" dt="2022-05-14T14:46:29.597" v="10162"/>
        <pc:sldMkLst>
          <pc:docMk/>
          <pc:sldMk cId="942798405" sldId="845"/>
        </pc:sldMkLst>
        <pc:spChg chg="mod">
          <ac:chgData name="Nguyen Chi Son" userId="606856d02e9d83ac" providerId="LiveId" clId="{A20FFAEB-C06C-41C1-801F-38417500390D}" dt="2022-05-14T14:46:24.737" v="10160" actId="122"/>
          <ac:spMkLst>
            <pc:docMk/>
            <pc:sldMk cId="942798405" sldId="845"/>
            <ac:spMk id="10" creationId="{CA7A7645-A7F6-FF0F-6CE7-F7954F96AD24}"/>
          </ac:spMkLst>
        </pc:spChg>
        <pc:spChg chg="mod">
          <ac:chgData name="Nguyen Chi Son" userId="606856d02e9d83ac" providerId="LiveId" clId="{A20FFAEB-C06C-41C1-801F-38417500390D}" dt="2022-05-14T08:39:16.660" v="6549" actId="122"/>
          <ac:spMkLst>
            <pc:docMk/>
            <pc:sldMk cId="942798405" sldId="845"/>
            <ac:spMk id="12" creationId="{5B8A6D26-E571-DC15-930E-F272FC43E0DD}"/>
          </ac:spMkLst>
        </pc:spChg>
        <pc:graphicFrameChg chg="del mod">
          <ac:chgData name="Nguyen Chi Son" userId="606856d02e9d83ac" providerId="LiveId" clId="{A20FFAEB-C06C-41C1-801F-38417500390D}" dt="2022-05-14T14:46:23.343" v="10159" actId="478"/>
          <ac:graphicFrameMkLst>
            <pc:docMk/>
            <pc:sldMk cId="942798405" sldId="845"/>
            <ac:graphicFrameMk id="14" creationId="{A2661A13-4751-8005-D73E-AF5205EAEACD}"/>
          </ac:graphicFrameMkLst>
        </pc:graphicFrameChg>
        <pc:graphicFrameChg chg="del">
          <ac:chgData name="Nguyen Chi Son" userId="606856d02e9d83ac" providerId="LiveId" clId="{A20FFAEB-C06C-41C1-801F-38417500390D}" dt="2022-05-14T08:38:54.196" v="6516" actId="478"/>
          <ac:graphicFrameMkLst>
            <pc:docMk/>
            <pc:sldMk cId="942798405" sldId="845"/>
            <ac:graphicFrameMk id="16" creationId="{E5F56957-7EAC-6E2E-C86B-2EFB67643BFE}"/>
          </ac:graphicFrameMkLst>
        </pc:graphicFrameChg>
      </pc:sldChg>
      <pc:sldChg chg="addSp delSp modSp add mod delAnim modAnim">
        <pc:chgData name="Nguyen Chi Son" userId="606856d02e9d83ac" providerId="LiveId" clId="{A20FFAEB-C06C-41C1-801F-38417500390D}" dt="2022-05-14T14:46:37.989" v="10165"/>
        <pc:sldMkLst>
          <pc:docMk/>
          <pc:sldMk cId="2040469783" sldId="846"/>
        </pc:sldMkLst>
        <pc:spChg chg="mod">
          <ac:chgData name="Nguyen Chi Son" userId="606856d02e9d83ac" providerId="LiveId" clId="{A20FFAEB-C06C-41C1-801F-38417500390D}" dt="2022-05-14T08:39:25.445" v="6572" actId="20577"/>
          <ac:spMkLst>
            <pc:docMk/>
            <pc:sldMk cId="2040469783" sldId="846"/>
            <ac:spMk id="10" creationId="{CA7A7645-A7F6-FF0F-6CE7-F7954F96AD24}"/>
          </ac:spMkLst>
        </pc:spChg>
        <pc:spChg chg="mod">
          <ac:chgData name="Nguyen Chi Son" userId="606856d02e9d83ac" providerId="LiveId" clId="{A20FFAEB-C06C-41C1-801F-38417500390D}" dt="2022-05-14T08:39:49.659" v="6599" actId="20577"/>
          <ac:spMkLst>
            <pc:docMk/>
            <pc:sldMk cId="2040469783" sldId="846"/>
            <ac:spMk id="12" creationId="{5B8A6D26-E571-DC15-930E-F272FC43E0DD}"/>
          </ac:spMkLst>
        </pc:spChg>
        <pc:graphicFrameChg chg="del">
          <ac:chgData name="Nguyen Chi Son" userId="606856d02e9d83ac" providerId="LiveId" clId="{A20FFAEB-C06C-41C1-801F-38417500390D}" dt="2022-05-14T08:39:31.323" v="6573" actId="478"/>
          <ac:graphicFrameMkLst>
            <pc:docMk/>
            <pc:sldMk cId="2040469783" sldId="846"/>
            <ac:graphicFrameMk id="14" creationId="{A2661A13-4751-8005-D73E-AF5205EAEACD}"/>
          </ac:graphicFrameMkLst>
        </pc:graphicFrameChg>
        <pc:graphicFrameChg chg="add mod">
          <ac:chgData name="Nguyen Chi Son" userId="606856d02e9d83ac" providerId="LiveId" clId="{A20FFAEB-C06C-41C1-801F-38417500390D}" dt="2022-05-14T08:39:38.979" v="6577"/>
          <ac:graphicFrameMkLst>
            <pc:docMk/>
            <pc:sldMk cId="2040469783" sldId="846"/>
            <ac:graphicFrameMk id="15" creationId="{0B3982A4-3084-184F-03AC-70014B5EC046}"/>
          </ac:graphicFrameMkLst>
        </pc:graphicFrameChg>
        <pc:graphicFrameChg chg="add mod">
          <ac:chgData name="Nguyen Chi Son" userId="606856d02e9d83ac" providerId="LiveId" clId="{A20FFAEB-C06C-41C1-801F-38417500390D}" dt="2022-05-14T08:43:48.092" v="6606" actId="1076"/>
          <ac:graphicFrameMkLst>
            <pc:docMk/>
            <pc:sldMk cId="2040469783" sldId="846"/>
            <ac:graphicFrameMk id="16" creationId="{FF69AFC4-C84C-2689-53A5-A2D5E2F725FB}"/>
          </ac:graphicFrameMkLst>
        </pc:graphicFrameChg>
      </pc:sldChg>
      <pc:sldChg chg="addSp delSp modSp add mod delAnim modAnim">
        <pc:chgData name="Nguyen Chi Son" userId="606856d02e9d83ac" providerId="LiveId" clId="{A20FFAEB-C06C-41C1-801F-38417500390D}" dt="2022-05-14T14:47:01.125" v="10170"/>
        <pc:sldMkLst>
          <pc:docMk/>
          <pc:sldMk cId="4284804324" sldId="847"/>
        </pc:sldMkLst>
        <pc:spChg chg="del">
          <ac:chgData name="Nguyen Chi Son" userId="606856d02e9d83ac" providerId="LiveId" clId="{A20FFAEB-C06C-41C1-801F-38417500390D}" dt="2022-05-14T08:45:45.543" v="7118" actId="478"/>
          <ac:spMkLst>
            <pc:docMk/>
            <pc:sldMk cId="4284804324" sldId="847"/>
            <ac:spMk id="10" creationId="{CA7A7645-A7F6-FF0F-6CE7-F7954F96AD24}"/>
          </ac:spMkLst>
        </pc:spChg>
        <pc:spChg chg="del">
          <ac:chgData name="Nguyen Chi Son" userId="606856d02e9d83ac" providerId="LiveId" clId="{A20FFAEB-C06C-41C1-801F-38417500390D}" dt="2022-05-14T08:45:45.543" v="7118" actId="478"/>
          <ac:spMkLst>
            <pc:docMk/>
            <pc:sldMk cId="4284804324" sldId="847"/>
            <ac:spMk id="11" creationId="{0E84CBE1-4AB0-CA68-65C2-AC68692AACAA}"/>
          </ac:spMkLst>
        </pc:spChg>
        <pc:spChg chg="del">
          <ac:chgData name="Nguyen Chi Son" userId="606856d02e9d83ac" providerId="LiveId" clId="{A20FFAEB-C06C-41C1-801F-38417500390D}" dt="2022-05-14T08:45:45.543" v="7118" actId="478"/>
          <ac:spMkLst>
            <pc:docMk/>
            <pc:sldMk cId="4284804324" sldId="847"/>
            <ac:spMk id="12" creationId="{5B8A6D26-E571-DC15-930E-F272FC43E0DD}"/>
          </ac:spMkLst>
        </pc:spChg>
        <pc:spChg chg="del">
          <ac:chgData name="Nguyen Chi Son" userId="606856d02e9d83ac" providerId="LiveId" clId="{A20FFAEB-C06C-41C1-801F-38417500390D}" dt="2022-05-14T08:45:45.543" v="7118" actId="478"/>
          <ac:spMkLst>
            <pc:docMk/>
            <pc:sldMk cId="4284804324" sldId="847"/>
            <ac:spMk id="13" creationId="{1E14587E-DEDE-55E8-CE0F-8FA8A72C11BC}"/>
          </ac:spMkLst>
        </pc:spChg>
        <pc:spChg chg="add mod">
          <ac:chgData name="Nguyen Chi Son" userId="606856d02e9d83ac" providerId="LiveId" clId="{A20FFAEB-C06C-41C1-801F-38417500390D}" dt="2022-05-14T14:36:28.133" v="9991" actId="20577"/>
          <ac:spMkLst>
            <pc:docMk/>
            <pc:sldMk cId="4284804324" sldId="847"/>
            <ac:spMk id="18" creationId="{8A56A9B8-D43D-B5DC-C69F-287334BC36D9}"/>
          </ac:spMkLst>
        </pc:spChg>
        <pc:spChg chg="mod">
          <ac:chgData name="Nguyen Chi Son" userId="606856d02e9d83ac" providerId="LiveId" clId="{A20FFAEB-C06C-41C1-801F-38417500390D}" dt="2022-05-14T08:59:59.541" v="7937" actId="20577"/>
          <ac:spMkLst>
            <pc:docMk/>
            <pc:sldMk cId="4284804324" sldId="847"/>
            <ac:spMk id="19" creationId="{9C339D16-68E4-43C4-A62E-D0146138D23B}"/>
          </ac:spMkLst>
        </pc:spChg>
        <pc:spChg chg="add mod">
          <ac:chgData name="Nguyen Chi Son" userId="606856d02e9d83ac" providerId="LiveId" clId="{A20FFAEB-C06C-41C1-801F-38417500390D}" dt="2022-05-14T09:25:57.405" v="8355" actId="1035"/>
          <ac:spMkLst>
            <pc:docMk/>
            <pc:sldMk cId="4284804324" sldId="847"/>
            <ac:spMk id="20" creationId="{4BDCF57C-F5CD-8238-8566-F0A8407D4D22}"/>
          </ac:spMkLst>
        </pc:spChg>
        <pc:spChg chg="add mod">
          <ac:chgData name="Nguyen Chi Son" userId="606856d02e9d83ac" providerId="LiveId" clId="{A20FFAEB-C06C-41C1-801F-38417500390D}" dt="2022-05-14T09:33:44.728" v="8636" actId="20577"/>
          <ac:spMkLst>
            <pc:docMk/>
            <pc:sldMk cId="4284804324" sldId="847"/>
            <ac:spMk id="21" creationId="{70DA585C-2526-E1F7-213D-DA7109D5DCDA}"/>
          </ac:spMkLst>
        </pc:spChg>
        <pc:spChg chg="add mod">
          <ac:chgData name="Nguyen Chi Son" userId="606856d02e9d83ac" providerId="LiveId" clId="{A20FFAEB-C06C-41C1-801F-38417500390D}" dt="2022-05-14T09:25:57.405" v="8355" actId="1035"/>
          <ac:spMkLst>
            <pc:docMk/>
            <pc:sldMk cId="4284804324" sldId="847"/>
            <ac:spMk id="22" creationId="{AED92D8A-18B8-3D62-BB38-9E2C200C99D1}"/>
          </ac:spMkLst>
        </pc:spChg>
        <pc:graphicFrameChg chg="del">
          <ac:chgData name="Nguyen Chi Son" userId="606856d02e9d83ac" providerId="LiveId" clId="{A20FFAEB-C06C-41C1-801F-38417500390D}" dt="2022-05-14T08:45:45.543" v="7118" actId="478"/>
          <ac:graphicFrameMkLst>
            <pc:docMk/>
            <pc:sldMk cId="4284804324" sldId="847"/>
            <ac:graphicFrameMk id="15" creationId="{0B3982A4-3084-184F-03AC-70014B5EC046}"/>
          </ac:graphicFrameMkLst>
        </pc:graphicFrameChg>
        <pc:graphicFrameChg chg="del">
          <ac:chgData name="Nguyen Chi Son" userId="606856d02e9d83ac" providerId="LiveId" clId="{A20FFAEB-C06C-41C1-801F-38417500390D}" dt="2022-05-14T08:45:45.543" v="7118" actId="478"/>
          <ac:graphicFrameMkLst>
            <pc:docMk/>
            <pc:sldMk cId="4284804324" sldId="847"/>
            <ac:graphicFrameMk id="16" creationId="{FF69AFC4-C84C-2689-53A5-A2D5E2F725FB}"/>
          </ac:graphicFrameMkLst>
        </pc:graphicFrameChg>
        <pc:graphicFrameChg chg="add del mod">
          <ac:chgData name="Nguyen Chi Son" userId="606856d02e9d83ac" providerId="LiveId" clId="{A20FFAEB-C06C-41C1-801F-38417500390D}" dt="2022-05-14T09:22:48.396" v="8313" actId="478"/>
          <ac:graphicFrameMkLst>
            <pc:docMk/>
            <pc:sldMk cId="4284804324" sldId="847"/>
            <ac:graphicFrameMk id="23" creationId="{1B2ACD37-4C2E-2B15-A07A-713042FE7D95}"/>
          </ac:graphicFrameMkLst>
        </pc:graphicFrameChg>
        <pc:graphicFrameChg chg="add del mod">
          <ac:chgData name="Nguyen Chi Son" userId="606856d02e9d83ac" providerId="LiveId" clId="{A20FFAEB-C06C-41C1-801F-38417500390D}" dt="2022-05-14T09:29:47.748" v="8356" actId="478"/>
          <ac:graphicFrameMkLst>
            <pc:docMk/>
            <pc:sldMk cId="4284804324" sldId="847"/>
            <ac:graphicFrameMk id="24" creationId="{EC7692E9-8A9D-01E9-68B9-087F3CA61E4C}"/>
          </ac:graphicFrameMkLst>
        </pc:graphicFrameChg>
        <pc:picChg chg="add mod">
          <ac:chgData name="Nguyen Chi Son" userId="606856d02e9d83ac" providerId="LiveId" clId="{A20FFAEB-C06C-41C1-801F-38417500390D}" dt="2022-05-14T08:49:28.675" v="7896" actId="1035"/>
          <ac:picMkLst>
            <pc:docMk/>
            <pc:sldMk cId="4284804324" sldId="847"/>
            <ac:picMk id="14" creationId="{8E5E9AC8-27B9-B0D4-70B2-AE3936E438B3}"/>
          </ac:picMkLst>
        </pc:picChg>
        <pc:picChg chg="del">
          <ac:chgData name="Nguyen Chi Son" userId="606856d02e9d83ac" providerId="LiveId" clId="{A20FFAEB-C06C-41C1-801F-38417500390D}" dt="2022-05-14T08:44:21.728" v="6608" actId="478"/>
          <ac:picMkLst>
            <pc:docMk/>
            <pc:sldMk cId="4284804324" sldId="847"/>
            <ac:picMk id="17" creationId="{2CA33DB2-5C67-5EEA-7907-9F1D56B57AAE}"/>
          </ac:picMkLst>
        </pc:picChg>
      </pc:sldChg>
      <pc:sldChg chg="addSp delSp modSp add mod addAnim delAnim modAnim">
        <pc:chgData name="Nguyen Chi Son" userId="606856d02e9d83ac" providerId="LiveId" clId="{A20FFAEB-C06C-41C1-801F-38417500390D}" dt="2022-05-14T14:45:01.173" v="10122"/>
        <pc:sldMkLst>
          <pc:docMk/>
          <pc:sldMk cId="3077750142" sldId="848"/>
        </pc:sldMkLst>
        <pc:spChg chg="mod">
          <ac:chgData name="Nguyen Chi Son" userId="606856d02e9d83ac" providerId="LiveId" clId="{A20FFAEB-C06C-41C1-801F-38417500390D}" dt="2022-05-14T14:34:55.650" v="9971" actId="20577"/>
          <ac:spMkLst>
            <pc:docMk/>
            <pc:sldMk cId="3077750142" sldId="848"/>
            <ac:spMk id="7" creationId="{C710B3F8-E21A-B88C-63BC-63A5A6271176}"/>
          </ac:spMkLst>
        </pc:spChg>
        <pc:spChg chg="add mod">
          <ac:chgData name="Nguyen Chi Son" userId="606856d02e9d83ac" providerId="LiveId" clId="{A20FFAEB-C06C-41C1-801F-38417500390D}" dt="2022-05-14T09:05:17.329" v="8075" actId="571"/>
          <ac:spMkLst>
            <pc:docMk/>
            <pc:sldMk cId="3077750142" sldId="848"/>
            <ac:spMk id="11" creationId="{9E04B86E-3660-4D4C-CF2C-FD4D1CFA8B43}"/>
          </ac:spMkLst>
        </pc:spChg>
        <pc:graphicFrameChg chg="del">
          <ac:chgData name="Nguyen Chi Son" userId="606856d02e9d83ac" providerId="LiveId" clId="{A20FFAEB-C06C-41C1-801F-38417500390D}" dt="2022-05-14T09:02:06.822" v="7950" actId="478"/>
          <ac:graphicFrameMkLst>
            <pc:docMk/>
            <pc:sldMk cId="3077750142" sldId="848"/>
            <ac:graphicFrameMk id="8" creationId="{02E869A1-81BD-3ACF-C858-FE137EE6B7D9}"/>
          </ac:graphicFrameMkLst>
        </pc:graphicFrameChg>
        <pc:graphicFrameChg chg="add del mod">
          <ac:chgData name="Nguyen Chi Son" userId="606856d02e9d83ac" providerId="LiveId" clId="{A20FFAEB-C06C-41C1-801F-38417500390D}" dt="2022-05-14T09:05:53.036" v="8101" actId="478"/>
          <ac:graphicFrameMkLst>
            <pc:docMk/>
            <pc:sldMk cId="3077750142" sldId="848"/>
            <ac:graphicFrameMk id="9" creationId="{8287A551-C328-1063-4AC3-056B98ABDF25}"/>
          </ac:graphicFrameMkLst>
        </pc:graphicFrameChg>
        <pc:graphicFrameChg chg="add del mod">
          <ac:chgData name="Nguyen Chi Son" userId="606856d02e9d83ac" providerId="LiveId" clId="{A20FFAEB-C06C-41C1-801F-38417500390D}" dt="2022-05-14T09:13:42.504" v="8150" actId="478"/>
          <ac:graphicFrameMkLst>
            <pc:docMk/>
            <pc:sldMk cId="3077750142" sldId="848"/>
            <ac:graphicFrameMk id="10" creationId="{CA7129F7-93C4-DC1C-C532-617DF72CF54A}"/>
          </ac:graphicFrameMkLst>
        </pc:graphicFrameChg>
        <pc:graphicFrameChg chg="add mod">
          <ac:chgData name="Nguyen Chi Son" userId="606856d02e9d83ac" providerId="LiveId" clId="{A20FFAEB-C06C-41C1-801F-38417500390D}" dt="2022-05-14T09:05:17.329" v="8075" actId="571"/>
          <ac:graphicFrameMkLst>
            <pc:docMk/>
            <pc:sldMk cId="3077750142" sldId="848"/>
            <ac:graphicFrameMk id="12" creationId="{7DBBB1AA-774E-38E2-D1F2-CC29339C8A10}"/>
          </ac:graphicFrameMkLst>
        </pc:graphicFrameChg>
        <pc:graphicFrameChg chg="add del mod">
          <ac:chgData name="Nguyen Chi Son" userId="606856d02e9d83ac" providerId="LiveId" clId="{A20FFAEB-C06C-41C1-801F-38417500390D}" dt="2022-05-14T09:14:10.534" v="8195" actId="478"/>
          <ac:graphicFrameMkLst>
            <pc:docMk/>
            <pc:sldMk cId="3077750142" sldId="848"/>
            <ac:graphicFrameMk id="13" creationId="{75C6C6E3-FDED-6B43-F7B6-17626531AE43}"/>
          </ac:graphicFrameMkLst>
        </pc:graphicFrameChg>
        <pc:graphicFrameChg chg="add mod">
          <ac:chgData name="Nguyen Chi Son" userId="606856d02e9d83ac" providerId="LiveId" clId="{A20FFAEB-C06C-41C1-801F-38417500390D}" dt="2022-05-14T14:27:53.550" v="9936" actId="1076"/>
          <ac:graphicFrameMkLst>
            <pc:docMk/>
            <pc:sldMk cId="3077750142" sldId="848"/>
            <ac:graphicFrameMk id="14" creationId="{1F58A96B-8CF2-2F7A-4931-063D346D309C}"/>
          </ac:graphicFrameMkLst>
        </pc:graphicFrameChg>
        <pc:graphicFrameChg chg="add del mod">
          <ac:chgData name="Nguyen Chi Son" userId="606856d02e9d83ac" providerId="LiveId" clId="{A20FFAEB-C06C-41C1-801F-38417500390D}" dt="2022-05-14T09:17:28.800" v="8283" actId="478"/>
          <ac:graphicFrameMkLst>
            <pc:docMk/>
            <pc:sldMk cId="3077750142" sldId="848"/>
            <ac:graphicFrameMk id="15" creationId="{7999BFA0-E7FD-785E-1A8A-AD62198A96EC}"/>
          </ac:graphicFrameMkLst>
        </pc:graphicFrameChg>
        <pc:graphicFrameChg chg="add del mod">
          <ac:chgData name="Nguyen Chi Son" userId="606856d02e9d83ac" providerId="LiveId" clId="{A20FFAEB-C06C-41C1-801F-38417500390D}" dt="2022-05-14T09:20:39.867" v="8296" actId="478"/>
          <ac:graphicFrameMkLst>
            <pc:docMk/>
            <pc:sldMk cId="3077750142" sldId="848"/>
            <ac:graphicFrameMk id="16" creationId="{F591A882-213A-D40C-8D4D-D90EF37118FE}"/>
          </ac:graphicFrameMkLst>
        </pc:graphicFrameChg>
        <pc:graphicFrameChg chg="add mod">
          <ac:chgData name="Nguyen Chi Son" userId="606856d02e9d83ac" providerId="LiveId" clId="{A20FFAEB-C06C-41C1-801F-38417500390D}" dt="2022-05-14T14:27:55.622" v="9937" actId="1076"/>
          <ac:graphicFrameMkLst>
            <pc:docMk/>
            <pc:sldMk cId="3077750142" sldId="848"/>
            <ac:graphicFrameMk id="17" creationId="{4E5524C7-92AA-6C68-F65E-0C5B20B21214}"/>
          </ac:graphicFrameMkLst>
        </pc:graphicFrameChg>
        <pc:picChg chg="mod">
          <ac:chgData name="Nguyen Chi Son" userId="606856d02e9d83ac" providerId="LiveId" clId="{A20FFAEB-C06C-41C1-801F-38417500390D}" dt="2022-05-14T09:15:00.935" v="8229" actId="1035"/>
          <ac:picMkLst>
            <pc:docMk/>
            <pc:sldMk cId="3077750142" sldId="848"/>
            <ac:picMk id="4" creationId="{B443117E-F654-98E5-5292-39D48032FF0F}"/>
          </ac:picMkLst>
        </pc:picChg>
      </pc:sldChg>
      <pc:sldChg chg="addSp delSp modSp add mod delAnim modAnim">
        <pc:chgData name="Nguyen Chi Son" userId="606856d02e9d83ac" providerId="LiveId" clId="{A20FFAEB-C06C-41C1-801F-38417500390D}" dt="2022-05-14T14:47:50.948" v="10179"/>
        <pc:sldMkLst>
          <pc:docMk/>
          <pc:sldMk cId="1431900210" sldId="849"/>
        </pc:sldMkLst>
        <pc:spChg chg="add mod">
          <ac:chgData name="Nguyen Chi Son" userId="606856d02e9d83ac" providerId="LiveId" clId="{A20FFAEB-C06C-41C1-801F-38417500390D}" dt="2022-05-14T14:37:32.479" v="10003"/>
          <ac:spMkLst>
            <pc:docMk/>
            <pc:sldMk cId="1431900210" sldId="849"/>
            <ac:spMk id="15" creationId="{34D25703-676C-85C4-AB69-681E9AF61C64}"/>
          </ac:spMkLst>
        </pc:spChg>
        <pc:spChg chg="del mod">
          <ac:chgData name="Nguyen Chi Son" userId="606856d02e9d83ac" providerId="LiveId" clId="{A20FFAEB-C06C-41C1-801F-38417500390D}" dt="2022-05-14T14:37:32.187" v="10002" actId="478"/>
          <ac:spMkLst>
            <pc:docMk/>
            <pc:sldMk cId="1431900210" sldId="849"/>
            <ac:spMk id="18" creationId="{8A56A9B8-D43D-B5DC-C69F-287334BC36D9}"/>
          </ac:spMkLst>
        </pc:spChg>
        <pc:spChg chg="mod">
          <ac:chgData name="Nguyen Chi Son" userId="606856d02e9d83ac" providerId="LiveId" clId="{A20FFAEB-C06C-41C1-801F-38417500390D}" dt="2022-05-14T14:11:59.607" v="9041" actId="122"/>
          <ac:spMkLst>
            <pc:docMk/>
            <pc:sldMk cId="1431900210" sldId="849"/>
            <ac:spMk id="21" creationId="{70DA585C-2526-E1F7-213D-DA7109D5DCDA}"/>
          </ac:spMkLst>
        </pc:spChg>
        <pc:graphicFrameChg chg="add del mod">
          <ac:chgData name="Nguyen Chi Son" userId="606856d02e9d83ac" providerId="LiveId" clId="{A20FFAEB-C06C-41C1-801F-38417500390D}" dt="2022-05-14T14:37:32.187" v="10002" actId="478"/>
          <ac:graphicFrameMkLst>
            <pc:docMk/>
            <pc:sldMk cId="1431900210" sldId="849"/>
            <ac:graphicFrameMk id="10" creationId="{28394190-1918-5852-986E-53C473E4315C}"/>
          </ac:graphicFrameMkLst>
        </pc:graphicFrameChg>
        <pc:graphicFrameChg chg="add del mod">
          <ac:chgData name="Nguyen Chi Son" userId="606856d02e9d83ac" providerId="LiveId" clId="{A20FFAEB-C06C-41C1-801F-38417500390D}" dt="2022-05-14T14:10:54.027" v="8962" actId="478"/>
          <ac:graphicFrameMkLst>
            <pc:docMk/>
            <pc:sldMk cId="1431900210" sldId="849"/>
            <ac:graphicFrameMk id="11" creationId="{889A9CD7-2E48-8816-DCDC-DB0CF7682885}"/>
          </ac:graphicFrameMkLst>
        </pc:graphicFrameChg>
        <pc:graphicFrameChg chg="add del mod">
          <ac:chgData name="Nguyen Chi Son" userId="606856d02e9d83ac" providerId="LiveId" clId="{A20FFAEB-C06C-41C1-801F-38417500390D}" dt="2022-05-14T14:37:32.187" v="10002" actId="478"/>
          <ac:graphicFrameMkLst>
            <pc:docMk/>
            <pc:sldMk cId="1431900210" sldId="849"/>
            <ac:graphicFrameMk id="12" creationId="{3E92CDC4-2BE4-1CC4-F144-7AF7D08A3968}"/>
          </ac:graphicFrameMkLst>
        </pc:graphicFrameChg>
        <pc:graphicFrameChg chg="add mod">
          <ac:chgData name="Nguyen Chi Son" userId="606856d02e9d83ac" providerId="LiveId" clId="{A20FFAEB-C06C-41C1-801F-38417500390D}" dt="2022-05-14T14:12:24.921" v="9047" actId="1076"/>
          <ac:graphicFrameMkLst>
            <pc:docMk/>
            <pc:sldMk cId="1431900210" sldId="849"/>
            <ac:graphicFrameMk id="13" creationId="{F241F17C-8CF2-81ED-DBCF-A468808D989D}"/>
          </ac:graphicFrameMkLst>
        </pc:graphicFrameChg>
        <pc:graphicFrameChg chg="add mod">
          <ac:chgData name="Nguyen Chi Son" userId="606856d02e9d83ac" providerId="LiveId" clId="{A20FFAEB-C06C-41C1-801F-38417500390D}" dt="2022-05-14T14:37:32.479" v="10003"/>
          <ac:graphicFrameMkLst>
            <pc:docMk/>
            <pc:sldMk cId="1431900210" sldId="849"/>
            <ac:graphicFrameMk id="16" creationId="{B59E3266-D6A8-E0E8-3340-3D165D243957}"/>
          </ac:graphicFrameMkLst>
        </pc:graphicFrameChg>
      </pc:sldChg>
      <pc:sldChg chg="addSp delSp modSp add mod delAnim modAnim">
        <pc:chgData name="Nguyen Chi Son" userId="606856d02e9d83ac" providerId="LiveId" clId="{A20FFAEB-C06C-41C1-801F-38417500390D}" dt="2022-05-14T14:47:32.917" v="10175"/>
        <pc:sldMkLst>
          <pc:docMk/>
          <pc:sldMk cId="1020004565" sldId="850"/>
        </pc:sldMkLst>
        <pc:spChg chg="mod">
          <ac:chgData name="Nguyen Chi Son" userId="606856d02e9d83ac" providerId="LiveId" clId="{A20FFAEB-C06C-41C1-801F-38417500390D}" dt="2022-05-14T14:47:27.953" v="10173" actId="20577"/>
          <ac:spMkLst>
            <pc:docMk/>
            <pc:sldMk cId="1020004565" sldId="850"/>
            <ac:spMk id="18" creationId="{8A56A9B8-D43D-B5DC-C69F-287334BC36D9}"/>
          </ac:spMkLst>
        </pc:spChg>
        <pc:spChg chg="mod">
          <ac:chgData name="Nguyen Chi Son" userId="606856d02e9d83ac" providerId="LiveId" clId="{A20FFAEB-C06C-41C1-801F-38417500390D}" dt="2022-05-14T14:12:55.965" v="9062" actId="20577"/>
          <ac:spMkLst>
            <pc:docMk/>
            <pc:sldMk cId="1020004565" sldId="850"/>
            <ac:spMk id="21" creationId="{70DA585C-2526-E1F7-213D-DA7109D5DCDA}"/>
          </ac:spMkLst>
        </pc:spChg>
        <pc:graphicFrameChg chg="del">
          <ac:chgData name="Nguyen Chi Son" userId="606856d02e9d83ac" providerId="LiveId" clId="{A20FFAEB-C06C-41C1-801F-38417500390D}" dt="2022-05-14T14:36:47.033" v="9992" actId="478"/>
          <ac:graphicFrameMkLst>
            <pc:docMk/>
            <pc:sldMk cId="1020004565" sldId="850"/>
            <ac:graphicFrameMk id="10" creationId="{28394190-1918-5852-986E-53C473E4315C}"/>
          </ac:graphicFrameMkLst>
        </pc:graphicFrameChg>
        <pc:graphicFrameChg chg="del mod">
          <ac:chgData name="Nguyen Chi Son" userId="606856d02e9d83ac" providerId="LiveId" clId="{A20FFAEB-C06C-41C1-801F-38417500390D}" dt="2022-05-14T14:47:26.737" v="10172" actId="478"/>
          <ac:graphicFrameMkLst>
            <pc:docMk/>
            <pc:sldMk cId="1020004565" sldId="850"/>
            <ac:graphicFrameMk id="12" creationId="{3E92CDC4-2BE4-1CC4-F144-7AF7D08A3968}"/>
          </ac:graphicFrameMkLst>
        </pc:graphicFrameChg>
        <pc:graphicFrameChg chg="del">
          <ac:chgData name="Nguyen Chi Son" userId="606856d02e9d83ac" providerId="LiveId" clId="{A20FFAEB-C06C-41C1-801F-38417500390D}" dt="2022-05-14T14:12:54.145" v="9060" actId="478"/>
          <ac:graphicFrameMkLst>
            <pc:docMk/>
            <pc:sldMk cId="1020004565" sldId="850"/>
            <ac:graphicFrameMk id="13" creationId="{F241F17C-8CF2-81ED-DBCF-A468808D989D}"/>
          </ac:graphicFrameMkLst>
        </pc:graphicFrameChg>
        <pc:graphicFrameChg chg="add mod">
          <ac:chgData name="Nguyen Chi Son" userId="606856d02e9d83ac" providerId="LiveId" clId="{A20FFAEB-C06C-41C1-801F-38417500390D}" dt="2022-05-14T14:39:47.164" v="10023"/>
          <ac:graphicFrameMkLst>
            <pc:docMk/>
            <pc:sldMk cId="1020004565" sldId="850"/>
            <ac:graphicFrameMk id="15" creationId="{E56A2F56-DB89-BAB3-FB9D-93D9F0187F07}"/>
          </ac:graphicFrameMkLst>
        </pc:graphicFrameChg>
      </pc:sldChg>
      <pc:sldChg chg="modSp add del mod">
        <pc:chgData name="Nguyen Chi Son" userId="606856d02e9d83ac" providerId="LiveId" clId="{A20FFAEB-C06C-41C1-801F-38417500390D}" dt="2022-05-14T14:10:15.981" v="8906" actId="47"/>
        <pc:sldMkLst>
          <pc:docMk/>
          <pc:sldMk cId="3813959500" sldId="850"/>
        </pc:sldMkLst>
        <pc:spChg chg="mod">
          <ac:chgData name="Nguyen Chi Son" userId="606856d02e9d83ac" providerId="LiveId" clId="{A20FFAEB-C06C-41C1-801F-38417500390D}" dt="2022-05-14T14:10:11.244" v="8905" actId="20577"/>
          <ac:spMkLst>
            <pc:docMk/>
            <pc:sldMk cId="3813959500" sldId="850"/>
            <ac:spMk id="18" creationId="{8A56A9B8-D43D-B5DC-C69F-287334BC36D9}"/>
          </ac:spMkLst>
        </pc:spChg>
        <pc:graphicFrameChg chg="mod">
          <ac:chgData name="Nguyen Chi Son" userId="606856d02e9d83ac" providerId="LiveId" clId="{A20FFAEB-C06C-41C1-801F-38417500390D}" dt="2022-05-14T14:10:02.264" v="8902" actId="1076"/>
          <ac:graphicFrameMkLst>
            <pc:docMk/>
            <pc:sldMk cId="3813959500" sldId="850"/>
            <ac:graphicFrameMk id="10" creationId="{28394190-1918-5852-986E-53C473E4315C}"/>
          </ac:graphicFrameMkLst>
        </pc:graphicFrameChg>
      </pc:sldChg>
      <pc:sldChg chg="delSp modSp add mod delAnim modAnim">
        <pc:chgData name="Nguyen Chi Son" userId="606856d02e9d83ac" providerId="LiveId" clId="{A20FFAEB-C06C-41C1-801F-38417500390D}" dt="2022-05-14T14:48:10.092" v="10184"/>
        <pc:sldMkLst>
          <pc:docMk/>
          <pc:sldMk cId="2949126800" sldId="851"/>
        </pc:sldMkLst>
        <pc:spChg chg="mod">
          <ac:chgData name="Nguyen Chi Son" userId="606856d02e9d83ac" providerId="LiveId" clId="{A20FFAEB-C06C-41C1-801F-38417500390D}" dt="2022-05-14T14:40:26.065" v="10036" actId="20577"/>
          <ac:spMkLst>
            <pc:docMk/>
            <pc:sldMk cId="2949126800" sldId="851"/>
            <ac:spMk id="18" creationId="{8A56A9B8-D43D-B5DC-C69F-287334BC36D9}"/>
          </ac:spMkLst>
        </pc:spChg>
        <pc:spChg chg="mod">
          <ac:chgData name="Nguyen Chi Son" userId="606856d02e9d83ac" providerId="LiveId" clId="{A20FFAEB-C06C-41C1-801F-38417500390D}" dt="2022-05-14T14:40:34.309" v="10039" actId="20577"/>
          <ac:spMkLst>
            <pc:docMk/>
            <pc:sldMk cId="2949126800" sldId="851"/>
            <ac:spMk id="21" creationId="{70DA585C-2526-E1F7-213D-DA7109D5DCDA}"/>
          </ac:spMkLst>
        </pc:spChg>
        <pc:graphicFrameChg chg="del">
          <ac:chgData name="Nguyen Chi Son" userId="606856d02e9d83ac" providerId="LiveId" clId="{A20FFAEB-C06C-41C1-801F-38417500390D}" dt="2022-05-14T14:14:42.466" v="9162" actId="478"/>
          <ac:graphicFrameMkLst>
            <pc:docMk/>
            <pc:sldMk cId="2949126800" sldId="851"/>
            <ac:graphicFrameMk id="10" creationId="{28394190-1918-5852-986E-53C473E4315C}"/>
          </ac:graphicFrameMkLst>
        </pc:graphicFrameChg>
        <pc:graphicFrameChg chg="del">
          <ac:chgData name="Nguyen Chi Son" userId="606856d02e9d83ac" providerId="LiveId" clId="{A20FFAEB-C06C-41C1-801F-38417500390D}" dt="2022-05-14T14:14:41.925" v="9161" actId="478"/>
          <ac:graphicFrameMkLst>
            <pc:docMk/>
            <pc:sldMk cId="2949126800" sldId="851"/>
            <ac:graphicFrameMk id="12" creationId="{3E92CDC4-2BE4-1CC4-F144-7AF7D08A3968}"/>
          </ac:graphicFrameMkLst>
        </pc:graphicFrameChg>
        <pc:graphicFrameChg chg="del">
          <ac:chgData name="Nguyen Chi Son" userId="606856d02e9d83ac" providerId="LiveId" clId="{A20FFAEB-C06C-41C1-801F-38417500390D}" dt="2022-05-14T14:15:25.855" v="9400" actId="478"/>
          <ac:graphicFrameMkLst>
            <pc:docMk/>
            <pc:sldMk cId="2949126800" sldId="851"/>
            <ac:graphicFrameMk id="13" creationId="{F241F17C-8CF2-81ED-DBCF-A468808D989D}"/>
          </ac:graphicFrameMkLst>
        </pc:graphicFrameChg>
      </pc:sldChg>
      <pc:sldChg chg="addSp delSp modSp add del mod delAnim modAnim">
        <pc:chgData name="Nguyen Chi Son" userId="606856d02e9d83ac" providerId="LiveId" clId="{A20FFAEB-C06C-41C1-801F-38417500390D}" dt="2022-05-14T14:40:36.086" v="10040" actId="47"/>
        <pc:sldMkLst>
          <pc:docMk/>
          <pc:sldMk cId="194955580" sldId="852"/>
        </pc:sldMkLst>
        <pc:spChg chg="mod">
          <ac:chgData name="Nguyen Chi Son" userId="606856d02e9d83ac" providerId="LiveId" clId="{A20FFAEB-C06C-41C1-801F-38417500390D}" dt="2022-05-14T14:40:12.670" v="10030" actId="122"/>
          <ac:spMkLst>
            <pc:docMk/>
            <pc:sldMk cId="194955580" sldId="852"/>
            <ac:spMk id="18" creationId="{8A56A9B8-D43D-B5DC-C69F-287334BC36D9}"/>
          </ac:spMkLst>
        </pc:spChg>
        <pc:spChg chg="mod">
          <ac:chgData name="Nguyen Chi Son" userId="606856d02e9d83ac" providerId="LiveId" clId="{A20FFAEB-C06C-41C1-801F-38417500390D}" dt="2022-05-14T14:40:16.734" v="10033" actId="122"/>
          <ac:spMkLst>
            <pc:docMk/>
            <pc:sldMk cId="194955580" sldId="852"/>
            <ac:spMk id="21" creationId="{70DA585C-2526-E1F7-213D-DA7109D5DCDA}"/>
          </ac:spMkLst>
        </pc:spChg>
        <pc:graphicFrameChg chg="add del mod">
          <ac:chgData name="Nguyen Chi Son" userId="606856d02e9d83ac" providerId="LiveId" clId="{A20FFAEB-C06C-41C1-801F-38417500390D}" dt="2022-05-14T14:40:07.651" v="10027" actId="478"/>
          <ac:graphicFrameMkLst>
            <pc:docMk/>
            <pc:sldMk cId="194955580" sldId="852"/>
            <ac:graphicFrameMk id="10" creationId="{F2147AC6-6ACF-0E77-7AD5-47A47CBE73F3}"/>
          </ac:graphicFrameMkLst>
        </pc:graphicFrameChg>
        <pc:graphicFrameChg chg="add del mod">
          <ac:chgData name="Nguyen Chi Son" userId="606856d02e9d83ac" providerId="LiveId" clId="{A20FFAEB-C06C-41C1-801F-38417500390D}" dt="2022-05-14T14:40:07.651" v="10027" actId="478"/>
          <ac:graphicFrameMkLst>
            <pc:docMk/>
            <pc:sldMk cId="194955580" sldId="852"/>
            <ac:graphicFrameMk id="11" creationId="{1BDC9A82-90E8-7FA4-114C-7A49F82521B9}"/>
          </ac:graphicFrameMkLst>
        </pc:graphicFrameChg>
        <pc:graphicFrameChg chg="add del mod">
          <ac:chgData name="Nguyen Chi Son" userId="606856d02e9d83ac" providerId="LiveId" clId="{A20FFAEB-C06C-41C1-801F-38417500390D}" dt="2022-05-14T14:40:07.651" v="10027" actId="478"/>
          <ac:graphicFrameMkLst>
            <pc:docMk/>
            <pc:sldMk cId="194955580" sldId="852"/>
            <ac:graphicFrameMk id="12" creationId="{29031C5C-6B88-AAB1-46A3-3985F4966120}"/>
          </ac:graphicFrameMkLst>
        </pc:graphicFrameChg>
        <pc:graphicFrameChg chg="add del mod">
          <ac:chgData name="Nguyen Chi Son" userId="606856d02e9d83ac" providerId="LiveId" clId="{A20FFAEB-C06C-41C1-801F-38417500390D}" dt="2022-05-14T14:40:13.582" v="10031" actId="478"/>
          <ac:graphicFrameMkLst>
            <pc:docMk/>
            <pc:sldMk cId="194955580" sldId="852"/>
            <ac:graphicFrameMk id="13" creationId="{1A0366D2-A0B8-A54B-60F1-920C4700A3C3}"/>
          </ac:graphicFrameMkLst>
        </pc:graphicFrameChg>
      </pc:sldChg>
      <pc:sldChg chg="addSp modSp add mod modAnim">
        <pc:chgData name="Nguyen Chi Son" userId="606856d02e9d83ac" providerId="LiveId" clId="{A20FFAEB-C06C-41C1-801F-38417500390D}" dt="2022-05-14T14:48:21.604" v="10186"/>
        <pc:sldMkLst>
          <pc:docMk/>
          <pc:sldMk cId="1922622774" sldId="853"/>
        </pc:sldMkLst>
        <pc:spChg chg="mod">
          <ac:chgData name="Nguyen Chi Son" userId="606856d02e9d83ac" providerId="LiveId" clId="{A20FFAEB-C06C-41C1-801F-38417500390D}" dt="2022-05-14T14:40:39.792" v="10041" actId="20577"/>
          <ac:spMkLst>
            <pc:docMk/>
            <pc:sldMk cId="1922622774" sldId="853"/>
            <ac:spMk id="18" creationId="{8A56A9B8-D43D-B5DC-C69F-287334BC36D9}"/>
          </ac:spMkLst>
        </pc:spChg>
        <pc:spChg chg="mod">
          <ac:chgData name="Nguyen Chi Son" userId="606856d02e9d83ac" providerId="LiveId" clId="{A20FFAEB-C06C-41C1-801F-38417500390D}" dt="2022-05-14T14:40:45.722" v="10046" actId="6549"/>
          <ac:spMkLst>
            <pc:docMk/>
            <pc:sldMk cId="1922622774" sldId="853"/>
            <ac:spMk id="21" creationId="{70DA585C-2526-E1F7-213D-DA7109D5DCDA}"/>
          </ac:spMkLst>
        </pc:spChg>
        <pc:graphicFrameChg chg="mod">
          <ac:chgData name="Nguyen Chi Son" userId="606856d02e9d83ac" providerId="LiveId" clId="{A20FFAEB-C06C-41C1-801F-38417500390D}" dt="2022-05-14T14:41:03.041" v="10056" actId="1036"/>
          <ac:graphicFrameMkLst>
            <pc:docMk/>
            <pc:sldMk cId="1922622774" sldId="853"/>
            <ac:graphicFrameMk id="10" creationId="{F2147AC6-6ACF-0E77-7AD5-47A47CBE73F3}"/>
          </ac:graphicFrameMkLst>
        </pc:graphicFrameChg>
        <pc:graphicFrameChg chg="mod">
          <ac:chgData name="Nguyen Chi Son" userId="606856d02e9d83ac" providerId="LiveId" clId="{A20FFAEB-C06C-41C1-801F-38417500390D}" dt="2022-05-14T14:41:21.151" v="10063" actId="1076"/>
          <ac:graphicFrameMkLst>
            <pc:docMk/>
            <pc:sldMk cId="1922622774" sldId="853"/>
            <ac:graphicFrameMk id="11" creationId="{1BDC9A82-90E8-7FA4-114C-7A49F82521B9}"/>
          </ac:graphicFrameMkLst>
        </pc:graphicFrameChg>
        <pc:graphicFrameChg chg="mod">
          <ac:chgData name="Nguyen Chi Son" userId="606856d02e9d83ac" providerId="LiveId" clId="{A20FFAEB-C06C-41C1-801F-38417500390D}" dt="2022-05-14T14:41:22.359" v="10064" actId="1076"/>
          <ac:graphicFrameMkLst>
            <pc:docMk/>
            <pc:sldMk cId="1922622774" sldId="853"/>
            <ac:graphicFrameMk id="12" creationId="{29031C5C-6B88-AAB1-46A3-3985F4966120}"/>
          </ac:graphicFrameMkLst>
        </pc:graphicFrameChg>
        <pc:graphicFrameChg chg="mod">
          <ac:chgData name="Nguyen Chi Son" userId="606856d02e9d83ac" providerId="LiveId" clId="{A20FFAEB-C06C-41C1-801F-38417500390D}" dt="2022-05-14T14:42:20.915" v="10073"/>
          <ac:graphicFrameMkLst>
            <pc:docMk/>
            <pc:sldMk cId="1922622774" sldId="853"/>
            <ac:graphicFrameMk id="13" creationId="{1A0366D2-A0B8-A54B-60F1-920C4700A3C3}"/>
          </ac:graphicFrameMkLst>
        </pc:graphicFrameChg>
        <pc:cxnChg chg="add mod">
          <ac:chgData name="Nguyen Chi Son" userId="606856d02e9d83ac" providerId="LiveId" clId="{A20FFAEB-C06C-41C1-801F-38417500390D}" dt="2022-05-14T14:41:54.863" v="10071" actId="14100"/>
          <ac:cxnSpMkLst>
            <pc:docMk/>
            <pc:sldMk cId="1922622774" sldId="853"/>
            <ac:cxnSpMk id="3" creationId="{92C65C49-75A6-D2A9-08E9-14DDF3E4EAF4}"/>
          </ac:cxnSpMkLst>
        </pc:cxnChg>
        <pc:cxnChg chg="add mod">
          <ac:chgData name="Nguyen Chi Son" userId="606856d02e9d83ac" providerId="LiveId" clId="{A20FFAEB-C06C-41C1-801F-38417500390D}" dt="2022-05-14T14:41:51.992" v="10070" actId="14100"/>
          <ac:cxnSpMkLst>
            <pc:docMk/>
            <pc:sldMk cId="1922622774" sldId="853"/>
            <ac:cxnSpMk id="15" creationId="{3704C9B4-2A75-9AA4-0372-1808E7DF435E}"/>
          </ac:cxnSpMkLst>
        </pc:cxnChg>
      </pc:sldChg>
    </pc:docChg>
  </pc:docChgLst>
  <pc:docChgLst>
    <pc:chgData name="Nguyen Chi Son" userId="606856d02e9d83ac" providerId="LiveId" clId="{3F745004-6E41-4939-BC9E-4EB98541ABD6}"/>
    <pc:docChg chg="undo custSel addSld delSld modSld sldOrd">
      <pc:chgData name="Nguyen Chi Son" userId="606856d02e9d83ac" providerId="LiveId" clId="{3F745004-6E41-4939-BC9E-4EB98541ABD6}" dt="2021-10-12T10:59:17.030" v="362"/>
      <pc:docMkLst>
        <pc:docMk/>
      </pc:docMkLst>
      <pc:sldChg chg="del">
        <pc:chgData name="Nguyen Chi Son" userId="606856d02e9d83ac" providerId="LiveId" clId="{3F745004-6E41-4939-BC9E-4EB98541ABD6}" dt="2021-10-12T10:58:09.867" v="296" actId="47"/>
        <pc:sldMkLst>
          <pc:docMk/>
          <pc:sldMk cId="402592958" sldId="540"/>
        </pc:sldMkLst>
      </pc:sldChg>
      <pc:sldChg chg="addSp delSp modSp mod">
        <pc:chgData name="Nguyen Chi Son" userId="606856d02e9d83ac" providerId="LiveId" clId="{3F745004-6E41-4939-BC9E-4EB98541ABD6}" dt="2021-10-12T10:54:18.307" v="21" actId="20577"/>
        <pc:sldMkLst>
          <pc:docMk/>
          <pc:sldMk cId="3298182474" sldId="547"/>
        </pc:sldMkLst>
        <pc:spChg chg="mod">
          <ac:chgData name="Nguyen Chi Son" userId="606856d02e9d83ac" providerId="LiveId" clId="{3F745004-6E41-4939-BC9E-4EB98541ABD6}" dt="2021-10-12T10:54:18.307" v="21" actId="20577"/>
          <ac:spMkLst>
            <pc:docMk/>
            <pc:sldMk cId="3298182474" sldId="547"/>
            <ac:spMk id="2" creationId="{BA8A6260-CA4B-46A9-A06E-C71EE59E6992}"/>
          </ac:spMkLst>
        </pc:spChg>
        <pc:spChg chg="add mod">
          <ac:chgData name="Nguyen Chi Son" userId="606856d02e9d83ac" providerId="LiveId" clId="{3F745004-6E41-4939-BC9E-4EB98541ABD6}" dt="2021-10-12T10:54:13.448" v="5"/>
          <ac:spMkLst>
            <pc:docMk/>
            <pc:sldMk cId="3298182474" sldId="547"/>
            <ac:spMk id="7" creationId="{CF632240-EE73-4E45-BA66-6CA6C40409AF}"/>
          </ac:spMkLst>
        </pc:spChg>
        <pc:spChg chg="add mod">
          <ac:chgData name="Nguyen Chi Son" userId="606856d02e9d83ac" providerId="LiveId" clId="{3F745004-6E41-4939-BC9E-4EB98541ABD6}" dt="2021-10-12T10:54:13.448" v="5"/>
          <ac:spMkLst>
            <pc:docMk/>
            <pc:sldMk cId="3298182474" sldId="547"/>
            <ac:spMk id="8" creationId="{528EE5ED-EA1C-459C-BF71-590A3ADCFD9D}"/>
          </ac:spMkLst>
        </pc:spChg>
        <pc:spChg chg="del">
          <ac:chgData name="Nguyen Chi Son" userId="606856d02e9d83ac" providerId="LiveId" clId="{3F745004-6E41-4939-BC9E-4EB98541ABD6}" dt="2021-10-12T10:54:13.135" v="4" actId="478"/>
          <ac:spMkLst>
            <pc:docMk/>
            <pc:sldMk cId="3298182474" sldId="547"/>
            <ac:spMk id="17" creationId="{388493A2-4842-4806-B794-C152AA81A7B8}"/>
          </ac:spMkLst>
        </pc:spChg>
        <pc:picChg chg="add mod">
          <ac:chgData name="Nguyen Chi Son" userId="606856d02e9d83ac" providerId="LiveId" clId="{3F745004-6E41-4939-BC9E-4EB98541ABD6}" dt="2021-10-12T10:54:13.448" v="5"/>
          <ac:picMkLst>
            <pc:docMk/>
            <pc:sldMk cId="3298182474" sldId="547"/>
            <ac:picMk id="5" creationId="{5E9AE56D-8530-4F15-B3B2-B1842EEAB76A}"/>
          </ac:picMkLst>
        </pc:picChg>
        <pc:picChg chg="add mod">
          <ac:chgData name="Nguyen Chi Son" userId="606856d02e9d83ac" providerId="LiveId" clId="{3F745004-6E41-4939-BC9E-4EB98541ABD6}" dt="2021-10-12T10:54:13.448" v="5"/>
          <ac:picMkLst>
            <pc:docMk/>
            <pc:sldMk cId="3298182474" sldId="547"/>
            <ac:picMk id="6" creationId="{F3576036-A3D2-4364-A527-D17001D3E79F}"/>
          </ac:picMkLst>
        </pc:picChg>
        <pc:picChg chg="del">
          <ac:chgData name="Nguyen Chi Son" userId="606856d02e9d83ac" providerId="LiveId" clId="{3F745004-6E41-4939-BC9E-4EB98541ABD6}" dt="2021-10-12T10:54:13.135" v="4" actId="478"/>
          <ac:picMkLst>
            <pc:docMk/>
            <pc:sldMk cId="3298182474" sldId="547"/>
            <ac:picMk id="1026" creationId="{EDD9A895-A809-41BC-986F-C7E7E658DDD5}"/>
          </ac:picMkLst>
        </pc:picChg>
      </pc:sldChg>
      <pc:sldChg chg="del ord">
        <pc:chgData name="Nguyen Chi Son" userId="606856d02e9d83ac" providerId="LiveId" clId="{3F745004-6E41-4939-BC9E-4EB98541ABD6}" dt="2021-10-12T10:58:03.742" v="292" actId="47"/>
        <pc:sldMkLst>
          <pc:docMk/>
          <pc:sldMk cId="1953741841" sldId="596"/>
        </pc:sldMkLst>
      </pc:sldChg>
      <pc:sldChg chg="addSp delSp modSp mod delAnim modAnim">
        <pc:chgData name="Nguyen Chi Son" userId="606856d02e9d83ac" providerId="LiveId" clId="{3F745004-6E41-4939-BC9E-4EB98541ABD6}" dt="2021-10-12T10:59:11.998" v="358"/>
        <pc:sldMkLst>
          <pc:docMk/>
          <pc:sldMk cId="3023646297" sldId="614"/>
        </pc:sldMkLst>
        <pc:spChg chg="mod">
          <ac:chgData name="Nguyen Chi Son" userId="606856d02e9d83ac" providerId="LiveId" clId="{3F745004-6E41-4939-BC9E-4EB98541ABD6}" dt="2021-10-12T10:55:17.899" v="191" actId="20577"/>
          <ac:spMkLst>
            <pc:docMk/>
            <pc:sldMk cId="3023646297" sldId="614"/>
            <ac:spMk id="2" creationId="{BA8A6260-CA4B-46A9-A06E-C71EE59E6992}"/>
          </ac:spMkLst>
        </pc:spChg>
        <pc:picChg chg="del">
          <ac:chgData name="Nguyen Chi Son" userId="606856d02e9d83ac" providerId="LiveId" clId="{3F745004-6E41-4939-BC9E-4EB98541ABD6}" dt="2021-10-12T10:53:44.167" v="1" actId="478"/>
          <ac:picMkLst>
            <pc:docMk/>
            <pc:sldMk cId="3023646297" sldId="614"/>
            <ac:picMk id="6" creationId="{E269BDB8-4EE1-4006-9980-3E5C1A545C65}"/>
          </ac:picMkLst>
        </pc:picChg>
        <pc:picChg chg="del">
          <ac:chgData name="Nguyen Chi Son" userId="606856d02e9d83ac" providerId="LiveId" clId="{3F745004-6E41-4939-BC9E-4EB98541ABD6}" dt="2021-10-12T10:53:43.730" v="0" actId="478"/>
          <ac:picMkLst>
            <pc:docMk/>
            <pc:sldMk cId="3023646297" sldId="614"/>
            <ac:picMk id="8" creationId="{8D8DE69A-3E4D-4544-9BA1-7158EB0C0C4E}"/>
          </ac:picMkLst>
        </pc:picChg>
        <pc:picChg chg="mod">
          <ac:chgData name="Nguyen Chi Son" userId="606856d02e9d83ac" providerId="LiveId" clId="{3F745004-6E41-4939-BC9E-4EB98541ABD6}" dt="2021-10-12T10:56:25.948" v="214" actId="1036"/>
          <ac:picMkLst>
            <pc:docMk/>
            <pc:sldMk cId="3023646297" sldId="614"/>
            <ac:picMk id="12" creationId="{9B9EC51C-3591-4FF4-ADDB-1CF1D9A9DD81}"/>
          </ac:picMkLst>
        </pc:picChg>
        <pc:picChg chg="add mod">
          <ac:chgData name="Nguyen Chi Son" userId="606856d02e9d83ac" providerId="LiveId" clId="{3F745004-6E41-4939-BC9E-4EB98541ABD6}" dt="2021-10-12T10:56:27.854" v="215" actId="1076"/>
          <ac:picMkLst>
            <pc:docMk/>
            <pc:sldMk cId="3023646297" sldId="614"/>
            <ac:picMk id="1026" creationId="{310F6338-0061-4384-AB4B-3E1FC47C01A2}"/>
          </ac:picMkLst>
        </pc:picChg>
      </pc:sldChg>
      <pc:sldChg chg="del">
        <pc:chgData name="Nguyen Chi Son" userId="606856d02e9d83ac" providerId="LiveId" clId="{3F745004-6E41-4939-BC9E-4EB98541ABD6}" dt="2021-10-12T10:58:37.406" v="300" actId="47"/>
        <pc:sldMkLst>
          <pc:docMk/>
          <pc:sldMk cId="3207193999" sldId="615"/>
        </pc:sldMkLst>
      </pc:sldChg>
      <pc:sldChg chg="add del">
        <pc:chgData name="Nguyen Chi Son" userId="606856d02e9d83ac" providerId="LiveId" clId="{3F745004-6E41-4939-BC9E-4EB98541ABD6}" dt="2021-10-12T10:57:07.915" v="217"/>
        <pc:sldMkLst>
          <pc:docMk/>
          <pc:sldMk cId="2488276464" sldId="616"/>
        </pc:sldMkLst>
      </pc:sldChg>
      <pc:sldChg chg="modSp add mod">
        <pc:chgData name="Nguyen Chi Son" userId="606856d02e9d83ac" providerId="LiveId" clId="{3F745004-6E41-4939-BC9E-4EB98541ABD6}" dt="2021-10-12T10:57:29.602" v="286" actId="20577"/>
        <pc:sldMkLst>
          <pc:docMk/>
          <pc:sldMk cId="3607990327" sldId="616"/>
        </pc:sldMkLst>
        <pc:spChg chg="mod">
          <ac:chgData name="Nguyen Chi Son" userId="606856d02e9d83ac" providerId="LiveId" clId="{3F745004-6E41-4939-BC9E-4EB98541ABD6}" dt="2021-10-12T10:57:29.602" v="286" actId="20577"/>
          <ac:spMkLst>
            <pc:docMk/>
            <pc:sldMk cId="3607990327" sldId="616"/>
            <ac:spMk id="2" creationId="{DAF08EC2-5D0D-48D9-855C-A59C0E5ED55B}"/>
          </ac:spMkLst>
        </pc:spChg>
        <pc:spChg chg="mod">
          <ac:chgData name="Nguyen Chi Son" userId="606856d02e9d83ac" providerId="LiveId" clId="{3F745004-6E41-4939-BC9E-4EB98541ABD6}" dt="2021-10-12T10:57:29.165" v="285" actId="1035"/>
          <ac:spMkLst>
            <pc:docMk/>
            <pc:sldMk cId="3607990327" sldId="616"/>
            <ac:spMk id="3" creationId="{8CD51C9F-FCB0-4185-93E6-835FC05E1B10}"/>
          </ac:spMkLst>
        </pc:spChg>
      </pc:sldChg>
      <pc:sldChg chg="delSp modSp add mod delAnim">
        <pc:chgData name="Nguyen Chi Son" userId="606856d02e9d83ac" providerId="LiveId" clId="{3F745004-6E41-4939-BC9E-4EB98541ABD6}" dt="2021-10-12T10:58:05.851" v="294" actId="478"/>
        <pc:sldMkLst>
          <pc:docMk/>
          <pc:sldMk cId="3964383563" sldId="716"/>
        </pc:sldMkLst>
        <pc:spChg chg="mod">
          <ac:chgData name="Nguyen Chi Son" userId="606856d02e9d83ac" providerId="LiveId" clId="{3F745004-6E41-4939-BC9E-4EB98541ABD6}" dt="2021-10-12T10:58:02.101" v="291"/>
          <ac:spMkLst>
            <pc:docMk/>
            <pc:sldMk cId="3964383563" sldId="716"/>
            <ac:spMk id="14" creationId="{A530074C-9975-4D4F-AC15-005B11433C74}"/>
          </ac:spMkLst>
        </pc:spChg>
        <pc:spChg chg="mod">
          <ac:chgData name="Nguyen Chi Son" userId="606856d02e9d83ac" providerId="LiveId" clId="{3F745004-6E41-4939-BC9E-4EB98541ABD6}" dt="2021-10-12T10:57:58.242" v="290"/>
          <ac:spMkLst>
            <pc:docMk/>
            <pc:sldMk cId="3964383563" sldId="716"/>
            <ac:spMk id="19" creationId="{9C339D16-68E4-43C4-A62E-D0146138D23B}"/>
          </ac:spMkLst>
        </pc:spChg>
        <pc:picChg chg="del">
          <ac:chgData name="Nguyen Chi Son" userId="606856d02e9d83ac" providerId="LiveId" clId="{3F745004-6E41-4939-BC9E-4EB98541ABD6}" dt="2021-10-12T10:58:05.273" v="293" actId="478"/>
          <ac:picMkLst>
            <pc:docMk/>
            <pc:sldMk cId="3964383563" sldId="716"/>
            <ac:picMk id="8" creationId="{BE47523A-1AD5-4A06-AE56-F030E7D9133F}"/>
          </ac:picMkLst>
        </pc:picChg>
        <pc:picChg chg="del">
          <ac:chgData name="Nguyen Chi Son" userId="606856d02e9d83ac" providerId="LiveId" clId="{3F745004-6E41-4939-BC9E-4EB98541ABD6}" dt="2021-10-12T10:58:05.851" v="294" actId="478"/>
          <ac:picMkLst>
            <pc:docMk/>
            <pc:sldMk cId="3964383563" sldId="716"/>
            <ac:picMk id="10" creationId="{7BFF9FB3-3B82-47F7-91CA-29ED5686B353}"/>
          </ac:picMkLst>
        </pc:picChg>
      </pc:sldChg>
      <pc:sldChg chg="addSp modSp add mod modAnim">
        <pc:chgData name="Nguyen Chi Son" userId="606856d02e9d83ac" providerId="LiveId" clId="{3F745004-6E41-4939-BC9E-4EB98541ABD6}" dt="2021-10-12T10:59:17.030" v="362"/>
        <pc:sldMkLst>
          <pc:docMk/>
          <pc:sldMk cId="2132589863" sldId="717"/>
        </pc:sldMkLst>
        <pc:spChg chg="mod">
          <ac:chgData name="Nguyen Chi Son" userId="606856d02e9d83ac" providerId="LiveId" clId="{3F745004-6E41-4939-BC9E-4EB98541ABD6}" dt="2021-10-12T10:58:47.030" v="357" actId="1035"/>
          <ac:spMkLst>
            <pc:docMk/>
            <pc:sldMk cId="2132589863" sldId="717"/>
            <ac:spMk id="14" creationId="{A530074C-9975-4D4F-AC15-005B11433C74}"/>
          </ac:spMkLst>
        </pc:spChg>
        <pc:spChg chg="mod">
          <ac:chgData name="Nguyen Chi Son" userId="606856d02e9d83ac" providerId="LiveId" clId="{3F745004-6E41-4939-BC9E-4EB98541ABD6}" dt="2021-10-12T10:58:47.030" v="357" actId="1035"/>
          <ac:spMkLst>
            <pc:docMk/>
            <pc:sldMk cId="2132589863" sldId="717"/>
            <ac:spMk id="15" creationId="{EC5263CE-BE2F-44C4-BD89-2666D2873C33}"/>
          </ac:spMkLst>
        </pc:spChg>
        <pc:spChg chg="mod">
          <ac:chgData name="Nguyen Chi Son" userId="606856d02e9d83ac" providerId="LiveId" clId="{3F745004-6E41-4939-BC9E-4EB98541ABD6}" dt="2021-10-12T10:58:27.944" v="297"/>
          <ac:spMkLst>
            <pc:docMk/>
            <pc:sldMk cId="2132589863" sldId="717"/>
            <ac:spMk id="19" creationId="{9C339D16-68E4-43C4-A62E-D0146138D23B}"/>
          </ac:spMkLst>
        </pc:spChg>
        <pc:picChg chg="add mod">
          <ac:chgData name="Nguyen Chi Son" userId="606856d02e9d83ac" providerId="LiveId" clId="{3F745004-6E41-4939-BC9E-4EB98541ABD6}" dt="2021-10-12T10:58:44.390" v="344" actId="1076"/>
          <ac:picMkLst>
            <pc:docMk/>
            <pc:sldMk cId="2132589863" sldId="717"/>
            <ac:picMk id="6" creationId="{E2DB30ED-A651-4A99-99FF-98B5DFD609B0}"/>
          </ac:picMkLst>
        </pc:picChg>
      </pc:sldChg>
    </pc:docChg>
  </pc:docChgLst>
  <pc:docChgLst>
    <pc:chgData name="Nguyen Chi Son" userId="606856d02e9d83ac" providerId="LiveId" clId="{B9933BE9-D93C-4302-ABAE-07341CE1953F}"/>
    <pc:docChg chg="undo custSel addSld delSld modSld sldOrd">
      <pc:chgData name="Nguyen Chi Son" userId="606856d02e9d83ac" providerId="LiveId" clId="{B9933BE9-D93C-4302-ABAE-07341CE1953F}" dt="2021-10-21T12:52:24.994" v="4925"/>
      <pc:docMkLst>
        <pc:docMk/>
      </pc:docMkLst>
      <pc:sldChg chg="modSp mod">
        <pc:chgData name="Nguyen Chi Son" userId="606856d02e9d83ac" providerId="LiveId" clId="{B9933BE9-D93C-4302-ABAE-07341CE1953F}" dt="2021-10-21T10:19:16.673" v="60" actId="20577"/>
        <pc:sldMkLst>
          <pc:docMk/>
          <pc:sldMk cId="2922349590" sldId="256"/>
        </pc:sldMkLst>
        <pc:spChg chg="mod">
          <ac:chgData name="Nguyen Chi Son" userId="606856d02e9d83ac" providerId="LiveId" clId="{B9933BE9-D93C-4302-ABAE-07341CE1953F}" dt="2021-10-21T10:19:16.673" v="60" actId="20577"/>
          <ac:spMkLst>
            <pc:docMk/>
            <pc:sldMk cId="2922349590" sldId="256"/>
            <ac:spMk id="136" creationId="{C574B640-0199-463F-87CA-8E3956B46E10}"/>
          </ac:spMkLst>
        </pc:spChg>
      </pc:sldChg>
      <pc:sldChg chg="modSp mod">
        <pc:chgData name="Nguyen Chi Son" userId="606856d02e9d83ac" providerId="LiveId" clId="{B9933BE9-D93C-4302-ABAE-07341CE1953F}" dt="2021-10-21T10:28:02.118" v="134" actId="1036"/>
        <pc:sldMkLst>
          <pc:docMk/>
          <pc:sldMk cId="2812505328" sldId="362"/>
        </pc:sldMkLst>
        <pc:spChg chg="mod">
          <ac:chgData name="Nguyen Chi Son" userId="606856d02e9d83ac" providerId="LiveId" clId="{B9933BE9-D93C-4302-ABAE-07341CE1953F}" dt="2021-10-21T10:27:57.923" v="114" actId="20577"/>
          <ac:spMkLst>
            <pc:docMk/>
            <pc:sldMk cId="2812505328" sldId="362"/>
            <ac:spMk id="2" creationId="{DAF08EC2-5D0D-48D9-855C-A59C0E5ED55B}"/>
          </ac:spMkLst>
        </pc:spChg>
        <pc:spChg chg="mod">
          <ac:chgData name="Nguyen Chi Son" userId="606856d02e9d83ac" providerId="LiveId" clId="{B9933BE9-D93C-4302-ABAE-07341CE1953F}" dt="2021-10-21T10:28:02.118" v="134" actId="1036"/>
          <ac:spMkLst>
            <pc:docMk/>
            <pc:sldMk cId="2812505328" sldId="362"/>
            <ac:spMk id="3" creationId="{8CD51C9F-FCB0-4185-93E6-835FC05E1B10}"/>
          </ac:spMkLst>
        </pc:spChg>
      </pc:sldChg>
      <pc:sldChg chg="addSp delSp modSp mod modAnim">
        <pc:chgData name="Nguyen Chi Son" userId="606856d02e9d83ac" providerId="LiveId" clId="{B9933BE9-D93C-4302-ABAE-07341CE1953F}" dt="2021-10-21T12:51:50.863" v="4914"/>
        <pc:sldMkLst>
          <pc:docMk/>
          <pc:sldMk cId="3298182474" sldId="547"/>
        </pc:sldMkLst>
        <pc:spChg chg="mod">
          <ac:chgData name="Nguyen Chi Son" userId="606856d02e9d83ac" providerId="LiveId" clId="{B9933BE9-D93C-4302-ABAE-07341CE1953F}" dt="2021-10-21T10:28:48.883" v="357" actId="20577"/>
          <ac:spMkLst>
            <pc:docMk/>
            <pc:sldMk cId="3298182474" sldId="547"/>
            <ac:spMk id="2" creationId="{BA8A6260-CA4B-46A9-A06E-C71EE59E6992}"/>
          </ac:spMkLst>
        </pc:spChg>
        <pc:spChg chg="add mod">
          <ac:chgData name="Nguyen Chi Son" userId="606856d02e9d83ac" providerId="LiveId" clId="{B9933BE9-D93C-4302-ABAE-07341CE1953F}" dt="2021-10-21T10:32:03.807" v="442" actId="1076"/>
          <ac:spMkLst>
            <pc:docMk/>
            <pc:sldMk cId="3298182474" sldId="547"/>
            <ac:spMk id="3" creationId="{76F82E2E-440A-47F1-B76E-F412A71F90EB}"/>
          </ac:spMkLst>
        </pc:spChg>
        <pc:spChg chg="add mod">
          <ac:chgData name="Nguyen Chi Son" userId="606856d02e9d83ac" providerId="LiveId" clId="{B9933BE9-D93C-4302-ABAE-07341CE1953F}" dt="2021-10-21T10:31:06.411" v="374" actId="1076"/>
          <ac:spMkLst>
            <pc:docMk/>
            <pc:sldMk cId="3298182474" sldId="547"/>
            <ac:spMk id="6" creationId="{55EFE2C7-A145-4398-9A1C-6B0F4661F8B5}"/>
          </ac:spMkLst>
        </pc:spChg>
        <pc:spChg chg="add mod">
          <ac:chgData name="Nguyen Chi Son" userId="606856d02e9d83ac" providerId="LiveId" clId="{B9933BE9-D93C-4302-ABAE-07341CE1953F}" dt="2021-10-21T10:31:09.011" v="375" actId="1076"/>
          <ac:spMkLst>
            <pc:docMk/>
            <pc:sldMk cId="3298182474" sldId="547"/>
            <ac:spMk id="9" creationId="{940A03D4-1663-4B1B-BD24-DB95182683B6}"/>
          </ac:spMkLst>
        </pc:spChg>
        <pc:spChg chg="add mod">
          <ac:chgData name="Nguyen Chi Son" userId="606856d02e9d83ac" providerId="LiveId" clId="{B9933BE9-D93C-4302-ABAE-07341CE1953F}" dt="2021-10-21T10:31:35.606" v="432" actId="1076"/>
          <ac:spMkLst>
            <pc:docMk/>
            <pc:sldMk cId="3298182474" sldId="547"/>
            <ac:spMk id="11" creationId="{24C579D8-713A-48FF-9310-0BBFB1E70CF9}"/>
          </ac:spMkLst>
        </pc:spChg>
        <pc:spChg chg="add mod">
          <ac:chgData name="Nguyen Chi Son" userId="606856d02e9d83ac" providerId="LiveId" clId="{B9933BE9-D93C-4302-ABAE-07341CE1953F}" dt="2021-10-21T10:32:06.578" v="443" actId="1076"/>
          <ac:spMkLst>
            <pc:docMk/>
            <pc:sldMk cId="3298182474" sldId="547"/>
            <ac:spMk id="12" creationId="{B5A5D473-5A99-43C5-BC71-12F1F9A55AB9}"/>
          </ac:spMkLst>
        </pc:spChg>
        <pc:spChg chg="del">
          <ac:chgData name="Nguyen Chi Son" userId="606856d02e9d83ac" providerId="LiveId" clId="{B9933BE9-D93C-4302-ABAE-07341CE1953F}" dt="2021-10-21T10:30:09.777" v="359" actId="478"/>
          <ac:spMkLst>
            <pc:docMk/>
            <pc:sldMk cId="3298182474" sldId="547"/>
            <ac:spMk id="23" creationId="{A3CA9D35-35B6-493F-8590-514DBA6E36B8}"/>
          </ac:spMkLst>
        </pc:spChg>
        <pc:picChg chg="del">
          <ac:chgData name="Nguyen Chi Son" userId="606856d02e9d83ac" providerId="LiveId" clId="{B9933BE9-D93C-4302-ABAE-07341CE1953F}" dt="2021-10-21T10:28:03.422" v="135" actId="478"/>
          <ac:picMkLst>
            <pc:docMk/>
            <pc:sldMk cId="3298182474" sldId="547"/>
            <ac:picMk id="5" creationId="{821B5B6B-81D4-426D-93FD-20B341166DF1}"/>
          </ac:picMkLst>
        </pc:picChg>
        <pc:picChg chg="add mod">
          <ac:chgData name="Nguyen Chi Son" userId="606856d02e9d83ac" providerId="LiveId" clId="{B9933BE9-D93C-4302-ABAE-07341CE1953F}" dt="2021-10-21T10:30:51.470" v="370" actId="1076"/>
          <ac:picMkLst>
            <pc:docMk/>
            <pc:sldMk cId="3298182474" sldId="547"/>
            <ac:picMk id="7" creationId="{CA9794F1-FC74-4C14-8FF2-8866B9A959FE}"/>
          </ac:picMkLst>
        </pc:picChg>
        <pc:picChg chg="add mod">
          <ac:chgData name="Nguyen Chi Son" userId="606856d02e9d83ac" providerId="LiveId" clId="{B9933BE9-D93C-4302-ABAE-07341CE1953F}" dt="2021-10-21T10:30:53.689" v="371" actId="1076"/>
          <ac:picMkLst>
            <pc:docMk/>
            <pc:sldMk cId="3298182474" sldId="547"/>
            <ac:picMk id="8" creationId="{0975FEB6-36A7-47EC-A4A9-1C71BBCA8BA0}"/>
          </ac:picMkLst>
        </pc:picChg>
        <pc:picChg chg="add mod modCrop">
          <ac:chgData name="Nguyen Chi Son" userId="606856d02e9d83ac" providerId="LiveId" clId="{B9933BE9-D93C-4302-ABAE-07341CE1953F}" dt="2021-10-21T10:31:02.006" v="373" actId="732"/>
          <ac:picMkLst>
            <pc:docMk/>
            <pc:sldMk cId="3298182474" sldId="547"/>
            <ac:picMk id="10" creationId="{B31058C9-8D04-499C-802B-3828E3A63511}"/>
          </ac:picMkLst>
        </pc:picChg>
      </pc:sldChg>
      <pc:sldChg chg="delSp modSp del mod ord modAnim">
        <pc:chgData name="Nguyen Chi Son" userId="606856d02e9d83ac" providerId="LiveId" clId="{B9933BE9-D93C-4302-ABAE-07341CE1953F}" dt="2021-10-21T12:51:30.850" v="4902" actId="47"/>
        <pc:sldMkLst>
          <pc:docMk/>
          <pc:sldMk cId="2463127679" sldId="724"/>
        </pc:sldMkLst>
        <pc:spChg chg="mod">
          <ac:chgData name="Nguyen Chi Son" userId="606856d02e9d83ac" providerId="LiveId" clId="{B9933BE9-D93C-4302-ABAE-07341CE1953F}" dt="2021-10-21T10:39:43.368" v="1248" actId="20577"/>
          <ac:spMkLst>
            <pc:docMk/>
            <pc:sldMk cId="2463127679" sldId="724"/>
            <ac:spMk id="14" creationId="{A530074C-9975-4D4F-AC15-005B11433C74}"/>
          </ac:spMkLst>
        </pc:spChg>
        <pc:spChg chg="mod">
          <ac:chgData name="Nguyen Chi Son" userId="606856d02e9d83ac" providerId="LiveId" clId="{B9933BE9-D93C-4302-ABAE-07341CE1953F}" dt="2021-10-21T10:38:40.598" v="860" actId="1035"/>
          <ac:spMkLst>
            <pc:docMk/>
            <pc:sldMk cId="2463127679" sldId="724"/>
            <ac:spMk id="15" creationId="{EC5263CE-BE2F-44C4-BD89-2666D2873C33}"/>
          </ac:spMkLst>
        </pc:spChg>
        <pc:spChg chg="mod">
          <ac:chgData name="Nguyen Chi Son" userId="606856d02e9d83ac" providerId="LiveId" clId="{B9933BE9-D93C-4302-ABAE-07341CE1953F}" dt="2021-10-21T10:36:34.649" v="813" actId="20577"/>
          <ac:spMkLst>
            <pc:docMk/>
            <pc:sldMk cId="2463127679" sldId="724"/>
            <ac:spMk id="19" creationId="{9C339D16-68E4-43C4-A62E-D0146138D23B}"/>
          </ac:spMkLst>
        </pc:spChg>
        <pc:picChg chg="del">
          <ac:chgData name="Nguyen Chi Son" userId="606856d02e9d83ac" providerId="LiveId" clId="{B9933BE9-D93C-4302-ABAE-07341CE1953F}" dt="2021-10-21T10:36:07.270" v="549" actId="478"/>
          <ac:picMkLst>
            <pc:docMk/>
            <pc:sldMk cId="2463127679" sldId="724"/>
            <ac:picMk id="1026" creationId="{5F3BA7E9-CF62-4E51-B340-307E3E6AE458}"/>
          </ac:picMkLst>
        </pc:picChg>
        <pc:picChg chg="del">
          <ac:chgData name="Nguyen Chi Son" userId="606856d02e9d83ac" providerId="LiveId" clId="{B9933BE9-D93C-4302-ABAE-07341CE1953F}" dt="2021-10-21T10:36:06.770" v="548" actId="478"/>
          <ac:picMkLst>
            <pc:docMk/>
            <pc:sldMk cId="2463127679" sldId="724"/>
            <ac:picMk id="1028" creationId="{8D596280-D22C-42BE-A1AC-717684001CB4}"/>
          </ac:picMkLst>
        </pc:picChg>
      </pc:sldChg>
      <pc:sldChg chg="del">
        <pc:chgData name="Nguyen Chi Son" userId="606856d02e9d83ac" providerId="LiveId" clId="{B9933BE9-D93C-4302-ABAE-07341CE1953F}" dt="2021-10-21T12:51:30.850" v="4902" actId="47"/>
        <pc:sldMkLst>
          <pc:docMk/>
          <pc:sldMk cId="2797674271" sldId="731"/>
        </pc:sldMkLst>
      </pc:sldChg>
      <pc:sldChg chg="del">
        <pc:chgData name="Nguyen Chi Son" userId="606856d02e9d83ac" providerId="LiveId" clId="{B9933BE9-D93C-4302-ABAE-07341CE1953F}" dt="2021-10-21T12:51:30.850" v="4902" actId="47"/>
        <pc:sldMkLst>
          <pc:docMk/>
          <pc:sldMk cId="3493183879" sldId="732"/>
        </pc:sldMkLst>
      </pc:sldChg>
      <pc:sldChg chg="addSp delSp modSp add mod delAnim modAnim">
        <pc:chgData name="Nguyen Chi Son" userId="606856d02e9d83ac" providerId="LiveId" clId="{B9933BE9-D93C-4302-ABAE-07341CE1953F}" dt="2021-10-21T12:51:54.771" v="4915"/>
        <pc:sldMkLst>
          <pc:docMk/>
          <pc:sldMk cId="1577087421" sldId="733"/>
        </pc:sldMkLst>
        <pc:spChg chg="mod">
          <ac:chgData name="Nguyen Chi Son" userId="606856d02e9d83ac" providerId="LiveId" clId="{B9933BE9-D93C-4302-ABAE-07341CE1953F}" dt="2021-10-21T10:35:55.308" v="544" actId="1035"/>
          <ac:spMkLst>
            <pc:docMk/>
            <pc:sldMk cId="1577087421" sldId="733"/>
            <ac:spMk id="3" creationId="{76F82E2E-440A-47F1-B76E-F412A71F90EB}"/>
          </ac:spMkLst>
        </pc:spChg>
        <pc:spChg chg="mod">
          <ac:chgData name="Nguyen Chi Son" userId="606856d02e9d83ac" providerId="LiveId" clId="{B9933BE9-D93C-4302-ABAE-07341CE1953F}" dt="2021-10-21T10:35:51.427" v="540" actId="1076"/>
          <ac:spMkLst>
            <pc:docMk/>
            <pc:sldMk cId="1577087421" sldId="733"/>
            <ac:spMk id="6" creationId="{55EFE2C7-A145-4398-9A1C-6B0F4661F8B5}"/>
          </ac:spMkLst>
        </pc:spChg>
        <pc:spChg chg="mod">
          <ac:chgData name="Nguyen Chi Son" userId="606856d02e9d83ac" providerId="LiveId" clId="{B9933BE9-D93C-4302-ABAE-07341CE1953F}" dt="2021-10-21T10:34:44.485" v="496" actId="20577"/>
          <ac:spMkLst>
            <pc:docMk/>
            <pc:sldMk cId="1577087421" sldId="733"/>
            <ac:spMk id="9" creationId="{940A03D4-1663-4B1B-BD24-DB95182683B6}"/>
          </ac:spMkLst>
        </pc:spChg>
        <pc:spChg chg="mod">
          <ac:chgData name="Nguyen Chi Son" userId="606856d02e9d83ac" providerId="LiveId" clId="{B9933BE9-D93C-4302-ABAE-07341CE1953F}" dt="2021-10-21T10:47:55.151" v="2252" actId="20577"/>
          <ac:spMkLst>
            <pc:docMk/>
            <pc:sldMk cId="1577087421" sldId="733"/>
            <ac:spMk id="11" creationId="{24C579D8-713A-48FF-9310-0BBFB1E70CF9}"/>
          </ac:spMkLst>
        </pc:spChg>
        <pc:spChg chg="mod">
          <ac:chgData name="Nguyen Chi Son" userId="606856d02e9d83ac" providerId="LiveId" clId="{B9933BE9-D93C-4302-ABAE-07341CE1953F}" dt="2021-10-21T10:35:56.714" v="545" actId="1076"/>
          <ac:spMkLst>
            <pc:docMk/>
            <pc:sldMk cId="1577087421" sldId="733"/>
            <ac:spMk id="12" creationId="{B5A5D473-5A99-43C5-BC71-12F1F9A55AB9}"/>
          </ac:spMkLst>
        </pc:spChg>
        <pc:picChg chg="del">
          <ac:chgData name="Nguyen Chi Son" userId="606856d02e9d83ac" providerId="LiveId" clId="{B9933BE9-D93C-4302-ABAE-07341CE1953F}" dt="2021-10-21T10:32:21.769" v="455" actId="478"/>
          <ac:picMkLst>
            <pc:docMk/>
            <pc:sldMk cId="1577087421" sldId="733"/>
            <ac:picMk id="7" creationId="{CA9794F1-FC74-4C14-8FF2-8866B9A959FE}"/>
          </ac:picMkLst>
        </pc:picChg>
        <pc:picChg chg="del">
          <ac:chgData name="Nguyen Chi Son" userId="606856d02e9d83ac" providerId="LiveId" clId="{B9933BE9-D93C-4302-ABAE-07341CE1953F}" dt="2021-10-21T10:32:22.957" v="457" actId="478"/>
          <ac:picMkLst>
            <pc:docMk/>
            <pc:sldMk cId="1577087421" sldId="733"/>
            <ac:picMk id="8" creationId="{0975FEB6-36A7-47EC-A4A9-1C71BBCA8BA0}"/>
          </ac:picMkLst>
        </pc:picChg>
        <pc:picChg chg="del">
          <ac:chgData name="Nguyen Chi Son" userId="606856d02e9d83ac" providerId="LiveId" clId="{B9933BE9-D93C-4302-ABAE-07341CE1953F}" dt="2021-10-21T10:32:22.488" v="456" actId="478"/>
          <ac:picMkLst>
            <pc:docMk/>
            <pc:sldMk cId="1577087421" sldId="733"/>
            <ac:picMk id="10" creationId="{B31058C9-8D04-499C-802B-3828E3A63511}"/>
          </ac:picMkLst>
        </pc:picChg>
        <pc:picChg chg="add mod">
          <ac:chgData name="Nguyen Chi Son" userId="606856d02e9d83ac" providerId="LiveId" clId="{B9933BE9-D93C-4302-ABAE-07341CE1953F}" dt="2021-10-21T10:35:46.812" v="538" actId="554"/>
          <ac:picMkLst>
            <pc:docMk/>
            <pc:sldMk cId="1577087421" sldId="733"/>
            <ac:picMk id="1026" creationId="{3968F22B-61B1-45F5-AB38-17E441D6DEF4}"/>
          </ac:picMkLst>
        </pc:picChg>
        <pc:picChg chg="add mod">
          <ac:chgData name="Nguyen Chi Son" userId="606856d02e9d83ac" providerId="LiveId" clId="{B9933BE9-D93C-4302-ABAE-07341CE1953F}" dt="2021-10-21T10:35:46.812" v="538" actId="554"/>
          <ac:picMkLst>
            <pc:docMk/>
            <pc:sldMk cId="1577087421" sldId="733"/>
            <ac:picMk id="1028" creationId="{912B3134-F1F0-4914-95D0-585901072259}"/>
          </ac:picMkLst>
        </pc:picChg>
        <pc:picChg chg="add mod">
          <ac:chgData name="Nguyen Chi Son" userId="606856d02e9d83ac" providerId="LiveId" clId="{B9933BE9-D93C-4302-ABAE-07341CE1953F}" dt="2021-10-21T10:35:46.812" v="538" actId="554"/>
          <ac:picMkLst>
            <pc:docMk/>
            <pc:sldMk cId="1577087421" sldId="733"/>
            <ac:picMk id="1030" creationId="{2EA41A39-CAE4-4322-8D53-0B1CC6E1BB5E}"/>
          </ac:picMkLst>
        </pc:picChg>
      </pc:sldChg>
      <pc:sldChg chg="modSp add del mod">
        <pc:chgData name="Nguyen Chi Son" userId="606856d02e9d83ac" providerId="LiveId" clId="{B9933BE9-D93C-4302-ABAE-07341CE1953F}" dt="2021-10-21T12:51:30.850" v="4902" actId="47"/>
        <pc:sldMkLst>
          <pc:docMk/>
          <pc:sldMk cId="882845768" sldId="734"/>
        </pc:sldMkLst>
        <pc:spChg chg="mod">
          <ac:chgData name="Nguyen Chi Son" userId="606856d02e9d83ac" providerId="LiveId" clId="{B9933BE9-D93C-4302-ABAE-07341CE1953F}" dt="2021-10-21T10:43:07.542" v="1299" actId="20577"/>
          <ac:spMkLst>
            <pc:docMk/>
            <pc:sldMk cId="882845768" sldId="734"/>
            <ac:spMk id="2" creationId="{DAF08EC2-5D0D-48D9-855C-A59C0E5ED55B}"/>
          </ac:spMkLst>
        </pc:spChg>
        <pc:spChg chg="mod">
          <ac:chgData name="Nguyen Chi Son" userId="606856d02e9d83ac" providerId="LiveId" clId="{B9933BE9-D93C-4302-ABAE-07341CE1953F}" dt="2021-10-21T10:43:01.529" v="1250" actId="20577"/>
          <ac:spMkLst>
            <pc:docMk/>
            <pc:sldMk cId="882845768" sldId="734"/>
            <ac:spMk id="3" creationId="{8CD51C9F-FCB0-4185-93E6-835FC05E1B10}"/>
          </ac:spMkLst>
        </pc:spChg>
      </pc:sldChg>
      <pc:sldChg chg="addSp modSp add mod modAnim">
        <pc:chgData name="Nguyen Chi Son" userId="606856d02e9d83ac" providerId="LiveId" clId="{B9933BE9-D93C-4302-ABAE-07341CE1953F}" dt="2021-10-21T10:47:35.042" v="2246" actId="1035"/>
        <pc:sldMkLst>
          <pc:docMk/>
          <pc:sldMk cId="2862655" sldId="735"/>
        </pc:sldMkLst>
        <pc:spChg chg="add mod">
          <ac:chgData name="Nguyen Chi Son" userId="606856d02e9d83ac" providerId="LiveId" clId="{B9933BE9-D93C-4302-ABAE-07341CE1953F}" dt="2021-10-21T10:47:16.692" v="2208" actId="20577"/>
          <ac:spMkLst>
            <pc:docMk/>
            <pc:sldMk cId="2862655" sldId="735"/>
            <ac:spMk id="6" creationId="{C46FE161-0675-4130-AC73-7A4EB0898A13}"/>
          </ac:spMkLst>
        </pc:spChg>
        <pc:spChg chg="add mod">
          <ac:chgData name="Nguyen Chi Son" userId="606856d02e9d83ac" providerId="LiveId" clId="{B9933BE9-D93C-4302-ABAE-07341CE1953F}" dt="2021-10-21T10:47:35.042" v="2246" actId="1035"/>
          <ac:spMkLst>
            <pc:docMk/>
            <pc:sldMk cId="2862655" sldId="735"/>
            <ac:spMk id="8" creationId="{00BE6DA2-4C66-4DA0-9432-E2CA5D74107B}"/>
          </ac:spMkLst>
        </pc:spChg>
        <pc:spChg chg="add mod">
          <ac:chgData name="Nguyen Chi Son" userId="606856d02e9d83ac" providerId="LiveId" clId="{B9933BE9-D93C-4302-ABAE-07341CE1953F}" dt="2021-10-21T10:46:48.584" v="1976" actId="1076"/>
          <ac:spMkLst>
            <pc:docMk/>
            <pc:sldMk cId="2862655" sldId="735"/>
            <ac:spMk id="10" creationId="{1B2C6E1D-C5EF-4F05-A2E0-477E1722F2C9}"/>
          </ac:spMkLst>
        </pc:spChg>
        <pc:spChg chg="mod">
          <ac:chgData name="Nguyen Chi Son" userId="606856d02e9d83ac" providerId="LiveId" clId="{B9933BE9-D93C-4302-ABAE-07341CE1953F}" dt="2021-10-21T10:46:31.811" v="1974" actId="20577"/>
          <ac:spMkLst>
            <pc:docMk/>
            <pc:sldMk cId="2862655" sldId="735"/>
            <ac:spMk id="14" creationId="{A530074C-9975-4D4F-AC15-005B11433C74}"/>
          </ac:spMkLst>
        </pc:spChg>
        <pc:spChg chg="mod">
          <ac:chgData name="Nguyen Chi Son" userId="606856d02e9d83ac" providerId="LiveId" clId="{B9933BE9-D93C-4302-ABAE-07341CE1953F}" dt="2021-10-21T10:45:20.634" v="1507" actId="20577"/>
          <ac:spMkLst>
            <pc:docMk/>
            <pc:sldMk cId="2862655" sldId="735"/>
            <ac:spMk id="19" creationId="{9C339D16-68E4-43C4-A62E-D0146138D23B}"/>
          </ac:spMkLst>
        </pc:spChg>
        <pc:picChg chg="add mod">
          <ac:chgData name="Nguyen Chi Son" userId="606856d02e9d83ac" providerId="LiveId" clId="{B9933BE9-D93C-4302-ABAE-07341CE1953F}" dt="2021-10-21T10:46:48.584" v="1976" actId="1076"/>
          <ac:picMkLst>
            <pc:docMk/>
            <pc:sldMk cId="2862655" sldId="735"/>
            <ac:picMk id="7" creationId="{890478F5-109F-442F-B7FD-E9697E0E7015}"/>
          </ac:picMkLst>
        </pc:picChg>
      </pc:sldChg>
      <pc:sldChg chg="delSp modSp add modAnim">
        <pc:chgData name="Nguyen Chi Son" userId="606856d02e9d83ac" providerId="LiveId" clId="{B9933BE9-D93C-4302-ABAE-07341CE1953F}" dt="2021-10-21T10:50:43.742" v="3043" actId="478"/>
        <pc:sldMkLst>
          <pc:docMk/>
          <pc:sldMk cId="2820191260" sldId="736"/>
        </pc:sldMkLst>
        <pc:spChg chg="del">
          <ac:chgData name="Nguyen Chi Son" userId="606856d02e9d83ac" providerId="LiveId" clId="{B9933BE9-D93C-4302-ABAE-07341CE1953F}" dt="2021-10-21T10:50:43.742" v="3043" actId="478"/>
          <ac:spMkLst>
            <pc:docMk/>
            <pc:sldMk cId="2820191260" sldId="736"/>
            <ac:spMk id="6" creationId="{C46FE161-0675-4130-AC73-7A4EB0898A13}"/>
          </ac:spMkLst>
        </pc:spChg>
        <pc:spChg chg="del">
          <ac:chgData name="Nguyen Chi Son" userId="606856d02e9d83ac" providerId="LiveId" clId="{B9933BE9-D93C-4302-ABAE-07341CE1953F}" dt="2021-10-21T10:50:43.742" v="3043" actId="478"/>
          <ac:spMkLst>
            <pc:docMk/>
            <pc:sldMk cId="2820191260" sldId="736"/>
            <ac:spMk id="8" creationId="{00BE6DA2-4C66-4DA0-9432-E2CA5D74107B}"/>
          </ac:spMkLst>
        </pc:spChg>
        <pc:spChg chg="del">
          <ac:chgData name="Nguyen Chi Son" userId="606856d02e9d83ac" providerId="LiveId" clId="{B9933BE9-D93C-4302-ABAE-07341CE1953F}" dt="2021-10-21T10:50:43.742" v="3043" actId="478"/>
          <ac:spMkLst>
            <pc:docMk/>
            <pc:sldMk cId="2820191260" sldId="736"/>
            <ac:spMk id="10" creationId="{1B2C6E1D-C5EF-4F05-A2E0-477E1722F2C9}"/>
          </ac:spMkLst>
        </pc:spChg>
        <pc:spChg chg="mod">
          <ac:chgData name="Nguyen Chi Son" userId="606856d02e9d83ac" providerId="LiveId" clId="{B9933BE9-D93C-4302-ABAE-07341CE1953F}" dt="2021-10-21T10:49:56.579" v="3042" actId="20577"/>
          <ac:spMkLst>
            <pc:docMk/>
            <pc:sldMk cId="2820191260" sldId="736"/>
            <ac:spMk id="14" creationId="{A530074C-9975-4D4F-AC15-005B11433C74}"/>
          </ac:spMkLst>
        </pc:spChg>
        <pc:spChg chg="mod">
          <ac:chgData name="Nguyen Chi Son" userId="606856d02e9d83ac" providerId="LiveId" clId="{B9933BE9-D93C-4302-ABAE-07341CE1953F}" dt="2021-10-21T10:48:34.930" v="2548" actId="20577"/>
          <ac:spMkLst>
            <pc:docMk/>
            <pc:sldMk cId="2820191260" sldId="736"/>
            <ac:spMk id="19" creationId="{9C339D16-68E4-43C4-A62E-D0146138D23B}"/>
          </ac:spMkLst>
        </pc:spChg>
        <pc:picChg chg="del">
          <ac:chgData name="Nguyen Chi Son" userId="606856d02e9d83ac" providerId="LiveId" clId="{B9933BE9-D93C-4302-ABAE-07341CE1953F}" dt="2021-10-21T10:50:43.742" v="3043" actId="478"/>
          <ac:picMkLst>
            <pc:docMk/>
            <pc:sldMk cId="2820191260" sldId="736"/>
            <ac:picMk id="7" creationId="{890478F5-109F-442F-B7FD-E9697E0E7015}"/>
          </ac:picMkLst>
        </pc:picChg>
      </pc:sldChg>
      <pc:sldChg chg="addSp modSp add mod modAnim">
        <pc:chgData name="Nguyen Chi Son" userId="606856d02e9d83ac" providerId="LiveId" clId="{B9933BE9-D93C-4302-ABAE-07341CE1953F}" dt="2021-10-21T12:52:16.685" v="4921"/>
        <pc:sldMkLst>
          <pc:docMk/>
          <pc:sldMk cId="94835632" sldId="737"/>
        </pc:sldMkLst>
        <pc:spChg chg="mod">
          <ac:chgData name="Nguyen Chi Son" userId="606856d02e9d83ac" providerId="LiveId" clId="{B9933BE9-D93C-4302-ABAE-07341CE1953F}" dt="2021-10-21T10:54:41.322" v="4301" actId="20577"/>
          <ac:spMkLst>
            <pc:docMk/>
            <pc:sldMk cId="94835632" sldId="737"/>
            <ac:spMk id="14" creationId="{A530074C-9975-4D4F-AC15-005B11433C74}"/>
          </ac:spMkLst>
        </pc:spChg>
        <pc:spChg chg="mod">
          <ac:chgData name="Nguyen Chi Son" userId="606856d02e9d83ac" providerId="LiveId" clId="{B9933BE9-D93C-4302-ABAE-07341CE1953F}" dt="2021-10-21T10:51:50.253" v="3589" actId="1035"/>
          <ac:spMkLst>
            <pc:docMk/>
            <pc:sldMk cId="94835632" sldId="737"/>
            <ac:spMk id="15" creationId="{EC5263CE-BE2F-44C4-BD89-2666D2873C33}"/>
          </ac:spMkLst>
        </pc:spChg>
        <pc:spChg chg="mod">
          <ac:chgData name="Nguyen Chi Son" userId="606856d02e9d83ac" providerId="LiveId" clId="{B9933BE9-D93C-4302-ABAE-07341CE1953F}" dt="2021-10-21T10:51:42.682" v="3531" actId="20577"/>
          <ac:spMkLst>
            <pc:docMk/>
            <pc:sldMk cId="94835632" sldId="737"/>
            <ac:spMk id="19" creationId="{9C339D16-68E4-43C4-A62E-D0146138D23B}"/>
          </ac:spMkLst>
        </pc:spChg>
        <pc:picChg chg="add mod">
          <ac:chgData name="Nguyen Chi Son" userId="606856d02e9d83ac" providerId="LiveId" clId="{B9933BE9-D93C-4302-ABAE-07341CE1953F}" dt="2021-10-21T10:55:22.756" v="4312" actId="1076"/>
          <ac:picMkLst>
            <pc:docMk/>
            <pc:sldMk cId="94835632" sldId="737"/>
            <ac:picMk id="3" creationId="{305430CC-D8D1-4829-9E4A-312CD889083B}"/>
          </ac:picMkLst>
        </pc:picChg>
        <pc:picChg chg="add mod">
          <ac:chgData name="Nguyen Chi Son" userId="606856d02e9d83ac" providerId="LiveId" clId="{B9933BE9-D93C-4302-ABAE-07341CE1953F}" dt="2021-10-21T10:55:23.956" v="4313" actId="1076"/>
          <ac:picMkLst>
            <pc:docMk/>
            <pc:sldMk cId="94835632" sldId="737"/>
            <ac:picMk id="5" creationId="{788BFE3E-389D-442D-801B-2822038AFD32}"/>
          </ac:picMkLst>
        </pc:picChg>
      </pc:sldChg>
      <pc:sldChg chg="addSp delSp modSp add mod modAnim">
        <pc:chgData name="Nguyen Chi Son" userId="606856d02e9d83ac" providerId="LiveId" clId="{B9933BE9-D93C-4302-ABAE-07341CE1953F}" dt="2021-10-21T12:52:24.994" v="4925"/>
        <pc:sldMkLst>
          <pc:docMk/>
          <pc:sldMk cId="726114726" sldId="738"/>
        </pc:sldMkLst>
        <pc:spChg chg="mod">
          <ac:chgData name="Nguyen Chi Son" userId="606856d02e9d83ac" providerId="LiveId" clId="{B9933BE9-D93C-4302-ABAE-07341CE1953F}" dt="2021-10-21T12:51:07.275" v="4901" actId="20577"/>
          <ac:spMkLst>
            <pc:docMk/>
            <pc:sldMk cId="726114726" sldId="738"/>
            <ac:spMk id="14" creationId="{A530074C-9975-4D4F-AC15-005B11433C74}"/>
          </ac:spMkLst>
        </pc:spChg>
        <pc:spChg chg="mod">
          <ac:chgData name="Nguyen Chi Son" userId="606856d02e9d83ac" providerId="LiveId" clId="{B9933BE9-D93C-4302-ABAE-07341CE1953F}" dt="2021-10-21T12:51:41.890" v="4913" actId="1035"/>
          <ac:spMkLst>
            <pc:docMk/>
            <pc:sldMk cId="726114726" sldId="738"/>
            <ac:spMk id="15" creationId="{EC5263CE-BE2F-44C4-BD89-2666D2873C33}"/>
          </ac:spMkLst>
        </pc:spChg>
        <pc:spChg chg="mod">
          <ac:chgData name="Nguyen Chi Son" userId="606856d02e9d83ac" providerId="LiveId" clId="{B9933BE9-D93C-4302-ABAE-07341CE1953F}" dt="2021-10-21T12:47:45.951" v="4565" actId="20577"/>
          <ac:spMkLst>
            <pc:docMk/>
            <pc:sldMk cId="726114726" sldId="738"/>
            <ac:spMk id="19" creationId="{9C339D16-68E4-43C4-A62E-D0146138D23B}"/>
          </ac:spMkLst>
        </pc:spChg>
        <pc:picChg chg="del">
          <ac:chgData name="Nguyen Chi Son" userId="606856d02e9d83ac" providerId="LiveId" clId="{B9933BE9-D93C-4302-ABAE-07341CE1953F}" dt="2021-10-21T12:47:12.308" v="4315" actId="478"/>
          <ac:picMkLst>
            <pc:docMk/>
            <pc:sldMk cId="726114726" sldId="738"/>
            <ac:picMk id="3" creationId="{305430CC-D8D1-4829-9E4A-312CD889083B}"/>
          </ac:picMkLst>
        </pc:picChg>
        <pc:picChg chg="add del mod">
          <ac:chgData name="Nguyen Chi Son" userId="606856d02e9d83ac" providerId="LiveId" clId="{B9933BE9-D93C-4302-ABAE-07341CE1953F}" dt="2021-10-21T12:50:07.436" v="4570" actId="478"/>
          <ac:picMkLst>
            <pc:docMk/>
            <pc:sldMk cId="726114726" sldId="738"/>
            <ac:picMk id="4" creationId="{EB7977A1-E521-4E1C-A329-29CB3F4C5EB9}"/>
          </ac:picMkLst>
        </pc:picChg>
        <pc:picChg chg="del">
          <ac:chgData name="Nguyen Chi Son" userId="606856d02e9d83ac" providerId="LiveId" clId="{B9933BE9-D93C-4302-ABAE-07341CE1953F}" dt="2021-10-21T12:47:14.064" v="4316" actId="478"/>
          <ac:picMkLst>
            <pc:docMk/>
            <pc:sldMk cId="726114726" sldId="738"/>
            <ac:picMk id="5" creationId="{788BFE3E-389D-442D-801B-2822038AFD32}"/>
          </ac:picMkLst>
        </pc:picChg>
        <pc:picChg chg="add mod">
          <ac:chgData name="Nguyen Chi Son" userId="606856d02e9d83ac" providerId="LiveId" clId="{B9933BE9-D93C-4302-ABAE-07341CE1953F}" dt="2021-10-21T12:51:38.297" v="4904" actId="1076"/>
          <ac:picMkLst>
            <pc:docMk/>
            <pc:sldMk cId="726114726" sldId="738"/>
            <ac:picMk id="7" creationId="{5C78A684-D86B-4842-B652-94C1200BDF46}"/>
          </ac:picMkLst>
        </pc:picChg>
      </pc:sldChg>
    </pc:docChg>
  </pc:docChgLst>
  <pc:docChgLst>
    <pc:chgData name="Nguyen Chi Son" userId="606856d02e9d83ac" providerId="LiveId" clId="{916513A4-9BC5-408E-A99A-C1D2755C5876}"/>
    <pc:docChg chg="undo redo custSel addSld delSld modSld">
      <pc:chgData name="Nguyen Chi Son" userId="606856d02e9d83ac" providerId="LiveId" clId="{916513A4-9BC5-408E-A99A-C1D2755C5876}" dt="2022-05-11T16:19:58.967" v="5613"/>
      <pc:docMkLst>
        <pc:docMk/>
      </pc:docMkLst>
      <pc:sldChg chg="modSp mod">
        <pc:chgData name="Nguyen Chi Son" userId="606856d02e9d83ac" providerId="LiveId" clId="{916513A4-9BC5-408E-A99A-C1D2755C5876}" dt="2022-05-11T12:21:44.151" v="80" actId="20577"/>
        <pc:sldMkLst>
          <pc:docMk/>
          <pc:sldMk cId="2922349590" sldId="256"/>
        </pc:sldMkLst>
        <pc:spChg chg="mod">
          <ac:chgData name="Nguyen Chi Son" userId="606856d02e9d83ac" providerId="LiveId" clId="{916513A4-9BC5-408E-A99A-C1D2755C5876}" dt="2022-05-11T12:21:44.151" v="80" actId="20577"/>
          <ac:spMkLst>
            <pc:docMk/>
            <pc:sldMk cId="2922349590" sldId="256"/>
            <ac:spMk id="136" creationId="{C574B640-0199-463F-87CA-8E3956B46E10}"/>
          </ac:spMkLst>
        </pc:spChg>
      </pc:sldChg>
      <pc:sldChg chg="modSp mod">
        <pc:chgData name="Nguyen Chi Son" userId="606856d02e9d83ac" providerId="LiveId" clId="{916513A4-9BC5-408E-A99A-C1D2755C5876}" dt="2022-05-11T14:37:32.138" v="351" actId="1036"/>
        <pc:sldMkLst>
          <pc:docMk/>
          <pc:sldMk cId="3319126272" sldId="622"/>
        </pc:sldMkLst>
        <pc:spChg chg="mod">
          <ac:chgData name="Nguyen Chi Son" userId="606856d02e9d83ac" providerId="LiveId" clId="{916513A4-9BC5-408E-A99A-C1D2755C5876}" dt="2022-05-11T14:37:23.321" v="333" actId="20577"/>
          <ac:spMkLst>
            <pc:docMk/>
            <pc:sldMk cId="3319126272" sldId="622"/>
            <ac:spMk id="2" creationId="{DAF08EC2-5D0D-48D9-855C-A59C0E5ED55B}"/>
          </ac:spMkLst>
        </pc:spChg>
        <pc:spChg chg="mod">
          <ac:chgData name="Nguyen Chi Son" userId="606856d02e9d83ac" providerId="LiveId" clId="{916513A4-9BC5-408E-A99A-C1D2755C5876}" dt="2022-05-11T14:37:32.138" v="351" actId="1036"/>
          <ac:spMkLst>
            <pc:docMk/>
            <pc:sldMk cId="3319126272" sldId="622"/>
            <ac:spMk id="3" creationId="{8CD51C9F-FCB0-4185-93E6-835FC05E1B10}"/>
          </ac:spMkLst>
        </pc:spChg>
      </pc:sldChg>
      <pc:sldChg chg="modSp mod">
        <pc:chgData name="Nguyen Chi Son" userId="606856d02e9d83ac" providerId="LiveId" clId="{916513A4-9BC5-408E-A99A-C1D2755C5876}" dt="2022-05-11T12:21:54.369" v="105" actId="20577"/>
        <pc:sldMkLst>
          <pc:docMk/>
          <pc:sldMk cId="1033004166" sldId="675"/>
        </pc:sldMkLst>
        <pc:spChg chg="mod">
          <ac:chgData name="Nguyen Chi Son" userId="606856d02e9d83ac" providerId="LiveId" clId="{916513A4-9BC5-408E-A99A-C1D2755C5876}" dt="2022-05-11T12:21:54.369" v="105" actId="20577"/>
          <ac:spMkLst>
            <pc:docMk/>
            <pc:sldMk cId="1033004166" sldId="675"/>
            <ac:spMk id="2" creationId="{DAF08EC2-5D0D-48D9-855C-A59C0E5ED55B}"/>
          </ac:spMkLst>
        </pc:spChg>
      </pc:sldChg>
      <pc:sldChg chg="del">
        <pc:chgData name="Nguyen Chi Son" userId="606856d02e9d83ac" providerId="LiveId" clId="{916513A4-9BC5-408E-A99A-C1D2755C5876}" dt="2022-05-11T15:12:26.403" v="2755" actId="47"/>
        <pc:sldMkLst>
          <pc:docMk/>
          <pc:sldMk cId="3436966872" sldId="751"/>
        </pc:sldMkLst>
      </pc:sldChg>
      <pc:sldChg chg="del">
        <pc:chgData name="Nguyen Chi Son" userId="606856d02e9d83ac" providerId="LiveId" clId="{916513A4-9BC5-408E-A99A-C1D2755C5876}" dt="2022-05-11T14:37:16.447" v="254" actId="47"/>
        <pc:sldMkLst>
          <pc:docMk/>
          <pc:sldMk cId="2195649593" sldId="767"/>
        </pc:sldMkLst>
      </pc:sldChg>
      <pc:sldChg chg="del">
        <pc:chgData name="Nguyen Chi Son" userId="606856d02e9d83ac" providerId="LiveId" clId="{916513A4-9BC5-408E-A99A-C1D2755C5876}" dt="2022-05-11T15:12:26.403" v="2755" actId="47"/>
        <pc:sldMkLst>
          <pc:docMk/>
          <pc:sldMk cId="2246994220" sldId="777"/>
        </pc:sldMkLst>
      </pc:sldChg>
      <pc:sldChg chg="del">
        <pc:chgData name="Nguyen Chi Son" userId="606856d02e9d83ac" providerId="LiveId" clId="{916513A4-9BC5-408E-A99A-C1D2755C5876}" dt="2022-05-11T15:12:26.403" v="2755" actId="47"/>
        <pc:sldMkLst>
          <pc:docMk/>
          <pc:sldMk cId="355541719" sldId="780"/>
        </pc:sldMkLst>
      </pc:sldChg>
      <pc:sldChg chg="addSp delSp modSp mod">
        <pc:chgData name="Nguyen Chi Son" userId="606856d02e9d83ac" providerId="LiveId" clId="{916513A4-9BC5-408E-A99A-C1D2755C5876}" dt="2022-05-11T14:50:18.768" v="1327" actId="207"/>
        <pc:sldMkLst>
          <pc:docMk/>
          <pc:sldMk cId="1219282801" sldId="781"/>
        </pc:sldMkLst>
        <pc:spChg chg="mod">
          <ac:chgData name="Nguyen Chi Son" userId="606856d02e9d83ac" providerId="LiveId" clId="{916513A4-9BC5-408E-A99A-C1D2755C5876}" dt="2022-05-11T14:20:26.503" v="246" actId="20577"/>
          <ac:spMkLst>
            <pc:docMk/>
            <pc:sldMk cId="1219282801" sldId="781"/>
            <ac:spMk id="2" creationId="{BA8A6260-CA4B-46A9-A06E-C71EE59E6992}"/>
          </ac:spMkLst>
        </pc:spChg>
        <pc:spChg chg="add mod">
          <ac:chgData name="Nguyen Chi Son" userId="606856d02e9d83ac" providerId="LiveId" clId="{916513A4-9BC5-408E-A99A-C1D2755C5876}" dt="2022-05-11T14:50:18.768" v="1327" actId="207"/>
          <ac:spMkLst>
            <pc:docMk/>
            <pc:sldMk cId="1219282801" sldId="781"/>
            <ac:spMk id="8" creationId="{0E6B7F0D-8DC3-6440-682C-DE2D3DCCCDA8}"/>
          </ac:spMkLst>
        </pc:spChg>
        <pc:spChg chg="del">
          <ac:chgData name="Nguyen Chi Son" userId="606856d02e9d83ac" providerId="LiveId" clId="{916513A4-9BC5-408E-A99A-C1D2755C5876}" dt="2022-05-11T12:22:01.822" v="108" actId="478"/>
          <ac:spMkLst>
            <pc:docMk/>
            <pc:sldMk cId="1219282801" sldId="781"/>
            <ac:spMk id="10" creationId="{3FD708EC-228F-67F0-E1BD-F5A363328896}"/>
          </ac:spMkLst>
        </pc:spChg>
        <pc:spChg chg="del">
          <ac:chgData name="Nguyen Chi Son" userId="606856d02e9d83ac" providerId="LiveId" clId="{916513A4-9BC5-408E-A99A-C1D2755C5876}" dt="2022-05-11T12:21:59.213" v="107" actId="478"/>
          <ac:spMkLst>
            <pc:docMk/>
            <pc:sldMk cId="1219282801" sldId="781"/>
            <ac:spMk id="13" creationId="{6D13369A-D3BB-A532-C67C-F125BCF9463E}"/>
          </ac:spMkLst>
        </pc:spChg>
        <pc:picChg chg="del">
          <ac:chgData name="Nguyen Chi Son" userId="606856d02e9d83ac" providerId="LiveId" clId="{916513A4-9BC5-408E-A99A-C1D2755C5876}" dt="2022-05-11T12:21:57.307" v="106" actId="478"/>
          <ac:picMkLst>
            <pc:docMk/>
            <pc:sldMk cId="1219282801" sldId="781"/>
            <ac:picMk id="4" creationId="{0D0CC154-EC5F-1F05-1351-D77440F3D464}"/>
          </ac:picMkLst>
        </pc:picChg>
        <pc:picChg chg="add mod">
          <ac:chgData name="Nguyen Chi Son" userId="606856d02e9d83ac" providerId="LiveId" clId="{916513A4-9BC5-408E-A99A-C1D2755C5876}" dt="2022-05-11T14:49:27.342" v="1089" actId="1076"/>
          <ac:picMkLst>
            <pc:docMk/>
            <pc:sldMk cId="1219282801" sldId="781"/>
            <ac:picMk id="5" creationId="{0592B63E-9849-8BA3-DBA6-9BF015BA2531}"/>
          </ac:picMkLst>
        </pc:picChg>
      </pc:sldChg>
      <pc:sldChg chg="addSp delSp modSp mod delAnim modAnim">
        <pc:chgData name="Nguyen Chi Son" userId="606856d02e9d83ac" providerId="LiveId" clId="{916513A4-9BC5-408E-A99A-C1D2755C5876}" dt="2022-05-11T16:16:51.795" v="5564"/>
        <pc:sldMkLst>
          <pc:docMk/>
          <pc:sldMk cId="3014091475" sldId="782"/>
        </pc:sldMkLst>
        <pc:spChg chg="mod">
          <ac:chgData name="Nguyen Chi Son" userId="606856d02e9d83ac" providerId="LiveId" clId="{916513A4-9BC5-408E-A99A-C1D2755C5876}" dt="2022-05-11T14:41:28.867" v="660" actId="20577"/>
          <ac:spMkLst>
            <pc:docMk/>
            <pc:sldMk cId="3014091475" sldId="782"/>
            <ac:spMk id="2" creationId="{BA8A6260-CA4B-46A9-A06E-C71EE59E6992}"/>
          </ac:spMkLst>
        </pc:spChg>
        <pc:spChg chg="del">
          <ac:chgData name="Nguyen Chi Son" userId="606856d02e9d83ac" providerId="LiveId" clId="{916513A4-9BC5-408E-A99A-C1D2755C5876}" dt="2022-05-11T14:38:05.131" v="355" actId="478"/>
          <ac:spMkLst>
            <pc:docMk/>
            <pc:sldMk cId="3014091475" sldId="782"/>
            <ac:spMk id="17" creationId="{DD6A3664-3EFB-DC6D-E871-D68ECF6B19F8}"/>
          </ac:spMkLst>
        </pc:spChg>
        <pc:spChg chg="del">
          <ac:chgData name="Nguyen Chi Son" userId="606856d02e9d83ac" providerId="LiveId" clId="{916513A4-9BC5-408E-A99A-C1D2755C5876}" dt="2022-05-11T14:38:05.131" v="355" actId="478"/>
          <ac:spMkLst>
            <pc:docMk/>
            <pc:sldMk cId="3014091475" sldId="782"/>
            <ac:spMk id="20" creationId="{9B0F4213-A693-8626-AAD1-8380A42E4638}"/>
          </ac:spMkLst>
        </pc:spChg>
        <pc:spChg chg="del">
          <ac:chgData name="Nguyen Chi Son" userId="606856d02e9d83ac" providerId="LiveId" clId="{916513A4-9BC5-408E-A99A-C1D2755C5876}" dt="2022-05-11T14:38:05.131" v="355" actId="478"/>
          <ac:spMkLst>
            <pc:docMk/>
            <pc:sldMk cId="3014091475" sldId="782"/>
            <ac:spMk id="22" creationId="{6DABCBD1-D8E4-E9DB-FF2E-1962493F31BA}"/>
          </ac:spMkLst>
        </pc:spChg>
        <pc:spChg chg="del">
          <ac:chgData name="Nguyen Chi Son" userId="606856d02e9d83ac" providerId="LiveId" clId="{916513A4-9BC5-408E-A99A-C1D2755C5876}" dt="2022-05-11T14:38:01.321" v="352" actId="478"/>
          <ac:spMkLst>
            <pc:docMk/>
            <pc:sldMk cId="3014091475" sldId="782"/>
            <ac:spMk id="43" creationId="{30959D94-1C64-4FE0-F240-96090DB7A422}"/>
          </ac:spMkLst>
        </pc:spChg>
        <pc:spChg chg="add del">
          <ac:chgData name="Nguyen Chi Son" userId="606856d02e9d83ac" providerId="LiveId" clId="{916513A4-9BC5-408E-A99A-C1D2755C5876}" dt="2022-05-11T14:45:27.975" v="662" actId="22"/>
          <ac:spMkLst>
            <pc:docMk/>
            <pc:sldMk cId="3014091475" sldId="782"/>
            <ac:spMk id="45" creationId="{447F49E2-89FA-B087-7A46-55F30A24E671}"/>
          </ac:spMkLst>
        </pc:spChg>
        <pc:spChg chg="add mod">
          <ac:chgData name="Nguyen Chi Son" userId="606856d02e9d83ac" providerId="LiveId" clId="{916513A4-9BC5-408E-A99A-C1D2755C5876}" dt="2022-05-11T15:02:03.893" v="1842" actId="1076"/>
          <ac:spMkLst>
            <pc:docMk/>
            <pc:sldMk cId="3014091475" sldId="782"/>
            <ac:spMk id="47" creationId="{CA7A4C33-9228-BAF6-4BE4-7733730B532B}"/>
          </ac:spMkLst>
        </pc:spChg>
        <pc:spChg chg="add mod">
          <ac:chgData name="Nguyen Chi Son" userId="606856d02e9d83ac" providerId="LiveId" clId="{916513A4-9BC5-408E-A99A-C1D2755C5876}" dt="2022-05-11T14:56:37.743" v="1419" actId="1036"/>
          <ac:spMkLst>
            <pc:docMk/>
            <pc:sldMk cId="3014091475" sldId="782"/>
            <ac:spMk id="48" creationId="{88FC5F50-E041-6F8C-60D2-479F42C0060F}"/>
          </ac:spMkLst>
        </pc:spChg>
        <pc:spChg chg="del">
          <ac:chgData name="Nguyen Chi Son" userId="606856d02e9d83ac" providerId="LiveId" clId="{916513A4-9BC5-408E-A99A-C1D2755C5876}" dt="2022-05-11T14:38:01.321" v="352" actId="478"/>
          <ac:spMkLst>
            <pc:docMk/>
            <pc:sldMk cId="3014091475" sldId="782"/>
            <ac:spMk id="49" creationId="{23A2A7FC-0198-5EE4-EB7A-892A646DCC5A}"/>
          </ac:spMkLst>
        </pc:spChg>
        <pc:spChg chg="del">
          <ac:chgData name="Nguyen Chi Son" userId="606856d02e9d83ac" providerId="LiveId" clId="{916513A4-9BC5-408E-A99A-C1D2755C5876}" dt="2022-05-11T14:38:01.321" v="352" actId="478"/>
          <ac:spMkLst>
            <pc:docMk/>
            <pc:sldMk cId="3014091475" sldId="782"/>
            <ac:spMk id="50" creationId="{4DAEA2B5-667A-067D-998F-144CC0BD2572}"/>
          </ac:spMkLst>
        </pc:spChg>
        <pc:spChg chg="add mod">
          <ac:chgData name="Nguyen Chi Son" userId="606856d02e9d83ac" providerId="LiveId" clId="{916513A4-9BC5-408E-A99A-C1D2755C5876}" dt="2022-05-11T14:56:37.743" v="1419" actId="1036"/>
          <ac:spMkLst>
            <pc:docMk/>
            <pc:sldMk cId="3014091475" sldId="782"/>
            <ac:spMk id="51" creationId="{2222C6C7-207F-B46B-6F8E-AFCD98DB399D}"/>
          </ac:spMkLst>
        </pc:spChg>
        <pc:spChg chg="del">
          <ac:chgData name="Nguyen Chi Son" userId="606856d02e9d83ac" providerId="LiveId" clId="{916513A4-9BC5-408E-A99A-C1D2755C5876}" dt="2022-05-11T14:38:01.321" v="352" actId="478"/>
          <ac:spMkLst>
            <pc:docMk/>
            <pc:sldMk cId="3014091475" sldId="782"/>
            <ac:spMk id="55" creationId="{3629CAFF-95F2-4CA3-5E71-7405E923B84E}"/>
          </ac:spMkLst>
        </pc:spChg>
        <pc:spChg chg="del">
          <ac:chgData name="Nguyen Chi Son" userId="606856d02e9d83ac" providerId="LiveId" clId="{916513A4-9BC5-408E-A99A-C1D2755C5876}" dt="2022-05-11T14:38:01.321" v="352" actId="478"/>
          <ac:spMkLst>
            <pc:docMk/>
            <pc:sldMk cId="3014091475" sldId="782"/>
            <ac:spMk id="62" creationId="{0C86A3D7-D580-F11C-4B36-EEEBB92CA6FA}"/>
          </ac:spMkLst>
        </pc:spChg>
        <pc:spChg chg="del">
          <ac:chgData name="Nguyen Chi Son" userId="606856d02e9d83ac" providerId="LiveId" clId="{916513A4-9BC5-408E-A99A-C1D2755C5876}" dt="2022-05-11T14:38:02.378" v="353" actId="478"/>
          <ac:spMkLst>
            <pc:docMk/>
            <pc:sldMk cId="3014091475" sldId="782"/>
            <ac:spMk id="63" creationId="{D9157F3B-5F4D-3D54-ECB5-55D9CF18E027}"/>
          </ac:spMkLst>
        </pc:spChg>
        <pc:spChg chg="del">
          <ac:chgData name="Nguyen Chi Son" userId="606856d02e9d83ac" providerId="LiveId" clId="{916513A4-9BC5-408E-A99A-C1D2755C5876}" dt="2022-05-11T14:38:01.321" v="352" actId="478"/>
          <ac:spMkLst>
            <pc:docMk/>
            <pc:sldMk cId="3014091475" sldId="782"/>
            <ac:spMk id="68" creationId="{188E8E03-6B15-9ADA-E61D-CE2DDA95D8CA}"/>
          </ac:spMkLst>
        </pc:spChg>
        <pc:spChg chg="del">
          <ac:chgData name="Nguyen Chi Son" userId="606856d02e9d83ac" providerId="LiveId" clId="{916513A4-9BC5-408E-A99A-C1D2755C5876}" dt="2022-05-11T14:38:01.321" v="352" actId="478"/>
          <ac:spMkLst>
            <pc:docMk/>
            <pc:sldMk cId="3014091475" sldId="782"/>
            <ac:spMk id="69" creationId="{047438EB-A924-2E1D-BD61-339D8EB80914}"/>
          </ac:spMkLst>
        </pc:spChg>
        <pc:spChg chg="del">
          <ac:chgData name="Nguyen Chi Son" userId="606856d02e9d83ac" providerId="LiveId" clId="{916513A4-9BC5-408E-A99A-C1D2755C5876}" dt="2022-05-11T14:38:01.321" v="352" actId="478"/>
          <ac:spMkLst>
            <pc:docMk/>
            <pc:sldMk cId="3014091475" sldId="782"/>
            <ac:spMk id="70" creationId="{AD70CB73-8470-44CF-1903-5F541248F943}"/>
          </ac:spMkLst>
        </pc:spChg>
        <pc:spChg chg="del">
          <ac:chgData name="Nguyen Chi Son" userId="606856d02e9d83ac" providerId="LiveId" clId="{916513A4-9BC5-408E-A99A-C1D2755C5876}" dt="2022-05-11T14:38:01.321" v="352" actId="478"/>
          <ac:spMkLst>
            <pc:docMk/>
            <pc:sldMk cId="3014091475" sldId="782"/>
            <ac:spMk id="71" creationId="{549847DD-8D27-F63E-450B-360CBD829838}"/>
          </ac:spMkLst>
        </pc:spChg>
        <pc:spChg chg="del">
          <ac:chgData name="Nguyen Chi Son" userId="606856d02e9d83ac" providerId="LiveId" clId="{916513A4-9BC5-408E-A99A-C1D2755C5876}" dt="2022-05-11T14:38:01.321" v="352" actId="478"/>
          <ac:spMkLst>
            <pc:docMk/>
            <pc:sldMk cId="3014091475" sldId="782"/>
            <ac:spMk id="73" creationId="{2288ADC7-5FA5-7EFD-B338-868D94ABF76E}"/>
          </ac:spMkLst>
        </pc:spChg>
        <pc:spChg chg="del">
          <ac:chgData name="Nguyen Chi Son" userId="606856d02e9d83ac" providerId="LiveId" clId="{916513A4-9BC5-408E-A99A-C1D2755C5876}" dt="2022-05-11T14:38:01.321" v="352" actId="478"/>
          <ac:spMkLst>
            <pc:docMk/>
            <pc:sldMk cId="3014091475" sldId="782"/>
            <ac:spMk id="74" creationId="{2692E08D-EEE2-6258-26DB-59C50BAA79E7}"/>
          </ac:spMkLst>
        </pc:spChg>
        <pc:spChg chg="del">
          <ac:chgData name="Nguyen Chi Son" userId="606856d02e9d83ac" providerId="LiveId" clId="{916513A4-9BC5-408E-A99A-C1D2755C5876}" dt="2022-05-11T14:38:01.321" v="352" actId="478"/>
          <ac:spMkLst>
            <pc:docMk/>
            <pc:sldMk cId="3014091475" sldId="782"/>
            <ac:spMk id="75" creationId="{8CE3ADDC-4FD2-9C68-B67A-9F9C28FEE4EF}"/>
          </ac:spMkLst>
        </pc:spChg>
        <pc:spChg chg="del">
          <ac:chgData name="Nguyen Chi Son" userId="606856d02e9d83ac" providerId="LiveId" clId="{916513A4-9BC5-408E-A99A-C1D2755C5876}" dt="2022-05-11T14:38:01.321" v="352" actId="478"/>
          <ac:spMkLst>
            <pc:docMk/>
            <pc:sldMk cId="3014091475" sldId="782"/>
            <ac:spMk id="76" creationId="{F854DA7E-CEDD-FC4E-1A85-7DCE208F5131}"/>
          </ac:spMkLst>
        </pc:spChg>
        <pc:spChg chg="del">
          <ac:chgData name="Nguyen Chi Son" userId="606856d02e9d83ac" providerId="LiveId" clId="{916513A4-9BC5-408E-A99A-C1D2755C5876}" dt="2022-05-11T14:38:01.321" v="352" actId="478"/>
          <ac:spMkLst>
            <pc:docMk/>
            <pc:sldMk cId="3014091475" sldId="782"/>
            <ac:spMk id="77" creationId="{61CF6EE7-143F-A3BB-CD7B-B15C36DA4F5C}"/>
          </ac:spMkLst>
        </pc:spChg>
        <pc:spChg chg="del">
          <ac:chgData name="Nguyen Chi Son" userId="606856d02e9d83ac" providerId="LiveId" clId="{916513A4-9BC5-408E-A99A-C1D2755C5876}" dt="2022-05-11T14:38:01.321" v="352" actId="478"/>
          <ac:spMkLst>
            <pc:docMk/>
            <pc:sldMk cId="3014091475" sldId="782"/>
            <ac:spMk id="78" creationId="{231CAF42-FB8B-FC5E-2EB5-5418304BCDBE}"/>
          </ac:spMkLst>
        </pc:spChg>
        <pc:spChg chg="del">
          <ac:chgData name="Nguyen Chi Son" userId="606856d02e9d83ac" providerId="LiveId" clId="{916513A4-9BC5-408E-A99A-C1D2755C5876}" dt="2022-05-11T14:38:01.321" v="352" actId="478"/>
          <ac:spMkLst>
            <pc:docMk/>
            <pc:sldMk cId="3014091475" sldId="782"/>
            <ac:spMk id="79" creationId="{1F74FA10-7665-04AD-65BA-8F23FB886012}"/>
          </ac:spMkLst>
        </pc:spChg>
        <pc:spChg chg="del">
          <ac:chgData name="Nguyen Chi Son" userId="606856d02e9d83ac" providerId="LiveId" clId="{916513A4-9BC5-408E-A99A-C1D2755C5876}" dt="2022-05-11T14:38:01.321" v="352" actId="478"/>
          <ac:spMkLst>
            <pc:docMk/>
            <pc:sldMk cId="3014091475" sldId="782"/>
            <ac:spMk id="80" creationId="{6E8F6998-4AD4-54A5-1FDB-1E79911D7C4D}"/>
          </ac:spMkLst>
        </pc:spChg>
        <pc:spChg chg="del">
          <ac:chgData name="Nguyen Chi Son" userId="606856d02e9d83ac" providerId="LiveId" clId="{916513A4-9BC5-408E-A99A-C1D2755C5876}" dt="2022-05-11T14:38:01.321" v="352" actId="478"/>
          <ac:spMkLst>
            <pc:docMk/>
            <pc:sldMk cId="3014091475" sldId="782"/>
            <ac:spMk id="81" creationId="{399D99A2-1ADD-2225-F7C6-F6AB8EC06C22}"/>
          </ac:spMkLst>
        </pc:spChg>
        <pc:spChg chg="del">
          <ac:chgData name="Nguyen Chi Son" userId="606856d02e9d83ac" providerId="LiveId" clId="{916513A4-9BC5-408E-A99A-C1D2755C5876}" dt="2022-05-11T14:38:01.321" v="352" actId="478"/>
          <ac:spMkLst>
            <pc:docMk/>
            <pc:sldMk cId="3014091475" sldId="782"/>
            <ac:spMk id="82" creationId="{5B4C56C9-E8C4-BAFF-702F-DBB5CAB449DD}"/>
          </ac:spMkLst>
        </pc:spChg>
        <pc:spChg chg="del">
          <ac:chgData name="Nguyen Chi Son" userId="606856d02e9d83ac" providerId="LiveId" clId="{916513A4-9BC5-408E-A99A-C1D2755C5876}" dt="2022-05-11T14:38:01.321" v="352" actId="478"/>
          <ac:spMkLst>
            <pc:docMk/>
            <pc:sldMk cId="3014091475" sldId="782"/>
            <ac:spMk id="83" creationId="{57A84E4B-E8DD-0AF7-74F9-2D4B5F6DDEA9}"/>
          </ac:spMkLst>
        </pc:spChg>
        <pc:spChg chg="add mod">
          <ac:chgData name="Nguyen Chi Son" userId="606856d02e9d83ac" providerId="LiveId" clId="{916513A4-9BC5-408E-A99A-C1D2755C5876}" dt="2022-05-11T15:02:19.172" v="1849" actId="1076"/>
          <ac:spMkLst>
            <pc:docMk/>
            <pc:sldMk cId="3014091475" sldId="782"/>
            <ac:spMk id="85" creationId="{1C5A37DA-8B74-7973-27CF-2E2B1A77CA86}"/>
          </ac:spMkLst>
        </pc:spChg>
        <pc:graphicFrameChg chg="add mod">
          <ac:chgData name="Nguyen Chi Son" userId="606856d02e9d83ac" providerId="LiveId" clId="{916513A4-9BC5-408E-A99A-C1D2755C5876}" dt="2022-05-11T15:02:02.005" v="1841" actId="1076"/>
          <ac:graphicFrameMkLst>
            <pc:docMk/>
            <pc:sldMk cId="3014091475" sldId="782"/>
            <ac:graphicFrameMk id="46" creationId="{62F4B5E8-56ED-9C62-C7EB-354F7F34B5D5}"/>
          </ac:graphicFrameMkLst>
        </pc:graphicFrameChg>
        <pc:graphicFrameChg chg="add del mod">
          <ac:chgData name="Nguyen Chi Son" userId="606856d02e9d83ac" providerId="LiveId" clId="{916513A4-9BC5-408E-A99A-C1D2755C5876}" dt="2022-05-11T14:57:06.250" v="1427" actId="478"/>
          <ac:graphicFrameMkLst>
            <pc:docMk/>
            <pc:sldMk cId="3014091475" sldId="782"/>
            <ac:graphicFrameMk id="60" creationId="{C5CFD579-1FA9-DE78-ADB2-1EC47B640A28}"/>
          </ac:graphicFrameMkLst>
        </pc:graphicFrameChg>
        <pc:graphicFrameChg chg="add mod">
          <ac:chgData name="Nguyen Chi Son" userId="606856d02e9d83ac" providerId="LiveId" clId="{916513A4-9BC5-408E-A99A-C1D2755C5876}" dt="2022-05-11T14:57:26.124" v="1435"/>
          <ac:graphicFrameMkLst>
            <pc:docMk/>
            <pc:sldMk cId="3014091475" sldId="782"/>
            <ac:graphicFrameMk id="61" creationId="{56EB8657-9CD5-847F-8E70-C6C315E80717}"/>
          </ac:graphicFrameMkLst>
        </pc:graphicFrameChg>
        <pc:graphicFrameChg chg="add mod">
          <ac:chgData name="Nguyen Chi Son" userId="606856d02e9d83ac" providerId="LiveId" clId="{916513A4-9BC5-408E-A99A-C1D2755C5876}" dt="2022-05-11T14:57:46.011" v="1442"/>
          <ac:graphicFrameMkLst>
            <pc:docMk/>
            <pc:sldMk cId="3014091475" sldId="782"/>
            <ac:graphicFrameMk id="66" creationId="{A5CC81F8-CAA6-BC66-2735-2F10CDC09565}"/>
          </ac:graphicFrameMkLst>
        </pc:graphicFrameChg>
        <pc:graphicFrameChg chg="add mod">
          <ac:chgData name="Nguyen Chi Son" userId="606856d02e9d83ac" providerId="LiveId" clId="{916513A4-9BC5-408E-A99A-C1D2755C5876}" dt="2022-05-11T14:57:54.677" v="1450" actId="1035"/>
          <ac:graphicFrameMkLst>
            <pc:docMk/>
            <pc:sldMk cId="3014091475" sldId="782"/>
            <ac:graphicFrameMk id="67" creationId="{3241853B-836D-6B83-E662-6BAF7CA7C3A2}"/>
          </ac:graphicFrameMkLst>
        </pc:graphicFrameChg>
        <pc:graphicFrameChg chg="add mod">
          <ac:chgData name="Nguyen Chi Son" userId="606856d02e9d83ac" providerId="LiveId" clId="{916513A4-9BC5-408E-A99A-C1D2755C5876}" dt="2022-05-11T14:58:00.401" v="1452" actId="1076"/>
          <ac:graphicFrameMkLst>
            <pc:docMk/>
            <pc:sldMk cId="3014091475" sldId="782"/>
            <ac:graphicFrameMk id="72" creationId="{71A6F33E-9617-60DB-119A-9DC5DB323029}"/>
          </ac:graphicFrameMkLst>
        </pc:graphicFrameChg>
        <pc:graphicFrameChg chg="add mod">
          <ac:chgData name="Nguyen Chi Son" userId="606856d02e9d83ac" providerId="LiveId" clId="{916513A4-9BC5-408E-A99A-C1D2755C5876}" dt="2022-05-11T15:02:24.941" v="1851" actId="1076"/>
          <ac:graphicFrameMkLst>
            <pc:docMk/>
            <pc:sldMk cId="3014091475" sldId="782"/>
            <ac:graphicFrameMk id="86" creationId="{6F6F2722-1A8E-4A23-16C5-72609681B09A}"/>
          </ac:graphicFrameMkLst>
        </pc:graphicFrameChg>
        <pc:picChg chg="del">
          <ac:chgData name="Nguyen Chi Son" userId="606856d02e9d83ac" providerId="LiveId" clId="{916513A4-9BC5-408E-A99A-C1D2755C5876}" dt="2022-05-11T14:38:03.604" v="354" actId="478"/>
          <ac:picMkLst>
            <pc:docMk/>
            <pc:sldMk cId="3014091475" sldId="782"/>
            <ac:picMk id="4" creationId="{5026E324-DFDD-0C76-FA74-87FE9448A3E6}"/>
          </ac:picMkLst>
        </pc:picChg>
        <pc:picChg chg="add mod ord modCrop">
          <ac:chgData name="Nguyen Chi Son" userId="606856d02e9d83ac" providerId="LiveId" clId="{916513A4-9BC5-408E-A99A-C1D2755C5876}" dt="2022-05-11T14:56:37.743" v="1419" actId="1036"/>
          <ac:picMkLst>
            <pc:docMk/>
            <pc:sldMk cId="3014091475" sldId="782"/>
            <ac:picMk id="10" creationId="{E202671F-329B-ADDF-39B4-6E245DA6A618}"/>
          </ac:picMkLst>
        </pc:picChg>
        <pc:picChg chg="add mod">
          <ac:chgData name="Nguyen Chi Son" userId="606856d02e9d83ac" providerId="LiveId" clId="{916513A4-9BC5-408E-A99A-C1D2755C5876}" dt="2022-05-11T15:02:10.772" v="1845" actId="1076"/>
          <ac:picMkLst>
            <pc:docMk/>
            <pc:sldMk cId="3014091475" sldId="782"/>
            <ac:picMk id="13" creationId="{E9CF7430-EE57-D53E-AA67-93715862C13C}"/>
          </ac:picMkLst>
        </pc:picChg>
        <pc:picChg chg="add mod">
          <ac:chgData name="Nguyen Chi Son" userId="606856d02e9d83ac" providerId="LiveId" clId="{916513A4-9BC5-408E-A99A-C1D2755C5876}" dt="2022-05-11T14:56:37.743" v="1419" actId="1036"/>
          <ac:picMkLst>
            <pc:docMk/>
            <pc:sldMk cId="3014091475" sldId="782"/>
            <ac:picMk id="56" creationId="{D35BFB4F-64CC-3BC2-AE7F-57B0DBD8B52D}"/>
          </ac:picMkLst>
        </pc:picChg>
        <pc:cxnChg chg="del mod">
          <ac:chgData name="Nguyen Chi Son" userId="606856d02e9d83ac" providerId="LiveId" clId="{916513A4-9BC5-408E-A99A-C1D2755C5876}" dt="2022-05-11T14:38:01.321" v="352" actId="478"/>
          <ac:cxnSpMkLst>
            <pc:docMk/>
            <pc:sldMk cId="3014091475" sldId="782"/>
            <ac:cxnSpMk id="6" creationId="{6D96FC0C-3DE0-5605-7B20-826EE790606C}"/>
          </ac:cxnSpMkLst>
        </pc:cxnChg>
        <pc:cxnChg chg="add mod">
          <ac:chgData name="Nguyen Chi Son" userId="606856d02e9d83ac" providerId="LiveId" clId="{916513A4-9BC5-408E-A99A-C1D2755C5876}" dt="2022-05-11T14:56:37.743" v="1419" actId="1036"/>
          <ac:cxnSpMkLst>
            <pc:docMk/>
            <pc:sldMk cId="3014091475" sldId="782"/>
            <ac:cxnSpMk id="7" creationId="{DAB96294-EDD6-6608-83B2-62662B150E08}"/>
          </ac:cxnSpMkLst>
        </pc:cxnChg>
        <pc:cxnChg chg="del">
          <ac:chgData name="Nguyen Chi Son" userId="606856d02e9d83ac" providerId="LiveId" clId="{916513A4-9BC5-408E-A99A-C1D2755C5876}" dt="2022-05-11T14:38:01.321" v="352" actId="478"/>
          <ac:cxnSpMkLst>
            <pc:docMk/>
            <pc:sldMk cId="3014091475" sldId="782"/>
            <ac:cxnSpMk id="30" creationId="{46E13062-15FA-91D3-157F-C48E1BFB97C1}"/>
          </ac:cxnSpMkLst>
        </pc:cxnChg>
        <pc:cxnChg chg="del">
          <ac:chgData name="Nguyen Chi Son" userId="606856d02e9d83ac" providerId="LiveId" clId="{916513A4-9BC5-408E-A99A-C1D2755C5876}" dt="2022-05-11T14:38:01.321" v="352" actId="478"/>
          <ac:cxnSpMkLst>
            <pc:docMk/>
            <pc:sldMk cId="3014091475" sldId="782"/>
            <ac:cxnSpMk id="31" creationId="{930F85FF-3484-51F4-4E67-4BF1B039D53F}"/>
          </ac:cxnSpMkLst>
        </pc:cxnChg>
        <pc:cxnChg chg="del">
          <ac:chgData name="Nguyen Chi Son" userId="606856d02e9d83ac" providerId="LiveId" clId="{916513A4-9BC5-408E-A99A-C1D2755C5876}" dt="2022-05-11T14:38:01.321" v="352" actId="478"/>
          <ac:cxnSpMkLst>
            <pc:docMk/>
            <pc:sldMk cId="3014091475" sldId="782"/>
            <ac:cxnSpMk id="32" creationId="{2C33EA31-19EC-832F-DBD9-4215D488D2C2}"/>
          </ac:cxnSpMkLst>
        </pc:cxnChg>
        <pc:cxnChg chg="del">
          <ac:chgData name="Nguyen Chi Son" userId="606856d02e9d83ac" providerId="LiveId" clId="{916513A4-9BC5-408E-A99A-C1D2755C5876}" dt="2022-05-11T14:38:01.321" v="352" actId="478"/>
          <ac:cxnSpMkLst>
            <pc:docMk/>
            <pc:sldMk cId="3014091475" sldId="782"/>
            <ac:cxnSpMk id="33" creationId="{F3B9E68E-6492-032F-CDA5-B202AFD4DF8C}"/>
          </ac:cxnSpMkLst>
        </pc:cxnChg>
        <pc:cxnChg chg="del">
          <ac:chgData name="Nguyen Chi Son" userId="606856d02e9d83ac" providerId="LiveId" clId="{916513A4-9BC5-408E-A99A-C1D2755C5876}" dt="2022-05-11T14:38:01.321" v="352" actId="478"/>
          <ac:cxnSpMkLst>
            <pc:docMk/>
            <pc:sldMk cId="3014091475" sldId="782"/>
            <ac:cxnSpMk id="34" creationId="{B7E86F14-FA11-043A-B9DB-B7244F3E42BB}"/>
          </ac:cxnSpMkLst>
        </pc:cxnChg>
        <pc:cxnChg chg="del">
          <ac:chgData name="Nguyen Chi Son" userId="606856d02e9d83ac" providerId="LiveId" clId="{916513A4-9BC5-408E-A99A-C1D2755C5876}" dt="2022-05-11T14:38:01.321" v="352" actId="478"/>
          <ac:cxnSpMkLst>
            <pc:docMk/>
            <pc:sldMk cId="3014091475" sldId="782"/>
            <ac:cxnSpMk id="35" creationId="{12650A14-0DF3-79B0-9759-06268D2926FE}"/>
          </ac:cxnSpMkLst>
        </pc:cxnChg>
        <pc:cxnChg chg="del">
          <ac:chgData name="Nguyen Chi Son" userId="606856d02e9d83ac" providerId="LiveId" clId="{916513A4-9BC5-408E-A99A-C1D2755C5876}" dt="2022-05-11T14:38:01.321" v="352" actId="478"/>
          <ac:cxnSpMkLst>
            <pc:docMk/>
            <pc:sldMk cId="3014091475" sldId="782"/>
            <ac:cxnSpMk id="36" creationId="{B4155A4C-10A7-26DA-EA76-5AB8A34D8152}"/>
          </ac:cxnSpMkLst>
        </pc:cxnChg>
        <pc:cxnChg chg="del">
          <ac:chgData name="Nguyen Chi Son" userId="606856d02e9d83ac" providerId="LiveId" clId="{916513A4-9BC5-408E-A99A-C1D2755C5876}" dt="2022-05-11T14:38:01.321" v="352" actId="478"/>
          <ac:cxnSpMkLst>
            <pc:docMk/>
            <pc:sldMk cId="3014091475" sldId="782"/>
            <ac:cxnSpMk id="37" creationId="{59AC2609-5105-CCDF-4563-30845E13746C}"/>
          </ac:cxnSpMkLst>
        </pc:cxnChg>
        <pc:cxnChg chg="del">
          <ac:chgData name="Nguyen Chi Son" userId="606856d02e9d83ac" providerId="LiveId" clId="{916513A4-9BC5-408E-A99A-C1D2755C5876}" dt="2022-05-11T14:38:01.321" v="352" actId="478"/>
          <ac:cxnSpMkLst>
            <pc:docMk/>
            <pc:sldMk cId="3014091475" sldId="782"/>
            <ac:cxnSpMk id="38" creationId="{0EA085DA-C887-513E-E595-54651A04801C}"/>
          </ac:cxnSpMkLst>
        </pc:cxnChg>
        <pc:cxnChg chg="del">
          <ac:chgData name="Nguyen Chi Son" userId="606856d02e9d83ac" providerId="LiveId" clId="{916513A4-9BC5-408E-A99A-C1D2755C5876}" dt="2022-05-11T14:38:01.321" v="352" actId="478"/>
          <ac:cxnSpMkLst>
            <pc:docMk/>
            <pc:sldMk cId="3014091475" sldId="782"/>
            <ac:cxnSpMk id="39" creationId="{92313AE1-E77E-DCD7-5A8F-650111E8789D}"/>
          </ac:cxnSpMkLst>
        </pc:cxnChg>
        <pc:cxnChg chg="del">
          <ac:chgData name="Nguyen Chi Son" userId="606856d02e9d83ac" providerId="LiveId" clId="{916513A4-9BC5-408E-A99A-C1D2755C5876}" dt="2022-05-11T14:38:01.321" v="352" actId="478"/>
          <ac:cxnSpMkLst>
            <pc:docMk/>
            <pc:sldMk cId="3014091475" sldId="782"/>
            <ac:cxnSpMk id="40" creationId="{50E98EB3-137C-6BA2-399D-21EFF3CF3176}"/>
          </ac:cxnSpMkLst>
        </pc:cxnChg>
        <pc:cxnChg chg="del">
          <ac:chgData name="Nguyen Chi Son" userId="606856d02e9d83ac" providerId="LiveId" clId="{916513A4-9BC5-408E-A99A-C1D2755C5876}" dt="2022-05-11T14:38:01.321" v="352" actId="478"/>
          <ac:cxnSpMkLst>
            <pc:docMk/>
            <pc:sldMk cId="3014091475" sldId="782"/>
            <ac:cxnSpMk id="41" creationId="{F78968DB-ACF6-45AF-23A8-4407A21BE639}"/>
          </ac:cxnSpMkLst>
        </pc:cxnChg>
        <pc:cxnChg chg="add mod">
          <ac:chgData name="Nguyen Chi Son" userId="606856d02e9d83ac" providerId="LiveId" clId="{916513A4-9BC5-408E-A99A-C1D2755C5876}" dt="2022-05-11T14:56:37.743" v="1419" actId="1036"/>
          <ac:cxnSpMkLst>
            <pc:docMk/>
            <pc:sldMk cId="3014091475" sldId="782"/>
            <ac:cxnSpMk id="52" creationId="{B8C24E31-E62A-E162-E839-4D47DFFB2B3A}"/>
          </ac:cxnSpMkLst>
        </pc:cxnChg>
        <pc:cxnChg chg="add mod">
          <ac:chgData name="Nguyen Chi Son" userId="606856d02e9d83ac" providerId="LiveId" clId="{916513A4-9BC5-408E-A99A-C1D2755C5876}" dt="2022-05-11T14:56:37.743" v="1419" actId="1036"/>
          <ac:cxnSpMkLst>
            <pc:docMk/>
            <pc:sldMk cId="3014091475" sldId="782"/>
            <ac:cxnSpMk id="57" creationId="{F1B3B88D-74C4-E4E4-4FA6-AD81EF1ABFEE}"/>
          </ac:cxnSpMkLst>
        </pc:cxnChg>
        <pc:cxnChg chg="add mod">
          <ac:chgData name="Nguyen Chi Son" userId="606856d02e9d83ac" providerId="LiveId" clId="{916513A4-9BC5-408E-A99A-C1D2755C5876}" dt="2022-05-11T14:56:51.921" v="1423" actId="1076"/>
          <ac:cxnSpMkLst>
            <pc:docMk/>
            <pc:sldMk cId="3014091475" sldId="782"/>
            <ac:cxnSpMk id="58" creationId="{FE9C8C0C-73CC-E65A-520F-306F34DE9AF3}"/>
          </ac:cxnSpMkLst>
        </pc:cxnChg>
        <pc:cxnChg chg="del">
          <ac:chgData name="Nguyen Chi Son" userId="606856d02e9d83ac" providerId="LiveId" clId="{916513A4-9BC5-408E-A99A-C1D2755C5876}" dt="2022-05-11T14:38:01.321" v="352" actId="478"/>
          <ac:cxnSpMkLst>
            <pc:docMk/>
            <pc:sldMk cId="3014091475" sldId="782"/>
            <ac:cxnSpMk id="64" creationId="{BD5A81A2-FBF9-88B3-81F6-28E0A21F832D}"/>
          </ac:cxnSpMkLst>
        </pc:cxnChg>
        <pc:cxnChg chg="del">
          <ac:chgData name="Nguyen Chi Son" userId="606856d02e9d83ac" providerId="LiveId" clId="{916513A4-9BC5-408E-A99A-C1D2755C5876}" dt="2022-05-11T14:38:01.321" v="352" actId="478"/>
          <ac:cxnSpMkLst>
            <pc:docMk/>
            <pc:sldMk cId="3014091475" sldId="782"/>
            <ac:cxnSpMk id="65" creationId="{32239710-7CBD-0085-9DA3-23727E57493D}"/>
          </ac:cxnSpMkLst>
        </pc:cxnChg>
        <pc:cxnChg chg="del mod">
          <ac:chgData name="Nguyen Chi Son" userId="606856d02e9d83ac" providerId="LiveId" clId="{916513A4-9BC5-408E-A99A-C1D2755C5876}" dt="2022-05-11T14:38:01.321" v="352" actId="478"/>
          <ac:cxnSpMkLst>
            <pc:docMk/>
            <pc:sldMk cId="3014091475" sldId="782"/>
            <ac:cxnSpMk id="84" creationId="{5D6DC388-79AE-CF9A-8A41-A80B2BB9AEA1}"/>
          </ac:cxnSpMkLst>
        </pc:cxnChg>
      </pc:sldChg>
      <pc:sldChg chg="del">
        <pc:chgData name="Nguyen Chi Son" userId="606856d02e9d83ac" providerId="LiveId" clId="{916513A4-9BC5-408E-A99A-C1D2755C5876}" dt="2022-05-11T15:12:26.403" v="2755" actId="47"/>
        <pc:sldMkLst>
          <pc:docMk/>
          <pc:sldMk cId="3278121036" sldId="785"/>
        </pc:sldMkLst>
      </pc:sldChg>
      <pc:sldChg chg="del">
        <pc:chgData name="Nguyen Chi Son" userId="606856d02e9d83ac" providerId="LiveId" clId="{916513A4-9BC5-408E-A99A-C1D2755C5876}" dt="2022-05-11T14:37:16.447" v="254" actId="47"/>
        <pc:sldMkLst>
          <pc:docMk/>
          <pc:sldMk cId="1008586418" sldId="791"/>
        </pc:sldMkLst>
      </pc:sldChg>
      <pc:sldChg chg="modSp del mod">
        <pc:chgData name="Nguyen Chi Son" userId="606856d02e9d83ac" providerId="LiveId" clId="{916513A4-9BC5-408E-A99A-C1D2755C5876}" dt="2022-05-11T14:58:55.087" v="1662" actId="47"/>
        <pc:sldMkLst>
          <pc:docMk/>
          <pc:sldMk cId="3578155874" sldId="792"/>
        </pc:sldMkLst>
        <pc:spChg chg="mod">
          <ac:chgData name="Nguyen Chi Son" userId="606856d02e9d83ac" providerId="LiveId" clId="{916513A4-9BC5-408E-A99A-C1D2755C5876}" dt="2022-05-11T14:48:38.028" v="950" actId="20577"/>
          <ac:spMkLst>
            <pc:docMk/>
            <pc:sldMk cId="3578155874" sldId="792"/>
            <ac:spMk id="2" creationId="{BA8A6260-CA4B-46A9-A06E-C71EE59E6992}"/>
          </ac:spMkLst>
        </pc:spChg>
        <pc:spChg chg="mod">
          <ac:chgData name="Nguyen Chi Son" userId="606856d02e9d83ac" providerId="LiveId" clId="{916513A4-9BC5-408E-A99A-C1D2755C5876}" dt="2022-05-11T14:58:43.753" v="1661" actId="20577"/>
          <ac:spMkLst>
            <pc:docMk/>
            <pc:sldMk cId="3578155874" sldId="792"/>
            <ac:spMk id="6" creationId="{D3015E0F-F19A-8D88-78EF-81142AAABDD2}"/>
          </ac:spMkLst>
        </pc:spChg>
      </pc:sldChg>
      <pc:sldChg chg="del">
        <pc:chgData name="Nguyen Chi Son" userId="606856d02e9d83ac" providerId="LiveId" clId="{916513A4-9BC5-408E-A99A-C1D2755C5876}" dt="2022-05-11T14:58:58.245" v="1663" actId="47"/>
        <pc:sldMkLst>
          <pc:docMk/>
          <pc:sldMk cId="691941493" sldId="793"/>
        </pc:sldMkLst>
      </pc:sldChg>
      <pc:sldChg chg="del">
        <pc:chgData name="Nguyen Chi Son" userId="606856d02e9d83ac" providerId="LiveId" clId="{916513A4-9BC5-408E-A99A-C1D2755C5876}" dt="2022-05-11T14:58:58.245" v="1663" actId="47"/>
        <pc:sldMkLst>
          <pc:docMk/>
          <pc:sldMk cId="2169299261" sldId="794"/>
        </pc:sldMkLst>
      </pc:sldChg>
      <pc:sldChg chg="del">
        <pc:chgData name="Nguyen Chi Son" userId="606856d02e9d83ac" providerId="LiveId" clId="{916513A4-9BC5-408E-A99A-C1D2755C5876}" dt="2022-05-11T14:58:58.245" v="1663" actId="47"/>
        <pc:sldMkLst>
          <pc:docMk/>
          <pc:sldMk cId="3750732004" sldId="795"/>
        </pc:sldMkLst>
      </pc:sldChg>
      <pc:sldChg chg="del">
        <pc:chgData name="Nguyen Chi Son" userId="606856d02e9d83ac" providerId="LiveId" clId="{916513A4-9BC5-408E-A99A-C1D2755C5876}" dt="2022-05-11T14:58:58.245" v="1663" actId="47"/>
        <pc:sldMkLst>
          <pc:docMk/>
          <pc:sldMk cId="3512007061" sldId="796"/>
        </pc:sldMkLst>
      </pc:sldChg>
      <pc:sldChg chg="del">
        <pc:chgData name="Nguyen Chi Son" userId="606856d02e9d83ac" providerId="LiveId" clId="{916513A4-9BC5-408E-A99A-C1D2755C5876}" dt="2022-05-11T15:12:26.403" v="2755" actId="47"/>
        <pc:sldMkLst>
          <pc:docMk/>
          <pc:sldMk cId="369859011" sldId="797"/>
        </pc:sldMkLst>
      </pc:sldChg>
      <pc:sldChg chg="del">
        <pc:chgData name="Nguyen Chi Son" userId="606856d02e9d83ac" providerId="LiveId" clId="{916513A4-9BC5-408E-A99A-C1D2755C5876}" dt="2022-05-11T15:12:26.403" v="2755" actId="47"/>
        <pc:sldMkLst>
          <pc:docMk/>
          <pc:sldMk cId="2040226191" sldId="798"/>
        </pc:sldMkLst>
      </pc:sldChg>
      <pc:sldChg chg="del">
        <pc:chgData name="Nguyen Chi Son" userId="606856d02e9d83ac" providerId="LiveId" clId="{916513A4-9BC5-408E-A99A-C1D2755C5876}" dt="2022-05-11T15:12:26.403" v="2755" actId="47"/>
        <pc:sldMkLst>
          <pc:docMk/>
          <pc:sldMk cId="1281784601" sldId="799"/>
        </pc:sldMkLst>
      </pc:sldChg>
      <pc:sldChg chg="addSp delSp modSp add mod delAnim modAnim">
        <pc:chgData name="Nguyen Chi Son" userId="606856d02e9d83ac" providerId="LiveId" clId="{916513A4-9BC5-408E-A99A-C1D2755C5876}" dt="2022-05-11T16:17:37.122" v="5579"/>
        <pc:sldMkLst>
          <pc:docMk/>
          <pc:sldMk cId="2420333236" sldId="800"/>
        </pc:sldMkLst>
        <pc:spChg chg="mod">
          <ac:chgData name="Nguyen Chi Son" userId="606856d02e9d83ac" providerId="LiveId" clId="{916513A4-9BC5-408E-A99A-C1D2755C5876}" dt="2022-05-11T15:04:00.639" v="2340" actId="20577"/>
          <ac:spMkLst>
            <pc:docMk/>
            <pc:sldMk cId="2420333236" sldId="800"/>
            <ac:spMk id="19" creationId="{9C339D16-68E4-43C4-A62E-D0146138D23B}"/>
          </ac:spMkLst>
        </pc:spChg>
        <pc:spChg chg="del">
          <ac:chgData name="Nguyen Chi Son" userId="606856d02e9d83ac" providerId="LiveId" clId="{916513A4-9BC5-408E-A99A-C1D2755C5876}" dt="2022-05-11T15:03:08.261" v="1905" actId="478"/>
          <ac:spMkLst>
            <pc:docMk/>
            <pc:sldMk cId="2420333236" sldId="800"/>
            <ac:spMk id="39" creationId="{5F7C5AD1-7B3B-989E-1297-81E7D9879977}"/>
          </ac:spMkLst>
        </pc:spChg>
        <pc:spChg chg="del">
          <ac:chgData name="Nguyen Chi Son" userId="606856d02e9d83ac" providerId="LiveId" clId="{916513A4-9BC5-408E-A99A-C1D2755C5876}" dt="2022-05-11T15:03:08.261" v="1905" actId="478"/>
          <ac:spMkLst>
            <pc:docMk/>
            <pc:sldMk cId="2420333236" sldId="800"/>
            <ac:spMk id="40" creationId="{4CF5E77E-7E84-14D6-DC71-6428DBD2D8DC}"/>
          </ac:spMkLst>
        </pc:spChg>
        <pc:spChg chg="del">
          <ac:chgData name="Nguyen Chi Son" userId="606856d02e9d83ac" providerId="LiveId" clId="{916513A4-9BC5-408E-A99A-C1D2755C5876}" dt="2022-05-11T15:03:08.261" v="1905" actId="478"/>
          <ac:spMkLst>
            <pc:docMk/>
            <pc:sldMk cId="2420333236" sldId="800"/>
            <ac:spMk id="41" creationId="{42DB3B98-2CF8-B925-AD92-8A52BED905C3}"/>
          </ac:spMkLst>
        </pc:spChg>
        <pc:spChg chg="del">
          <ac:chgData name="Nguyen Chi Son" userId="606856d02e9d83ac" providerId="LiveId" clId="{916513A4-9BC5-408E-A99A-C1D2755C5876}" dt="2022-05-11T15:03:08.261" v="1905" actId="478"/>
          <ac:spMkLst>
            <pc:docMk/>
            <pc:sldMk cId="2420333236" sldId="800"/>
            <ac:spMk id="42" creationId="{4AE60AF4-3AF9-E106-B66A-70AD88A56F49}"/>
          </ac:spMkLst>
        </pc:spChg>
        <pc:spChg chg="del">
          <ac:chgData name="Nguyen Chi Son" userId="606856d02e9d83ac" providerId="LiveId" clId="{916513A4-9BC5-408E-A99A-C1D2755C5876}" dt="2022-05-11T15:03:08.261" v="1905" actId="478"/>
          <ac:spMkLst>
            <pc:docMk/>
            <pc:sldMk cId="2420333236" sldId="800"/>
            <ac:spMk id="43" creationId="{B4523C19-E6AA-1690-53CE-96A11FAFEDF8}"/>
          </ac:spMkLst>
        </pc:spChg>
        <pc:spChg chg="add mod">
          <ac:chgData name="Nguyen Chi Son" userId="606856d02e9d83ac" providerId="LiveId" clId="{916513A4-9BC5-408E-A99A-C1D2755C5876}" dt="2022-05-11T15:08:19.648" v="2555" actId="57"/>
          <ac:spMkLst>
            <pc:docMk/>
            <pc:sldMk cId="2420333236" sldId="800"/>
            <ac:spMk id="44" creationId="{A6E3311D-BE7B-6528-400F-461DF168251A}"/>
          </ac:spMkLst>
        </pc:spChg>
        <pc:spChg chg="add mod">
          <ac:chgData name="Nguyen Chi Son" userId="606856d02e9d83ac" providerId="LiveId" clId="{916513A4-9BC5-408E-A99A-C1D2755C5876}" dt="2022-05-11T15:06:45.067" v="2426" actId="554"/>
          <ac:spMkLst>
            <pc:docMk/>
            <pc:sldMk cId="2420333236" sldId="800"/>
            <ac:spMk id="45" creationId="{C6F5F2F5-004C-DA3A-1EB5-CF8D4637B4A7}"/>
          </ac:spMkLst>
        </pc:spChg>
        <pc:spChg chg="del">
          <ac:chgData name="Nguyen Chi Son" userId="606856d02e9d83ac" providerId="LiveId" clId="{916513A4-9BC5-408E-A99A-C1D2755C5876}" dt="2022-05-11T15:03:08.261" v="1905" actId="478"/>
          <ac:spMkLst>
            <pc:docMk/>
            <pc:sldMk cId="2420333236" sldId="800"/>
            <ac:spMk id="46" creationId="{58530903-4039-3A62-EE07-551374A8449C}"/>
          </ac:spMkLst>
        </pc:spChg>
        <pc:spChg chg="del">
          <ac:chgData name="Nguyen Chi Son" userId="606856d02e9d83ac" providerId="LiveId" clId="{916513A4-9BC5-408E-A99A-C1D2755C5876}" dt="2022-05-11T15:03:08.261" v="1905" actId="478"/>
          <ac:spMkLst>
            <pc:docMk/>
            <pc:sldMk cId="2420333236" sldId="800"/>
            <ac:spMk id="47" creationId="{D58652D7-BECE-54C4-6807-AC262716E2E9}"/>
          </ac:spMkLst>
        </pc:spChg>
        <pc:spChg chg="del">
          <ac:chgData name="Nguyen Chi Son" userId="606856d02e9d83ac" providerId="LiveId" clId="{916513A4-9BC5-408E-A99A-C1D2755C5876}" dt="2022-05-11T15:03:08.261" v="1905" actId="478"/>
          <ac:spMkLst>
            <pc:docMk/>
            <pc:sldMk cId="2420333236" sldId="800"/>
            <ac:spMk id="48" creationId="{C0D98A5E-FFAC-7DC2-8FBF-71A8E4E3C5F4}"/>
          </ac:spMkLst>
        </pc:spChg>
        <pc:spChg chg="add mod">
          <ac:chgData name="Nguyen Chi Son" userId="606856d02e9d83ac" providerId="LiveId" clId="{916513A4-9BC5-408E-A99A-C1D2755C5876}" dt="2022-05-11T15:11:39.142" v="2747" actId="20577"/>
          <ac:spMkLst>
            <pc:docMk/>
            <pc:sldMk cId="2420333236" sldId="800"/>
            <ac:spMk id="49" creationId="{3502D3FE-1DC8-2EFB-2539-2B726D475CCD}"/>
          </ac:spMkLst>
        </pc:spChg>
        <pc:spChg chg="del">
          <ac:chgData name="Nguyen Chi Son" userId="606856d02e9d83ac" providerId="LiveId" clId="{916513A4-9BC5-408E-A99A-C1D2755C5876}" dt="2022-05-11T15:03:08.261" v="1905" actId="478"/>
          <ac:spMkLst>
            <pc:docMk/>
            <pc:sldMk cId="2420333236" sldId="800"/>
            <ac:spMk id="51" creationId="{93E4178E-6204-0B32-12BB-7023763447A2}"/>
          </ac:spMkLst>
        </pc:spChg>
        <pc:spChg chg="del">
          <ac:chgData name="Nguyen Chi Son" userId="606856d02e9d83ac" providerId="LiveId" clId="{916513A4-9BC5-408E-A99A-C1D2755C5876}" dt="2022-05-11T15:03:08.261" v="1905" actId="478"/>
          <ac:spMkLst>
            <pc:docMk/>
            <pc:sldMk cId="2420333236" sldId="800"/>
            <ac:spMk id="52" creationId="{0EFFBB7E-E750-9FE7-DE2B-29AD2E8C02B0}"/>
          </ac:spMkLst>
        </pc:spChg>
        <pc:spChg chg="del">
          <ac:chgData name="Nguyen Chi Son" userId="606856d02e9d83ac" providerId="LiveId" clId="{916513A4-9BC5-408E-A99A-C1D2755C5876}" dt="2022-05-11T15:03:08.261" v="1905" actId="478"/>
          <ac:spMkLst>
            <pc:docMk/>
            <pc:sldMk cId="2420333236" sldId="800"/>
            <ac:spMk id="53" creationId="{B875EB1C-5624-E18B-7870-D4D61FF3FFB1}"/>
          </ac:spMkLst>
        </pc:spChg>
        <pc:spChg chg="del">
          <ac:chgData name="Nguyen Chi Son" userId="606856d02e9d83ac" providerId="LiveId" clId="{916513A4-9BC5-408E-A99A-C1D2755C5876}" dt="2022-05-11T15:03:08.261" v="1905" actId="478"/>
          <ac:spMkLst>
            <pc:docMk/>
            <pc:sldMk cId="2420333236" sldId="800"/>
            <ac:spMk id="54" creationId="{AABA7813-E3B0-CA28-1D4D-AE5A37420A74}"/>
          </ac:spMkLst>
        </pc:spChg>
        <pc:spChg chg="add mod">
          <ac:chgData name="Nguyen Chi Son" userId="606856d02e9d83ac" providerId="LiveId" clId="{916513A4-9BC5-408E-A99A-C1D2755C5876}" dt="2022-05-11T15:06:45.067" v="2426" actId="554"/>
          <ac:spMkLst>
            <pc:docMk/>
            <pc:sldMk cId="2420333236" sldId="800"/>
            <ac:spMk id="55" creationId="{E967C288-8CF8-B1C3-C666-88A1637C77FE}"/>
          </ac:spMkLst>
        </pc:spChg>
        <pc:spChg chg="add mod">
          <ac:chgData name="Nguyen Chi Son" userId="606856d02e9d83ac" providerId="LiveId" clId="{916513A4-9BC5-408E-A99A-C1D2755C5876}" dt="2022-05-11T15:09:57.900" v="2611" actId="1037"/>
          <ac:spMkLst>
            <pc:docMk/>
            <pc:sldMk cId="2420333236" sldId="800"/>
            <ac:spMk id="58" creationId="{024A278D-932A-002D-F1DC-F5CF017D9586}"/>
          </ac:spMkLst>
        </pc:spChg>
        <pc:spChg chg="add mod">
          <ac:chgData name="Nguyen Chi Son" userId="606856d02e9d83ac" providerId="LiveId" clId="{916513A4-9BC5-408E-A99A-C1D2755C5876}" dt="2022-05-11T15:10:05.143" v="2621" actId="1035"/>
          <ac:spMkLst>
            <pc:docMk/>
            <pc:sldMk cId="2420333236" sldId="800"/>
            <ac:spMk id="59" creationId="{2A649771-0604-64D5-0B64-144E2BC58827}"/>
          </ac:spMkLst>
        </pc:spChg>
        <pc:spChg chg="del">
          <ac:chgData name="Nguyen Chi Son" userId="606856d02e9d83ac" providerId="LiveId" clId="{916513A4-9BC5-408E-A99A-C1D2755C5876}" dt="2022-05-11T15:03:08.261" v="1905" actId="478"/>
          <ac:spMkLst>
            <pc:docMk/>
            <pc:sldMk cId="2420333236" sldId="800"/>
            <ac:spMk id="61" creationId="{AC323E4F-41F7-5633-2B2B-F1BE7C613272}"/>
          </ac:spMkLst>
        </pc:spChg>
        <pc:spChg chg="del">
          <ac:chgData name="Nguyen Chi Son" userId="606856d02e9d83ac" providerId="LiveId" clId="{916513A4-9BC5-408E-A99A-C1D2755C5876}" dt="2022-05-11T15:03:08.261" v="1905" actId="478"/>
          <ac:spMkLst>
            <pc:docMk/>
            <pc:sldMk cId="2420333236" sldId="800"/>
            <ac:spMk id="63" creationId="{8BB7EF13-0B00-990C-FF26-8DBAE524AD1B}"/>
          </ac:spMkLst>
        </pc:spChg>
        <pc:spChg chg="del">
          <ac:chgData name="Nguyen Chi Son" userId="606856d02e9d83ac" providerId="LiveId" clId="{916513A4-9BC5-408E-A99A-C1D2755C5876}" dt="2022-05-11T15:03:08.261" v="1905" actId="478"/>
          <ac:spMkLst>
            <pc:docMk/>
            <pc:sldMk cId="2420333236" sldId="800"/>
            <ac:spMk id="64" creationId="{C56247E3-4109-2A48-C999-19A7AAC49913}"/>
          </ac:spMkLst>
        </pc:spChg>
        <pc:spChg chg="del">
          <ac:chgData name="Nguyen Chi Son" userId="606856d02e9d83ac" providerId="LiveId" clId="{916513A4-9BC5-408E-A99A-C1D2755C5876}" dt="2022-05-11T15:03:08.261" v="1905" actId="478"/>
          <ac:spMkLst>
            <pc:docMk/>
            <pc:sldMk cId="2420333236" sldId="800"/>
            <ac:spMk id="65" creationId="{28D02E18-9A62-127B-9772-DB5E811CECF9}"/>
          </ac:spMkLst>
        </pc:spChg>
        <pc:spChg chg="del">
          <ac:chgData name="Nguyen Chi Son" userId="606856d02e9d83ac" providerId="LiveId" clId="{916513A4-9BC5-408E-A99A-C1D2755C5876}" dt="2022-05-11T15:03:08.261" v="1905" actId="478"/>
          <ac:spMkLst>
            <pc:docMk/>
            <pc:sldMk cId="2420333236" sldId="800"/>
            <ac:spMk id="66" creationId="{0FC1DF95-0B64-844E-3CBE-EAA7B88839B2}"/>
          </ac:spMkLst>
        </pc:spChg>
        <pc:spChg chg="del">
          <ac:chgData name="Nguyen Chi Son" userId="606856d02e9d83ac" providerId="LiveId" clId="{916513A4-9BC5-408E-A99A-C1D2755C5876}" dt="2022-05-11T15:03:08.261" v="1905" actId="478"/>
          <ac:spMkLst>
            <pc:docMk/>
            <pc:sldMk cId="2420333236" sldId="800"/>
            <ac:spMk id="67" creationId="{EB81ACA0-91B5-7859-9829-DEC18CC65B16}"/>
          </ac:spMkLst>
        </pc:spChg>
        <pc:spChg chg="del">
          <ac:chgData name="Nguyen Chi Son" userId="606856d02e9d83ac" providerId="LiveId" clId="{916513A4-9BC5-408E-A99A-C1D2755C5876}" dt="2022-05-11T15:03:08.261" v="1905" actId="478"/>
          <ac:spMkLst>
            <pc:docMk/>
            <pc:sldMk cId="2420333236" sldId="800"/>
            <ac:spMk id="70" creationId="{D3933081-0870-9883-7475-E85F45A5F73C}"/>
          </ac:spMkLst>
        </pc:spChg>
        <pc:spChg chg="del">
          <ac:chgData name="Nguyen Chi Son" userId="606856d02e9d83ac" providerId="LiveId" clId="{916513A4-9BC5-408E-A99A-C1D2755C5876}" dt="2022-05-11T15:03:08.261" v="1905" actId="478"/>
          <ac:spMkLst>
            <pc:docMk/>
            <pc:sldMk cId="2420333236" sldId="800"/>
            <ac:spMk id="71" creationId="{E1BC523E-3D57-1417-BB3F-DC67C8108E9E}"/>
          </ac:spMkLst>
        </pc:spChg>
        <pc:graphicFrameChg chg="add del mod">
          <ac:chgData name="Nguyen Chi Son" userId="606856d02e9d83ac" providerId="LiveId" clId="{916513A4-9BC5-408E-A99A-C1D2755C5876}" dt="2022-05-11T15:04:44.653" v="2372" actId="478"/>
          <ac:graphicFrameMkLst>
            <pc:docMk/>
            <pc:sldMk cId="2420333236" sldId="800"/>
            <ac:graphicFrameMk id="50" creationId="{F6E6802A-83B0-5776-38B3-ED8B7B0CDE2C}"/>
          </ac:graphicFrameMkLst>
        </pc:graphicFrameChg>
        <pc:graphicFrameChg chg="add mod">
          <ac:chgData name="Nguyen Chi Son" userId="606856d02e9d83ac" providerId="LiveId" clId="{916513A4-9BC5-408E-A99A-C1D2755C5876}" dt="2022-05-11T15:06:57.235" v="2429" actId="1037"/>
          <ac:graphicFrameMkLst>
            <pc:docMk/>
            <pc:sldMk cId="2420333236" sldId="800"/>
            <ac:graphicFrameMk id="56" creationId="{9AD7B253-C2BC-5D6B-C7E3-00195279C208}"/>
          </ac:graphicFrameMkLst>
        </pc:graphicFrameChg>
        <pc:graphicFrameChg chg="add mod">
          <ac:chgData name="Nguyen Chi Son" userId="606856d02e9d83ac" providerId="LiveId" clId="{916513A4-9BC5-408E-A99A-C1D2755C5876}" dt="2022-05-11T15:09:34.888" v="2592" actId="1076"/>
          <ac:graphicFrameMkLst>
            <pc:docMk/>
            <pc:sldMk cId="2420333236" sldId="800"/>
            <ac:graphicFrameMk id="57" creationId="{DC8AF503-9B1B-A8D8-EA5B-A9D1541B0A2B}"/>
          </ac:graphicFrameMkLst>
        </pc:graphicFrameChg>
        <pc:graphicFrameChg chg="del">
          <ac:chgData name="Nguyen Chi Son" userId="606856d02e9d83ac" providerId="LiveId" clId="{916513A4-9BC5-408E-A99A-C1D2755C5876}" dt="2022-05-11T15:03:08.261" v="1905" actId="478"/>
          <ac:graphicFrameMkLst>
            <pc:docMk/>
            <pc:sldMk cId="2420333236" sldId="800"/>
            <ac:graphicFrameMk id="72" creationId="{389493BE-A178-AA4E-2B72-6CFBCF25577E}"/>
          </ac:graphicFrameMkLst>
        </pc:graphicFrameChg>
        <pc:graphicFrameChg chg="add mod">
          <ac:chgData name="Nguyen Chi Son" userId="606856d02e9d83ac" providerId="LiveId" clId="{916513A4-9BC5-408E-A99A-C1D2755C5876}" dt="2022-05-11T15:12:12.382" v="2753" actId="1076"/>
          <ac:graphicFrameMkLst>
            <pc:docMk/>
            <pc:sldMk cId="2420333236" sldId="800"/>
            <ac:graphicFrameMk id="73" creationId="{45531F04-DBED-D229-CDDE-74C54E8800D3}"/>
          </ac:graphicFrameMkLst>
        </pc:graphicFrameChg>
        <pc:graphicFrameChg chg="add mod">
          <ac:chgData name="Nguyen Chi Son" userId="606856d02e9d83ac" providerId="LiveId" clId="{916513A4-9BC5-408E-A99A-C1D2755C5876}" dt="2022-05-11T15:12:14.678" v="2754" actId="1076"/>
          <ac:graphicFrameMkLst>
            <pc:docMk/>
            <pc:sldMk cId="2420333236" sldId="800"/>
            <ac:graphicFrameMk id="74" creationId="{FCC1554D-693C-0BDB-36B0-C3F776E0885F}"/>
          </ac:graphicFrameMkLst>
        </pc:graphicFrameChg>
        <pc:picChg chg="del">
          <ac:chgData name="Nguyen Chi Son" userId="606856d02e9d83ac" providerId="LiveId" clId="{916513A4-9BC5-408E-A99A-C1D2755C5876}" dt="2022-05-11T14:59:06.276" v="1666" actId="478"/>
          <ac:picMkLst>
            <pc:docMk/>
            <pc:sldMk cId="2420333236" sldId="800"/>
            <ac:picMk id="3" creationId="{50C0350E-84ED-3870-8B15-75C7D0A5782A}"/>
          </ac:picMkLst>
        </pc:picChg>
        <pc:cxnChg chg="del">
          <ac:chgData name="Nguyen Chi Son" userId="606856d02e9d83ac" providerId="LiveId" clId="{916513A4-9BC5-408E-A99A-C1D2755C5876}" dt="2022-05-11T15:03:08.261" v="1905" actId="478"/>
          <ac:cxnSpMkLst>
            <pc:docMk/>
            <pc:sldMk cId="2420333236" sldId="800"/>
            <ac:cxnSpMk id="18" creationId="{85194890-79FF-B576-127D-F91310A79B21}"/>
          </ac:cxnSpMkLst>
        </pc:cxnChg>
        <pc:cxnChg chg="del">
          <ac:chgData name="Nguyen Chi Son" userId="606856d02e9d83ac" providerId="LiveId" clId="{916513A4-9BC5-408E-A99A-C1D2755C5876}" dt="2022-05-11T15:03:08.261" v="1905" actId="478"/>
          <ac:cxnSpMkLst>
            <pc:docMk/>
            <pc:sldMk cId="2420333236" sldId="800"/>
            <ac:cxnSpMk id="20" creationId="{18AD3A36-9CD3-11B2-9283-17C74BDC59B9}"/>
          </ac:cxnSpMkLst>
        </pc:cxnChg>
        <pc:cxnChg chg="del">
          <ac:chgData name="Nguyen Chi Son" userId="606856d02e9d83ac" providerId="LiveId" clId="{916513A4-9BC5-408E-A99A-C1D2755C5876}" dt="2022-05-11T15:03:08.261" v="1905" actId="478"/>
          <ac:cxnSpMkLst>
            <pc:docMk/>
            <pc:sldMk cId="2420333236" sldId="800"/>
            <ac:cxnSpMk id="28" creationId="{B218D6F4-49F1-139E-27F2-D6E468EA8F59}"/>
          </ac:cxnSpMkLst>
        </pc:cxnChg>
        <pc:cxnChg chg="del">
          <ac:chgData name="Nguyen Chi Son" userId="606856d02e9d83ac" providerId="LiveId" clId="{916513A4-9BC5-408E-A99A-C1D2755C5876}" dt="2022-05-11T15:03:08.261" v="1905" actId="478"/>
          <ac:cxnSpMkLst>
            <pc:docMk/>
            <pc:sldMk cId="2420333236" sldId="800"/>
            <ac:cxnSpMk id="29" creationId="{73B4388A-8A9C-7022-7352-4EC88216B9AD}"/>
          </ac:cxnSpMkLst>
        </pc:cxnChg>
        <pc:cxnChg chg="del">
          <ac:chgData name="Nguyen Chi Son" userId="606856d02e9d83ac" providerId="LiveId" clId="{916513A4-9BC5-408E-A99A-C1D2755C5876}" dt="2022-05-11T15:03:08.261" v="1905" actId="478"/>
          <ac:cxnSpMkLst>
            <pc:docMk/>
            <pc:sldMk cId="2420333236" sldId="800"/>
            <ac:cxnSpMk id="30" creationId="{4BAE1519-83C4-C85A-0B69-E87DB76B312C}"/>
          </ac:cxnSpMkLst>
        </pc:cxnChg>
        <pc:cxnChg chg="del">
          <ac:chgData name="Nguyen Chi Son" userId="606856d02e9d83ac" providerId="LiveId" clId="{916513A4-9BC5-408E-A99A-C1D2755C5876}" dt="2022-05-11T15:03:08.261" v="1905" actId="478"/>
          <ac:cxnSpMkLst>
            <pc:docMk/>
            <pc:sldMk cId="2420333236" sldId="800"/>
            <ac:cxnSpMk id="31" creationId="{71A6166B-279B-15FA-808A-30DD034AF14F}"/>
          </ac:cxnSpMkLst>
        </pc:cxnChg>
        <pc:cxnChg chg="del">
          <ac:chgData name="Nguyen Chi Son" userId="606856d02e9d83ac" providerId="LiveId" clId="{916513A4-9BC5-408E-A99A-C1D2755C5876}" dt="2022-05-11T15:03:08.261" v="1905" actId="478"/>
          <ac:cxnSpMkLst>
            <pc:docMk/>
            <pc:sldMk cId="2420333236" sldId="800"/>
            <ac:cxnSpMk id="32" creationId="{EFA71C93-E4DF-C965-4382-FF9C85AAEF5B}"/>
          </ac:cxnSpMkLst>
        </pc:cxnChg>
        <pc:cxnChg chg="del">
          <ac:chgData name="Nguyen Chi Son" userId="606856d02e9d83ac" providerId="LiveId" clId="{916513A4-9BC5-408E-A99A-C1D2755C5876}" dt="2022-05-11T15:03:08.261" v="1905" actId="478"/>
          <ac:cxnSpMkLst>
            <pc:docMk/>
            <pc:sldMk cId="2420333236" sldId="800"/>
            <ac:cxnSpMk id="33" creationId="{0871B35D-66AD-0D98-38E3-116ED1C738F3}"/>
          </ac:cxnSpMkLst>
        </pc:cxnChg>
        <pc:cxnChg chg="del">
          <ac:chgData name="Nguyen Chi Son" userId="606856d02e9d83ac" providerId="LiveId" clId="{916513A4-9BC5-408E-A99A-C1D2755C5876}" dt="2022-05-11T15:03:08.261" v="1905" actId="478"/>
          <ac:cxnSpMkLst>
            <pc:docMk/>
            <pc:sldMk cId="2420333236" sldId="800"/>
            <ac:cxnSpMk id="34" creationId="{F493840C-3430-903A-1467-DEEC77765700}"/>
          </ac:cxnSpMkLst>
        </pc:cxnChg>
        <pc:cxnChg chg="del">
          <ac:chgData name="Nguyen Chi Son" userId="606856d02e9d83ac" providerId="LiveId" clId="{916513A4-9BC5-408E-A99A-C1D2755C5876}" dt="2022-05-11T15:03:08.261" v="1905" actId="478"/>
          <ac:cxnSpMkLst>
            <pc:docMk/>
            <pc:sldMk cId="2420333236" sldId="800"/>
            <ac:cxnSpMk id="35" creationId="{6A39064E-8B67-0F45-36C0-0762435070BB}"/>
          </ac:cxnSpMkLst>
        </pc:cxnChg>
        <pc:cxnChg chg="del">
          <ac:chgData name="Nguyen Chi Son" userId="606856d02e9d83ac" providerId="LiveId" clId="{916513A4-9BC5-408E-A99A-C1D2755C5876}" dt="2022-05-11T15:03:08.261" v="1905" actId="478"/>
          <ac:cxnSpMkLst>
            <pc:docMk/>
            <pc:sldMk cId="2420333236" sldId="800"/>
            <ac:cxnSpMk id="36" creationId="{AA051747-560A-87B6-BC52-CE1EA1D15A49}"/>
          </ac:cxnSpMkLst>
        </pc:cxnChg>
        <pc:cxnChg chg="del">
          <ac:chgData name="Nguyen Chi Son" userId="606856d02e9d83ac" providerId="LiveId" clId="{916513A4-9BC5-408E-A99A-C1D2755C5876}" dt="2022-05-11T15:03:08.261" v="1905" actId="478"/>
          <ac:cxnSpMkLst>
            <pc:docMk/>
            <pc:sldMk cId="2420333236" sldId="800"/>
            <ac:cxnSpMk id="37" creationId="{560C8E6C-C7D2-BC76-5FF0-D812BB28CBF1}"/>
          </ac:cxnSpMkLst>
        </pc:cxnChg>
        <pc:cxnChg chg="add mod">
          <ac:chgData name="Nguyen Chi Son" userId="606856d02e9d83ac" providerId="LiveId" clId="{916513A4-9BC5-408E-A99A-C1D2755C5876}" dt="2022-05-11T15:09:53.360" v="2606" actId="14100"/>
          <ac:cxnSpMkLst>
            <pc:docMk/>
            <pc:sldMk cId="2420333236" sldId="800"/>
            <ac:cxnSpMk id="60" creationId="{EA536AF0-6E4A-FE0C-9CAB-525C0859B16B}"/>
          </ac:cxnSpMkLst>
        </pc:cxnChg>
        <pc:cxnChg chg="add mod">
          <ac:chgData name="Nguyen Chi Son" userId="606856d02e9d83ac" providerId="LiveId" clId="{916513A4-9BC5-408E-A99A-C1D2755C5876}" dt="2022-05-11T15:10:03.303" v="2619" actId="1038"/>
          <ac:cxnSpMkLst>
            <pc:docMk/>
            <pc:sldMk cId="2420333236" sldId="800"/>
            <ac:cxnSpMk id="62" creationId="{4667DEF6-3905-F098-D576-C90A08A0534D}"/>
          </ac:cxnSpMkLst>
        </pc:cxnChg>
        <pc:cxnChg chg="del mod">
          <ac:chgData name="Nguyen Chi Son" userId="606856d02e9d83ac" providerId="LiveId" clId="{916513A4-9BC5-408E-A99A-C1D2755C5876}" dt="2022-05-11T15:03:08.261" v="1905" actId="478"/>
          <ac:cxnSpMkLst>
            <pc:docMk/>
            <pc:sldMk cId="2420333236" sldId="800"/>
            <ac:cxnSpMk id="68" creationId="{6EF74052-0F7C-E733-3420-76453FE4118B}"/>
          </ac:cxnSpMkLst>
        </pc:cxnChg>
        <pc:cxnChg chg="del mod">
          <ac:chgData name="Nguyen Chi Son" userId="606856d02e9d83ac" providerId="LiveId" clId="{916513A4-9BC5-408E-A99A-C1D2755C5876}" dt="2022-05-11T15:03:08.261" v="1905" actId="478"/>
          <ac:cxnSpMkLst>
            <pc:docMk/>
            <pc:sldMk cId="2420333236" sldId="800"/>
            <ac:cxnSpMk id="69" creationId="{B464FBFD-36BC-D5AC-E7FA-E03555507F4D}"/>
          </ac:cxnSpMkLst>
        </pc:cxnChg>
      </pc:sldChg>
      <pc:sldChg chg="addSp delSp modSp add mod delAnim modAnim">
        <pc:chgData name="Nguyen Chi Son" userId="606856d02e9d83ac" providerId="LiveId" clId="{916513A4-9BC5-408E-A99A-C1D2755C5876}" dt="2022-05-11T16:18:04.058" v="5588"/>
        <pc:sldMkLst>
          <pc:docMk/>
          <pc:sldMk cId="2582018195" sldId="801"/>
        </pc:sldMkLst>
        <pc:spChg chg="add mod">
          <ac:chgData name="Nguyen Chi Son" userId="606856d02e9d83ac" providerId="LiveId" clId="{916513A4-9BC5-408E-A99A-C1D2755C5876}" dt="2022-05-11T15:22:37.523" v="3608" actId="20577"/>
          <ac:spMkLst>
            <pc:docMk/>
            <pc:sldMk cId="2582018195" sldId="801"/>
            <ac:spMk id="18" creationId="{E706F845-D4CD-8C29-F2F0-BB0ABB81E2D5}"/>
          </ac:spMkLst>
        </pc:spChg>
        <pc:spChg chg="mod">
          <ac:chgData name="Nguyen Chi Son" userId="606856d02e9d83ac" providerId="LiveId" clId="{916513A4-9BC5-408E-A99A-C1D2755C5876}" dt="2022-05-11T15:22:17.839" v="3597" actId="20577"/>
          <ac:spMkLst>
            <pc:docMk/>
            <pc:sldMk cId="2582018195" sldId="801"/>
            <ac:spMk id="19" creationId="{9C339D16-68E4-43C4-A62E-D0146138D23B}"/>
          </ac:spMkLst>
        </pc:spChg>
        <pc:spChg chg="add mod">
          <ac:chgData name="Nguyen Chi Son" userId="606856d02e9d83ac" providerId="LiveId" clId="{916513A4-9BC5-408E-A99A-C1D2755C5876}" dt="2022-05-11T15:15:57.396" v="3320" actId="1036"/>
          <ac:spMkLst>
            <pc:docMk/>
            <pc:sldMk cId="2582018195" sldId="801"/>
            <ac:spMk id="20" creationId="{2DA95C45-94DB-ED50-D772-FB9D4A1E5BE7}"/>
          </ac:spMkLst>
        </pc:spChg>
        <pc:spChg chg="add mod">
          <ac:chgData name="Nguyen Chi Son" userId="606856d02e9d83ac" providerId="LiveId" clId="{916513A4-9BC5-408E-A99A-C1D2755C5876}" dt="2022-05-11T15:17:04.812" v="3387" actId="20577"/>
          <ac:spMkLst>
            <pc:docMk/>
            <pc:sldMk cId="2582018195" sldId="801"/>
            <ac:spMk id="21" creationId="{9A154720-A106-83DD-6B74-AEAF0A7DD6F1}"/>
          </ac:spMkLst>
        </pc:spChg>
        <pc:spChg chg="add mod">
          <ac:chgData name="Nguyen Chi Son" userId="606856d02e9d83ac" providerId="LiveId" clId="{916513A4-9BC5-408E-A99A-C1D2755C5876}" dt="2022-05-11T15:15:57.396" v="3320" actId="1036"/>
          <ac:spMkLst>
            <pc:docMk/>
            <pc:sldMk cId="2582018195" sldId="801"/>
            <ac:spMk id="22" creationId="{DC818B19-D88D-D796-1118-D880B6881955}"/>
          </ac:spMkLst>
        </pc:spChg>
        <pc:spChg chg="add del mod">
          <ac:chgData name="Nguyen Chi Son" userId="606856d02e9d83ac" providerId="LiveId" clId="{916513A4-9BC5-408E-A99A-C1D2755C5876}" dt="2022-05-11T15:16:14.897" v="3322" actId="478"/>
          <ac:spMkLst>
            <pc:docMk/>
            <pc:sldMk cId="2582018195" sldId="801"/>
            <ac:spMk id="25" creationId="{29CA51E1-6AEB-FDAC-540E-83411044CDE7}"/>
          </ac:spMkLst>
        </pc:spChg>
        <pc:spChg chg="add del mod">
          <ac:chgData name="Nguyen Chi Son" userId="606856d02e9d83ac" providerId="LiveId" clId="{916513A4-9BC5-408E-A99A-C1D2755C5876}" dt="2022-05-11T15:22:38.836" v="3609" actId="478"/>
          <ac:spMkLst>
            <pc:docMk/>
            <pc:sldMk cId="2582018195" sldId="801"/>
            <ac:spMk id="26" creationId="{DA0253E9-B539-7C83-EA6F-5F46AC7F129D}"/>
          </ac:spMkLst>
        </pc:spChg>
        <pc:spChg chg="del">
          <ac:chgData name="Nguyen Chi Son" userId="606856d02e9d83ac" providerId="LiveId" clId="{916513A4-9BC5-408E-A99A-C1D2755C5876}" dt="2022-05-11T15:12:32.598" v="2757" actId="478"/>
          <ac:spMkLst>
            <pc:docMk/>
            <pc:sldMk cId="2582018195" sldId="801"/>
            <ac:spMk id="44" creationId="{A6E3311D-BE7B-6528-400F-461DF168251A}"/>
          </ac:spMkLst>
        </pc:spChg>
        <pc:spChg chg="del">
          <ac:chgData name="Nguyen Chi Son" userId="606856d02e9d83ac" providerId="LiveId" clId="{916513A4-9BC5-408E-A99A-C1D2755C5876}" dt="2022-05-11T15:12:32.598" v="2757" actId="478"/>
          <ac:spMkLst>
            <pc:docMk/>
            <pc:sldMk cId="2582018195" sldId="801"/>
            <ac:spMk id="45" creationId="{C6F5F2F5-004C-DA3A-1EB5-CF8D4637B4A7}"/>
          </ac:spMkLst>
        </pc:spChg>
        <pc:spChg chg="del">
          <ac:chgData name="Nguyen Chi Son" userId="606856d02e9d83ac" providerId="LiveId" clId="{916513A4-9BC5-408E-A99A-C1D2755C5876}" dt="2022-05-11T15:12:32.598" v="2757" actId="478"/>
          <ac:spMkLst>
            <pc:docMk/>
            <pc:sldMk cId="2582018195" sldId="801"/>
            <ac:spMk id="49" creationId="{3502D3FE-1DC8-2EFB-2539-2B726D475CCD}"/>
          </ac:spMkLst>
        </pc:spChg>
        <pc:spChg chg="del">
          <ac:chgData name="Nguyen Chi Son" userId="606856d02e9d83ac" providerId="LiveId" clId="{916513A4-9BC5-408E-A99A-C1D2755C5876}" dt="2022-05-11T15:12:32.598" v="2757" actId="478"/>
          <ac:spMkLst>
            <pc:docMk/>
            <pc:sldMk cId="2582018195" sldId="801"/>
            <ac:spMk id="55" creationId="{E967C288-8CF8-B1C3-C666-88A1637C77FE}"/>
          </ac:spMkLst>
        </pc:spChg>
        <pc:spChg chg="del">
          <ac:chgData name="Nguyen Chi Son" userId="606856d02e9d83ac" providerId="LiveId" clId="{916513A4-9BC5-408E-A99A-C1D2755C5876}" dt="2022-05-11T15:12:32.598" v="2757" actId="478"/>
          <ac:spMkLst>
            <pc:docMk/>
            <pc:sldMk cId="2582018195" sldId="801"/>
            <ac:spMk id="58" creationId="{024A278D-932A-002D-F1DC-F5CF017D9586}"/>
          </ac:spMkLst>
        </pc:spChg>
        <pc:spChg chg="del">
          <ac:chgData name="Nguyen Chi Son" userId="606856d02e9d83ac" providerId="LiveId" clId="{916513A4-9BC5-408E-A99A-C1D2755C5876}" dt="2022-05-11T15:12:32.598" v="2757" actId="478"/>
          <ac:spMkLst>
            <pc:docMk/>
            <pc:sldMk cId="2582018195" sldId="801"/>
            <ac:spMk id="59" creationId="{2A649771-0604-64D5-0B64-144E2BC58827}"/>
          </ac:spMkLst>
        </pc:spChg>
        <pc:graphicFrameChg chg="add mod">
          <ac:chgData name="Nguyen Chi Son" userId="606856d02e9d83ac" providerId="LiveId" clId="{916513A4-9BC5-408E-A99A-C1D2755C5876}" dt="2022-05-11T15:16:29.737" v="3328" actId="1035"/>
          <ac:graphicFrameMkLst>
            <pc:docMk/>
            <pc:sldMk cId="2582018195" sldId="801"/>
            <ac:graphicFrameMk id="23" creationId="{4B1D5968-D2BA-51F8-D85C-2167537A0A52}"/>
          </ac:graphicFrameMkLst>
        </pc:graphicFrameChg>
        <pc:graphicFrameChg chg="add del mod">
          <ac:chgData name="Nguyen Chi Son" userId="606856d02e9d83ac" providerId="LiveId" clId="{916513A4-9BC5-408E-A99A-C1D2755C5876}" dt="2022-05-11T15:22:36.099" v="3607" actId="478"/>
          <ac:graphicFrameMkLst>
            <pc:docMk/>
            <pc:sldMk cId="2582018195" sldId="801"/>
            <ac:graphicFrameMk id="24" creationId="{3190AEBE-ABE4-131D-BE55-50840452C989}"/>
          </ac:graphicFrameMkLst>
        </pc:graphicFrameChg>
        <pc:graphicFrameChg chg="add mod">
          <ac:chgData name="Nguyen Chi Son" userId="606856d02e9d83ac" providerId="LiveId" clId="{916513A4-9BC5-408E-A99A-C1D2755C5876}" dt="2022-05-11T15:19:42.538" v="3415" actId="1076"/>
          <ac:graphicFrameMkLst>
            <pc:docMk/>
            <pc:sldMk cId="2582018195" sldId="801"/>
            <ac:graphicFrameMk id="29" creationId="{BF26024F-4D91-92D5-37DD-C85AACEEF3CB}"/>
          </ac:graphicFrameMkLst>
        </pc:graphicFrameChg>
        <pc:graphicFrameChg chg="add del mod">
          <ac:chgData name="Nguyen Chi Son" userId="606856d02e9d83ac" providerId="LiveId" clId="{916513A4-9BC5-408E-A99A-C1D2755C5876}" dt="2022-05-11T15:16:31.259" v="3329" actId="478"/>
          <ac:graphicFrameMkLst>
            <pc:docMk/>
            <pc:sldMk cId="2582018195" sldId="801"/>
            <ac:graphicFrameMk id="30" creationId="{91C7F850-6064-E87F-2A6C-5F54D08AEC3B}"/>
          </ac:graphicFrameMkLst>
        </pc:graphicFrameChg>
        <pc:graphicFrameChg chg="add mod">
          <ac:chgData name="Nguyen Chi Son" userId="606856d02e9d83ac" providerId="LiveId" clId="{916513A4-9BC5-408E-A99A-C1D2755C5876}" dt="2022-05-11T15:19:42.538" v="3415" actId="1076"/>
          <ac:graphicFrameMkLst>
            <pc:docMk/>
            <pc:sldMk cId="2582018195" sldId="801"/>
            <ac:graphicFrameMk id="31" creationId="{A0B33DFB-9467-7F20-8555-C9FAB2B444CD}"/>
          </ac:graphicFrameMkLst>
        </pc:graphicFrameChg>
        <pc:graphicFrameChg chg="add mod">
          <ac:chgData name="Nguyen Chi Son" userId="606856d02e9d83ac" providerId="LiveId" clId="{916513A4-9BC5-408E-A99A-C1D2755C5876}" dt="2022-05-11T15:19:42.538" v="3415" actId="1076"/>
          <ac:graphicFrameMkLst>
            <pc:docMk/>
            <pc:sldMk cId="2582018195" sldId="801"/>
            <ac:graphicFrameMk id="32" creationId="{810787B3-2913-1432-C8A6-FC2DD8FC6E0D}"/>
          </ac:graphicFrameMkLst>
        </pc:graphicFrameChg>
        <pc:graphicFrameChg chg="add del mod">
          <ac:chgData name="Nguyen Chi Son" userId="606856d02e9d83ac" providerId="LiveId" clId="{916513A4-9BC5-408E-A99A-C1D2755C5876}" dt="2022-05-11T15:22:13.313" v="3596" actId="478"/>
          <ac:graphicFrameMkLst>
            <pc:docMk/>
            <pc:sldMk cId="2582018195" sldId="801"/>
            <ac:graphicFrameMk id="33" creationId="{10E8BB31-63B2-4DA8-1143-CFE9AA5D6266}"/>
          </ac:graphicFrameMkLst>
        </pc:graphicFrameChg>
        <pc:graphicFrameChg chg="add mod">
          <ac:chgData name="Nguyen Chi Son" userId="606856d02e9d83ac" providerId="LiveId" clId="{916513A4-9BC5-408E-A99A-C1D2755C5876}" dt="2022-05-11T15:19:35.162" v="3413" actId="571"/>
          <ac:graphicFrameMkLst>
            <pc:docMk/>
            <pc:sldMk cId="2582018195" sldId="801"/>
            <ac:graphicFrameMk id="34" creationId="{F1B2CCD5-B996-ACB3-CA55-51DAB85CDB3E}"/>
          </ac:graphicFrameMkLst>
        </pc:graphicFrameChg>
        <pc:graphicFrameChg chg="add mod">
          <ac:chgData name="Nguyen Chi Son" userId="606856d02e9d83ac" providerId="LiveId" clId="{916513A4-9BC5-408E-A99A-C1D2755C5876}" dt="2022-05-11T15:19:35.162" v="3413" actId="571"/>
          <ac:graphicFrameMkLst>
            <pc:docMk/>
            <pc:sldMk cId="2582018195" sldId="801"/>
            <ac:graphicFrameMk id="35" creationId="{DD57EA08-0CF7-D9B1-EF51-D39DF6623721}"/>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56" creationId="{9AD7B253-C2BC-5D6B-C7E3-00195279C208}"/>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57" creationId="{DC8AF503-9B1B-A8D8-EA5B-A9D1541B0A2B}"/>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73" creationId="{45531F04-DBED-D229-CDDE-74C54E8800D3}"/>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74" creationId="{FCC1554D-693C-0BDB-36B0-C3F776E0885F}"/>
          </ac:graphicFrameMkLst>
        </pc:graphicFrameChg>
        <pc:picChg chg="add mod">
          <ac:chgData name="Nguyen Chi Son" userId="606856d02e9d83ac" providerId="LiveId" clId="{916513A4-9BC5-408E-A99A-C1D2755C5876}" dt="2022-05-11T15:15:24.248" v="3276" actId="1076"/>
          <ac:picMkLst>
            <pc:docMk/>
            <pc:sldMk cId="2582018195" sldId="801"/>
            <ac:picMk id="3" creationId="{34D8D17A-1ED6-975A-136D-02C9E382D8AA}"/>
          </ac:picMkLst>
        </pc:picChg>
        <pc:cxnChg chg="add del mod">
          <ac:chgData name="Nguyen Chi Son" userId="606856d02e9d83ac" providerId="LiveId" clId="{916513A4-9BC5-408E-A99A-C1D2755C5876}" dt="2022-05-11T15:16:13.771" v="3321" actId="478"/>
          <ac:cxnSpMkLst>
            <pc:docMk/>
            <pc:sldMk cId="2582018195" sldId="801"/>
            <ac:cxnSpMk id="27" creationId="{ECF9BA54-B4C6-F389-BB45-12DA94658A9E}"/>
          </ac:cxnSpMkLst>
        </pc:cxnChg>
        <pc:cxnChg chg="add del mod">
          <ac:chgData name="Nguyen Chi Son" userId="606856d02e9d83ac" providerId="LiveId" clId="{916513A4-9BC5-408E-A99A-C1D2755C5876}" dt="2022-05-11T15:22:41.012" v="3610" actId="478"/>
          <ac:cxnSpMkLst>
            <pc:docMk/>
            <pc:sldMk cId="2582018195" sldId="801"/>
            <ac:cxnSpMk id="28" creationId="{8D53E615-7071-74BF-9BF6-FF61ECEF7C94}"/>
          </ac:cxnSpMkLst>
        </pc:cxnChg>
        <pc:cxnChg chg="del">
          <ac:chgData name="Nguyen Chi Son" userId="606856d02e9d83ac" providerId="LiveId" clId="{916513A4-9BC5-408E-A99A-C1D2755C5876}" dt="2022-05-11T15:12:32.598" v="2757" actId="478"/>
          <ac:cxnSpMkLst>
            <pc:docMk/>
            <pc:sldMk cId="2582018195" sldId="801"/>
            <ac:cxnSpMk id="60" creationId="{EA536AF0-6E4A-FE0C-9CAB-525C0859B16B}"/>
          </ac:cxnSpMkLst>
        </pc:cxnChg>
        <pc:cxnChg chg="del">
          <ac:chgData name="Nguyen Chi Son" userId="606856d02e9d83ac" providerId="LiveId" clId="{916513A4-9BC5-408E-A99A-C1D2755C5876}" dt="2022-05-11T15:12:32.598" v="2757" actId="478"/>
          <ac:cxnSpMkLst>
            <pc:docMk/>
            <pc:sldMk cId="2582018195" sldId="801"/>
            <ac:cxnSpMk id="62" creationId="{4667DEF6-3905-F098-D576-C90A08A0534D}"/>
          </ac:cxnSpMkLst>
        </pc:cxnChg>
      </pc:sldChg>
      <pc:sldChg chg="delSp modSp add mod delAnim modAnim">
        <pc:chgData name="Nguyen Chi Son" userId="606856d02e9d83ac" providerId="LiveId" clId="{916513A4-9BC5-408E-A99A-C1D2755C5876}" dt="2022-05-11T16:18:19.683" v="5591"/>
        <pc:sldMkLst>
          <pc:docMk/>
          <pc:sldMk cId="585758681" sldId="802"/>
        </pc:sldMkLst>
        <pc:spChg chg="mod">
          <ac:chgData name="Nguyen Chi Son" userId="606856d02e9d83ac" providerId="LiveId" clId="{916513A4-9BC5-408E-A99A-C1D2755C5876}" dt="2022-05-11T15:22:30.535" v="3602" actId="20577"/>
          <ac:spMkLst>
            <pc:docMk/>
            <pc:sldMk cId="585758681" sldId="802"/>
            <ac:spMk id="18" creationId="{E706F845-D4CD-8C29-F2F0-BB0ABB81E2D5}"/>
          </ac:spMkLst>
        </pc:spChg>
        <pc:spChg chg="mod">
          <ac:chgData name="Nguyen Chi Son" userId="606856d02e9d83ac" providerId="LiveId" clId="{916513A4-9BC5-408E-A99A-C1D2755C5876}" dt="2022-05-11T15:20:07.866" v="3442" actId="20577"/>
          <ac:spMkLst>
            <pc:docMk/>
            <pc:sldMk cId="585758681" sldId="802"/>
            <ac:spMk id="19" creationId="{9C339D16-68E4-43C4-A62E-D0146138D23B}"/>
          </ac:spMkLst>
        </pc:spChg>
        <pc:spChg chg="mod">
          <ac:chgData name="Nguyen Chi Son" userId="606856d02e9d83ac" providerId="LiveId" clId="{916513A4-9BC5-408E-A99A-C1D2755C5876}" dt="2022-05-11T15:20:54.910" v="3595" actId="20577"/>
          <ac:spMkLst>
            <pc:docMk/>
            <pc:sldMk cId="585758681" sldId="802"/>
            <ac:spMk id="21" creationId="{9A154720-A106-83DD-6B74-AEAF0A7DD6F1}"/>
          </ac:spMkLst>
        </pc:spChg>
        <pc:spChg chg="del mod">
          <ac:chgData name="Nguyen Chi Son" userId="606856d02e9d83ac" providerId="LiveId" clId="{916513A4-9BC5-408E-A99A-C1D2755C5876}" dt="2022-05-11T15:22:33.243" v="3605" actId="478"/>
          <ac:spMkLst>
            <pc:docMk/>
            <pc:sldMk cId="585758681" sldId="802"/>
            <ac:spMk id="26" creationId="{DA0253E9-B539-7C83-EA6F-5F46AC7F129D}"/>
          </ac:spMkLst>
        </pc:spChg>
        <pc:graphicFrameChg chg="del">
          <ac:chgData name="Nguyen Chi Son" userId="606856d02e9d83ac" providerId="LiveId" clId="{916513A4-9BC5-408E-A99A-C1D2755C5876}" dt="2022-05-11T15:22:31.171" v="3603" actId="478"/>
          <ac:graphicFrameMkLst>
            <pc:docMk/>
            <pc:sldMk cId="585758681" sldId="802"/>
            <ac:graphicFrameMk id="24" creationId="{3190AEBE-ABE4-131D-BE55-50840452C989}"/>
          </ac:graphicFrameMkLst>
        </pc:graphicFrameChg>
        <pc:graphicFrameChg chg="del">
          <ac:chgData name="Nguyen Chi Son" userId="606856d02e9d83ac" providerId="LiveId" clId="{916513A4-9BC5-408E-A99A-C1D2755C5876}" dt="2022-05-11T15:19:50.220" v="3417" actId="478"/>
          <ac:graphicFrameMkLst>
            <pc:docMk/>
            <pc:sldMk cId="585758681" sldId="802"/>
            <ac:graphicFrameMk id="29" creationId="{BF26024F-4D91-92D5-37DD-C85AACEEF3CB}"/>
          </ac:graphicFrameMkLst>
        </pc:graphicFrameChg>
        <pc:graphicFrameChg chg="del">
          <ac:chgData name="Nguyen Chi Son" userId="606856d02e9d83ac" providerId="LiveId" clId="{916513A4-9BC5-408E-A99A-C1D2755C5876}" dt="2022-05-11T15:19:50.220" v="3417" actId="478"/>
          <ac:graphicFrameMkLst>
            <pc:docMk/>
            <pc:sldMk cId="585758681" sldId="802"/>
            <ac:graphicFrameMk id="31" creationId="{A0B33DFB-9467-7F20-8555-C9FAB2B444CD}"/>
          </ac:graphicFrameMkLst>
        </pc:graphicFrameChg>
        <pc:graphicFrameChg chg="del">
          <ac:chgData name="Nguyen Chi Son" userId="606856d02e9d83ac" providerId="LiveId" clId="{916513A4-9BC5-408E-A99A-C1D2755C5876}" dt="2022-05-11T15:19:50.220" v="3417" actId="478"/>
          <ac:graphicFrameMkLst>
            <pc:docMk/>
            <pc:sldMk cId="585758681" sldId="802"/>
            <ac:graphicFrameMk id="32" creationId="{810787B3-2913-1432-C8A6-FC2DD8FC6E0D}"/>
          </ac:graphicFrameMkLst>
        </pc:graphicFrameChg>
        <pc:graphicFrameChg chg="mod">
          <ac:chgData name="Nguyen Chi Son" userId="606856d02e9d83ac" providerId="LiveId" clId="{916513A4-9BC5-408E-A99A-C1D2755C5876}" dt="2022-05-11T15:20:13.504" v="3445" actId="1076"/>
          <ac:graphicFrameMkLst>
            <pc:docMk/>
            <pc:sldMk cId="585758681" sldId="802"/>
            <ac:graphicFrameMk id="33" creationId="{10E8BB31-63B2-4DA8-1143-CFE9AA5D6266}"/>
          </ac:graphicFrameMkLst>
        </pc:graphicFrameChg>
        <pc:cxnChg chg="del">
          <ac:chgData name="Nguyen Chi Son" userId="606856d02e9d83ac" providerId="LiveId" clId="{916513A4-9BC5-408E-A99A-C1D2755C5876}" dt="2022-05-11T15:22:33.754" v="3606" actId="478"/>
          <ac:cxnSpMkLst>
            <pc:docMk/>
            <pc:sldMk cId="585758681" sldId="802"/>
            <ac:cxnSpMk id="28" creationId="{8D53E615-7071-74BF-9BF6-FF61ECEF7C94}"/>
          </ac:cxnSpMkLst>
        </pc:cxnChg>
      </pc:sldChg>
      <pc:sldChg chg="addSp delSp modSp add mod delAnim modAnim">
        <pc:chgData name="Nguyen Chi Son" userId="606856d02e9d83ac" providerId="LiveId" clId="{916513A4-9BC5-408E-A99A-C1D2755C5876}" dt="2022-05-11T16:18:40.994" v="5598"/>
        <pc:sldMkLst>
          <pc:docMk/>
          <pc:sldMk cId="3780574964" sldId="803"/>
        </pc:sldMkLst>
        <pc:spChg chg="add del mod">
          <ac:chgData name="Nguyen Chi Son" userId="606856d02e9d83ac" providerId="LiveId" clId="{916513A4-9BC5-408E-A99A-C1D2755C5876}" dt="2022-05-11T15:45:22.567" v="3968" actId="478"/>
          <ac:spMkLst>
            <pc:docMk/>
            <pc:sldMk cId="3780574964" sldId="803"/>
            <ac:spMk id="11" creationId="{0ADE2E7B-7984-03C3-21A0-E8201B8CF441}"/>
          </ac:spMkLst>
        </pc:spChg>
        <pc:spChg chg="add del mod">
          <ac:chgData name="Nguyen Chi Son" userId="606856d02e9d83ac" providerId="LiveId" clId="{916513A4-9BC5-408E-A99A-C1D2755C5876}" dt="2022-05-11T15:45:22.567" v="3968" actId="478"/>
          <ac:spMkLst>
            <pc:docMk/>
            <pc:sldMk cId="3780574964" sldId="803"/>
            <ac:spMk id="12" creationId="{8B884E7A-F4C4-AEB4-2043-7CB27EB740A2}"/>
          </ac:spMkLst>
        </pc:spChg>
        <pc:spChg chg="add del mod">
          <ac:chgData name="Nguyen Chi Son" userId="606856d02e9d83ac" providerId="LiveId" clId="{916513A4-9BC5-408E-A99A-C1D2755C5876}" dt="2022-05-11T15:45:22.567" v="3968" actId="478"/>
          <ac:spMkLst>
            <pc:docMk/>
            <pc:sldMk cId="3780574964" sldId="803"/>
            <ac:spMk id="13" creationId="{6D5E8CB9-93AC-C1DB-DC54-ED277A689929}"/>
          </ac:spMkLst>
        </pc:spChg>
        <pc:spChg chg="add del mod">
          <ac:chgData name="Nguyen Chi Son" userId="606856d02e9d83ac" providerId="LiveId" clId="{916513A4-9BC5-408E-A99A-C1D2755C5876}" dt="2022-05-11T15:45:22.567" v="3968" actId="478"/>
          <ac:spMkLst>
            <pc:docMk/>
            <pc:sldMk cId="3780574964" sldId="803"/>
            <ac:spMk id="14" creationId="{59F8776F-FB0A-8DDD-6443-F20C91D45A70}"/>
          </ac:spMkLst>
        </pc:spChg>
        <pc:spChg chg="add mod">
          <ac:chgData name="Nguyen Chi Son" userId="606856d02e9d83ac" providerId="LiveId" clId="{916513A4-9BC5-408E-A99A-C1D2755C5876}" dt="2022-05-11T15:45:33.347" v="4000" actId="20577"/>
          <ac:spMkLst>
            <pc:docMk/>
            <pc:sldMk cId="3780574964" sldId="803"/>
            <ac:spMk id="17" creationId="{ADFD575F-74DE-1F70-6574-2BFF7130AA4D}"/>
          </ac:spMkLst>
        </pc:spChg>
        <pc:spChg chg="del">
          <ac:chgData name="Nguyen Chi Son" userId="606856d02e9d83ac" providerId="LiveId" clId="{916513A4-9BC5-408E-A99A-C1D2755C5876}" dt="2022-05-11T15:23:04.775" v="3613" actId="478"/>
          <ac:spMkLst>
            <pc:docMk/>
            <pc:sldMk cId="3780574964" sldId="803"/>
            <ac:spMk id="18" creationId="{E706F845-D4CD-8C29-F2F0-BB0ABB81E2D5}"/>
          </ac:spMkLst>
        </pc:spChg>
        <pc:spChg chg="mod">
          <ac:chgData name="Nguyen Chi Son" userId="606856d02e9d83ac" providerId="LiveId" clId="{916513A4-9BC5-408E-A99A-C1D2755C5876}" dt="2022-05-11T15:23:41.975" v="3932" actId="20577"/>
          <ac:spMkLst>
            <pc:docMk/>
            <pc:sldMk cId="3780574964" sldId="803"/>
            <ac:spMk id="19" creationId="{9C339D16-68E4-43C4-A62E-D0146138D23B}"/>
          </ac:spMkLst>
        </pc:spChg>
        <pc:spChg chg="del">
          <ac:chgData name="Nguyen Chi Son" userId="606856d02e9d83ac" providerId="LiveId" clId="{916513A4-9BC5-408E-A99A-C1D2755C5876}" dt="2022-05-11T15:23:04.775" v="3613" actId="478"/>
          <ac:spMkLst>
            <pc:docMk/>
            <pc:sldMk cId="3780574964" sldId="803"/>
            <ac:spMk id="20" creationId="{2DA95C45-94DB-ED50-D772-FB9D4A1E5BE7}"/>
          </ac:spMkLst>
        </pc:spChg>
        <pc:spChg chg="del">
          <ac:chgData name="Nguyen Chi Son" userId="606856d02e9d83ac" providerId="LiveId" clId="{916513A4-9BC5-408E-A99A-C1D2755C5876}" dt="2022-05-11T15:23:04.775" v="3613" actId="478"/>
          <ac:spMkLst>
            <pc:docMk/>
            <pc:sldMk cId="3780574964" sldId="803"/>
            <ac:spMk id="21" creationId="{9A154720-A106-83DD-6B74-AEAF0A7DD6F1}"/>
          </ac:spMkLst>
        </pc:spChg>
        <pc:spChg chg="del">
          <ac:chgData name="Nguyen Chi Son" userId="606856d02e9d83ac" providerId="LiveId" clId="{916513A4-9BC5-408E-A99A-C1D2755C5876}" dt="2022-05-11T15:23:04.775" v="3613" actId="478"/>
          <ac:spMkLst>
            <pc:docMk/>
            <pc:sldMk cId="3780574964" sldId="803"/>
            <ac:spMk id="22" creationId="{DC818B19-D88D-D796-1118-D880B6881955}"/>
          </ac:spMkLst>
        </pc:spChg>
        <pc:spChg chg="add mod">
          <ac:chgData name="Nguyen Chi Son" userId="606856d02e9d83ac" providerId="LiveId" clId="{916513A4-9BC5-408E-A99A-C1D2755C5876}" dt="2022-05-11T15:45:25.067" v="3989" actId="1035"/>
          <ac:spMkLst>
            <pc:docMk/>
            <pc:sldMk cId="3780574964" sldId="803"/>
            <ac:spMk id="24" creationId="{DB71D430-481F-5149-4B9A-A5AF14A110CE}"/>
          </ac:spMkLst>
        </pc:spChg>
        <pc:spChg chg="add mod">
          <ac:chgData name="Nguyen Chi Son" userId="606856d02e9d83ac" providerId="LiveId" clId="{916513A4-9BC5-408E-A99A-C1D2755C5876}" dt="2022-05-11T15:45:53.515" v="4032" actId="20577"/>
          <ac:spMkLst>
            <pc:docMk/>
            <pc:sldMk cId="3780574964" sldId="803"/>
            <ac:spMk id="25" creationId="{4722EA00-FC53-F85B-AB6E-22805DBBC9BF}"/>
          </ac:spMkLst>
        </pc:spChg>
        <pc:spChg chg="add mod">
          <ac:chgData name="Nguyen Chi Son" userId="606856d02e9d83ac" providerId="LiveId" clId="{916513A4-9BC5-408E-A99A-C1D2755C5876}" dt="2022-05-11T15:45:25.067" v="3989" actId="1035"/>
          <ac:spMkLst>
            <pc:docMk/>
            <pc:sldMk cId="3780574964" sldId="803"/>
            <ac:spMk id="26" creationId="{2C997652-8ADB-57A5-52DF-1A61E250C624}"/>
          </ac:spMkLst>
        </pc:spChg>
        <pc:spChg chg="add mod">
          <ac:chgData name="Nguyen Chi Son" userId="606856d02e9d83ac" providerId="LiveId" clId="{916513A4-9BC5-408E-A99A-C1D2755C5876}" dt="2022-05-11T15:45:40.796" v="4009" actId="5793"/>
          <ac:spMkLst>
            <pc:docMk/>
            <pc:sldMk cId="3780574964" sldId="803"/>
            <ac:spMk id="29" creationId="{4AEB48DC-6B49-86D0-4BA8-15FB6525730E}"/>
          </ac:spMkLst>
        </pc:spChg>
        <pc:spChg chg="add del mod">
          <ac:chgData name="Nguyen Chi Son" userId="606856d02e9d83ac" providerId="LiveId" clId="{916513A4-9BC5-408E-A99A-C1D2755C5876}" dt="2022-05-11T15:45:35.151" v="4001" actId="478"/>
          <ac:spMkLst>
            <pc:docMk/>
            <pc:sldMk cId="3780574964" sldId="803"/>
            <ac:spMk id="30" creationId="{9A0CC0DA-F5D6-4D50-DAB8-DE497D5B1C54}"/>
          </ac:spMkLst>
        </pc:spChg>
        <pc:graphicFrameChg chg="add del mod">
          <ac:chgData name="Nguyen Chi Son" userId="606856d02e9d83ac" providerId="LiveId" clId="{916513A4-9BC5-408E-A99A-C1D2755C5876}" dt="2022-05-11T15:45:22.567" v="3968" actId="478"/>
          <ac:graphicFrameMkLst>
            <pc:docMk/>
            <pc:sldMk cId="3780574964" sldId="803"/>
            <ac:graphicFrameMk id="15" creationId="{B368459E-C73C-4D68-43CB-E63D5F8CC890}"/>
          </ac:graphicFrameMkLst>
        </pc:graphicFrameChg>
        <pc:graphicFrameChg chg="add del mod">
          <ac:chgData name="Nguyen Chi Son" userId="606856d02e9d83ac" providerId="LiveId" clId="{916513A4-9BC5-408E-A99A-C1D2755C5876}" dt="2022-05-11T15:45:22.567" v="3968" actId="478"/>
          <ac:graphicFrameMkLst>
            <pc:docMk/>
            <pc:sldMk cId="3780574964" sldId="803"/>
            <ac:graphicFrameMk id="16" creationId="{3FEA8ECE-9EAD-4B24-56FF-B46832711F20}"/>
          </ac:graphicFrameMkLst>
        </pc:graphicFrameChg>
        <pc:graphicFrameChg chg="del">
          <ac:chgData name="Nguyen Chi Son" userId="606856d02e9d83ac" providerId="LiveId" clId="{916513A4-9BC5-408E-A99A-C1D2755C5876}" dt="2022-05-11T15:23:04.775" v="3613" actId="478"/>
          <ac:graphicFrameMkLst>
            <pc:docMk/>
            <pc:sldMk cId="3780574964" sldId="803"/>
            <ac:graphicFrameMk id="23" creationId="{4B1D5968-D2BA-51F8-D85C-2167537A0A52}"/>
          </ac:graphicFrameMkLst>
        </pc:graphicFrameChg>
        <pc:graphicFrameChg chg="add mod">
          <ac:chgData name="Nguyen Chi Son" userId="606856d02e9d83ac" providerId="LiveId" clId="{916513A4-9BC5-408E-A99A-C1D2755C5876}" dt="2022-05-11T15:45:30.244" v="3998" actId="1037"/>
          <ac:graphicFrameMkLst>
            <pc:docMk/>
            <pc:sldMk cId="3780574964" sldId="803"/>
            <ac:graphicFrameMk id="27" creationId="{1CCE49B5-E89E-3CE4-CD99-99A4F00854C1}"/>
          </ac:graphicFrameMkLst>
        </pc:graphicFrameChg>
        <pc:graphicFrameChg chg="add del mod">
          <ac:chgData name="Nguyen Chi Son" userId="606856d02e9d83ac" providerId="LiveId" clId="{916513A4-9BC5-408E-A99A-C1D2755C5876}" dt="2022-05-11T15:45:35.151" v="4001" actId="478"/>
          <ac:graphicFrameMkLst>
            <pc:docMk/>
            <pc:sldMk cId="3780574964" sldId="803"/>
            <ac:graphicFrameMk id="28" creationId="{EB47E979-A9F8-3A77-7C05-11D00E513B3E}"/>
          </ac:graphicFrameMkLst>
        </pc:graphicFrameChg>
        <pc:graphicFrameChg chg="del">
          <ac:chgData name="Nguyen Chi Son" userId="606856d02e9d83ac" providerId="LiveId" clId="{916513A4-9BC5-408E-A99A-C1D2755C5876}" dt="2022-05-11T15:23:04.775" v="3613" actId="478"/>
          <ac:graphicFrameMkLst>
            <pc:docMk/>
            <pc:sldMk cId="3780574964" sldId="803"/>
            <ac:graphicFrameMk id="33" creationId="{10E8BB31-63B2-4DA8-1143-CFE9AA5D6266}"/>
          </ac:graphicFrameMkLst>
        </pc:graphicFrameChg>
        <pc:graphicFrameChg chg="add mod">
          <ac:chgData name="Nguyen Chi Son" userId="606856d02e9d83ac" providerId="LiveId" clId="{916513A4-9BC5-408E-A99A-C1D2755C5876}" dt="2022-05-11T15:46:06.826" v="4035"/>
          <ac:graphicFrameMkLst>
            <pc:docMk/>
            <pc:sldMk cId="3780574964" sldId="803"/>
            <ac:graphicFrameMk id="34" creationId="{EDE38920-4EE8-FF28-05C8-B82DF875E144}"/>
          </ac:graphicFrameMkLst>
        </pc:graphicFrameChg>
        <pc:graphicFrameChg chg="add del mod">
          <ac:chgData name="Nguyen Chi Son" userId="606856d02e9d83ac" providerId="LiveId" clId="{916513A4-9BC5-408E-A99A-C1D2755C5876}" dt="2022-05-11T15:45:52.194" v="4029" actId="478"/>
          <ac:graphicFrameMkLst>
            <pc:docMk/>
            <pc:sldMk cId="3780574964" sldId="803"/>
            <ac:graphicFrameMk id="35" creationId="{6267323B-D2A0-D4B7-C381-A8C0A6AFA34F}"/>
          </ac:graphicFrameMkLst>
        </pc:graphicFrameChg>
        <pc:picChg chg="del">
          <ac:chgData name="Nguyen Chi Son" userId="606856d02e9d83ac" providerId="LiveId" clId="{916513A4-9BC5-408E-A99A-C1D2755C5876}" dt="2022-05-11T15:23:02.915" v="3612" actId="478"/>
          <ac:picMkLst>
            <pc:docMk/>
            <pc:sldMk cId="3780574964" sldId="803"/>
            <ac:picMk id="3" creationId="{34D8D17A-1ED6-975A-136D-02C9E382D8AA}"/>
          </ac:picMkLst>
        </pc:picChg>
        <pc:cxnChg chg="add mod">
          <ac:chgData name="Nguyen Chi Son" userId="606856d02e9d83ac" providerId="LiveId" clId="{916513A4-9BC5-408E-A99A-C1D2755C5876}" dt="2022-05-11T15:45:25.067" v="3989" actId="1035"/>
          <ac:cxnSpMkLst>
            <pc:docMk/>
            <pc:sldMk cId="3780574964" sldId="803"/>
            <ac:cxnSpMk id="31" creationId="{AE4416F2-2318-A807-71F6-F07D215BBE46}"/>
          </ac:cxnSpMkLst>
        </pc:cxnChg>
        <pc:cxnChg chg="add del mod">
          <ac:chgData name="Nguyen Chi Son" userId="606856d02e9d83ac" providerId="LiveId" clId="{916513A4-9BC5-408E-A99A-C1D2755C5876}" dt="2022-05-11T15:45:35.151" v="4001" actId="478"/>
          <ac:cxnSpMkLst>
            <pc:docMk/>
            <pc:sldMk cId="3780574964" sldId="803"/>
            <ac:cxnSpMk id="32" creationId="{F0DE9E95-928D-9E2D-2D0D-7DDFA44E561E}"/>
          </ac:cxnSpMkLst>
        </pc:cxnChg>
      </pc:sldChg>
      <pc:sldChg chg="addSp delSp modSp add del mod addAnim delAnim modAnim">
        <pc:chgData name="Nguyen Chi Son" userId="606856d02e9d83ac" providerId="LiveId" clId="{916513A4-9BC5-408E-A99A-C1D2755C5876}" dt="2022-05-11T16:12:40.754" v="5189" actId="47"/>
        <pc:sldMkLst>
          <pc:docMk/>
          <pc:sldMk cId="2066017035" sldId="804"/>
        </pc:sldMkLst>
        <pc:spChg chg="add mod">
          <ac:chgData name="Nguyen Chi Son" userId="606856d02e9d83ac" providerId="LiveId" clId="{916513A4-9BC5-408E-A99A-C1D2755C5876}" dt="2022-05-11T16:10:51.475" v="4951" actId="1036"/>
          <ac:spMkLst>
            <pc:docMk/>
            <pc:sldMk cId="2066017035" sldId="804"/>
            <ac:spMk id="14" creationId="{491553AE-03AC-3C1E-3BD8-6F1C7A93218B}"/>
          </ac:spMkLst>
        </pc:spChg>
        <pc:spChg chg="add mod">
          <ac:chgData name="Nguyen Chi Son" userId="606856d02e9d83ac" providerId="LiveId" clId="{916513A4-9BC5-408E-A99A-C1D2755C5876}" dt="2022-05-11T16:04:17.831" v="4593" actId="1036"/>
          <ac:spMkLst>
            <pc:docMk/>
            <pc:sldMk cId="2066017035" sldId="804"/>
            <ac:spMk id="15" creationId="{05F4C26A-EF61-FE88-1195-293A3CF6B109}"/>
          </ac:spMkLst>
        </pc:spChg>
        <pc:spChg chg="add mod">
          <ac:chgData name="Nguyen Chi Son" userId="606856d02e9d83ac" providerId="LiveId" clId="{916513A4-9BC5-408E-A99A-C1D2755C5876}" dt="2022-05-11T16:07:22.345" v="4810" actId="20577"/>
          <ac:spMkLst>
            <pc:docMk/>
            <pc:sldMk cId="2066017035" sldId="804"/>
            <ac:spMk id="16" creationId="{860935B0-A104-7647-D62C-C30F309F2DEE}"/>
          </ac:spMkLst>
        </pc:spChg>
        <pc:spChg chg="del">
          <ac:chgData name="Nguyen Chi Son" userId="606856d02e9d83ac" providerId="LiveId" clId="{916513A4-9BC5-408E-A99A-C1D2755C5876}" dt="2022-05-11T15:46:35.042" v="4037" actId="478"/>
          <ac:spMkLst>
            <pc:docMk/>
            <pc:sldMk cId="2066017035" sldId="804"/>
            <ac:spMk id="17" creationId="{ADFD575F-74DE-1F70-6574-2BFF7130AA4D}"/>
          </ac:spMkLst>
        </pc:spChg>
        <pc:spChg chg="add mod">
          <ac:chgData name="Nguyen Chi Son" userId="606856d02e9d83ac" providerId="LiveId" clId="{916513A4-9BC5-408E-A99A-C1D2755C5876}" dt="2022-05-11T16:10:51.475" v="4951" actId="1036"/>
          <ac:spMkLst>
            <pc:docMk/>
            <pc:sldMk cId="2066017035" sldId="804"/>
            <ac:spMk id="18" creationId="{76ACCF80-5506-B71A-80B4-A882BCE2AED9}"/>
          </ac:spMkLst>
        </pc:spChg>
        <pc:spChg chg="mod">
          <ac:chgData name="Nguyen Chi Son" userId="606856d02e9d83ac" providerId="LiveId" clId="{916513A4-9BC5-408E-A99A-C1D2755C5876}" dt="2022-05-11T16:10:35.735" v="4925" actId="20577"/>
          <ac:spMkLst>
            <pc:docMk/>
            <pc:sldMk cId="2066017035" sldId="804"/>
            <ac:spMk id="19" creationId="{9C339D16-68E4-43C4-A62E-D0146138D23B}"/>
          </ac:spMkLst>
        </pc:spChg>
        <pc:spChg chg="del">
          <ac:chgData name="Nguyen Chi Son" userId="606856d02e9d83ac" providerId="LiveId" clId="{916513A4-9BC5-408E-A99A-C1D2755C5876}" dt="2022-05-11T15:46:35.042" v="4037" actId="478"/>
          <ac:spMkLst>
            <pc:docMk/>
            <pc:sldMk cId="2066017035" sldId="804"/>
            <ac:spMk id="24" creationId="{DB71D430-481F-5149-4B9A-A5AF14A110CE}"/>
          </ac:spMkLst>
        </pc:spChg>
        <pc:spChg chg="del">
          <ac:chgData name="Nguyen Chi Son" userId="606856d02e9d83ac" providerId="LiveId" clId="{916513A4-9BC5-408E-A99A-C1D2755C5876}" dt="2022-05-11T15:46:35.042" v="4037" actId="478"/>
          <ac:spMkLst>
            <pc:docMk/>
            <pc:sldMk cId="2066017035" sldId="804"/>
            <ac:spMk id="25" creationId="{4722EA00-FC53-F85B-AB6E-22805DBBC9BF}"/>
          </ac:spMkLst>
        </pc:spChg>
        <pc:spChg chg="del">
          <ac:chgData name="Nguyen Chi Son" userId="606856d02e9d83ac" providerId="LiveId" clId="{916513A4-9BC5-408E-A99A-C1D2755C5876}" dt="2022-05-11T15:46:35.042" v="4037" actId="478"/>
          <ac:spMkLst>
            <pc:docMk/>
            <pc:sldMk cId="2066017035" sldId="804"/>
            <ac:spMk id="26" creationId="{2C997652-8ADB-57A5-52DF-1A61E250C624}"/>
          </ac:spMkLst>
        </pc:spChg>
        <pc:spChg chg="del">
          <ac:chgData name="Nguyen Chi Son" userId="606856d02e9d83ac" providerId="LiveId" clId="{916513A4-9BC5-408E-A99A-C1D2755C5876}" dt="2022-05-11T15:46:35.042" v="4037" actId="478"/>
          <ac:spMkLst>
            <pc:docMk/>
            <pc:sldMk cId="2066017035" sldId="804"/>
            <ac:spMk id="29" creationId="{4AEB48DC-6B49-86D0-4BA8-15FB6525730E}"/>
          </ac:spMkLst>
        </pc:spChg>
        <pc:graphicFrameChg chg="add mod">
          <ac:chgData name="Nguyen Chi Son" userId="606856d02e9d83ac" providerId="LiveId" clId="{916513A4-9BC5-408E-A99A-C1D2755C5876}" dt="2022-05-11T16:10:51.475" v="4951" actId="1036"/>
          <ac:graphicFrameMkLst>
            <pc:docMk/>
            <pc:sldMk cId="2066017035" sldId="804"/>
            <ac:graphicFrameMk id="20" creationId="{F505A47B-41FE-B8E4-4F90-18CF7C0C1F51}"/>
          </ac:graphicFrameMkLst>
        </pc:graphicFrameChg>
        <pc:graphicFrameChg chg="add del mod">
          <ac:chgData name="Nguyen Chi Son" userId="606856d02e9d83ac" providerId="LiveId" clId="{916513A4-9BC5-408E-A99A-C1D2755C5876}" dt="2022-05-11T16:06:50.999" v="4751"/>
          <ac:graphicFrameMkLst>
            <pc:docMk/>
            <pc:sldMk cId="2066017035" sldId="804"/>
            <ac:graphicFrameMk id="21" creationId="{93AD85E5-8BFE-FB22-DD01-5C6FFAEEB068}"/>
          </ac:graphicFrameMkLst>
        </pc:graphicFrameChg>
        <pc:graphicFrameChg chg="add mod">
          <ac:chgData name="Nguyen Chi Son" userId="606856d02e9d83ac" providerId="LiveId" clId="{916513A4-9BC5-408E-A99A-C1D2755C5876}" dt="2022-05-11T16:07:00.727" v="4753"/>
          <ac:graphicFrameMkLst>
            <pc:docMk/>
            <pc:sldMk cId="2066017035" sldId="804"/>
            <ac:graphicFrameMk id="22" creationId="{472B7855-EB66-4FCF-FC67-A22A01AF2675}"/>
          </ac:graphicFrameMkLst>
        </pc:graphicFrameChg>
        <pc:graphicFrameChg chg="del">
          <ac:chgData name="Nguyen Chi Son" userId="606856d02e9d83ac" providerId="LiveId" clId="{916513A4-9BC5-408E-A99A-C1D2755C5876}" dt="2022-05-11T15:46:35.042" v="4037" actId="478"/>
          <ac:graphicFrameMkLst>
            <pc:docMk/>
            <pc:sldMk cId="2066017035" sldId="804"/>
            <ac:graphicFrameMk id="27" creationId="{1CCE49B5-E89E-3CE4-CD99-99A4F00854C1}"/>
          </ac:graphicFrameMkLst>
        </pc:graphicFrameChg>
        <pc:graphicFrameChg chg="del">
          <ac:chgData name="Nguyen Chi Son" userId="606856d02e9d83ac" providerId="LiveId" clId="{916513A4-9BC5-408E-A99A-C1D2755C5876}" dt="2022-05-11T15:46:35.042" v="4037" actId="478"/>
          <ac:graphicFrameMkLst>
            <pc:docMk/>
            <pc:sldMk cId="2066017035" sldId="804"/>
            <ac:graphicFrameMk id="34" creationId="{EDE38920-4EE8-FF28-05C8-B82DF875E144}"/>
          </ac:graphicFrameMkLst>
        </pc:graphicFrameChg>
        <pc:picChg chg="add mod">
          <ac:chgData name="Nguyen Chi Son" userId="606856d02e9d83ac" providerId="LiveId" clId="{916513A4-9BC5-408E-A99A-C1D2755C5876}" dt="2022-05-11T15:48:14.035" v="4547" actId="1076"/>
          <ac:picMkLst>
            <pc:docMk/>
            <pc:sldMk cId="2066017035" sldId="804"/>
            <ac:picMk id="3" creationId="{123ACEC6-2D78-3769-F132-5DE76D54D382}"/>
          </ac:picMkLst>
        </pc:picChg>
        <pc:cxnChg chg="del">
          <ac:chgData name="Nguyen Chi Son" userId="606856d02e9d83ac" providerId="LiveId" clId="{916513A4-9BC5-408E-A99A-C1D2755C5876}" dt="2022-05-11T15:46:35.042" v="4037" actId="478"/>
          <ac:cxnSpMkLst>
            <pc:docMk/>
            <pc:sldMk cId="2066017035" sldId="804"/>
            <ac:cxnSpMk id="31" creationId="{AE4416F2-2318-A807-71F6-F07D215BBE46}"/>
          </ac:cxnSpMkLst>
        </pc:cxnChg>
      </pc:sldChg>
      <pc:sldChg chg="addSp delSp modSp add mod delAnim modAnim">
        <pc:chgData name="Nguyen Chi Son" userId="606856d02e9d83ac" providerId="LiveId" clId="{916513A4-9BC5-408E-A99A-C1D2755C5876}" dt="2022-05-11T16:19:58.967" v="5613"/>
        <pc:sldMkLst>
          <pc:docMk/>
          <pc:sldMk cId="2604953891" sldId="805"/>
        </pc:sldMkLst>
        <pc:spChg chg="add mod">
          <ac:chgData name="Nguyen Chi Son" userId="606856d02e9d83ac" providerId="LiveId" clId="{916513A4-9BC5-408E-A99A-C1D2755C5876}" dt="2022-05-11T16:14:31.128" v="5531"/>
          <ac:spMkLst>
            <pc:docMk/>
            <pc:sldMk cId="2604953891" sldId="805"/>
            <ac:spMk id="12" creationId="{6E5248AB-5B43-10A8-20C5-C721E7CAA91C}"/>
          </ac:spMkLst>
        </pc:spChg>
        <pc:spChg chg="add mod">
          <ac:chgData name="Nguyen Chi Son" userId="606856d02e9d83ac" providerId="LiveId" clId="{916513A4-9BC5-408E-A99A-C1D2755C5876}" dt="2022-05-11T16:11:05.732" v="4954"/>
          <ac:spMkLst>
            <pc:docMk/>
            <pc:sldMk cId="2604953891" sldId="805"/>
            <ac:spMk id="13" creationId="{D43B9D19-0AE1-6204-6861-79E22A3BF5B6}"/>
          </ac:spMkLst>
        </pc:spChg>
        <pc:spChg chg="del">
          <ac:chgData name="Nguyen Chi Son" userId="606856d02e9d83ac" providerId="LiveId" clId="{916513A4-9BC5-408E-A99A-C1D2755C5876}" dt="2022-05-11T16:11:05.375" v="4953" actId="478"/>
          <ac:spMkLst>
            <pc:docMk/>
            <pc:sldMk cId="2604953891" sldId="805"/>
            <ac:spMk id="14" creationId="{491553AE-03AC-3C1E-3BD8-6F1C7A93218B}"/>
          </ac:spMkLst>
        </pc:spChg>
        <pc:spChg chg="mod">
          <ac:chgData name="Nguyen Chi Son" userId="606856d02e9d83ac" providerId="LiveId" clId="{916513A4-9BC5-408E-A99A-C1D2755C5876}" dt="2022-05-11T16:13:33.520" v="5349" actId="20577"/>
          <ac:spMkLst>
            <pc:docMk/>
            <pc:sldMk cId="2604953891" sldId="805"/>
            <ac:spMk id="16" creationId="{860935B0-A104-7647-D62C-C30F309F2DEE}"/>
          </ac:spMkLst>
        </pc:spChg>
        <pc:spChg chg="del">
          <ac:chgData name="Nguyen Chi Son" userId="606856d02e9d83ac" providerId="LiveId" clId="{916513A4-9BC5-408E-A99A-C1D2755C5876}" dt="2022-05-11T16:11:05.375" v="4953" actId="478"/>
          <ac:spMkLst>
            <pc:docMk/>
            <pc:sldMk cId="2604953891" sldId="805"/>
            <ac:spMk id="18" creationId="{76ACCF80-5506-B71A-80B4-A882BCE2AED9}"/>
          </ac:spMkLst>
        </pc:spChg>
        <pc:spChg chg="mod">
          <ac:chgData name="Nguyen Chi Son" userId="606856d02e9d83ac" providerId="LiveId" clId="{916513A4-9BC5-408E-A99A-C1D2755C5876}" dt="2022-05-11T16:11:14.436" v="4965" actId="20577"/>
          <ac:spMkLst>
            <pc:docMk/>
            <pc:sldMk cId="2604953891" sldId="805"/>
            <ac:spMk id="19" creationId="{9C339D16-68E4-43C4-A62E-D0146138D23B}"/>
          </ac:spMkLst>
        </pc:spChg>
        <pc:graphicFrameChg chg="add mod">
          <ac:chgData name="Nguyen Chi Son" userId="606856d02e9d83ac" providerId="LiveId" clId="{916513A4-9BC5-408E-A99A-C1D2755C5876}" dt="2022-05-11T16:11:05.732" v="4954"/>
          <ac:graphicFrameMkLst>
            <pc:docMk/>
            <pc:sldMk cId="2604953891" sldId="805"/>
            <ac:graphicFrameMk id="17" creationId="{05766218-ABE3-149C-D730-A60F08BF8A53}"/>
          </ac:graphicFrameMkLst>
        </pc:graphicFrameChg>
        <pc:graphicFrameChg chg="del">
          <ac:chgData name="Nguyen Chi Son" userId="606856d02e9d83ac" providerId="LiveId" clId="{916513A4-9BC5-408E-A99A-C1D2755C5876}" dt="2022-05-11T16:11:05.375" v="4953" actId="478"/>
          <ac:graphicFrameMkLst>
            <pc:docMk/>
            <pc:sldMk cId="2604953891" sldId="805"/>
            <ac:graphicFrameMk id="20" creationId="{F505A47B-41FE-B8E4-4F90-18CF7C0C1F51}"/>
          </ac:graphicFrameMkLst>
        </pc:graphicFrameChg>
        <pc:graphicFrameChg chg="del mod">
          <ac:chgData name="Nguyen Chi Son" userId="606856d02e9d83ac" providerId="LiveId" clId="{916513A4-9BC5-408E-A99A-C1D2755C5876}" dt="2022-05-11T16:13:11.754" v="5275" actId="478"/>
          <ac:graphicFrameMkLst>
            <pc:docMk/>
            <pc:sldMk cId="2604953891" sldId="805"/>
            <ac:graphicFrameMk id="21" creationId="{93AD85E5-8BFE-FB22-DD01-5C6FFAEEB068}"/>
          </ac:graphicFrameMkLst>
        </pc:graphicFrameChg>
        <pc:graphicFrameChg chg="mod">
          <ac:chgData name="Nguyen Chi Son" userId="606856d02e9d83ac" providerId="LiveId" clId="{916513A4-9BC5-408E-A99A-C1D2755C5876}" dt="2022-05-11T16:13:13.894" v="5276" actId="1076"/>
          <ac:graphicFrameMkLst>
            <pc:docMk/>
            <pc:sldMk cId="2604953891" sldId="805"/>
            <ac:graphicFrameMk id="22" creationId="{472B7855-EB66-4FCF-FC67-A22A01AF2675}"/>
          </ac:graphicFrameMkLst>
        </pc:graphicFrameChg>
        <pc:cxnChg chg="add mod">
          <ac:chgData name="Nguyen Chi Son" userId="606856d02e9d83ac" providerId="LiveId" clId="{916513A4-9BC5-408E-A99A-C1D2755C5876}" dt="2022-05-11T16:15:54.313" v="5563" actId="1037"/>
          <ac:cxnSpMkLst>
            <pc:docMk/>
            <pc:sldMk cId="2604953891" sldId="805"/>
            <ac:cxnSpMk id="23" creationId="{90120D7C-4701-A9F1-3995-D8631AC0D37D}"/>
          </ac:cxnSpMkLst>
        </pc:cxnChg>
      </pc:sldChg>
      <pc:sldChg chg="addSp delSp modSp add mod delAnim modAnim">
        <pc:chgData name="Nguyen Chi Son" userId="606856d02e9d83ac" providerId="LiveId" clId="{916513A4-9BC5-408E-A99A-C1D2755C5876}" dt="2022-05-11T16:19:26.139" v="5604"/>
        <pc:sldMkLst>
          <pc:docMk/>
          <pc:sldMk cId="1042644984" sldId="806"/>
        </pc:sldMkLst>
        <pc:spChg chg="mod">
          <ac:chgData name="Nguyen Chi Son" userId="606856d02e9d83ac" providerId="LiveId" clId="{916513A4-9BC5-408E-A99A-C1D2755C5876}" dt="2022-05-11T16:14:22.097" v="5528" actId="20577"/>
          <ac:spMkLst>
            <pc:docMk/>
            <pc:sldMk cId="1042644984" sldId="806"/>
            <ac:spMk id="14" creationId="{491553AE-03AC-3C1E-3BD8-6F1C7A93218B}"/>
          </ac:spMkLst>
        </pc:spChg>
        <pc:spChg chg="mod">
          <ac:chgData name="Nguyen Chi Son" userId="606856d02e9d83ac" providerId="LiveId" clId="{916513A4-9BC5-408E-A99A-C1D2755C5876}" dt="2022-05-11T16:11:45.792" v="5040" actId="20577"/>
          <ac:spMkLst>
            <pc:docMk/>
            <pc:sldMk cId="1042644984" sldId="806"/>
            <ac:spMk id="16" creationId="{860935B0-A104-7647-D62C-C30F309F2DEE}"/>
          </ac:spMkLst>
        </pc:spChg>
        <pc:graphicFrameChg chg="del">
          <ac:chgData name="Nguyen Chi Son" userId="606856d02e9d83ac" providerId="LiveId" clId="{916513A4-9BC5-408E-A99A-C1D2755C5876}" dt="2022-05-11T16:11:27.097" v="4967" actId="478"/>
          <ac:graphicFrameMkLst>
            <pc:docMk/>
            <pc:sldMk cId="1042644984" sldId="806"/>
            <ac:graphicFrameMk id="22" creationId="{472B7855-EB66-4FCF-FC67-A22A01AF2675}"/>
          </ac:graphicFrameMkLst>
        </pc:graphicFrameChg>
        <pc:cxnChg chg="add mod">
          <ac:chgData name="Nguyen Chi Son" userId="606856d02e9d83ac" providerId="LiveId" clId="{916513A4-9BC5-408E-A99A-C1D2755C5876}" dt="2022-05-11T16:14:55.549" v="5537" actId="14100"/>
          <ac:cxnSpMkLst>
            <pc:docMk/>
            <pc:sldMk cId="1042644984" sldId="806"/>
            <ac:cxnSpMk id="4" creationId="{24309FA3-C177-7674-D2C9-70A26990C604}"/>
          </ac:cxnSpMkLst>
        </pc:cxnChg>
      </pc:sldChg>
      <pc:sldChg chg="addSp delSp modSp add mod delAnim modAnim">
        <pc:chgData name="Nguyen Chi Son" userId="606856d02e9d83ac" providerId="LiveId" clId="{916513A4-9BC5-408E-A99A-C1D2755C5876}" dt="2022-05-11T16:19:36.092" v="5607"/>
        <pc:sldMkLst>
          <pc:docMk/>
          <pc:sldMk cId="784377188" sldId="807"/>
        </pc:sldMkLst>
        <pc:spChg chg="mod">
          <ac:chgData name="Nguyen Chi Son" userId="606856d02e9d83ac" providerId="LiveId" clId="{916513A4-9BC5-408E-A99A-C1D2755C5876}" dt="2022-05-11T16:14:26.784" v="5529"/>
          <ac:spMkLst>
            <pc:docMk/>
            <pc:sldMk cId="784377188" sldId="807"/>
            <ac:spMk id="14" creationId="{491553AE-03AC-3C1E-3BD8-6F1C7A93218B}"/>
          </ac:spMkLst>
        </pc:spChg>
        <pc:spChg chg="mod">
          <ac:chgData name="Nguyen Chi Son" userId="606856d02e9d83ac" providerId="LiveId" clId="{916513A4-9BC5-408E-A99A-C1D2755C5876}" dt="2022-05-11T16:12:37.270" v="5188" actId="20577"/>
          <ac:spMkLst>
            <pc:docMk/>
            <pc:sldMk cId="784377188" sldId="807"/>
            <ac:spMk id="16" creationId="{860935B0-A104-7647-D62C-C30F309F2DEE}"/>
          </ac:spMkLst>
        </pc:spChg>
        <pc:graphicFrameChg chg="del">
          <ac:chgData name="Nguyen Chi Son" userId="606856d02e9d83ac" providerId="LiveId" clId="{916513A4-9BC5-408E-A99A-C1D2755C5876}" dt="2022-05-11T16:12:02.196" v="5044" actId="478"/>
          <ac:graphicFrameMkLst>
            <pc:docMk/>
            <pc:sldMk cId="784377188" sldId="807"/>
            <ac:graphicFrameMk id="21" creationId="{93AD85E5-8BFE-FB22-DD01-5C6FFAEEB068}"/>
          </ac:graphicFrameMkLst>
        </pc:graphicFrameChg>
        <pc:graphicFrameChg chg="mod">
          <ac:chgData name="Nguyen Chi Son" userId="606856d02e9d83ac" providerId="LiveId" clId="{916513A4-9BC5-408E-A99A-C1D2755C5876}" dt="2022-05-11T16:12:15.590" v="5108" actId="1035"/>
          <ac:graphicFrameMkLst>
            <pc:docMk/>
            <pc:sldMk cId="784377188" sldId="807"/>
            <ac:graphicFrameMk id="22" creationId="{472B7855-EB66-4FCF-FC67-A22A01AF2675}"/>
          </ac:graphicFrameMkLst>
        </pc:graphicFrameChg>
        <pc:cxnChg chg="add mod">
          <ac:chgData name="Nguyen Chi Son" userId="606856d02e9d83ac" providerId="LiveId" clId="{916513A4-9BC5-408E-A99A-C1D2755C5876}" dt="2022-05-11T16:15:16.470" v="5542" actId="14100"/>
          <ac:cxnSpMkLst>
            <pc:docMk/>
            <pc:sldMk cId="784377188" sldId="807"/>
            <ac:cxnSpMk id="12" creationId="{ACB9C30D-B4C1-6ADA-EFC2-96FFEADCA44E}"/>
          </ac:cxnSpMkLst>
        </pc:cxnChg>
      </pc:sldChg>
      <pc:sldChg chg="addSp delSp modSp add mod delAnim modAnim">
        <pc:chgData name="Nguyen Chi Son" userId="606856d02e9d83ac" providerId="LiveId" clId="{916513A4-9BC5-408E-A99A-C1D2755C5876}" dt="2022-05-11T16:19:48.404" v="5610"/>
        <pc:sldMkLst>
          <pc:docMk/>
          <pc:sldMk cId="286503929" sldId="808"/>
        </pc:sldMkLst>
        <pc:spChg chg="mod">
          <ac:chgData name="Nguyen Chi Son" userId="606856d02e9d83ac" providerId="LiveId" clId="{916513A4-9BC5-408E-A99A-C1D2755C5876}" dt="2022-05-11T16:14:28.940" v="5530"/>
          <ac:spMkLst>
            <pc:docMk/>
            <pc:sldMk cId="286503929" sldId="808"/>
            <ac:spMk id="12" creationId="{6E5248AB-5B43-10A8-20C5-C721E7CAA91C}"/>
          </ac:spMkLst>
        </pc:spChg>
        <pc:spChg chg="mod">
          <ac:chgData name="Nguyen Chi Son" userId="606856d02e9d83ac" providerId="LiveId" clId="{916513A4-9BC5-408E-A99A-C1D2755C5876}" dt="2022-05-11T16:13:05.551" v="5272" actId="20577"/>
          <ac:spMkLst>
            <pc:docMk/>
            <pc:sldMk cId="286503929" sldId="808"/>
            <ac:spMk id="16" creationId="{860935B0-A104-7647-D62C-C30F309F2DEE}"/>
          </ac:spMkLst>
        </pc:spChg>
        <pc:graphicFrameChg chg="del">
          <ac:chgData name="Nguyen Chi Son" userId="606856d02e9d83ac" providerId="LiveId" clId="{916513A4-9BC5-408E-A99A-C1D2755C5876}" dt="2022-05-11T16:12:50.083" v="5191" actId="478"/>
          <ac:graphicFrameMkLst>
            <pc:docMk/>
            <pc:sldMk cId="286503929" sldId="808"/>
            <ac:graphicFrameMk id="22" creationId="{472B7855-EB66-4FCF-FC67-A22A01AF2675}"/>
          </ac:graphicFrameMkLst>
        </pc:graphicFrameChg>
        <pc:cxnChg chg="add mod">
          <ac:chgData name="Nguyen Chi Son" userId="606856d02e9d83ac" providerId="LiveId" clId="{916513A4-9BC5-408E-A99A-C1D2755C5876}" dt="2022-05-11T16:15:33.469" v="5551" actId="14100"/>
          <ac:cxnSpMkLst>
            <pc:docMk/>
            <pc:sldMk cId="286503929" sldId="808"/>
            <ac:cxnSpMk id="14" creationId="{8BB56A2F-EF13-B9C6-E0BE-31DB41468704}"/>
          </ac:cxnSpMkLst>
        </pc:cxnChg>
      </pc:sldChg>
    </pc:docChg>
  </pc:docChgLst>
  <pc:docChgLst>
    <pc:chgData name="Nguyen Chi Son" userId="606856d02e9d83ac" providerId="LiveId" clId="{0149E54D-9205-4D4C-ACD8-19B636DFBCD6}"/>
    <pc:docChg chg="undo custSel delSld modSld">
      <pc:chgData name="Nguyen Chi Son" userId="606856d02e9d83ac" providerId="LiveId" clId="{0149E54D-9205-4D4C-ACD8-19B636DFBCD6}" dt="2022-06-04T19:53:38.447" v="3262" actId="1076"/>
      <pc:docMkLst>
        <pc:docMk/>
      </pc:docMkLst>
      <pc:sldChg chg="modSp mod">
        <pc:chgData name="Nguyen Chi Son" userId="606856d02e9d83ac" providerId="LiveId" clId="{0149E54D-9205-4D4C-ACD8-19B636DFBCD6}" dt="2022-05-21T00:28:55.355" v="45" actId="20577"/>
        <pc:sldMkLst>
          <pc:docMk/>
          <pc:sldMk cId="2922349590" sldId="256"/>
        </pc:sldMkLst>
        <pc:spChg chg="mod">
          <ac:chgData name="Nguyen Chi Son" userId="606856d02e9d83ac" providerId="LiveId" clId="{0149E54D-9205-4D4C-ACD8-19B636DFBCD6}" dt="2022-05-21T00:28:55.355" v="45" actId="20577"/>
          <ac:spMkLst>
            <pc:docMk/>
            <pc:sldMk cId="2922349590" sldId="256"/>
            <ac:spMk id="136" creationId="{C574B640-0199-463F-87CA-8E3956B46E10}"/>
          </ac:spMkLst>
        </pc:spChg>
      </pc:sldChg>
      <pc:sldChg chg="modSp mod">
        <pc:chgData name="Nguyen Chi Son" userId="606856d02e9d83ac" providerId="LiveId" clId="{0149E54D-9205-4D4C-ACD8-19B636DFBCD6}" dt="2022-05-21T00:48:08.843" v="1074" actId="20577"/>
        <pc:sldMkLst>
          <pc:docMk/>
          <pc:sldMk cId="3319126272" sldId="622"/>
        </pc:sldMkLst>
        <pc:spChg chg="mod">
          <ac:chgData name="Nguyen Chi Son" userId="606856d02e9d83ac" providerId="LiveId" clId="{0149E54D-9205-4D4C-ACD8-19B636DFBCD6}" dt="2022-05-21T00:48:08.843" v="1074" actId="20577"/>
          <ac:spMkLst>
            <pc:docMk/>
            <pc:sldMk cId="3319126272" sldId="622"/>
            <ac:spMk id="2" creationId="{DAF08EC2-5D0D-48D9-855C-A59C0E5ED55B}"/>
          </ac:spMkLst>
        </pc:spChg>
      </pc:sldChg>
      <pc:sldChg chg="modSp mod">
        <pc:chgData name="Nguyen Chi Son" userId="606856d02e9d83ac" providerId="LiveId" clId="{0149E54D-9205-4D4C-ACD8-19B636DFBCD6}" dt="2022-05-21T00:29:05.134" v="82" actId="20577"/>
        <pc:sldMkLst>
          <pc:docMk/>
          <pc:sldMk cId="1033004166" sldId="675"/>
        </pc:sldMkLst>
        <pc:spChg chg="mod">
          <ac:chgData name="Nguyen Chi Son" userId="606856d02e9d83ac" providerId="LiveId" clId="{0149E54D-9205-4D4C-ACD8-19B636DFBCD6}" dt="2022-05-21T00:29:05.134" v="82" actId="20577"/>
          <ac:spMkLst>
            <pc:docMk/>
            <pc:sldMk cId="1033004166" sldId="675"/>
            <ac:spMk id="2" creationId="{DAF08EC2-5D0D-48D9-855C-A59C0E5ED55B}"/>
          </ac:spMkLst>
        </pc:spChg>
      </pc:sldChg>
      <pc:sldChg chg="addSp delSp modSp mod modAnim">
        <pc:chgData name="Nguyen Chi Son" userId="606856d02e9d83ac" providerId="LiveId" clId="{0149E54D-9205-4D4C-ACD8-19B636DFBCD6}" dt="2022-06-04T19:53:38.447" v="3262" actId="1076"/>
        <pc:sldMkLst>
          <pc:docMk/>
          <pc:sldMk cId="3014091475" sldId="782"/>
        </pc:sldMkLst>
        <pc:spChg chg="mod">
          <ac:chgData name="Nguyen Chi Son" userId="606856d02e9d83ac" providerId="LiveId" clId="{0149E54D-9205-4D4C-ACD8-19B636DFBCD6}" dt="2022-05-21T00:55:03.616" v="1323" actId="20577"/>
          <ac:spMkLst>
            <pc:docMk/>
            <pc:sldMk cId="3014091475" sldId="782"/>
            <ac:spMk id="2" creationId="{BA8A6260-CA4B-46A9-A06E-C71EE59E6992}"/>
          </ac:spMkLst>
        </pc:spChg>
        <pc:spChg chg="add mod">
          <ac:chgData name="Nguyen Chi Son" userId="606856d02e9d83ac" providerId="LiveId" clId="{0149E54D-9205-4D4C-ACD8-19B636DFBCD6}" dt="2022-05-21T00:56:50.727" v="1459" actId="1076"/>
          <ac:spMkLst>
            <pc:docMk/>
            <pc:sldMk cId="3014091475" sldId="782"/>
            <ac:spMk id="8" creationId="{CBCED125-8E53-ADE2-8F9F-80600B2C144C}"/>
          </ac:spMkLst>
        </pc:spChg>
        <pc:spChg chg="add mod">
          <ac:chgData name="Nguyen Chi Son" userId="606856d02e9d83ac" providerId="LiveId" clId="{0149E54D-9205-4D4C-ACD8-19B636DFBCD6}" dt="2022-06-04T19:53:01.895" v="3257" actId="1076"/>
          <ac:spMkLst>
            <pc:docMk/>
            <pc:sldMk cId="3014091475" sldId="782"/>
            <ac:spMk id="9" creationId="{E3A1964F-4B9E-0EEC-7228-640C17629044}"/>
          </ac:spMkLst>
        </pc:spChg>
        <pc:graphicFrameChg chg="add mod">
          <ac:chgData name="Nguyen Chi Son" userId="606856d02e9d83ac" providerId="LiveId" clId="{0149E54D-9205-4D4C-ACD8-19B636DFBCD6}" dt="2022-06-04T19:53:38.447" v="3262" actId="1076"/>
          <ac:graphicFrameMkLst>
            <pc:docMk/>
            <pc:sldMk cId="3014091475" sldId="782"/>
            <ac:graphicFrameMk id="10" creationId="{D82C8892-55F1-33B3-74AA-4FBDC97B1A9C}"/>
          </ac:graphicFrameMkLst>
        </pc:graphicFrameChg>
        <pc:picChg chg="add mod">
          <ac:chgData name="Nguyen Chi Son" userId="606856d02e9d83ac" providerId="LiveId" clId="{0149E54D-9205-4D4C-ACD8-19B636DFBCD6}" dt="2022-05-21T00:56:47.030" v="1458" actId="554"/>
          <ac:picMkLst>
            <pc:docMk/>
            <pc:sldMk cId="3014091475" sldId="782"/>
            <ac:picMk id="4" creationId="{DF579228-53E5-FD8D-156F-0F2FDEC8D617}"/>
          </ac:picMkLst>
        </pc:picChg>
        <pc:picChg chg="del">
          <ac:chgData name="Nguyen Chi Son" userId="606856d02e9d83ac" providerId="LiveId" clId="{0149E54D-9205-4D4C-ACD8-19B636DFBCD6}" dt="2022-05-21T00:48:11.881" v="1075" actId="478"/>
          <ac:picMkLst>
            <pc:docMk/>
            <pc:sldMk cId="3014091475" sldId="782"/>
            <ac:picMk id="5" creationId="{AA4208F4-211A-0DCD-2D56-84326C70DC42}"/>
          </ac:picMkLst>
        </pc:picChg>
        <pc:picChg chg="add mod">
          <ac:chgData name="Nguyen Chi Son" userId="606856d02e9d83ac" providerId="LiveId" clId="{0149E54D-9205-4D4C-ACD8-19B636DFBCD6}" dt="2022-05-21T00:56:47.030" v="1458" actId="554"/>
          <ac:picMkLst>
            <pc:docMk/>
            <pc:sldMk cId="3014091475" sldId="782"/>
            <ac:picMk id="7" creationId="{822F4E22-9A9F-0CE8-F770-68562A4ACCB3}"/>
          </ac:picMkLst>
        </pc:picChg>
      </pc:sldChg>
      <pc:sldChg chg="addSp delSp modSp mod">
        <pc:chgData name="Nguyen Chi Son" userId="606856d02e9d83ac" providerId="LiveId" clId="{0149E54D-9205-4D4C-ACD8-19B636DFBCD6}" dt="2022-05-21T00:42:04.567" v="1036" actId="1036"/>
        <pc:sldMkLst>
          <pc:docMk/>
          <pc:sldMk cId="4090454743" sldId="854"/>
        </pc:sldMkLst>
        <pc:spChg chg="mod">
          <ac:chgData name="Nguyen Chi Son" userId="606856d02e9d83ac" providerId="LiveId" clId="{0149E54D-9205-4D4C-ACD8-19B636DFBCD6}" dt="2022-05-21T00:30:05.040" v="437" actId="20577"/>
          <ac:spMkLst>
            <pc:docMk/>
            <pc:sldMk cId="4090454743" sldId="854"/>
            <ac:spMk id="2" creationId="{BA8A6260-CA4B-46A9-A06E-C71EE59E6992}"/>
          </ac:spMkLst>
        </pc:spChg>
        <pc:spChg chg="add mod">
          <ac:chgData name="Nguyen Chi Son" userId="606856d02e9d83ac" providerId="LiveId" clId="{0149E54D-9205-4D4C-ACD8-19B636DFBCD6}" dt="2022-05-21T00:39:17.840" v="884" actId="1035"/>
          <ac:spMkLst>
            <pc:docMk/>
            <pc:sldMk cId="4090454743" sldId="854"/>
            <ac:spMk id="18" creationId="{6FB222EC-568D-F1E2-85E2-B2D8E02C5C9F}"/>
          </ac:spMkLst>
        </pc:spChg>
        <pc:spChg chg="add mod">
          <ac:chgData name="Nguyen Chi Son" userId="606856d02e9d83ac" providerId="LiveId" clId="{0149E54D-9205-4D4C-ACD8-19B636DFBCD6}" dt="2022-05-21T00:39:17.840" v="884" actId="1035"/>
          <ac:spMkLst>
            <pc:docMk/>
            <pc:sldMk cId="4090454743" sldId="854"/>
            <ac:spMk id="19" creationId="{AFD59EF4-408B-D470-D0B1-674C61F73410}"/>
          </ac:spMkLst>
        </pc:spChg>
        <pc:spChg chg="add mod">
          <ac:chgData name="Nguyen Chi Son" userId="606856d02e9d83ac" providerId="LiveId" clId="{0149E54D-9205-4D4C-ACD8-19B636DFBCD6}" dt="2022-05-21T00:39:17.840" v="884" actId="1035"/>
          <ac:spMkLst>
            <pc:docMk/>
            <pc:sldMk cId="4090454743" sldId="854"/>
            <ac:spMk id="20" creationId="{517FA567-24D6-B97B-A326-F26D28444A85}"/>
          </ac:spMkLst>
        </pc:spChg>
        <pc:spChg chg="add mod">
          <ac:chgData name="Nguyen Chi Son" userId="606856d02e9d83ac" providerId="LiveId" clId="{0149E54D-9205-4D4C-ACD8-19B636DFBCD6}" dt="2022-05-21T00:39:17.840" v="884" actId="1035"/>
          <ac:spMkLst>
            <pc:docMk/>
            <pc:sldMk cId="4090454743" sldId="854"/>
            <ac:spMk id="21" creationId="{6A27FD37-6709-C90C-F7A6-4F75721055C5}"/>
          </ac:spMkLst>
        </pc:spChg>
        <pc:spChg chg="add mod">
          <ac:chgData name="Nguyen Chi Son" userId="606856d02e9d83ac" providerId="LiveId" clId="{0149E54D-9205-4D4C-ACD8-19B636DFBCD6}" dt="2022-05-21T00:42:04.567" v="1036" actId="1036"/>
          <ac:spMkLst>
            <pc:docMk/>
            <pc:sldMk cId="4090454743" sldId="854"/>
            <ac:spMk id="35" creationId="{86905E33-4D46-8F36-5CEB-D39A3933A9D3}"/>
          </ac:spMkLst>
        </pc:spChg>
        <pc:graphicFrameChg chg="del">
          <ac:chgData name="Nguyen Chi Son" userId="606856d02e9d83ac" providerId="LiveId" clId="{0149E54D-9205-4D4C-ACD8-19B636DFBCD6}" dt="2022-05-21T00:30:21.029" v="438" actId="478"/>
          <ac:graphicFrameMkLst>
            <pc:docMk/>
            <pc:sldMk cId="4090454743" sldId="854"/>
            <ac:graphicFrameMk id="12" creationId="{84185084-70EC-EBD8-5111-9144DBB85E1F}"/>
          </ac:graphicFrameMkLst>
        </pc:graphicFrameChg>
        <pc:graphicFrameChg chg="del">
          <ac:chgData name="Nguyen Chi Son" userId="606856d02e9d83ac" providerId="LiveId" clId="{0149E54D-9205-4D4C-ACD8-19B636DFBCD6}" dt="2022-05-21T00:30:21.029" v="438" actId="478"/>
          <ac:graphicFrameMkLst>
            <pc:docMk/>
            <pc:sldMk cId="4090454743" sldId="854"/>
            <ac:graphicFrameMk id="16" creationId="{D483CCB7-4CCA-0032-63B9-7342789D705F}"/>
          </ac:graphicFrameMkLst>
        </pc:graphicFrameChg>
        <pc:graphicFrameChg chg="del">
          <ac:chgData name="Nguyen Chi Son" userId="606856d02e9d83ac" providerId="LiveId" clId="{0149E54D-9205-4D4C-ACD8-19B636DFBCD6}" dt="2022-05-21T00:29:11.408" v="84" actId="478"/>
          <ac:graphicFrameMkLst>
            <pc:docMk/>
            <pc:sldMk cId="4090454743" sldId="854"/>
            <ac:graphicFrameMk id="17" creationId="{E63F3566-614F-4B24-14CC-8CC106DA0952}"/>
          </ac:graphicFrameMkLst>
        </pc:graphicFrameChg>
        <pc:picChg chg="add mod">
          <ac:chgData name="Nguyen Chi Son" userId="606856d02e9d83ac" providerId="LiveId" clId="{0149E54D-9205-4D4C-ACD8-19B636DFBCD6}" dt="2022-05-21T00:39:17.840" v="884" actId="1035"/>
          <ac:picMkLst>
            <pc:docMk/>
            <pc:sldMk cId="4090454743" sldId="854"/>
            <ac:picMk id="4" creationId="{D071DF63-8F2D-F0EB-3D57-95A46F1CB44D}"/>
          </ac:picMkLst>
        </pc:picChg>
        <pc:picChg chg="add mod">
          <ac:chgData name="Nguyen Chi Son" userId="606856d02e9d83ac" providerId="LiveId" clId="{0149E54D-9205-4D4C-ACD8-19B636DFBCD6}" dt="2022-05-21T00:39:17.840" v="884" actId="1035"/>
          <ac:picMkLst>
            <pc:docMk/>
            <pc:sldMk cId="4090454743" sldId="854"/>
            <ac:picMk id="6" creationId="{26F8150F-F852-9591-C51F-C296A658E4A9}"/>
          </ac:picMkLst>
        </pc:picChg>
        <pc:picChg chg="del">
          <ac:chgData name="Nguyen Chi Son" userId="606856d02e9d83ac" providerId="LiveId" clId="{0149E54D-9205-4D4C-ACD8-19B636DFBCD6}" dt="2022-05-21T00:29:08.163" v="83" actId="478"/>
          <ac:picMkLst>
            <pc:docMk/>
            <pc:sldMk cId="4090454743" sldId="854"/>
            <ac:picMk id="8" creationId="{27D8CBAF-A2BC-C6D2-221A-47A267564E4C}"/>
          </ac:picMkLst>
        </pc:picChg>
        <pc:picChg chg="add mod">
          <ac:chgData name="Nguyen Chi Son" userId="606856d02e9d83ac" providerId="LiveId" clId="{0149E54D-9205-4D4C-ACD8-19B636DFBCD6}" dt="2022-05-21T00:39:17.840" v="884" actId="1035"/>
          <ac:picMkLst>
            <pc:docMk/>
            <pc:sldMk cId="4090454743" sldId="854"/>
            <ac:picMk id="9" creationId="{DA55235F-7765-77AA-DDD6-93A5D4D51A4E}"/>
          </ac:picMkLst>
        </pc:picChg>
        <pc:picChg chg="add mod">
          <ac:chgData name="Nguyen Chi Son" userId="606856d02e9d83ac" providerId="LiveId" clId="{0149E54D-9205-4D4C-ACD8-19B636DFBCD6}" dt="2022-05-21T00:39:17.840" v="884" actId="1035"/>
          <ac:picMkLst>
            <pc:docMk/>
            <pc:sldMk cId="4090454743" sldId="854"/>
            <ac:picMk id="13" creationId="{760D78CD-9463-29C1-BB1B-7761F7C587DA}"/>
          </ac:picMkLst>
        </pc:picChg>
        <pc:picChg chg="add del">
          <ac:chgData name="Nguyen Chi Son" userId="606856d02e9d83ac" providerId="LiveId" clId="{0149E54D-9205-4D4C-ACD8-19B636DFBCD6}" dt="2022-05-21T00:39:25.995" v="886" actId="22"/>
          <ac:picMkLst>
            <pc:docMk/>
            <pc:sldMk cId="4090454743" sldId="854"/>
            <ac:picMk id="22" creationId="{A63E9FAD-14D1-A770-5C0A-8C817ABD458F}"/>
          </ac:picMkLst>
        </pc:picChg>
        <pc:picChg chg="add del mod">
          <ac:chgData name="Nguyen Chi Son" userId="606856d02e9d83ac" providerId="LiveId" clId="{0149E54D-9205-4D4C-ACD8-19B636DFBCD6}" dt="2022-05-21T00:40:23.304" v="902" actId="478"/>
          <ac:picMkLst>
            <pc:docMk/>
            <pc:sldMk cId="4090454743" sldId="854"/>
            <ac:picMk id="24" creationId="{616B53A7-5D36-8542-3F1C-F401D23EF398}"/>
          </ac:picMkLst>
        </pc:picChg>
        <pc:picChg chg="add mod">
          <ac:chgData name="Nguyen Chi Son" userId="606856d02e9d83ac" providerId="LiveId" clId="{0149E54D-9205-4D4C-ACD8-19B636DFBCD6}" dt="2022-05-21T00:41:26.539" v="925" actId="1076"/>
          <ac:picMkLst>
            <pc:docMk/>
            <pc:sldMk cId="4090454743" sldId="854"/>
            <ac:picMk id="26" creationId="{3FF536CC-C04F-AD09-299A-F95325E4CFCE}"/>
          </ac:picMkLst>
        </pc:picChg>
        <pc:picChg chg="add del mod">
          <ac:chgData name="Nguyen Chi Son" userId="606856d02e9d83ac" providerId="LiveId" clId="{0149E54D-9205-4D4C-ACD8-19B636DFBCD6}" dt="2022-05-21T00:40:08.394" v="899" actId="478"/>
          <ac:picMkLst>
            <pc:docMk/>
            <pc:sldMk cId="4090454743" sldId="854"/>
            <ac:picMk id="28" creationId="{24601B07-C917-C308-0E39-1CABA9E6EDAC}"/>
          </ac:picMkLst>
        </pc:picChg>
        <pc:picChg chg="add del mod">
          <ac:chgData name="Nguyen Chi Son" userId="606856d02e9d83ac" providerId="LiveId" clId="{0149E54D-9205-4D4C-ACD8-19B636DFBCD6}" dt="2022-05-21T00:40:51.162" v="916" actId="478"/>
          <ac:picMkLst>
            <pc:docMk/>
            <pc:sldMk cId="4090454743" sldId="854"/>
            <ac:picMk id="30" creationId="{5F76175F-B9D5-724D-D231-79A11370955A}"/>
          </ac:picMkLst>
        </pc:picChg>
        <pc:picChg chg="add del mod">
          <ac:chgData name="Nguyen Chi Son" userId="606856d02e9d83ac" providerId="LiveId" clId="{0149E54D-9205-4D4C-ACD8-19B636DFBCD6}" dt="2022-05-21T00:41:00.379" v="917" actId="478"/>
          <ac:picMkLst>
            <pc:docMk/>
            <pc:sldMk cId="4090454743" sldId="854"/>
            <ac:picMk id="32" creationId="{2CCFC943-9248-970D-ADF1-C2672804A823}"/>
          </ac:picMkLst>
        </pc:picChg>
        <pc:picChg chg="add mod">
          <ac:chgData name="Nguyen Chi Son" userId="606856d02e9d83ac" providerId="LiveId" clId="{0149E54D-9205-4D4C-ACD8-19B636DFBCD6}" dt="2022-05-21T00:41:57.003" v="1031" actId="1076"/>
          <ac:picMkLst>
            <pc:docMk/>
            <pc:sldMk cId="4090454743" sldId="854"/>
            <ac:picMk id="34" creationId="{1C61670B-C49D-2E30-F99B-2F39532066AA}"/>
          </ac:picMkLst>
        </pc:picChg>
        <pc:cxnChg chg="del">
          <ac:chgData name="Nguyen Chi Son" userId="606856d02e9d83ac" providerId="LiveId" clId="{0149E54D-9205-4D4C-ACD8-19B636DFBCD6}" dt="2022-05-21T00:30:21.029" v="438" actId="478"/>
          <ac:cxnSpMkLst>
            <pc:docMk/>
            <pc:sldMk cId="4090454743" sldId="854"/>
            <ac:cxnSpMk id="11" creationId="{7C222C8C-65D6-D4BC-393F-FE48AF9AD69A}"/>
          </ac:cxnSpMkLst>
        </pc:cxnChg>
        <pc:cxnChg chg="del">
          <ac:chgData name="Nguyen Chi Son" userId="606856d02e9d83ac" providerId="LiveId" clId="{0149E54D-9205-4D4C-ACD8-19B636DFBCD6}" dt="2022-05-21T00:30:21.029" v="438" actId="478"/>
          <ac:cxnSpMkLst>
            <pc:docMk/>
            <pc:sldMk cId="4090454743" sldId="854"/>
            <ac:cxnSpMk id="14" creationId="{7C35BDA8-ACA2-295E-15FC-6EEA918DD5D7}"/>
          </ac:cxnSpMkLst>
        </pc:cxnChg>
      </pc:sldChg>
      <pc:sldChg chg="addSp modSp mod">
        <pc:chgData name="Nguyen Chi Son" userId="606856d02e9d83ac" providerId="LiveId" clId="{0149E54D-9205-4D4C-ACD8-19B636DFBCD6}" dt="2022-05-21T00:39:00.532" v="870" actId="20577"/>
        <pc:sldMkLst>
          <pc:docMk/>
          <pc:sldMk cId="3086765662" sldId="871"/>
        </pc:sldMkLst>
        <pc:spChg chg="mod">
          <ac:chgData name="Nguyen Chi Son" userId="606856d02e9d83ac" providerId="LiveId" clId="{0149E54D-9205-4D4C-ACD8-19B636DFBCD6}" dt="2022-05-21T00:38:09.549" v="704" actId="20577"/>
          <ac:spMkLst>
            <pc:docMk/>
            <pc:sldMk cId="3086765662" sldId="871"/>
            <ac:spMk id="19" creationId="{9C339D16-68E4-43C4-A62E-D0146138D23B}"/>
          </ac:spMkLst>
        </pc:spChg>
        <pc:spChg chg="mod">
          <ac:chgData name="Nguyen Chi Son" userId="606856d02e9d83ac" providerId="LiveId" clId="{0149E54D-9205-4D4C-ACD8-19B636DFBCD6}" dt="2022-05-21T00:38:36.785" v="756" actId="1035"/>
          <ac:spMkLst>
            <pc:docMk/>
            <pc:sldMk cId="3086765662" sldId="871"/>
            <ac:spMk id="20" creationId="{AA812A8D-1184-096F-7DA1-2E4382EF0D68}"/>
          </ac:spMkLst>
        </pc:spChg>
        <pc:spChg chg="mod">
          <ac:chgData name="Nguyen Chi Son" userId="606856d02e9d83ac" providerId="LiveId" clId="{0149E54D-9205-4D4C-ACD8-19B636DFBCD6}" dt="2022-05-21T00:39:00.532" v="870" actId="20577"/>
          <ac:spMkLst>
            <pc:docMk/>
            <pc:sldMk cId="3086765662" sldId="871"/>
            <ac:spMk id="21" creationId="{F9E2EBBC-7647-CD87-6AB5-DE097EE238A8}"/>
          </ac:spMkLst>
        </pc:spChg>
        <pc:picChg chg="add mod">
          <ac:chgData name="Nguyen Chi Son" userId="606856d02e9d83ac" providerId="LiveId" clId="{0149E54D-9205-4D4C-ACD8-19B636DFBCD6}" dt="2022-05-21T00:38:32.557" v="735" actId="1035"/>
          <ac:picMkLst>
            <pc:docMk/>
            <pc:sldMk cId="3086765662" sldId="871"/>
            <ac:picMk id="3" creationId="{15130B80-4A63-2A52-A735-A6C8EFB0F1C1}"/>
          </ac:picMkLst>
        </pc:picChg>
      </pc:sldChg>
      <pc:sldChg chg="del">
        <pc:chgData name="Nguyen Chi Son" userId="606856d02e9d83ac" providerId="LiveId" clId="{0149E54D-9205-4D4C-ACD8-19B636DFBCD6}" dt="2022-05-21T00:57:59.723" v="1461" actId="47"/>
        <pc:sldMkLst>
          <pc:docMk/>
          <pc:sldMk cId="2506950628" sldId="872"/>
        </pc:sldMkLst>
      </pc:sldChg>
      <pc:sldChg chg="del">
        <pc:chgData name="Nguyen Chi Son" userId="606856d02e9d83ac" providerId="LiveId" clId="{0149E54D-9205-4D4C-ACD8-19B636DFBCD6}" dt="2022-05-21T01:10:26.186" v="3204" actId="47"/>
        <pc:sldMkLst>
          <pc:docMk/>
          <pc:sldMk cId="499882432" sldId="873"/>
        </pc:sldMkLst>
      </pc:sldChg>
      <pc:sldChg chg="del">
        <pc:chgData name="Nguyen Chi Son" userId="606856d02e9d83ac" providerId="LiveId" clId="{0149E54D-9205-4D4C-ACD8-19B636DFBCD6}" dt="2022-05-21T01:10:26.186" v="3204" actId="47"/>
        <pc:sldMkLst>
          <pc:docMk/>
          <pc:sldMk cId="265803386" sldId="874"/>
        </pc:sldMkLst>
      </pc:sldChg>
      <pc:sldChg chg="addSp delSp modSp mod modAnim">
        <pc:chgData name="Nguyen Chi Son" userId="606856d02e9d83ac" providerId="LiveId" clId="{0149E54D-9205-4D4C-ACD8-19B636DFBCD6}" dt="2022-05-21T01:00:31.457" v="1934" actId="1035"/>
        <pc:sldMkLst>
          <pc:docMk/>
          <pc:sldMk cId="1193280490" sldId="875"/>
        </pc:sldMkLst>
        <pc:spChg chg="mod">
          <ac:chgData name="Nguyen Chi Son" userId="606856d02e9d83ac" providerId="LiveId" clId="{0149E54D-9205-4D4C-ACD8-19B636DFBCD6}" dt="2022-05-21T00:59:34.349" v="1682" actId="20577"/>
          <ac:spMkLst>
            <pc:docMk/>
            <pc:sldMk cId="1193280490" sldId="875"/>
            <ac:spMk id="19" creationId="{9C339D16-68E4-43C4-A62E-D0146138D23B}"/>
          </ac:spMkLst>
        </pc:spChg>
        <pc:spChg chg="mod">
          <ac:chgData name="Nguyen Chi Son" userId="606856d02e9d83ac" providerId="LiveId" clId="{0149E54D-9205-4D4C-ACD8-19B636DFBCD6}" dt="2022-05-21T01:00:31.457" v="1934" actId="1035"/>
          <ac:spMkLst>
            <pc:docMk/>
            <pc:sldMk cId="1193280490" sldId="875"/>
            <ac:spMk id="20" creationId="{AA812A8D-1184-096F-7DA1-2E4382EF0D68}"/>
          </ac:spMkLst>
        </pc:spChg>
        <pc:spChg chg="mod">
          <ac:chgData name="Nguyen Chi Son" userId="606856d02e9d83ac" providerId="LiveId" clId="{0149E54D-9205-4D4C-ACD8-19B636DFBCD6}" dt="2022-05-21T01:00:31.457" v="1934" actId="1035"/>
          <ac:spMkLst>
            <pc:docMk/>
            <pc:sldMk cId="1193280490" sldId="875"/>
            <ac:spMk id="21" creationId="{F9E2EBBC-7647-CD87-6AB5-DE097EE238A8}"/>
          </ac:spMkLst>
        </pc:spChg>
        <pc:picChg chg="add mod">
          <ac:chgData name="Nguyen Chi Son" userId="606856d02e9d83ac" providerId="LiveId" clId="{0149E54D-9205-4D4C-ACD8-19B636DFBCD6}" dt="2022-05-21T00:59:29.278" v="1667" actId="1076"/>
          <ac:picMkLst>
            <pc:docMk/>
            <pc:sldMk cId="1193280490" sldId="875"/>
            <ac:picMk id="3" creationId="{8FC54498-FD53-41A0-BEAC-7C2A0B6294A4}"/>
          </ac:picMkLst>
        </pc:picChg>
        <pc:picChg chg="del">
          <ac:chgData name="Nguyen Chi Son" userId="606856d02e9d83ac" providerId="LiveId" clId="{0149E54D-9205-4D4C-ACD8-19B636DFBCD6}" dt="2022-05-21T00:58:36.555" v="1462" actId="478"/>
          <ac:picMkLst>
            <pc:docMk/>
            <pc:sldMk cId="1193280490" sldId="875"/>
            <ac:picMk id="1026" creationId="{1201A7C3-A1DB-467A-3390-7E545F105B64}"/>
          </ac:picMkLst>
        </pc:picChg>
        <pc:picChg chg="del">
          <ac:chgData name="Nguyen Chi Son" userId="606856d02e9d83ac" providerId="LiveId" clId="{0149E54D-9205-4D4C-ACD8-19B636DFBCD6}" dt="2022-05-21T00:58:37.167" v="1463" actId="478"/>
          <ac:picMkLst>
            <pc:docMk/>
            <pc:sldMk cId="1193280490" sldId="875"/>
            <ac:picMk id="1028" creationId="{C574933C-A5A8-8C1E-C0CA-86C3ED2AE062}"/>
          </ac:picMkLst>
        </pc:picChg>
      </pc:sldChg>
      <pc:sldChg chg="addSp delSp modSp mod delAnim modAnim">
        <pc:chgData name="Nguyen Chi Son" userId="606856d02e9d83ac" providerId="LiveId" clId="{0149E54D-9205-4D4C-ACD8-19B636DFBCD6}" dt="2022-05-21T01:10:45.058" v="3205"/>
        <pc:sldMkLst>
          <pc:docMk/>
          <pc:sldMk cId="2252974847" sldId="876"/>
        </pc:sldMkLst>
        <pc:spChg chg="mod">
          <ac:chgData name="Nguyen Chi Son" userId="606856d02e9d83ac" providerId="LiveId" clId="{0149E54D-9205-4D4C-ACD8-19B636DFBCD6}" dt="2022-05-21T01:01:20.534" v="2101" actId="20577"/>
          <ac:spMkLst>
            <pc:docMk/>
            <pc:sldMk cId="2252974847" sldId="876"/>
            <ac:spMk id="19" creationId="{9C339D16-68E4-43C4-A62E-D0146138D23B}"/>
          </ac:spMkLst>
        </pc:spChg>
        <pc:spChg chg="mod">
          <ac:chgData name="Nguyen Chi Son" userId="606856d02e9d83ac" providerId="LiveId" clId="{0149E54D-9205-4D4C-ACD8-19B636DFBCD6}" dt="2022-05-21T01:01:40.518" v="2141" actId="1035"/>
          <ac:spMkLst>
            <pc:docMk/>
            <pc:sldMk cId="2252974847" sldId="876"/>
            <ac:spMk id="20" creationId="{AA812A8D-1184-096F-7DA1-2E4382EF0D68}"/>
          </ac:spMkLst>
        </pc:spChg>
        <pc:spChg chg="del">
          <ac:chgData name="Nguyen Chi Son" userId="606856d02e9d83ac" providerId="LiveId" clId="{0149E54D-9205-4D4C-ACD8-19B636DFBCD6}" dt="2022-05-21T01:01:34.259" v="2102" actId="478"/>
          <ac:spMkLst>
            <pc:docMk/>
            <pc:sldMk cId="2252974847" sldId="876"/>
            <ac:spMk id="21" creationId="{F9E2EBBC-7647-CD87-6AB5-DE097EE238A8}"/>
          </ac:spMkLst>
        </pc:spChg>
        <pc:picChg chg="del">
          <ac:chgData name="Nguyen Chi Son" userId="606856d02e9d83ac" providerId="LiveId" clId="{0149E54D-9205-4D4C-ACD8-19B636DFBCD6}" dt="2022-05-21T01:00:37.509" v="1935" actId="478"/>
          <ac:picMkLst>
            <pc:docMk/>
            <pc:sldMk cId="2252974847" sldId="876"/>
            <ac:picMk id="3" creationId="{B9C073E3-8021-4252-2A49-B22BF6F3C096}"/>
          </ac:picMkLst>
        </pc:picChg>
        <pc:picChg chg="add mod">
          <ac:chgData name="Nguyen Chi Son" userId="606856d02e9d83ac" providerId="LiveId" clId="{0149E54D-9205-4D4C-ACD8-19B636DFBCD6}" dt="2022-05-21T01:01:15.465" v="2086" actId="1036"/>
          <ac:picMkLst>
            <pc:docMk/>
            <pc:sldMk cId="2252974847" sldId="876"/>
            <ac:picMk id="4" creationId="{A1202F95-6536-CCB7-4962-4FD3D8F54941}"/>
          </ac:picMkLst>
        </pc:picChg>
        <pc:picChg chg="add mod">
          <ac:chgData name="Nguyen Chi Son" userId="606856d02e9d83ac" providerId="LiveId" clId="{0149E54D-9205-4D4C-ACD8-19B636DFBCD6}" dt="2022-05-21T01:01:53.925" v="2146" actId="1076"/>
          <ac:picMkLst>
            <pc:docMk/>
            <pc:sldMk cId="2252974847" sldId="876"/>
            <ac:picMk id="6" creationId="{F5948250-3AAD-4A76-4AAA-40709B943BDF}"/>
          </ac:picMkLst>
        </pc:picChg>
      </pc:sldChg>
      <pc:sldChg chg="addSp delSp modSp mod delAnim modAnim">
        <pc:chgData name="Nguyen Chi Son" userId="606856d02e9d83ac" providerId="LiveId" clId="{0149E54D-9205-4D4C-ACD8-19B636DFBCD6}" dt="2022-05-21T01:10:53.617" v="3210"/>
        <pc:sldMkLst>
          <pc:docMk/>
          <pc:sldMk cId="2807470781" sldId="878"/>
        </pc:sldMkLst>
        <pc:spChg chg="del">
          <ac:chgData name="Nguyen Chi Son" userId="606856d02e9d83ac" providerId="LiveId" clId="{0149E54D-9205-4D4C-ACD8-19B636DFBCD6}" dt="2022-05-21T01:04:52.724" v="2584" actId="478"/>
          <ac:spMkLst>
            <pc:docMk/>
            <pc:sldMk cId="2807470781" sldId="878"/>
            <ac:spMk id="7" creationId="{A080DEFD-489E-988C-0BFE-BBFE71500792}"/>
          </ac:spMkLst>
        </pc:spChg>
        <pc:spChg chg="del">
          <ac:chgData name="Nguyen Chi Son" userId="606856d02e9d83ac" providerId="LiveId" clId="{0149E54D-9205-4D4C-ACD8-19B636DFBCD6}" dt="2022-05-21T01:04:52.724" v="2584" actId="478"/>
          <ac:spMkLst>
            <pc:docMk/>
            <pc:sldMk cId="2807470781" sldId="878"/>
            <ac:spMk id="8" creationId="{244A0E4D-9B81-4897-807D-E1D9457208B5}"/>
          </ac:spMkLst>
        </pc:spChg>
        <pc:spChg chg="del">
          <ac:chgData name="Nguyen Chi Son" userId="606856d02e9d83ac" providerId="LiveId" clId="{0149E54D-9205-4D4C-ACD8-19B636DFBCD6}" dt="2022-05-21T01:04:52.724" v="2584" actId="478"/>
          <ac:spMkLst>
            <pc:docMk/>
            <pc:sldMk cId="2807470781" sldId="878"/>
            <ac:spMk id="10" creationId="{9C465F6D-1B7D-9313-CFF2-AE1334FABFC4}"/>
          </ac:spMkLst>
        </pc:spChg>
        <pc:spChg chg="del">
          <ac:chgData name="Nguyen Chi Son" userId="606856d02e9d83ac" providerId="LiveId" clId="{0149E54D-9205-4D4C-ACD8-19B636DFBCD6}" dt="2022-05-21T01:04:52.724" v="2584" actId="478"/>
          <ac:spMkLst>
            <pc:docMk/>
            <pc:sldMk cId="2807470781" sldId="878"/>
            <ac:spMk id="11" creationId="{2E9206E3-6687-E70E-6A4F-C896033B4B0B}"/>
          </ac:spMkLst>
        </pc:spChg>
        <pc:spChg chg="mod">
          <ac:chgData name="Nguyen Chi Son" userId="606856d02e9d83ac" providerId="LiveId" clId="{0149E54D-9205-4D4C-ACD8-19B636DFBCD6}" dt="2022-05-21T01:07:02.780" v="2808" actId="57"/>
          <ac:spMkLst>
            <pc:docMk/>
            <pc:sldMk cId="2807470781" sldId="878"/>
            <ac:spMk id="19" creationId="{9C339D16-68E4-43C4-A62E-D0146138D23B}"/>
          </ac:spMkLst>
        </pc:spChg>
        <pc:spChg chg="add mod">
          <ac:chgData name="Nguyen Chi Son" userId="606856d02e9d83ac" providerId="LiveId" clId="{0149E54D-9205-4D4C-ACD8-19B636DFBCD6}" dt="2022-05-21T01:06:30.368" v="2717" actId="20577"/>
          <ac:spMkLst>
            <pc:docMk/>
            <pc:sldMk cId="2807470781" sldId="878"/>
            <ac:spMk id="20" creationId="{D44CAD79-A506-7824-5AF2-0BF1B50BC7E5}"/>
          </ac:spMkLst>
        </pc:spChg>
        <pc:spChg chg="add mod">
          <ac:chgData name="Nguyen Chi Son" userId="606856d02e9d83ac" providerId="LiveId" clId="{0149E54D-9205-4D4C-ACD8-19B636DFBCD6}" dt="2022-05-21T01:06:09.587" v="2617" actId="1036"/>
          <ac:spMkLst>
            <pc:docMk/>
            <pc:sldMk cId="2807470781" sldId="878"/>
            <ac:spMk id="21" creationId="{C682610E-3317-4F90-7ECB-773A7D5DF772}"/>
          </ac:spMkLst>
        </pc:spChg>
        <pc:spChg chg="add mod">
          <ac:chgData name="Nguyen Chi Son" userId="606856d02e9d83ac" providerId="LiveId" clId="{0149E54D-9205-4D4C-ACD8-19B636DFBCD6}" dt="2022-05-21T01:07:26.367" v="2835" actId="122"/>
          <ac:spMkLst>
            <pc:docMk/>
            <pc:sldMk cId="2807470781" sldId="878"/>
            <ac:spMk id="23" creationId="{962E3443-2CD8-A1AD-B298-FE27A3F72F74}"/>
          </ac:spMkLst>
        </pc:spChg>
        <pc:spChg chg="add mod">
          <ac:chgData name="Nguyen Chi Son" userId="606856d02e9d83ac" providerId="LiveId" clId="{0149E54D-9205-4D4C-ACD8-19B636DFBCD6}" dt="2022-05-21T01:06:09.587" v="2617" actId="1036"/>
          <ac:spMkLst>
            <pc:docMk/>
            <pc:sldMk cId="2807470781" sldId="878"/>
            <ac:spMk id="24" creationId="{0793D649-36A9-CF33-9D03-2B6473996BC4}"/>
          </ac:spMkLst>
        </pc:spChg>
        <pc:graphicFrameChg chg="del">
          <ac:chgData name="Nguyen Chi Son" userId="606856d02e9d83ac" providerId="LiveId" clId="{0149E54D-9205-4D4C-ACD8-19B636DFBCD6}" dt="2022-05-21T01:04:52.724" v="2584" actId="478"/>
          <ac:graphicFrameMkLst>
            <pc:docMk/>
            <pc:sldMk cId="2807470781" sldId="878"/>
            <ac:graphicFrameMk id="12" creationId="{11900353-71AA-6E9A-0ECA-B65BE49CBCAA}"/>
          </ac:graphicFrameMkLst>
        </pc:graphicFrameChg>
        <pc:graphicFrameChg chg="del">
          <ac:chgData name="Nguyen Chi Son" userId="606856d02e9d83ac" providerId="LiveId" clId="{0149E54D-9205-4D4C-ACD8-19B636DFBCD6}" dt="2022-05-21T01:04:52.724" v="2584" actId="478"/>
          <ac:graphicFrameMkLst>
            <pc:docMk/>
            <pc:sldMk cId="2807470781" sldId="878"/>
            <ac:graphicFrameMk id="13" creationId="{EFF5A6C2-47F1-E82D-C354-A84B737F8D9B}"/>
          </ac:graphicFrameMkLst>
        </pc:graphicFrameChg>
        <pc:graphicFrameChg chg="del">
          <ac:chgData name="Nguyen Chi Son" userId="606856d02e9d83ac" providerId="LiveId" clId="{0149E54D-9205-4D4C-ACD8-19B636DFBCD6}" dt="2022-05-21T01:03:41.498" v="2148" actId="478"/>
          <ac:graphicFrameMkLst>
            <pc:docMk/>
            <pc:sldMk cId="2807470781" sldId="878"/>
            <ac:graphicFrameMk id="25" creationId="{E304FA1F-962E-BB2C-3DBD-7BE03B5A2FF6}"/>
          </ac:graphicFrameMkLst>
        </pc:graphicFrameChg>
        <pc:graphicFrameChg chg="del">
          <ac:chgData name="Nguyen Chi Son" userId="606856d02e9d83ac" providerId="LiveId" clId="{0149E54D-9205-4D4C-ACD8-19B636DFBCD6}" dt="2022-05-21T01:03:41.498" v="2148" actId="478"/>
          <ac:graphicFrameMkLst>
            <pc:docMk/>
            <pc:sldMk cId="2807470781" sldId="878"/>
            <ac:graphicFrameMk id="26" creationId="{465D2AD2-348D-06FE-96EB-4D8E973F8F8C}"/>
          </ac:graphicFrameMkLst>
        </pc:graphicFrameChg>
        <pc:graphicFrameChg chg="del">
          <ac:chgData name="Nguyen Chi Son" userId="606856d02e9d83ac" providerId="LiveId" clId="{0149E54D-9205-4D4C-ACD8-19B636DFBCD6}" dt="2022-05-21T01:03:41.498" v="2148" actId="478"/>
          <ac:graphicFrameMkLst>
            <pc:docMk/>
            <pc:sldMk cId="2807470781" sldId="878"/>
            <ac:graphicFrameMk id="27" creationId="{CEA9C906-3722-C50B-F586-11CC1DA2490C}"/>
          </ac:graphicFrameMkLst>
        </pc:graphicFrameChg>
        <pc:graphicFrameChg chg="add del mod">
          <ac:chgData name="Nguyen Chi Son" userId="606856d02e9d83ac" providerId="LiveId" clId="{0149E54D-9205-4D4C-ACD8-19B636DFBCD6}" dt="2022-05-21T01:06:33.414" v="2718" actId="478"/>
          <ac:graphicFrameMkLst>
            <pc:docMk/>
            <pc:sldMk cId="2807470781" sldId="878"/>
            <ac:graphicFrameMk id="28" creationId="{70D0EBC5-4BE7-4E5E-DAD3-43CC500C0D29}"/>
          </ac:graphicFrameMkLst>
        </pc:graphicFrameChg>
        <pc:graphicFrameChg chg="add del mod">
          <ac:chgData name="Nguyen Chi Son" userId="606856d02e9d83ac" providerId="LiveId" clId="{0149E54D-9205-4D4C-ACD8-19B636DFBCD6}" dt="2022-05-21T01:07:27.358" v="2836" actId="478"/>
          <ac:graphicFrameMkLst>
            <pc:docMk/>
            <pc:sldMk cId="2807470781" sldId="878"/>
            <ac:graphicFrameMk id="29" creationId="{857CC70D-6809-6596-D71E-707E3A40A592}"/>
          </ac:graphicFrameMkLst>
        </pc:graphicFrameChg>
        <pc:picChg chg="add mod">
          <ac:chgData name="Nguyen Chi Son" userId="606856d02e9d83ac" providerId="LiveId" clId="{0149E54D-9205-4D4C-ACD8-19B636DFBCD6}" dt="2022-05-21T01:05:05.708" v="2588" actId="1076"/>
          <ac:picMkLst>
            <pc:docMk/>
            <pc:sldMk cId="2807470781" sldId="878"/>
            <ac:picMk id="3" creationId="{60505387-DF1D-1250-3F44-C4D55C69D19D}"/>
          </ac:picMkLst>
        </pc:picChg>
        <pc:picChg chg="del">
          <ac:chgData name="Nguyen Chi Son" userId="606856d02e9d83ac" providerId="LiveId" clId="{0149E54D-9205-4D4C-ACD8-19B636DFBCD6}" dt="2022-05-21T01:03:40.013" v="2147" actId="478"/>
          <ac:picMkLst>
            <pc:docMk/>
            <pc:sldMk cId="2807470781" sldId="878"/>
            <ac:picMk id="2050" creationId="{83B8755A-A0D8-E70B-1A01-42E3EEE4B589}"/>
          </ac:picMkLst>
        </pc:picChg>
        <pc:cxnChg chg="del">
          <ac:chgData name="Nguyen Chi Son" userId="606856d02e9d83ac" providerId="LiveId" clId="{0149E54D-9205-4D4C-ACD8-19B636DFBCD6}" dt="2022-05-21T01:03:41.498" v="2148" actId="478"/>
          <ac:cxnSpMkLst>
            <pc:docMk/>
            <pc:sldMk cId="2807470781" sldId="878"/>
            <ac:cxnSpMk id="14" creationId="{32D7CA2C-F8D6-BE13-D48B-5FA5D9433803}"/>
          </ac:cxnSpMkLst>
        </pc:cxnChg>
        <pc:cxnChg chg="del">
          <ac:chgData name="Nguyen Chi Son" userId="606856d02e9d83ac" providerId="LiveId" clId="{0149E54D-9205-4D4C-ACD8-19B636DFBCD6}" dt="2022-05-21T01:03:41.498" v="2148" actId="478"/>
          <ac:cxnSpMkLst>
            <pc:docMk/>
            <pc:sldMk cId="2807470781" sldId="878"/>
            <ac:cxnSpMk id="16" creationId="{EB7F06F7-A66B-A1CB-A87A-BC5FBD07F023}"/>
          </ac:cxnSpMkLst>
        </pc:cxnChg>
        <pc:cxnChg chg="del">
          <ac:chgData name="Nguyen Chi Son" userId="606856d02e9d83ac" providerId="LiveId" clId="{0149E54D-9205-4D4C-ACD8-19B636DFBCD6}" dt="2022-05-21T01:03:41.498" v="2148" actId="478"/>
          <ac:cxnSpMkLst>
            <pc:docMk/>
            <pc:sldMk cId="2807470781" sldId="878"/>
            <ac:cxnSpMk id="22" creationId="{4C2DE7AD-BBFB-63E1-6DE0-334A641B00DD}"/>
          </ac:cxnSpMkLst>
        </pc:cxnChg>
        <pc:cxnChg chg="del">
          <ac:chgData name="Nguyen Chi Son" userId="606856d02e9d83ac" providerId="LiveId" clId="{0149E54D-9205-4D4C-ACD8-19B636DFBCD6}" dt="2022-05-21T01:04:52.724" v="2584" actId="478"/>
          <ac:cxnSpMkLst>
            <pc:docMk/>
            <pc:sldMk cId="2807470781" sldId="878"/>
            <ac:cxnSpMk id="30" creationId="{50A9BD6F-B616-1CEC-02A4-2DF1A3ED3833}"/>
          </ac:cxnSpMkLst>
        </pc:cxnChg>
        <pc:cxnChg chg="add del mod">
          <ac:chgData name="Nguyen Chi Son" userId="606856d02e9d83ac" providerId="LiveId" clId="{0149E54D-9205-4D4C-ACD8-19B636DFBCD6}" dt="2022-05-21T01:06:33.911" v="2719" actId="478"/>
          <ac:cxnSpMkLst>
            <pc:docMk/>
            <pc:sldMk cId="2807470781" sldId="878"/>
            <ac:cxnSpMk id="31" creationId="{F24B9A90-260D-4041-39C7-4F3F062778E1}"/>
          </ac:cxnSpMkLst>
        </pc:cxnChg>
      </pc:sldChg>
      <pc:sldChg chg="addSp delSp modSp mod delAnim modAnim">
        <pc:chgData name="Nguyen Chi Son" userId="606856d02e9d83ac" providerId="LiveId" clId="{0149E54D-9205-4D4C-ACD8-19B636DFBCD6}" dt="2022-05-21T01:10:23.193" v="3203" actId="20577"/>
        <pc:sldMkLst>
          <pc:docMk/>
          <pc:sldMk cId="1325680507" sldId="879"/>
        </pc:sldMkLst>
        <pc:spChg chg="del">
          <ac:chgData name="Nguyen Chi Son" userId="606856d02e9d83ac" providerId="LiveId" clId="{0149E54D-9205-4D4C-ACD8-19B636DFBCD6}" dt="2022-05-21T01:07:54.840" v="2940" actId="478"/>
          <ac:spMkLst>
            <pc:docMk/>
            <pc:sldMk cId="1325680507" sldId="879"/>
            <ac:spMk id="7" creationId="{A080DEFD-489E-988C-0BFE-BBFE71500792}"/>
          </ac:spMkLst>
        </pc:spChg>
        <pc:spChg chg="del">
          <ac:chgData name="Nguyen Chi Son" userId="606856d02e9d83ac" providerId="LiveId" clId="{0149E54D-9205-4D4C-ACD8-19B636DFBCD6}" dt="2022-05-21T01:07:54.840" v="2940" actId="478"/>
          <ac:spMkLst>
            <pc:docMk/>
            <pc:sldMk cId="1325680507" sldId="879"/>
            <ac:spMk id="8" creationId="{244A0E4D-9B81-4897-807D-E1D9457208B5}"/>
          </ac:spMkLst>
        </pc:spChg>
        <pc:spChg chg="del">
          <ac:chgData name="Nguyen Chi Son" userId="606856d02e9d83ac" providerId="LiveId" clId="{0149E54D-9205-4D4C-ACD8-19B636DFBCD6}" dt="2022-05-21T01:07:54.840" v="2940" actId="478"/>
          <ac:spMkLst>
            <pc:docMk/>
            <pc:sldMk cId="1325680507" sldId="879"/>
            <ac:spMk id="10" creationId="{9C465F6D-1B7D-9313-CFF2-AE1334FABFC4}"/>
          </ac:spMkLst>
        </pc:spChg>
        <pc:spChg chg="del">
          <ac:chgData name="Nguyen Chi Son" userId="606856d02e9d83ac" providerId="LiveId" clId="{0149E54D-9205-4D4C-ACD8-19B636DFBCD6}" dt="2022-05-21T01:07:54.840" v="2940" actId="478"/>
          <ac:spMkLst>
            <pc:docMk/>
            <pc:sldMk cId="1325680507" sldId="879"/>
            <ac:spMk id="11" creationId="{2E9206E3-6687-E70E-6A4F-C896033B4B0B}"/>
          </ac:spMkLst>
        </pc:spChg>
        <pc:spChg chg="add mod">
          <ac:chgData name="Nguyen Chi Son" userId="606856d02e9d83ac" providerId="LiveId" clId="{0149E54D-9205-4D4C-ACD8-19B636DFBCD6}" dt="2022-05-21T01:08:08.624" v="2964" actId="1035"/>
          <ac:spMkLst>
            <pc:docMk/>
            <pc:sldMk cId="1325680507" sldId="879"/>
            <ac:spMk id="18" creationId="{8F8070FA-C01D-84FA-68E6-059DD60FCDBD}"/>
          </ac:spMkLst>
        </pc:spChg>
        <pc:spChg chg="mod">
          <ac:chgData name="Nguyen Chi Son" userId="606856d02e9d83ac" providerId="LiveId" clId="{0149E54D-9205-4D4C-ACD8-19B636DFBCD6}" dt="2022-05-21T01:07:49.021" v="2939" actId="20577"/>
          <ac:spMkLst>
            <pc:docMk/>
            <pc:sldMk cId="1325680507" sldId="879"/>
            <ac:spMk id="19" creationId="{9C339D16-68E4-43C4-A62E-D0146138D23B}"/>
          </ac:spMkLst>
        </pc:spChg>
        <pc:spChg chg="add mod">
          <ac:chgData name="Nguyen Chi Son" userId="606856d02e9d83ac" providerId="LiveId" clId="{0149E54D-9205-4D4C-ACD8-19B636DFBCD6}" dt="2022-05-21T01:10:23.193" v="3203" actId="20577"/>
          <ac:spMkLst>
            <pc:docMk/>
            <pc:sldMk cId="1325680507" sldId="879"/>
            <ac:spMk id="20" creationId="{0E605013-FBBF-1F2F-036B-9C446145EFBE}"/>
          </ac:spMkLst>
        </pc:spChg>
        <pc:graphicFrameChg chg="del">
          <ac:chgData name="Nguyen Chi Son" userId="606856d02e9d83ac" providerId="LiveId" clId="{0149E54D-9205-4D4C-ACD8-19B636DFBCD6}" dt="2022-05-21T01:07:54.840" v="2940" actId="478"/>
          <ac:graphicFrameMkLst>
            <pc:docMk/>
            <pc:sldMk cId="1325680507" sldId="879"/>
            <ac:graphicFrameMk id="12" creationId="{11900353-71AA-6E9A-0ECA-B65BE49CBCAA}"/>
          </ac:graphicFrameMkLst>
        </pc:graphicFrameChg>
        <pc:graphicFrameChg chg="del">
          <ac:chgData name="Nguyen Chi Son" userId="606856d02e9d83ac" providerId="LiveId" clId="{0149E54D-9205-4D4C-ACD8-19B636DFBCD6}" dt="2022-05-21T01:07:54.840" v="2940" actId="478"/>
          <ac:graphicFrameMkLst>
            <pc:docMk/>
            <pc:sldMk cId="1325680507" sldId="879"/>
            <ac:graphicFrameMk id="13" creationId="{EFF5A6C2-47F1-E82D-C354-A84B737F8D9B}"/>
          </ac:graphicFrameMkLst>
        </pc:graphicFrameChg>
        <pc:graphicFrameChg chg="del">
          <ac:chgData name="Nguyen Chi Son" userId="606856d02e9d83ac" providerId="LiveId" clId="{0149E54D-9205-4D4C-ACD8-19B636DFBCD6}" dt="2022-05-21T01:07:35.677" v="2837" actId="478"/>
          <ac:graphicFrameMkLst>
            <pc:docMk/>
            <pc:sldMk cId="1325680507" sldId="879"/>
            <ac:graphicFrameMk id="25" creationId="{E304FA1F-962E-BB2C-3DBD-7BE03B5A2FF6}"/>
          </ac:graphicFrameMkLst>
        </pc:graphicFrameChg>
        <pc:graphicFrameChg chg="del">
          <ac:chgData name="Nguyen Chi Son" userId="606856d02e9d83ac" providerId="LiveId" clId="{0149E54D-9205-4D4C-ACD8-19B636DFBCD6}" dt="2022-05-21T01:07:35.677" v="2837" actId="478"/>
          <ac:graphicFrameMkLst>
            <pc:docMk/>
            <pc:sldMk cId="1325680507" sldId="879"/>
            <ac:graphicFrameMk id="26" creationId="{465D2AD2-348D-06FE-96EB-4D8E973F8F8C}"/>
          </ac:graphicFrameMkLst>
        </pc:graphicFrameChg>
        <pc:graphicFrameChg chg="del">
          <ac:chgData name="Nguyen Chi Son" userId="606856d02e9d83ac" providerId="LiveId" clId="{0149E54D-9205-4D4C-ACD8-19B636DFBCD6}" dt="2022-05-21T01:07:35.677" v="2837" actId="478"/>
          <ac:graphicFrameMkLst>
            <pc:docMk/>
            <pc:sldMk cId="1325680507" sldId="879"/>
            <ac:graphicFrameMk id="27" creationId="{CEA9C906-3722-C50B-F586-11CC1DA2490C}"/>
          </ac:graphicFrameMkLst>
        </pc:graphicFrameChg>
        <pc:picChg chg="del">
          <ac:chgData name="Nguyen Chi Son" userId="606856d02e9d83ac" providerId="LiveId" clId="{0149E54D-9205-4D4C-ACD8-19B636DFBCD6}" dt="2022-05-21T01:07:35.677" v="2837" actId="478"/>
          <ac:picMkLst>
            <pc:docMk/>
            <pc:sldMk cId="1325680507" sldId="879"/>
            <ac:picMk id="2050" creationId="{83B8755A-A0D8-E70B-1A01-42E3EEE4B589}"/>
          </ac:picMkLst>
        </pc:picChg>
        <pc:cxnChg chg="del">
          <ac:chgData name="Nguyen Chi Son" userId="606856d02e9d83ac" providerId="LiveId" clId="{0149E54D-9205-4D4C-ACD8-19B636DFBCD6}" dt="2022-05-21T01:07:35.677" v="2837" actId="478"/>
          <ac:cxnSpMkLst>
            <pc:docMk/>
            <pc:sldMk cId="1325680507" sldId="879"/>
            <ac:cxnSpMk id="14" creationId="{32D7CA2C-F8D6-BE13-D48B-5FA5D9433803}"/>
          </ac:cxnSpMkLst>
        </pc:cxnChg>
        <pc:cxnChg chg="del">
          <ac:chgData name="Nguyen Chi Son" userId="606856d02e9d83ac" providerId="LiveId" clId="{0149E54D-9205-4D4C-ACD8-19B636DFBCD6}" dt="2022-05-21T01:07:35.677" v="2837" actId="478"/>
          <ac:cxnSpMkLst>
            <pc:docMk/>
            <pc:sldMk cId="1325680507" sldId="879"/>
            <ac:cxnSpMk id="16" creationId="{EB7F06F7-A66B-A1CB-A87A-BC5FBD07F023}"/>
          </ac:cxnSpMkLst>
        </pc:cxnChg>
        <pc:cxnChg chg="del">
          <ac:chgData name="Nguyen Chi Son" userId="606856d02e9d83ac" providerId="LiveId" clId="{0149E54D-9205-4D4C-ACD8-19B636DFBCD6}" dt="2022-05-21T01:07:35.677" v="2837" actId="478"/>
          <ac:cxnSpMkLst>
            <pc:docMk/>
            <pc:sldMk cId="1325680507" sldId="879"/>
            <ac:cxnSpMk id="22" creationId="{4C2DE7AD-BBFB-63E1-6DE0-334A641B00DD}"/>
          </ac:cxnSpMkLst>
        </pc:cxnChg>
        <pc:cxnChg chg="del">
          <ac:chgData name="Nguyen Chi Son" userId="606856d02e9d83ac" providerId="LiveId" clId="{0149E54D-9205-4D4C-ACD8-19B636DFBCD6}" dt="2022-05-21T01:07:54.840" v="2940" actId="478"/>
          <ac:cxnSpMkLst>
            <pc:docMk/>
            <pc:sldMk cId="1325680507" sldId="879"/>
            <ac:cxnSpMk id="30" creationId="{50A9BD6F-B616-1CEC-02A4-2DF1A3ED3833}"/>
          </ac:cxnSpMkLst>
        </pc:cxnChg>
      </pc:sldChg>
      <pc:sldChg chg="del">
        <pc:chgData name="Nguyen Chi Son" userId="606856d02e9d83ac" providerId="LiveId" clId="{0149E54D-9205-4D4C-ACD8-19B636DFBCD6}" dt="2022-05-21T01:10:26.186" v="3204" actId="47"/>
        <pc:sldMkLst>
          <pc:docMk/>
          <pc:sldMk cId="1878154910" sldId="880"/>
        </pc:sldMkLst>
      </pc:sldChg>
      <pc:sldChg chg="del">
        <pc:chgData name="Nguyen Chi Son" userId="606856d02e9d83ac" providerId="LiveId" clId="{0149E54D-9205-4D4C-ACD8-19B636DFBCD6}" dt="2022-05-21T00:57:59.723" v="1461" actId="47"/>
        <pc:sldMkLst>
          <pc:docMk/>
          <pc:sldMk cId="3029192842" sldId="881"/>
        </pc:sldMkLst>
      </pc:sldChg>
      <pc:sldChg chg="del">
        <pc:chgData name="Nguyen Chi Son" userId="606856d02e9d83ac" providerId="LiveId" clId="{0149E54D-9205-4D4C-ACD8-19B636DFBCD6}" dt="2022-05-21T01:10:26.186" v="3204" actId="47"/>
        <pc:sldMkLst>
          <pc:docMk/>
          <pc:sldMk cId="2473169954" sldId="882"/>
        </pc:sldMkLst>
      </pc:sldChg>
    </pc:docChg>
  </pc:docChgLst>
  <pc:docChgLst>
    <pc:chgData name="Nguyen Chi Son" userId="606856d02e9d83ac" providerId="LiveId" clId="{C5C624EB-9BD3-40F2-B005-AAA5676818B9}"/>
    <pc:docChg chg="undo custSel addSld delSld modSld">
      <pc:chgData name="Nguyen Chi Son" userId="606856d02e9d83ac" providerId="LiveId" clId="{C5C624EB-9BD3-40F2-B005-AAA5676818B9}" dt="2021-09-04T10:47:43.593" v="4627"/>
      <pc:docMkLst>
        <pc:docMk/>
      </pc:docMkLst>
      <pc:sldChg chg="modSp mod">
        <pc:chgData name="Nguyen Chi Son" userId="606856d02e9d83ac" providerId="LiveId" clId="{C5C624EB-9BD3-40F2-B005-AAA5676818B9}" dt="2021-09-04T09:33:22.652" v="28" actId="20577"/>
        <pc:sldMkLst>
          <pc:docMk/>
          <pc:sldMk cId="2922349590" sldId="256"/>
        </pc:sldMkLst>
        <pc:spChg chg="mod">
          <ac:chgData name="Nguyen Chi Son" userId="606856d02e9d83ac" providerId="LiveId" clId="{C5C624EB-9BD3-40F2-B005-AAA5676818B9}" dt="2021-09-04T09:33:22.652" v="28" actId="20577"/>
          <ac:spMkLst>
            <pc:docMk/>
            <pc:sldMk cId="2922349590" sldId="256"/>
            <ac:spMk id="136" creationId="{C574B640-0199-463F-87CA-8E3956B46E10}"/>
          </ac:spMkLst>
        </pc:spChg>
      </pc:sldChg>
      <pc:sldChg chg="modSp mod">
        <pc:chgData name="Nguyen Chi Son" userId="606856d02e9d83ac" providerId="LiveId" clId="{C5C624EB-9BD3-40F2-B005-AAA5676818B9}" dt="2021-09-04T09:41:48.410" v="58" actId="20577"/>
        <pc:sldMkLst>
          <pc:docMk/>
          <pc:sldMk cId="2812505328" sldId="362"/>
        </pc:sldMkLst>
        <pc:spChg chg="mod">
          <ac:chgData name="Nguyen Chi Son" userId="606856d02e9d83ac" providerId="LiveId" clId="{C5C624EB-9BD3-40F2-B005-AAA5676818B9}" dt="2021-09-04T09:41:48.410" v="58" actId="20577"/>
          <ac:spMkLst>
            <pc:docMk/>
            <pc:sldMk cId="2812505328" sldId="362"/>
            <ac:spMk id="2" creationId="{DAF08EC2-5D0D-48D9-855C-A59C0E5ED55B}"/>
          </ac:spMkLst>
        </pc:spChg>
      </pc:sldChg>
      <pc:sldChg chg="modSp mod">
        <pc:chgData name="Nguyen Chi Son" userId="606856d02e9d83ac" providerId="LiveId" clId="{C5C624EB-9BD3-40F2-B005-AAA5676818B9}" dt="2021-09-04T09:51:17.991" v="691" actId="20577"/>
        <pc:sldMkLst>
          <pc:docMk/>
          <pc:sldMk cId="3904192345" sldId="502"/>
        </pc:sldMkLst>
        <pc:spChg chg="mod">
          <ac:chgData name="Nguyen Chi Son" userId="606856d02e9d83ac" providerId="LiveId" clId="{C5C624EB-9BD3-40F2-B005-AAA5676818B9}" dt="2021-09-04T09:51:17.991" v="691" actId="20577"/>
          <ac:spMkLst>
            <pc:docMk/>
            <pc:sldMk cId="3904192345" sldId="502"/>
            <ac:spMk id="2" creationId="{DAF08EC2-5D0D-48D9-855C-A59C0E5ED55B}"/>
          </ac:spMkLst>
        </pc:spChg>
      </pc:sldChg>
      <pc:sldChg chg="modSp mod">
        <pc:chgData name="Nguyen Chi Son" userId="606856d02e9d83ac" providerId="LiveId" clId="{C5C624EB-9BD3-40F2-B005-AAA5676818B9}" dt="2021-09-04T10:31:29.861" v="2839" actId="20577"/>
        <pc:sldMkLst>
          <pc:docMk/>
          <pc:sldMk cId="402592958" sldId="540"/>
        </pc:sldMkLst>
        <pc:spChg chg="mod">
          <ac:chgData name="Nguyen Chi Son" userId="606856d02e9d83ac" providerId="LiveId" clId="{C5C624EB-9BD3-40F2-B005-AAA5676818B9}" dt="2021-09-04T10:31:29.861" v="2839" actId="20577"/>
          <ac:spMkLst>
            <pc:docMk/>
            <pc:sldMk cId="402592958" sldId="540"/>
            <ac:spMk id="3" creationId="{8CD51C9F-FCB0-4185-93E6-835FC05E1B10}"/>
          </ac:spMkLst>
        </pc:spChg>
      </pc:sldChg>
      <pc:sldChg chg="addSp delSp modSp mod">
        <pc:chgData name="Nguyen Chi Son" userId="606856d02e9d83ac" providerId="LiveId" clId="{C5C624EB-9BD3-40F2-B005-AAA5676818B9}" dt="2021-09-04T09:51:03.482" v="625" actId="1076"/>
        <pc:sldMkLst>
          <pc:docMk/>
          <pc:sldMk cId="3298182474" sldId="547"/>
        </pc:sldMkLst>
        <pc:spChg chg="mod">
          <ac:chgData name="Nguyen Chi Son" userId="606856d02e9d83ac" providerId="LiveId" clId="{C5C624EB-9BD3-40F2-B005-AAA5676818B9}" dt="2021-09-04T09:47:42.546" v="221" actId="20577"/>
          <ac:spMkLst>
            <pc:docMk/>
            <pc:sldMk cId="3298182474" sldId="547"/>
            <ac:spMk id="2" creationId="{BA8A6260-CA4B-46A9-A06E-C71EE59E6992}"/>
          </ac:spMkLst>
        </pc:spChg>
        <pc:spChg chg="mod">
          <ac:chgData name="Nguyen Chi Son" userId="606856d02e9d83ac" providerId="LiveId" clId="{C5C624EB-9BD3-40F2-B005-AAA5676818B9}" dt="2021-09-04T09:49:56.714" v="614" actId="1076"/>
          <ac:spMkLst>
            <pc:docMk/>
            <pc:sldMk cId="3298182474" sldId="547"/>
            <ac:spMk id="8" creationId="{B5ECF9DA-747A-416C-815D-4FC1A623870D}"/>
          </ac:spMkLst>
        </pc:spChg>
        <pc:spChg chg="del mod">
          <ac:chgData name="Nguyen Chi Son" userId="606856d02e9d83ac" providerId="LiveId" clId="{C5C624EB-9BD3-40F2-B005-AAA5676818B9}" dt="2021-09-04T09:45:13.225" v="65" actId="478"/>
          <ac:spMkLst>
            <pc:docMk/>
            <pc:sldMk cId="3298182474" sldId="547"/>
            <ac:spMk id="9" creationId="{E3CE5C03-A4E7-4DD1-A273-EB4DEB634293}"/>
          </ac:spMkLst>
        </pc:spChg>
        <pc:spChg chg="del">
          <ac:chgData name="Nguyen Chi Son" userId="606856d02e9d83ac" providerId="LiveId" clId="{C5C624EB-9BD3-40F2-B005-AAA5676818B9}" dt="2021-09-04T09:45:15.010" v="66" actId="478"/>
          <ac:spMkLst>
            <pc:docMk/>
            <pc:sldMk cId="3298182474" sldId="547"/>
            <ac:spMk id="10" creationId="{47EC0BF2-5934-474A-94EE-88AC9B35ECF1}"/>
          </ac:spMkLst>
        </pc:spChg>
        <pc:spChg chg="add mod">
          <ac:chgData name="Nguyen Chi Son" userId="606856d02e9d83ac" providerId="LiveId" clId="{C5C624EB-9BD3-40F2-B005-AAA5676818B9}" dt="2021-09-04T09:49:53.777" v="613" actId="1076"/>
          <ac:spMkLst>
            <pc:docMk/>
            <pc:sldMk cId="3298182474" sldId="547"/>
            <ac:spMk id="17" creationId="{388493A2-4842-4806-B794-C152AA81A7B8}"/>
          </ac:spMkLst>
        </pc:spChg>
        <pc:picChg chg="add del mod">
          <ac:chgData name="Nguyen Chi Son" userId="606856d02e9d83ac" providerId="LiveId" clId="{C5C624EB-9BD3-40F2-B005-AAA5676818B9}" dt="2021-09-04T09:47:03.860" v="84" actId="478"/>
          <ac:picMkLst>
            <pc:docMk/>
            <pc:sldMk cId="3298182474" sldId="547"/>
            <ac:picMk id="4" creationId="{33C8F520-A613-4D17-9684-C95FE09DC76C}"/>
          </ac:picMkLst>
        </pc:picChg>
        <pc:picChg chg="del">
          <ac:chgData name="Nguyen Chi Son" userId="606856d02e9d83ac" providerId="LiveId" clId="{C5C624EB-9BD3-40F2-B005-AAA5676818B9}" dt="2021-09-04T09:42:06.612" v="61" actId="478"/>
          <ac:picMkLst>
            <pc:docMk/>
            <pc:sldMk cId="3298182474" sldId="547"/>
            <ac:picMk id="5" creationId="{97D0A7CE-A051-476F-8CFA-5854A1EE74A0}"/>
          </ac:picMkLst>
        </pc:picChg>
        <pc:picChg chg="add del mod">
          <ac:chgData name="Nguyen Chi Son" userId="606856d02e9d83ac" providerId="LiveId" clId="{C5C624EB-9BD3-40F2-B005-AAA5676818B9}" dt="2021-09-04T09:46:04.939" v="79"/>
          <ac:picMkLst>
            <pc:docMk/>
            <pc:sldMk cId="3298182474" sldId="547"/>
            <ac:picMk id="7" creationId="{16310D97-3DC9-43E1-9DFE-BEC66FA8EFA3}"/>
          </ac:picMkLst>
        </pc:picChg>
        <pc:picChg chg="add mod">
          <ac:chgData name="Nguyen Chi Son" userId="606856d02e9d83ac" providerId="LiveId" clId="{C5C624EB-9BD3-40F2-B005-AAA5676818B9}" dt="2021-09-04T09:50:01.968" v="616" actId="1076"/>
          <ac:picMkLst>
            <pc:docMk/>
            <pc:sldMk cId="3298182474" sldId="547"/>
            <ac:picMk id="12" creationId="{E86000CD-A106-4EC9-924E-EFE7A5856A97}"/>
          </ac:picMkLst>
        </pc:picChg>
        <pc:picChg chg="add mod">
          <ac:chgData name="Nguyen Chi Son" userId="606856d02e9d83ac" providerId="LiveId" clId="{C5C624EB-9BD3-40F2-B005-AAA5676818B9}" dt="2021-09-04T09:49:47.651" v="611" actId="1076"/>
          <ac:picMkLst>
            <pc:docMk/>
            <pc:sldMk cId="3298182474" sldId="547"/>
            <ac:picMk id="14" creationId="{C3491FA7-778D-47B0-9063-B38D1B25DA3E}"/>
          </ac:picMkLst>
        </pc:picChg>
        <pc:picChg chg="del">
          <ac:chgData name="Nguyen Chi Son" userId="606856d02e9d83ac" providerId="LiveId" clId="{C5C624EB-9BD3-40F2-B005-AAA5676818B9}" dt="2021-09-04T09:42:05.440" v="59" actId="478"/>
          <ac:picMkLst>
            <pc:docMk/>
            <pc:sldMk cId="3298182474" sldId="547"/>
            <ac:picMk id="1026" creationId="{22B2CB73-A7BF-4593-9C9F-98AE376E84DC}"/>
          </ac:picMkLst>
        </pc:picChg>
        <pc:picChg chg="del">
          <ac:chgData name="Nguyen Chi Son" userId="606856d02e9d83ac" providerId="LiveId" clId="{C5C624EB-9BD3-40F2-B005-AAA5676818B9}" dt="2021-09-04T09:42:05.909" v="60" actId="478"/>
          <ac:picMkLst>
            <pc:docMk/>
            <pc:sldMk cId="3298182474" sldId="547"/>
            <ac:picMk id="1028" creationId="{E6898385-9910-4C76-9D15-5922A0F37FDD}"/>
          </ac:picMkLst>
        </pc:picChg>
        <pc:cxnChg chg="add mod">
          <ac:chgData name="Nguyen Chi Son" userId="606856d02e9d83ac" providerId="LiveId" clId="{C5C624EB-9BD3-40F2-B005-AAA5676818B9}" dt="2021-09-04T09:51:03.482" v="625" actId="1076"/>
          <ac:cxnSpMkLst>
            <pc:docMk/>
            <pc:sldMk cId="3298182474" sldId="547"/>
            <ac:cxnSpMk id="16" creationId="{95ED8E70-BD19-4A6F-8F88-12DF99EBE0D3}"/>
          </ac:cxnSpMkLst>
        </pc:cxnChg>
      </pc:sldChg>
      <pc:sldChg chg="addSp delSp modSp mod">
        <pc:chgData name="Nguyen Chi Son" userId="606856d02e9d83ac" providerId="LiveId" clId="{C5C624EB-9BD3-40F2-B005-AAA5676818B9}" dt="2021-09-04T10:33:43.814" v="3137" actId="478"/>
        <pc:sldMkLst>
          <pc:docMk/>
          <pc:sldMk cId="2951639226" sldId="592"/>
        </pc:sldMkLst>
        <pc:spChg chg="mod">
          <ac:chgData name="Nguyen Chi Son" userId="606856d02e9d83ac" providerId="LiveId" clId="{C5C624EB-9BD3-40F2-B005-AAA5676818B9}" dt="2021-09-04T09:53:09.991" v="841" actId="20577"/>
          <ac:spMkLst>
            <pc:docMk/>
            <pc:sldMk cId="2951639226" sldId="592"/>
            <ac:spMk id="9" creationId="{9F4BC261-4781-4DFE-BA2B-77EE6F751C48}"/>
          </ac:spMkLst>
        </pc:spChg>
        <pc:spChg chg="mod">
          <ac:chgData name="Nguyen Chi Son" userId="606856d02e9d83ac" providerId="LiveId" clId="{C5C624EB-9BD3-40F2-B005-AAA5676818B9}" dt="2021-09-04T09:54:14.921" v="965" actId="20577"/>
          <ac:spMkLst>
            <pc:docMk/>
            <pc:sldMk cId="2951639226" sldId="592"/>
            <ac:spMk id="18" creationId="{F7FD1FDB-7305-4182-AED5-6C5292AFF68F}"/>
          </ac:spMkLst>
        </pc:spChg>
        <pc:spChg chg="mod">
          <ac:chgData name="Nguyen Chi Son" userId="606856d02e9d83ac" providerId="LiveId" clId="{C5C624EB-9BD3-40F2-B005-AAA5676818B9}" dt="2021-09-04T09:54:35.421" v="1126" actId="20577"/>
          <ac:spMkLst>
            <pc:docMk/>
            <pc:sldMk cId="2951639226" sldId="592"/>
            <ac:spMk id="19" creationId="{FB647DC3-9571-464C-9754-D985C784AE47}"/>
          </ac:spMkLst>
        </pc:spChg>
        <pc:picChg chg="del">
          <ac:chgData name="Nguyen Chi Son" userId="606856d02e9d83ac" providerId="LiveId" clId="{C5C624EB-9BD3-40F2-B005-AAA5676818B9}" dt="2021-09-04T09:51:21.685" v="694" actId="478"/>
          <ac:picMkLst>
            <pc:docMk/>
            <pc:sldMk cId="2951639226" sldId="592"/>
            <ac:picMk id="3" creationId="{320CE52F-717F-4257-B2CC-D1A833C805C5}"/>
          </ac:picMkLst>
        </pc:picChg>
        <pc:picChg chg="add mod">
          <ac:chgData name="Nguyen Chi Son" userId="606856d02e9d83ac" providerId="LiveId" clId="{C5C624EB-9BD3-40F2-B005-AAA5676818B9}" dt="2021-09-04T09:52:27.133" v="706" actId="1076"/>
          <ac:picMkLst>
            <pc:docMk/>
            <pc:sldMk cId="2951639226" sldId="592"/>
            <ac:picMk id="4" creationId="{B7AF2093-529D-42C3-8539-B431C0119D5B}"/>
          </ac:picMkLst>
        </pc:picChg>
        <pc:picChg chg="add mod">
          <ac:chgData name="Nguyen Chi Son" userId="606856d02e9d83ac" providerId="LiveId" clId="{C5C624EB-9BD3-40F2-B005-AAA5676818B9}" dt="2021-09-04T09:52:32.149" v="707" actId="1076"/>
          <ac:picMkLst>
            <pc:docMk/>
            <pc:sldMk cId="2951639226" sldId="592"/>
            <ac:picMk id="6" creationId="{A951BE1F-371F-4399-8428-50578D7D9983}"/>
          </ac:picMkLst>
        </pc:picChg>
        <pc:picChg chg="add del mod">
          <ac:chgData name="Nguyen Chi Son" userId="606856d02e9d83ac" providerId="LiveId" clId="{C5C624EB-9BD3-40F2-B005-AAA5676818B9}" dt="2021-09-04T10:05:39.003" v="1427"/>
          <ac:picMkLst>
            <pc:docMk/>
            <pc:sldMk cId="2951639226" sldId="592"/>
            <ac:picMk id="8" creationId="{6D269CFC-8231-43D5-A4BB-F32BF6DE04A8}"/>
          </ac:picMkLst>
        </pc:picChg>
        <pc:picChg chg="add del mod">
          <ac:chgData name="Nguyen Chi Son" userId="606856d02e9d83ac" providerId="LiveId" clId="{C5C624EB-9BD3-40F2-B005-AAA5676818B9}" dt="2021-09-04T10:33:43.814" v="3137" actId="478"/>
          <ac:picMkLst>
            <pc:docMk/>
            <pc:sldMk cId="2951639226" sldId="592"/>
            <ac:picMk id="11" creationId="{38623795-6522-4EAC-ACFF-99A8EA82CAAA}"/>
          </ac:picMkLst>
        </pc:picChg>
        <pc:picChg chg="add del mod">
          <ac:chgData name="Nguyen Chi Son" userId="606856d02e9d83ac" providerId="LiveId" clId="{C5C624EB-9BD3-40F2-B005-AAA5676818B9}" dt="2021-09-04T09:55:52.412" v="1130" actId="478"/>
          <ac:picMkLst>
            <pc:docMk/>
            <pc:sldMk cId="2951639226" sldId="592"/>
            <ac:picMk id="1026" creationId="{3C775FD0-C8C5-4C8B-A414-5243BAB9019D}"/>
          </ac:picMkLst>
        </pc:picChg>
        <pc:picChg chg="del">
          <ac:chgData name="Nguyen Chi Son" userId="606856d02e9d83ac" providerId="LiveId" clId="{C5C624EB-9BD3-40F2-B005-AAA5676818B9}" dt="2021-09-04T09:51:20.778" v="692" actId="478"/>
          <ac:picMkLst>
            <pc:docMk/>
            <pc:sldMk cId="2951639226" sldId="592"/>
            <ac:picMk id="2050" creationId="{AEB51E62-5E3C-43C8-A947-D194A8AF5605}"/>
          </ac:picMkLst>
        </pc:picChg>
        <pc:picChg chg="del">
          <ac:chgData name="Nguyen Chi Son" userId="606856d02e9d83ac" providerId="LiveId" clId="{C5C624EB-9BD3-40F2-B005-AAA5676818B9}" dt="2021-09-04T09:51:21.169" v="693" actId="478"/>
          <ac:picMkLst>
            <pc:docMk/>
            <pc:sldMk cId="2951639226" sldId="592"/>
            <ac:picMk id="2052" creationId="{C299A913-80DF-4993-A84A-76BB977417DE}"/>
          </ac:picMkLst>
        </pc:picChg>
      </pc:sldChg>
      <pc:sldChg chg="modSp mod">
        <pc:chgData name="Nguyen Chi Son" userId="606856d02e9d83ac" providerId="LiveId" clId="{C5C624EB-9BD3-40F2-B005-AAA5676818B9}" dt="2021-09-04T10:46:17.750" v="4415" actId="1035"/>
        <pc:sldMkLst>
          <pc:docMk/>
          <pc:sldMk cId="1953741841" sldId="596"/>
        </pc:sldMkLst>
        <pc:spChg chg="mod">
          <ac:chgData name="Nguyen Chi Son" userId="606856d02e9d83ac" providerId="LiveId" clId="{C5C624EB-9BD3-40F2-B005-AAA5676818B9}" dt="2021-09-04T10:32:00.482" v="2933" actId="20577"/>
          <ac:spMkLst>
            <pc:docMk/>
            <pc:sldMk cId="1953741841" sldId="596"/>
            <ac:spMk id="2" creationId="{BA8A6260-CA4B-46A9-A06E-C71EE59E6992}"/>
          </ac:spMkLst>
        </pc:spChg>
        <pc:spChg chg="mod">
          <ac:chgData name="Nguyen Chi Son" userId="606856d02e9d83ac" providerId="LiveId" clId="{C5C624EB-9BD3-40F2-B005-AAA5676818B9}" dt="2021-09-04T10:46:17.750" v="4415" actId="1035"/>
          <ac:spMkLst>
            <pc:docMk/>
            <pc:sldMk cId="1953741841" sldId="596"/>
            <ac:spMk id="4" creationId="{0D159DDA-BA49-4E92-817D-8988A85A5610}"/>
          </ac:spMkLst>
        </pc:spChg>
        <pc:spChg chg="mod">
          <ac:chgData name="Nguyen Chi Son" userId="606856d02e9d83ac" providerId="LiveId" clId="{C5C624EB-9BD3-40F2-B005-AAA5676818B9}" dt="2021-09-04T10:46:17.750" v="4415" actId="1035"/>
          <ac:spMkLst>
            <pc:docMk/>
            <pc:sldMk cId="1953741841" sldId="596"/>
            <ac:spMk id="5" creationId="{34B18095-2B84-439E-80AD-AC5D4586BEAA}"/>
          </ac:spMkLst>
        </pc:spChg>
        <pc:spChg chg="mod">
          <ac:chgData name="Nguyen Chi Son" userId="606856d02e9d83ac" providerId="LiveId" clId="{C5C624EB-9BD3-40F2-B005-AAA5676818B9}" dt="2021-09-04T10:46:17.750" v="4415" actId="1035"/>
          <ac:spMkLst>
            <pc:docMk/>
            <pc:sldMk cId="1953741841" sldId="596"/>
            <ac:spMk id="11" creationId="{BB94417D-BA64-41A3-A335-F1084FC4EAAB}"/>
          </ac:spMkLst>
        </pc:spChg>
        <pc:spChg chg="mod">
          <ac:chgData name="Nguyen Chi Son" userId="606856d02e9d83ac" providerId="LiveId" clId="{C5C624EB-9BD3-40F2-B005-AAA5676818B9}" dt="2021-09-04T10:46:17.750" v="4415" actId="1035"/>
          <ac:spMkLst>
            <pc:docMk/>
            <pc:sldMk cId="1953741841" sldId="596"/>
            <ac:spMk id="14" creationId="{47690167-AC03-4A6E-8A65-B47A2BE69ACA}"/>
          </ac:spMkLst>
        </pc:spChg>
      </pc:sldChg>
      <pc:sldChg chg="del">
        <pc:chgData name="Nguyen Chi Son" userId="606856d02e9d83ac" providerId="LiveId" clId="{C5C624EB-9BD3-40F2-B005-AAA5676818B9}" dt="2021-09-04T09:56:03.021" v="1131" actId="47"/>
        <pc:sldMkLst>
          <pc:docMk/>
          <pc:sldMk cId="2257398000" sldId="600"/>
        </pc:sldMkLst>
      </pc:sldChg>
      <pc:sldChg chg="del">
        <pc:chgData name="Nguyen Chi Son" userId="606856d02e9d83ac" providerId="LiveId" clId="{C5C624EB-9BD3-40F2-B005-AAA5676818B9}" dt="2021-09-04T10:32:20.086" v="2987" actId="47"/>
        <pc:sldMkLst>
          <pc:docMk/>
          <pc:sldMk cId="1102542394" sldId="601"/>
        </pc:sldMkLst>
      </pc:sldChg>
      <pc:sldChg chg="del">
        <pc:chgData name="Nguyen Chi Son" userId="606856d02e9d83ac" providerId="LiveId" clId="{C5C624EB-9BD3-40F2-B005-AAA5676818B9}" dt="2021-09-04T10:32:20.086" v="2987" actId="47"/>
        <pc:sldMkLst>
          <pc:docMk/>
          <pc:sldMk cId="4122330530" sldId="602"/>
        </pc:sldMkLst>
      </pc:sldChg>
      <pc:sldChg chg="del">
        <pc:chgData name="Nguyen Chi Son" userId="606856d02e9d83ac" providerId="LiveId" clId="{C5C624EB-9BD3-40F2-B005-AAA5676818B9}" dt="2021-09-04T10:32:20.086" v="2987" actId="47"/>
        <pc:sldMkLst>
          <pc:docMk/>
          <pc:sldMk cId="3726558312" sldId="604"/>
        </pc:sldMkLst>
      </pc:sldChg>
      <pc:sldChg chg="del">
        <pc:chgData name="Nguyen Chi Son" userId="606856d02e9d83ac" providerId="LiveId" clId="{C5C624EB-9BD3-40F2-B005-AAA5676818B9}" dt="2021-09-04T10:32:20.086" v="2987" actId="47"/>
        <pc:sldMkLst>
          <pc:docMk/>
          <pc:sldMk cId="1789384619" sldId="605"/>
        </pc:sldMkLst>
      </pc:sldChg>
      <pc:sldChg chg="modSp add mod">
        <pc:chgData name="Nguyen Chi Son" userId="606856d02e9d83ac" providerId="LiveId" clId="{C5C624EB-9BD3-40F2-B005-AAA5676818B9}" dt="2021-09-04T09:56:20.677" v="1251" actId="1035"/>
        <pc:sldMkLst>
          <pc:docMk/>
          <pc:sldMk cId="3686938130" sldId="606"/>
        </pc:sldMkLst>
        <pc:spChg chg="mod">
          <ac:chgData name="Nguyen Chi Son" userId="606856d02e9d83ac" providerId="LiveId" clId="{C5C624EB-9BD3-40F2-B005-AAA5676818B9}" dt="2021-09-04T09:56:17.458" v="1233" actId="20577"/>
          <ac:spMkLst>
            <pc:docMk/>
            <pc:sldMk cId="3686938130" sldId="606"/>
            <ac:spMk id="2" creationId="{DAF08EC2-5D0D-48D9-855C-A59C0E5ED55B}"/>
          </ac:spMkLst>
        </pc:spChg>
        <pc:spChg chg="mod">
          <ac:chgData name="Nguyen Chi Son" userId="606856d02e9d83ac" providerId="LiveId" clId="{C5C624EB-9BD3-40F2-B005-AAA5676818B9}" dt="2021-09-04T09:56:20.677" v="1251" actId="1035"/>
          <ac:spMkLst>
            <pc:docMk/>
            <pc:sldMk cId="3686938130" sldId="606"/>
            <ac:spMk id="3" creationId="{8CD51C9F-FCB0-4185-93E6-835FC05E1B10}"/>
          </ac:spMkLst>
        </pc:spChg>
      </pc:sldChg>
      <pc:sldChg chg="addSp delSp modSp add mod">
        <pc:chgData name="Nguyen Chi Son" userId="606856d02e9d83ac" providerId="LiveId" clId="{C5C624EB-9BD3-40F2-B005-AAA5676818B9}" dt="2021-09-04T10:10:04.140" v="1799" actId="1038"/>
        <pc:sldMkLst>
          <pc:docMk/>
          <pc:sldMk cId="602911421" sldId="607"/>
        </pc:sldMkLst>
        <pc:spChg chg="mod">
          <ac:chgData name="Nguyen Chi Son" userId="606856d02e9d83ac" providerId="LiveId" clId="{C5C624EB-9BD3-40F2-B005-AAA5676818B9}" dt="2021-09-04T09:56:45.833" v="1393" actId="20577"/>
          <ac:spMkLst>
            <pc:docMk/>
            <pc:sldMk cId="602911421" sldId="607"/>
            <ac:spMk id="9" creationId="{9F4BC261-4781-4DFE-BA2B-77EE6F751C48}"/>
          </ac:spMkLst>
        </pc:spChg>
        <pc:spChg chg="mod">
          <ac:chgData name="Nguyen Chi Son" userId="606856d02e9d83ac" providerId="LiveId" clId="{C5C624EB-9BD3-40F2-B005-AAA5676818B9}" dt="2021-09-04T10:10:04.140" v="1799" actId="1038"/>
          <ac:spMkLst>
            <pc:docMk/>
            <pc:sldMk cId="602911421" sldId="607"/>
            <ac:spMk id="18" creationId="{F7FD1FDB-7305-4182-AED5-6C5292AFF68F}"/>
          </ac:spMkLst>
        </pc:spChg>
        <pc:spChg chg="mod">
          <ac:chgData name="Nguyen Chi Son" userId="606856d02e9d83ac" providerId="LiveId" clId="{C5C624EB-9BD3-40F2-B005-AAA5676818B9}" dt="2021-09-04T10:10:04.140" v="1799" actId="1038"/>
          <ac:spMkLst>
            <pc:docMk/>
            <pc:sldMk cId="602911421" sldId="607"/>
            <ac:spMk id="19" creationId="{FB647DC3-9571-464C-9754-D985C784AE47}"/>
          </ac:spMkLst>
        </pc:spChg>
        <pc:picChg chg="add mod modCrop">
          <ac:chgData name="Nguyen Chi Son" userId="606856d02e9d83ac" providerId="LiveId" clId="{C5C624EB-9BD3-40F2-B005-AAA5676818B9}" dt="2021-09-04T10:10:04.140" v="1799" actId="1038"/>
          <ac:picMkLst>
            <pc:docMk/>
            <pc:sldMk cId="602911421" sldId="607"/>
            <ac:picMk id="3" creationId="{55FEA03A-52F4-410B-A963-0E01A81E7789}"/>
          </ac:picMkLst>
        </pc:picChg>
        <pc:picChg chg="del">
          <ac:chgData name="Nguyen Chi Son" userId="606856d02e9d83ac" providerId="LiveId" clId="{C5C624EB-9BD3-40F2-B005-AAA5676818B9}" dt="2021-09-04T10:00:37.203" v="1398" actId="478"/>
          <ac:picMkLst>
            <pc:docMk/>
            <pc:sldMk cId="602911421" sldId="607"/>
            <ac:picMk id="4" creationId="{B7AF2093-529D-42C3-8539-B431C0119D5B}"/>
          </ac:picMkLst>
        </pc:picChg>
        <pc:picChg chg="del">
          <ac:chgData name="Nguyen Chi Son" userId="606856d02e9d83ac" providerId="LiveId" clId="{C5C624EB-9BD3-40F2-B005-AAA5676818B9}" dt="2021-09-04T10:00:37.697" v="1399" actId="478"/>
          <ac:picMkLst>
            <pc:docMk/>
            <pc:sldMk cId="602911421" sldId="607"/>
            <ac:picMk id="6" creationId="{A951BE1F-371F-4399-8428-50578D7D9983}"/>
          </ac:picMkLst>
        </pc:picChg>
        <pc:picChg chg="add del mod">
          <ac:chgData name="Nguyen Chi Son" userId="606856d02e9d83ac" providerId="LiveId" clId="{C5C624EB-9BD3-40F2-B005-AAA5676818B9}" dt="2021-09-04T10:01:22.118" v="1412" actId="478"/>
          <ac:picMkLst>
            <pc:docMk/>
            <pc:sldMk cId="602911421" sldId="607"/>
            <ac:picMk id="7" creationId="{581FF1E1-2ECB-4BAE-9118-E5B7DF243FF9}"/>
          </ac:picMkLst>
        </pc:picChg>
        <pc:picChg chg="add mod modCrop">
          <ac:chgData name="Nguyen Chi Son" userId="606856d02e9d83ac" providerId="LiveId" clId="{C5C624EB-9BD3-40F2-B005-AAA5676818B9}" dt="2021-09-04T10:10:04.140" v="1799" actId="1038"/>
          <ac:picMkLst>
            <pc:docMk/>
            <pc:sldMk cId="602911421" sldId="607"/>
            <ac:picMk id="10" creationId="{9F94FDF2-879A-4859-8DB4-FB5E54D4A910}"/>
          </ac:picMkLst>
        </pc:picChg>
      </pc:sldChg>
      <pc:sldChg chg="addSp delSp modSp add mod modAnim">
        <pc:chgData name="Nguyen Chi Son" userId="606856d02e9d83ac" providerId="LiveId" clId="{C5C624EB-9BD3-40F2-B005-AAA5676818B9}" dt="2021-09-04T10:46:06.256" v="4388"/>
        <pc:sldMkLst>
          <pc:docMk/>
          <pc:sldMk cId="4132042067" sldId="608"/>
        </pc:sldMkLst>
        <pc:spChg chg="add mod">
          <ac:chgData name="Nguyen Chi Son" userId="606856d02e9d83ac" providerId="LiveId" clId="{C5C624EB-9BD3-40F2-B005-AAA5676818B9}" dt="2021-09-04T10:22:31.377" v="1925" actId="207"/>
          <ac:spMkLst>
            <pc:docMk/>
            <pc:sldMk cId="4132042067" sldId="608"/>
            <ac:spMk id="16" creationId="{CE55509A-388F-4870-9BBB-DE8ACEFF365B}"/>
          </ac:spMkLst>
        </pc:spChg>
        <pc:spChg chg="add mod">
          <ac:chgData name="Nguyen Chi Son" userId="606856d02e9d83ac" providerId="LiveId" clId="{C5C624EB-9BD3-40F2-B005-AAA5676818B9}" dt="2021-09-04T10:22:36.727" v="1926" actId="1076"/>
          <ac:spMkLst>
            <pc:docMk/>
            <pc:sldMk cId="4132042067" sldId="608"/>
            <ac:spMk id="17" creationId="{961001C4-1325-4BE0-8ABE-65FB2A368134}"/>
          </ac:spMkLst>
        </pc:spChg>
        <pc:spChg chg="mod">
          <ac:chgData name="Nguyen Chi Son" userId="606856d02e9d83ac" providerId="LiveId" clId="{C5C624EB-9BD3-40F2-B005-AAA5676818B9}" dt="2021-09-04T10:24:16.464" v="2207" actId="1036"/>
          <ac:spMkLst>
            <pc:docMk/>
            <pc:sldMk cId="4132042067" sldId="608"/>
            <ac:spMk id="18" creationId="{F7FD1FDB-7305-4182-AED5-6C5292AFF68F}"/>
          </ac:spMkLst>
        </pc:spChg>
        <pc:spChg chg="mod">
          <ac:chgData name="Nguyen Chi Son" userId="606856d02e9d83ac" providerId="LiveId" clId="{C5C624EB-9BD3-40F2-B005-AAA5676818B9}" dt="2021-09-04T10:25:48.879" v="2456" actId="1076"/>
          <ac:spMkLst>
            <pc:docMk/>
            <pc:sldMk cId="4132042067" sldId="608"/>
            <ac:spMk id="19" creationId="{FB647DC3-9571-464C-9754-D985C784AE47}"/>
          </ac:spMkLst>
        </pc:spChg>
        <pc:picChg chg="del">
          <ac:chgData name="Nguyen Chi Son" userId="606856d02e9d83ac" providerId="LiveId" clId="{C5C624EB-9BD3-40F2-B005-AAA5676818B9}" dt="2021-09-04T10:10:10.725" v="1801" actId="478"/>
          <ac:picMkLst>
            <pc:docMk/>
            <pc:sldMk cId="4132042067" sldId="608"/>
            <ac:picMk id="3" creationId="{55FEA03A-52F4-410B-A963-0E01A81E7789}"/>
          </ac:picMkLst>
        </pc:picChg>
        <pc:picChg chg="add del mod">
          <ac:chgData name="Nguyen Chi Son" userId="606856d02e9d83ac" providerId="LiveId" clId="{C5C624EB-9BD3-40F2-B005-AAA5676818B9}" dt="2021-09-04T10:17:55.472" v="1809" actId="478"/>
          <ac:picMkLst>
            <pc:docMk/>
            <pc:sldMk cId="4132042067" sldId="608"/>
            <ac:picMk id="4" creationId="{CC440D6B-09A6-4E14-9044-058085F221FA}"/>
          </ac:picMkLst>
        </pc:picChg>
        <pc:picChg chg="add mod modCrop">
          <ac:chgData name="Nguyen Chi Son" userId="606856d02e9d83ac" providerId="LiveId" clId="{C5C624EB-9BD3-40F2-B005-AAA5676818B9}" dt="2021-09-04T10:21:05.135" v="1851" actId="1076"/>
          <ac:picMkLst>
            <pc:docMk/>
            <pc:sldMk cId="4132042067" sldId="608"/>
            <ac:picMk id="6" creationId="{C67A36A0-D41D-4070-AEC9-C27885066C9D}"/>
          </ac:picMkLst>
        </pc:picChg>
        <pc:picChg chg="del">
          <ac:chgData name="Nguyen Chi Son" userId="606856d02e9d83ac" providerId="LiveId" clId="{C5C624EB-9BD3-40F2-B005-AAA5676818B9}" dt="2021-09-04T10:10:11.175" v="1802" actId="478"/>
          <ac:picMkLst>
            <pc:docMk/>
            <pc:sldMk cId="4132042067" sldId="608"/>
            <ac:picMk id="10" creationId="{9F94FDF2-879A-4859-8DB4-FB5E54D4A910}"/>
          </ac:picMkLst>
        </pc:picChg>
        <pc:picChg chg="add mod">
          <ac:chgData name="Nguyen Chi Son" userId="606856d02e9d83ac" providerId="LiveId" clId="{C5C624EB-9BD3-40F2-B005-AAA5676818B9}" dt="2021-09-04T10:21:02.863" v="1850" actId="1076"/>
          <ac:picMkLst>
            <pc:docMk/>
            <pc:sldMk cId="4132042067" sldId="608"/>
            <ac:picMk id="2050" creationId="{670CA9E4-16B0-4740-86B8-419909509C4F}"/>
          </ac:picMkLst>
        </pc:picChg>
        <pc:cxnChg chg="add mod">
          <ac:chgData name="Nguyen Chi Son" userId="606856d02e9d83ac" providerId="LiveId" clId="{C5C624EB-9BD3-40F2-B005-AAA5676818B9}" dt="2021-09-04T10:21:54.278" v="1864" actId="1076"/>
          <ac:cxnSpMkLst>
            <pc:docMk/>
            <pc:sldMk cId="4132042067" sldId="608"/>
            <ac:cxnSpMk id="8" creationId="{FC5473CB-AB79-408C-A474-52D75A160384}"/>
          </ac:cxnSpMkLst>
        </pc:cxnChg>
        <pc:cxnChg chg="add mod">
          <ac:chgData name="Nguyen Chi Son" userId="606856d02e9d83ac" providerId="LiveId" clId="{C5C624EB-9BD3-40F2-B005-AAA5676818B9}" dt="2021-09-04T10:21:58.678" v="1865" actId="1076"/>
          <ac:cxnSpMkLst>
            <pc:docMk/>
            <pc:sldMk cId="4132042067" sldId="608"/>
            <ac:cxnSpMk id="15" creationId="{1FE0F3FC-0BC1-4A7C-969F-E8E3FD13431B}"/>
          </ac:cxnSpMkLst>
        </pc:cxnChg>
      </pc:sldChg>
      <pc:sldChg chg="modSp add mod">
        <pc:chgData name="Nguyen Chi Son" userId="606856d02e9d83ac" providerId="LiveId" clId="{C5C624EB-9BD3-40F2-B005-AAA5676818B9}" dt="2021-09-04T10:26:11.243" v="2522" actId="1036"/>
        <pc:sldMkLst>
          <pc:docMk/>
          <pc:sldMk cId="2821762238" sldId="609"/>
        </pc:sldMkLst>
        <pc:spChg chg="mod">
          <ac:chgData name="Nguyen Chi Son" userId="606856d02e9d83ac" providerId="LiveId" clId="{C5C624EB-9BD3-40F2-B005-AAA5676818B9}" dt="2021-09-04T10:26:07.852" v="2505" actId="20577"/>
          <ac:spMkLst>
            <pc:docMk/>
            <pc:sldMk cId="2821762238" sldId="609"/>
            <ac:spMk id="2" creationId="{DAF08EC2-5D0D-48D9-855C-A59C0E5ED55B}"/>
          </ac:spMkLst>
        </pc:spChg>
        <pc:spChg chg="mod">
          <ac:chgData name="Nguyen Chi Son" userId="606856d02e9d83ac" providerId="LiveId" clId="{C5C624EB-9BD3-40F2-B005-AAA5676818B9}" dt="2021-09-04T10:26:11.243" v="2522" actId="1036"/>
          <ac:spMkLst>
            <pc:docMk/>
            <pc:sldMk cId="2821762238" sldId="609"/>
            <ac:spMk id="3" creationId="{8CD51C9F-FCB0-4185-93E6-835FC05E1B10}"/>
          </ac:spMkLst>
        </pc:spChg>
      </pc:sldChg>
      <pc:sldChg chg="addSp delSp modSp add mod">
        <pc:chgData name="Nguyen Chi Son" userId="606856d02e9d83ac" providerId="LiveId" clId="{C5C624EB-9BD3-40F2-B005-AAA5676818B9}" dt="2021-09-04T10:31:16.674" v="2837" actId="1076"/>
        <pc:sldMkLst>
          <pc:docMk/>
          <pc:sldMk cId="49150629" sldId="610"/>
        </pc:sldMkLst>
        <pc:spChg chg="mod">
          <ac:chgData name="Nguyen Chi Son" userId="606856d02e9d83ac" providerId="LiveId" clId="{C5C624EB-9BD3-40F2-B005-AAA5676818B9}" dt="2021-09-04T10:30:42.530" v="2720" actId="1076"/>
          <ac:spMkLst>
            <pc:docMk/>
            <pc:sldMk cId="49150629" sldId="610"/>
            <ac:spMk id="18" creationId="{F7FD1FDB-7305-4182-AED5-6C5292AFF68F}"/>
          </ac:spMkLst>
        </pc:spChg>
        <pc:spChg chg="mod">
          <ac:chgData name="Nguyen Chi Son" userId="606856d02e9d83ac" providerId="LiveId" clId="{C5C624EB-9BD3-40F2-B005-AAA5676818B9}" dt="2021-09-04T10:31:16.674" v="2837" actId="1076"/>
          <ac:spMkLst>
            <pc:docMk/>
            <pc:sldMk cId="49150629" sldId="610"/>
            <ac:spMk id="19" creationId="{FB647DC3-9571-464C-9754-D985C784AE47}"/>
          </ac:spMkLst>
        </pc:spChg>
        <pc:picChg chg="del mod">
          <ac:chgData name="Nguyen Chi Son" userId="606856d02e9d83ac" providerId="LiveId" clId="{C5C624EB-9BD3-40F2-B005-AAA5676818B9}" dt="2021-09-04T10:27:38.637" v="2528" actId="478"/>
          <ac:picMkLst>
            <pc:docMk/>
            <pc:sldMk cId="49150629" sldId="610"/>
            <ac:picMk id="3" creationId="{55FEA03A-52F4-410B-A963-0E01A81E7789}"/>
          </ac:picMkLst>
        </pc:picChg>
        <pc:picChg chg="add del mod">
          <ac:chgData name="Nguyen Chi Son" userId="606856d02e9d83ac" providerId="LiveId" clId="{C5C624EB-9BD3-40F2-B005-AAA5676818B9}" dt="2021-09-04T10:27:45.384" v="2531" actId="478"/>
          <ac:picMkLst>
            <pc:docMk/>
            <pc:sldMk cId="49150629" sldId="610"/>
            <ac:picMk id="4" creationId="{4106F72E-F09F-401A-8F0F-DCB349CD6DEB}"/>
          </ac:picMkLst>
        </pc:picChg>
        <pc:picChg chg="del">
          <ac:chgData name="Nguyen Chi Son" userId="606856d02e9d83ac" providerId="LiveId" clId="{C5C624EB-9BD3-40F2-B005-AAA5676818B9}" dt="2021-09-04T10:27:39.399" v="2529" actId="478"/>
          <ac:picMkLst>
            <pc:docMk/>
            <pc:sldMk cId="49150629" sldId="610"/>
            <ac:picMk id="10" creationId="{9F94FDF2-879A-4859-8DB4-FB5E54D4A910}"/>
          </ac:picMkLst>
        </pc:picChg>
        <pc:picChg chg="add mod">
          <ac:chgData name="Nguyen Chi Son" userId="606856d02e9d83ac" providerId="LiveId" clId="{C5C624EB-9BD3-40F2-B005-AAA5676818B9}" dt="2021-09-04T10:29:45.355" v="2553" actId="1076"/>
          <ac:picMkLst>
            <pc:docMk/>
            <pc:sldMk cId="49150629" sldId="610"/>
            <ac:picMk id="4098" creationId="{0203AABB-81BF-48B2-93A2-640DAEEC17D8}"/>
          </ac:picMkLst>
        </pc:picChg>
        <pc:picChg chg="add mod">
          <ac:chgData name="Nguyen Chi Son" userId="606856d02e9d83ac" providerId="LiveId" clId="{C5C624EB-9BD3-40F2-B005-AAA5676818B9}" dt="2021-09-04T10:29:47.146" v="2554" actId="1076"/>
          <ac:picMkLst>
            <pc:docMk/>
            <pc:sldMk cId="49150629" sldId="610"/>
            <ac:picMk id="4100" creationId="{49F6A95E-3C84-418A-B0F7-97AB87EA28F1}"/>
          </ac:picMkLst>
        </pc:picChg>
        <pc:picChg chg="add mod">
          <ac:chgData name="Nguyen Chi Son" userId="606856d02e9d83ac" providerId="LiveId" clId="{C5C624EB-9BD3-40F2-B005-AAA5676818B9}" dt="2021-09-04T10:29:57.547" v="2558" actId="1076"/>
          <ac:picMkLst>
            <pc:docMk/>
            <pc:sldMk cId="49150629" sldId="610"/>
            <ac:picMk id="4102" creationId="{A4CBF0AA-C50E-491B-9DF7-CF52BAA68AE5}"/>
          </ac:picMkLst>
        </pc:picChg>
      </pc:sldChg>
      <pc:sldChg chg="addSp delSp modSp add mod modAnim">
        <pc:chgData name="Nguyen Chi Son" userId="606856d02e9d83ac" providerId="LiveId" clId="{C5C624EB-9BD3-40F2-B005-AAA5676818B9}" dt="2021-09-04T10:46:23.268" v="4417" actId="1076"/>
        <pc:sldMkLst>
          <pc:docMk/>
          <pc:sldMk cId="4006857089" sldId="611"/>
        </pc:sldMkLst>
        <pc:spChg chg="mod">
          <ac:chgData name="Nguyen Chi Son" userId="606856d02e9d83ac" providerId="LiveId" clId="{C5C624EB-9BD3-40F2-B005-AAA5676818B9}" dt="2021-09-04T10:33:18.276" v="3133" actId="20577"/>
          <ac:spMkLst>
            <pc:docMk/>
            <pc:sldMk cId="4006857089" sldId="611"/>
            <ac:spMk id="2" creationId="{BA8A6260-CA4B-46A9-A06E-C71EE59E6992}"/>
          </ac:spMkLst>
        </pc:spChg>
        <pc:spChg chg="mod">
          <ac:chgData name="Nguyen Chi Son" userId="606856d02e9d83ac" providerId="LiveId" clId="{C5C624EB-9BD3-40F2-B005-AAA5676818B9}" dt="2021-09-04T10:34:49.767" v="3346" actId="20577"/>
          <ac:spMkLst>
            <pc:docMk/>
            <pc:sldMk cId="4006857089" sldId="611"/>
            <ac:spMk id="11" creationId="{BB94417D-BA64-41A3-A335-F1084FC4EAAB}"/>
          </ac:spMkLst>
        </pc:spChg>
        <pc:spChg chg="mod">
          <ac:chgData name="Nguyen Chi Son" userId="606856d02e9d83ac" providerId="LiveId" clId="{C5C624EB-9BD3-40F2-B005-AAA5676818B9}" dt="2021-09-04T10:34:36.126" v="3256" actId="20577"/>
          <ac:spMkLst>
            <pc:docMk/>
            <pc:sldMk cId="4006857089" sldId="611"/>
            <ac:spMk id="14" creationId="{47690167-AC03-4A6E-8A65-B47A2BE69ACA}"/>
          </ac:spMkLst>
        </pc:spChg>
        <pc:picChg chg="add mod modCrop">
          <ac:chgData name="Nguyen Chi Son" userId="606856d02e9d83ac" providerId="LiveId" clId="{C5C624EB-9BD3-40F2-B005-AAA5676818B9}" dt="2021-09-04T10:46:23.268" v="4417" actId="1076"/>
          <ac:picMkLst>
            <pc:docMk/>
            <pc:sldMk cId="4006857089" sldId="611"/>
            <ac:picMk id="6" creationId="{93DB5116-A8D2-41F5-A90E-5639C499C5CC}"/>
          </ac:picMkLst>
        </pc:picChg>
        <pc:picChg chg="add del mod">
          <ac:chgData name="Nguyen Chi Son" userId="606856d02e9d83ac" providerId="LiveId" clId="{C5C624EB-9BD3-40F2-B005-AAA5676818B9}" dt="2021-09-04T10:34:04.163" v="3143" actId="478"/>
          <ac:picMkLst>
            <pc:docMk/>
            <pc:sldMk cId="4006857089" sldId="611"/>
            <ac:picMk id="7" creationId="{332DFF86-63D2-442F-84AD-CA6C53246068}"/>
          </ac:picMkLst>
        </pc:picChg>
      </pc:sldChg>
      <pc:sldChg chg="addSp delSp modSp add mod">
        <pc:chgData name="Nguyen Chi Son" userId="606856d02e9d83ac" providerId="LiveId" clId="{C5C624EB-9BD3-40F2-B005-AAA5676818B9}" dt="2021-09-04T10:47:02.692" v="4543" actId="1035"/>
        <pc:sldMkLst>
          <pc:docMk/>
          <pc:sldMk cId="3728400003" sldId="612"/>
        </pc:sldMkLst>
        <pc:spChg chg="mod">
          <ac:chgData name="Nguyen Chi Son" userId="606856d02e9d83ac" providerId="LiveId" clId="{C5C624EB-9BD3-40F2-B005-AAA5676818B9}" dt="2021-09-04T10:46:36.428" v="4420" actId="14100"/>
          <ac:spMkLst>
            <pc:docMk/>
            <pc:sldMk cId="3728400003" sldId="612"/>
            <ac:spMk id="2" creationId="{BA8A6260-CA4B-46A9-A06E-C71EE59E6992}"/>
          </ac:spMkLst>
        </pc:spChg>
        <pc:spChg chg="mod">
          <ac:chgData name="Nguyen Chi Son" userId="606856d02e9d83ac" providerId="LiveId" clId="{C5C624EB-9BD3-40F2-B005-AAA5676818B9}" dt="2021-09-04T10:47:02.692" v="4543" actId="1035"/>
          <ac:spMkLst>
            <pc:docMk/>
            <pc:sldMk cId="3728400003" sldId="612"/>
            <ac:spMk id="4" creationId="{0D159DDA-BA49-4E92-817D-8988A85A5610}"/>
          </ac:spMkLst>
        </pc:spChg>
        <pc:spChg chg="mod">
          <ac:chgData name="Nguyen Chi Son" userId="606856d02e9d83ac" providerId="LiveId" clId="{C5C624EB-9BD3-40F2-B005-AAA5676818B9}" dt="2021-09-04T10:47:02.692" v="4543" actId="1035"/>
          <ac:spMkLst>
            <pc:docMk/>
            <pc:sldMk cId="3728400003" sldId="612"/>
            <ac:spMk id="5" creationId="{34B18095-2B84-439E-80AD-AC5D4586BEAA}"/>
          </ac:spMkLst>
        </pc:spChg>
        <pc:spChg chg="mod">
          <ac:chgData name="Nguyen Chi Son" userId="606856d02e9d83ac" providerId="LiveId" clId="{C5C624EB-9BD3-40F2-B005-AAA5676818B9}" dt="2021-09-04T10:47:02.692" v="4543" actId="1035"/>
          <ac:spMkLst>
            <pc:docMk/>
            <pc:sldMk cId="3728400003" sldId="612"/>
            <ac:spMk id="11" creationId="{BB94417D-BA64-41A3-A335-F1084FC4EAAB}"/>
          </ac:spMkLst>
        </pc:spChg>
        <pc:spChg chg="mod">
          <ac:chgData name="Nguyen Chi Son" userId="606856d02e9d83ac" providerId="LiveId" clId="{C5C624EB-9BD3-40F2-B005-AAA5676818B9}" dt="2021-09-04T10:47:02.692" v="4543" actId="1035"/>
          <ac:spMkLst>
            <pc:docMk/>
            <pc:sldMk cId="3728400003" sldId="612"/>
            <ac:spMk id="14" creationId="{47690167-AC03-4A6E-8A65-B47A2BE69ACA}"/>
          </ac:spMkLst>
        </pc:spChg>
        <pc:picChg chg="del">
          <ac:chgData name="Nguyen Chi Son" userId="606856d02e9d83ac" providerId="LiveId" clId="{C5C624EB-9BD3-40F2-B005-AAA5676818B9}" dt="2021-09-04T10:35:36.738" v="3348" actId="478"/>
          <ac:picMkLst>
            <pc:docMk/>
            <pc:sldMk cId="3728400003" sldId="612"/>
            <ac:picMk id="6" creationId="{93DB5116-A8D2-41F5-A90E-5639C499C5CC}"/>
          </ac:picMkLst>
        </pc:picChg>
        <pc:picChg chg="add mod">
          <ac:chgData name="Nguyen Chi Son" userId="606856d02e9d83ac" providerId="LiveId" clId="{C5C624EB-9BD3-40F2-B005-AAA5676818B9}" dt="2021-09-04T10:46:32.643" v="4419" actId="1076"/>
          <ac:picMkLst>
            <pc:docMk/>
            <pc:sldMk cId="3728400003" sldId="612"/>
            <ac:picMk id="5122" creationId="{A27DB20A-0B63-4DE6-970E-DCA2223E8ABC}"/>
          </ac:picMkLst>
        </pc:picChg>
      </pc:sldChg>
      <pc:sldChg chg="addSp delSp modSp add mod modAnim">
        <pc:chgData name="Nguyen Chi Son" userId="606856d02e9d83ac" providerId="LiveId" clId="{C5C624EB-9BD3-40F2-B005-AAA5676818B9}" dt="2021-09-04T10:47:43.593" v="4627"/>
        <pc:sldMkLst>
          <pc:docMk/>
          <pc:sldMk cId="3553556330" sldId="613"/>
        </pc:sldMkLst>
        <pc:spChg chg="mod">
          <ac:chgData name="Nguyen Chi Son" userId="606856d02e9d83ac" providerId="LiveId" clId="{C5C624EB-9BD3-40F2-B005-AAA5676818B9}" dt="2021-09-04T10:47:12.747" v="4547" actId="14100"/>
          <ac:spMkLst>
            <pc:docMk/>
            <pc:sldMk cId="3553556330" sldId="613"/>
            <ac:spMk id="2" creationId="{BA8A6260-CA4B-46A9-A06E-C71EE59E6992}"/>
          </ac:spMkLst>
        </pc:spChg>
        <pc:spChg chg="mod">
          <ac:chgData name="Nguyen Chi Son" userId="606856d02e9d83ac" providerId="LiveId" clId="{C5C624EB-9BD3-40F2-B005-AAA5676818B9}" dt="2021-09-04T10:47:31.215" v="4626" actId="1035"/>
          <ac:spMkLst>
            <pc:docMk/>
            <pc:sldMk cId="3553556330" sldId="613"/>
            <ac:spMk id="4" creationId="{0D159DDA-BA49-4E92-817D-8988A85A5610}"/>
          </ac:spMkLst>
        </pc:spChg>
        <pc:spChg chg="mod">
          <ac:chgData name="Nguyen Chi Son" userId="606856d02e9d83ac" providerId="LiveId" clId="{C5C624EB-9BD3-40F2-B005-AAA5676818B9}" dt="2021-09-04T10:47:31.215" v="4626" actId="1035"/>
          <ac:spMkLst>
            <pc:docMk/>
            <pc:sldMk cId="3553556330" sldId="613"/>
            <ac:spMk id="5" creationId="{34B18095-2B84-439E-80AD-AC5D4586BEAA}"/>
          </ac:spMkLst>
        </pc:spChg>
        <pc:spChg chg="mod">
          <ac:chgData name="Nguyen Chi Son" userId="606856d02e9d83ac" providerId="LiveId" clId="{C5C624EB-9BD3-40F2-B005-AAA5676818B9}" dt="2021-09-04T10:47:31.215" v="4626" actId="1035"/>
          <ac:spMkLst>
            <pc:docMk/>
            <pc:sldMk cId="3553556330" sldId="613"/>
            <ac:spMk id="11" creationId="{BB94417D-BA64-41A3-A335-F1084FC4EAAB}"/>
          </ac:spMkLst>
        </pc:spChg>
        <pc:spChg chg="mod">
          <ac:chgData name="Nguyen Chi Son" userId="606856d02e9d83ac" providerId="LiveId" clId="{C5C624EB-9BD3-40F2-B005-AAA5676818B9}" dt="2021-09-04T10:47:31.215" v="4626" actId="1035"/>
          <ac:spMkLst>
            <pc:docMk/>
            <pc:sldMk cId="3553556330" sldId="613"/>
            <ac:spMk id="14" creationId="{47690167-AC03-4A6E-8A65-B47A2BE69ACA}"/>
          </ac:spMkLst>
        </pc:spChg>
        <pc:picChg chg="add mod">
          <ac:chgData name="Nguyen Chi Son" userId="606856d02e9d83ac" providerId="LiveId" clId="{C5C624EB-9BD3-40F2-B005-AAA5676818B9}" dt="2021-09-04T10:47:09.547" v="4546" actId="1076"/>
          <ac:picMkLst>
            <pc:docMk/>
            <pc:sldMk cId="3553556330" sldId="613"/>
            <ac:picMk id="6" creationId="{F402D843-2E94-4368-87AB-A576E8CB251D}"/>
          </ac:picMkLst>
        </pc:picChg>
        <pc:picChg chg="del">
          <ac:chgData name="Nguyen Chi Son" userId="606856d02e9d83ac" providerId="LiveId" clId="{C5C624EB-9BD3-40F2-B005-AAA5676818B9}" dt="2021-09-04T10:39:46.225" v="3869" actId="478"/>
          <ac:picMkLst>
            <pc:docMk/>
            <pc:sldMk cId="3553556330" sldId="613"/>
            <ac:picMk id="5122" creationId="{A27DB20A-0B63-4DE6-970E-DCA2223E8ABC}"/>
          </ac:picMkLst>
        </pc:picChg>
      </pc:sldChg>
    </pc:docChg>
  </pc:docChgLst>
  <pc:docChgLst>
    <pc:chgData name="Nguyen Chi Son" userId="606856d02e9d83ac" providerId="LiveId" clId="{096E4E68-1FA0-4548-A870-04D152179CD5}"/>
    <pc:docChg chg="undo custSel addSld modSld">
      <pc:chgData name="Nguyen Chi Son" userId="606856d02e9d83ac" providerId="LiveId" clId="{096E4E68-1FA0-4548-A870-04D152179CD5}" dt="2022-05-20T06:18:56.610" v="7503"/>
      <pc:docMkLst>
        <pc:docMk/>
      </pc:docMkLst>
      <pc:sldChg chg="modSp mod">
        <pc:chgData name="Nguyen Chi Son" userId="606856d02e9d83ac" providerId="LiveId" clId="{096E4E68-1FA0-4548-A870-04D152179CD5}" dt="2022-05-19T20:08:32.888" v="51" actId="20577"/>
        <pc:sldMkLst>
          <pc:docMk/>
          <pc:sldMk cId="2922349590" sldId="256"/>
        </pc:sldMkLst>
        <pc:spChg chg="mod">
          <ac:chgData name="Nguyen Chi Son" userId="606856d02e9d83ac" providerId="LiveId" clId="{096E4E68-1FA0-4548-A870-04D152179CD5}" dt="2022-05-19T20:08:32.888" v="51" actId="20577"/>
          <ac:spMkLst>
            <pc:docMk/>
            <pc:sldMk cId="2922349590" sldId="256"/>
            <ac:spMk id="136" creationId="{C574B640-0199-463F-87CA-8E3956B46E10}"/>
          </ac:spMkLst>
        </pc:spChg>
      </pc:sldChg>
      <pc:sldChg chg="modSp mod">
        <pc:chgData name="Nguyen Chi Son" userId="606856d02e9d83ac" providerId="LiveId" clId="{096E4E68-1FA0-4548-A870-04D152179CD5}" dt="2022-05-20T04:56:57.030" v="4116" actId="20577"/>
        <pc:sldMkLst>
          <pc:docMk/>
          <pc:sldMk cId="3319126272" sldId="622"/>
        </pc:sldMkLst>
        <pc:spChg chg="mod">
          <ac:chgData name="Nguyen Chi Son" userId="606856d02e9d83ac" providerId="LiveId" clId="{096E4E68-1FA0-4548-A870-04D152179CD5}" dt="2022-05-20T04:56:57.030" v="4116" actId="20577"/>
          <ac:spMkLst>
            <pc:docMk/>
            <pc:sldMk cId="3319126272" sldId="622"/>
            <ac:spMk id="2" creationId="{DAF08EC2-5D0D-48D9-855C-A59C0E5ED55B}"/>
          </ac:spMkLst>
        </pc:spChg>
      </pc:sldChg>
      <pc:sldChg chg="modSp mod">
        <pc:chgData name="Nguyen Chi Son" userId="606856d02e9d83ac" providerId="LiveId" clId="{096E4E68-1FA0-4548-A870-04D152179CD5}" dt="2022-05-19T20:08:40.405" v="71" actId="20577"/>
        <pc:sldMkLst>
          <pc:docMk/>
          <pc:sldMk cId="1033004166" sldId="675"/>
        </pc:sldMkLst>
        <pc:spChg chg="mod">
          <ac:chgData name="Nguyen Chi Son" userId="606856d02e9d83ac" providerId="LiveId" clId="{096E4E68-1FA0-4548-A870-04D152179CD5}" dt="2022-05-19T20:08:40.405" v="71" actId="20577"/>
          <ac:spMkLst>
            <pc:docMk/>
            <pc:sldMk cId="1033004166" sldId="675"/>
            <ac:spMk id="2" creationId="{DAF08EC2-5D0D-48D9-855C-A59C0E5ED55B}"/>
          </ac:spMkLst>
        </pc:spChg>
      </pc:sldChg>
      <pc:sldChg chg="addSp delSp modSp mod">
        <pc:chgData name="Nguyen Chi Son" userId="606856d02e9d83ac" providerId="LiveId" clId="{096E4E68-1FA0-4548-A870-04D152179CD5}" dt="2022-05-20T05:03:51.876" v="4719" actId="14100"/>
        <pc:sldMkLst>
          <pc:docMk/>
          <pc:sldMk cId="3014091475" sldId="782"/>
        </pc:sldMkLst>
        <pc:spChg chg="mod">
          <ac:chgData name="Nguyen Chi Son" userId="606856d02e9d83ac" providerId="LiveId" clId="{096E4E68-1FA0-4548-A870-04D152179CD5}" dt="2022-05-20T04:57:33.919" v="4187" actId="20577"/>
          <ac:spMkLst>
            <pc:docMk/>
            <pc:sldMk cId="3014091475" sldId="782"/>
            <ac:spMk id="2" creationId="{BA8A6260-CA4B-46A9-A06E-C71EE59E6992}"/>
          </ac:spMkLst>
        </pc:spChg>
        <pc:spChg chg="add mod">
          <ac:chgData name="Nguyen Chi Son" userId="606856d02e9d83ac" providerId="LiveId" clId="{096E4E68-1FA0-4548-A870-04D152179CD5}" dt="2022-05-20T05:03:51.876" v="4719" actId="14100"/>
          <ac:spMkLst>
            <pc:docMk/>
            <pc:sldMk cId="3014091475" sldId="782"/>
            <ac:spMk id="8" creationId="{C7D0BECE-FA04-2CAB-BF44-2E1DB7B0E0D5}"/>
          </ac:spMkLst>
        </pc:spChg>
        <pc:picChg chg="add mod">
          <ac:chgData name="Nguyen Chi Son" userId="606856d02e9d83ac" providerId="LiveId" clId="{096E4E68-1FA0-4548-A870-04D152179CD5}" dt="2022-05-20T05:03:46.158" v="4717" actId="1076"/>
          <ac:picMkLst>
            <pc:docMk/>
            <pc:sldMk cId="3014091475" sldId="782"/>
            <ac:picMk id="4" creationId="{A16CABB9-43CF-08BC-83CC-8C0879867248}"/>
          </ac:picMkLst>
        </pc:picChg>
        <pc:picChg chg="add mod">
          <ac:chgData name="Nguyen Chi Son" userId="606856d02e9d83ac" providerId="LiveId" clId="{096E4E68-1FA0-4548-A870-04D152179CD5}" dt="2022-05-20T05:03:26.143" v="4711" actId="14100"/>
          <ac:picMkLst>
            <pc:docMk/>
            <pc:sldMk cId="3014091475" sldId="782"/>
            <ac:picMk id="6" creationId="{60F7CAA7-EDDF-C5BA-38B8-EB76EB41D887}"/>
          </ac:picMkLst>
        </pc:picChg>
        <pc:picChg chg="del">
          <ac:chgData name="Nguyen Chi Son" userId="606856d02e9d83ac" providerId="LiveId" clId="{096E4E68-1FA0-4548-A870-04D152179CD5}" dt="2022-05-20T04:56:59.139" v="4117" actId="478"/>
          <ac:picMkLst>
            <pc:docMk/>
            <pc:sldMk cId="3014091475" sldId="782"/>
            <ac:picMk id="7" creationId="{94B706CA-2F5E-87EE-966F-A6079CA5E5D9}"/>
          </ac:picMkLst>
        </pc:picChg>
        <pc:picChg chg="del">
          <ac:chgData name="Nguyen Chi Son" userId="606856d02e9d83ac" providerId="LiveId" clId="{096E4E68-1FA0-4548-A870-04D152179CD5}" dt="2022-05-20T04:56:59.592" v="4118" actId="478"/>
          <ac:picMkLst>
            <pc:docMk/>
            <pc:sldMk cId="3014091475" sldId="782"/>
            <ac:picMk id="10" creationId="{27373A48-0CFA-9245-68AE-861614FBB6FD}"/>
          </ac:picMkLst>
        </pc:picChg>
        <pc:picChg chg="add mod">
          <ac:chgData name="Nguyen Chi Son" userId="606856d02e9d83ac" providerId="LiveId" clId="{096E4E68-1FA0-4548-A870-04D152179CD5}" dt="2022-05-20T05:03:31.221" v="4713" actId="1076"/>
          <ac:picMkLst>
            <pc:docMk/>
            <pc:sldMk cId="3014091475" sldId="782"/>
            <ac:picMk id="11" creationId="{F9DC9CA3-F792-92CC-F1AD-D02FB43AACD0}"/>
          </ac:picMkLst>
        </pc:picChg>
      </pc:sldChg>
      <pc:sldChg chg="addSp delSp modSp mod modAnim">
        <pc:chgData name="Nguyen Chi Son" userId="606856d02e9d83ac" providerId="LiveId" clId="{096E4E68-1FA0-4548-A870-04D152179CD5}" dt="2022-05-20T06:12:55.351" v="7431"/>
        <pc:sldMkLst>
          <pc:docMk/>
          <pc:sldMk cId="4090454743" sldId="854"/>
        </pc:sldMkLst>
        <pc:spChg chg="mod">
          <ac:chgData name="Nguyen Chi Son" userId="606856d02e9d83ac" providerId="LiveId" clId="{096E4E68-1FA0-4548-A870-04D152179CD5}" dt="2022-05-19T20:21:09.964" v="946" actId="20577"/>
          <ac:spMkLst>
            <pc:docMk/>
            <pc:sldMk cId="4090454743" sldId="854"/>
            <ac:spMk id="2" creationId="{BA8A6260-CA4B-46A9-A06E-C71EE59E6992}"/>
          </ac:spMkLst>
        </pc:spChg>
        <pc:spChg chg="mod">
          <ac:chgData name="Nguyen Chi Son" userId="606856d02e9d83ac" providerId="LiveId" clId="{096E4E68-1FA0-4548-A870-04D152179CD5}" dt="2022-05-19T20:22:20.952" v="1042" actId="1076"/>
          <ac:spMkLst>
            <pc:docMk/>
            <pc:sldMk cId="4090454743" sldId="854"/>
            <ac:spMk id="15" creationId="{AC426AE2-7F47-0E3D-BB54-38C12BD20D73}"/>
          </ac:spMkLst>
        </pc:spChg>
        <pc:graphicFrameChg chg="mod">
          <ac:chgData name="Nguyen Chi Son" userId="606856d02e9d83ac" providerId="LiveId" clId="{096E4E68-1FA0-4548-A870-04D152179CD5}" dt="2022-05-19T20:22:22.793" v="1043" actId="1076"/>
          <ac:graphicFrameMkLst>
            <pc:docMk/>
            <pc:sldMk cId="4090454743" sldId="854"/>
            <ac:graphicFrameMk id="9" creationId="{786A72E9-F6BF-1EB6-4466-D8522AC66303}"/>
          </ac:graphicFrameMkLst>
        </pc:graphicFrameChg>
        <pc:graphicFrameChg chg="add mod">
          <ac:chgData name="Nguyen Chi Son" userId="606856d02e9d83ac" providerId="LiveId" clId="{096E4E68-1FA0-4548-A870-04D152179CD5}" dt="2022-05-19T20:21:56.498" v="1026" actId="1076"/>
          <ac:graphicFrameMkLst>
            <pc:docMk/>
            <pc:sldMk cId="4090454743" sldId="854"/>
            <ac:graphicFrameMk id="12" creationId="{84185084-70EC-EBD8-5111-9144DBB85E1F}"/>
          </ac:graphicFrameMkLst>
        </pc:graphicFrameChg>
        <pc:picChg chg="add mod">
          <ac:chgData name="Nguyen Chi Son" userId="606856d02e9d83ac" providerId="LiveId" clId="{096E4E68-1FA0-4548-A870-04D152179CD5}" dt="2022-05-19T20:21:36.586" v="1013" actId="1076"/>
          <ac:picMkLst>
            <pc:docMk/>
            <pc:sldMk cId="4090454743" sldId="854"/>
            <ac:picMk id="4" creationId="{CFEB2FE8-E1C7-BE0B-DBD7-6166589FCDF8}"/>
          </ac:picMkLst>
        </pc:picChg>
        <pc:picChg chg="del">
          <ac:chgData name="Nguyen Chi Son" userId="606856d02e9d83ac" providerId="LiveId" clId="{096E4E68-1FA0-4548-A870-04D152179CD5}" dt="2022-05-19T20:08:53.548" v="74" actId="478"/>
          <ac:picMkLst>
            <pc:docMk/>
            <pc:sldMk cId="4090454743" sldId="854"/>
            <ac:picMk id="5" creationId="{FDABDA9F-5F97-DCCC-A8E6-19F59E7EDEC8}"/>
          </ac:picMkLst>
        </pc:picChg>
        <pc:picChg chg="add del mod">
          <ac:chgData name="Nguyen Chi Son" userId="606856d02e9d83ac" providerId="LiveId" clId="{096E4E68-1FA0-4548-A870-04D152179CD5}" dt="2022-05-19T20:18:29.577" v="517" actId="478"/>
          <ac:picMkLst>
            <pc:docMk/>
            <pc:sldMk cId="4090454743" sldId="854"/>
            <ac:picMk id="8" creationId="{3293351A-D295-37F9-2F6F-3FAEAF4A026A}"/>
          </ac:picMkLst>
        </pc:picChg>
        <pc:picChg chg="del">
          <ac:chgData name="Nguyen Chi Son" userId="606856d02e9d83ac" providerId="LiveId" clId="{096E4E68-1FA0-4548-A870-04D152179CD5}" dt="2022-05-19T20:08:52.541" v="72" actId="478"/>
          <ac:picMkLst>
            <pc:docMk/>
            <pc:sldMk cId="4090454743" sldId="854"/>
            <ac:picMk id="10" creationId="{6230151C-B189-BCA5-501E-00DBD936CC40}"/>
          </ac:picMkLst>
        </pc:picChg>
        <pc:picChg chg="del">
          <ac:chgData name="Nguyen Chi Son" userId="606856d02e9d83ac" providerId="LiveId" clId="{096E4E68-1FA0-4548-A870-04D152179CD5}" dt="2022-05-19T20:08:52.972" v="73" actId="478"/>
          <ac:picMkLst>
            <pc:docMk/>
            <pc:sldMk cId="4090454743" sldId="854"/>
            <ac:picMk id="13" creationId="{9012E897-9323-0106-1C68-546028F93637}"/>
          </ac:picMkLst>
        </pc:picChg>
        <pc:cxnChg chg="add mod">
          <ac:chgData name="Nguyen Chi Son" userId="606856d02e9d83ac" providerId="LiveId" clId="{096E4E68-1FA0-4548-A870-04D152179CD5}" dt="2022-05-19T20:21:47.572" v="1022" actId="1037"/>
          <ac:cxnSpMkLst>
            <pc:docMk/>
            <pc:sldMk cId="4090454743" sldId="854"/>
            <ac:cxnSpMk id="11" creationId="{7C222C8C-65D6-D4BC-393F-FE48AF9AD69A}"/>
          </ac:cxnSpMkLst>
        </pc:cxnChg>
      </pc:sldChg>
      <pc:sldChg chg="addSp delSp modSp mod modAnim">
        <pc:chgData name="Nguyen Chi Son" userId="606856d02e9d83ac" providerId="LiveId" clId="{096E4E68-1FA0-4548-A870-04D152179CD5}" dt="2022-05-20T06:14:20.350" v="7455"/>
        <pc:sldMkLst>
          <pc:docMk/>
          <pc:sldMk cId="388516391" sldId="865"/>
        </pc:sldMkLst>
        <pc:spChg chg="del">
          <ac:chgData name="Nguyen Chi Son" userId="606856d02e9d83ac" providerId="LiveId" clId="{096E4E68-1FA0-4548-A870-04D152179CD5}" dt="2022-05-20T05:04:07.782" v="4721" actId="478"/>
          <ac:spMkLst>
            <pc:docMk/>
            <pc:sldMk cId="388516391" sldId="865"/>
            <ac:spMk id="10" creationId="{D98CE14C-9A27-2914-79C0-C7B48EB2DECD}"/>
          </ac:spMkLst>
        </pc:spChg>
        <pc:spChg chg="del">
          <ac:chgData name="Nguyen Chi Son" userId="606856d02e9d83ac" providerId="LiveId" clId="{096E4E68-1FA0-4548-A870-04D152179CD5}" dt="2022-05-20T05:04:07.782" v="4721" actId="478"/>
          <ac:spMkLst>
            <pc:docMk/>
            <pc:sldMk cId="388516391" sldId="865"/>
            <ac:spMk id="13" creationId="{8567C54E-DBCB-0D35-F240-006D821F72BD}"/>
          </ac:spMkLst>
        </pc:spChg>
        <pc:spChg chg="mod">
          <ac:chgData name="Nguyen Chi Son" userId="606856d02e9d83ac" providerId="LiveId" clId="{096E4E68-1FA0-4548-A870-04D152179CD5}" dt="2022-05-20T05:04:20.532" v="4822" actId="20577"/>
          <ac:spMkLst>
            <pc:docMk/>
            <pc:sldMk cId="388516391" sldId="865"/>
            <ac:spMk id="19" creationId="{9C339D16-68E4-43C4-A62E-D0146138D23B}"/>
          </ac:spMkLst>
        </pc:spChg>
        <pc:spChg chg="add mod">
          <ac:chgData name="Nguyen Chi Son" userId="606856d02e9d83ac" providerId="LiveId" clId="{096E4E68-1FA0-4548-A870-04D152179CD5}" dt="2022-05-20T05:08:40.055" v="5353" actId="1035"/>
          <ac:spMkLst>
            <pc:docMk/>
            <pc:sldMk cId="388516391" sldId="865"/>
            <ac:spMk id="20" creationId="{C7D0667D-DAF1-DFCD-4360-8EA2B4817CAE}"/>
          </ac:spMkLst>
        </pc:spChg>
        <pc:spChg chg="add mod">
          <ac:chgData name="Nguyen Chi Son" userId="606856d02e9d83ac" providerId="LiveId" clId="{096E4E68-1FA0-4548-A870-04D152179CD5}" dt="2022-05-20T05:08:40.055" v="5353" actId="1035"/>
          <ac:spMkLst>
            <pc:docMk/>
            <pc:sldMk cId="388516391" sldId="865"/>
            <ac:spMk id="21" creationId="{3606FAE5-1243-D772-DA9B-CCB5393822E2}"/>
          </ac:spMkLst>
        </pc:spChg>
        <pc:graphicFrameChg chg="del">
          <ac:chgData name="Nguyen Chi Son" userId="606856d02e9d83ac" providerId="LiveId" clId="{096E4E68-1FA0-4548-A870-04D152179CD5}" dt="2022-05-20T05:04:07.782" v="4721" actId="478"/>
          <ac:graphicFrameMkLst>
            <pc:docMk/>
            <pc:sldMk cId="388516391" sldId="865"/>
            <ac:graphicFrameMk id="26" creationId="{EF086FC4-F9A0-6340-C43B-C5EDE97A886E}"/>
          </ac:graphicFrameMkLst>
        </pc:graphicFrameChg>
        <pc:graphicFrameChg chg="del">
          <ac:chgData name="Nguyen Chi Son" userId="606856d02e9d83ac" providerId="LiveId" clId="{096E4E68-1FA0-4548-A870-04D152179CD5}" dt="2022-05-20T05:04:07.782" v="4721" actId="478"/>
          <ac:graphicFrameMkLst>
            <pc:docMk/>
            <pc:sldMk cId="388516391" sldId="865"/>
            <ac:graphicFrameMk id="27" creationId="{F7A5916E-7446-65F6-BB4D-2724CB809F62}"/>
          </ac:graphicFrameMkLst>
        </pc:graphicFrameChg>
        <pc:graphicFrameChg chg="del">
          <ac:chgData name="Nguyen Chi Son" userId="606856d02e9d83ac" providerId="LiveId" clId="{096E4E68-1FA0-4548-A870-04D152179CD5}" dt="2022-05-20T05:04:07.782" v="4721" actId="478"/>
          <ac:graphicFrameMkLst>
            <pc:docMk/>
            <pc:sldMk cId="388516391" sldId="865"/>
            <ac:graphicFrameMk id="28" creationId="{91403DA3-0F34-2902-EB1E-83277D5E211D}"/>
          </ac:graphicFrameMkLst>
        </pc:graphicFrameChg>
        <pc:graphicFrameChg chg="del">
          <ac:chgData name="Nguyen Chi Son" userId="606856d02e9d83ac" providerId="LiveId" clId="{096E4E68-1FA0-4548-A870-04D152179CD5}" dt="2022-05-20T05:04:07.782" v="4721" actId="478"/>
          <ac:graphicFrameMkLst>
            <pc:docMk/>
            <pc:sldMk cId="388516391" sldId="865"/>
            <ac:graphicFrameMk id="29" creationId="{C43DEEB4-F1C2-6BF5-B106-FB1D0BD2EEFA}"/>
          </ac:graphicFrameMkLst>
        </pc:graphicFrameChg>
        <pc:graphicFrameChg chg="add mod">
          <ac:chgData name="Nguyen Chi Son" userId="606856d02e9d83ac" providerId="LiveId" clId="{096E4E68-1FA0-4548-A870-04D152179CD5}" dt="2022-05-20T05:08:49.945" v="5355" actId="1076"/>
          <ac:graphicFrameMkLst>
            <pc:docMk/>
            <pc:sldMk cId="388516391" sldId="865"/>
            <ac:graphicFrameMk id="33" creationId="{9D8972BE-3CAD-B540-B6A2-3594C80860FE}"/>
          </ac:graphicFrameMkLst>
        </pc:graphicFrameChg>
        <pc:graphicFrameChg chg="add mod">
          <ac:chgData name="Nguyen Chi Son" userId="606856d02e9d83ac" providerId="LiveId" clId="{096E4E68-1FA0-4548-A870-04D152179CD5}" dt="2022-05-20T05:08:49.945" v="5355" actId="1076"/>
          <ac:graphicFrameMkLst>
            <pc:docMk/>
            <pc:sldMk cId="388516391" sldId="865"/>
            <ac:graphicFrameMk id="34" creationId="{98B5A560-8092-B844-15F0-34840B231FD3}"/>
          </ac:graphicFrameMkLst>
        </pc:graphicFrameChg>
        <pc:graphicFrameChg chg="add mod">
          <ac:chgData name="Nguyen Chi Son" userId="606856d02e9d83ac" providerId="LiveId" clId="{096E4E68-1FA0-4548-A870-04D152179CD5}" dt="2022-05-20T05:08:46.445" v="5354" actId="1076"/>
          <ac:graphicFrameMkLst>
            <pc:docMk/>
            <pc:sldMk cId="388516391" sldId="865"/>
            <ac:graphicFrameMk id="35" creationId="{578F358D-1F51-0F07-A9B4-8E2D20F9831D}"/>
          </ac:graphicFrameMkLst>
        </pc:graphicFrameChg>
        <pc:graphicFrameChg chg="add mod">
          <ac:chgData name="Nguyen Chi Son" userId="606856d02e9d83ac" providerId="LiveId" clId="{096E4E68-1FA0-4548-A870-04D152179CD5}" dt="2022-05-20T05:08:46.445" v="5354" actId="1076"/>
          <ac:graphicFrameMkLst>
            <pc:docMk/>
            <pc:sldMk cId="388516391" sldId="865"/>
            <ac:graphicFrameMk id="36" creationId="{06ADD66B-29FE-3B11-9D9F-0369FC7F91F6}"/>
          </ac:graphicFrameMkLst>
        </pc:graphicFrameChg>
        <pc:picChg chg="add mod">
          <ac:chgData name="Nguyen Chi Son" userId="606856d02e9d83ac" providerId="LiveId" clId="{096E4E68-1FA0-4548-A870-04D152179CD5}" dt="2022-05-20T05:08:49.945" v="5355" actId="1076"/>
          <ac:picMkLst>
            <pc:docMk/>
            <pc:sldMk cId="388516391" sldId="865"/>
            <ac:picMk id="3" creationId="{4BD2A7DE-24CE-BAAC-C1B7-FC365D57FD9F}"/>
          </ac:picMkLst>
        </pc:picChg>
        <pc:picChg chg="del">
          <ac:chgData name="Nguyen Chi Son" userId="606856d02e9d83ac" providerId="LiveId" clId="{096E4E68-1FA0-4548-A870-04D152179CD5}" dt="2022-05-20T05:04:07.782" v="4721" actId="478"/>
          <ac:picMkLst>
            <pc:docMk/>
            <pc:sldMk cId="388516391" sldId="865"/>
            <ac:picMk id="4" creationId="{65D48CDF-8870-1D0A-AC1E-53B03089D5B9}"/>
          </ac:picMkLst>
        </pc:picChg>
        <pc:picChg chg="add mod">
          <ac:chgData name="Nguyen Chi Son" userId="606856d02e9d83ac" providerId="LiveId" clId="{096E4E68-1FA0-4548-A870-04D152179CD5}" dt="2022-05-20T05:08:46.445" v="5354" actId="1076"/>
          <ac:picMkLst>
            <pc:docMk/>
            <pc:sldMk cId="388516391" sldId="865"/>
            <ac:picMk id="6" creationId="{9A63A8A4-0757-D758-F22A-D334DDB75931}"/>
          </ac:picMkLst>
        </pc:picChg>
        <pc:picChg chg="del">
          <ac:chgData name="Nguyen Chi Son" userId="606856d02e9d83ac" providerId="LiveId" clId="{096E4E68-1FA0-4548-A870-04D152179CD5}" dt="2022-05-20T05:04:07.782" v="4721" actId="478"/>
          <ac:picMkLst>
            <pc:docMk/>
            <pc:sldMk cId="388516391" sldId="865"/>
            <ac:picMk id="2050" creationId="{BDF25857-BBC9-1984-25BB-D0E782DE5B68}"/>
          </ac:picMkLst>
        </pc:picChg>
        <pc:cxnChg chg="del">
          <ac:chgData name="Nguyen Chi Son" userId="606856d02e9d83ac" providerId="LiveId" clId="{096E4E68-1FA0-4548-A870-04D152179CD5}" dt="2022-05-20T05:04:07.782" v="4721" actId="478"/>
          <ac:cxnSpMkLst>
            <pc:docMk/>
            <pc:sldMk cId="388516391" sldId="865"/>
            <ac:cxnSpMk id="17" creationId="{573AB9C2-A189-12C4-40E7-596A6DA9EC17}"/>
          </ac:cxnSpMkLst>
        </pc:cxnChg>
        <pc:cxnChg chg="del">
          <ac:chgData name="Nguyen Chi Son" userId="606856d02e9d83ac" providerId="LiveId" clId="{096E4E68-1FA0-4548-A870-04D152179CD5}" dt="2022-05-20T05:04:07.782" v="4721" actId="478"/>
          <ac:cxnSpMkLst>
            <pc:docMk/>
            <pc:sldMk cId="388516391" sldId="865"/>
            <ac:cxnSpMk id="18" creationId="{224648FA-9990-7951-9795-F7B227F7C478}"/>
          </ac:cxnSpMkLst>
        </pc:cxnChg>
        <pc:cxnChg chg="del">
          <ac:chgData name="Nguyen Chi Son" userId="606856d02e9d83ac" providerId="LiveId" clId="{096E4E68-1FA0-4548-A870-04D152179CD5}" dt="2022-05-20T05:04:07.782" v="4721" actId="478"/>
          <ac:cxnSpMkLst>
            <pc:docMk/>
            <pc:sldMk cId="388516391" sldId="865"/>
            <ac:cxnSpMk id="22" creationId="{25CF8F87-08D5-3280-71A8-B29480C42B25}"/>
          </ac:cxnSpMkLst>
        </pc:cxnChg>
        <pc:cxnChg chg="del">
          <ac:chgData name="Nguyen Chi Son" userId="606856d02e9d83ac" providerId="LiveId" clId="{096E4E68-1FA0-4548-A870-04D152179CD5}" dt="2022-05-20T05:04:07.782" v="4721" actId="478"/>
          <ac:cxnSpMkLst>
            <pc:docMk/>
            <pc:sldMk cId="388516391" sldId="865"/>
            <ac:cxnSpMk id="23" creationId="{A623A7EB-7C38-DF63-5028-6FD7BBAFD265}"/>
          </ac:cxnSpMkLst>
        </pc:cxnChg>
        <pc:cxnChg chg="add mod">
          <ac:chgData name="Nguyen Chi Son" userId="606856d02e9d83ac" providerId="LiveId" clId="{096E4E68-1FA0-4548-A870-04D152179CD5}" dt="2022-05-20T05:08:49.945" v="5355" actId="1076"/>
          <ac:cxnSpMkLst>
            <pc:docMk/>
            <pc:sldMk cId="388516391" sldId="865"/>
            <ac:cxnSpMk id="24" creationId="{E1EC5E23-711C-EA6E-78CB-C53184307B1A}"/>
          </ac:cxnSpMkLst>
        </pc:cxnChg>
        <pc:cxnChg chg="add mod">
          <ac:chgData name="Nguyen Chi Son" userId="606856d02e9d83ac" providerId="LiveId" clId="{096E4E68-1FA0-4548-A870-04D152179CD5}" dt="2022-05-20T05:08:49.945" v="5355" actId="1076"/>
          <ac:cxnSpMkLst>
            <pc:docMk/>
            <pc:sldMk cId="388516391" sldId="865"/>
            <ac:cxnSpMk id="30" creationId="{F4BC6D0E-9D5B-69F1-89EC-0647FA1AC3FE}"/>
          </ac:cxnSpMkLst>
        </pc:cxnChg>
        <pc:cxnChg chg="add mod">
          <ac:chgData name="Nguyen Chi Son" userId="606856d02e9d83ac" providerId="LiveId" clId="{096E4E68-1FA0-4548-A870-04D152179CD5}" dt="2022-05-20T05:08:46.445" v="5354" actId="1076"/>
          <ac:cxnSpMkLst>
            <pc:docMk/>
            <pc:sldMk cId="388516391" sldId="865"/>
            <ac:cxnSpMk id="31" creationId="{39A3193B-E2DD-793D-6DBF-46CF3E59AC5C}"/>
          </ac:cxnSpMkLst>
        </pc:cxnChg>
        <pc:cxnChg chg="add mod">
          <ac:chgData name="Nguyen Chi Son" userId="606856d02e9d83ac" providerId="LiveId" clId="{096E4E68-1FA0-4548-A870-04D152179CD5}" dt="2022-05-20T05:08:46.445" v="5354" actId="1076"/>
          <ac:cxnSpMkLst>
            <pc:docMk/>
            <pc:sldMk cId="388516391" sldId="865"/>
            <ac:cxnSpMk id="32" creationId="{64C7C634-E830-48F6-6C30-DA855AEA2FF8}"/>
          </ac:cxnSpMkLst>
        </pc:cxnChg>
      </pc:sldChg>
      <pc:sldChg chg="addSp delSp modSp mod delAnim modAnim">
        <pc:chgData name="Nguyen Chi Son" userId="606856d02e9d83ac" providerId="LiveId" clId="{096E4E68-1FA0-4548-A870-04D152179CD5}" dt="2022-05-20T05:16:42.446" v="6392" actId="1076"/>
        <pc:sldMkLst>
          <pc:docMk/>
          <pc:sldMk cId="3000388248" sldId="867"/>
        </pc:sldMkLst>
        <pc:spChg chg="del">
          <ac:chgData name="Nguyen Chi Son" userId="606856d02e9d83ac" providerId="LiveId" clId="{096E4E68-1FA0-4548-A870-04D152179CD5}" dt="2022-05-20T05:10:34.317" v="5935" actId="478"/>
          <ac:spMkLst>
            <pc:docMk/>
            <pc:sldMk cId="3000388248" sldId="867"/>
            <ac:spMk id="10" creationId="{D98CE14C-9A27-2914-79C0-C7B48EB2DECD}"/>
          </ac:spMkLst>
        </pc:spChg>
        <pc:spChg chg="del">
          <ac:chgData name="Nguyen Chi Son" userId="606856d02e9d83ac" providerId="LiveId" clId="{096E4E68-1FA0-4548-A870-04D152179CD5}" dt="2022-05-20T05:10:34.317" v="5935" actId="478"/>
          <ac:spMkLst>
            <pc:docMk/>
            <pc:sldMk cId="3000388248" sldId="867"/>
            <ac:spMk id="13" creationId="{8567C54E-DBCB-0D35-F240-006D821F72BD}"/>
          </ac:spMkLst>
        </pc:spChg>
        <pc:spChg chg="mod">
          <ac:chgData name="Nguyen Chi Son" userId="606856d02e9d83ac" providerId="LiveId" clId="{096E4E68-1FA0-4548-A870-04D152179CD5}" dt="2022-05-20T05:16:04.494" v="6259" actId="57"/>
          <ac:spMkLst>
            <pc:docMk/>
            <pc:sldMk cId="3000388248" sldId="867"/>
            <ac:spMk id="19" creationId="{9C339D16-68E4-43C4-A62E-D0146138D23B}"/>
          </ac:spMkLst>
        </pc:spChg>
        <pc:spChg chg="del mod topLvl">
          <ac:chgData name="Nguyen Chi Son" userId="606856d02e9d83ac" providerId="LiveId" clId="{096E4E68-1FA0-4548-A870-04D152179CD5}" dt="2022-05-20T05:12:01.236" v="5954" actId="478"/>
          <ac:spMkLst>
            <pc:docMk/>
            <pc:sldMk cId="3000388248" sldId="867"/>
            <ac:spMk id="21" creationId="{0EEDFE11-3973-F439-2019-17F473C7916A}"/>
          </ac:spMkLst>
        </pc:spChg>
        <pc:spChg chg="del mod topLvl">
          <ac:chgData name="Nguyen Chi Son" userId="606856d02e9d83ac" providerId="LiveId" clId="{096E4E68-1FA0-4548-A870-04D152179CD5}" dt="2022-05-20T05:12:22.313" v="5964" actId="478"/>
          <ac:spMkLst>
            <pc:docMk/>
            <pc:sldMk cId="3000388248" sldId="867"/>
            <ac:spMk id="22" creationId="{AEB59A8E-D6BD-706E-356F-7816A6DFE421}"/>
          </ac:spMkLst>
        </pc:spChg>
        <pc:spChg chg="del mod topLvl">
          <ac:chgData name="Nguyen Chi Son" userId="606856d02e9d83ac" providerId="LiveId" clId="{096E4E68-1FA0-4548-A870-04D152179CD5}" dt="2022-05-20T05:11:40.721" v="5949" actId="478"/>
          <ac:spMkLst>
            <pc:docMk/>
            <pc:sldMk cId="3000388248" sldId="867"/>
            <ac:spMk id="23" creationId="{5BE11E2C-F294-2FF2-7D4B-37B43DF44B14}"/>
          </ac:spMkLst>
        </pc:spChg>
        <pc:spChg chg="mod">
          <ac:chgData name="Nguyen Chi Son" userId="606856d02e9d83ac" providerId="LiveId" clId="{096E4E68-1FA0-4548-A870-04D152179CD5}" dt="2022-05-20T05:11:18.472" v="5938" actId="165"/>
          <ac:spMkLst>
            <pc:docMk/>
            <pc:sldMk cId="3000388248" sldId="867"/>
            <ac:spMk id="33" creationId="{7BBFDFAA-20F0-8DC9-94D5-3803B8C22AB0}"/>
          </ac:spMkLst>
        </pc:spChg>
        <pc:spChg chg="add mod">
          <ac:chgData name="Nguyen Chi Son" userId="606856d02e9d83ac" providerId="LiveId" clId="{096E4E68-1FA0-4548-A870-04D152179CD5}" dt="2022-05-20T05:14:59.293" v="6009" actId="1076"/>
          <ac:spMkLst>
            <pc:docMk/>
            <pc:sldMk cId="3000388248" sldId="867"/>
            <ac:spMk id="41" creationId="{26DA6BE9-9C75-63ED-7498-BCEB7E559596}"/>
          </ac:spMkLst>
        </pc:spChg>
        <pc:spChg chg="add mod">
          <ac:chgData name="Nguyen Chi Son" userId="606856d02e9d83ac" providerId="LiveId" clId="{096E4E68-1FA0-4548-A870-04D152179CD5}" dt="2022-05-20T05:16:36.665" v="6391" actId="122"/>
          <ac:spMkLst>
            <pc:docMk/>
            <pc:sldMk cId="3000388248" sldId="867"/>
            <ac:spMk id="42" creationId="{26AC7824-DCBE-18CB-8F4D-E92B51656AC5}"/>
          </ac:spMkLst>
        </pc:spChg>
        <pc:grpChg chg="add del mod">
          <ac:chgData name="Nguyen Chi Son" userId="606856d02e9d83ac" providerId="LiveId" clId="{096E4E68-1FA0-4548-A870-04D152179CD5}" dt="2022-05-20T05:11:18.472" v="5938" actId="165"/>
          <ac:grpSpMkLst>
            <pc:docMk/>
            <pc:sldMk cId="3000388248" sldId="867"/>
            <ac:grpSpMk id="14" creationId="{41F2A78F-A278-5827-94F3-699CAC09DC35}"/>
          </ac:grpSpMkLst>
        </pc:grpChg>
        <pc:grpChg chg="del mod topLvl">
          <ac:chgData name="Nguyen Chi Son" userId="606856d02e9d83ac" providerId="LiveId" clId="{096E4E68-1FA0-4548-A870-04D152179CD5}" dt="2022-05-20T05:11:26.971" v="5943" actId="478"/>
          <ac:grpSpMkLst>
            <pc:docMk/>
            <pc:sldMk cId="3000388248" sldId="867"/>
            <ac:grpSpMk id="32" creationId="{1DFB2787-9D77-82DD-033D-C8668007CD62}"/>
          </ac:grpSpMkLst>
        </pc:grpChg>
        <pc:grpChg chg="mod">
          <ac:chgData name="Nguyen Chi Son" userId="606856d02e9d83ac" providerId="LiveId" clId="{096E4E68-1FA0-4548-A870-04D152179CD5}" dt="2022-05-20T05:11:18.472" v="5938" actId="165"/>
          <ac:grpSpMkLst>
            <pc:docMk/>
            <pc:sldMk cId="3000388248" sldId="867"/>
            <ac:grpSpMk id="34" creationId="{9E043319-8518-A123-AB27-6E1B2489F851}"/>
          </ac:grpSpMkLst>
        </pc:grpChg>
        <pc:graphicFrameChg chg="del">
          <ac:chgData name="Nguyen Chi Son" userId="606856d02e9d83ac" providerId="LiveId" clId="{096E4E68-1FA0-4548-A870-04D152179CD5}" dt="2022-05-20T05:09:04.351" v="5356" actId="478"/>
          <ac:graphicFrameMkLst>
            <pc:docMk/>
            <pc:sldMk cId="3000388248" sldId="867"/>
            <ac:graphicFrameMk id="20" creationId="{16AEA1FC-C742-7807-51A9-975974AA0190}"/>
          </ac:graphicFrameMkLst>
        </pc:graphicFrameChg>
        <pc:graphicFrameChg chg="del mod topLvl">
          <ac:chgData name="Nguyen Chi Son" userId="606856d02e9d83ac" providerId="LiveId" clId="{096E4E68-1FA0-4548-A870-04D152179CD5}" dt="2022-05-20T05:11:22.690" v="5940" actId="478"/>
          <ac:graphicFrameMkLst>
            <pc:docMk/>
            <pc:sldMk cId="3000388248" sldId="867"/>
            <ac:graphicFrameMk id="24" creationId="{E76BDFA3-F223-5C4D-5546-5048A02A6FD2}"/>
          </ac:graphicFrameMkLst>
        </pc:graphicFrameChg>
        <pc:graphicFrameChg chg="del">
          <ac:chgData name="Nguyen Chi Son" userId="606856d02e9d83ac" providerId="LiveId" clId="{096E4E68-1FA0-4548-A870-04D152179CD5}" dt="2022-05-20T05:09:04.351" v="5356" actId="478"/>
          <ac:graphicFrameMkLst>
            <pc:docMk/>
            <pc:sldMk cId="3000388248" sldId="867"/>
            <ac:graphicFrameMk id="26" creationId="{EF086FC4-F9A0-6340-C43B-C5EDE97A886E}"/>
          </ac:graphicFrameMkLst>
        </pc:graphicFrameChg>
        <pc:graphicFrameChg chg="del">
          <ac:chgData name="Nguyen Chi Son" userId="606856d02e9d83ac" providerId="LiveId" clId="{096E4E68-1FA0-4548-A870-04D152179CD5}" dt="2022-05-20T05:09:04.351" v="5356" actId="478"/>
          <ac:graphicFrameMkLst>
            <pc:docMk/>
            <pc:sldMk cId="3000388248" sldId="867"/>
            <ac:graphicFrameMk id="29" creationId="{C43DEEB4-F1C2-6BF5-B106-FB1D0BD2EEFA}"/>
          </ac:graphicFrameMkLst>
        </pc:graphicFrameChg>
        <pc:graphicFrameChg chg="del mod topLvl">
          <ac:chgData name="Nguyen Chi Son" userId="606856d02e9d83ac" providerId="LiveId" clId="{096E4E68-1FA0-4548-A870-04D152179CD5}" dt="2022-05-20T05:11:21.878" v="5939" actId="478"/>
          <ac:graphicFrameMkLst>
            <pc:docMk/>
            <pc:sldMk cId="3000388248" sldId="867"/>
            <ac:graphicFrameMk id="31" creationId="{E596C124-BE9A-4D56-A097-715D7CFD1594}"/>
          </ac:graphicFrameMkLst>
        </pc:graphicFrameChg>
        <pc:graphicFrameChg chg="add mod">
          <ac:chgData name="Nguyen Chi Son" userId="606856d02e9d83ac" providerId="LiveId" clId="{096E4E68-1FA0-4548-A870-04D152179CD5}" dt="2022-05-20T05:16:42.446" v="6392" actId="1076"/>
          <ac:graphicFrameMkLst>
            <pc:docMk/>
            <pc:sldMk cId="3000388248" sldId="867"/>
            <ac:graphicFrameMk id="39" creationId="{2636D0A3-2E09-F317-09A8-D45A87EC22DD}"/>
          </ac:graphicFrameMkLst>
        </pc:graphicFrameChg>
        <pc:graphicFrameChg chg="add mod">
          <ac:chgData name="Nguyen Chi Son" userId="606856d02e9d83ac" providerId="LiveId" clId="{096E4E68-1FA0-4548-A870-04D152179CD5}" dt="2022-05-20T05:16:42.446" v="6392" actId="1076"/>
          <ac:graphicFrameMkLst>
            <pc:docMk/>
            <pc:sldMk cId="3000388248" sldId="867"/>
            <ac:graphicFrameMk id="40" creationId="{31BB33FF-6187-A0B0-A59A-134FBF38C706}"/>
          </ac:graphicFrameMkLst>
        </pc:graphicFrameChg>
        <pc:picChg chg="del">
          <ac:chgData name="Nguyen Chi Son" userId="606856d02e9d83ac" providerId="LiveId" clId="{096E4E68-1FA0-4548-A870-04D152179CD5}" dt="2022-05-20T05:09:04.351" v="5356" actId="478"/>
          <ac:picMkLst>
            <pc:docMk/>
            <pc:sldMk cId="3000388248" sldId="867"/>
            <ac:picMk id="4" creationId="{65D48CDF-8870-1D0A-AC1E-53B03089D5B9}"/>
          </ac:picMkLst>
        </pc:picChg>
        <pc:picChg chg="add mod ord">
          <ac:chgData name="Nguyen Chi Son" userId="606856d02e9d83ac" providerId="LiveId" clId="{096E4E68-1FA0-4548-A870-04D152179CD5}" dt="2022-05-20T05:16:42.446" v="6392" actId="1076"/>
          <ac:picMkLst>
            <pc:docMk/>
            <pc:sldMk cId="3000388248" sldId="867"/>
            <ac:picMk id="8" creationId="{189F4F44-699E-91EE-BF50-0BAC3E515E39}"/>
          </ac:picMkLst>
        </pc:picChg>
        <pc:cxnChg chg="mod topLvl">
          <ac:chgData name="Nguyen Chi Son" userId="606856d02e9d83ac" providerId="LiveId" clId="{096E4E68-1FA0-4548-A870-04D152179CD5}" dt="2022-05-20T05:16:42.446" v="6392" actId="1076"/>
          <ac:cxnSpMkLst>
            <pc:docMk/>
            <pc:sldMk cId="3000388248" sldId="867"/>
            <ac:cxnSpMk id="15" creationId="{353CEA88-D85C-A9F5-FEEF-6648852E38E8}"/>
          </ac:cxnSpMkLst>
        </pc:cxnChg>
        <pc:cxnChg chg="del">
          <ac:chgData name="Nguyen Chi Son" userId="606856d02e9d83ac" providerId="LiveId" clId="{096E4E68-1FA0-4548-A870-04D152179CD5}" dt="2022-05-20T05:09:04.351" v="5356" actId="478"/>
          <ac:cxnSpMkLst>
            <pc:docMk/>
            <pc:sldMk cId="3000388248" sldId="867"/>
            <ac:cxnSpMk id="16" creationId="{40425266-B60F-30BA-C581-515F3BD2F0B5}"/>
          </ac:cxnSpMkLst>
        </pc:cxnChg>
        <pc:cxnChg chg="del">
          <ac:chgData name="Nguyen Chi Son" userId="606856d02e9d83ac" providerId="LiveId" clId="{096E4E68-1FA0-4548-A870-04D152179CD5}" dt="2022-05-20T05:09:04.351" v="5356" actId="478"/>
          <ac:cxnSpMkLst>
            <pc:docMk/>
            <pc:sldMk cId="3000388248" sldId="867"/>
            <ac:cxnSpMk id="17" creationId="{573AB9C2-A189-12C4-40E7-596A6DA9EC17}"/>
          </ac:cxnSpMkLst>
        </pc:cxnChg>
        <pc:cxnChg chg="del">
          <ac:chgData name="Nguyen Chi Son" userId="606856d02e9d83ac" providerId="LiveId" clId="{096E4E68-1FA0-4548-A870-04D152179CD5}" dt="2022-05-20T05:09:04.351" v="5356" actId="478"/>
          <ac:cxnSpMkLst>
            <pc:docMk/>
            <pc:sldMk cId="3000388248" sldId="867"/>
            <ac:cxnSpMk id="18" creationId="{224648FA-9990-7951-9795-F7B227F7C478}"/>
          </ac:cxnSpMkLst>
        </pc:cxnChg>
        <pc:cxnChg chg="mod ord topLvl">
          <ac:chgData name="Nguyen Chi Son" userId="606856d02e9d83ac" providerId="LiveId" clId="{096E4E68-1FA0-4548-A870-04D152179CD5}" dt="2022-05-20T05:16:42.446" v="6392" actId="1076"/>
          <ac:cxnSpMkLst>
            <pc:docMk/>
            <pc:sldMk cId="3000388248" sldId="867"/>
            <ac:cxnSpMk id="25" creationId="{FBCFA535-A458-3C2F-6AEA-952EC93FC9C9}"/>
          </ac:cxnSpMkLst>
        </pc:cxnChg>
        <pc:cxnChg chg="del mod topLvl">
          <ac:chgData name="Nguyen Chi Son" userId="606856d02e9d83ac" providerId="LiveId" clId="{096E4E68-1FA0-4548-A870-04D152179CD5}" dt="2022-05-20T05:11:23.768" v="5941" actId="478"/>
          <ac:cxnSpMkLst>
            <pc:docMk/>
            <pc:sldMk cId="3000388248" sldId="867"/>
            <ac:cxnSpMk id="27" creationId="{7C2F9FB1-0B1A-A83A-F937-2BEB0411E92F}"/>
          </ac:cxnSpMkLst>
        </pc:cxnChg>
        <pc:cxnChg chg="mod topLvl">
          <ac:chgData name="Nguyen Chi Son" userId="606856d02e9d83ac" providerId="LiveId" clId="{096E4E68-1FA0-4548-A870-04D152179CD5}" dt="2022-05-20T05:16:42.446" v="6392" actId="1076"/>
          <ac:cxnSpMkLst>
            <pc:docMk/>
            <pc:sldMk cId="3000388248" sldId="867"/>
            <ac:cxnSpMk id="28" creationId="{EA7256C6-3231-6396-38A3-7D2EDB215C62}"/>
          </ac:cxnSpMkLst>
        </pc:cxnChg>
        <pc:cxnChg chg="del mod topLvl">
          <ac:chgData name="Nguyen Chi Son" userId="606856d02e9d83ac" providerId="LiveId" clId="{096E4E68-1FA0-4548-A870-04D152179CD5}" dt="2022-05-20T05:11:24.878" v="5942" actId="478"/>
          <ac:cxnSpMkLst>
            <pc:docMk/>
            <pc:sldMk cId="3000388248" sldId="867"/>
            <ac:cxnSpMk id="30" creationId="{2CE2F719-0A46-5A86-D6BB-F0BDDA7C8F92}"/>
          </ac:cxnSpMkLst>
        </pc:cxnChg>
        <pc:cxnChg chg="mod">
          <ac:chgData name="Nguyen Chi Son" userId="606856d02e9d83ac" providerId="LiveId" clId="{096E4E68-1FA0-4548-A870-04D152179CD5}" dt="2022-05-20T05:11:18.472" v="5938" actId="165"/>
          <ac:cxnSpMkLst>
            <pc:docMk/>
            <pc:sldMk cId="3000388248" sldId="867"/>
            <ac:cxnSpMk id="35" creationId="{4502487F-5E13-C92B-C908-9A2F4A7D6028}"/>
          </ac:cxnSpMkLst>
        </pc:cxnChg>
        <pc:cxnChg chg="mod">
          <ac:chgData name="Nguyen Chi Son" userId="606856d02e9d83ac" providerId="LiveId" clId="{096E4E68-1FA0-4548-A870-04D152179CD5}" dt="2022-05-20T05:11:18.472" v="5938" actId="165"/>
          <ac:cxnSpMkLst>
            <pc:docMk/>
            <pc:sldMk cId="3000388248" sldId="867"/>
            <ac:cxnSpMk id="36" creationId="{3EC2AF26-970E-652B-6DD8-BC00A5AFFFA4}"/>
          </ac:cxnSpMkLst>
        </pc:cxnChg>
        <pc:cxnChg chg="mod">
          <ac:chgData name="Nguyen Chi Son" userId="606856d02e9d83ac" providerId="LiveId" clId="{096E4E68-1FA0-4548-A870-04D152179CD5}" dt="2022-05-20T05:11:18.472" v="5938" actId="165"/>
          <ac:cxnSpMkLst>
            <pc:docMk/>
            <pc:sldMk cId="3000388248" sldId="867"/>
            <ac:cxnSpMk id="37" creationId="{3D0BF1D9-4B6D-8F3C-CF8D-52D775CC1D7D}"/>
          </ac:cxnSpMkLst>
        </pc:cxnChg>
        <pc:cxnChg chg="add mod">
          <ac:chgData name="Nguyen Chi Son" userId="606856d02e9d83ac" providerId="LiveId" clId="{096E4E68-1FA0-4548-A870-04D152179CD5}" dt="2022-05-20T05:16:42.446" v="6392" actId="1076"/>
          <ac:cxnSpMkLst>
            <pc:docMk/>
            <pc:sldMk cId="3000388248" sldId="867"/>
            <ac:cxnSpMk id="38" creationId="{1058040B-C22B-5937-96CA-9A717AF8F144}"/>
          </ac:cxnSpMkLst>
        </pc:cxnChg>
      </pc:sldChg>
      <pc:sldChg chg="addSp delSp modSp mod delAnim modAnim">
        <pc:chgData name="Nguyen Chi Son" userId="606856d02e9d83ac" providerId="LiveId" clId="{096E4E68-1FA0-4548-A870-04D152179CD5}" dt="2022-05-20T06:18:56.610" v="7503"/>
        <pc:sldMkLst>
          <pc:docMk/>
          <pc:sldMk cId="2384085377" sldId="868"/>
        </pc:sldMkLst>
        <pc:spChg chg="del">
          <ac:chgData name="Nguyen Chi Son" userId="606856d02e9d83ac" providerId="LiveId" clId="{096E4E68-1FA0-4548-A870-04D152179CD5}" dt="2022-05-20T05:16:51.149" v="6394" actId="478"/>
          <ac:spMkLst>
            <pc:docMk/>
            <pc:sldMk cId="2384085377" sldId="868"/>
            <ac:spMk id="10" creationId="{D98CE14C-9A27-2914-79C0-C7B48EB2DECD}"/>
          </ac:spMkLst>
        </pc:spChg>
        <pc:spChg chg="add mod ord">
          <ac:chgData name="Nguyen Chi Son" userId="606856d02e9d83ac" providerId="LiveId" clId="{096E4E68-1FA0-4548-A870-04D152179CD5}" dt="2022-05-20T06:15:53.365" v="7457" actId="1076"/>
          <ac:spMkLst>
            <pc:docMk/>
            <pc:sldMk cId="2384085377" sldId="868"/>
            <ac:spMk id="13" creationId="{029CD386-6EE3-F2C7-85FF-738E85C95DDC}"/>
          </ac:spMkLst>
        </pc:spChg>
        <pc:spChg chg="del">
          <ac:chgData name="Nguyen Chi Son" userId="606856d02e9d83ac" providerId="LiveId" clId="{096E4E68-1FA0-4548-A870-04D152179CD5}" dt="2022-05-20T05:16:51.149" v="6394" actId="478"/>
          <ac:spMkLst>
            <pc:docMk/>
            <pc:sldMk cId="2384085377" sldId="868"/>
            <ac:spMk id="13" creationId="{8567C54E-DBCB-0D35-F240-006D821F72BD}"/>
          </ac:spMkLst>
        </pc:spChg>
        <pc:spChg chg="mod">
          <ac:chgData name="Nguyen Chi Son" userId="606856d02e9d83ac" providerId="LiveId" clId="{096E4E68-1FA0-4548-A870-04D152179CD5}" dt="2022-05-20T05:50:24.706" v="6820" actId="20577"/>
          <ac:spMkLst>
            <pc:docMk/>
            <pc:sldMk cId="2384085377" sldId="868"/>
            <ac:spMk id="19" creationId="{9C339D16-68E4-43C4-A62E-D0146138D23B}"/>
          </ac:spMkLst>
        </pc:spChg>
        <pc:spChg chg="add mod">
          <ac:chgData name="Nguyen Chi Son" userId="606856d02e9d83ac" providerId="LiveId" clId="{096E4E68-1FA0-4548-A870-04D152179CD5}" dt="2022-05-20T06:15:53.365" v="7457" actId="1076"/>
          <ac:spMkLst>
            <pc:docMk/>
            <pc:sldMk cId="2384085377" sldId="868"/>
            <ac:spMk id="39" creationId="{07FE1386-05E3-A06F-1D37-125C7481DC20}"/>
          </ac:spMkLst>
        </pc:spChg>
        <pc:spChg chg="add mod">
          <ac:chgData name="Nguyen Chi Son" userId="606856d02e9d83ac" providerId="LiveId" clId="{096E4E68-1FA0-4548-A870-04D152179CD5}" dt="2022-05-20T06:15:53.365" v="7457" actId="1076"/>
          <ac:spMkLst>
            <pc:docMk/>
            <pc:sldMk cId="2384085377" sldId="868"/>
            <ac:spMk id="40" creationId="{42CD5997-16B1-298F-E566-93B3CAB75A90}"/>
          </ac:spMkLst>
        </pc:spChg>
        <pc:spChg chg="add mod">
          <ac:chgData name="Nguyen Chi Son" userId="606856d02e9d83ac" providerId="LiveId" clId="{096E4E68-1FA0-4548-A870-04D152179CD5}" dt="2022-05-20T06:15:53.365" v="7457" actId="1076"/>
          <ac:spMkLst>
            <pc:docMk/>
            <pc:sldMk cId="2384085377" sldId="868"/>
            <ac:spMk id="41" creationId="{E9B5D680-C486-50B2-3770-425B391599DD}"/>
          </ac:spMkLst>
        </pc:spChg>
        <pc:spChg chg="add mod">
          <ac:chgData name="Nguyen Chi Son" userId="606856d02e9d83ac" providerId="LiveId" clId="{096E4E68-1FA0-4548-A870-04D152179CD5}" dt="2022-05-20T06:15:53.365" v="7457" actId="1076"/>
          <ac:spMkLst>
            <pc:docMk/>
            <pc:sldMk cId="2384085377" sldId="868"/>
            <ac:spMk id="42" creationId="{1390AA9C-E22F-0150-A98C-69962970FAAD}"/>
          </ac:spMkLst>
        </pc:spChg>
        <pc:spChg chg="add mod">
          <ac:chgData name="Nguyen Chi Son" userId="606856d02e9d83ac" providerId="LiveId" clId="{096E4E68-1FA0-4548-A870-04D152179CD5}" dt="2022-05-20T06:15:53.365" v="7457" actId="1076"/>
          <ac:spMkLst>
            <pc:docMk/>
            <pc:sldMk cId="2384085377" sldId="868"/>
            <ac:spMk id="43" creationId="{75E6704F-1625-7614-6642-FD9D08A07EA8}"/>
          </ac:spMkLst>
        </pc:spChg>
        <pc:spChg chg="add mod">
          <ac:chgData name="Nguyen Chi Son" userId="606856d02e9d83ac" providerId="LiveId" clId="{096E4E68-1FA0-4548-A870-04D152179CD5}" dt="2022-05-20T06:15:53.365" v="7457" actId="1076"/>
          <ac:spMkLst>
            <pc:docMk/>
            <pc:sldMk cId="2384085377" sldId="868"/>
            <ac:spMk id="44" creationId="{40F1E170-0E98-5CE9-90C8-41A40E3FD68A}"/>
          </ac:spMkLst>
        </pc:spChg>
        <pc:spChg chg="add mod">
          <ac:chgData name="Nguyen Chi Son" userId="606856d02e9d83ac" providerId="LiveId" clId="{096E4E68-1FA0-4548-A870-04D152179CD5}" dt="2022-05-20T06:06:16.524" v="7071" actId="1036"/>
          <ac:spMkLst>
            <pc:docMk/>
            <pc:sldMk cId="2384085377" sldId="868"/>
            <ac:spMk id="45" creationId="{DE7FCFB9-4B66-9E4A-049F-BB29FDA1B18E}"/>
          </ac:spMkLst>
        </pc:spChg>
        <pc:spChg chg="add mod">
          <ac:chgData name="Nguyen Chi Son" userId="606856d02e9d83ac" providerId="LiveId" clId="{096E4E68-1FA0-4548-A870-04D152179CD5}" dt="2022-05-20T06:12:39.258" v="7429" actId="1035"/>
          <ac:spMkLst>
            <pc:docMk/>
            <pc:sldMk cId="2384085377" sldId="868"/>
            <ac:spMk id="46" creationId="{1F7CCB38-DC62-F9A5-7D03-58D8BBEAA487}"/>
          </ac:spMkLst>
        </pc:spChg>
        <pc:spChg chg="add del">
          <ac:chgData name="Nguyen Chi Son" userId="606856d02e9d83ac" providerId="LiveId" clId="{096E4E68-1FA0-4548-A870-04D152179CD5}" dt="2022-05-20T06:09:42.132" v="7313" actId="11529"/>
          <ac:spMkLst>
            <pc:docMk/>
            <pc:sldMk cId="2384085377" sldId="868"/>
            <ac:spMk id="48" creationId="{EAAEE135-0D96-B95D-3CB0-2D3E3F2800CC}"/>
          </ac:spMkLst>
        </pc:spChg>
        <pc:spChg chg="add mod">
          <ac:chgData name="Nguyen Chi Son" userId="606856d02e9d83ac" providerId="LiveId" clId="{096E4E68-1FA0-4548-A870-04D152179CD5}" dt="2022-05-20T06:15:53.365" v="7457" actId="1076"/>
          <ac:spMkLst>
            <pc:docMk/>
            <pc:sldMk cId="2384085377" sldId="868"/>
            <ac:spMk id="49" creationId="{7CD72FBC-1888-6A5D-2AB8-8DCD74025EDA}"/>
          </ac:spMkLst>
        </pc:spChg>
        <pc:spChg chg="add mod">
          <ac:chgData name="Nguyen Chi Son" userId="606856d02e9d83ac" providerId="LiveId" clId="{096E4E68-1FA0-4548-A870-04D152179CD5}" dt="2022-05-20T06:17:10.088" v="7464" actId="207"/>
          <ac:spMkLst>
            <pc:docMk/>
            <pc:sldMk cId="2384085377" sldId="868"/>
            <ac:spMk id="50" creationId="{2FE743D7-193C-EE42-B55E-66653CF0857B}"/>
          </ac:spMkLst>
        </pc:spChg>
        <pc:graphicFrameChg chg="add mod">
          <ac:chgData name="Nguyen Chi Son" userId="606856d02e9d83ac" providerId="LiveId" clId="{096E4E68-1FA0-4548-A870-04D152179CD5}" dt="2022-05-20T06:15:53.365" v="7457" actId="1076"/>
          <ac:graphicFrameMkLst>
            <pc:docMk/>
            <pc:sldMk cId="2384085377" sldId="868"/>
            <ac:graphicFrameMk id="35" creationId="{A05EBA2C-27F7-5118-DF4C-BD3570415A47}"/>
          </ac:graphicFrameMkLst>
        </pc:graphicFrameChg>
        <pc:graphicFrameChg chg="add mod">
          <ac:chgData name="Nguyen Chi Son" userId="606856d02e9d83ac" providerId="LiveId" clId="{096E4E68-1FA0-4548-A870-04D152179CD5}" dt="2022-05-20T06:15:53.365" v="7457" actId="1076"/>
          <ac:graphicFrameMkLst>
            <pc:docMk/>
            <pc:sldMk cId="2384085377" sldId="868"/>
            <ac:graphicFrameMk id="36" creationId="{CF4563A3-E63F-7A8E-0919-B02D7A19DDD6}"/>
          </ac:graphicFrameMkLst>
        </pc:graphicFrameChg>
        <pc:graphicFrameChg chg="add mod">
          <ac:chgData name="Nguyen Chi Son" userId="606856d02e9d83ac" providerId="LiveId" clId="{096E4E68-1FA0-4548-A870-04D152179CD5}" dt="2022-05-20T06:15:53.365" v="7457" actId="1076"/>
          <ac:graphicFrameMkLst>
            <pc:docMk/>
            <pc:sldMk cId="2384085377" sldId="868"/>
            <ac:graphicFrameMk id="37" creationId="{06009CF0-4BFF-97CF-E1F2-35BC59DE9AF3}"/>
          </ac:graphicFrameMkLst>
        </pc:graphicFrameChg>
        <pc:graphicFrameChg chg="add mod">
          <ac:chgData name="Nguyen Chi Son" userId="606856d02e9d83ac" providerId="LiveId" clId="{096E4E68-1FA0-4548-A870-04D152179CD5}" dt="2022-05-20T06:15:53.365" v="7457" actId="1076"/>
          <ac:graphicFrameMkLst>
            <pc:docMk/>
            <pc:sldMk cId="2384085377" sldId="868"/>
            <ac:graphicFrameMk id="38" creationId="{1DB6DBB9-D4E2-05F4-043B-4C78B2E673BF}"/>
          </ac:graphicFrameMkLst>
        </pc:graphicFrameChg>
        <pc:graphicFrameChg chg="add mod">
          <ac:chgData name="Nguyen Chi Son" userId="606856d02e9d83ac" providerId="LiveId" clId="{096E4E68-1FA0-4548-A870-04D152179CD5}" dt="2022-05-20T06:12:39.258" v="7429" actId="1035"/>
          <ac:graphicFrameMkLst>
            <pc:docMk/>
            <pc:sldMk cId="2384085377" sldId="868"/>
            <ac:graphicFrameMk id="47" creationId="{6096C045-71CB-0D0D-10DE-1C6CF0F57900}"/>
          </ac:graphicFrameMkLst>
        </pc:graphicFrameChg>
        <pc:graphicFrameChg chg="add mod">
          <ac:chgData name="Nguyen Chi Son" userId="606856d02e9d83ac" providerId="LiveId" clId="{096E4E68-1FA0-4548-A870-04D152179CD5}" dt="2022-05-20T06:12:39.258" v="7429" actId="1035"/>
          <ac:graphicFrameMkLst>
            <pc:docMk/>
            <pc:sldMk cId="2384085377" sldId="868"/>
            <ac:graphicFrameMk id="51" creationId="{456F0AA9-78A9-8140-7760-62DAFFE420F2}"/>
          </ac:graphicFrameMkLst>
        </pc:graphicFrameChg>
        <pc:picChg chg="del">
          <ac:chgData name="Nguyen Chi Son" userId="606856d02e9d83ac" providerId="LiveId" clId="{096E4E68-1FA0-4548-A870-04D152179CD5}" dt="2022-05-20T05:16:48.789" v="6393" actId="478"/>
          <ac:picMkLst>
            <pc:docMk/>
            <pc:sldMk cId="2384085377" sldId="868"/>
            <ac:picMk id="3" creationId="{1D49D7E1-BE45-750C-FAE9-9AE0209E39CF}"/>
          </ac:picMkLst>
        </pc:picChg>
        <pc:picChg chg="add mod">
          <ac:chgData name="Nguyen Chi Son" userId="606856d02e9d83ac" providerId="LiveId" clId="{096E4E68-1FA0-4548-A870-04D152179CD5}" dt="2022-05-20T05:50:03.513" v="6797" actId="1076"/>
          <ac:picMkLst>
            <pc:docMk/>
            <pc:sldMk cId="2384085377" sldId="868"/>
            <ac:picMk id="4" creationId="{AFCF0654-56D3-197D-5FE3-503E6961310B}"/>
          </ac:picMkLst>
        </pc:picChg>
        <pc:cxnChg chg="add mod">
          <ac:chgData name="Nguyen Chi Son" userId="606856d02e9d83ac" providerId="LiveId" clId="{096E4E68-1FA0-4548-A870-04D152179CD5}" dt="2022-05-20T06:15:53.365" v="7457" actId="1076"/>
          <ac:cxnSpMkLst>
            <pc:docMk/>
            <pc:sldMk cId="2384085377" sldId="868"/>
            <ac:cxnSpMk id="5" creationId="{043D51FF-DB15-AB1F-B6E1-4A032356A516}"/>
          </ac:cxnSpMkLst>
        </pc:cxnChg>
        <pc:cxnChg chg="add mod">
          <ac:chgData name="Nguyen Chi Son" userId="606856d02e9d83ac" providerId="LiveId" clId="{096E4E68-1FA0-4548-A870-04D152179CD5}" dt="2022-05-20T06:15:53.365" v="7457" actId="1076"/>
          <ac:cxnSpMkLst>
            <pc:docMk/>
            <pc:sldMk cId="2384085377" sldId="868"/>
            <ac:cxnSpMk id="7" creationId="{FF078086-FDCF-994D-EDF3-4F57AA047B67}"/>
          </ac:cxnSpMkLst>
        </pc:cxnChg>
        <pc:cxnChg chg="add mod">
          <ac:chgData name="Nguyen Chi Son" userId="606856d02e9d83ac" providerId="LiveId" clId="{096E4E68-1FA0-4548-A870-04D152179CD5}" dt="2022-05-20T06:15:53.365" v="7457" actId="1076"/>
          <ac:cxnSpMkLst>
            <pc:docMk/>
            <pc:sldMk cId="2384085377" sldId="868"/>
            <ac:cxnSpMk id="10" creationId="{08C0C037-109A-99E4-1E53-EFF2AFEA8774}"/>
          </ac:cxnSpMkLst>
        </pc:cxnChg>
        <pc:cxnChg chg="add mod">
          <ac:chgData name="Nguyen Chi Son" userId="606856d02e9d83ac" providerId="LiveId" clId="{096E4E68-1FA0-4548-A870-04D152179CD5}" dt="2022-05-20T06:15:53.365" v="7457" actId="1076"/>
          <ac:cxnSpMkLst>
            <pc:docMk/>
            <pc:sldMk cId="2384085377" sldId="868"/>
            <ac:cxnSpMk id="12" creationId="{7868D8D6-3EAF-0991-6C0D-A85F07DE23C1}"/>
          </ac:cxnSpMkLst>
        </pc:cxnChg>
        <pc:cxnChg chg="add mod">
          <ac:chgData name="Nguyen Chi Son" userId="606856d02e9d83ac" providerId="LiveId" clId="{096E4E68-1FA0-4548-A870-04D152179CD5}" dt="2022-05-20T06:15:53.365" v="7457" actId="1076"/>
          <ac:cxnSpMkLst>
            <pc:docMk/>
            <pc:sldMk cId="2384085377" sldId="868"/>
            <ac:cxnSpMk id="15" creationId="{3C2FDB78-B021-7E59-1EFD-7B85E3246840}"/>
          </ac:cxnSpMkLst>
        </pc:cxnChg>
        <pc:cxnChg chg="add mod">
          <ac:chgData name="Nguyen Chi Son" userId="606856d02e9d83ac" providerId="LiveId" clId="{096E4E68-1FA0-4548-A870-04D152179CD5}" dt="2022-05-20T06:15:53.365" v="7457" actId="1076"/>
          <ac:cxnSpMkLst>
            <pc:docMk/>
            <pc:sldMk cId="2384085377" sldId="868"/>
            <ac:cxnSpMk id="16" creationId="{E28510D1-4626-8ECF-37FA-BC0CDA3DE9BF}"/>
          </ac:cxnSpMkLst>
        </pc:cxnChg>
        <pc:cxnChg chg="add mod">
          <ac:chgData name="Nguyen Chi Son" userId="606856d02e9d83ac" providerId="LiveId" clId="{096E4E68-1FA0-4548-A870-04D152179CD5}" dt="2022-05-20T06:15:53.365" v="7457" actId="1076"/>
          <ac:cxnSpMkLst>
            <pc:docMk/>
            <pc:sldMk cId="2384085377" sldId="868"/>
            <ac:cxnSpMk id="31" creationId="{1B946828-2E75-4767-AB16-281DE1598221}"/>
          </ac:cxnSpMkLst>
        </pc:cxnChg>
      </pc:sldChg>
      <pc:sldChg chg="addSp delSp modSp add mod delAnim modAnim">
        <pc:chgData name="Nguyen Chi Son" userId="606856d02e9d83ac" providerId="LiveId" clId="{096E4E68-1FA0-4548-A870-04D152179CD5}" dt="2022-05-20T06:12:59.626" v="7432"/>
        <pc:sldMkLst>
          <pc:docMk/>
          <pc:sldMk cId="548628740" sldId="869"/>
        </pc:sldMkLst>
        <pc:spChg chg="mod">
          <ac:chgData name="Nguyen Chi Son" userId="606856d02e9d83ac" providerId="LiveId" clId="{096E4E68-1FA0-4548-A870-04D152179CD5}" dt="2022-05-19T20:23:51.748" v="1127" actId="1076"/>
          <ac:spMkLst>
            <pc:docMk/>
            <pc:sldMk cId="548628740" sldId="869"/>
            <ac:spMk id="2" creationId="{BA8A6260-CA4B-46A9-A06E-C71EE59E6992}"/>
          </ac:spMkLst>
        </pc:spChg>
        <pc:spChg chg="mod">
          <ac:chgData name="Nguyen Chi Son" userId="606856d02e9d83ac" providerId="LiveId" clId="{096E4E68-1FA0-4548-A870-04D152179CD5}" dt="2022-05-19T20:25:26.637" v="1510" actId="5793"/>
          <ac:spMkLst>
            <pc:docMk/>
            <pc:sldMk cId="548628740" sldId="869"/>
            <ac:spMk id="15" creationId="{AC426AE2-7F47-0E3D-BB54-38C12BD20D73}"/>
          </ac:spMkLst>
        </pc:spChg>
        <pc:graphicFrameChg chg="del">
          <ac:chgData name="Nguyen Chi Son" userId="606856d02e9d83ac" providerId="LiveId" clId="{096E4E68-1FA0-4548-A870-04D152179CD5}" dt="2022-05-19T20:24:10.537" v="1130" actId="478"/>
          <ac:graphicFrameMkLst>
            <pc:docMk/>
            <pc:sldMk cId="548628740" sldId="869"/>
            <ac:graphicFrameMk id="9" creationId="{786A72E9-F6BF-1EB6-4466-D8522AC66303}"/>
          </ac:graphicFrameMkLst>
        </pc:graphicFrameChg>
        <pc:graphicFrameChg chg="del">
          <ac:chgData name="Nguyen Chi Son" userId="606856d02e9d83ac" providerId="LiveId" clId="{096E4E68-1FA0-4548-A870-04D152179CD5}" dt="2022-05-19T20:23:33.935" v="1124" actId="478"/>
          <ac:graphicFrameMkLst>
            <pc:docMk/>
            <pc:sldMk cId="548628740" sldId="869"/>
            <ac:graphicFrameMk id="12" creationId="{84185084-70EC-EBD8-5111-9144DBB85E1F}"/>
          </ac:graphicFrameMkLst>
        </pc:graphicFrameChg>
        <pc:picChg chg="del">
          <ac:chgData name="Nguyen Chi Son" userId="606856d02e9d83ac" providerId="LiveId" clId="{096E4E68-1FA0-4548-A870-04D152179CD5}" dt="2022-05-19T20:23:33.016" v="1123" actId="478"/>
          <ac:picMkLst>
            <pc:docMk/>
            <pc:sldMk cId="548628740" sldId="869"/>
            <ac:picMk id="4" creationId="{CFEB2FE8-E1C7-BE0B-DBD7-6166589FCDF8}"/>
          </ac:picMkLst>
        </pc:picChg>
        <pc:picChg chg="add mod">
          <ac:chgData name="Nguyen Chi Son" userId="606856d02e9d83ac" providerId="LiveId" clId="{096E4E68-1FA0-4548-A870-04D152179CD5}" dt="2022-05-19T20:25:16.352" v="1505" actId="1076"/>
          <ac:picMkLst>
            <pc:docMk/>
            <pc:sldMk cId="548628740" sldId="869"/>
            <ac:picMk id="8" creationId="{EFAC799E-8909-C02D-9664-A9A9860F643C}"/>
          </ac:picMkLst>
        </pc:picChg>
        <pc:cxnChg chg="del">
          <ac:chgData name="Nguyen Chi Son" userId="606856d02e9d83ac" providerId="LiveId" clId="{096E4E68-1FA0-4548-A870-04D152179CD5}" dt="2022-05-19T20:23:33.935" v="1124" actId="478"/>
          <ac:cxnSpMkLst>
            <pc:docMk/>
            <pc:sldMk cId="548628740" sldId="869"/>
            <ac:cxnSpMk id="11" creationId="{7C222C8C-65D6-D4BC-393F-FE48AF9AD69A}"/>
          </ac:cxnSpMkLst>
        </pc:cxnChg>
      </pc:sldChg>
      <pc:sldChg chg="addSp delSp modSp add mod delAnim">
        <pc:chgData name="Nguyen Chi Son" userId="606856d02e9d83ac" providerId="LiveId" clId="{096E4E68-1FA0-4548-A870-04D152179CD5}" dt="2022-05-19T20:32:24.982" v="2050" actId="5793"/>
        <pc:sldMkLst>
          <pc:docMk/>
          <pc:sldMk cId="121935262" sldId="870"/>
        </pc:sldMkLst>
        <pc:spChg chg="mod">
          <ac:chgData name="Nguyen Chi Son" userId="606856d02e9d83ac" providerId="LiveId" clId="{096E4E68-1FA0-4548-A870-04D152179CD5}" dt="2022-05-19T20:29:04.249" v="1588" actId="20577"/>
          <ac:spMkLst>
            <pc:docMk/>
            <pc:sldMk cId="121935262" sldId="870"/>
            <ac:spMk id="2" creationId="{BA8A6260-CA4B-46A9-A06E-C71EE59E6992}"/>
          </ac:spMkLst>
        </pc:spChg>
        <pc:spChg chg="mod">
          <ac:chgData name="Nguyen Chi Son" userId="606856d02e9d83ac" providerId="LiveId" clId="{096E4E68-1FA0-4548-A870-04D152179CD5}" dt="2022-05-19T20:32:24.982" v="2050" actId="5793"/>
          <ac:spMkLst>
            <pc:docMk/>
            <pc:sldMk cId="121935262" sldId="870"/>
            <ac:spMk id="15" creationId="{AC426AE2-7F47-0E3D-BB54-38C12BD20D73}"/>
          </ac:spMkLst>
        </pc:spChg>
        <pc:picChg chg="add mod">
          <ac:chgData name="Nguyen Chi Son" userId="606856d02e9d83ac" providerId="LiveId" clId="{096E4E68-1FA0-4548-A870-04D152179CD5}" dt="2022-05-19T20:32:20.788" v="2044" actId="1076"/>
          <ac:picMkLst>
            <pc:docMk/>
            <pc:sldMk cId="121935262" sldId="870"/>
            <ac:picMk id="4" creationId="{6D9694D4-8435-D3F4-C7F1-21B33798CBEB}"/>
          </ac:picMkLst>
        </pc:picChg>
        <pc:picChg chg="del">
          <ac:chgData name="Nguyen Chi Son" userId="606856d02e9d83ac" providerId="LiveId" clId="{096E4E68-1FA0-4548-A870-04D152179CD5}" dt="2022-05-19T20:25:37.157" v="1512" actId="478"/>
          <ac:picMkLst>
            <pc:docMk/>
            <pc:sldMk cId="121935262" sldId="870"/>
            <ac:picMk id="8" creationId="{EFAC799E-8909-C02D-9664-A9A9860F643C}"/>
          </ac:picMkLst>
        </pc:picChg>
      </pc:sldChg>
      <pc:sldChg chg="addSp delSp modSp add mod modAnim">
        <pc:chgData name="Nguyen Chi Son" userId="606856d02e9d83ac" providerId="LiveId" clId="{096E4E68-1FA0-4548-A870-04D152179CD5}" dt="2022-05-20T06:13:45.226" v="7445"/>
        <pc:sldMkLst>
          <pc:docMk/>
          <pc:sldMk cId="3086765662" sldId="871"/>
        </pc:sldMkLst>
        <pc:spChg chg="del">
          <ac:chgData name="Nguyen Chi Son" userId="606856d02e9d83ac" providerId="LiveId" clId="{096E4E68-1FA0-4548-A870-04D152179CD5}" dt="2022-05-19T20:32:48.978" v="2052" actId="478"/>
          <ac:spMkLst>
            <pc:docMk/>
            <pc:sldMk cId="3086765662" sldId="871"/>
            <ac:spMk id="10" creationId="{D98CE14C-9A27-2914-79C0-C7B48EB2DECD}"/>
          </ac:spMkLst>
        </pc:spChg>
        <pc:spChg chg="del">
          <ac:chgData name="Nguyen Chi Son" userId="606856d02e9d83ac" providerId="LiveId" clId="{096E4E68-1FA0-4548-A870-04D152179CD5}" dt="2022-05-19T20:32:48.978" v="2052" actId="478"/>
          <ac:spMkLst>
            <pc:docMk/>
            <pc:sldMk cId="3086765662" sldId="871"/>
            <ac:spMk id="13" creationId="{8567C54E-DBCB-0D35-F240-006D821F72BD}"/>
          </ac:spMkLst>
        </pc:spChg>
        <pc:spChg chg="mod">
          <ac:chgData name="Nguyen Chi Son" userId="606856d02e9d83ac" providerId="LiveId" clId="{096E4E68-1FA0-4548-A870-04D152179CD5}" dt="2022-05-19T20:34:26.677" v="2454" actId="20577"/>
          <ac:spMkLst>
            <pc:docMk/>
            <pc:sldMk cId="3086765662" sldId="871"/>
            <ac:spMk id="19" creationId="{9C339D16-68E4-43C4-A62E-D0146138D23B}"/>
          </ac:spMkLst>
        </pc:spChg>
        <pc:spChg chg="add mod">
          <ac:chgData name="Nguyen Chi Son" userId="606856d02e9d83ac" providerId="LiveId" clId="{096E4E68-1FA0-4548-A870-04D152179CD5}" dt="2022-05-20T06:13:28.630" v="7438" actId="1076"/>
          <ac:spMkLst>
            <pc:docMk/>
            <pc:sldMk cId="3086765662" sldId="871"/>
            <ac:spMk id="20" creationId="{AA812A8D-1184-096F-7DA1-2E4382EF0D68}"/>
          </ac:spMkLst>
        </pc:spChg>
        <pc:spChg chg="add mod">
          <ac:chgData name="Nguyen Chi Son" userId="606856d02e9d83ac" providerId="LiveId" clId="{096E4E68-1FA0-4548-A870-04D152179CD5}" dt="2022-05-19T20:38:43.955" v="2885" actId="20577"/>
          <ac:spMkLst>
            <pc:docMk/>
            <pc:sldMk cId="3086765662" sldId="871"/>
            <ac:spMk id="21" creationId="{F9E2EBBC-7647-CD87-6AB5-DE097EE238A8}"/>
          </ac:spMkLst>
        </pc:spChg>
        <pc:graphicFrameChg chg="add mod">
          <ac:chgData name="Nguyen Chi Son" userId="606856d02e9d83ac" providerId="LiveId" clId="{096E4E68-1FA0-4548-A870-04D152179CD5}" dt="2022-05-19T20:36:57.225" v="2657" actId="1076"/>
          <ac:graphicFrameMkLst>
            <pc:docMk/>
            <pc:sldMk cId="3086765662" sldId="871"/>
            <ac:graphicFrameMk id="24" creationId="{FB77BF19-5456-3FB6-0AC9-F7B29C2DD414}"/>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6" creationId="{EF086FC4-F9A0-6340-C43B-C5EDE97A886E}"/>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7" creationId="{F7A5916E-7446-65F6-BB4D-2724CB809F62}"/>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8" creationId="{91403DA3-0F34-2902-EB1E-83277D5E211D}"/>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9" creationId="{C43DEEB4-F1C2-6BF5-B106-FB1D0BD2EEFA}"/>
          </ac:graphicFrameMkLst>
        </pc:graphicFrameChg>
        <pc:graphicFrameChg chg="add mod">
          <ac:chgData name="Nguyen Chi Son" userId="606856d02e9d83ac" providerId="LiveId" clId="{096E4E68-1FA0-4548-A870-04D152179CD5}" dt="2022-05-19T20:38:08.936" v="2672" actId="1076"/>
          <ac:graphicFrameMkLst>
            <pc:docMk/>
            <pc:sldMk cId="3086765662" sldId="871"/>
            <ac:graphicFrameMk id="31" creationId="{7AA107CF-5F38-FD52-B990-E350F2B8460F}"/>
          </ac:graphicFrameMkLst>
        </pc:graphicFrameChg>
        <pc:graphicFrameChg chg="add mod">
          <ac:chgData name="Nguyen Chi Son" userId="606856d02e9d83ac" providerId="LiveId" clId="{096E4E68-1FA0-4548-A870-04D152179CD5}" dt="2022-05-19T20:37:32.524" v="2663"/>
          <ac:graphicFrameMkLst>
            <pc:docMk/>
            <pc:sldMk cId="3086765662" sldId="871"/>
            <ac:graphicFrameMk id="32" creationId="{3682FE58-4F65-EB3D-1458-5241F0B40E17}"/>
          </ac:graphicFrameMkLst>
        </pc:graphicFrameChg>
        <pc:picChg chg="add mod">
          <ac:chgData name="Nguyen Chi Son" userId="606856d02e9d83ac" providerId="LiveId" clId="{096E4E68-1FA0-4548-A870-04D152179CD5}" dt="2022-05-19T20:34:12.290" v="2415" actId="1076"/>
          <ac:picMkLst>
            <pc:docMk/>
            <pc:sldMk cId="3086765662" sldId="871"/>
            <ac:picMk id="3" creationId="{37DE4E77-E0D6-0EB9-3EE8-CBFBA1F2BE9D}"/>
          </ac:picMkLst>
        </pc:picChg>
        <pc:picChg chg="del">
          <ac:chgData name="Nguyen Chi Son" userId="606856d02e9d83ac" providerId="LiveId" clId="{096E4E68-1FA0-4548-A870-04D152179CD5}" dt="2022-05-19T20:32:48.978" v="2052" actId="478"/>
          <ac:picMkLst>
            <pc:docMk/>
            <pc:sldMk cId="3086765662" sldId="871"/>
            <ac:picMk id="4" creationId="{65D48CDF-8870-1D0A-AC1E-53B03089D5B9}"/>
          </ac:picMkLst>
        </pc:picChg>
        <pc:picChg chg="del">
          <ac:chgData name="Nguyen Chi Son" userId="606856d02e9d83ac" providerId="LiveId" clId="{096E4E68-1FA0-4548-A870-04D152179CD5}" dt="2022-05-19T20:32:48.978" v="2052" actId="478"/>
          <ac:picMkLst>
            <pc:docMk/>
            <pc:sldMk cId="3086765662" sldId="871"/>
            <ac:picMk id="2050" creationId="{BDF25857-BBC9-1984-25BB-D0E782DE5B68}"/>
          </ac:picMkLst>
        </pc:picChg>
        <pc:cxnChg chg="del">
          <ac:chgData name="Nguyen Chi Son" userId="606856d02e9d83ac" providerId="LiveId" clId="{096E4E68-1FA0-4548-A870-04D152179CD5}" dt="2022-05-19T20:32:48.978" v="2052" actId="478"/>
          <ac:cxnSpMkLst>
            <pc:docMk/>
            <pc:sldMk cId="3086765662" sldId="871"/>
            <ac:cxnSpMk id="17" creationId="{573AB9C2-A189-12C4-40E7-596A6DA9EC17}"/>
          </ac:cxnSpMkLst>
        </pc:cxnChg>
        <pc:cxnChg chg="del">
          <ac:chgData name="Nguyen Chi Son" userId="606856d02e9d83ac" providerId="LiveId" clId="{096E4E68-1FA0-4548-A870-04D152179CD5}" dt="2022-05-19T20:32:48.978" v="2052" actId="478"/>
          <ac:cxnSpMkLst>
            <pc:docMk/>
            <pc:sldMk cId="3086765662" sldId="871"/>
            <ac:cxnSpMk id="18" creationId="{224648FA-9990-7951-9795-F7B227F7C478}"/>
          </ac:cxnSpMkLst>
        </pc:cxnChg>
        <pc:cxnChg chg="del">
          <ac:chgData name="Nguyen Chi Son" userId="606856d02e9d83ac" providerId="LiveId" clId="{096E4E68-1FA0-4548-A870-04D152179CD5}" dt="2022-05-19T20:32:48.978" v="2052" actId="478"/>
          <ac:cxnSpMkLst>
            <pc:docMk/>
            <pc:sldMk cId="3086765662" sldId="871"/>
            <ac:cxnSpMk id="22" creationId="{25CF8F87-08D5-3280-71A8-B29480C42B25}"/>
          </ac:cxnSpMkLst>
        </pc:cxnChg>
        <pc:cxnChg chg="del">
          <ac:chgData name="Nguyen Chi Son" userId="606856d02e9d83ac" providerId="LiveId" clId="{096E4E68-1FA0-4548-A870-04D152179CD5}" dt="2022-05-19T20:32:48.978" v="2052" actId="478"/>
          <ac:cxnSpMkLst>
            <pc:docMk/>
            <pc:sldMk cId="3086765662" sldId="871"/>
            <ac:cxnSpMk id="23" creationId="{A623A7EB-7C38-DF63-5028-6FD7BBAFD265}"/>
          </ac:cxnSpMkLst>
        </pc:cxnChg>
        <pc:cxnChg chg="add mod">
          <ac:chgData name="Nguyen Chi Son" userId="606856d02e9d83ac" providerId="LiveId" clId="{096E4E68-1FA0-4548-A870-04D152179CD5}" dt="2022-05-19T20:37:23.074" v="2660" actId="208"/>
          <ac:cxnSpMkLst>
            <pc:docMk/>
            <pc:sldMk cId="3086765662" sldId="871"/>
            <ac:cxnSpMk id="25" creationId="{50F89B79-5515-1DB3-1208-7C9041CA80AF}"/>
          </ac:cxnSpMkLst>
        </pc:cxnChg>
        <pc:cxnChg chg="add mod">
          <ac:chgData name="Nguyen Chi Son" userId="606856d02e9d83ac" providerId="LiveId" clId="{096E4E68-1FA0-4548-A870-04D152179CD5}" dt="2022-05-19T20:37:58.065" v="2667" actId="1076"/>
          <ac:cxnSpMkLst>
            <pc:docMk/>
            <pc:sldMk cId="3086765662" sldId="871"/>
            <ac:cxnSpMk id="30" creationId="{E7CD332A-0A42-4E64-8C45-6AAE8A8332DD}"/>
          </ac:cxnSpMkLst>
        </pc:cxnChg>
      </pc:sldChg>
      <pc:sldChg chg="addSp delSp modSp add mod delAnim modAnim">
        <pc:chgData name="Nguyen Chi Son" userId="606856d02e9d83ac" providerId="LiveId" clId="{096E4E68-1FA0-4548-A870-04D152179CD5}" dt="2022-05-20T06:14:00.198" v="7450"/>
        <pc:sldMkLst>
          <pc:docMk/>
          <pc:sldMk cId="1648170604" sldId="872"/>
        </pc:sldMkLst>
        <pc:spChg chg="add mod">
          <ac:chgData name="Nguyen Chi Son" userId="606856d02e9d83ac" providerId="LiveId" clId="{096E4E68-1FA0-4548-A870-04D152179CD5}" dt="2022-05-20T04:54:23.066" v="3566" actId="20577"/>
          <ac:spMkLst>
            <pc:docMk/>
            <pc:sldMk cId="1648170604" sldId="872"/>
            <ac:spMk id="12" creationId="{2144DD3A-6983-CA2D-292D-74C21078E5A3}"/>
          </ac:spMkLst>
        </pc:spChg>
        <pc:spChg chg="add mod">
          <ac:chgData name="Nguyen Chi Son" userId="606856d02e9d83ac" providerId="LiveId" clId="{096E4E68-1FA0-4548-A870-04D152179CD5}" dt="2022-05-20T04:52:59.584" v="3414" actId="1035"/>
          <ac:spMkLst>
            <pc:docMk/>
            <pc:sldMk cId="1648170604" sldId="872"/>
            <ac:spMk id="13" creationId="{D4D3D0EA-A5FB-756E-D913-2B66BC180C06}"/>
          </ac:spMkLst>
        </pc:spChg>
        <pc:spChg chg="add mod">
          <ac:chgData name="Nguyen Chi Son" userId="606856d02e9d83ac" providerId="LiveId" clId="{096E4E68-1FA0-4548-A870-04D152179CD5}" dt="2022-05-20T04:56:30.250" v="4100" actId="57"/>
          <ac:spMkLst>
            <pc:docMk/>
            <pc:sldMk cId="1648170604" sldId="872"/>
            <ac:spMk id="14" creationId="{E378D0F6-C849-4EC8-9B11-E9031241962F}"/>
          </ac:spMkLst>
        </pc:spChg>
        <pc:spChg chg="add mod">
          <ac:chgData name="Nguyen Chi Son" userId="606856d02e9d83ac" providerId="LiveId" clId="{096E4E68-1FA0-4548-A870-04D152179CD5}" dt="2022-05-20T04:52:59.584" v="3414" actId="1035"/>
          <ac:spMkLst>
            <pc:docMk/>
            <pc:sldMk cId="1648170604" sldId="872"/>
            <ac:spMk id="15" creationId="{E2C6CE72-306E-9DA1-479F-7B8F401FF857}"/>
          </ac:spMkLst>
        </pc:spChg>
        <pc:spChg chg="mod">
          <ac:chgData name="Nguyen Chi Son" userId="606856d02e9d83ac" providerId="LiveId" clId="{096E4E68-1FA0-4548-A870-04D152179CD5}" dt="2022-05-20T04:52:25.492" v="3376" actId="20577"/>
          <ac:spMkLst>
            <pc:docMk/>
            <pc:sldMk cId="1648170604" sldId="872"/>
            <ac:spMk id="19" creationId="{9C339D16-68E4-43C4-A62E-D0146138D23B}"/>
          </ac:spMkLst>
        </pc:spChg>
        <pc:spChg chg="del">
          <ac:chgData name="Nguyen Chi Son" userId="606856d02e9d83ac" providerId="LiveId" clId="{096E4E68-1FA0-4548-A870-04D152179CD5}" dt="2022-05-20T04:52:34.569" v="3377" actId="478"/>
          <ac:spMkLst>
            <pc:docMk/>
            <pc:sldMk cId="1648170604" sldId="872"/>
            <ac:spMk id="20" creationId="{AA812A8D-1184-096F-7DA1-2E4382EF0D68}"/>
          </ac:spMkLst>
        </pc:spChg>
        <pc:spChg chg="del">
          <ac:chgData name="Nguyen Chi Son" userId="606856d02e9d83ac" providerId="LiveId" clId="{096E4E68-1FA0-4548-A870-04D152179CD5}" dt="2022-05-20T04:52:34.569" v="3377" actId="478"/>
          <ac:spMkLst>
            <pc:docMk/>
            <pc:sldMk cId="1648170604" sldId="872"/>
            <ac:spMk id="21" creationId="{F9E2EBBC-7647-CD87-6AB5-DE097EE238A8}"/>
          </ac:spMkLst>
        </pc:spChg>
        <pc:graphicFrameChg chg="add mod">
          <ac:chgData name="Nguyen Chi Son" userId="606856d02e9d83ac" providerId="LiveId" clId="{096E4E68-1FA0-4548-A870-04D152179CD5}" dt="2022-05-20T04:54:35.534" v="3569" actId="1076"/>
          <ac:graphicFrameMkLst>
            <pc:docMk/>
            <pc:sldMk cId="1648170604" sldId="872"/>
            <ac:graphicFrameMk id="16" creationId="{F9E4120B-1430-98E6-3B6B-259A01B79B0C}"/>
          </ac:graphicFrameMkLst>
        </pc:graphicFrameChg>
        <pc:graphicFrameChg chg="add del mod">
          <ac:chgData name="Nguyen Chi Son" userId="606856d02e9d83ac" providerId="LiveId" clId="{096E4E68-1FA0-4548-A870-04D152179CD5}" dt="2022-05-20T04:54:59.206" v="3700" actId="478"/>
          <ac:graphicFrameMkLst>
            <pc:docMk/>
            <pc:sldMk cId="1648170604" sldId="872"/>
            <ac:graphicFrameMk id="17" creationId="{0551A266-E364-5351-CAC5-A22A96A7BF4B}"/>
          </ac:graphicFrameMkLst>
        </pc:graphicFrameChg>
        <pc:graphicFrameChg chg="add mod">
          <ac:chgData name="Nguyen Chi Son" userId="606856d02e9d83ac" providerId="LiveId" clId="{096E4E68-1FA0-4548-A870-04D152179CD5}" dt="2022-05-20T04:56:45.968" v="4101" actId="1076"/>
          <ac:graphicFrameMkLst>
            <pc:docMk/>
            <pc:sldMk cId="1648170604" sldId="872"/>
            <ac:graphicFrameMk id="18" creationId="{B6D37B1D-B151-7198-11C6-4124553FBBEB}"/>
          </ac:graphicFrameMkLst>
        </pc:graphicFrameChg>
        <pc:graphicFrameChg chg="del">
          <ac:chgData name="Nguyen Chi Son" userId="606856d02e9d83ac" providerId="LiveId" clId="{096E4E68-1FA0-4548-A870-04D152179CD5}" dt="2022-05-20T04:52:34.569" v="3377" actId="478"/>
          <ac:graphicFrameMkLst>
            <pc:docMk/>
            <pc:sldMk cId="1648170604" sldId="872"/>
            <ac:graphicFrameMk id="24" creationId="{FB77BF19-5456-3FB6-0AC9-F7B29C2DD414}"/>
          </ac:graphicFrameMkLst>
        </pc:graphicFrameChg>
        <pc:graphicFrameChg chg="del">
          <ac:chgData name="Nguyen Chi Son" userId="606856d02e9d83ac" providerId="LiveId" clId="{096E4E68-1FA0-4548-A870-04D152179CD5}" dt="2022-05-20T04:50:57.354" v="2888" actId="478"/>
          <ac:graphicFrameMkLst>
            <pc:docMk/>
            <pc:sldMk cId="1648170604" sldId="872"/>
            <ac:graphicFrameMk id="31" creationId="{7AA107CF-5F38-FD52-B990-E350F2B8460F}"/>
          </ac:graphicFrameMkLst>
        </pc:graphicFrameChg>
        <pc:graphicFrameChg chg="del">
          <ac:chgData name="Nguyen Chi Son" userId="606856d02e9d83ac" providerId="LiveId" clId="{096E4E68-1FA0-4548-A870-04D152179CD5}" dt="2022-05-20T04:50:57.354" v="2888" actId="478"/>
          <ac:graphicFrameMkLst>
            <pc:docMk/>
            <pc:sldMk cId="1648170604" sldId="872"/>
            <ac:graphicFrameMk id="32" creationId="{3682FE58-4F65-EB3D-1458-5241F0B40E17}"/>
          </ac:graphicFrameMkLst>
        </pc:graphicFrameChg>
        <pc:picChg chg="del">
          <ac:chgData name="Nguyen Chi Son" userId="606856d02e9d83ac" providerId="LiveId" clId="{096E4E68-1FA0-4548-A870-04D152179CD5}" dt="2022-05-20T04:50:56.401" v="2887" actId="478"/>
          <ac:picMkLst>
            <pc:docMk/>
            <pc:sldMk cId="1648170604" sldId="872"/>
            <ac:picMk id="3" creationId="{37DE4E77-E0D6-0EB9-3EE8-CBFBA1F2BE9D}"/>
          </ac:picMkLst>
        </pc:picChg>
        <pc:cxnChg chg="del">
          <ac:chgData name="Nguyen Chi Son" userId="606856d02e9d83ac" providerId="LiveId" clId="{096E4E68-1FA0-4548-A870-04D152179CD5}" dt="2022-05-20T04:50:57.354" v="2888" actId="478"/>
          <ac:cxnSpMkLst>
            <pc:docMk/>
            <pc:sldMk cId="1648170604" sldId="872"/>
            <ac:cxnSpMk id="25" creationId="{50F89B79-5515-1DB3-1208-7C9041CA80AF}"/>
          </ac:cxnSpMkLst>
        </pc:cxnChg>
        <pc:cxnChg chg="del">
          <ac:chgData name="Nguyen Chi Son" userId="606856d02e9d83ac" providerId="LiveId" clId="{096E4E68-1FA0-4548-A870-04D152179CD5}" dt="2022-05-20T04:50:57.354" v="2888" actId="478"/>
          <ac:cxnSpMkLst>
            <pc:docMk/>
            <pc:sldMk cId="1648170604" sldId="872"/>
            <ac:cxnSpMk id="30" creationId="{E7CD332A-0A42-4E64-8C45-6AAE8A8332DD}"/>
          </ac:cxnSpMkLst>
        </pc:cxnChg>
      </pc:sldChg>
    </pc:docChg>
  </pc:docChgLst>
  <pc:docChgLst>
    <pc:chgData name="Nguyen Chi Son" userId="606856d02e9d83ac" providerId="LiveId" clId="{E7EF6AEB-BA8E-4587-9525-13AD8EB08D12}"/>
    <pc:docChg chg="undo custSel addSld delSld modSld">
      <pc:chgData name="Nguyen Chi Son" userId="606856d02e9d83ac" providerId="LiveId" clId="{E7EF6AEB-BA8E-4587-9525-13AD8EB08D12}" dt="2022-01-04T19:24:38.235" v="8339" actId="1076"/>
      <pc:docMkLst>
        <pc:docMk/>
      </pc:docMkLst>
      <pc:sldChg chg="modSp mod">
        <pc:chgData name="Nguyen Chi Son" userId="606856d02e9d83ac" providerId="LiveId" clId="{E7EF6AEB-BA8E-4587-9525-13AD8EB08D12}" dt="2022-01-04T13:36:15.275" v="63" actId="20577"/>
        <pc:sldMkLst>
          <pc:docMk/>
          <pc:sldMk cId="2922349590" sldId="256"/>
        </pc:sldMkLst>
        <pc:spChg chg="mod">
          <ac:chgData name="Nguyen Chi Son" userId="606856d02e9d83ac" providerId="LiveId" clId="{E7EF6AEB-BA8E-4587-9525-13AD8EB08D12}" dt="2022-01-04T13:36:15.275" v="63" actId="20577"/>
          <ac:spMkLst>
            <pc:docMk/>
            <pc:sldMk cId="2922349590" sldId="256"/>
            <ac:spMk id="5" creationId="{3A9CE0EE-E8A7-485D-B7B9-01588BB75C9D}"/>
          </ac:spMkLst>
        </pc:spChg>
        <pc:spChg chg="mod">
          <ac:chgData name="Nguyen Chi Son" userId="606856d02e9d83ac" providerId="LiveId" clId="{E7EF6AEB-BA8E-4587-9525-13AD8EB08D12}" dt="2022-01-04T13:36:06.861" v="46" actId="20577"/>
          <ac:spMkLst>
            <pc:docMk/>
            <pc:sldMk cId="2922349590" sldId="256"/>
            <ac:spMk id="136" creationId="{C574B640-0199-463F-87CA-8E3956B46E10}"/>
          </ac:spMkLst>
        </pc:spChg>
      </pc:sldChg>
      <pc:sldChg chg="modSp mod">
        <pc:chgData name="Nguyen Chi Son" userId="606856d02e9d83ac" providerId="LiveId" clId="{E7EF6AEB-BA8E-4587-9525-13AD8EB08D12}" dt="2022-01-04T14:25:30.551" v="1594" actId="20577"/>
        <pc:sldMkLst>
          <pc:docMk/>
          <pc:sldMk cId="3319126272" sldId="622"/>
        </pc:sldMkLst>
        <pc:spChg chg="mod">
          <ac:chgData name="Nguyen Chi Son" userId="606856d02e9d83ac" providerId="LiveId" clId="{E7EF6AEB-BA8E-4587-9525-13AD8EB08D12}" dt="2022-01-04T14:25:30.551" v="1594" actId="20577"/>
          <ac:spMkLst>
            <pc:docMk/>
            <pc:sldMk cId="3319126272" sldId="622"/>
            <ac:spMk id="2" creationId="{DAF08EC2-5D0D-48D9-855C-A59C0E5ED55B}"/>
          </ac:spMkLst>
        </pc:spChg>
      </pc:sldChg>
      <pc:sldChg chg="modSp mod">
        <pc:chgData name="Nguyen Chi Son" userId="606856d02e9d83ac" providerId="LiveId" clId="{E7EF6AEB-BA8E-4587-9525-13AD8EB08D12}" dt="2022-01-04T13:36:57.305" v="210" actId="1035"/>
        <pc:sldMkLst>
          <pc:docMk/>
          <pc:sldMk cId="1033004166" sldId="675"/>
        </pc:sldMkLst>
        <pc:spChg chg="mod">
          <ac:chgData name="Nguyen Chi Son" userId="606856d02e9d83ac" providerId="LiveId" clId="{E7EF6AEB-BA8E-4587-9525-13AD8EB08D12}" dt="2022-01-04T13:36:52.586" v="188" actId="20577"/>
          <ac:spMkLst>
            <pc:docMk/>
            <pc:sldMk cId="1033004166" sldId="675"/>
            <ac:spMk id="2" creationId="{DAF08EC2-5D0D-48D9-855C-A59C0E5ED55B}"/>
          </ac:spMkLst>
        </pc:spChg>
        <pc:spChg chg="mod">
          <ac:chgData name="Nguyen Chi Son" userId="606856d02e9d83ac" providerId="LiveId" clId="{E7EF6AEB-BA8E-4587-9525-13AD8EB08D12}" dt="2022-01-04T13:36:57.305" v="210" actId="1035"/>
          <ac:spMkLst>
            <pc:docMk/>
            <pc:sldMk cId="1033004166" sldId="675"/>
            <ac:spMk id="3" creationId="{8CD51C9F-FCB0-4185-93E6-835FC05E1B10}"/>
          </ac:spMkLst>
        </pc:spChg>
      </pc:sldChg>
      <pc:sldChg chg="addSp delSp modSp mod">
        <pc:chgData name="Nguyen Chi Son" userId="606856d02e9d83ac" providerId="LiveId" clId="{E7EF6AEB-BA8E-4587-9525-13AD8EB08D12}" dt="2022-01-04T14:20:45.766" v="952" actId="1076"/>
        <pc:sldMkLst>
          <pc:docMk/>
          <pc:sldMk cId="470225863" sldId="691"/>
        </pc:sldMkLst>
        <pc:spChg chg="mod">
          <ac:chgData name="Nguyen Chi Son" userId="606856d02e9d83ac" providerId="LiveId" clId="{E7EF6AEB-BA8E-4587-9525-13AD8EB08D12}" dt="2022-01-04T13:44:53.115" v="735" actId="20577"/>
          <ac:spMkLst>
            <pc:docMk/>
            <pc:sldMk cId="470225863" sldId="691"/>
            <ac:spMk id="2" creationId="{BA8A6260-CA4B-46A9-A06E-C71EE59E6992}"/>
          </ac:spMkLst>
        </pc:spChg>
        <pc:spChg chg="mod">
          <ac:chgData name="Nguyen Chi Son" userId="606856d02e9d83ac" providerId="LiveId" clId="{E7EF6AEB-BA8E-4587-9525-13AD8EB08D12}" dt="2022-01-04T14:20:37.910" v="950" actId="1076"/>
          <ac:spMkLst>
            <pc:docMk/>
            <pc:sldMk cId="470225863" sldId="691"/>
            <ac:spMk id="8" creationId="{3CBECDDA-DD7D-40DE-BAEC-AE6A41C5FC24}"/>
          </ac:spMkLst>
        </pc:spChg>
        <pc:spChg chg="add mod">
          <ac:chgData name="Nguyen Chi Son" userId="606856d02e9d83ac" providerId="LiveId" clId="{E7EF6AEB-BA8E-4587-9525-13AD8EB08D12}" dt="2022-01-04T14:20:40.525" v="951" actId="1076"/>
          <ac:spMkLst>
            <pc:docMk/>
            <pc:sldMk cId="470225863" sldId="691"/>
            <ac:spMk id="9" creationId="{8826F070-D5B0-4ECB-9256-68CEFEA84977}"/>
          </ac:spMkLst>
        </pc:spChg>
        <pc:spChg chg="add mod">
          <ac:chgData name="Nguyen Chi Son" userId="606856d02e9d83ac" providerId="LiveId" clId="{E7EF6AEB-BA8E-4587-9525-13AD8EB08D12}" dt="2022-01-04T14:20:45.766" v="952" actId="1076"/>
          <ac:spMkLst>
            <pc:docMk/>
            <pc:sldMk cId="470225863" sldId="691"/>
            <ac:spMk id="11" creationId="{72086FFA-A4E4-43D5-877C-B63DBE3E10B8}"/>
          </ac:spMkLst>
        </pc:spChg>
        <pc:picChg chg="add mod">
          <ac:chgData name="Nguyen Chi Son" userId="606856d02e9d83ac" providerId="LiveId" clId="{E7EF6AEB-BA8E-4587-9525-13AD8EB08D12}" dt="2022-01-04T14:20:35.422" v="949" actId="408"/>
          <ac:picMkLst>
            <pc:docMk/>
            <pc:sldMk cId="470225863" sldId="691"/>
            <ac:picMk id="4" creationId="{7EB7A1DA-ADC3-4D55-ACE6-EB1AB9694667}"/>
          </ac:picMkLst>
        </pc:picChg>
        <pc:picChg chg="del">
          <ac:chgData name="Nguyen Chi Son" userId="606856d02e9d83ac" providerId="LiveId" clId="{E7EF6AEB-BA8E-4587-9525-13AD8EB08D12}" dt="2022-01-04T13:37:07.976" v="211" actId="478"/>
          <ac:picMkLst>
            <pc:docMk/>
            <pc:sldMk cId="470225863" sldId="691"/>
            <ac:picMk id="6" creationId="{E60DAABF-DA31-4B77-AA30-EA46129E4E17}"/>
          </ac:picMkLst>
        </pc:picChg>
        <pc:picChg chg="add mod">
          <ac:chgData name="Nguyen Chi Son" userId="606856d02e9d83ac" providerId="LiveId" clId="{E7EF6AEB-BA8E-4587-9525-13AD8EB08D12}" dt="2022-01-04T14:20:30.374" v="948" actId="1076"/>
          <ac:picMkLst>
            <pc:docMk/>
            <pc:sldMk cId="470225863" sldId="691"/>
            <ac:picMk id="7" creationId="{B69685B3-442D-4C2C-BC47-BBA225FAF066}"/>
          </ac:picMkLst>
        </pc:picChg>
        <pc:picChg chg="del">
          <ac:chgData name="Nguyen Chi Son" userId="606856d02e9d83ac" providerId="LiveId" clId="{E7EF6AEB-BA8E-4587-9525-13AD8EB08D12}" dt="2022-01-04T13:37:08.538" v="212" actId="478"/>
          <ac:picMkLst>
            <pc:docMk/>
            <pc:sldMk cId="470225863" sldId="691"/>
            <ac:picMk id="10" creationId="{C4EB751C-FC18-4000-837F-174F47DB714B}"/>
          </ac:picMkLst>
        </pc:picChg>
        <pc:picChg chg="add mod modCrop">
          <ac:chgData name="Nguyen Chi Son" userId="606856d02e9d83ac" providerId="LiveId" clId="{E7EF6AEB-BA8E-4587-9525-13AD8EB08D12}" dt="2022-01-04T14:20:23.104" v="946" actId="1076"/>
          <ac:picMkLst>
            <pc:docMk/>
            <pc:sldMk cId="470225863" sldId="691"/>
            <ac:picMk id="13" creationId="{6E7A1011-0E67-4AA3-B8A1-FBA342BAEBED}"/>
          </ac:picMkLst>
        </pc:picChg>
        <pc:picChg chg="add del mod">
          <ac:chgData name="Nguyen Chi Son" userId="606856d02e9d83ac" providerId="LiveId" clId="{E7EF6AEB-BA8E-4587-9525-13AD8EB08D12}" dt="2022-01-04T14:19:58.396" v="934" actId="478"/>
          <ac:picMkLst>
            <pc:docMk/>
            <pc:sldMk cId="470225863" sldId="691"/>
            <ac:picMk id="1026" creationId="{B016C63C-86F8-4DF8-BED7-61274A93088D}"/>
          </ac:picMkLst>
        </pc:picChg>
      </pc:sldChg>
      <pc:sldChg chg="addSp delSp modSp mod modAnim">
        <pc:chgData name="Nguyen Chi Son" userId="606856d02e9d83ac" providerId="LiveId" clId="{E7EF6AEB-BA8E-4587-9525-13AD8EB08D12}" dt="2022-01-04T14:24:36.124" v="1536" actId="20577"/>
        <pc:sldMkLst>
          <pc:docMk/>
          <pc:sldMk cId="3964383563" sldId="722"/>
        </pc:sldMkLst>
        <pc:spChg chg="add mod">
          <ac:chgData name="Nguyen Chi Son" userId="606856d02e9d83ac" providerId="LiveId" clId="{E7EF6AEB-BA8E-4587-9525-13AD8EB08D12}" dt="2022-01-04T14:22:56.077" v="1364" actId="20577"/>
          <ac:spMkLst>
            <pc:docMk/>
            <pc:sldMk cId="3964383563" sldId="722"/>
            <ac:spMk id="8" creationId="{E86F1C73-114E-4535-882A-4E6BDD248A96}"/>
          </ac:spMkLst>
        </pc:spChg>
        <pc:spChg chg="add mod">
          <ac:chgData name="Nguyen Chi Son" userId="606856d02e9d83ac" providerId="LiveId" clId="{E7EF6AEB-BA8E-4587-9525-13AD8EB08D12}" dt="2022-01-04T14:24:36.124" v="1536" actId="20577"/>
          <ac:spMkLst>
            <pc:docMk/>
            <pc:sldMk cId="3964383563" sldId="722"/>
            <ac:spMk id="11" creationId="{2DABA96D-F810-408D-BF47-00AB309AACE6}"/>
          </ac:spMkLst>
        </pc:spChg>
        <pc:spChg chg="add mod">
          <ac:chgData name="Nguyen Chi Son" userId="606856d02e9d83ac" providerId="LiveId" clId="{E7EF6AEB-BA8E-4587-9525-13AD8EB08D12}" dt="2022-01-04T14:22:43.500" v="1275" actId="1076"/>
          <ac:spMkLst>
            <pc:docMk/>
            <pc:sldMk cId="3964383563" sldId="722"/>
            <ac:spMk id="12" creationId="{2B7E9FC3-2682-4544-A879-4409F8B8BA41}"/>
          </ac:spMkLst>
        </pc:spChg>
        <pc:spChg chg="mod">
          <ac:chgData name="Nguyen Chi Son" userId="606856d02e9d83ac" providerId="LiveId" clId="{E7EF6AEB-BA8E-4587-9525-13AD8EB08D12}" dt="2022-01-04T14:22:34.484" v="1273" actId="1035"/>
          <ac:spMkLst>
            <pc:docMk/>
            <pc:sldMk cId="3964383563" sldId="722"/>
            <ac:spMk id="14" creationId="{A530074C-9975-4D4F-AC15-005B11433C74}"/>
          </ac:spMkLst>
        </pc:spChg>
        <pc:spChg chg="mod">
          <ac:chgData name="Nguyen Chi Son" userId="606856d02e9d83ac" providerId="LiveId" clId="{E7EF6AEB-BA8E-4587-9525-13AD8EB08D12}" dt="2022-01-04T14:22:34.484" v="1273" actId="1035"/>
          <ac:spMkLst>
            <pc:docMk/>
            <pc:sldMk cId="3964383563" sldId="722"/>
            <ac:spMk id="15" creationId="{EC5263CE-BE2F-44C4-BD89-2666D2873C33}"/>
          </ac:spMkLst>
        </pc:spChg>
        <pc:spChg chg="mod">
          <ac:chgData name="Nguyen Chi Son" userId="606856d02e9d83ac" providerId="LiveId" clId="{E7EF6AEB-BA8E-4587-9525-13AD8EB08D12}" dt="2022-01-04T14:22:10.098" v="1116" actId="20577"/>
          <ac:spMkLst>
            <pc:docMk/>
            <pc:sldMk cId="3964383563" sldId="722"/>
            <ac:spMk id="19" creationId="{9C339D16-68E4-43C4-A62E-D0146138D23B}"/>
          </ac:spMkLst>
        </pc:spChg>
        <pc:picChg chg="del">
          <ac:chgData name="Nguyen Chi Son" userId="606856d02e9d83ac" providerId="LiveId" clId="{E7EF6AEB-BA8E-4587-9525-13AD8EB08D12}" dt="2022-01-04T14:22:11.713" v="1117" actId="478"/>
          <ac:picMkLst>
            <pc:docMk/>
            <pc:sldMk cId="3964383563" sldId="722"/>
            <ac:picMk id="7" creationId="{527DD534-EEF8-4ED1-A171-951E7AB10652}"/>
          </ac:picMkLst>
        </pc:picChg>
        <pc:picChg chg="add mod">
          <ac:chgData name="Nguyen Chi Son" userId="606856d02e9d83ac" providerId="LiveId" clId="{E7EF6AEB-BA8E-4587-9525-13AD8EB08D12}" dt="2022-01-04T14:22:43.500" v="1275" actId="1076"/>
          <ac:picMkLst>
            <pc:docMk/>
            <pc:sldMk cId="3964383563" sldId="722"/>
            <ac:picMk id="10" creationId="{7667FC2E-E650-4B39-937E-0463DA4243DD}"/>
          </ac:picMkLst>
        </pc:picChg>
      </pc:sldChg>
      <pc:sldChg chg="del">
        <pc:chgData name="Nguyen Chi Son" userId="606856d02e9d83ac" providerId="LiveId" clId="{E7EF6AEB-BA8E-4587-9525-13AD8EB08D12}" dt="2022-01-04T14:33:25.585" v="1695" actId="47"/>
        <pc:sldMkLst>
          <pc:docMk/>
          <pc:sldMk cId="51380808" sldId="746"/>
        </pc:sldMkLst>
      </pc:sldChg>
      <pc:sldChg chg="addSp delSp modSp mod">
        <pc:chgData name="Nguyen Chi Son" userId="606856d02e9d83ac" providerId="LiveId" clId="{E7EF6AEB-BA8E-4587-9525-13AD8EB08D12}" dt="2022-01-04T14:28:13.731" v="1694" actId="1035"/>
        <pc:sldMkLst>
          <pc:docMk/>
          <pc:sldMk cId="3267194069" sldId="747"/>
        </pc:sldMkLst>
        <pc:spChg chg="mod">
          <ac:chgData name="Nguyen Chi Son" userId="606856d02e9d83ac" providerId="LiveId" clId="{E7EF6AEB-BA8E-4587-9525-13AD8EB08D12}" dt="2022-01-04T14:28:08.639" v="1676" actId="20577"/>
          <ac:spMkLst>
            <pc:docMk/>
            <pc:sldMk cId="3267194069" sldId="747"/>
            <ac:spMk id="2" creationId="{BA8A6260-CA4B-46A9-A06E-C71EE59E6992}"/>
          </ac:spMkLst>
        </pc:spChg>
        <pc:spChg chg="del">
          <ac:chgData name="Nguyen Chi Son" userId="606856d02e9d83ac" providerId="LiveId" clId="{E7EF6AEB-BA8E-4587-9525-13AD8EB08D12}" dt="2022-01-04T14:26:14.487" v="1596" actId="478"/>
          <ac:spMkLst>
            <pc:docMk/>
            <pc:sldMk cId="3267194069" sldId="747"/>
            <ac:spMk id="8" creationId="{3CBECDDA-DD7D-40DE-BAEC-AE6A41C5FC24}"/>
          </ac:spMkLst>
        </pc:spChg>
        <pc:picChg chg="add mod">
          <ac:chgData name="Nguyen Chi Son" userId="606856d02e9d83ac" providerId="LiveId" clId="{E7EF6AEB-BA8E-4587-9525-13AD8EB08D12}" dt="2022-01-04T14:28:13.731" v="1694" actId="1035"/>
          <ac:picMkLst>
            <pc:docMk/>
            <pc:sldMk cId="3267194069" sldId="747"/>
            <ac:picMk id="4" creationId="{3CBDA1E3-644F-4AE2-87DE-4AD95E99ADB2}"/>
          </ac:picMkLst>
        </pc:picChg>
        <pc:picChg chg="del">
          <ac:chgData name="Nguyen Chi Son" userId="606856d02e9d83ac" providerId="LiveId" clId="{E7EF6AEB-BA8E-4587-9525-13AD8EB08D12}" dt="2022-01-04T14:25:33.860" v="1595" actId="478"/>
          <ac:picMkLst>
            <pc:docMk/>
            <pc:sldMk cId="3267194069" sldId="747"/>
            <ac:picMk id="9" creationId="{C38C869F-BFDF-46BB-97AF-76F256B3894B}"/>
          </ac:picMkLst>
        </pc:picChg>
      </pc:sldChg>
      <pc:sldChg chg="add del">
        <pc:chgData name="Nguyen Chi Son" userId="606856d02e9d83ac" providerId="LiveId" clId="{E7EF6AEB-BA8E-4587-9525-13AD8EB08D12}" dt="2022-01-04T14:21:46.074" v="971" actId="47"/>
        <pc:sldMkLst>
          <pc:docMk/>
          <pc:sldMk cId="752567401" sldId="748"/>
        </pc:sldMkLst>
      </pc:sldChg>
      <pc:sldChg chg="addSp delSp modSp add mod">
        <pc:chgData name="Nguyen Chi Son" userId="606856d02e9d83ac" providerId="LiveId" clId="{E7EF6AEB-BA8E-4587-9525-13AD8EB08D12}" dt="2022-01-04T14:21:33.604" v="970" actId="408"/>
        <pc:sldMkLst>
          <pc:docMk/>
          <pc:sldMk cId="1335251601" sldId="749"/>
        </pc:sldMkLst>
        <pc:spChg chg="mod">
          <ac:chgData name="Nguyen Chi Son" userId="606856d02e9d83ac" providerId="LiveId" clId="{E7EF6AEB-BA8E-4587-9525-13AD8EB08D12}" dt="2022-01-04T14:21:17.414" v="965" actId="1076"/>
          <ac:spMkLst>
            <pc:docMk/>
            <pc:sldMk cId="1335251601" sldId="749"/>
            <ac:spMk id="8" creationId="{3CBECDDA-DD7D-40DE-BAEC-AE6A41C5FC24}"/>
          </ac:spMkLst>
        </pc:spChg>
        <pc:spChg chg="mod">
          <ac:chgData name="Nguyen Chi Son" userId="606856d02e9d83ac" providerId="LiveId" clId="{E7EF6AEB-BA8E-4587-9525-13AD8EB08D12}" dt="2022-01-04T14:21:19.686" v="966" actId="1076"/>
          <ac:spMkLst>
            <pc:docMk/>
            <pc:sldMk cId="1335251601" sldId="749"/>
            <ac:spMk id="9" creationId="{8826F070-D5B0-4ECB-9256-68CEFEA84977}"/>
          </ac:spMkLst>
        </pc:spChg>
        <pc:spChg chg="mod">
          <ac:chgData name="Nguyen Chi Son" userId="606856d02e9d83ac" providerId="LiveId" clId="{E7EF6AEB-BA8E-4587-9525-13AD8EB08D12}" dt="2022-01-04T14:21:22.780" v="967" actId="1076"/>
          <ac:spMkLst>
            <pc:docMk/>
            <pc:sldMk cId="1335251601" sldId="749"/>
            <ac:spMk id="11" creationId="{72086FFA-A4E4-43D5-877C-B63DBE3E10B8}"/>
          </ac:spMkLst>
        </pc:spChg>
        <pc:picChg chg="del">
          <ac:chgData name="Nguyen Chi Son" userId="606856d02e9d83ac" providerId="LiveId" clId="{E7EF6AEB-BA8E-4587-9525-13AD8EB08D12}" dt="2022-01-04T13:53:46.419" v="835" actId="478"/>
          <ac:picMkLst>
            <pc:docMk/>
            <pc:sldMk cId="1335251601" sldId="749"/>
            <ac:picMk id="4" creationId="{7EB7A1DA-ADC3-4D55-ACE6-EB1AB9694667}"/>
          </ac:picMkLst>
        </pc:picChg>
        <pc:picChg chg="add mod modCrop">
          <ac:chgData name="Nguyen Chi Son" userId="606856d02e9d83ac" providerId="LiveId" clId="{E7EF6AEB-BA8E-4587-9525-13AD8EB08D12}" dt="2022-01-04T14:21:12.684" v="963" actId="554"/>
          <ac:picMkLst>
            <pc:docMk/>
            <pc:sldMk cId="1335251601" sldId="749"/>
            <ac:picMk id="5" creationId="{B4B0EC0B-7920-42B1-BB7C-402848169C9B}"/>
          </ac:picMkLst>
        </pc:picChg>
        <pc:picChg chg="del">
          <ac:chgData name="Nguyen Chi Son" userId="606856d02e9d83ac" providerId="LiveId" clId="{E7EF6AEB-BA8E-4587-9525-13AD8EB08D12}" dt="2022-01-04T13:53:47.044" v="836" actId="478"/>
          <ac:picMkLst>
            <pc:docMk/>
            <pc:sldMk cId="1335251601" sldId="749"/>
            <ac:picMk id="7" creationId="{B69685B3-442D-4C2C-BC47-BBA225FAF066}"/>
          </ac:picMkLst>
        </pc:picChg>
        <pc:picChg chg="add mod">
          <ac:chgData name="Nguyen Chi Son" userId="606856d02e9d83ac" providerId="LiveId" clId="{E7EF6AEB-BA8E-4587-9525-13AD8EB08D12}" dt="2022-01-04T14:21:33.604" v="970" actId="408"/>
          <ac:picMkLst>
            <pc:docMk/>
            <pc:sldMk cId="1335251601" sldId="749"/>
            <ac:picMk id="10" creationId="{415FB898-43A7-4E93-9651-A46D26E65843}"/>
          </ac:picMkLst>
        </pc:picChg>
        <pc:picChg chg="add mod">
          <ac:chgData name="Nguyen Chi Son" userId="606856d02e9d83ac" providerId="LiveId" clId="{E7EF6AEB-BA8E-4587-9525-13AD8EB08D12}" dt="2022-01-04T14:21:29.565" v="969" actId="1076"/>
          <ac:picMkLst>
            <pc:docMk/>
            <pc:sldMk cId="1335251601" sldId="749"/>
            <ac:picMk id="13" creationId="{62A8A23A-A2C0-4F04-98EB-050A856BBEBA}"/>
          </ac:picMkLst>
        </pc:picChg>
        <pc:picChg chg="del">
          <ac:chgData name="Nguyen Chi Son" userId="606856d02e9d83ac" providerId="LiveId" clId="{E7EF6AEB-BA8E-4587-9525-13AD8EB08D12}" dt="2022-01-04T13:53:45.997" v="834" actId="478"/>
          <ac:picMkLst>
            <pc:docMk/>
            <pc:sldMk cId="1335251601" sldId="749"/>
            <ac:picMk id="1026" creationId="{B016C63C-86F8-4DF8-BED7-61274A93088D}"/>
          </ac:picMkLst>
        </pc:picChg>
        <pc:picChg chg="add del">
          <ac:chgData name="Nguyen Chi Son" userId="606856d02e9d83ac" providerId="LiveId" clId="{E7EF6AEB-BA8E-4587-9525-13AD8EB08D12}" dt="2022-01-04T13:55:10.688" v="920"/>
          <ac:picMkLst>
            <pc:docMk/>
            <pc:sldMk cId="1335251601" sldId="749"/>
            <ac:picMk id="2050" creationId="{BF764BD0-1A52-49D4-8169-E41D977F112F}"/>
          </ac:picMkLst>
        </pc:picChg>
      </pc:sldChg>
      <pc:sldChg chg="modSp add mod">
        <pc:chgData name="Nguyen Chi Son" userId="606856d02e9d83ac" providerId="LiveId" clId="{E7EF6AEB-BA8E-4587-9525-13AD8EB08D12}" dt="2022-01-04T14:33:50.735" v="1823" actId="1035"/>
        <pc:sldMkLst>
          <pc:docMk/>
          <pc:sldMk cId="3650864165" sldId="750"/>
        </pc:sldMkLst>
        <pc:spChg chg="mod">
          <ac:chgData name="Nguyen Chi Son" userId="606856d02e9d83ac" providerId="LiveId" clId="{E7EF6AEB-BA8E-4587-9525-13AD8EB08D12}" dt="2022-01-04T14:33:44.918" v="1801" actId="20577"/>
          <ac:spMkLst>
            <pc:docMk/>
            <pc:sldMk cId="3650864165" sldId="750"/>
            <ac:spMk id="2" creationId="{DAF08EC2-5D0D-48D9-855C-A59C0E5ED55B}"/>
          </ac:spMkLst>
        </pc:spChg>
        <pc:spChg chg="mod">
          <ac:chgData name="Nguyen Chi Son" userId="606856d02e9d83ac" providerId="LiveId" clId="{E7EF6AEB-BA8E-4587-9525-13AD8EB08D12}" dt="2022-01-04T14:33:50.735" v="1823" actId="1035"/>
          <ac:spMkLst>
            <pc:docMk/>
            <pc:sldMk cId="3650864165" sldId="750"/>
            <ac:spMk id="3" creationId="{8CD51C9F-FCB0-4185-93E6-835FC05E1B10}"/>
          </ac:spMkLst>
        </pc:spChg>
      </pc:sldChg>
      <pc:sldChg chg="addSp delSp modSp add mod">
        <pc:chgData name="Nguyen Chi Son" userId="606856d02e9d83ac" providerId="LiveId" clId="{E7EF6AEB-BA8E-4587-9525-13AD8EB08D12}" dt="2022-01-04T15:08:38.720" v="4807" actId="1076"/>
        <pc:sldMkLst>
          <pc:docMk/>
          <pc:sldMk cId="3436966872" sldId="751"/>
        </pc:sldMkLst>
        <pc:spChg chg="mod">
          <ac:chgData name="Nguyen Chi Son" userId="606856d02e9d83ac" providerId="LiveId" clId="{E7EF6AEB-BA8E-4587-9525-13AD8EB08D12}" dt="2022-01-04T14:41:16.928" v="2360" actId="20577"/>
          <ac:spMkLst>
            <pc:docMk/>
            <pc:sldMk cId="3436966872" sldId="751"/>
            <ac:spMk id="2" creationId="{BA8A6260-CA4B-46A9-A06E-C71EE59E6992}"/>
          </ac:spMkLst>
        </pc:spChg>
        <pc:spChg chg="add mod">
          <ac:chgData name="Nguyen Chi Son" userId="606856d02e9d83ac" providerId="LiveId" clId="{E7EF6AEB-BA8E-4587-9525-13AD8EB08D12}" dt="2022-01-04T14:37:55.315" v="2328" actId="1036"/>
          <ac:spMkLst>
            <pc:docMk/>
            <pc:sldMk cId="3436966872" sldId="751"/>
            <ac:spMk id="5" creationId="{5FCB6675-D220-43C6-AA0B-F5516442E11D}"/>
          </ac:spMkLst>
        </pc:spChg>
        <pc:spChg chg="add del mod">
          <ac:chgData name="Nguyen Chi Son" userId="606856d02e9d83ac" providerId="LiveId" clId="{E7EF6AEB-BA8E-4587-9525-13AD8EB08D12}" dt="2022-01-04T14:39:14.302" v="2348" actId="478"/>
          <ac:spMkLst>
            <pc:docMk/>
            <pc:sldMk cId="3436966872" sldId="751"/>
            <ac:spMk id="7" creationId="{01D0E921-EBC6-4F7A-83A8-7008DB49EBC4}"/>
          </ac:spMkLst>
        </pc:spChg>
        <pc:picChg chg="del">
          <ac:chgData name="Nguyen Chi Son" userId="606856d02e9d83ac" providerId="LiveId" clId="{E7EF6AEB-BA8E-4587-9525-13AD8EB08D12}" dt="2022-01-04T14:33:55.714" v="1825" actId="478"/>
          <ac:picMkLst>
            <pc:docMk/>
            <pc:sldMk cId="3436966872" sldId="751"/>
            <ac:picMk id="4" creationId="{3CBDA1E3-644F-4AE2-87DE-4AD95E99ADB2}"/>
          </ac:picMkLst>
        </pc:picChg>
        <pc:picChg chg="add mod">
          <ac:chgData name="Nguyen Chi Son" userId="606856d02e9d83ac" providerId="LiveId" clId="{E7EF6AEB-BA8E-4587-9525-13AD8EB08D12}" dt="2022-01-04T15:08:38.720" v="4807" actId="1076"/>
          <ac:picMkLst>
            <pc:docMk/>
            <pc:sldMk cId="3436966872" sldId="751"/>
            <ac:picMk id="6" creationId="{D0BDBCB4-707C-43CE-931D-64180D957F7B}"/>
          </ac:picMkLst>
        </pc:picChg>
        <pc:picChg chg="add mod">
          <ac:chgData name="Nguyen Chi Son" userId="606856d02e9d83ac" providerId="LiveId" clId="{E7EF6AEB-BA8E-4587-9525-13AD8EB08D12}" dt="2022-01-04T14:40:25.465" v="2354" actId="1076"/>
          <ac:picMkLst>
            <pc:docMk/>
            <pc:sldMk cId="3436966872" sldId="751"/>
            <ac:picMk id="3074" creationId="{A1C279AF-79C4-4051-B123-E9D2732A0C21}"/>
          </ac:picMkLst>
        </pc:picChg>
      </pc:sldChg>
      <pc:sldChg chg="addSp delSp modSp add mod">
        <pc:chgData name="Nguyen Chi Son" userId="606856d02e9d83ac" providerId="LiveId" clId="{E7EF6AEB-BA8E-4587-9525-13AD8EB08D12}" dt="2022-01-04T15:01:39.772" v="4787" actId="1076"/>
        <pc:sldMkLst>
          <pc:docMk/>
          <pc:sldMk cId="2207813376" sldId="752"/>
        </pc:sldMkLst>
        <pc:spChg chg="mod">
          <ac:chgData name="Nguyen Chi Son" userId="606856d02e9d83ac" providerId="LiveId" clId="{E7EF6AEB-BA8E-4587-9525-13AD8EB08D12}" dt="2022-01-04T14:44:27.918" v="3514" actId="20577"/>
          <ac:spMkLst>
            <pc:docMk/>
            <pc:sldMk cId="2207813376" sldId="752"/>
            <ac:spMk id="2" creationId="{BA8A6260-CA4B-46A9-A06E-C71EE59E6992}"/>
          </ac:spMkLst>
        </pc:spChg>
        <pc:spChg chg="mod">
          <ac:chgData name="Nguyen Chi Son" userId="606856d02e9d83ac" providerId="LiveId" clId="{E7EF6AEB-BA8E-4587-9525-13AD8EB08D12}" dt="2022-01-04T15:01:21.637" v="4781" actId="1076"/>
          <ac:spMkLst>
            <pc:docMk/>
            <pc:sldMk cId="2207813376" sldId="752"/>
            <ac:spMk id="5" creationId="{5FCB6675-D220-43C6-AA0B-F5516442E11D}"/>
          </ac:spMkLst>
        </pc:spChg>
        <pc:spChg chg="add mod">
          <ac:chgData name="Nguyen Chi Son" userId="606856d02e9d83ac" providerId="LiveId" clId="{E7EF6AEB-BA8E-4587-9525-13AD8EB08D12}" dt="2022-01-04T15:01:39.772" v="4787" actId="1076"/>
          <ac:spMkLst>
            <pc:docMk/>
            <pc:sldMk cId="2207813376" sldId="752"/>
            <ac:spMk id="7" creationId="{29173375-2B80-44C2-B311-A0CEA888BCFE}"/>
          </ac:spMkLst>
        </pc:spChg>
        <pc:picChg chg="del">
          <ac:chgData name="Nguyen Chi Son" userId="606856d02e9d83ac" providerId="LiveId" clId="{E7EF6AEB-BA8E-4587-9525-13AD8EB08D12}" dt="2022-01-04T14:40:37.834" v="2356" actId="478"/>
          <ac:picMkLst>
            <pc:docMk/>
            <pc:sldMk cId="2207813376" sldId="752"/>
            <ac:picMk id="6" creationId="{D0BDBCB4-707C-43CE-931D-64180D957F7B}"/>
          </ac:picMkLst>
        </pc:picChg>
        <pc:picChg chg="del">
          <ac:chgData name="Nguyen Chi Son" userId="606856d02e9d83ac" providerId="LiveId" clId="{E7EF6AEB-BA8E-4587-9525-13AD8EB08D12}" dt="2022-01-04T14:40:38.297" v="2357" actId="478"/>
          <ac:picMkLst>
            <pc:docMk/>
            <pc:sldMk cId="2207813376" sldId="752"/>
            <ac:picMk id="3074" creationId="{A1C279AF-79C4-4051-B123-E9D2732A0C21}"/>
          </ac:picMkLst>
        </pc:picChg>
        <pc:picChg chg="add mod">
          <ac:chgData name="Nguyen Chi Son" userId="606856d02e9d83ac" providerId="LiveId" clId="{E7EF6AEB-BA8E-4587-9525-13AD8EB08D12}" dt="2022-01-04T15:01:02.701" v="4776" actId="1076"/>
          <ac:picMkLst>
            <pc:docMk/>
            <pc:sldMk cId="2207813376" sldId="752"/>
            <ac:picMk id="4098" creationId="{D38CE19D-4AA2-4C4E-83CD-3CBF6D1D7523}"/>
          </ac:picMkLst>
        </pc:picChg>
        <pc:picChg chg="add mod">
          <ac:chgData name="Nguyen Chi Son" userId="606856d02e9d83ac" providerId="LiveId" clId="{E7EF6AEB-BA8E-4587-9525-13AD8EB08D12}" dt="2022-01-04T15:01:34.453" v="4785" actId="1076"/>
          <ac:picMkLst>
            <pc:docMk/>
            <pc:sldMk cId="2207813376" sldId="752"/>
            <ac:picMk id="4100" creationId="{52861F21-E9C5-4CDF-AA81-4D13515989BA}"/>
          </ac:picMkLst>
        </pc:picChg>
      </pc:sldChg>
      <pc:sldChg chg="addSp modSp add modAnim">
        <pc:chgData name="Nguyen Chi Son" userId="606856d02e9d83ac" providerId="LiveId" clId="{E7EF6AEB-BA8E-4587-9525-13AD8EB08D12}" dt="2022-01-04T14:43:23.103" v="3174" actId="20577"/>
        <pc:sldMkLst>
          <pc:docMk/>
          <pc:sldMk cId="1058621928" sldId="753"/>
        </pc:sldMkLst>
        <pc:spChg chg="mod">
          <ac:chgData name="Nguyen Chi Son" userId="606856d02e9d83ac" providerId="LiveId" clId="{E7EF6AEB-BA8E-4587-9525-13AD8EB08D12}" dt="2022-01-04T14:42:46.415" v="2884" actId="20577"/>
          <ac:spMkLst>
            <pc:docMk/>
            <pc:sldMk cId="1058621928" sldId="753"/>
            <ac:spMk id="8" creationId="{E86F1C73-114E-4535-882A-4E6BDD248A96}"/>
          </ac:spMkLst>
        </pc:spChg>
        <pc:spChg chg="add mod">
          <ac:chgData name="Nguyen Chi Son" userId="606856d02e9d83ac" providerId="LiveId" clId="{E7EF6AEB-BA8E-4587-9525-13AD8EB08D12}" dt="2022-01-04T14:43:11.071" v="3064" actId="20577"/>
          <ac:spMkLst>
            <pc:docMk/>
            <pc:sldMk cId="1058621928" sldId="753"/>
            <ac:spMk id="13" creationId="{C9A206A8-2B66-4548-9099-3F2498D51108}"/>
          </ac:spMkLst>
        </pc:spChg>
        <pc:spChg chg="mod">
          <ac:chgData name="Nguyen Chi Son" userId="606856d02e9d83ac" providerId="LiveId" clId="{E7EF6AEB-BA8E-4587-9525-13AD8EB08D12}" dt="2022-01-04T14:42:03.637" v="2680" actId="20577"/>
          <ac:spMkLst>
            <pc:docMk/>
            <pc:sldMk cId="1058621928" sldId="753"/>
            <ac:spMk id="14" creationId="{A530074C-9975-4D4F-AC15-005B11433C74}"/>
          </ac:spMkLst>
        </pc:spChg>
        <pc:spChg chg="add mod">
          <ac:chgData name="Nguyen Chi Son" userId="606856d02e9d83ac" providerId="LiveId" clId="{E7EF6AEB-BA8E-4587-9525-13AD8EB08D12}" dt="2022-01-04T14:43:23.103" v="3174" actId="20577"/>
          <ac:spMkLst>
            <pc:docMk/>
            <pc:sldMk cId="1058621928" sldId="753"/>
            <ac:spMk id="17" creationId="{618BD33E-6EAC-475E-A201-1F19B442E18E}"/>
          </ac:spMkLst>
        </pc:spChg>
        <pc:spChg chg="add mod">
          <ac:chgData name="Nguyen Chi Son" userId="606856d02e9d83ac" providerId="LiveId" clId="{E7EF6AEB-BA8E-4587-9525-13AD8EB08D12}" dt="2022-01-04T14:42:52.992" v="2886" actId="1076"/>
          <ac:spMkLst>
            <pc:docMk/>
            <pc:sldMk cId="1058621928" sldId="753"/>
            <ac:spMk id="18" creationId="{FD9A0B06-7583-4A0C-AAFD-6B18194B0B3F}"/>
          </ac:spMkLst>
        </pc:spChg>
        <pc:spChg chg="mod">
          <ac:chgData name="Nguyen Chi Son" userId="606856d02e9d83ac" providerId="LiveId" clId="{E7EF6AEB-BA8E-4587-9525-13AD8EB08D12}" dt="2022-01-04T14:42:17.607" v="2756" actId="20577"/>
          <ac:spMkLst>
            <pc:docMk/>
            <pc:sldMk cId="1058621928" sldId="753"/>
            <ac:spMk id="19" creationId="{9C339D16-68E4-43C4-A62E-D0146138D23B}"/>
          </ac:spMkLst>
        </pc:spChg>
        <pc:picChg chg="add mod">
          <ac:chgData name="Nguyen Chi Son" userId="606856d02e9d83ac" providerId="LiveId" clId="{E7EF6AEB-BA8E-4587-9525-13AD8EB08D12}" dt="2022-01-04T14:42:52.992" v="2886" actId="1076"/>
          <ac:picMkLst>
            <pc:docMk/>
            <pc:sldMk cId="1058621928" sldId="753"/>
            <ac:picMk id="16" creationId="{0EE283B1-C85A-4092-AAB8-8195305196F9}"/>
          </ac:picMkLst>
        </pc:picChg>
      </pc:sldChg>
      <pc:sldChg chg="delSp modSp add modAnim">
        <pc:chgData name="Nguyen Chi Son" userId="606856d02e9d83ac" providerId="LiveId" clId="{E7EF6AEB-BA8E-4587-9525-13AD8EB08D12}" dt="2022-01-04T14:43:53.404" v="3382" actId="20577"/>
        <pc:sldMkLst>
          <pc:docMk/>
          <pc:sldMk cId="709018180" sldId="754"/>
        </pc:sldMkLst>
        <pc:spChg chg="del">
          <ac:chgData name="Nguyen Chi Son" userId="606856d02e9d83ac" providerId="LiveId" clId="{E7EF6AEB-BA8E-4587-9525-13AD8EB08D12}" dt="2022-01-04T14:43:28.478" v="3176" actId="478"/>
          <ac:spMkLst>
            <pc:docMk/>
            <pc:sldMk cId="709018180" sldId="754"/>
            <ac:spMk id="8" creationId="{E86F1C73-114E-4535-882A-4E6BDD248A96}"/>
          </ac:spMkLst>
        </pc:spChg>
        <pc:spChg chg="del">
          <ac:chgData name="Nguyen Chi Son" userId="606856d02e9d83ac" providerId="LiveId" clId="{E7EF6AEB-BA8E-4587-9525-13AD8EB08D12}" dt="2022-01-04T14:43:28.478" v="3176" actId="478"/>
          <ac:spMkLst>
            <pc:docMk/>
            <pc:sldMk cId="709018180" sldId="754"/>
            <ac:spMk id="11" creationId="{2DABA96D-F810-408D-BF47-00AB309AACE6}"/>
          </ac:spMkLst>
        </pc:spChg>
        <pc:spChg chg="del">
          <ac:chgData name="Nguyen Chi Son" userId="606856d02e9d83ac" providerId="LiveId" clId="{E7EF6AEB-BA8E-4587-9525-13AD8EB08D12}" dt="2022-01-04T14:43:28.478" v="3176" actId="478"/>
          <ac:spMkLst>
            <pc:docMk/>
            <pc:sldMk cId="709018180" sldId="754"/>
            <ac:spMk id="12" creationId="{2B7E9FC3-2682-4544-A879-4409F8B8BA41}"/>
          </ac:spMkLst>
        </pc:spChg>
        <pc:spChg chg="del">
          <ac:chgData name="Nguyen Chi Son" userId="606856d02e9d83ac" providerId="LiveId" clId="{E7EF6AEB-BA8E-4587-9525-13AD8EB08D12}" dt="2022-01-04T14:43:28.478" v="3176" actId="478"/>
          <ac:spMkLst>
            <pc:docMk/>
            <pc:sldMk cId="709018180" sldId="754"/>
            <ac:spMk id="13" creationId="{C9A206A8-2B66-4548-9099-3F2498D51108}"/>
          </ac:spMkLst>
        </pc:spChg>
        <pc:spChg chg="del">
          <ac:chgData name="Nguyen Chi Son" userId="606856d02e9d83ac" providerId="LiveId" clId="{E7EF6AEB-BA8E-4587-9525-13AD8EB08D12}" dt="2022-01-04T14:43:28.478" v="3176" actId="478"/>
          <ac:spMkLst>
            <pc:docMk/>
            <pc:sldMk cId="709018180" sldId="754"/>
            <ac:spMk id="17" creationId="{618BD33E-6EAC-475E-A201-1F19B442E18E}"/>
          </ac:spMkLst>
        </pc:spChg>
        <pc:spChg chg="del">
          <ac:chgData name="Nguyen Chi Son" userId="606856d02e9d83ac" providerId="LiveId" clId="{E7EF6AEB-BA8E-4587-9525-13AD8EB08D12}" dt="2022-01-04T14:43:28.478" v="3176" actId="478"/>
          <ac:spMkLst>
            <pc:docMk/>
            <pc:sldMk cId="709018180" sldId="754"/>
            <ac:spMk id="18" creationId="{FD9A0B06-7583-4A0C-AAFD-6B18194B0B3F}"/>
          </ac:spMkLst>
        </pc:spChg>
        <pc:spChg chg="mod">
          <ac:chgData name="Nguyen Chi Son" userId="606856d02e9d83ac" providerId="LiveId" clId="{E7EF6AEB-BA8E-4587-9525-13AD8EB08D12}" dt="2022-01-04T14:43:53.404" v="3382" actId="20577"/>
          <ac:spMkLst>
            <pc:docMk/>
            <pc:sldMk cId="709018180" sldId="754"/>
            <ac:spMk id="19" creationId="{9C339D16-68E4-43C4-A62E-D0146138D23B}"/>
          </ac:spMkLst>
        </pc:spChg>
        <pc:picChg chg="del">
          <ac:chgData name="Nguyen Chi Son" userId="606856d02e9d83ac" providerId="LiveId" clId="{E7EF6AEB-BA8E-4587-9525-13AD8EB08D12}" dt="2022-01-04T14:43:28.478" v="3176" actId="478"/>
          <ac:picMkLst>
            <pc:docMk/>
            <pc:sldMk cId="709018180" sldId="754"/>
            <ac:picMk id="10" creationId="{7667FC2E-E650-4B39-937E-0463DA4243DD}"/>
          </ac:picMkLst>
        </pc:picChg>
        <pc:picChg chg="del">
          <ac:chgData name="Nguyen Chi Son" userId="606856d02e9d83ac" providerId="LiveId" clId="{E7EF6AEB-BA8E-4587-9525-13AD8EB08D12}" dt="2022-01-04T14:43:28.478" v="3176" actId="478"/>
          <ac:picMkLst>
            <pc:docMk/>
            <pc:sldMk cId="709018180" sldId="754"/>
            <ac:picMk id="16" creationId="{0EE283B1-C85A-4092-AAB8-8195305196F9}"/>
          </ac:picMkLst>
        </pc:picChg>
      </pc:sldChg>
      <pc:sldChg chg="addSp delSp modSp add mod">
        <pc:chgData name="Nguyen Chi Son" userId="606856d02e9d83ac" providerId="LiveId" clId="{E7EF6AEB-BA8E-4587-9525-13AD8EB08D12}" dt="2022-01-04T15:02:22.822" v="4805" actId="1035"/>
        <pc:sldMkLst>
          <pc:docMk/>
          <pc:sldMk cId="2854865858" sldId="755"/>
        </pc:sldMkLst>
        <pc:spChg chg="mod">
          <ac:chgData name="Nguyen Chi Son" userId="606856d02e9d83ac" providerId="LiveId" clId="{E7EF6AEB-BA8E-4587-9525-13AD8EB08D12}" dt="2022-01-04T15:02:22.822" v="4805" actId="1035"/>
          <ac:spMkLst>
            <pc:docMk/>
            <pc:sldMk cId="2854865858" sldId="755"/>
            <ac:spMk id="5" creationId="{5FCB6675-D220-43C6-AA0B-F5516442E11D}"/>
          </ac:spMkLst>
        </pc:spChg>
        <pc:spChg chg="mod">
          <ac:chgData name="Nguyen Chi Son" userId="606856d02e9d83ac" providerId="LiveId" clId="{E7EF6AEB-BA8E-4587-9525-13AD8EB08D12}" dt="2022-01-04T15:02:22.822" v="4805" actId="1035"/>
          <ac:spMkLst>
            <pc:docMk/>
            <pc:sldMk cId="2854865858" sldId="755"/>
            <ac:spMk id="7" creationId="{29173375-2B80-44C2-B311-A0CEA888BCFE}"/>
          </ac:spMkLst>
        </pc:spChg>
        <pc:picChg chg="del">
          <ac:chgData name="Nguyen Chi Son" userId="606856d02e9d83ac" providerId="LiveId" clId="{E7EF6AEB-BA8E-4587-9525-13AD8EB08D12}" dt="2022-01-04T14:53:52.067" v="4076" actId="478"/>
          <ac:picMkLst>
            <pc:docMk/>
            <pc:sldMk cId="2854865858" sldId="755"/>
            <ac:picMk id="4098" creationId="{D38CE19D-4AA2-4C4E-83CD-3CBF6D1D7523}"/>
          </ac:picMkLst>
        </pc:picChg>
        <pc:picChg chg="del">
          <ac:chgData name="Nguyen Chi Son" userId="606856d02e9d83ac" providerId="LiveId" clId="{E7EF6AEB-BA8E-4587-9525-13AD8EB08D12}" dt="2022-01-04T14:53:54.164" v="4077" actId="478"/>
          <ac:picMkLst>
            <pc:docMk/>
            <pc:sldMk cId="2854865858" sldId="755"/>
            <ac:picMk id="4100" creationId="{52861F21-E9C5-4CDF-AA81-4D13515989BA}"/>
          </ac:picMkLst>
        </pc:picChg>
        <pc:picChg chg="add mod">
          <ac:chgData name="Nguyen Chi Son" userId="606856d02e9d83ac" providerId="LiveId" clId="{E7EF6AEB-BA8E-4587-9525-13AD8EB08D12}" dt="2022-01-04T15:01:50.284" v="4790" actId="1076"/>
          <ac:picMkLst>
            <pc:docMk/>
            <pc:sldMk cId="2854865858" sldId="755"/>
            <ac:picMk id="5122" creationId="{CF762C25-6925-4BEB-9481-486CEFA0A7C1}"/>
          </ac:picMkLst>
        </pc:picChg>
        <pc:picChg chg="add mod">
          <ac:chgData name="Nguyen Chi Son" userId="606856d02e9d83ac" providerId="LiveId" clId="{E7EF6AEB-BA8E-4587-9525-13AD8EB08D12}" dt="2022-01-04T15:02:02.740" v="4794" actId="1076"/>
          <ac:picMkLst>
            <pc:docMk/>
            <pc:sldMk cId="2854865858" sldId="755"/>
            <ac:picMk id="5124" creationId="{558BC4D8-AE6D-4B3B-9CDC-979D9E9584DD}"/>
          </ac:picMkLst>
        </pc:picChg>
      </pc:sldChg>
      <pc:sldChg chg="modSp add">
        <pc:chgData name="Nguyen Chi Son" userId="606856d02e9d83ac" providerId="LiveId" clId="{E7EF6AEB-BA8E-4587-9525-13AD8EB08D12}" dt="2022-01-04T15:10:31.817" v="5325" actId="20577"/>
        <pc:sldMkLst>
          <pc:docMk/>
          <pc:sldMk cId="3015010201" sldId="756"/>
        </pc:sldMkLst>
        <pc:spChg chg="mod">
          <ac:chgData name="Nguyen Chi Son" userId="606856d02e9d83ac" providerId="LiveId" clId="{E7EF6AEB-BA8E-4587-9525-13AD8EB08D12}" dt="2022-01-04T15:10:10.715" v="5122" actId="20577"/>
          <ac:spMkLst>
            <pc:docMk/>
            <pc:sldMk cId="3015010201" sldId="756"/>
            <ac:spMk id="8" creationId="{E86F1C73-114E-4535-882A-4E6BDD248A96}"/>
          </ac:spMkLst>
        </pc:spChg>
        <pc:spChg chg="mod">
          <ac:chgData name="Nguyen Chi Son" userId="606856d02e9d83ac" providerId="LiveId" clId="{E7EF6AEB-BA8E-4587-9525-13AD8EB08D12}" dt="2022-01-04T15:10:31.817" v="5325" actId="20577"/>
          <ac:spMkLst>
            <pc:docMk/>
            <pc:sldMk cId="3015010201" sldId="756"/>
            <ac:spMk id="13" creationId="{C9A206A8-2B66-4548-9099-3F2498D51108}"/>
          </ac:spMkLst>
        </pc:spChg>
        <pc:spChg chg="mod">
          <ac:chgData name="Nguyen Chi Son" userId="606856d02e9d83ac" providerId="LiveId" clId="{E7EF6AEB-BA8E-4587-9525-13AD8EB08D12}" dt="2022-01-04T15:09:49.844" v="4937" actId="20577"/>
          <ac:spMkLst>
            <pc:docMk/>
            <pc:sldMk cId="3015010201" sldId="756"/>
            <ac:spMk id="19" creationId="{9C339D16-68E4-43C4-A62E-D0146138D23B}"/>
          </ac:spMkLst>
        </pc:spChg>
      </pc:sldChg>
      <pc:sldChg chg="delSp modSp add modAnim">
        <pc:chgData name="Nguyen Chi Son" userId="606856d02e9d83ac" providerId="LiveId" clId="{E7EF6AEB-BA8E-4587-9525-13AD8EB08D12}" dt="2022-01-04T15:10:54.417" v="5469" actId="478"/>
        <pc:sldMkLst>
          <pc:docMk/>
          <pc:sldMk cId="4140275113" sldId="757"/>
        </pc:sldMkLst>
        <pc:spChg chg="del">
          <ac:chgData name="Nguyen Chi Son" userId="606856d02e9d83ac" providerId="LiveId" clId="{E7EF6AEB-BA8E-4587-9525-13AD8EB08D12}" dt="2022-01-04T15:10:54.417" v="5469" actId="478"/>
          <ac:spMkLst>
            <pc:docMk/>
            <pc:sldMk cId="4140275113" sldId="757"/>
            <ac:spMk id="8" creationId="{E86F1C73-114E-4535-882A-4E6BDD248A96}"/>
          </ac:spMkLst>
        </pc:spChg>
        <pc:spChg chg="del">
          <ac:chgData name="Nguyen Chi Son" userId="606856d02e9d83ac" providerId="LiveId" clId="{E7EF6AEB-BA8E-4587-9525-13AD8EB08D12}" dt="2022-01-04T15:10:54.417" v="5469" actId="478"/>
          <ac:spMkLst>
            <pc:docMk/>
            <pc:sldMk cId="4140275113" sldId="757"/>
            <ac:spMk id="11" creationId="{2DABA96D-F810-408D-BF47-00AB309AACE6}"/>
          </ac:spMkLst>
        </pc:spChg>
        <pc:spChg chg="del">
          <ac:chgData name="Nguyen Chi Son" userId="606856d02e9d83ac" providerId="LiveId" clId="{E7EF6AEB-BA8E-4587-9525-13AD8EB08D12}" dt="2022-01-04T15:10:54.417" v="5469" actId="478"/>
          <ac:spMkLst>
            <pc:docMk/>
            <pc:sldMk cId="4140275113" sldId="757"/>
            <ac:spMk id="12" creationId="{2B7E9FC3-2682-4544-A879-4409F8B8BA41}"/>
          </ac:spMkLst>
        </pc:spChg>
        <pc:spChg chg="del">
          <ac:chgData name="Nguyen Chi Son" userId="606856d02e9d83ac" providerId="LiveId" clId="{E7EF6AEB-BA8E-4587-9525-13AD8EB08D12}" dt="2022-01-04T15:10:54.417" v="5469" actId="478"/>
          <ac:spMkLst>
            <pc:docMk/>
            <pc:sldMk cId="4140275113" sldId="757"/>
            <ac:spMk id="13" creationId="{C9A206A8-2B66-4548-9099-3F2498D51108}"/>
          </ac:spMkLst>
        </pc:spChg>
        <pc:spChg chg="del">
          <ac:chgData name="Nguyen Chi Son" userId="606856d02e9d83ac" providerId="LiveId" clId="{E7EF6AEB-BA8E-4587-9525-13AD8EB08D12}" dt="2022-01-04T15:10:54.417" v="5469" actId="478"/>
          <ac:spMkLst>
            <pc:docMk/>
            <pc:sldMk cId="4140275113" sldId="757"/>
            <ac:spMk id="17" creationId="{618BD33E-6EAC-475E-A201-1F19B442E18E}"/>
          </ac:spMkLst>
        </pc:spChg>
        <pc:spChg chg="del">
          <ac:chgData name="Nguyen Chi Son" userId="606856d02e9d83ac" providerId="LiveId" clId="{E7EF6AEB-BA8E-4587-9525-13AD8EB08D12}" dt="2022-01-04T15:10:54.417" v="5469" actId="478"/>
          <ac:spMkLst>
            <pc:docMk/>
            <pc:sldMk cId="4140275113" sldId="757"/>
            <ac:spMk id="18" creationId="{FD9A0B06-7583-4A0C-AAFD-6B18194B0B3F}"/>
          </ac:spMkLst>
        </pc:spChg>
        <pc:spChg chg="mod">
          <ac:chgData name="Nguyen Chi Son" userId="606856d02e9d83ac" providerId="LiveId" clId="{E7EF6AEB-BA8E-4587-9525-13AD8EB08D12}" dt="2022-01-04T15:10:51.633" v="5468" actId="20577"/>
          <ac:spMkLst>
            <pc:docMk/>
            <pc:sldMk cId="4140275113" sldId="757"/>
            <ac:spMk id="19" creationId="{9C339D16-68E4-43C4-A62E-D0146138D23B}"/>
          </ac:spMkLst>
        </pc:spChg>
        <pc:picChg chg="del">
          <ac:chgData name="Nguyen Chi Son" userId="606856d02e9d83ac" providerId="LiveId" clId="{E7EF6AEB-BA8E-4587-9525-13AD8EB08D12}" dt="2022-01-04T15:10:54.417" v="5469" actId="478"/>
          <ac:picMkLst>
            <pc:docMk/>
            <pc:sldMk cId="4140275113" sldId="757"/>
            <ac:picMk id="10" creationId="{7667FC2E-E650-4B39-937E-0463DA4243DD}"/>
          </ac:picMkLst>
        </pc:picChg>
        <pc:picChg chg="del">
          <ac:chgData name="Nguyen Chi Son" userId="606856d02e9d83ac" providerId="LiveId" clId="{E7EF6AEB-BA8E-4587-9525-13AD8EB08D12}" dt="2022-01-04T15:10:54.417" v="5469" actId="478"/>
          <ac:picMkLst>
            <pc:docMk/>
            <pc:sldMk cId="4140275113" sldId="757"/>
            <ac:picMk id="16" creationId="{0EE283B1-C85A-4092-AAB8-8195305196F9}"/>
          </ac:picMkLst>
        </pc:picChg>
      </pc:sldChg>
      <pc:sldChg chg="addSp delSp modSp add mod">
        <pc:chgData name="Nguyen Chi Son" userId="606856d02e9d83ac" providerId="LiveId" clId="{E7EF6AEB-BA8E-4587-9525-13AD8EB08D12}" dt="2022-01-04T15:15:12.028" v="5942" actId="1076"/>
        <pc:sldMkLst>
          <pc:docMk/>
          <pc:sldMk cId="3136042662" sldId="758"/>
        </pc:sldMkLst>
        <pc:spChg chg="mod">
          <ac:chgData name="Nguyen Chi Son" userId="606856d02e9d83ac" providerId="LiveId" clId="{E7EF6AEB-BA8E-4587-9525-13AD8EB08D12}" dt="2022-01-04T15:13:34.854" v="5851" actId="20577"/>
          <ac:spMkLst>
            <pc:docMk/>
            <pc:sldMk cId="3136042662" sldId="758"/>
            <ac:spMk id="2" creationId="{BA8A6260-CA4B-46A9-A06E-C71EE59E6992}"/>
          </ac:spMkLst>
        </pc:spChg>
        <pc:spChg chg="mod">
          <ac:chgData name="Nguyen Chi Son" userId="606856d02e9d83ac" providerId="LiveId" clId="{E7EF6AEB-BA8E-4587-9525-13AD8EB08D12}" dt="2022-01-04T15:15:07.316" v="5940" actId="1076"/>
          <ac:spMkLst>
            <pc:docMk/>
            <pc:sldMk cId="3136042662" sldId="758"/>
            <ac:spMk id="5" creationId="{5FCB6675-D220-43C6-AA0B-F5516442E11D}"/>
          </ac:spMkLst>
        </pc:spChg>
        <pc:spChg chg="mod">
          <ac:chgData name="Nguyen Chi Son" userId="606856d02e9d83ac" providerId="LiveId" clId="{E7EF6AEB-BA8E-4587-9525-13AD8EB08D12}" dt="2022-01-04T15:15:12.028" v="5942" actId="1076"/>
          <ac:spMkLst>
            <pc:docMk/>
            <pc:sldMk cId="3136042662" sldId="758"/>
            <ac:spMk id="7" creationId="{29173375-2B80-44C2-B311-A0CEA888BCFE}"/>
          </ac:spMkLst>
        </pc:spChg>
        <pc:picChg chg="del">
          <ac:chgData name="Nguyen Chi Son" userId="606856d02e9d83ac" providerId="LiveId" clId="{E7EF6AEB-BA8E-4587-9525-13AD8EB08D12}" dt="2022-01-04T15:13:36.803" v="5852" actId="478"/>
          <ac:picMkLst>
            <pc:docMk/>
            <pc:sldMk cId="3136042662" sldId="758"/>
            <ac:picMk id="5122" creationId="{CF762C25-6925-4BEB-9481-486CEFA0A7C1}"/>
          </ac:picMkLst>
        </pc:picChg>
        <pc:picChg chg="del">
          <ac:chgData name="Nguyen Chi Son" userId="606856d02e9d83ac" providerId="LiveId" clId="{E7EF6AEB-BA8E-4587-9525-13AD8EB08D12}" dt="2022-01-04T15:13:37.243" v="5853" actId="478"/>
          <ac:picMkLst>
            <pc:docMk/>
            <pc:sldMk cId="3136042662" sldId="758"/>
            <ac:picMk id="5124" creationId="{558BC4D8-AE6D-4B3B-9CDC-979D9E9584DD}"/>
          </ac:picMkLst>
        </pc:picChg>
        <pc:picChg chg="add mod">
          <ac:chgData name="Nguyen Chi Son" userId="606856d02e9d83ac" providerId="LiveId" clId="{E7EF6AEB-BA8E-4587-9525-13AD8EB08D12}" dt="2022-01-04T15:15:02.252" v="5939" actId="1076"/>
          <ac:picMkLst>
            <pc:docMk/>
            <pc:sldMk cId="3136042662" sldId="758"/>
            <ac:picMk id="6146" creationId="{A2112EDE-A22A-425D-BB8F-CCD0F640E3FE}"/>
          </ac:picMkLst>
        </pc:picChg>
        <pc:picChg chg="add mod">
          <ac:chgData name="Nguyen Chi Son" userId="606856d02e9d83ac" providerId="LiveId" clId="{E7EF6AEB-BA8E-4587-9525-13AD8EB08D12}" dt="2022-01-04T15:15:00.532" v="5938" actId="1076"/>
          <ac:picMkLst>
            <pc:docMk/>
            <pc:sldMk cId="3136042662" sldId="758"/>
            <ac:picMk id="6148" creationId="{CA950E15-DD63-44A8-A3B8-84C0C1934EA9}"/>
          </ac:picMkLst>
        </pc:picChg>
      </pc:sldChg>
      <pc:sldChg chg="modSp add">
        <pc:chgData name="Nguyen Chi Son" userId="606856d02e9d83ac" providerId="LiveId" clId="{E7EF6AEB-BA8E-4587-9525-13AD8EB08D12}" dt="2022-01-04T15:16:29.428" v="6595" actId="20577"/>
        <pc:sldMkLst>
          <pc:docMk/>
          <pc:sldMk cId="1870878217" sldId="759"/>
        </pc:sldMkLst>
        <pc:spChg chg="mod">
          <ac:chgData name="Nguyen Chi Son" userId="606856d02e9d83ac" providerId="LiveId" clId="{E7EF6AEB-BA8E-4587-9525-13AD8EB08D12}" dt="2022-01-04T15:16:08.669" v="6418" actId="20577"/>
          <ac:spMkLst>
            <pc:docMk/>
            <pc:sldMk cId="1870878217" sldId="759"/>
            <ac:spMk id="8" creationId="{E86F1C73-114E-4535-882A-4E6BDD248A96}"/>
          </ac:spMkLst>
        </pc:spChg>
        <pc:spChg chg="mod">
          <ac:chgData name="Nguyen Chi Son" userId="606856d02e9d83ac" providerId="LiveId" clId="{E7EF6AEB-BA8E-4587-9525-13AD8EB08D12}" dt="2022-01-04T15:16:29.428" v="6595" actId="20577"/>
          <ac:spMkLst>
            <pc:docMk/>
            <pc:sldMk cId="1870878217" sldId="759"/>
            <ac:spMk id="13" creationId="{C9A206A8-2B66-4548-9099-3F2498D51108}"/>
          </ac:spMkLst>
        </pc:spChg>
        <pc:spChg chg="mod">
          <ac:chgData name="Nguyen Chi Son" userId="606856d02e9d83ac" providerId="LiveId" clId="{E7EF6AEB-BA8E-4587-9525-13AD8EB08D12}" dt="2022-01-04T15:15:41.274" v="6170" actId="20577"/>
          <ac:spMkLst>
            <pc:docMk/>
            <pc:sldMk cId="1870878217" sldId="759"/>
            <ac:spMk id="19" creationId="{9C339D16-68E4-43C4-A62E-D0146138D23B}"/>
          </ac:spMkLst>
        </pc:spChg>
      </pc:sldChg>
      <pc:sldChg chg="modSp add mod">
        <pc:chgData name="Nguyen Chi Son" userId="606856d02e9d83ac" providerId="LiveId" clId="{E7EF6AEB-BA8E-4587-9525-13AD8EB08D12}" dt="2022-01-04T15:17:18.748" v="6667" actId="1036"/>
        <pc:sldMkLst>
          <pc:docMk/>
          <pc:sldMk cId="3920108429" sldId="760"/>
        </pc:sldMkLst>
        <pc:spChg chg="mod">
          <ac:chgData name="Nguyen Chi Son" userId="606856d02e9d83ac" providerId="LiveId" clId="{E7EF6AEB-BA8E-4587-9525-13AD8EB08D12}" dt="2022-01-04T15:17:14.500" v="6648" actId="20577"/>
          <ac:spMkLst>
            <pc:docMk/>
            <pc:sldMk cId="3920108429" sldId="760"/>
            <ac:spMk id="2" creationId="{DAF08EC2-5D0D-48D9-855C-A59C0E5ED55B}"/>
          </ac:spMkLst>
        </pc:spChg>
        <pc:spChg chg="mod">
          <ac:chgData name="Nguyen Chi Son" userId="606856d02e9d83ac" providerId="LiveId" clId="{E7EF6AEB-BA8E-4587-9525-13AD8EB08D12}" dt="2022-01-04T15:17:18.748" v="6667" actId="1036"/>
          <ac:spMkLst>
            <pc:docMk/>
            <pc:sldMk cId="3920108429" sldId="760"/>
            <ac:spMk id="3" creationId="{8CD51C9F-FCB0-4185-93E6-835FC05E1B10}"/>
          </ac:spMkLst>
        </pc:spChg>
      </pc:sldChg>
      <pc:sldChg chg="addSp delSp modSp add mod">
        <pc:chgData name="Nguyen Chi Son" userId="606856d02e9d83ac" providerId="LiveId" clId="{E7EF6AEB-BA8E-4587-9525-13AD8EB08D12}" dt="2022-01-04T19:11:20.282" v="6955" actId="1076"/>
        <pc:sldMkLst>
          <pc:docMk/>
          <pc:sldMk cId="2383046546" sldId="761"/>
        </pc:sldMkLst>
        <pc:spChg chg="mod">
          <ac:chgData name="Nguyen Chi Son" userId="606856d02e9d83ac" providerId="LiveId" clId="{E7EF6AEB-BA8E-4587-9525-13AD8EB08D12}" dt="2022-01-04T18:40:47.299" v="6857" actId="20577"/>
          <ac:spMkLst>
            <pc:docMk/>
            <pc:sldMk cId="2383046546" sldId="761"/>
            <ac:spMk id="2" creationId="{BA8A6260-CA4B-46A9-A06E-C71EE59E6992}"/>
          </ac:spMkLst>
        </pc:spChg>
        <pc:spChg chg="del">
          <ac:chgData name="Nguyen Chi Son" userId="606856d02e9d83ac" providerId="LiveId" clId="{E7EF6AEB-BA8E-4587-9525-13AD8EB08D12}" dt="2022-01-04T18:49:53.610" v="6858" actId="478"/>
          <ac:spMkLst>
            <pc:docMk/>
            <pc:sldMk cId="2383046546" sldId="761"/>
            <ac:spMk id="5" creationId="{5FCB6675-D220-43C6-AA0B-F5516442E11D}"/>
          </ac:spMkLst>
        </pc:spChg>
        <pc:spChg chg="mod">
          <ac:chgData name="Nguyen Chi Son" userId="606856d02e9d83ac" providerId="LiveId" clId="{E7EF6AEB-BA8E-4587-9525-13AD8EB08D12}" dt="2022-01-04T19:11:20.282" v="6955" actId="1076"/>
          <ac:spMkLst>
            <pc:docMk/>
            <pc:sldMk cId="2383046546" sldId="761"/>
            <ac:spMk id="7" creationId="{29173375-2B80-44C2-B311-A0CEA888BCFE}"/>
          </ac:spMkLst>
        </pc:spChg>
        <pc:picChg chg="add mod">
          <ac:chgData name="Nguyen Chi Son" userId="606856d02e9d83ac" providerId="LiveId" clId="{E7EF6AEB-BA8E-4587-9525-13AD8EB08D12}" dt="2022-01-04T19:11:09.665" v="6951" actId="1076"/>
          <ac:picMkLst>
            <pc:docMk/>
            <pc:sldMk cId="2383046546" sldId="761"/>
            <ac:picMk id="4" creationId="{5AC4D369-5BB2-45EC-89EA-745A6D8AA132}"/>
          </ac:picMkLst>
        </pc:picChg>
        <pc:picChg chg="add mod">
          <ac:chgData name="Nguyen Chi Son" userId="606856d02e9d83ac" providerId="LiveId" clId="{E7EF6AEB-BA8E-4587-9525-13AD8EB08D12}" dt="2022-01-04T19:11:16.900" v="6954" actId="1076"/>
          <ac:picMkLst>
            <pc:docMk/>
            <pc:sldMk cId="2383046546" sldId="761"/>
            <ac:picMk id="8" creationId="{2587AFAF-3D32-4E7E-BDF7-BBC34451D971}"/>
          </ac:picMkLst>
        </pc:picChg>
        <pc:picChg chg="del">
          <ac:chgData name="Nguyen Chi Son" userId="606856d02e9d83ac" providerId="LiveId" clId="{E7EF6AEB-BA8E-4587-9525-13AD8EB08D12}" dt="2022-01-04T18:39:52.714" v="6669" actId="478"/>
          <ac:picMkLst>
            <pc:docMk/>
            <pc:sldMk cId="2383046546" sldId="761"/>
            <ac:picMk id="6146" creationId="{A2112EDE-A22A-425D-BB8F-CCD0F640E3FE}"/>
          </ac:picMkLst>
        </pc:picChg>
        <pc:picChg chg="del">
          <ac:chgData name="Nguyen Chi Son" userId="606856d02e9d83ac" providerId="LiveId" clId="{E7EF6AEB-BA8E-4587-9525-13AD8EB08D12}" dt="2022-01-04T18:39:53.167" v="6670" actId="478"/>
          <ac:picMkLst>
            <pc:docMk/>
            <pc:sldMk cId="2383046546" sldId="761"/>
            <ac:picMk id="6148" creationId="{CA950E15-DD63-44A8-A3B8-84C0C1934EA9}"/>
          </ac:picMkLst>
        </pc:picChg>
      </pc:sldChg>
      <pc:sldChg chg="addSp delSp modSp add mod">
        <pc:chgData name="Nguyen Chi Son" userId="606856d02e9d83ac" providerId="LiveId" clId="{E7EF6AEB-BA8E-4587-9525-13AD8EB08D12}" dt="2022-01-04T19:22:21.676" v="7772" actId="207"/>
        <pc:sldMkLst>
          <pc:docMk/>
          <pc:sldMk cId="469802586" sldId="762"/>
        </pc:sldMkLst>
        <pc:spChg chg="del">
          <ac:chgData name="Nguyen Chi Son" userId="606856d02e9d83ac" providerId="LiveId" clId="{E7EF6AEB-BA8E-4587-9525-13AD8EB08D12}" dt="2022-01-04T18:53:05.972" v="6868" actId="478"/>
          <ac:spMkLst>
            <pc:docMk/>
            <pc:sldMk cId="469802586" sldId="762"/>
            <ac:spMk id="7" creationId="{29173375-2B80-44C2-B311-A0CEA888BCFE}"/>
          </ac:spMkLst>
        </pc:spChg>
        <pc:spChg chg="add mod">
          <ac:chgData name="Nguyen Chi Son" userId="606856d02e9d83ac" providerId="LiveId" clId="{E7EF6AEB-BA8E-4587-9525-13AD8EB08D12}" dt="2022-01-04T19:22:21.676" v="7772" actId="207"/>
          <ac:spMkLst>
            <pc:docMk/>
            <pc:sldMk cId="469802586" sldId="762"/>
            <ac:spMk id="13" creationId="{9A9FCE27-68A0-4CD6-9A0A-AAD7F49C1EE7}"/>
          </ac:spMkLst>
        </pc:spChg>
        <pc:spChg chg="add mod">
          <ac:chgData name="Nguyen Chi Son" userId="606856d02e9d83ac" providerId="LiveId" clId="{E7EF6AEB-BA8E-4587-9525-13AD8EB08D12}" dt="2022-01-04T19:22:21.676" v="7772" actId="207"/>
          <ac:spMkLst>
            <pc:docMk/>
            <pc:sldMk cId="469802586" sldId="762"/>
            <ac:spMk id="15" creationId="{8EEF8DB7-66AD-469F-BF1C-D82121B6A89E}"/>
          </ac:spMkLst>
        </pc:spChg>
        <pc:picChg chg="del">
          <ac:chgData name="Nguyen Chi Son" userId="606856d02e9d83ac" providerId="LiveId" clId="{E7EF6AEB-BA8E-4587-9525-13AD8EB08D12}" dt="2022-01-04T18:53:04.231" v="6866" actId="478"/>
          <ac:picMkLst>
            <pc:docMk/>
            <pc:sldMk cId="469802586" sldId="762"/>
            <ac:picMk id="4" creationId="{5AC4D369-5BB2-45EC-89EA-745A6D8AA132}"/>
          </ac:picMkLst>
        </pc:picChg>
        <pc:picChg chg="add del mod">
          <ac:chgData name="Nguyen Chi Son" userId="606856d02e9d83ac" providerId="LiveId" clId="{E7EF6AEB-BA8E-4587-9525-13AD8EB08D12}" dt="2022-01-04T19:12:29.222" v="6970" actId="478"/>
          <ac:picMkLst>
            <pc:docMk/>
            <pc:sldMk cId="469802586" sldId="762"/>
            <ac:picMk id="5" creationId="{7A389434-028F-4E33-B5D0-6EE71A65F301}"/>
          </ac:picMkLst>
        </pc:picChg>
        <pc:picChg chg="del">
          <ac:chgData name="Nguyen Chi Son" userId="606856d02e9d83ac" providerId="LiveId" clId="{E7EF6AEB-BA8E-4587-9525-13AD8EB08D12}" dt="2022-01-04T18:53:04.684" v="6867" actId="478"/>
          <ac:picMkLst>
            <pc:docMk/>
            <pc:sldMk cId="469802586" sldId="762"/>
            <ac:picMk id="8" creationId="{2587AFAF-3D32-4E7E-BDF7-BBC34451D971}"/>
          </ac:picMkLst>
        </pc:picChg>
        <pc:picChg chg="add mod modCrop">
          <ac:chgData name="Nguyen Chi Son" userId="606856d02e9d83ac" providerId="LiveId" clId="{E7EF6AEB-BA8E-4587-9525-13AD8EB08D12}" dt="2022-01-04T19:21:59.091" v="7766" actId="732"/>
          <ac:picMkLst>
            <pc:docMk/>
            <pc:sldMk cId="469802586" sldId="762"/>
            <ac:picMk id="9" creationId="{AEB13373-9EFA-4041-8D50-D1D9134A0583}"/>
          </ac:picMkLst>
        </pc:picChg>
        <pc:picChg chg="add del mod">
          <ac:chgData name="Nguyen Chi Son" userId="606856d02e9d83ac" providerId="LiveId" clId="{E7EF6AEB-BA8E-4587-9525-13AD8EB08D12}" dt="2022-01-04T19:15:13.690" v="7185" actId="478"/>
          <ac:picMkLst>
            <pc:docMk/>
            <pc:sldMk cId="469802586" sldId="762"/>
            <ac:picMk id="11" creationId="{3F991ADD-BC37-4E16-A3D8-269A46B4E88F}"/>
          </ac:picMkLst>
        </pc:picChg>
        <pc:picChg chg="add del mod">
          <ac:chgData name="Nguyen Chi Son" userId="606856d02e9d83ac" providerId="LiveId" clId="{E7EF6AEB-BA8E-4587-9525-13AD8EB08D12}" dt="2022-01-04T19:14:59.172" v="7179" actId="478"/>
          <ac:picMkLst>
            <pc:docMk/>
            <pc:sldMk cId="469802586" sldId="762"/>
            <ac:picMk id="7170" creationId="{7C1C6DE9-8311-4A13-85B3-AAC8ACD5954A}"/>
          </ac:picMkLst>
        </pc:picChg>
        <pc:picChg chg="add mod">
          <ac:chgData name="Nguyen Chi Son" userId="606856d02e9d83ac" providerId="LiveId" clId="{E7EF6AEB-BA8E-4587-9525-13AD8EB08D12}" dt="2022-01-04T19:21:50.483" v="7764" actId="1076"/>
          <ac:picMkLst>
            <pc:docMk/>
            <pc:sldMk cId="469802586" sldId="762"/>
            <ac:picMk id="7172" creationId="{A2E0FA87-54EC-4E16-9C42-CDEAEC7027B0}"/>
          </ac:picMkLst>
        </pc:picChg>
      </pc:sldChg>
      <pc:sldChg chg="addSp delSp modSp add mod">
        <pc:chgData name="Nguyen Chi Son" userId="606856d02e9d83ac" providerId="LiveId" clId="{E7EF6AEB-BA8E-4587-9525-13AD8EB08D12}" dt="2022-01-04T19:22:25.772" v="7773" actId="207"/>
        <pc:sldMkLst>
          <pc:docMk/>
          <pc:sldMk cId="1300236136" sldId="763"/>
        </pc:sldMkLst>
        <pc:spChg chg="add mod">
          <ac:chgData name="Nguyen Chi Son" userId="606856d02e9d83ac" providerId="LiveId" clId="{E7EF6AEB-BA8E-4587-9525-13AD8EB08D12}" dt="2022-01-04T19:22:25.772" v="7773" actId="207"/>
          <ac:spMkLst>
            <pc:docMk/>
            <pc:sldMk cId="1300236136" sldId="763"/>
            <ac:spMk id="7" creationId="{CFE0408D-3FBB-49CC-99FF-A04C4BBEC0AA}"/>
          </ac:spMkLst>
        </pc:spChg>
        <pc:spChg chg="add del mod">
          <ac:chgData name="Nguyen Chi Son" userId="606856d02e9d83ac" providerId="LiveId" clId="{E7EF6AEB-BA8E-4587-9525-13AD8EB08D12}" dt="2022-01-04T19:21:40.661" v="7762" actId="1076"/>
          <ac:spMkLst>
            <pc:docMk/>
            <pc:sldMk cId="1300236136" sldId="763"/>
            <ac:spMk id="10" creationId="{63BDD013-EDBE-44FB-91A5-487BB4B3A517}"/>
          </ac:spMkLst>
        </pc:spChg>
        <pc:picChg chg="add mod modCrop">
          <ac:chgData name="Nguyen Chi Son" userId="606856d02e9d83ac" providerId="LiveId" clId="{E7EF6AEB-BA8E-4587-9525-13AD8EB08D12}" dt="2022-01-04T19:21:45.700" v="7763" actId="1076"/>
          <ac:picMkLst>
            <pc:docMk/>
            <pc:sldMk cId="1300236136" sldId="763"/>
            <ac:picMk id="4" creationId="{53408815-182D-438F-8137-8E6A9E3308E8}"/>
          </ac:picMkLst>
        </pc:picChg>
        <pc:picChg chg="mod">
          <ac:chgData name="Nguyen Chi Son" userId="606856d02e9d83ac" providerId="LiveId" clId="{E7EF6AEB-BA8E-4587-9525-13AD8EB08D12}" dt="2022-01-04T19:21:31.564" v="7759" actId="1076"/>
          <ac:picMkLst>
            <pc:docMk/>
            <pc:sldMk cId="1300236136" sldId="763"/>
            <ac:picMk id="5" creationId="{7A389434-028F-4E33-B5D0-6EE71A65F301}"/>
          </ac:picMkLst>
        </pc:picChg>
        <pc:picChg chg="del">
          <ac:chgData name="Nguyen Chi Son" userId="606856d02e9d83ac" providerId="LiveId" clId="{E7EF6AEB-BA8E-4587-9525-13AD8EB08D12}" dt="2022-01-04T19:17:50.901" v="7382" actId="478"/>
          <ac:picMkLst>
            <pc:docMk/>
            <pc:sldMk cId="1300236136" sldId="763"/>
            <ac:picMk id="9" creationId="{AEB13373-9EFA-4041-8D50-D1D9134A0583}"/>
          </ac:picMkLst>
        </pc:picChg>
        <pc:picChg chg="mod">
          <ac:chgData name="Nguyen Chi Son" userId="606856d02e9d83ac" providerId="LiveId" clId="{E7EF6AEB-BA8E-4587-9525-13AD8EB08D12}" dt="2022-01-04T19:21:45.700" v="7763" actId="1076"/>
          <ac:picMkLst>
            <pc:docMk/>
            <pc:sldMk cId="1300236136" sldId="763"/>
            <ac:picMk id="11" creationId="{3F991ADD-BC37-4E16-A3D8-269A46B4E88F}"/>
          </ac:picMkLst>
        </pc:picChg>
        <pc:picChg chg="del">
          <ac:chgData name="Nguyen Chi Son" userId="606856d02e9d83ac" providerId="LiveId" clId="{E7EF6AEB-BA8E-4587-9525-13AD8EB08D12}" dt="2022-01-04T19:17:50.447" v="7381" actId="478"/>
          <ac:picMkLst>
            <pc:docMk/>
            <pc:sldMk cId="1300236136" sldId="763"/>
            <ac:picMk id="7170" creationId="{7C1C6DE9-8311-4A13-85B3-AAC8ACD5954A}"/>
          </ac:picMkLst>
        </pc:picChg>
      </pc:sldChg>
      <pc:sldChg chg="modSp add">
        <pc:chgData name="Nguyen Chi Son" userId="606856d02e9d83ac" providerId="LiveId" clId="{E7EF6AEB-BA8E-4587-9525-13AD8EB08D12}" dt="2022-01-04T19:23:40.812" v="8143" actId="20577"/>
        <pc:sldMkLst>
          <pc:docMk/>
          <pc:sldMk cId="1998499092" sldId="764"/>
        </pc:sldMkLst>
        <pc:spChg chg="mod">
          <ac:chgData name="Nguyen Chi Son" userId="606856d02e9d83ac" providerId="LiveId" clId="{E7EF6AEB-BA8E-4587-9525-13AD8EB08D12}" dt="2022-01-04T19:23:26.187" v="8049" actId="20577"/>
          <ac:spMkLst>
            <pc:docMk/>
            <pc:sldMk cId="1998499092" sldId="764"/>
            <ac:spMk id="8" creationId="{E86F1C73-114E-4535-882A-4E6BDD248A96}"/>
          </ac:spMkLst>
        </pc:spChg>
        <pc:spChg chg="mod">
          <ac:chgData name="Nguyen Chi Son" userId="606856d02e9d83ac" providerId="LiveId" clId="{E7EF6AEB-BA8E-4587-9525-13AD8EB08D12}" dt="2022-01-04T19:23:40.812" v="8143" actId="20577"/>
          <ac:spMkLst>
            <pc:docMk/>
            <pc:sldMk cId="1998499092" sldId="764"/>
            <ac:spMk id="13" creationId="{C9A206A8-2B66-4548-9099-3F2498D51108}"/>
          </ac:spMkLst>
        </pc:spChg>
        <pc:spChg chg="mod">
          <ac:chgData name="Nguyen Chi Son" userId="606856d02e9d83ac" providerId="LiveId" clId="{E7EF6AEB-BA8E-4587-9525-13AD8EB08D12}" dt="2022-01-04T19:23:07.922" v="7919" actId="20577"/>
          <ac:spMkLst>
            <pc:docMk/>
            <pc:sldMk cId="1998499092" sldId="764"/>
            <ac:spMk id="19" creationId="{9C339D16-68E4-43C4-A62E-D0146138D23B}"/>
          </ac:spMkLst>
        </pc:spChg>
      </pc:sldChg>
      <pc:sldChg chg="addSp modSp add mod">
        <pc:chgData name="Nguyen Chi Son" userId="606856d02e9d83ac" providerId="LiveId" clId="{E7EF6AEB-BA8E-4587-9525-13AD8EB08D12}" dt="2022-01-04T19:24:38.235" v="8339" actId="1076"/>
        <pc:sldMkLst>
          <pc:docMk/>
          <pc:sldMk cId="2536392238" sldId="765"/>
        </pc:sldMkLst>
        <pc:spChg chg="mod">
          <ac:chgData name="Nguyen Chi Son" userId="606856d02e9d83ac" providerId="LiveId" clId="{E7EF6AEB-BA8E-4587-9525-13AD8EB08D12}" dt="2022-01-04T19:24:10.165" v="8335" actId="1036"/>
          <ac:spMkLst>
            <pc:docMk/>
            <pc:sldMk cId="2536392238" sldId="765"/>
            <ac:spMk id="14" creationId="{A530074C-9975-4D4F-AC15-005B11433C74}"/>
          </ac:spMkLst>
        </pc:spChg>
        <pc:spChg chg="mod">
          <ac:chgData name="Nguyen Chi Son" userId="606856d02e9d83ac" providerId="LiveId" clId="{E7EF6AEB-BA8E-4587-9525-13AD8EB08D12}" dt="2022-01-04T19:24:10.165" v="8335" actId="1036"/>
          <ac:spMkLst>
            <pc:docMk/>
            <pc:sldMk cId="2536392238" sldId="765"/>
            <ac:spMk id="15" creationId="{EC5263CE-BE2F-44C4-BD89-2666D2873C33}"/>
          </ac:spMkLst>
        </pc:spChg>
        <pc:spChg chg="mod">
          <ac:chgData name="Nguyen Chi Son" userId="606856d02e9d83ac" providerId="LiveId" clId="{E7EF6AEB-BA8E-4587-9525-13AD8EB08D12}" dt="2022-01-04T19:24:04.907" v="8302" actId="20577"/>
          <ac:spMkLst>
            <pc:docMk/>
            <pc:sldMk cId="2536392238" sldId="765"/>
            <ac:spMk id="19" creationId="{9C339D16-68E4-43C4-A62E-D0146138D23B}"/>
          </ac:spMkLst>
        </pc:spChg>
        <pc:picChg chg="add mod">
          <ac:chgData name="Nguyen Chi Son" userId="606856d02e9d83ac" providerId="LiveId" clId="{E7EF6AEB-BA8E-4587-9525-13AD8EB08D12}" dt="2022-01-04T19:24:38.235" v="8339" actId="1076"/>
          <ac:picMkLst>
            <pc:docMk/>
            <pc:sldMk cId="2536392238" sldId="765"/>
            <ac:picMk id="3" creationId="{968646DA-85FA-475E-9D4F-45F53D6DCFD9}"/>
          </ac:picMkLst>
        </pc:picChg>
      </pc:sldChg>
    </pc:docChg>
  </pc:docChgLst>
  <pc:docChgLst>
    <pc:chgData name="Nguyen Chi Son" userId="606856d02e9d83ac" providerId="LiveId" clId="{2597252C-BE7A-429B-93D9-DB93322F59AB}"/>
    <pc:docChg chg="undo redo custSel addSld delSld modSld">
      <pc:chgData name="Nguyen Chi Son" userId="606856d02e9d83ac" providerId="LiveId" clId="{2597252C-BE7A-429B-93D9-DB93322F59AB}" dt="2022-05-10T14:34:19.447" v="9566"/>
      <pc:docMkLst>
        <pc:docMk/>
      </pc:docMkLst>
      <pc:sldChg chg="modSp mod">
        <pc:chgData name="Nguyen Chi Son" userId="606856d02e9d83ac" providerId="LiveId" clId="{2597252C-BE7A-429B-93D9-DB93322F59AB}" dt="2022-05-10T10:17:44.663" v="77" actId="20577"/>
        <pc:sldMkLst>
          <pc:docMk/>
          <pc:sldMk cId="2922349590" sldId="256"/>
        </pc:sldMkLst>
        <pc:spChg chg="mod">
          <ac:chgData name="Nguyen Chi Son" userId="606856d02e9d83ac" providerId="LiveId" clId="{2597252C-BE7A-429B-93D9-DB93322F59AB}" dt="2022-05-10T10:17:44.663" v="77" actId="20577"/>
          <ac:spMkLst>
            <pc:docMk/>
            <pc:sldMk cId="2922349590" sldId="256"/>
            <ac:spMk id="136" creationId="{C574B640-0199-463F-87CA-8E3956B46E10}"/>
          </ac:spMkLst>
        </pc:spChg>
      </pc:sldChg>
      <pc:sldChg chg="modSp mod">
        <pc:chgData name="Nguyen Chi Son" userId="606856d02e9d83ac" providerId="LiveId" clId="{2597252C-BE7A-429B-93D9-DB93322F59AB}" dt="2022-05-10T10:38:12.240" v="2614" actId="1035"/>
        <pc:sldMkLst>
          <pc:docMk/>
          <pc:sldMk cId="3319126272" sldId="622"/>
        </pc:sldMkLst>
        <pc:spChg chg="mod">
          <ac:chgData name="Nguyen Chi Son" userId="606856d02e9d83ac" providerId="LiveId" clId="{2597252C-BE7A-429B-93D9-DB93322F59AB}" dt="2022-05-10T10:38:07.521" v="2593" actId="20577"/>
          <ac:spMkLst>
            <pc:docMk/>
            <pc:sldMk cId="3319126272" sldId="622"/>
            <ac:spMk id="2" creationId="{DAF08EC2-5D0D-48D9-855C-A59C0E5ED55B}"/>
          </ac:spMkLst>
        </pc:spChg>
        <pc:spChg chg="mod">
          <ac:chgData name="Nguyen Chi Son" userId="606856d02e9d83ac" providerId="LiveId" clId="{2597252C-BE7A-429B-93D9-DB93322F59AB}" dt="2022-05-10T10:38:12.240" v="2614" actId="1035"/>
          <ac:spMkLst>
            <pc:docMk/>
            <pc:sldMk cId="3319126272" sldId="622"/>
            <ac:spMk id="3" creationId="{8CD51C9F-FCB0-4185-93E6-835FC05E1B10}"/>
          </ac:spMkLst>
        </pc:spChg>
      </pc:sldChg>
      <pc:sldChg chg="modSp mod">
        <pc:chgData name="Nguyen Chi Son" userId="606856d02e9d83ac" providerId="LiveId" clId="{2597252C-BE7A-429B-93D9-DB93322F59AB}" dt="2022-05-10T10:19:19.418" v="121" actId="20577"/>
        <pc:sldMkLst>
          <pc:docMk/>
          <pc:sldMk cId="1033004166" sldId="675"/>
        </pc:sldMkLst>
        <pc:spChg chg="mod">
          <ac:chgData name="Nguyen Chi Son" userId="606856d02e9d83ac" providerId="LiveId" clId="{2597252C-BE7A-429B-93D9-DB93322F59AB}" dt="2022-05-10T10:19:19.418" v="121" actId="20577"/>
          <ac:spMkLst>
            <pc:docMk/>
            <pc:sldMk cId="1033004166" sldId="675"/>
            <ac:spMk id="2" creationId="{DAF08EC2-5D0D-48D9-855C-A59C0E5ED55B}"/>
          </ac:spMkLst>
        </pc:spChg>
      </pc:sldChg>
      <pc:sldChg chg="addSp delSp modSp mod modAnim">
        <pc:chgData name="Nguyen Chi Son" userId="606856d02e9d83ac" providerId="LiveId" clId="{2597252C-BE7A-429B-93D9-DB93322F59AB}" dt="2022-05-10T14:30:14.263" v="9496"/>
        <pc:sldMkLst>
          <pc:docMk/>
          <pc:sldMk cId="3436966872" sldId="751"/>
        </pc:sldMkLst>
        <pc:spChg chg="mod">
          <ac:chgData name="Nguyen Chi Son" userId="606856d02e9d83ac" providerId="LiveId" clId="{2597252C-BE7A-429B-93D9-DB93322F59AB}" dt="2022-05-10T13:48:20.103" v="5272" actId="20577"/>
          <ac:spMkLst>
            <pc:docMk/>
            <pc:sldMk cId="3436966872" sldId="751"/>
            <ac:spMk id="2" creationId="{BA8A6260-CA4B-46A9-A06E-C71EE59E6992}"/>
          </ac:spMkLst>
        </pc:spChg>
        <pc:spChg chg="del">
          <ac:chgData name="Nguyen Chi Son" userId="606856d02e9d83ac" providerId="LiveId" clId="{2597252C-BE7A-429B-93D9-DB93322F59AB}" dt="2022-05-10T13:48:22.733" v="5273" actId="478"/>
          <ac:spMkLst>
            <pc:docMk/>
            <pc:sldMk cId="3436966872" sldId="751"/>
            <ac:spMk id="5" creationId="{5FCB6675-D220-43C6-AA0B-F5516442E11D}"/>
          </ac:spMkLst>
        </pc:spChg>
        <pc:spChg chg="add mod">
          <ac:chgData name="Nguyen Chi Son" userId="606856d02e9d83ac" providerId="LiveId" clId="{2597252C-BE7A-429B-93D9-DB93322F59AB}" dt="2022-05-10T13:53:03.437" v="5373" actId="1076"/>
          <ac:spMkLst>
            <pc:docMk/>
            <pc:sldMk cId="3436966872" sldId="751"/>
            <ac:spMk id="12" creationId="{B6FCA183-9F83-59E2-80E3-0C204E852FBA}"/>
          </ac:spMkLst>
        </pc:spChg>
        <pc:graphicFrameChg chg="del">
          <ac:chgData name="Nguyen Chi Son" userId="606856d02e9d83ac" providerId="LiveId" clId="{2597252C-BE7A-429B-93D9-DB93322F59AB}" dt="2022-05-10T13:48:22.733" v="5273" actId="478"/>
          <ac:graphicFrameMkLst>
            <pc:docMk/>
            <pc:sldMk cId="3436966872" sldId="751"/>
            <ac:graphicFrameMk id="6" creationId="{958CE3FE-48E3-45E6-9EFF-37A1076F5283}"/>
          </ac:graphicFrameMkLst>
        </pc:graphicFrameChg>
        <pc:graphicFrameChg chg="del">
          <ac:chgData name="Nguyen Chi Son" userId="606856d02e9d83ac" providerId="LiveId" clId="{2597252C-BE7A-429B-93D9-DB93322F59AB}" dt="2022-05-10T13:48:22.733" v="5273" actId="478"/>
          <ac:graphicFrameMkLst>
            <pc:docMk/>
            <pc:sldMk cId="3436966872" sldId="751"/>
            <ac:graphicFrameMk id="8" creationId="{B63BE909-3838-46BD-B286-31B8298D9894}"/>
          </ac:graphicFrameMkLst>
        </pc:graphicFrameChg>
        <pc:graphicFrameChg chg="del">
          <ac:chgData name="Nguyen Chi Son" userId="606856d02e9d83ac" providerId="LiveId" clId="{2597252C-BE7A-429B-93D9-DB93322F59AB}" dt="2022-05-10T13:48:22.733" v="5273" actId="478"/>
          <ac:graphicFrameMkLst>
            <pc:docMk/>
            <pc:sldMk cId="3436966872" sldId="751"/>
            <ac:graphicFrameMk id="9" creationId="{E6ABDB40-C45A-4A3E-B632-FE812F0BD4E9}"/>
          </ac:graphicFrameMkLst>
        </pc:graphicFrameChg>
        <pc:graphicFrameChg chg="del">
          <ac:chgData name="Nguyen Chi Son" userId="606856d02e9d83ac" providerId="LiveId" clId="{2597252C-BE7A-429B-93D9-DB93322F59AB}" dt="2022-05-10T13:48:22.733" v="5273" actId="478"/>
          <ac:graphicFrameMkLst>
            <pc:docMk/>
            <pc:sldMk cId="3436966872" sldId="751"/>
            <ac:graphicFrameMk id="10" creationId="{A6C4EAB6-8BD5-42F0-AD68-EEB1D5501FF4}"/>
          </ac:graphicFrameMkLst>
        </pc:graphicFrameChg>
        <pc:graphicFrameChg chg="add mod">
          <ac:chgData name="Nguyen Chi Son" userId="606856d02e9d83ac" providerId="LiveId" clId="{2597252C-BE7A-429B-93D9-DB93322F59AB}" dt="2022-05-10T13:53:11.813" v="5375" actId="1076"/>
          <ac:graphicFrameMkLst>
            <pc:docMk/>
            <pc:sldMk cId="3436966872" sldId="751"/>
            <ac:graphicFrameMk id="13" creationId="{5C67F817-AF8C-3E71-F6DD-0F7545CFC157}"/>
          </ac:graphicFrameMkLst>
        </pc:graphicFrameChg>
        <pc:picChg chg="add mod">
          <ac:chgData name="Nguyen Chi Son" userId="606856d02e9d83ac" providerId="LiveId" clId="{2597252C-BE7A-429B-93D9-DB93322F59AB}" dt="2022-05-10T13:53:04.781" v="5374" actId="1076"/>
          <ac:picMkLst>
            <pc:docMk/>
            <pc:sldMk cId="3436966872" sldId="751"/>
            <ac:picMk id="11" creationId="{1D6C5D4D-DFD0-6AB4-E364-A759DDCE0C3C}"/>
          </ac:picMkLst>
        </pc:picChg>
      </pc:sldChg>
      <pc:sldChg chg="addSp delSp modSp mod delAnim modAnim">
        <pc:chgData name="Nguyen Chi Son" userId="606856d02e9d83ac" providerId="LiveId" clId="{2597252C-BE7A-429B-93D9-DB93322F59AB}" dt="2022-05-10T14:25:52.575" v="9466"/>
        <pc:sldMkLst>
          <pc:docMk/>
          <pc:sldMk cId="2195649593" sldId="767"/>
        </pc:sldMkLst>
        <pc:spChg chg="add mod">
          <ac:chgData name="Nguyen Chi Son" userId="606856d02e9d83ac" providerId="LiveId" clId="{2597252C-BE7A-429B-93D9-DB93322F59AB}" dt="2022-05-10T10:36:52.174" v="2237" actId="207"/>
          <ac:spMkLst>
            <pc:docMk/>
            <pc:sldMk cId="2195649593" sldId="767"/>
            <ac:spMk id="11" creationId="{CB9798D1-2A2A-6FF5-4ABE-E90F981A0FF3}"/>
          </ac:spMkLst>
        </pc:spChg>
        <pc:spChg chg="del">
          <ac:chgData name="Nguyen Chi Son" userId="606856d02e9d83ac" providerId="LiveId" clId="{2597252C-BE7A-429B-93D9-DB93322F59AB}" dt="2022-05-10T10:30:46.302" v="1706" actId="478"/>
          <ac:spMkLst>
            <pc:docMk/>
            <pc:sldMk cId="2195649593" sldId="767"/>
            <ac:spMk id="14" creationId="{A530074C-9975-4D4F-AC15-005B11433C74}"/>
          </ac:spMkLst>
        </pc:spChg>
        <pc:spChg chg="del">
          <ac:chgData name="Nguyen Chi Son" userId="606856d02e9d83ac" providerId="LiveId" clId="{2597252C-BE7A-429B-93D9-DB93322F59AB}" dt="2022-05-10T10:30:46.302" v="1706" actId="478"/>
          <ac:spMkLst>
            <pc:docMk/>
            <pc:sldMk cId="2195649593" sldId="767"/>
            <ac:spMk id="15" creationId="{EC5263CE-BE2F-44C4-BD89-2666D2873C33}"/>
          </ac:spMkLst>
        </pc:spChg>
        <pc:spChg chg="add mod">
          <ac:chgData name="Nguyen Chi Son" userId="606856d02e9d83ac" providerId="LiveId" clId="{2597252C-BE7A-429B-93D9-DB93322F59AB}" dt="2022-05-10T10:31:40.802" v="1752" actId="12788"/>
          <ac:spMkLst>
            <pc:docMk/>
            <pc:sldMk cId="2195649593" sldId="767"/>
            <ac:spMk id="17" creationId="{0D791960-F599-A78E-3B96-160B765CDF22}"/>
          </ac:spMkLst>
        </pc:spChg>
        <pc:spChg chg="add mod">
          <ac:chgData name="Nguyen Chi Son" userId="606856d02e9d83ac" providerId="LiveId" clId="{2597252C-BE7A-429B-93D9-DB93322F59AB}" dt="2022-05-10T10:35:08.019" v="1916" actId="20577"/>
          <ac:spMkLst>
            <pc:docMk/>
            <pc:sldMk cId="2195649593" sldId="767"/>
            <ac:spMk id="18" creationId="{A3E75C49-FB07-D321-C4AE-FFC7FF9C0EC8}"/>
          </ac:spMkLst>
        </pc:spChg>
        <pc:spChg chg="mod">
          <ac:chgData name="Nguyen Chi Son" userId="606856d02e9d83ac" providerId="LiveId" clId="{2597252C-BE7A-429B-93D9-DB93322F59AB}" dt="2022-05-10T10:30:50.923" v="1719" actId="20577"/>
          <ac:spMkLst>
            <pc:docMk/>
            <pc:sldMk cId="2195649593" sldId="767"/>
            <ac:spMk id="19" creationId="{9C339D16-68E4-43C4-A62E-D0146138D23B}"/>
          </ac:spMkLst>
        </pc:spChg>
        <pc:graphicFrameChg chg="del">
          <ac:chgData name="Nguyen Chi Son" userId="606856d02e9d83ac" providerId="LiveId" clId="{2597252C-BE7A-429B-93D9-DB93322F59AB}" dt="2022-05-10T10:30:46.302" v="1706" actId="478"/>
          <ac:graphicFrameMkLst>
            <pc:docMk/>
            <pc:sldMk cId="2195649593" sldId="767"/>
            <ac:graphicFrameMk id="12" creationId="{F0E5A0BF-76A2-74C2-776C-3F8C2FB60AC1}"/>
          </ac:graphicFrameMkLst>
        </pc:graphicFrameChg>
        <pc:graphicFrameChg chg="del">
          <ac:chgData name="Nguyen Chi Son" userId="606856d02e9d83ac" providerId="LiveId" clId="{2597252C-BE7A-429B-93D9-DB93322F59AB}" dt="2022-05-10T10:30:46.302" v="1706" actId="478"/>
          <ac:graphicFrameMkLst>
            <pc:docMk/>
            <pc:sldMk cId="2195649593" sldId="767"/>
            <ac:graphicFrameMk id="13" creationId="{40D5683C-963C-4B54-2731-333E2EEF208A}"/>
          </ac:graphicFrameMkLst>
        </pc:graphicFrameChg>
        <pc:graphicFrameChg chg="del">
          <ac:chgData name="Nguyen Chi Son" userId="606856d02e9d83ac" providerId="LiveId" clId="{2597252C-BE7A-429B-93D9-DB93322F59AB}" dt="2022-05-10T10:30:46.302" v="1706" actId="478"/>
          <ac:graphicFrameMkLst>
            <pc:docMk/>
            <pc:sldMk cId="2195649593" sldId="767"/>
            <ac:graphicFrameMk id="16" creationId="{40EB7D72-E1E3-FC63-98DA-EF5D422769FA}"/>
          </ac:graphicFrameMkLst>
        </pc:graphicFrameChg>
        <pc:graphicFrameChg chg="add mod">
          <ac:chgData name="Nguyen Chi Son" userId="606856d02e9d83ac" providerId="LiveId" clId="{2597252C-BE7A-429B-93D9-DB93322F59AB}" dt="2022-05-10T10:35:47.464" v="1921" actId="1076"/>
          <ac:graphicFrameMkLst>
            <pc:docMk/>
            <pc:sldMk cId="2195649593" sldId="767"/>
            <ac:graphicFrameMk id="20" creationId="{8C81D0F7-0EAF-9B0C-8F4E-2A927FE4012D}"/>
          </ac:graphicFrameMkLst>
        </pc:graphicFrameChg>
        <pc:picChg chg="del">
          <ac:chgData name="Nguyen Chi Son" userId="606856d02e9d83ac" providerId="LiveId" clId="{2597252C-BE7A-429B-93D9-DB93322F59AB}" dt="2022-05-10T10:29:49.285" v="1246" actId="478"/>
          <ac:picMkLst>
            <pc:docMk/>
            <pc:sldMk cId="2195649593" sldId="767"/>
            <ac:picMk id="3" creationId="{260BF355-A728-9707-7ADD-E5B8065A8980}"/>
          </ac:picMkLst>
        </pc:picChg>
        <pc:picChg chg="add mod">
          <ac:chgData name="Nguyen Chi Son" userId="606856d02e9d83ac" providerId="LiveId" clId="{2597252C-BE7A-429B-93D9-DB93322F59AB}" dt="2022-05-10T10:30:55.659" v="1721" actId="1076"/>
          <ac:picMkLst>
            <pc:docMk/>
            <pc:sldMk cId="2195649593" sldId="767"/>
            <ac:picMk id="10" creationId="{1AC35283-CC43-30A5-2503-F294B6639AA8}"/>
          </ac:picMkLst>
        </pc:picChg>
      </pc:sldChg>
      <pc:sldChg chg="del">
        <pc:chgData name="Nguyen Chi Son" userId="606856d02e9d83ac" providerId="LiveId" clId="{2597252C-BE7A-429B-93D9-DB93322F59AB}" dt="2022-05-10T10:37:46.602" v="2473" actId="47"/>
        <pc:sldMkLst>
          <pc:docMk/>
          <pc:sldMk cId="1171149492" sldId="775"/>
        </pc:sldMkLst>
      </pc:sldChg>
      <pc:sldChg chg="addSp delSp modSp mod delAnim modAnim">
        <pc:chgData name="Nguyen Chi Son" userId="606856d02e9d83ac" providerId="LiveId" clId="{2597252C-BE7A-429B-93D9-DB93322F59AB}" dt="2022-05-10T14:31:58.040" v="9544"/>
        <pc:sldMkLst>
          <pc:docMk/>
          <pc:sldMk cId="2246994220" sldId="777"/>
        </pc:sldMkLst>
        <pc:spChg chg="del">
          <ac:chgData name="Nguyen Chi Son" userId="606856d02e9d83ac" providerId="LiveId" clId="{2597252C-BE7A-429B-93D9-DB93322F59AB}" dt="2022-05-10T13:53:36.357" v="5376" actId="478"/>
          <ac:spMkLst>
            <pc:docMk/>
            <pc:sldMk cId="2246994220" sldId="777"/>
            <ac:spMk id="14" creationId="{A530074C-9975-4D4F-AC15-005B11433C74}"/>
          </ac:spMkLst>
        </pc:spChg>
        <pc:spChg chg="del">
          <ac:chgData name="Nguyen Chi Son" userId="606856d02e9d83ac" providerId="LiveId" clId="{2597252C-BE7A-429B-93D9-DB93322F59AB}" dt="2022-05-10T13:53:36.357" v="5376" actId="478"/>
          <ac:spMkLst>
            <pc:docMk/>
            <pc:sldMk cId="2246994220" sldId="777"/>
            <ac:spMk id="15" creationId="{EC5263CE-BE2F-44C4-BD89-2666D2873C33}"/>
          </ac:spMkLst>
        </pc:spChg>
        <pc:spChg chg="mod">
          <ac:chgData name="Nguyen Chi Son" userId="606856d02e9d83ac" providerId="LiveId" clId="{2597252C-BE7A-429B-93D9-DB93322F59AB}" dt="2022-05-10T13:57:11.602" v="5980" actId="20577"/>
          <ac:spMkLst>
            <pc:docMk/>
            <pc:sldMk cId="2246994220" sldId="777"/>
            <ac:spMk id="19" creationId="{9C339D16-68E4-43C4-A62E-D0146138D23B}"/>
          </ac:spMkLst>
        </pc:spChg>
        <pc:spChg chg="del">
          <ac:chgData name="Nguyen Chi Son" userId="606856d02e9d83ac" providerId="LiveId" clId="{2597252C-BE7A-429B-93D9-DB93322F59AB}" dt="2022-05-10T13:53:36.357" v="5376" actId="478"/>
          <ac:spMkLst>
            <pc:docMk/>
            <pc:sldMk cId="2246994220" sldId="777"/>
            <ac:spMk id="21" creationId="{50CCF181-DD22-1EFD-8B79-74BB108C144B}"/>
          </ac:spMkLst>
        </pc:spChg>
        <pc:spChg chg="del">
          <ac:chgData name="Nguyen Chi Son" userId="606856d02e9d83ac" providerId="LiveId" clId="{2597252C-BE7A-429B-93D9-DB93322F59AB}" dt="2022-05-10T13:53:36.357" v="5376" actId="478"/>
          <ac:spMkLst>
            <pc:docMk/>
            <pc:sldMk cId="2246994220" sldId="777"/>
            <ac:spMk id="25" creationId="{959DC754-314B-E6F9-8468-C23D4D64BB61}"/>
          </ac:spMkLst>
        </pc:spChg>
        <pc:spChg chg="del">
          <ac:chgData name="Nguyen Chi Son" userId="606856d02e9d83ac" providerId="LiveId" clId="{2597252C-BE7A-429B-93D9-DB93322F59AB}" dt="2022-05-10T13:53:36.357" v="5376" actId="478"/>
          <ac:spMkLst>
            <pc:docMk/>
            <pc:sldMk cId="2246994220" sldId="777"/>
            <ac:spMk id="26" creationId="{CD1D6AFE-9958-4D1E-9CD2-A14264240D52}"/>
          </ac:spMkLst>
        </pc:spChg>
        <pc:spChg chg="del">
          <ac:chgData name="Nguyen Chi Son" userId="606856d02e9d83ac" providerId="LiveId" clId="{2597252C-BE7A-429B-93D9-DB93322F59AB}" dt="2022-05-10T13:53:36.357" v="5376" actId="478"/>
          <ac:spMkLst>
            <pc:docMk/>
            <pc:sldMk cId="2246994220" sldId="777"/>
            <ac:spMk id="27" creationId="{DB6DD82A-4CA8-4623-BC36-43439A2C4434}"/>
          </ac:spMkLst>
        </pc:spChg>
        <pc:spChg chg="add del mod">
          <ac:chgData name="Nguyen Chi Son" userId="606856d02e9d83ac" providerId="LiveId" clId="{2597252C-BE7A-429B-93D9-DB93322F59AB}" dt="2022-05-10T14:00:25.508" v="6184" actId="478"/>
          <ac:spMkLst>
            <pc:docMk/>
            <pc:sldMk cId="2246994220" sldId="777"/>
            <ac:spMk id="38" creationId="{FA8D8E0B-4774-4FD1-45DB-F9D547B4BFFB}"/>
          </ac:spMkLst>
        </pc:spChg>
        <pc:spChg chg="add mod">
          <ac:chgData name="Nguyen Chi Son" userId="606856d02e9d83ac" providerId="LiveId" clId="{2597252C-BE7A-429B-93D9-DB93322F59AB}" dt="2022-05-10T13:58:17.893" v="5988" actId="1076"/>
          <ac:spMkLst>
            <pc:docMk/>
            <pc:sldMk cId="2246994220" sldId="777"/>
            <ac:spMk id="39" creationId="{5F7C5AD1-7B3B-989E-1297-81E7D9879977}"/>
          </ac:spMkLst>
        </pc:spChg>
        <pc:spChg chg="add mod">
          <ac:chgData name="Nguyen Chi Son" userId="606856d02e9d83ac" providerId="LiveId" clId="{2597252C-BE7A-429B-93D9-DB93322F59AB}" dt="2022-05-10T14:02:35.871" v="6257" actId="554"/>
          <ac:spMkLst>
            <pc:docMk/>
            <pc:sldMk cId="2246994220" sldId="777"/>
            <ac:spMk id="40" creationId="{4CF5E77E-7E84-14D6-DC71-6428DBD2D8DC}"/>
          </ac:spMkLst>
        </pc:spChg>
        <pc:spChg chg="add mod">
          <ac:chgData name="Nguyen Chi Son" userId="606856d02e9d83ac" providerId="LiveId" clId="{2597252C-BE7A-429B-93D9-DB93322F59AB}" dt="2022-05-10T14:02:21.944" v="6255" actId="12788"/>
          <ac:spMkLst>
            <pc:docMk/>
            <pc:sldMk cId="2246994220" sldId="777"/>
            <ac:spMk id="41" creationId="{42DB3B98-2CF8-B925-AD92-8A52BED905C3}"/>
          </ac:spMkLst>
        </pc:spChg>
        <pc:spChg chg="add mod">
          <ac:chgData name="Nguyen Chi Son" userId="606856d02e9d83ac" providerId="LiveId" clId="{2597252C-BE7A-429B-93D9-DB93322F59AB}" dt="2022-05-10T14:01:07.207" v="6203" actId="1076"/>
          <ac:spMkLst>
            <pc:docMk/>
            <pc:sldMk cId="2246994220" sldId="777"/>
            <ac:spMk id="42" creationId="{4AE60AF4-3AF9-E106-B66A-70AD88A56F49}"/>
          </ac:spMkLst>
        </pc:spChg>
        <pc:spChg chg="add mod">
          <ac:chgData name="Nguyen Chi Son" userId="606856d02e9d83ac" providerId="LiveId" clId="{2597252C-BE7A-429B-93D9-DB93322F59AB}" dt="2022-05-10T14:00:28.872" v="6185" actId="1076"/>
          <ac:spMkLst>
            <pc:docMk/>
            <pc:sldMk cId="2246994220" sldId="777"/>
            <ac:spMk id="43" creationId="{B4523C19-E6AA-1690-53CE-96A11FAFEDF8}"/>
          </ac:spMkLst>
        </pc:spChg>
        <pc:spChg chg="add mod">
          <ac:chgData name="Nguyen Chi Son" userId="606856d02e9d83ac" providerId="LiveId" clId="{2597252C-BE7A-429B-93D9-DB93322F59AB}" dt="2022-05-10T14:02:24.823" v="6256" actId="465"/>
          <ac:spMkLst>
            <pc:docMk/>
            <pc:sldMk cId="2246994220" sldId="777"/>
            <ac:spMk id="46" creationId="{58530903-4039-3A62-EE07-551374A8449C}"/>
          </ac:spMkLst>
        </pc:spChg>
        <pc:spChg chg="add mod">
          <ac:chgData name="Nguyen Chi Son" userId="606856d02e9d83ac" providerId="LiveId" clId="{2597252C-BE7A-429B-93D9-DB93322F59AB}" dt="2022-05-10T14:02:24.823" v="6256" actId="465"/>
          <ac:spMkLst>
            <pc:docMk/>
            <pc:sldMk cId="2246994220" sldId="777"/>
            <ac:spMk id="47" creationId="{D58652D7-BECE-54C4-6807-AC262716E2E9}"/>
          </ac:spMkLst>
        </pc:spChg>
        <pc:spChg chg="add mod">
          <ac:chgData name="Nguyen Chi Son" userId="606856d02e9d83ac" providerId="LiveId" clId="{2597252C-BE7A-429B-93D9-DB93322F59AB}" dt="2022-05-10T14:02:21.944" v="6255" actId="12788"/>
          <ac:spMkLst>
            <pc:docMk/>
            <pc:sldMk cId="2246994220" sldId="777"/>
            <ac:spMk id="48" creationId="{C0D98A5E-FFAC-7DC2-8FBF-71A8E4E3C5F4}"/>
          </ac:spMkLst>
        </pc:spChg>
        <pc:spChg chg="add del mod">
          <ac:chgData name="Nguyen Chi Son" userId="606856d02e9d83ac" providerId="LiveId" clId="{2597252C-BE7A-429B-93D9-DB93322F59AB}" dt="2022-05-10T14:01:04.620" v="6202" actId="478"/>
          <ac:spMkLst>
            <pc:docMk/>
            <pc:sldMk cId="2246994220" sldId="777"/>
            <ac:spMk id="49" creationId="{4B679BBE-6B46-645E-DFB8-920364949E52}"/>
          </ac:spMkLst>
        </pc:spChg>
        <pc:spChg chg="add del mod">
          <ac:chgData name="Nguyen Chi Son" userId="606856d02e9d83ac" providerId="LiveId" clId="{2597252C-BE7A-429B-93D9-DB93322F59AB}" dt="2022-05-10T14:01:03.433" v="6201" actId="478"/>
          <ac:spMkLst>
            <pc:docMk/>
            <pc:sldMk cId="2246994220" sldId="777"/>
            <ac:spMk id="50" creationId="{A10FFE20-8262-E90D-C9BF-1494D814774C}"/>
          </ac:spMkLst>
        </pc:spChg>
        <pc:spChg chg="add mod">
          <ac:chgData name="Nguyen Chi Son" userId="606856d02e9d83ac" providerId="LiveId" clId="{2597252C-BE7A-429B-93D9-DB93322F59AB}" dt="2022-05-10T14:02:41.264" v="6258" actId="408"/>
          <ac:spMkLst>
            <pc:docMk/>
            <pc:sldMk cId="2246994220" sldId="777"/>
            <ac:spMk id="51" creationId="{93E4178E-6204-0B32-12BB-7023763447A2}"/>
          </ac:spMkLst>
        </pc:spChg>
        <pc:spChg chg="add mod">
          <ac:chgData name="Nguyen Chi Son" userId="606856d02e9d83ac" providerId="LiveId" clId="{2597252C-BE7A-429B-93D9-DB93322F59AB}" dt="2022-05-10T14:02:41.264" v="6258" actId="408"/>
          <ac:spMkLst>
            <pc:docMk/>
            <pc:sldMk cId="2246994220" sldId="777"/>
            <ac:spMk id="52" creationId="{0EFFBB7E-E750-9FE7-DE2B-29AD2E8C02B0}"/>
          </ac:spMkLst>
        </pc:spChg>
        <pc:spChg chg="add mod">
          <ac:chgData name="Nguyen Chi Son" userId="606856d02e9d83ac" providerId="LiveId" clId="{2597252C-BE7A-429B-93D9-DB93322F59AB}" dt="2022-05-10T14:02:41.264" v="6258" actId="408"/>
          <ac:spMkLst>
            <pc:docMk/>
            <pc:sldMk cId="2246994220" sldId="777"/>
            <ac:spMk id="53" creationId="{B875EB1C-5624-E18B-7870-D4D61FF3FFB1}"/>
          </ac:spMkLst>
        </pc:spChg>
        <pc:spChg chg="add mod">
          <ac:chgData name="Nguyen Chi Son" userId="606856d02e9d83ac" providerId="LiveId" clId="{2597252C-BE7A-429B-93D9-DB93322F59AB}" dt="2022-05-10T14:02:35.871" v="6257" actId="554"/>
          <ac:spMkLst>
            <pc:docMk/>
            <pc:sldMk cId="2246994220" sldId="777"/>
            <ac:spMk id="54" creationId="{AABA7813-E3B0-CA28-1D4D-AE5A37420A74}"/>
          </ac:spMkLst>
        </pc:spChg>
        <pc:spChg chg="add del mod">
          <ac:chgData name="Nguyen Chi Son" userId="606856d02e9d83ac" providerId="LiveId" clId="{2597252C-BE7A-429B-93D9-DB93322F59AB}" dt="2022-05-10T14:00:38.537" v="6191" actId="478"/>
          <ac:spMkLst>
            <pc:docMk/>
            <pc:sldMk cId="2246994220" sldId="777"/>
            <ac:spMk id="55" creationId="{5897EBDE-FDBA-453E-7B63-F0ADAF0CC0F2}"/>
          </ac:spMkLst>
        </pc:spChg>
        <pc:spChg chg="add del mod">
          <ac:chgData name="Nguyen Chi Son" userId="606856d02e9d83ac" providerId="LiveId" clId="{2597252C-BE7A-429B-93D9-DB93322F59AB}" dt="2022-05-10T14:00:23.885" v="6183" actId="478"/>
          <ac:spMkLst>
            <pc:docMk/>
            <pc:sldMk cId="2246994220" sldId="777"/>
            <ac:spMk id="56" creationId="{E4FA7BDA-7714-6D1A-7852-5EDA36E00146}"/>
          </ac:spMkLst>
        </pc:spChg>
        <pc:spChg chg="add del mod">
          <ac:chgData name="Nguyen Chi Son" userId="606856d02e9d83ac" providerId="LiveId" clId="{2597252C-BE7A-429B-93D9-DB93322F59AB}" dt="2022-05-10T14:00:23.040" v="6182" actId="478"/>
          <ac:spMkLst>
            <pc:docMk/>
            <pc:sldMk cId="2246994220" sldId="777"/>
            <ac:spMk id="57" creationId="{2CFA2744-6CF0-4211-78EF-C3B91FC746C4}"/>
          </ac:spMkLst>
        </pc:spChg>
        <pc:spChg chg="add del mod">
          <ac:chgData name="Nguyen Chi Son" userId="606856d02e9d83ac" providerId="LiveId" clId="{2597252C-BE7A-429B-93D9-DB93322F59AB}" dt="2022-05-10T14:00:21.932" v="6181" actId="478"/>
          <ac:spMkLst>
            <pc:docMk/>
            <pc:sldMk cId="2246994220" sldId="777"/>
            <ac:spMk id="58" creationId="{9C1693C4-3B22-1CE7-DD20-797DD7E0CE41}"/>
          </ac:spMkLst>
        </pc:spChg>
        <pc:spChg chg="add del mod">
          <ac:chgData name="Nguyen Chi Son" userId="606856d02e9d83ac" providerId="LiveId" clId="{2597252C-BE7A-429B-93D9-DB93322F59AB}" dt="2022-05-10T14:00:19.861" v="6179" actId="478"/>
          <ac:spMkLst>
            <pc:docMk/>
            <pc:sldMk cId="2246994220" sldId="777"/>
            <ac:spMk id="59" creationId="{FCB0438B-8A24-E0AF-AD54-7346F10B3F77}"/>
          </ac:spMkLst>
        </pc:spChg>
        <pc:spChg chg="add del mod">
          <ac:chgData name="Nguyen Chi Son" userId="606856d02e9d83ac" providerId="LiveId" clId="{2597252C-BE7A-429B-93D9-DB93322F59AB}" dt="2022-05-10T14:00:20.622" v="6180" actId="478"/>
          <ac:spMkLst>
            <pc:docMk/>
            <pc:sldMk cId="2246994220" sldId="777"/>
            <ac:spMk id="60" creationId="{7998C1D7-F270-0B15-54D2-22F35059029A}"/>
          </ac:spMkLst>
        </pc:spChg>
        <pc:spChg chg="add mod">
          <ac:chgData name="Nguyen Chi Son" userId="606856d02e9d83ac" providerId="LiveId" clId="{2597252C-BE7A-429B-93D9-DB93322F59AB}" dt="2022-05-10T14:02:58.761" v="6264" actId="1036"/>
          <ac:spMkLst>
            <pc:docMk/>
            <pc:sldMk cId="2246994220" sldId="777"/>
            <ac:spMk id="61" creationId="{AC323E4F-41F7-5633-2B2B-F1BE7C613272}"/>
          </ac:spMkLst>
        </pc:spChg>
        <pc:spChg chg="add mod">
          <ac:chgData name="Nguyen Chi Son" userId="606856d02e9d83ac" providerId="LiveId" clId="{2597252C-BE7A-429B-93D9-DB93322F59AB}" dt="2022-05-10T14:04:07.399" v="6281" actId="1035"/>
          <ac:spMkLst>
            <pc:docMk/>
            <pc:sldMk cId="2246994220" sldId="777"/>
            <ac:spMk id="63" creationId="{8BB7EF13-0B00-990C-FF26-8DBAE524AD1B}"/>
          </ac:spMkLst>
        </pc:spChg>
        <pc:spChg chg="add mod">
          <ac:chgData name="Nguyen Chi Son" userId="606856d02e9d83ac" providerId="LiveId" clId="{2597252C-BE7A-429B-93D9-DB93322F59AB}" dt="2022-05-10T14:04:08.554" v="6288" actId="1035"/>
          <ac:spMkLst>
            <pc:docMk/>
            <pc:sldMk cId="2246994220" sldId="777"/>
            <ac:spMk id="64" creationId="{C56247E3-4109-2A48-C999-19A7AAC49913}"/>
          </ac:spMkLst>
        </pc:spChg>
        <pc:spChg chg="add mod">
          <ac:chgData name="Nguyen Chi Son" userId="606856d02e9d83ac" providerId="LiveId" clId="{2597252C-BE7A-429B-93D9-DB93322F59AB}" dt="2022-05-10T14:03:22.695" v="6267" actId="571"/>
          <ac:spMkLst>
            <pc:docMk/>
            <pc:sldMk cId="2246994220" sldId="777"/>
            <ac:spMk id="65" creationId="{28D02E18-9A62-127B-9772-DB5E811CECF9}"/>
          </ac:spMkLst>
        </pc:spChg>
        <pc:spChg chg="add mod">
          <ac:chgData name="Nguyen Chi Son" userId="606856d02e9d83ac" providerId="LiveId" clId="{2597252C-BE7A-429B-93D9-DB93322F59AB}" dt="2022-05-10T14:03:28.758" v="6268" actId="571"/>
          <ac:spMkLst>
            <pc:docMk/>
            <pc:sldMk cId="2246994220" sldId="777"/>
            <ac:spMk id="66" creationId="{0FC1DF95-0B64-844E-3CBE-EAA7B88839B2}"/>
          </ac:spMkLst>
        </pc:spChg>
        <pc:spChg chg="add mod">
          <ac:chgData name="Nguyen Chi Son" userId="606856d02e9d83ac" providerId="LiveId" clId="{2597252C-BE7A-429B-93D9-DB93322F59AB}" dt="2022-05-10T14:03:35.431" v="6269" actId="571"/>
          <ac:spMkLst>
            <pc:docMk/>
            <pc:sldMk cId="2246994220" sldId="777"/>
            <ac:spMk id="67" creationId="{EB81ACA0-91B5-7859-9829-DEC18CC65B16}"/>
          </ac:spMkLst>
        </pc:spChg>
        <pc:spChg chg="add mod">
          <ac:chgData name="Nguyen Chi Son" userId="606856d02e9d83ac" providerId="LiveId" clId="{2597252C-BE7A-429B-93D9-DB93322F59AB}" dt="2022-05-10T14:07:40.240" v="6586" actId="20577"/>
          <ac:spMkLst>
            <pc:docMk/>
            <pc:sldMk cId="2246994220" sldId="777"/>
            <ac:spMk id="70" creationId="{D3933081-0870-9883-7475-E85F45A5F73C}"/>
          </ac:spMkLst>
        </pc:spChg>
        <pc:spChg chg="add mod">
          <ac:chgData name="Nguyen Chi Son" userId="606856d02e9d83ac" providerId="LiveId" clId="{2597252C-BE7A-429B-93D9-DB93322F59AB}" dt="2022-05-10T14:05:31.552" v="6330" actId="1035"/>
          <ac:spMkLst>
            <pc:docMk/>
            <pc:sldMk cId="2246994220" sldId="777"/>
            <ac:spMk id="71" creationId="{E1BC523E-3D57-1417-BB3F-DC67C8108E9E}"/>
          </ac:spMkLst>
        </pc:spChg>
        <pc:graphicFrameChg chg="del">
          <ac:chgData name="Nguyen Chi Son" userId="606856d02e9d83ac" providerId="LiveId" clId="{2597252C-BE7A-429B-93D9-DB93322F59AB}" dt="2022-05-10T13:53:36.357" v="5376" actId="478"/>
          <ac:graphicFrameMkLst>
            <pc:docMk/>
            <pc:sldMk cId="2246994220" sldId="777"/>
            <ac:graphicFrameMk id="23" creationId="{7C3FD459-AAC3-BD8D-046E-8BD79423931B}"/>
          </ac:graphicFrameMkLst>
        </pc:graphicFrameChg>
        <pc:graphicFrameChg chg="add mod">
          <ac:chgData name="Nguyen Chi Son" userId="606856d02e9d83ac" providerId="LiveId" clId="{2597252C-BE7A-429B-93D9-DB93322F59AB}" dt="2022-05-10T14:08:06.522" v="6591" actId="1076"/>
          <ac:graphicFrameMkLst>
            <pc:docMk/>
            <pc:sldMk cId="2246994220" sldId="777"/>
            <ac:graphicFrameMk id="72" creationId="{389493BE-A178-AA4E-2B72-6CFBCF25577E}"/>
          </ac:graphicFrameMkLst>
        </pc:graphicFrameChg>
        <pc:picChg chg="add mod">
          <ac:chgData name="Nguyen Chi Son" userId="606856d02e9d83ac" providerId="LiveId" clId="{2597252C-BE7A-429B-93D9-DB93322F59AB}" dt="2022-05-10T13:57:26.321" v="5986" actId="1035"/>
          <ac:picMkLst>
            <pc:docMk/>
            <pc:sldMk cId="2246994220" sldId="777"/>
            <ac:picMk id="3" creationId="{50C0350E-84ED-3870-8B15-75C7D0A5782A}"/>
          </ac:picMkLst>
        </pc:picChg>
        <pc:picChg chg="del">
          <ac:chgData name="Nguyen Chi Son" userId="606856d02e9d83ac" providerId="LiveId" clId="{2597252C-BE7A-429B-93D9-DB93322F59AB}" dt="2022-05-10T13:53:36.357" v="5376" actId="478"/>
          <ac:picMkLst>
            <pc:docMk/>
            <pc:sldMk cId="2246994220" sldId="777"/>
            <ac:picMk id="6" creationId="{5F247A21-5FA3-4AC7-A429-97D3AFAD4B1B}"/>
          </ac:picMkLst>
        </pc:picChg>
        <pc:picChg chg="del">
          <ac:chgData name="Nguyen Chi Son" userId="606856d02e9d83ac" providerId="LiveId" clId="{2597252C-BE7A-429B-93D9-DB93322F59AB}" dt="2022-05-10T13:53:36.357" v="5376" actId="478"/>
          <ac:picMkLst>
            <pc:docMk/>
            <pc:sldMk cId="2246994220" sldId="777"/>
            <ac:picMk id="22" creationId="{93222A87-91ED-4181-B1B0-A0B0D9FE2D30}"/>
          </ac:picMkLst>
        </pc:picChg>
        <pc:cxnChg chg="del">
          <ac:chgData name="Nguyen Chi Son" userId="606856d02e9d83ac" providerId="LiveId" clId="{2597252C-BE7A-429B-93D9-DB93322F59AB}" dt="2022-05-10T13:53:36.357" v="5376" actId="478"/>
          <ac:cxnSpMkLst>
            <pc:docMk/>
            <pc:sldMk cId="2246994220" sldId="777"/>
            <ac:cxnSpMk id="8" creationId="{46ECD3DC-B938-4C39-8E4A-82C99166371D}"/>
          </ac:cxnSpMkLst>
        </pc:cxnChg>
        <pc:cxnChg chg="add del mod">
          <ac:chgData name="Nguyen Chi Son" userId="606856d02e9d83ac" providerId="LiveId" clId="{2597252C-BE7A-429B-93D9-DB93322F59AB}" dt="2022-05-10T14:00:18.882" v="6178" actId="478"/>
          <ac:cxnSpMkLst>
            <pc:docMk/>
            <pc:sldMk cId="2246994220" sldId="777"/>
            <ac:cxnSpMk id="17" creationId="{0E6EB8D4-E546-8D77-4672-83A5566F1A6B}"/>
          </ac:cxnSpMkLst>
        </pc:cxnChg>
        <pc:cxnChg chg="add mod">
          <ac:chgData name="Nguyen Chi Son" userId="606856d02e9d83ac" providerId="LiveId" clId="{2597252C-BE7A-429B-93D9-DB93322F59AB}" dt="2022-05-10T14:01:57.041" v="6234" actId="465"/>
          <ac:cxnSpMkLst>
            <pc:docMk/>
            <pc:sldMk cId="2246994220" sldId="777"/>
            <ac:cxnSpMk id="18" creationId="{85194890-79FF-B576-127D-F91310A79B21}"/>
          </ac:cxnSpMkLst>
        </pc:cxnChg>
        <pc:cxnChg chg="add mod">
          <ac:chgData name="Nguyen Chi Son" userId="606856d02e9d83ac" providerId="LiveId" clId="{2597252C-BE7A-429B-93D9-DB93322F59AB}" dt="2022-05-10T14:01:57.041" v="6234" actId="465"/>
          <ac:cxnSpMkLst>
            <pc:docMk/>
            <pc:sldMk cId="2246994220" sldId="777"/>
            <ac:cxnSpMk id="20" creationId="{18AD3A36-9CD3-11B2-9283-17C74BDC59B9}"/>
          </ac:cxnSpMkLst>
        </pc:cxnChg>
        <pc:cxnChg chg="del">
          <ac:chgData name="Nguyen Chi Son" userId="606856d02e9d83ac" providerId="LiveId" clId="{2597252C-BE7A-429B-93D9-DB93322F59AB}" dt="2022-05-10T13:53:36.357" v="5376" actId="478"/>
          <ac:cxnSpMkLst>
            <pc:docMk/>
            <pc:sldMk cId="2246994220" sldId="777"/>
            <ac:cxnSpMk id="24" creationId="{F21BDA72-869D-4250-88C3-F2480ADEC55F}"/>
          </ac:cxnSpMkLst>
        </pc:cxnChg>
        <pc:cxnChg chg="add mod">
          <ac:chgData name="Nguyen Chi Son" userId="606856d02e9d83ac" providerId="LiveId" clId="{2597252C-BE7A-429B-93D9-DB93322F59AB}" dt="2022-05-10T14:01:57.041" v="6234" actId="465"/>
          <ac:cxnSpMkLst>
            <pc:docMk/>
            <pc:sldMk cId="2246994220" sldId="777"/>
            <ac:cxnSpMk id="28" creationId="{B218D6F4-49F1-139E-27F2-D6E468EA8F59}"/>
          </ac:cxnSpMkLst>
        </pc:cxnChg>
        <pc:cxnChg chg="add mod">
          <ac:chgData name="Nguyen Chi Son" userId="606856d02e9d83ac" providerId="LiveId" clId="{2597252C-BE7A-429B-93D9-DB93322F59AB}" dt="2022-05-10T14:01:57.041" v="6234" actId="465"/>
          <ac:cxnSpMkLst>
            <pc:docMk/>
            <pc:sldMk cId="2246994220" sldId="777"/>
            <ac:cxnSpMk id="29" creationId="{73B4388A-8A9C-7022-7352-4EC88216B9AD}"/>
          </ac:cxnSpMkLst>
        </pc:cxnChg>
        <pc:cxnChg chg="add mod">
          <ac:chgData name="Nguyen Chi Son" userId="606856d02e9d83ac" providerId="LiveId" clId="{2597252C-BE7A-429B-93D9-DB93322F59AB}" dt="2022-05-10T14:01:44.455" v="6233" actId="1036"/>
          <ac:cxnSpMkLst>
            <pc:docMk/>
            <pc:sldMk cId="2246994220" sldId="777"/>
            <ac:cxnSpMk id="30" creationId="{4BAE1519-83C4-C85A-0B69-E87DB76B312C}"/>
          </ac:cxnSpMkLst>
        </pc:cxnChg>
        <pc:cxnChg chg="add mod">
          <ac:chgData name="Nguyen Chi Son" userId="606856d02e9d83ac" providerId="LiveId" clId="{2597252C-BE7A-429B-93D9-DB93322F59AB}" dt="2022-05-10T14:01:37.967" v="6207" actId="408"/>
          <ac:cxnSpMkLst>
            <pc:docMk/>
            <pc:sldMk cId="2246994220" sldId="777"/>
            <ac:cxnSpMk id="31" creationId="{71A6166B-279B-15FA-808A-30DD034AF14F}"/>
          </ac:cxnSpMkLst>
        </pc:cxnChg>
        <pc:cxnChg chg="add mod">
          <ac:chgData name="Nguyen Chi Son" userId="606856d02e9d83ac" providerId="LiveId" clId="{2597252C-BE7A-429B-93D9-DB93322F59AB}" dt="2022-05-10T14:01:37.967" v="6207" actId="408"/>
          <ac:cxnSpMkLst>
            <pc:docMk/>
            <pc:sldMk cId="2246994220" sldId="777"/>
            <ac:cxnSpMk id="32" creationId="{EFA71C93-E4DF-C965-4382-FF9C85AAEF5B}"/>
          </ac:cxnSpMkLst>
        </pc:cxnChg>
        <pc:cxnChg chg="add mod">
          <ac:chgData name="Nguyen Chi Son" userId="606856d02e9d83ac" providerId="LiveId" clId="{2597252C-BE7A-429B-93D9-DB93322F59AB}" dt="2022-05-10T14:01:37.967" v="6207" actId="408"/>
          <ac:cxnSpMkLst>
            <pc:docMk/>
            <pc:sldMk cId="2246994220" sldId="777"/>
            <ac:cxnSpMk id="33" creationId="{0871B35D-66AD-0D98-38E3-116ED1C738F3}"/>
          </ac:cxnSpMkLst>
        </pc:cxnChg>
        <pc:cxnChg chg="add mod">
          <ac:chgData name="Nguyen Chi Son" userId="606856d02e9d83ac" providerId="LiveId" clId="{2597252C-BE7A-429B-93D9-DB93322F59AB}" dt="2022-05-10T14:01:37.967" v="6207" actId="408"/>
          <ac:cxnSpMkLst>
            <pc:docMk/>
            <pc:sldMk cId="2246994220" sldId="777"/>
            <ac:cxnSpMk id="34" creationId="{F493840C-3430-903A-1467-DEEC77765700}"/>
          </ac:cxnSpMkLst>
        </pc:cxnChg>
        <pc:cxnChg chg="add mod">
          <ac:chgData name="Nguyen Chi Son" userId="606856d02e9d83ac" providerId="LiveId" clId="{2597252C-BE7A-429B-93D9-DB93322F59AB}" dt="2022-05-10T14:01:27.711" v="6206" actId="1076"/>
          <ac:cxnSpMkLst>
            <pc:docMk/>
            <pc:sldMk cId="2246994220" sldId="777"/>
            <ac:cxnSpMk id="35" creationId="{6A39064E-8B67-0F45-36C0-0762435070BB}"/>
          </ac:cxnSpMkLst>
        </pc:cxnChg>
        <pc:cxnChg chg="add mod">
          <ac:chgData name="Nguyen Chi Son" userId="606856d02e9d83ac" providerId="LiveId" clId="{2597252C-BE7A-429B-93D9-DB93322F59AB}" dt="2022-05-10T13:58:31.229" v="6026" actId="1036"/>
          <ac:cxnSpMkLst>
            <pc:docMk/>
            <pc:sldMk cId="2246994220" sldId="777"/>
            <ac:cxnSpMk id="36" creationId="{AA051747-560A-87B6-BC52-CE1EA1D15A49}"/>
          </ac:cxnSpMkLst>
        </pc:cxnChg>
        <pc:cxnChg chg="add mod">
          <ac:chgData name="Nguyen Chi Son" userId="606856d02e9d83ac" providerId="LiveId" clId="{2597252C-BE7A-429B-93D9-DB93322F59AB}" dt="2022-05-10T13:59:49.544" v="6136" actId="14100"/>
          <ac:cxnSpMkLst>
            <pc:docMk/>
            <pc:sldMk cId="2246994220" sldId="777"/>
            <ac:cxnSpMk id="37" creationId="{560C8E6C-C7D2-BC76-5FF0-D812BB28CBF1}"/>
          </ac:cxnSpMkLst>
        </pc:cxnChg>
        <pc:cxnChg chg="add del mod">
          <ac:chgData name="Nguyen Chi Son" userId="606856d02e9d83ac" providerId="LiveId" clId="{2597252C-BE7A-429B-93D9-DB93322F59AB}" dt="2022-05-10T14:01:16.741" v="6204" actId="478"/>
          <ac:cxnSpMkLst>
            <pc:docMk/>
            <pc:sldMk cId="2246994220" sldId="777"/>
            <ac:cxnSpMk id="44" creationId="{A05CD8CD-05EF-0D2C-100D-4922307299FE}"/>
          </ac:cxnSpMkLst>
        </pc:cxnChg>
        <pc:cxnChg chg="add del mod">
          <ac:chgData name="Nguyen Chi Son" userId="606856d02e9d83ac" providerId="LiveId" clId="{2597252C-BE7A-429B-93D9-DB93322F59AB}" dt="2022-05-10T14:01:17.764" v="6205" actId="478"/>
          <ac:cxnSpMkLst>
            <pc:docMk/>
            <pc:sldMk cId="2246994220" sldId="777"/>
            <ac:cxnSpMk id="45" creationId="{8470529C-8A32-65A3-DD44-48FA41970CD7}"/>
          </ac:cxnSpMkLst>
        </pc:cxnChg>
        <pc:cxnChg chg="add del mod">
          <ac:chgData name="Nguyen Chi Son" userId="606856d02e9d83ac" providerId="LiveId" clId="{2597252C-BE7A-429B-93D9-DB93322F59AB}" dt="2022-05-10T14:00:18.138" v="6177" actId="478"/>
          <ac:cxnSpMkLst>
            <pc:docMk/>
            <pc:sldMk cId="2246994220" sldId="777"/>
            <ac:cxnSpMk id="62" creationId="{64639978-7485-AFA7-FBD0-D44947ED6775}"/>
          </ac:cxnSpMkLst>
        </pc:cxnChg>
        <pc:cxnChg chg="add mod ord">
          <ac:chgData name="Nguyen Chi Son" userId="606856d02e9d83ac" providerId="LiveId" clId="{2597252C-BE7A-429B-93D9-DB93322F59AB}" dt="2022-05-10T14:04:04.520" v="6275" actId="167"/>
          <ac:cxnSpMkLst>
            <pc:docMk/>
            <pc:sldMk cId="2246994220" sldId="777"/>
            <ac:cxnSpMk id="68" creationId="{6EF74052-0F7C-E733-3420-76453FE4118B}"/>
          </ac:cxnSpMkLst>
        </pc:cxnChg>
        <pc:cxnChg chg="add mod ord">
          <ac:chgData name="Nguyen Chi Son" userId="606856d02e9d83ac" providerId="LiveId" clId="{2597252C-BE7A-429B-93D9-DB93322F59AB}" dt="2022-05-10T14:04:21.750" v="6292" actId="167"/>
          <ac:cxnSpMkLst>
            <pc:docMk/>
            <pc:sldMk cId="2246994220" sldId="777"/>
            <ac:cxnSpMk id="69" creationId="{B464FBFD-36BC-D5AC-E7FA-E03555507F4D}"/>
          </ac:cxnSpMkLst>
        </pc:cxnChg>
      </pc:sldChg>
      <pc:sldChg chg="modSp mod">
        <pc:chgData name="Nguyen Chi Son" userId="606856d02e9d83ac" providerId="LiveId" clId="{2597252C-BE7A-429B-93D9-DB93322F59AB}" dt="2022-05-10T11:33:18.092" v="4988" actId="1036"/>
        <pc:sldMkLst>
          <pc:docMk/>
          <pc:sldMk cId="355541719" sldId="780"/>
        </pc:sldMkLst>
        <pc:spChg chg="mod">
          <ac:chgData name="Nguyen Chi Son" userId="606856d02e9d83ac" providerId="LiveId" clId="{2597252C-BE7A-429B-93D9-DB93322F59AB}" dt="2022-05-10T11:33:12.654" v="4963" actId="20577"/>
          <ac:spMkLst>
            <pc:docMk/>
            <pc:sldMk cId="355541719" sldId="780"/>
            <ac:spMk id="2" creationId="{DAF08EC2-5D0D-48D9-855C-A59C0E5ED55B}"/>
          </ac:spMkLst>
        </pc:spChg>
        <pc:spChg chg="mod">
          <ac:chgData name="Nguyen Chi Son" userId="606856d02e9d83ac" providerId="LiveId" clId="{2597252C-BE7A-429B-93D9-DB93322F59AB}" dt="2022-05-10T11:33:18.092" v="4988" actId="1036"/>
          <ac:spMkLst>
            <pc:docMk/>
            <pc:sldMk cId="355541719" sldId="780"/>
            <ac:spMk id="3" creationId="{8CD51C9F-FCB0-4185-93E6-835FC05E1B10}"/>
          </ac:spMkLst>
        </pc:spChg>
      </pc:sldChg>
      <pc:sldChg chg="addSp delSp modSp mod">
        <pc:chgData name="Nguyen Chi Son" userId="606856d02e9d83ac" providerId="LiveId" clId="{2597252C-BE7A-429B-93D9-DB93322F59AB}" dt="2022-05-10T10:29:00.361" v="1245" actId="207"/>
        <pc:sldMkLst>
          <pc:docMk/>
          <pc:sldMk cId="1219282801" sldId="781"/>
        </pc:sldMkLst>
        <pc:spChg chg="mod">
          <ac:chgData name="Nguyen Chi Son" userId="606856d02e9d83ac" providerId="LiveId" clId="{2597252C-BE7A-429B-93D9-DB93322F59AB}" dt="2022-05-10T10:24:08.188" v="318" actId="20577"/>
          <ac:spMkLst>
            <pc:docMk/>
            <pc:sldMk cId="1219282801" sldId="781"/>
            <ac:spMk id="2" creationId="{BA8A6260-CA4B-46A9-A06E-C71EE59E6992}"/>
          </ac:spMkLst>
        </pc:spChg>
        <pc:spChg chg="del">
          <ac:chgData name="Nguyen Chi Son" userId="606856d02e9d83ac" providerId="LiveId" clId="{2597252C-BE7A-429B-93D9-DB93322F59AB}" dt="2022-05-10T10:19:49.186" v="122" actId="478"/>
          <ac:spMkLst>
            <pc:docMk/>
            <pc:sldMk cId="1219282801" sldId="781"/>
            <ac:spMk id="8" creationId="{955B3B93-F524-912C-E6E6-03B5CA033821}"/>
          </ac:spMkLst>
        </pc:spChg>
        <pc:spChg chg="del">
          <ac:chgData name="Nguyen Chi Son" userId="606856d02e9d83ac" providerId="LiveId" clId="{2597252C-BE7A-429B-93D9-DB93322F59AB}" dt="2022-05-10T10:19:49.186" v="122" actId="478"/>
          <ac:spMkLst>
            <pc:docMk/>
            <pc:sldMk cId="1219282801" sldId="781"/>
            <ac:spMk id="9" creationId="{E599A9CF-04CF-48D0-93AF-AA1516C21AED}"/>
          </ac:spMkLst>
        </pc:spChg>
        <pc:spChg chg="mod">
          <ac:chgData name="Nguyen Chi Son" userId="606856d02e9d83ac" providerId="LiveId" clId="{2597252C-BE7A-429B-93D9-DB93322F59AB}" dt="2022-05-10T10:28:56.678" v="1244" actId="207"/>
          <ac:spMkLst>
            <pc:docMk/>
            <pc:sldMk cId="1219282801" sldId="781"/>
            <ac:spMk id="10" creationId="{3FD708EC-228F-67F0-E1BD-F5A363328896}"/>
          </ac:spMkLst>
        </pc:spChg>
        <pc:spChg chg="del">
          <ac:chgData name="Nguyen Chi Son" userId="606856d02e9d83ac" providerId="LiveId" clId="{2597252C-BE7A-429B-93D9-DB93322F59AB}" dt="2022-05-10T10:19:49.186" v="122" actId="478"/>
          <ac:spMkLst>
            <pc:docMk/>
            <pc:sldMk cId="1219282801" sldId="781"/>
            <ac:spMk id="11" creationId="{72086FFA-A4E4-43D5-877C-B63DBE3E10B8}"/>
          </ac:spMkLst>
        </pc:spChg>
        <pc:spChg chg="add mod">
          <ac:chgData name="Nguyen Chi Son" userId="606856d02e9d83ac" providerId="LiveId" clId="{2597252C-BE7A-429B-93D9-DB93322F59AB}" dt="2022-05-10T10:29:00.361" v="1245" actId="207"/>
          <ac:spMkLst>
            <pc:docMk/>
            <pc:sldMk cId="1219282801" sldId="781"/>
            <ac:spMk id="13" creationId="{6D13369A-D3BB-A532-C67C-F125BCF9463E}"/>
          </ac:spMkLst>
        </pc:spChg>
        <pc:graphicFrameChg chg="del">
          <ac:chgData name="Nguyen Chi Son" userId="606856d02e9d83ac" providerId="LiveId" clId="{2597252C-BE7A-429B-93D9-DB93322F59AB}" dt="2022-05-10T10:19:49.186" v="122" actId="478"/>
          <ac:graphicFrameMkLst>
            <pc:docMk/>
            <pc:sldMk cId="1219282801" sldId="781"/>
            <ac:graphicFrameMk id="5" creationId="{4F77B9F1-96C4-46D9-ADFD-BA23E1ECCE0E}"/>
          </ac:graphicFrameMkLst>
        </pc:graphicFrameChg>
        <pc:graphicFrameChg chg="del">
          <ac:chgData name="Nguyen Chi Son" userId="606856d02e9d83ac" providerId="LiveId" clId="{2597252C-BE7A-429B-93D9-DB93322F59AB}" dt="2022-05-10T10:19:49.186" v="122" actId="478"/>
          <ac:graphicFrameMkLst>
            <pc:docMk/>
            <pc:sldMk cId="1219282801" sldId="781"/>
            <ac:graphicFrameMk id="6" creationId="{2164F7F6-5116-43DA-B801-9947B714DAAC}"/>
          </ac:graphicFrameMkLst>
        </pc:graphicFrameChg>
        <pc:graphicFrameChg chg="del">
          <ac:chgData name="Nguyen Chi Son" userId="606856d02e9d83ac" providerId="LiveId" clId="{2597252C-BE7A-429B-93D9-DB93322F59AB}" dt="2022-05-10T10:19:49.186" v="122" actId="478"/>
          <ac:graphicFrameMkLst>
            <pc:docMk/>
            <pc:sldMk cId="1219282801" sldId="781"/>
            <ac:graphicFrameMk id="7" creationId="{596700B3-CED2-48E2-BFEF-9F6D56F05322}"/>
          </ac:graphicFrameMkLst>
        </pc:graphicFrameChg>
        <pc:picChg chg="add mod">
          <ac:chgData name="Nguyen Chi Son" userId="606856d02e9d83ac" providerId="LiveId" clId="{2597252C-BE7A-429B-93D9-DB93322F59AB}" dt="2022-05-10T10:28:22.285" v="1232" actId="1076"/>
          <ac:picMkLst>
            <pc:docMk/>
            <pc:sldMk cId="1219282801" sldId="781"/>
            <ac:picMk id="4" creationId="{0D0CC154-EC5F-1F05-1351-D77440F3D464}"/>
          </ac:picMkLst>
        </pc:picChg>
        <pc:picChg chg="del">
          <ac:chgData name="Nguyen Chi Son" userId="606856d02e9d83ac" providerId="LiveId" clId="{2597252C-BE7A-429B-93D9-DB93322F59AB}" dt="2022-05-10T10:19:49.186" v="122" actId="478"/>
          <ac:picMkLst>
            <pc:docMk/>
            <pc:sldMk cId="1219282801" sldId="781"/>
            <ac:picMk id="12" creationId="{8C4E97C3-F4E1-C0B0-16DA-B8FA083AC2F0}"/>
          </ac:picMkLst>
        </pc:picChg>
      </pc:sldChg>
      <pc:sldChg chg="addSp delSp modSp mod delAnim modAnim">
        <pc:chgData name="Nguyen Chi Son" userId="606856d02e9d83ac" providerId="LiveId" clId="{2597252C-BE7A-429B-93D9-DB93322F59AB}" dt="2022-05-10T14:28:45.468" v="9481"/>
        <pc:sldMkLst>
          <pc:docMk/>
          <pc:sldMk cId="3014091475" sldId="782"/>
        </pc:sldMkLst>
        <pc:spChg chg="mod">
          <ac:chgData name="Nguyen Chi Son" userId="606856d02e9d83ac" providerId="LiveId" clId="{2597252C-BE7A-429B-93D9-DB93322F59AB}" dt="2022-05-10T10:59:14.069" v="2724" actId="20577"/>
          <ac:spMkLst>
            <pc:docMk/>
            <pc:sldMk cId="3014091475" sldId="782"/>
            <ac:spMk id="2" creationId="{BA8A6260-CA4B-46A9-A06E-C71EE59E6992}"/>
          </ac:spMkLst>
        </pc:spChg>
        <pc:spChg chg="del">
          <ac:chgData name="Nguyen Chi Son" userId="606856d02e9d83ac" providerId="LiveId" clId="{2597252C-BE7A-429B-93D9-DB93322F59AB}" dt="2022-05-10T10:38:19.602" v="2617" actId="478"/>
          <ac:spMkLst>
            <pc:docMk/>
            <pc:sldMk cId="3014091475" sldId="782"/>
            <ac:spMk id="12" creationId="{CAC6F461-55C4-43A2-9ECA-C87005473EB8}"/>
          </ac:spMkLst>
        </pc:spChg>
        <pc:spChg chg="del">
          <ac:chgData name="Nguyen Chi Son" userId="606856d02e9d83ac" providerId="LiveId" clId="{2597252C-BE7A-429B-93D9-DB93322F59AB}" dt="2022-05-10T10:38:18.330" v="2616" actId="478"/>
          <ac:spMkLst>
            <pc:docMk/>
            <pc:sldMk cId="3014091475" sldId="782"/>
            <ac:spMk id="13" creationId="{9C931C15-612C-9208-4F04-621991E64600}"/>
          </ac:spMkLst>
        </pc:spChg>
        <pc:spChg chg="del">
          <ac:chgData name="Nguyen Chi Son" userId="606856d02e9d83ac" providerId="LiveId" clId="{2597252C-BE7A-429B-93D9-DB93322F59AB}" dt="2022-05-10T10:38:17.279" v="2615" actId="478"/>
          <ac:spMkLst>
            <pc:docMk/>
            <pc:sldMk cId="3014091475" sldId="782"/>
            <ac:spMk id="14" creationId="{3BF6A4EC-44C6-3B3B-9E68-BC4B4CB248FA}"/>
          </ac:spMkLst>
        </pc:spChg>
        <pc:spChg chg="del mod">
          <ac:chgData name="Nguyen Chi Son" userId="606856d02e9d83ac" providerId="LiveId" clId="{2597252C-BE7A-429B-93D9-DB93322F59AB}" dt="2022-05-10T10:59:46.490" v="2726" actId="478"/>
          <ac:spMkLst>
            <pc:docMk/>
            <pc:sldMk cId="3014091475" sldId="782"/>
            <ac:spMk id="16" creationId="{0119BE91-3FD4-9980-7595-365DEEE2A376}"/>
          </ac:spMkLst>
        </pc:spChg>
        <pc:spChg chg="add mod">
          <ac:chgData name="Nguyen Chi Son" userId="606856d02e9d83ac" providerId="LiveId" clId="{2597252C-BE7A-429B-93D9-DB93322F59AB}" dt="2022-05-10T11:11:03.108" v="2931" actId="1076"/>
          <ac:spMkLst>
            <pc:docMk/>
            <pc:sldMk cId="3014091475" sldId="782"/>
            <ac:spMk id="17" creationId="{DD6A3664-3EFB-DC6D-E871-D68ECF6B19F8}"/>
          </ac:spMkLst>
        </pc:spChg>
        <pc:spChg chg="add mod">
          <ac:chgData name="Nguyen Chi Son" userId="606856d02e9d83ac" providerId="LiveId" clId="{2597252C-BE7A-429B-93D9-DB93322F59AB}" dt="2022-05-10T11:11:19.435" v="2936" actId="1076"/>
          <ac:spMkLst>
            <pc:docMk/>
            <pc:sldMk cId="3014091475" sldId="782"/>
            <ac:spMk id="20" creationId="{9B0F4213-A693-8626-AAD1-8380A42E4638}"/>
          </ac:spMkLst>
        </pc:spChg>
        <pc:spChg chg="add mod">
          <ac:chgData name="Nguyen Chi Son" userId="606856d02e9d83ac" providerId="LiveId" clId="{2597252C-BE7A-429B-93D9-DB93322F59AB}" dt="2022-05-10T11:11:23.341" v="2937" actId="1076"/>
          <ac:spMkLst>
            <pc:docMk/>
            <pc:sldMk cId="3014091475" sldId="782"/>
            <ac:spMk id="22" creationId="{6DABCBD1-D8E4-E9DB-FF2E-1962493F31BA}"/>
          </ac:spMkLst>
        </pc:spChg>
        <pc:spChg chg="add del mod">
          <ac:chgData name="Nguyen Chi Son" userId="606856d02e9d83ac" providerId="LiveId" clId="{2597252C-BE7A-429B-93D9-DB93322F59AB}" dt="2022-05-10T11:00:21.333" v="2734" actId="478"/>
          <ac:spMkLst>
            <pc:docMk/>
            <pc:sldMk cId="3014091475" sldId="782"/>
            <ac:spMk id="24" creationId="{D64892D1-314B-4B82-C01A-DA8A049FDD36}"/>
          </ac:spMkLst>
        </pc:spChg>
        <pc:spChg chg="add del mod">
          <ac:chgData name="Nguyen Chi Son" userId="606856d02e9d83ac" providerId="LiveId" clId="{2597252C-BE7A-429B-93D9-DB93322F59AB}" dt="2022-05-10T11:00:21.333" v="2734" actId="478"/>
          <ac:spMkLst>
            <pc:docMk/>
            <pc:sldMk cId="3014091475" sldId="782"/>
            <ac:spMk id="25" creationId="{6A7333F8-CD1A-E104-1903-8BBA236ACFC5}"/>
          </ac:spMkLst>
        </pc:spChg>
        <pc:spChg chg="add del mod">
          <ac:chgData name="Nguyen Chi Son" userId="606856d02e9d83ac" providerId="LiveId" clId="{2597252C-BE7A-429B-93D9-DB93322F59AB}" dt="2022-05-10T11:00:21.333" v="2734" actId="478"/>
          <ac:spMkLst>
            <pc:docMk/>
            <pc:sldMk cId="3014091475" sldId="782"/>
            <ac:spMk id="27" creationId="{9C756398-3AC8-146C-5131-144A0D029B2C}"/>
          </ac:spMkLst>
        </pc:spChg>
        <pc:spChg chg="add del mod">
          <ac:chgData name="Nguyen Chi Son" userId="606856d02e9d83ac" providerId="LiveId" clId="{2597252C-BE7A-429B-93D9-DB93322F59AB}" dt="2022-05-10T11:00:21.333" v="2734" actId="478"/>
          <ac:spMkLst>
            <pc:docMk/>
            <pc:sldMk cId="3014091475" sldId="782"/>
            <ac:spMk id="28" creationId="{48A7E723-D5CC-6D34-15A1-940F1ADF0A5A}"/>
          </ac:spMkLst>
        </pc:spChg>
        <pc:spChg chg="add mod">
          <ac:chgData name="Nguyen Chi Son" userId="606856d02e9d83ac" providerId="LiveId" clId="{2597252C-BE7A-429B-93D9-DB93322F59AB}" dt="2022-05-10T11:08:58.159" v="2909" actId="1076"/>
          <ac:spMkLst>
            <pc:docMk/>
            <pc:sldMk cId="3014091475" sldId="782"/>
            <ac:spMk id="43" creationId="{30959D94-1C64-4FE0-F240-96090DB7A422}"/>
          </ac:spMkLst>
        </pc:spChg>
        <pc:spChg chg="add del mod">
          <ac:chgData name="Nguyen Chi Son" userId="606856d02e9d83ac" providerId="LiveId" clId="{2597252C-BE7A-429B-93D9-DB93322F59AB}" dt="2022-05-10T11:06:07.977" v="2839" actId="478"/>
          <ac:spMkLst>
            <pc:docMk/>
            <pc:sldMk cId="3014091475" sldId="782"/>
            <ac:spMk id="44" creationId="{EA63D0A6-53BF-9073-98C8-E726D27369B0}"/>
          </ac:spMkLst>
        </pc:spChg>
        <pc:spChg chg="add del mod">
          <ac:chgData name="Nguyen Chi Son" userId="606856d02e9d83ac" providerId="LiveId" clId="{2597252C-BE7A-429B-93D9-DB93322F59AB}" dt="2022-05-10T11:06:07.055" v="2838" actId="478"/>
          <ac:spMkLst>
            <pc:docMk/>
            <pc:sldMk cId="3014091475" sldId="782"/>
            <ac:spMk id="45" creationId="{D7E5906C-D718-7871-22AF-5DAAC97E1E1C}"/>
          </ac:spMkLst>
        </pc:spChg>
        <pc:spChg chg="add del mod">
          <ac:chgData name="Nguyen Chi Son" userId="606856d02e9d83ac" providerId="LiveId" clId="{2597252C-BE7A-429B-93D9-DB93322F59AB}" dt="2022-05-10T11:06:09.165" v="2840" actId="478"/>
          <ac:spMkLst>
            <pc:docMk/>
            <pc:sldMk cId="3014091475" sldId="782"/>
            <ac:spMk id="46" creationId="{D054108B-EC0E-66A5-B586-DF0399BA709F}"/>
          </ac:spMkLst>
        </pc:spChg>
        <pc:spChg chg="add del mod">
          <ac:chgData name="Nguyen Chi Son" userId="606856d02e9d83ac" providerId="LiveId" clId="{2597252C-BE7A-429B-93D9-DB93322F59AB}" dt="2022-05-10T11:06:10.149" v="2841" actId="478"/>
          <ac:spMkLst>
            <pc:docMk/>
            <pc:sldMk cId="3014091475" sldId="782"/>
            <ac:spMk id="47" creationId="{0442BD2D-61A3-9C1B-E63E-A9ABA28D4CDE}"/>
          </ac:spMkLst>
        </pc:spChg>
        <pc:spChg chg="add del mod">
          <ac:chgData name="Nguyen Chi Son" userId="606856d02e9d83ac" providerId="LiveId" clId="{2597252C-BE7A-429B-93D9-DB93322F59AB}" dt="2022-05-10T11:06:13.165" v="2843" actId="478"/>
          <ac:spMkLst>
            <pc:docMk/>
            <pc:sldMk cId="3014091475" sldId="782"/>
            <ac:spMk id="48" creationId="{F57E3B4E-4402-A1FC-00CF-EB69D14E31EE}"/>
          </ac:spMkLst>
        </pc:spChg>
        <pc:spChg chg="add mod">
          <ac:chgData name="Nguyen Chi Son" userId="606856d02e9d83ac" providerId="LiveId" clId="{2597252C-BE7A-429B-93D9-DB93322F59AB}" dt="2022-05-10T11:03:25.498" v="2815" actId="1076"/>
          <ac:spMkLst>
            <pc:docMk/>
            <pc:sldMk cId="3014091475" sldId="782"/>
            <ac:spMk id="49" creationId="{23A2A7FC-0198-5EE4-EB7A-892A646DCC5A}"/>
          </ac:spMkLst>
        </pc:spChg>
        <pc:spChg chg="add mod">
          <ac:chgData name="Nguyen Chi Son" userId="606856d02e9d83ac" providerId="LiveId" clId="{2597252C-BE7A-429B-93D9-DB93322F59AB}" dt="2022-05-10T11:08:31.472" v="2905" actId="1036"/>
          <ac:spMkLst>
            <pc:docMk/>
            <pc:sldMk cId="3014091475" sldId="782"/>
            <ac:spMk id="50" creationId="{4DAEA2B5-667A-067D-998F-144CC0BD2572}"/>
          </ac:spMkLst>
        </pc:spChg>
        <pc:spChg chg="add del mod">
          <ac:chgData name="Nguyen Chi Son" userId="606856d02e9d83ac" providerId="LiveId" clId="{2597252C-BE7A-429B-93D9-DB93322F59AB}" dt="2022-05-10T11:07:36.021" v="2877" actId="478"/>
          <ac:spMkLst>
            <pc:docMk/>
            <pc:sldMk cId="3014091475" sldId="782"/>
            <ac:spMk id="51" creationId="{ACD24BDD-7513-14E9-1912-C6FCEF4B9C47}"/>
          </ac:spMkLst>
        </pc:spChg>
        <pc:spChg chg="add del mod">
          <ac:chgData name="Nguyen Chi Son" userId="606856d02e9d83ac" providerId="LiveId" clId="{2597252C-BE7A-429B-93D9-DB93322F59AB}" dt="2022-05-10T11:07:36.021" v="2877" actId="478"/>
          <ac:spMkLst>
            <pc:docMk/>
            <pc:sldMk cId="3014091475" sldId="782"/>
            <ac:spMk id="52" creationId="{6B64B39C-3474-D455-D24C-995582157858}"/>
          </ac:spMkLst>
        </pc:spChg>
        <pc:spChg chg="add del mod">
          <ac:chgData name="Nguyen Chi Son" userId="606856d02e9d83ac" providerId="LiveId" clId="{2597252C-BE7A-429B-93D9-DB93322F59AB}" dt="2022-05-10T11:07:36.021" v="2877" actId="478"/>
          <ac:spMkLst>
            <pc:docMk/>
            <pc:sldMk cId="3014091475" sldId="782"/>
            <ac:spMk id="53" creationId="{43CA033C-3A94-3D04-BA5E-A91AEFA323AD}"/>
          </ac:spMkLst>
        </pc:spChg>
        <pc:spChg chg="add del mod">
          <ac:chgData name="Nguyen Chi Son" userId="606856d02e9d83ac" providerId="LiveId" clId="{2597252C-BE7A-429B-93D9-DB93322F59AB}" dt="2022-05-10T11:07:36.021" v="2877" actId="478"/>
          <ac:spMkLst>
            <pc:docMk/>
            <pc:sldMk cId="3014091475" sldId="782"/>
            <ac:spMk id="54" creationId="{6F1FF4D2-2A65-9974-F044-DC903F9E4103}"/>
          </ac:spMkLst>
        </pc:spChg>
        <pc:spChg chg="add mod">
          <ac:chgData name="Nguyen Chi Son" userId="606856d02e9d83ac" providerId="LiveId" clId="{2597252C-BE7A-429B-93D9-DB93322F59AB}" dt="2022-05-10T11:07:27.365" v="2876" actId="1038"/>
          <ac:spMkLst>
            <pc:docMk/>
            <pc:sldMk cId="3014091475" sldId="782"/>
            <ac:spMk id="55" creationId="{3629CAFF-95F2-4CA3-5E71-7405E923B84E}"/>
          </ac:spMkLst>
        </pc:spChg>
        <pc:spChg chg="add del mod">
          <ac:chgData name="Nguyen Chi Son" userId="606856d02e9d83ac" providerId="LiveId" clId="{2597252C-BE7A-429B-93D9-DB93322F59AB}" dt="2022-05-10T11:06:44.695" v="2849" actId="478"/>
          <ac:spMkLst>
            <pc:docMk/>
            <pc:sldMk cId="3014091475" sldId="782"/>
            <ac:spMk id="56" creationId="{E82E8DA0-8F93-EEB9-0F6B-A90DEA5403AC}"/>
          </ac:spMkLst>
        </pc:spChg>
        <pc:spChg chg="add del mod">
          <ac:chgData name="Nguyen Chi Son" userId="606856d02e9d83ac" providerId="LiveId" clId="{2597252C-BE7A-429B-93D9-DB93322F59AB}" dt="2022-05-10T11:06:46.195" v="2850" actId="478"/>
          <ac:spMkLst>
            <pc:docMk/>
            <pc:sldMk cId="3014091475" sldId="782"/>
            <ac:spMk id="57" creationId="{BEBCC6D2-AB7C-652C-8BE1-7101AFCA5621}"/>
          </ac:spMkLst>
        </pc:spChg>
        <pc:spChg chg="add del mod">
          <ac:chgData name="Nguyen Chi Son" userId="606856d02e9d83ac" providerId="LiveId" clId="{2597252C-BE7A-429B-93D9-DB93322F59AB}" dt="2022-05-10T11:06:47.335" v="2851" actId="478"/>
          <ac:spMkLst>
            <pc:docMk/>
            <pc:sldMk cId="3014091475" sldId="782"/>
            <ac:spMk id="58" creationId="{C3F9ED54-BCB0-C479-BCCF-767AA95B7883}"/>
          </ac:spMkLst>
        </pc:spChg>
        <pc:spChg chg="add del mod">
          <ac:chgData name="Nguyen Chi Son" userId="606856d02e9d83ac" providerId="LiveId" clId="{2597252C-BE7A-429B-93D9-DB93322F59AB}" dt="2022-05-10T11:06:49.257" v="2852" actId="478"/>
          <ac:spMkLst>
            <pc:docMk/>
            <pc:sldMk cId="3014091475" sldId="782"/>
            <ac:spMk id="59" creationId="{9C891DF1-0FCC-7C60-31ED-ACFF0D80E57F}"/>
          </ac:spMkLst>
        </pc:spChg>
        <pc:spChg chg="add del mod">
          <ac:chgData name="Nguyen Chi Son" userId="606856d02e9d83ac" providerId="LiveId" clId="{2597252C-BE7A-429B-93D9-DB93322F59AB}" dt="2022-05-10T11:03:18.483" v="2814" actId="478"/>
          <ac:spMkLst>
            <pc:docMk/>
            <pc:sldMk cId="3014091475" sldId="782"/>
            <ac:spMk id="60" creationId="{16B7900F-7C7B-ED9A-0D79-DCCFAF5208E4}"/>
          </ac:spMkLst>
        </pc:spChg>
        <pc:spChg chg="add del mod">
          <ac:chgData name="Nguyen Chi Son" userId="606856d02e9d83ac" providerId="LiveId" clId="{2597252C-BE7A-429B-93D9-DB93322F59AB}" dt="2022-05-10T11:03:17.092" v="2813" actId="478"/>
          <ac:spMkLst>
            <pc:docMk/>
            <pc:sldMk cId="3014091475" sldId="782"/>
            <ac:spMk id="61" creationId="{9202C190-4CFE-778C-97AC-162ED7D55569}"/>
          </ac:spMkLst>
        </pc:spChg>
        <pc:spChg chg="add mod">
          <ac:chgData name="Nguyen Chi Son" userId="606856d02e9d83ac" providerId="LiveId" clId="{2597252C-BE7A-429B-93D9-DB93322F59AB}" dt="2022-05-10T11:03:25.498" v="2815" actId="1076"/>
          <ac:spMkLst>
            <pc:docMk/>
            <pc:sldMk cId="3014091475" sldId="782"/>
            <ac:spMk id="62" creationId="{0C86A3D7-D580-F11C-4B36-EEEBB92CA6FA}"/>
          </ac:spMkLst>
        </pc:spChg>
        <pc:spChg chg="add mod">
          <ac:chgData name="Nguyen Chi Son" userId="606856d02e9d83ac" providerId="LiveId" clId="{2597252C-BE7A-429B-93D9-DB93322F59AB}" dt="2022-05-10T11:05:57.243" v="2833" actId="1076"/>
          <ac:spMkLst>
            <pc:docMk/>
            <pc:sldMk cId="3014091475" sldId="782"/>
            <ac:spMk id="63" creationId="{D9157F3B-5F4D-3D54-ECB5-55D9CF18E027}"/>
          </ac:spMkLst>
        </pc:spChg>
        <pc:spChg chg="add del mod">
          <ac:chgData name="Nguyen Chi Son" userId="606856d02e9d83ac" providerId="LiveId" clId="{2597252C-BE7A-429B-93D9-DB93322F59AB}" dt="2022-05-10T11:06:49.257" v="2852" actId="478"/>
          <ac:spMkLst>
            <pc:docMk/>
            <pc:sldMk cId="3014091475" sldId="782"/>
            <ac:spMk id="66" creationId="{9C8F695F-F7C4-A050-F57E-F3C4A9333E1D}"/>
          </ac:spMkLst>
        </pc:spChg>
        <pc:spChg chg="add del mod">
          <ac:chgData name="Nguyen Chi Son" userId="606856d02e9d83ac" providerId="LiveId" clId="{2597252C-BE7A-429B-93D9-DB93322F59AB}" dt="2022-05-10T11:07:36.021" v="2877" actId="478"/>
          <ac:spMkLst>
            <pc:docMk/>
            <pc:sldMk cId="3014091475" sldId="782"/>
            <ac:spMk id="67" creationId="{217479D8-CA08-13FA-5609-B3CA86EB760D}"/>
          </ac:spMkLst>
        </pc:spChg>
        <pc:spChg chg="add mod">
          <ac:chgData name="Nguyen Chi Son" userId="606856d02e9d83ac" providerId="LiveId" clId="{2597252C-BE7A-429B-93D9-DB93322F59AB}" dt="2022-05-10T11:07:27.365" v="2876" actId="1038"/>
          <ac:spMkLst>
            <pc:docMk/>
            <pc:sldMk cId="3014091475" sldId="782"/>
            <ac:spMk id="68" creationId="{188E8E03-6B15-9ADA-E61D-CE2DDA95D8CA}"/>
          </ac:spMkLst>
        </pc:spChg>
        <pc:spChg chg="add mod">
          <ac:chgData name="Nguyen Chi Son" userId="606856d02e9d83ac" providerId="LiveId" clId="{2597252C-BE7A-429B-93D9-DB93322F59AB}" dt="2022-05-10T11:07:27.365" v="2876" actId="1038"/>
          <ac:spMkLst>
            <pc:docMk/>
            <pc:sldMk cId="3014091475" sldId="782"/>
            <ac:spMk id="69" creationId="{047438EB-A924-2E1D-BD61-339D8EB80914}"/>
          </ac:spMkLst>
        </pc:spChg>
        <pc:spChg chg="add mod">
          <ac:chgData name="Nguyen Chi Son" userId="606856d02e9d83ac" providerId="LiveId" clId="{2597252C-BE7A-429B-93D9-DB93322F59AB}" dt="2022-05-10T11:07:27.365" v="2876" actId="1038"/>
          <ac:spMkLst>
            <pc:docMk/>
            <pc:sldMk cId="3014091475" sldId="782"/>
            <ac:spMk id="70" creationId="{AD70CB73-8470-44CF-1903-5F541248F943}"/>
          </ac:spMkLst>
        </pc:spChg>
        <pc:spChg chg="add mod">
          <ac:chgData name="Nguyen Chi Son" userId="606856d02e9d83ac" providerId="LiveId" clId="{2597252C-BE7A-429B-93D9-DB93322F59AB}" dt="2022-05-10T11:07:27.365" v="2876" actId="1038"/>
          <ac:spMkLst>
            <pc:docMk/>
            <pc:sldMk cId="3014091475" sldId="782"/>
            <ac:spMk id="71" creationId="{549847DD-8D27-F63E-450B-360CBD829838}"/>
          </ac:spMkLst>
        </pc:spChg>
        <pc:spChg chg="add del mod">
          <ac:chgData name="Nguyen Chi Son" userId="606856d02e9d83ac" providerId="LiveId" clId="{2597252C-BE7A-429B-93D9-DB93322F59AB}" dt="2022-05-10T14:27:53.144" v="9471" actId="478"/>
          <ac:spMkLst>
            <pc:docMk/>
            <pc:sldMk cId="3014091475" sldId="782"/>
            <ac:spMk id="72" creationId="{7EE40F0F-C8D1-551C-8F69-441EBCB8ECB8}"/>
          </ac:spMkLst>
        </pc:spChg>
        <pc:spChg chg="add mod">
          <ac:chgData name="Nguyen Chi Son" userId="606856d02e9d83ac" providerId="LiveId" clId="{2597252C-BE7A-429B-93D9-DB93322F59AB}" dt="2022-05-10T11:08:31.472" v="2905" actId="1036"/>
          <ac:spMkLst>
            <pc:docMk/>
            <pc:sldMk cId="3014091475" sldId="782"/>
            <ac:spMk id="73" creationId="{2288ADC7-5FA5-7EFD-B338-868D94ABF76E}"/>
          </ac:spMkLst>
        </pc:spChg>
        <pc:spChg chg="add mod">
          <ac:chgData name="Nguyen Chi Son" userId="606856d02e9d83ac" providerId="LiveId" clId="{2597252C-BE7A-429B-93D9-DB93322F59AB}" dt="2022-05-10T11:08:31.472" v="2905" actId="1036"/>
          <ac:spMkLst>
            <pc:docMk/>
            <pc:sldMk cId="3014091475" sldId="782"/>
            <ac:spMk id="74" creationId="{2692E08D-EEE2-6258-26DB-59C50BAA79E7}"/>
          </ac:spMkLst>
        </pc:spChg>
        <pc:spChg chg="add mod">
          <ac:chgData name="Nguyen Chi Son" userId="606856d02e9d83ac" providerId="LiveId" clId="{2597252C-BE7A-429B-93D9-DB93322F59AB}" dt="2022-05-10T11:08:31.472" v="2905" actId="1036"/>
          <ac:spMkLst>
            <pc:docMk/>
            <pc:sldMk cId="3014091475" sldId="782"/>
            <ac:spMk id="75" creationId="{8CE3ADDC-4FD2-9C68-B67A-9F9C28FEE4EF}"/>
          </ac:spMkLst>
        </pc:spChg>
        <pc:spChg chg="add mod">
          <ac:chgData name="Nguyen Chi Son" userId="606856d02e9d83ac" providerId="LiveId" clId="{2597252C-BE7A-429B-93D9-DB93322F59AB}" dt="2022-05-10T11:08:31.472" v="2905" actId="1036"/>
          <ac:spMkLst>
            <pc:docMk/>
            <pc:sldMk cId="3014091475" sldId="782"/>
            <ac:spMk id="76" creationId="{F854DA7E-CEDD-FC4E-1A85-7DCE208F5131}"/>
          </ac:spMkLst>
        </pc:spChg>
        <pc:spChg chg="add mod">
          <ac:chgData name="Nguyen Chi Son" userId="606856d02e9d83ac" providerId="LiveId" clId="{2597252C-BE7A-429B-93D9-DB93322F59AB}" dt="2022-05-10T11:08:31.472" v="2905" actId="1036"/>
          <ac:spMkLst>
            <pc:docMk/>
            <pc:sldMk cId="3014091475" sldId="782"/>
            <ac:spMk id="77" creationId="{61CF6EE7-143F-A3BB-CD7B-B15C36DA4F5C}"/>
          </ac:spMkLst>
        </pc:spChg>
        <pc:spChg chg="add mod">
          <ac:chgData name="Nguyen Chi Son" userId="606856d02e9d83ac" providerId="LiveId" clId="{2597252C-BE7A-429B-93D9-DB93322F59AB}" dt="2022-05-10T11:10:37.874" v="2926" actId="1037"/>
          <ac:spMkLst>
            <pc:docMk/>
            <pc:sldMk cId="3014091475" sldId="782"/>
            <ac:spMk id="78" creationId="{231CAF42-FB8B-FC5E-2EB5-5418304BCDBE}"/>
          </ac:spMkLst>
        </pc:spChg>
        <pc:spChg chg="add mod">
          <ac:chgData name="Nguyen Chi Son" userId="606856d02e9d83ac" providerId="LiveId" clId="{2597252C-BE7A-429B-93D9-DB93322F59AB}" dt="2022-05-10T11:09:19.393" v="2912" actId="571"/>
          <ac:spMkLst>
            <pc:docMk/>
            <pc:sldMk cId="3014091475" sldId="782"/>
            <ac:spMk id="79" creationId="{1F74FA10-7665-04AD-65BA-8F23FB886012}"/>
          </ac:spMkLst>
        </pc:spChg>
        <pc:spChg chg="add mod">
          <ac:chgData name="Nguyen Chi Son" userId="606856d02e9d83ac" providerId="LiveId" clId="{2597252C-BE7A-429B-93D9-DB93322F59AB}" dt="2022-05-10T11:09:29.486" v="2913" actId="571"/>
          <ac:spMkLst>
            <pc:docMk/>
            <pc:sldMk cId="3014091475" sldId="782"/>
            <ac:spMk id="80" creationId="{6E8F6998-4AD4-54A5-1FDB-1E79911D7C4D}"/>
          </ac:spMkLst>
        </pc:spChg>
        <pc:spChg chg="add mod">
          <ac:chgData name="Nguyen Chi Son" userId="606856d02e9d83ac" providerId="LiveId" clId="{2597252C-BE7A-429B-93D9-DB93322F59AB}" dt="2022-05-10T11:09:35.236" v="2914" actId="571"/>
          <ac:spMkLst>
            <pc:docMk/>
            <pc:sldMk cId="3014091475" sldId="782"/>
            <ac:spMk id="81" creationId="{399D99A2-1ADD-2225-F7C6-F6AB8EC06C22}"/>
          </ac:spMkLst>
        </pc:spChg>
        <pc:spChg chg="add mod">
          <ac:chgData name="Nguyen Chi Son" userId="606856d02e9d83ac" providerId="LiveId" clId="{2597252C-BE7A-429B-93D9-DB93322F59AB}" dt="2022-05-10T11:09:44.517" v="2915" actId="571"/>
          <ac:spMkLst>
            <pc:docMk/>
            <pc:sldMk cId="3014091475" sldId="782"/>
            <ac:spMk id="82" creationId="{5B4C56C9-E8C4-BAFF-702F-DBB5CAB449DD}"/>
          </ac:spMkLst>
        </pc:spChg>
        <pc:spChg chg="add mod">
          <ac:chgData name="Nguyen Chi Son" userId="606856d02e9d83ac" providerId="LiveId" clId="{2597252C-BE7A-429B-93D9-DB93322F59AB}" dt="2022-05-10T11:09:57.235" v="2916" actId="571"/>
          <ac:spMkLst>
            <pc:docMk/>
            <pc:sldMk cId="3014091475" sldId="782"/>
            <ac:spMk id="83" creationId="{57A84E4B-E8DD-0AF7-74F9-2D4B5F6DDEA9}"/>
          </ac:spMkLst>
        </pc:spChg>
        <pc:graphicFrameChg chg="del">
          <ac:chgData name="Nguyen Chi Son" userId="606856d02e9d83ac" providerId="LiveId" clId="{2597252C-BE7A-429B-93D9-DB93322F59AB}" dt="2022-05-10T10:38:17.279" v="2615" actId="478"/>
          <ac:graphicFrameMkLst>
            <pc:docMk/>
            <pc:sldMk cId="3014091475" sldId="782"/>
            <ac:graphicFrameMk id="9" creationId="{5C0A4534-B3B9-450D-A1D7-0B99D9DA0F6B}"/>
          </ac:graphicFrameMkLst>
        </pc:graphicFrameChg>
        <pc:graphicFrameChg chg="del">
          <ac:chgData name="Nguyen Chi Son" userId="606856d02e9d83ac" providerId="LiveId" clId="{2597252C-BE7A-429B-93D9-DB93322F59AB}" dt="2022-05-10T10:38:17.279" v="2615" actId="478"/>
          <ac:graphicFrameMkLst>
            <pc:docMk/>
            <pc:sldMk cId="3014091475" sldId="782"/>
            <ac:graphicFrameMk id="15" creationId="{44436E0A-85A4-10BF-B5CE-56FC49539F26}"/>
          </ac:graphicFrameMkLst>
        </pc:graphicFrameChg>
        <pc:picChg chg="add mod">
          <ac:chgData name="Nguyen Chi Son" userId="606856d02e9d83ac" providerId="LiveId" clId="{2597252C-BE7A-429B-93D9-DB93322F59AB}" dt="2022-05-10T14:26:58.965" v="9470" actId="1076"/>
          <ac:picMkLst>
            <pc:docMk/>
            <pc:sldMk cId="3014091475" sldId="782"/>
            <ac:picMk id="4" creationId="{5026E324-DFDD-0C76-FA74-87FE9448A3E6}"/>
          </ac:picMkLst>
        </pc:picChg>
        <pc:picChg chg="del">
          <ac:chgData name="Nguyen Chi Son" userId="606856d02e9d83ac" providerId="LiveId" clId="{2597252C-BE7A-429B-93D9-DB93322F59AB}" dt="2022-05-10T10:38:20.154" v="2618" actId="478"/>
          <ac:picMkLst>
            <pc:docMk/>
            <pc:sldMk cId="3014091475" sldId="782"/>
            <ac:picMk id="11" creationId="{05D96BD5-9C07-6F23-61E0-2C40A94E1053}"/>
          </ac:picMkLst>
        </pc:picChg>
        <pc:picChg chg="add del mod">
          <ac:chgData name="Nguyen Chi Son" userId="606856d02e9d83ac" providerId="LiveId" clId="{2597252C-BE7A-429B-93D9-DB93322F59AB}" dt="2022-05-10T11:00:10.208" v="2728" actId="478"/>
          <ac:picMkLst>
            <pc:docMk/>
            <pc:sldMk cId="3014091475" sldId="782"/>
            <ac:picMk id="19" creationId="{1EC5F715-62A6-9C80-7D89-4D48F33EEC2A}"/>
          </ac:picMkLst>
        </pc:picChg>
        <pc:picChg chg="add del mod">
          <ac:chgData name="Nguyen Chi Son" userId="606856d02e9d83ac" providerId="LiveId" clId="{2597252C-BE7A-429B-93D9-DB93322F59AB}" dt="2022-05-10T11:00:18.817" v="2732" actId="478"/>
          <ac:picMkLst>
            <pc:docMk/>
            <pc:sldMk cId="3014091475" sldId="782"/>
            <ac:picMk id="21" creationId="{B155DD75-E96F-9420-12DC-AC0CB095C442}"/>
          </ac:picMkLst>
        </pc:picChg>
        <pc:picChg chg="add del mod">
          <ac:chgData name="Nguyen Chi Son" userId="606856d02e9d83ac" providerId="LiveId" clId="{2597252C-BE7A-429B-93D9-DB93322F59AB}" dt="2022-05-10T11:00:19.239" v="2733" actId="478"/>
          <ac:picMkLst>
            <pc:docMk/>
            <pc:sldMk cId="3014091475" sldId="782"/>
            <ac:picMk id="23" creationId="{95C32971-776B-A062-ACC7-6B01E26121D8}"/>
          </ac:picMkLst>
        </pc:picChg>
        <pc:cxnChg chg="add mod ord">
          <ac:chgData name="Nguyen Chi Son" userId="606856d02e9d83ac" providerId="LiveId" clId="{2597252C-BE7A-429B-93D9-DB93322F59AB}" dt="2022-05-10T11:10:36.234" v="2924" actId="167"/>
          <ac:cxnSpMkLst>
            <pc:docMk/>
            <pc:sldMk cId="3014091475" sldId="782"/>
            <ac:cxnSpMk id="6" creationId="{6D96FC0C-3DE0-5605-7B20-826EE790606C}"/>
          </ac:cxnSpMkLst>
        </pc:cxnChg>
        <pc:cxnChg chg="del">
          <ac:chgData name="Nguyen Chi Son" userId="606856d02e9d83ac" providerId="LiveId" clId="{2597252C-BE7A-429B-93D9-DB93322F59AB}" dt="2022-05-10T10:38:21.064" v="2619" actId="478"/>
          <ac:cxnSpMkLst>
            <pc:docMk/>
            <pc:sldMk cId="3014091475" sldId="782"/>
            <ac:cxnSpMk id="18" creationId="{1D24E2C5-5A0C-5B25-9E9D-9D5A81CD79B5}"/>
          </ac:cxnSpMkLst>
        </pc:cxnChg>
        <pc:cxnChg chg="add del mod">
          <ac:chgData name="Nguyen Chi Son" userId="606856d02e9d83ac" providerId="LiveId" clId="{2597252C-BE7A-429B-93D9-DB93322F59AB}" dt="2022-05-10T11:00:21.333" v="2734" actId="478"/>
          <ac:cxnSpMkLst>
            <pc:docMk/>
            <pc:sldMk cId="3014091475" sldId="782"/>
            <ac:cxnSpMk id="26" creationId="{2DA12F7E-526A-685E-4FE7-CCFF85969EBA}"/>
          </ac:cxnSpMkLst>
        </pc:cxnChg>
        <pc:cxnChg chg="add del mod">
          <ac:chgData name="Nguyen Chi Son" userId="606856d02e9d83ac" providerId="LiveId" clId="{2597252C-BE7A-429B-93D9-DB93322F59AB}" dt="2022-05-10T11:06:06.305" v="2837" actId="478"/>
          <ac:cxnSpMkLst>
            <pc:docMk/>
            <pc:sldMk cId="3014091475" sldId="782"/>
            <ac:cxnSpMk id="29" creationId="{4BAC57DA-AF6D-C20C-B75B-21E65A1F768D}"/>
          </ac:cxnSpMkLst>
        </pc:cxnChg>
        <pc:cxnChg chg="add mod">
          <ac:chgData name="Nguyen Chi Son" userId="606856d02e9d83ac" providerId="LiveId" clId="{2597252C-BE7A-429B-93D9-DB93322F59AB}" dt="2022-05-10T11:05:11.229" v="2819" actId="465"/>
          <ac:cxnSpMkLst>
            <pc:docMk/>
            <pc:sldMk cId="3014091475" sldId="782"/>
            <ac:cxnSpMk id="30" creationId="{46E13062-15FA-91D3-157F-C48E1BFB97C1}"/>
          </ac:cxnSpMkLst>
        </pc:cxnChg>
        <pc:cxnChg chg="add mod">
          <ac:chgData name="Nguyen Chi Son" userId="606856d02e9d83ac" providerId="LiveId" clId="{2597252C-BE7A-429B-93D9-DB93322F59AB}" dt="2022-05-10T11:05:11.229" v="2819" actId="465"/>
          <ac:cxnSpMkLst>
            <pc:docMk/>
            <pc:sldMk cId="3014091475" sldId="782"/>
            <ac:cxnSpMk id="31" creationId="{930F85FF-3484-51F4-4E67-4BF1B039D53F}"/>
          </ac:cxnSpMkLst>
        </pc:cxnChg>
        <pc:cxnChg chg="add mod">
          <ac:chgData name="Nguyen Chi Son" userId="606856d02e9d83ac" providerId="LiveId" clId="{2597252C-BE7A-429B-93D9-DB93322F59AB}" dt="2022-05-10T11:05:11.229" v="2819" actId="465"/>
          <ac:cxnSpMkLst>
            <pc:docMk/>
            <pc:sldMk cId="3014091475" sldId="782"/>
            <ac:cxnSpMk id="32" creationId="{2C33EA31-19EC-832F-DBD9-4215D488D2C2}"/>
          </ac:cxnSpMkLst>
        </pc:cxnChg>
        <pc:cxnChg chg="add mod">
          <ac:chgData name="Nguyen Chi Son" userId="606856d02e9d83ac" providerId="LiveId" clId="{2597252C-BE7A-429B-93D9-DB93322F59AB}" dt="2022-05-10T11:05:11.229" v="2819" actId="465"/>
          <ac:cxnSpMkLst>
            <pc:docMk/>
            <pc:sldMk cId="3014091475" sldId="782"/>
            <ac:cxnSpMk id="33" creationId="{F3B9E68E-6492-032F-CDA5-B202AFD4DF8C}"/>
          </ac:cxnSpMkLst>
        </pc:cxnChg>
        <pc:cxnChg chg="add mod">
          <ac:chgData name="Nguyen Chi Son" userId="606856d02e9d83ac" providerId="LiveId" clId="{2597252C-BE7A-429B-93D9-DB93322F59AB}" dt="2022-05-10T11:03:25.498" v="2815" actId="1076"/>
          <ac:cxnSpMkLst>
            <pc:docMk/>
            <pc:sldMk cId="3014091475" sldId="782"/>
            <ac:cxnSpMk id="34" creationId="{B7E86F14-FA11-043A-B9DB-B7244F3E42BB}"/>
          </ac:cxnSpMkLst>
        </pc:cxnChg>
        <pc:cxnChg chg="add mod">
          <ac:chgData name="Nguyen Chi Son" userId="606856d02e9d83ac" providerId="LiveId" clId="{2597252C-BE7A-429B-93D9-DB93322F59AB}" dt="2022-05-10T11:05:00.823" v="2818" actId="408"/>
          <ac:cxnSpMkLst>
            <pc:docMk/>
            <pc:sldMk cId="3014091475" sldId="782"/>
            <ac:cxnSpMk id="35" creationId="{12650A14-0DF3-79B0-9759-06268D2926FE}"/>
          </ac:cxnSpMkLst>
        </pc:cxnChg>
        <pc:cxnChg chg="add mod">
          <ac:chgData name="Nguyen Chi Son" userId="606856d02e9d83ac" providerId="LiveId" clId="{2597252C-BE7A-429B-93D9-DB93322F59AB}" dt="2022-05-10T11:05:00.823" v="2818" actId="408"/>
          <ac:cxnSpMkLst>
            <pc:docMk/>
            <pc:sldMk cId="3014091475" sldId="782"/>
            <ac:cxnSpMk id="36" creationId="{B4155A4C-10A7-26DA-EA76-5AB8A34D8152}"/>
          </ac:cxnSpMkLst>
        </pc:cxnChg>
        <pc:cxnChg chg="add mod">
          <ac:chgData name="Nguyen Chi Son" userId="606856d02e9d83ac" providerId="LiveId" clId="{2597252C-BE7A-429B-93D9-DB93322F59AB}" dt="2022-05-10T11:05:00.823" v="2818" actId="408"/>
          <ac:cxnSpMkLst>
            <pc:docMk/>
            <pc:sldMk cId="3014091475" sldId="782"/>
            <ac:cxnSpMk id="37" creationId="{59AC2609-5105-CCDF-4563-30845E13746C}"/>
          </ac:cxnSpMkLst>
        </pc:cxnChg>
        <pc:cxnChg chg="add mod">
          <ac:chgData name="Nguyen Chi Son" userId="606856d02e9d83ac" providerId="LiveId" clId="{2597252C-BE7A-429B-93D9-DB93322F59AB}" dt="2022-05-10T11:05:00.823" v="2818" actId="408"/>
          <ac:cxnSpMkLst>
            <pc:docMk/>
            <pc:sldMk cId="3014091475" sldId="782"/>
            <ac:cxnSpMk id="38" creationId="{0EA085DA-C887-513E-E595-54651A04801C}"/>
          </ac:cxnSpMkLst>
        </pc:cxnChg>
        <pc:cxnChg chg="add mod">
          <ac:chgData name="Nguyen Chi Son" userId="606856d02e9d83ac" providerId="LiveId" clId="{2597252C-BE7A-429B-93D9-DB93322F59AB}" dt="2022-05-10T11:03:25.498" v="2815" actId="1076"/>
          <ac:cxnSpMkLst>
            <pc:docMk/>
            <pc:sldMk cId="3014091475" sldId="782"/>
            <ac:cxnSpMk id="39" creationId="{92313AE1-E77E-DCD7-5A8F-650111E8789D}"/>
          </ac:cxnSpMkLst>
        </pc:cxnChg>
        <pc:cxnChg chg="add mod">
          <ac:chgData name="Nguyen Chi Son" userId="606856d02e9d83ac" providerId="LiveId" clId="{2597252C-BE7A-429B-93D9-DB93322F59AB}" dt="2022-05-10T11:03:25.498" v="2815" actId="1076"/>
          <ac:cxnSpMkLst>
            <pc:docMk/>
            <pc:sldMk cId="3014091475" sldId="782"/>
            <ac:cxnSpMk id="40" creationId="{50E98EB3-137C-6BA2-399D-21EFF3CF3176}"/>
          </ac:cxnSpMkLst>
        </pc:cxnChg>
        <pc:cxnChg chg="add mod">
          <ac:chgData name="Nguyen Chi Son" userId="606856d02e9d83ac" providerId="LiveId" clId="{2597252C-BE7A-429B-93D9-DB93322F59AB}" dt="2022-05-10T11:03:25.498" v="2815" actId="1076"/>
          <ac:cxnSpMkLst>
            <pc:docMk/>
            <pc:sldMk cId="3014091475" sldId="782"/>
            <ac:cxnSpMk id="41" creationId="{F78968DB-ACF6-45AF-23A8-4407A21BE639}"/>
          </ac:cxnSpMkLst>
        </pc:cxnChg>
        <pc:cxnChg chg="add del mod">
          <ac:chgData name="Nguyen Chi Son" userId="606856d02e9d83ac" providerId="LiveId" clId="{2597252C-BE7A-429B-93D9-DB93322F59AB}" dt="2022-05-10T11:06:05.009" v="2836" actId="478"/>
          <ac:cxnSpMkLst>
            <pc:docMk/>
            <pc:sldMk cId="3014091475" sldId="782"/>
            <ac:cxnSpMk id="42" creationId="{44F4C0E6-CA27-F31F-425A-8C35E89E48C8}"/>
          </ac:cxnSpMkLst>
        </pc:cxnChg>
        <pc:cxnChg chg="add mod">
          <ac:chgData name="Nguyen Chi Son" userId="606856d02e9d83ac" providerId="LiveId" clId="{2597252C-BE7A-429B-93D9-DB93322F59AB}" dt="2022-05-10T11:05:00.823" v="2818" actId="408"/>
          <ac:cxnSpMkLst>
            <pc:docMk/>
            <pc:sldMk cId="3014091475" sldId="782"/>
            <ac:cxnSpMk id="64" creationId="{BD5A81A2-FBF9-88B3-81F6-28E0A21F832D}"/>
          </ac:cxnSpMkLst>
        </pc:cxnChg>
        <pc:cxnChg chg="add mod">
          <ac:chgData name="Nguyen Chi Son" userId="606856d02e9d83ac" providerId="LiveId" clId="{2597252C-BE7A-429B-93D9-DB93322F59AB}" dt="2022-05-10T11:05:11.229" v="2819" actId="465"/>
          <ac:cxnSpMkLst>
            <pc:docMk/>
            <pc:sldMk cId="3014091475" sldId="782"/>
            <ac:cxnSpMk id="65" creationId="{32239710-7CBD-0085-9DA3-23727E57493D}"/>
          </ac:cxnSpMkLst>
        </pc:cxnChg>
        <pc:cxnChg chg="add mod">
          <ac:chgData name="Nguyen Chi Son" userId="606856d02e9d83ac" providerId="LiveId" clId="{2597252C-BE7A-429B-93D9-DB93322F59AB}" dt="2022-05-10T11:10:46.655" v="2929" actId="14100"/>
          <ac:cxnSpMkLst>
            <pc:docMk/>
            <pc:sldMk cId="3014091475" sldId="782"/>
            <ac:cxnSpMk id="84" creationId="{5D6DC388-79AE-CF9A-8A41-A80B2BB9AEA1}"/>
          </ac:cxnSpMkLst>
        </pc:cxnChg>
        <pc:cxnChg chg="add del mod">
          <ac:chgData name="Nguyen Chi Son" userId="606856d02e9d83ac" providerId="LiveId" clId="{2597252C-BE7A-429B-93D9-DB93322F59AB}" dt="2022-05-10T11:24:53.671" v="4634"/>
          <ac:cxnSpMkLst>
            <pc:docMk/>
            <pc:sldMk cId="3014091475" sldId="782"/>
            <ac:cxnSpMk id="87" creationId="{C8F89B40-79EC-3D2B-73B9-AE8903366F48}"/>
          </ac:cxnSpMkLst>
        </pc:cxnChg>
      </pc:sldChg>
      <pc:sldChg chg="del">
        <pc:chgData name="Nguyen Chi Son" userId="606856d02e9d83ac" providerId="LiveId" clId="{2597252C-BE7A-429B-93D9-DB93322F59AB}" dt="2022-05-10T11:11:53.122" v="2938" actId="47"/>
        <pc:sldMkLst>
          <pc:docMk/>
          <pc:sldMk cId="3514233349" sldId="783"/>
        </pc:sldMkLst>
      </pc:sldChg>
      <pc:sldChg chg="addSp delSp modSp mod delAnim modAnim">
        <pc:chgData name="Nguyen Chi Son" userId="606856d02e9d83ac" providerId="LiveId" clId="{2597252C-BE7A-429B-93D9-DB93322F59AB}" dt="2022-05-10T14:33:00.394" v="9560"/>
        <pc:sldMkLst>
          <pc:docMk/>
          <pc:sldMk cId="3278121036" sldId="785"/>
        </pc:sldMkLst>
        <pc:spChg chg="del">
          <ac:chgData name="Nguyen Chi Son" userId="606856d02e9d83ac" providerId="LiveId" clId="{2597252C-BE7A-429B-93D9-DB93322F59AB}" dt="2022-05-10T14:08:39.003" v="6592" actId="478"/>
          <ac:spMkLst>
            <pc:docMk/>
            <pc:sldMk cId="3278121036" sldId="785"/>
            <ac:spMk id="16" creationId="{3D8285F7-5972-A463-C1EB-DC3F1FFE52A0}"/>
          </ac:spMkLst>
        </pc:spChg>
        <pc:spChg chg="del">
          <ac:chgData name="Nguyen Chi Son" userId="606856d02e9d83ac" providerId="LiveId" clId="{2597252C-BE7A-429B-93D9-DB93322F59AB}" dt="2022-05-10T14:08:39.003" v="6592" actId="478"/>
          <ac:spMkLst>
            <pc:docMk/>
            <pc:sldMk cId="3278121036" sldId="785"/>
            <ac:spMk id="18" creationId="{B3B0B2A1-6AD8-6BC0-A5D4-FD27F3C34484}"/>
          </ac:spMkLst>
        </pc:spChg>
        <pc:spChg chg="mod">
          <ac:chgData name="Nguyen Chi Son" userId="606856d02e9d83ac" providerId="LiveId" clId="{2597252C-BE7A-429B-93D9-DB93322F59AB}" dt="2022-05-10T14:11:20.539" v="7619" actId="20577"/>
          <ac:spMkLst>
            <pc:docMk/>
            <pc:sldMk cId="3278121036" sldId="785"/>
            <ac:spMk id="19" creationId="{9C339D16-68E4-43C4-A62E-D0146138D23B}"/>
          </ac:spMkLst>
        </pc:spChg>
        <pc:spChg chg="add mod">
          <ac:chgData name="Nguyen Chi Son" userId="606856d02e9d83ac" providerId="LiveId" clId="{2597252C-BE7A-429B-93D9-DB93322F59AB}" dt="2022-05-10T14:16:25.210" v="8656" actId="58"/>
          <ac:spMkLst>
            <pc:docMk/>
            <pc:sldMk cId="3278121036" sldId="785"/>
            <ac:spMk id="20" creationId="{0934020B-1F3F-46A5-D540-CB1045B4A538}"/>
          </ac:spMkLst>
        </pc:spChg>
        <pc:spChg chg="del">
          <ac:chgData name="Nguyen Chi Son" userId="606856d02e9d83ac" providerId="LiveId" clId="{2597252C-BE7A-429B-93D9-DB93322F59AB}" dt="2022-05-10T14:08:39.003" v="6592" actId="478"/>
          <ac:spMkLst>
            <pc:docMk/>
            <pc:sldMk cId="3278121036" sldId="785"/>
            <ac:spMk id="21" creationId="{50CCF181-DD22-1EFD-8B79-74BB108C144B}"/>
          </ac:spMkLst>
        </pc:spChg>
        <pc:spChg chg="add mod">
          <ac:chgData name="Nguyen Chi Son" userId="606856d02e9d83ac" providerId="LiveId" clId="{2597252C-BE7A-429B-93D9-DB93322F59AB}" dt="2022-05-10T14:11:50.784" v="7645" actId="1035"/>
          <ac:spMkLst>
            <pc:docMk/>
            <pc:sldMk cId="3278121036" sldId="785"/>
            <ac:spMk id="23" creationId="{DF71E831-C932-0FED-E289-5B333C7ABB6D}"/>
          </ac:spMkLst>
        </pc:spChg>
        <pc:spChg chg="add mod">
          <ac:chgData name="Nguyen Chi Son" userId="606856d02e9d83ac" providerId="LiveId" clId="{2597252C-BE7A-429B-93D9-DB93322F59AB}" dt="2022-05-10T14:12:38.938" v="7949" actId="20577"/>
          <ac:spMkLst>
            <pc:docMk/>
            <pc:sldMk cId="3278121036" sldId="785"/>
            <ac:spMk id="25" creationId="{604F79D9-CBF1-74A6-09EC-CA1BF245464A}"/>
          </ac:spMkLst>
        </pc:spChg>
        <pc:spChg chg="del">
          <ac:chgData name="Nguyen Chi Son" userId="606856d02e9d83ac" providerId="LiveId" clId="{2597252C-BE7A-429B-93D9-DB93322F59AB}" dt="2022-05-10T14:08:39.003" v="6592" actId="478"/>
          <ac:spMkLst>
            <pc:docMk/>
            <pc:sldMk cId="3278121036" sldId="785"/>
            <ac:spMk id="26" creationId="{CD1D6AFE-9958-4D1E-9CD2-A14264240D52}"/>
          </ac:spMkLst>
        </pc:spChg>
        <pc:spChg chg="del">
          <ac:chgData name="Nguyen Chi Son" userId="606856d02e9d83ac" providerId="LiveId" clId="{2597252C-BE7A-429B-93D9-DB93322F59AB}" dt="2022-05-10T14:08:39.003" v="6592" actId="478"/>
          <ac:spMkLst>
            <pc:docMk/>
            <pc:sldMk cId="3278121036" sldId="785"/>
            <ac:spMk id="27" creationId="{DB6DD82A-4CA8-4623-BC36-43439A2C4434}"/>
          </ac:spMkLst>
        </pc:spChg>
        <pc:spChg chg="del">
          <ac:chgData name="Nguyen Chi Son" userId="606856d02e9d83ac" providerId="LiveId" clId="{2597252C-BE7A-429B-93D9-DB93322F59AB}" dt="2022-05-10T14:08:39.003" v="6592" actId="478"/>
          <ac:spMkLst>
            <pc:docMk/>
            <pc:sldMk cId="3278121036" sldId="785"/>
            <ac:spMk id="30" creationId="{838B18E4-DC53-B570-58C6-ECC3F5065557}"/>
          </ac:spMkLst>
        </pc:spChg>
        <pc:graphicFrameChg chg="del">
          <ac:chgData name="Nguyen Chi Son" userId="606856d02e9d83ac" providerId="LiveId" clId="{2597252C-BE7A-429B-93D9-DB93322F59AB}" dt="2022-05-10T14:08:39.003" v="6592" actId="478"/>
          <ac:graphicFrameMkLst>
            <pc:docMk/>
            <pc:sldMk cId="3278121036" sldId="785"/>
            <ac:graphicFrameMk id="17" creationId="{BEF7788B-8DC8-5B4D-A0BA-E73F3E50DB3B}"/>
          </ac:graphicFrameMkLst>
        </pc:graphicFrameChg>
        <pc:graphicFrameChg chg="add del mod">
          <ac:chgData name="Nguyen Chi Son" userId="606856d02e9d83ac" providerId="LiveId" clId="{2597252C-BE7A-429B-93D9-DB93322F59AB}" dt="2022-05-10T14:11:53.652" v="7646" actId="478"/>
          <ac:graphicFrameMkLst>
            <pc:docMk/>
            <pc:sldMk cId="3278121036" sldId="785"/>
            <ac:graphicFrameMk id="28" creationId="{47A5B1E9-C6E9-A689-9966-0001A71A52EE}"/>
          </ac:graphicFrameMkLst>
        </pc:graphicFrameChg>
        <pc:picChg chg="add mod">
          <ac:chgData name="Nguyen Chi Son" userId="606856d02e9d83ac" providerId="LiveId" clId="{2597252C-BE7A-429B-93D9-DB93322F59AB}" dt="2022-05-10T14:11:24.282" v="7623" actId="1035"/>
          <ac:picMkLst>
            <pc:docMk/>
            <pc:sldMk cId="3278121036" sldId="785"/>
            <ac:picMk id="3" creationId="{0D99B733-80B0-5BC4-3E37-DBA8ABEEADCC}"/>
          </ac:picMkLst>
        </pc:picChg>
        <pc:picChg chg="del">
          <ac:chgData name="Nguyen Chi Son" userId="606856d02e9d83ac" providerId="LiveId" clId="{2597252C-BE7A-429B-93D9-DB93322F59AB}" dt="2022-05-10T14:08:39.003" v="6592" actId="478"/>
          <ac:picMkLst>
            <pc:docMk/>
            <pc:sldMk cId="3278121036" sldId="785"/>
            <ac:picMk id="6" creationId="{5F247A21-5FA3-4AC7-A429-97D3AFAD4B1B}"/>
          </ac:picMkLst>
        </pc:picChg>
        <pc:picChg chg="del">
          <ac:chgData name="Nguyen Chi Son" userId="606856d02e9d83ac" providerId="LiveId" clId="{2597252C-BE7A-429B-93D9-DB93322F59AB}" dt="2022-05-10T14:08:39.003" v="6592" actId="478"/>
          <ac:picMkLst>
            <pc:docMk/>
            <pc:sldMk cId="3278121036" sldId="785"/>
            <ac:picMk id="22" creationId="{93222A87-91ED-4181-B1B0-A0B0D9FE2D30}"/>
          </ac:picMkLst>
        </pc:picChg>
        <pc:cxnChg chg="add mod">
          <ac:chgData name="Nguyen Chi Son" userId="606856d02e9d83ac" providerId="LiveId" clId="{2597252C-BE7A-429B-93D9-DB93322F59AB}" dt="2022-05-10T14:16:52.922" v="8668" actId="1036"/>
          <ac:cxnSpMkLst>
            <pc:docMk/>
            <pc:sldMk cId="3278121036" sldId="785"/>
            <ac:cxnSpMk id="5" creationId="{1EEC6C7D-5691-17FA-122D-B6085E92555A}"/>
          </ac:cxnSpMkLst>
        </pc:cxnChg>
        <pc:cxnChg chg="del">
          <ac:chgData name="Nguyen Chi Son" userId="606856d02e9d83ac" providerId="LiveId" clId="{2597252C-BE7A-429B-93D9-DB93322F59AB}" dt="2022-05-10T14:08:39.003" v="6592" actId="478"/>
          <ac:cxnSpMkLst>
            <pc:docMk/>
            <pc:sldMk cId="3278121036" sldId="785"/>
            <ac:cxnSpMk id="8" creationId="{46ECD3DC-B938-4C39-8E4A-82C99166371D}"/>
          </ac:cxnSpMkLst>
        </pc:cxnChg>
        <pc:cxnChg chg="del">
          <ac:chgData name="Nguyen Chi Son" userId="606856d02e9d83ac" providerId="LiveId" clId="{2597252C-BE7A-429B-93D9-DB93322F59AB}" dt="2022-05-10T14:08:39.003" v="6592" actId="478"/>
          <ac:cxnSpMkLst>
            <pc:docMk/>
            <pc:sldMk cId="3278121036" sldId="785"/>
            <ac:cxnSpMk id="24" creationId="{F21BDA72-869D-4250-88C3-F2480ADEC55F}"/>
          </ac:cxnSpMkLst>
        </pc:cxnChg>
      </pc:sldChg>
      <pc:sldChg chg="del">
        <pc:chgData name="Nguyen Chi Son" userId="606856d02e9d83ac" providerId="LiveId" clId="{2597252C-BE7A-429B-93D9-DB93322F59AB}" dt="2022-05-10T14:25:41.468" v="9465" actId="47"/>
        <pc:sldMkLst>
          <pc:docMk/>
          <pc:sldMk cId="4062520160" sldId="786"/>
        </pc:sldMkLst>
      </pc:sldChg>
      <pc:sldChg chg="del">
        <pc:chgData name="Nguyen Chi Son" userId="606856d02e9d83ac" providerId="LiveId" clId="{2597252C-BE7A-429B-93D9-DB93322F59AB}" dt="2022-05-10T14:25:41.468" v="9465" actId="47"/>
        <pc:sldMkLst>
          <pc:docMk/>
          <pc:sldMk cId="2806807792" sldId="787"/>
        </pc:sldMkLst>
      </pc:sldChg>
      <pc:sldChg chg="del">
        <pc:chgData name="Nguyen Chi Son" userId="606856d02e9d83ac" providerId="LiveId" clId="{2597252C-BE7A-429B-93D9-DB93322F59AB}" dt="2022-05-10T14:25:41.468" v="9465" actId="47"/>
        <pc:sldMkLst>
          <pc:docMk/>
          <pc:sldMk cId="2750845603" sldId="788"/>
        </pc:sldMkLst>
      </pc:sldChg>
      <pc:sldChg chg="del">
        <pc:chgData name="Nguyen Chi Son" userId="606856d02e9d83ac" providerId="LiveId" clId="{2597252C-BE7A-429B-93D9-DB93322F59AB}" dt="2022-05-10T14:25:41.468" v="9465" actId="47"/>
        <pc:sldMkLst>
          <pc:docMk/>
          <pc:sldMk cId="1403186154" sldId="789"/>
        </pc:sldMkLst>
      </pc:sldChg>
      <pc:sldChg chg="del">
        <pc:chgData name="Nguyen Chi Son" userId="606856d02e9d83ac" providerId="LiveId" clId="{2597252C-BE7A-429B-93D9-DB93322F59AB}" dt="2022-05-10T14:25:41.468" v="9465" actId="47"/>
        <pc:sldMkLst>
          <pc:docMk/>
          <pc:sldMk cId="822980392" sldId="790"/>
        </pc:sldMkLst>
      </pc:sldChg>
      <pc:sldChg chg="modSp add modAnim">
        <pc:chgData name="Nguyen Chi Son" userId="606856d02e9d83ac" providerId="LiveId" clId="{2597252C-BE7A-429B-93D9-DB93322F59AB}" dt="2022-05-10T14:26:00.581" v="9467"/>
        <pc:sldMkLst>
          <pc:docMk/>
          <pc:sldMk cId="1008586418" sldId="791"/>
        </pc:sldMkLst>
        <pc:spChg chg="mod">
          <ac:chgData name="Nguyen Chi Son" userId="606856d02e9d83ac" providerId="LiveId" clId="{2597252C-BE7A-429B-93D9-DB93322F59AB}" dt="2022-05-10T10:37:32.257" v="2472" actId="20577"/>
          <ac:spMkLst>
            <pc:docMk/>
            <pc:sldMk cId="1008586418" sldId="791"/>
            <ac:spMk id="11" creationId="{CB9798D1-2A2A-6FF5-4ABE-E90F981A0FF3}"/>
          </ac:spMkLst>
        </pc:spChg>
      </pc:sldChg>
      <pc:sldChg chg="addSp delSp modSp add mod modAnim">
        <pc:chgData name="Nguyen Chi Son" userId="606856d02e9d83ac" providerId="LiveId" clId="{2597252C-BE7A-429B-93D9-DB93322F59AB}" dt="2022-05-10T14:29:11.532" v="9482"/>
        <pc:sldMkLst>
          <pc:docMk/>
          <pc:sldMk cId="3578155874" sldId="792"/>
        </pc:sldMkLst>
        <pc:spChg chg="mod">
          <ac:chgData name="Nguyen Chi Son" userId="606856d02e9d83ac" providerId="LiveId" clId="{2597252C-BE7A-429B-93D9-DB93322F59AB}" dt="2022-05-10T11:12:11.887" v="3037" actId="20577"/>
          <ac:spMkLst>
            <pc:docMk/>
            <pc:sldMk cId="3578155874" sldId="792"/>
            <ac:spMk id="2" creationId="{BA8A6260-CA4B-46A9-A06E-C71EE59E6992}"/>
          </ac:spMkLst>
        </pc:spChg>
        <pc:spChg chg="add mod">
          <ac:chgData name="Nguyen Chi Son" userId="606856d02e9d83ac" providerId="LiveId" clId="{2597252C-BE7A-429B-93D9-DB93322F59AB}" dt="2022-05-10T11:18:45.624" v="4132" actId="20577"/>
          <ac:spMkLst>
            <pc:docMk/>
            <pc:sldMk cId="3578155874" sldId="792"/>
            <ac:spMk id="6" creationId="{D3015E0F-F19A-8D88-78EF-81142AAABDD2}"/>
          </ac:spMkLst>
        </pc:spChg>
        <pc:spChg chg="add del mod">
          <ac:chgData name="Nguyen Chi Son" userId="606856d02e9d83ac" providerId="LiveId" clId="{2597252C-BE7A-429B-93D9-DB93322F59AB}" dt="2022-05-10T11:22:26.332" v="4406" actId="478"/>
          <ac:spMkLst>
            <pc:docMk/>
            <pc:sldMk cId="3578155874" sldId="792"/>
            <ac:spMk id="9" creationId="{B328CBAB-DF1D-3231-4893-62A8F3C3FDBE}"/>
          </ac:spMkLst>
        </pc:spChg>
        <pc:spChg chg="del">
          <ac:chgData name="Nguyen Chi Son" userId="606856d02e9d83ac" providerId="LiveId" clId="{2597252C-BE7A-429B-93D9-DB93322F59AB}" dt="2022-05-10T11:11:59.090" v="2941" actId="478"/>
          <ac:spMkLst>
            <pc:docMk/>
            <pc:sldMk cId="3578155874" sldId="792"/>
            <ac:spMk id="10" creationId="{3FD708EC-228F-67F0-E1BD-F5A363328896}"/>
          </ac:spMkLst>
        </pc:spChg>
        <pc:spChg chg="add mod">
          <ac:chgData name="Nguyen Chi Son" userId="606856d02e9d83ac" providerId="LiveId" clId="{2597252C-BE7A-429B-93D9-DB93322F59AB}" dt="2022-05-10T11:28:08.852" v="4679" actId="20577"/>
          <ac:spMkLst>
            <pc:docMk/>
            <pc:sldMk cId="3578155874" sldId="792"/>
            <ac:spMk id="11" creationId="{A269EF1A-934B-03C0-B80A-152110471396}"/>
          </ac:spMkLst>
        </pc:spChg>
        <pc:spChg chg="del">
          <ac:chgData name="Nguyen Chi Son" userId="606856d02e9d83ac" providerId="LiveId" clId="{2597252C-BE7A-429B-93D9-DB93322F59AB}" dt="2022-05-10T11:11:59.090" v="2941" actId="478"/>
          <ac:spMkLst>
            <pc:docMk/>
            <pc:sldMk cId="3578155874" sldId="792"/>
            <ac:spMk id="13" creationId="{6D13369A-D3BB-A532-C67C-F125BCF9463E}"/>
          </ac:spMkLst>
        </pc:spChg>
        <pc:graphicFrameChg chg="add mod">
          <ac:chgData name="Nguyen Chi Son" userId="606856d02e9d83ac" providerId="LiveId" clId="{2597252C-BE7A-429B-93D9-DB93322F59AB}" dt="2022-05-10T11:28:12.805" v="4688" actId="1035"/>
          <ac:graphicFrameMkLst>
            <pc:docMk/>
            <pc:sldMk cId="3578155874" sldId="792"/>
            <ac:graphicFrameMk id="12" creationId="{79D6A50B-04C6-09F8-2D0E-BDF0D9763F2E}"/>
          </ac:graphicFrameMkLst>
        </pc:graphicFrameChg>
        <pc:picChg chg="del">
          <ac:chgData name="Nguyen Chi Son" userId="606856d02e9d83ac" providerId="LiveId" clId="{2597252C-BE7A-429B-93D9-DB93322F59AB}" dt="2022-05-10T11:11:57.903" v="2940" actId="478"/>
          <ac:picMkLst>
            <pc:docMk/>
            <pc:sldMk cId="3578155874" sldId="792"/>
            <ac:picMk id="4" creationId="{0D0CC154-EC5F-1F05-1351-D77440F3D464}"/>
          </ac:picMkLst>
        </pc:picChg>
        <pc:picChg chg="add mod">
          <ac:chgData name="Nguyen Chi Son" userId="606856d02e9d83ac" providerId="LiveId" clId="{2597252C-BE7A-429B-93D9-DB93322F59AB}" dt="2022-05-10T11:18:47.327" v="4134" actId="1076"/>
          <ac:picMkLst>
            <pc:docMk/>
            <pc:sldMk cId="3578155874" sldId="792"/>
            <ac:picMk id="5" creationId="{66B10566-DF8E-C4C5-0309-DC35AA8F86F6}"/>
          </ac:picMkLst>
        </pc:picChg>
      </pc:sldChg>
      <pc:sldChg chg="delSp modSp add mod delAnim modAnim">
        <pc:chgData name="Nguyen Chi Son" userId="606856d02e9d83ac" providerId="LiveId" clId="{2597252C-BE7A-429B-93D9-DB93322F59AB}" dt="2022-05-10T14:29:23.435" v="9486"/>
        <pc:sldMkLst>
          <pc:docMk/>
          <pc:sldMk cId="691941493" sldId="793"/>
        </pc:sldMkLst>
        <pc:spChg chg="mod">
          <ac:chgData name="Nguyen Chi Son" userId="606856d02e9d83ac" providerId="LiveId" clId="{2597252C-BE7A-429B-93D9-DB93322F59AB}" dt="2022-05-10T11:24:08.235" v="4606" actId="20577"/>
          <ac:spMkLst>
            <pc:docMk/>
            <pc:sldMk cId="691941493" sldId="793"/>
            <ac:spMk id="11" creationId="{A269EF1A-934B-03C0-B80A-152110471396}"/>
          </ac:spMkLst>
        </pc:spChg>
        <pc:graphicFrameChg chg="del mod">
          <ac:chgData name="Nguyen Chi Son" userId="606856d02e9d83ac" providerId="LiveId" clId="{2597252C-BE7A-429B-93D9-DB93322F59AB}" dt="2022-05-10T11:23:06.565" v="4437" actId="478"/>
          <ac:graphicFrameMkLst>
            <pc:docMk/>
            <pc:sldMk cId="691941493" sldId="793"/>
            <ac:graphicFrameMk id="12" creationId="{79D6A50B-04C6-09F8-2D0E-BDF0D9763F2E}"/>
          </ac:graphicFrameMkLst>
        </pc:graphicFrameChg>
      </pc:sldChg>
      <pc:sldChg chg="addSp modSp add mod modAnim">
        <pc:chgData name="Nguyen Chi Son" userId="606856d02e9d83ac" providerId="LiveId" clId="{2597252C-BE7A-429B-93D9-DB93322F59AB}" dt="2022-05-10T14:29:43.036" v="9489"/>
        <pc:sldMkLst>
          <pc:docMk/>
          <pc:sldMk cId="2169299261" sldId="794"/>
        </pc:sldMkLst>
        <pc:spChg chg="mod">
          <ac:chgData name="Nguyen Chi Son" userId="606856d02e9d83ac" providerId="LiveId" clId="{2597252C-BE7A-429B-93D9-DB93322F59AB}" dt="2022-05-10T11:28:02.290" v="4671" actId="20577"/>
          <ac:spMkLst>
            <pc:docMk/>
            <pc:sldMk cId="2169299261" sldId="794"/>
            <ac:spMk id="11" creationId="{A269EF1A-934B-03C0-B80A-152110471396}"/>
          </ac:spMkLst>
        </pc:spChg>
        <pc:graphicFrameChg chg="add mod">
          <ac:chgData name="Nguyen Chi Son" userId="606856d02e9d83ac" providerId="LiveId" clId="{2597252C-BE7A-429B-93D9-DB93322F59AB}" dt="2022-05-10T11:29:02.382" v="4691" actId="1035"/>
          <ac:graphicFrameMkLst>
            <pc:docMk/>
            <pc:sldMk cId="2169299261" sldId="794"/>
            <ac:graphicFrameMk id="10" creationId="{C523A258-16CA-9357-5DAA-34FC9F4B9049}"/>
          </ac:graphicFrameMkLst>
        </pc:graphicFrameChg>
        <pc:cxnChg chg="add mod">
          <ac:chgData name="Nguyen Chi Son" userId="606856d02e9d83ac" providerId="LiveId" clId="{2597252C-BE7A-429B-93D9-DB93322F59AB}" dt="2022-05-10T11:25:37.107" v="4653" actId="1036"/>
          <ac:cxnSpMkLst>
            <pc:docMk/>
            <pc:sldMk cId="2169299261" sldId="794"/>
            <ac:cxnSpMk id="7" creationId="{3F3FC7C7-6858-6EDD-45C9-25471E63F373}"/>
          </ac:cxnSpMkLst>
        </pc:cxnChg>
      </pc:sldChg>
      <pc:sldChg chg="addSp modSp add mod modAnim">
        <pc:chgData name="Nguyen Chi Son" userId="606856d02e9d83ac" providerId="LiveId" clId="{2597252C-BE7A-429B-93D9-DB93322F59AB}" dt="2022-05-10T14:29:52.860" v="9490"/>
        <pc:sldMkLst>
          <pc:docMk/>
          <pc:sldMk cId="3750732004" sldId="795"/>
        </pc:sldMkLst>
        <pc:spChg chg="mod">
          <ac:chgData name="Nguyen Chi Son" userId="606856d02e9d83ac" providerId="LiveId" clId="{2597252C-BE7A-429B-93D9-DB93322F59AB}" dt="2022-05-10T11:30:31.629" v="4805" actId="122"/>
          <ac:spMkLst>
            <pc:docMk/>
            <pc:sldMk cId="3750732004" sldId="795"/>
            <ac:spMk id="11" creationId="{A269EF1A-934B-03C0-B80A-152110471396}"/>
          </ac:spMkLst>
        </pc:spChg>
        <pc:graphicFrameChg chg="add mod">
          <ac:chgData name="Nguyen Chi Son" userId="606856d02e9d83ac" providerId="LiveId" clId="{2597252C-BE7A-429B-93D9-DB93322F59AB}" dt="2022-05-10T11:30:33.488" v="4806" actId="1076"/>
          <ac:graphicFrameMkLst>
            <pc:docMk/>
            <pc:sldMk cId="3750732004" sldId="795"/>
            <ac:graphicFrameMk id="7" creationId="{D9B7824E-C9DD-BA0A-A5F8-69D079D0265F}"/>
          </ac:graphicFrameMkLst>
        </pc:graphicFrameChg>
      </pc:sldChg>
      <pc:sldChg chg="modSp add mod modAnim">
        <pc:chgData name="Nguyen Chi Son" userId="606856d02e9d83ac" providerId="LiveId" clId="{2597252C-BE7A-429B-93D9-DB93322F59AB}" dt="2022-05-10T14:30:13.791" v="9495"/>
        <pc:sldMkLst>
          <pc:docMk/>
          <pc:sldMk cId="3512007061" sldId="796"/>
        </pc:sldMkLst>
        <pc:spChg chg="mod">
          <ac:chgData name="Nguyen Chi Son" userId="606856d02e9d83ac" providerId="LiveId" clId="{2597252C-BE7A-429B-93D9-DB93322F59AB}" dt="2022-05-10T11:31:15.549" v="4811" actId="20577"/>
          <ac:spMkLst>
            <pc:docMk/>
            <pc:sldMk cId="3512007061" sldId="796"/>
            <ac:spMk id="11" creationId="{A269EF1A-934B-03C0-B80A-152110471396}"/>
          </ac:spMkLst>
        </pc:spChg>
        <pc:graphicFrameChg chg="mod">
          <ac:chgData name="Nguyen Chi Son" userId="606856d02e9d83ac" providerId="LiveId" clId="{2597252C-BE7A-429B-93D9-DB93322F59AB}" dt="2022-05-10T11:31:47.610" v="4815" actId="1076"/>
          <ac:graphicFrameMkLst>
            <pc:docMk/>
            <pc:sldMk cId="3512007061" sldId="796"/>
            <ac:graphicFrameMk id="7" creationId="{D9B7824E-C9DD-BA0A-A5F8-69D079D0265F}"/>
          </ac:graphicFrameMkLst>
        </pc:graphicFrameChg>
      </pc:sldChg>
      <pc:sldChg chg="addSp modSp add modAnim">
        <pc:chgData name="Nguyen Chi Son" userId="606856d02e9d83ac" providerId="LiveId" clId="{2597252C-BE7A-429B-93D9-DB93322F59AB}" dt="2022-05-10T14:33:09.207" v="9561"/>
        <pc:sldMkLst>
          <pc:docMk/>
          <pc:sldMk cId="369859011" sldId="797"/>
        </pc:sldMkLst>
        <pc:spChg chg="mod">
          <ac:chgData name="Nguyen Chi Son" userId="606856d02e9d83ac" providerId="LiveId" clId="{2597252C-BE7A-429B-93D9-DB93322F59AB}" dt="2022-05-10T14:17:28.780" v="8682" actId="58"/>
          <ac:spMkLst>
            <pc:docMk/>
            <pc:sldMk cId="369859011" sldId="797"/>
            <ac:spMk id="20" creationId="{0934020B-1F3F-46A5-D540-CB1045B4A538}"/>
          </ac:spMkLst>
        </pc:spChg>
        <pc:spChg chg="mod">
          <ac:chgData name="Nguyen Chi Son" userId="606856d02e9d83ac" providerId="LiveId" clId="{2597252C-BE7A-429B-93D9-DB93322F59AB}" dt="2022-05-10T14:17:39.055" v="8684" actId="20577"/>
          <ac:spMkLst>
            <pc:docMk/>
            <pc:sldMk cId="369859011" sldId="797"/>
            <ac:spMk id="25" creationId="{604F79D9-CBF1-74A6-09EC-CA1BF245464A}"/>
          </ac:spMkLst>
        </pc:spChg>
        <pc:cxnChg chg="add mod">
          <ac:chgData name="Nguyen Chi Son" userId="606856d02e9d83ac" providerId="LiveId" clId="{2597252C-BE7A-429B-93D9-DB93322F59AB}" dt="2022-05-10T14:16:55.825" v="8669"/>
          <ac:cxnSpMkLst>
            <pc:docMk/>
            <pc:sldMk cId="369859011" sldId="797"/>
            <ac:cxnSpMk id="8" creationId="{DFB8E07B-4C30-8242-BD26-4448757E84E0}"/>
          </ac:cxnSpMkLst>
        </pc:cxnChg>
      </pc:sldChg>
      <pc:sldChg chg="addSp modSp add mod modAnim">
        <pc:chgData name="Nguyen Chi Son" userId="606856d02e9d83ac" providerId="LiveId" clId="{2597252C-BE7A-429B-93D9-DB93322F59AB}" dt="2022-05-10T14:34:19.447" v="9566"/>
        <pc:sldMkLst>
          <pc:docMk/>
          <pc:sldMk cId="2040226191" sldId="798"/>
        </pc:sldMkLst>
        <pc:spChg chg="mod">
          <ac:chgData name="Nguyen Chi Son" userId="606856d02e9d83ac" providerId="LiveId" clId="{2597252C-BE7A-429B-93D9-DB93322F59AB}" dt="2022-05-10T14:21:44.012" v="9049" actId="20577"/>
          <ac:spMkLst>
            <pc:docMk/>
            <pc:sldMk cId="2040226191" sldId="798"/>
            <ac:spMk id="20" creationId="{0934020B-1F3F-46A5-D540-CB1045B4A538}"/>
          </ac:spMkLst>
        </pc:spChg>
        <pc:spChg chg="mod">
          <ac:chgData name="Nguyen Chi Son" userId="606856d02e9d83ac" providerId="LiveId" clId="{2597252C-BE7A-429B-93D9-DB93322F59AB}" dt="2022-05-10T14:21:50.404" v="9053" actId="20577"/>
          <ac:spMkLst>
            <pc:docMk/>
            <pc:sldMk cId="2040226191" sldId="798"/>
            <ac:spMk id="25" creationId="{604F79D9-CBF1-74A6-09EC-CA1BF245464A}"/>
          </ac:spMkLst>
        </pc:spChg>
        <pc:graphicFrameChg chg="add mod">
          <ac:chgData name="Nguyen Chi Son" userId="606856d02e9d83ac" providerId="LiveId" clId="{2597252C-BE7A-429B-93D9-DB93322F59AB}" dt="2022-05-10T14:21:54.126" v="9058" actId="1036"/>
          <ac:graphicFrameMkLst>
            <pc:docMk/>
            <pc:sldMk cId="2040226191" sldId="798"/>
            <ac:graphicFrameMk id="10" creationId="{D650AF04-C697-9853-24BD-9CD3A717B01E}"/>
          </ac:graphicFrameMkLst>
        </pc:graphicFrameChg>
        <pc:graphicFrameChg chg="add mod">
          <ac:chgData name="Nguyen Chi Son" userId="606856d02e9d83ac" providerId="LiveId" clId="{2597252C-BE7A-429B-93D9-DB93322F59AB}" dt="2022-05-10T14:21:57.273" v="9068" actId="1036"/>
          <ac:graphicFrameMkLst>
            <pc:docMk/>
            <pc:sldMk cId="2040226191" sldId="798"/>
            <ac:graphicFrameMk id="11" creationId="{B9504131-6F0C-876E-451C-91E9FDD15BDA}"/>
          </ac:graphicFrameMkLst>
        </pc:graphicFrameChg>
      </pc:sldChg>
      <pc:sldChg chg="modSp add mod modAnim">
        <pc:chgData name="Nguyen Chi Son" userId="606856d02e9d83ac" providerId="LiveId" clId="{2597252C-BE7A-429B-93D9-DB93322F59AB}" dt="2022-05-10T14:33:32.672" v="9565"/>
        <pc:sldMkLst>
          <pc:docMk/>
          <pc:sldMk cId="1281784601" sldId="799"/>
        </pc:sldMkLst>
        <pc:spChg chg="mod">
          <ac:chgData name="Nguyen Chi Son" userId="606856d02e9d83ac" providerId="LiveId" clId="{2597252C-BE7A-429B-93D9-DB93322F59AB}" dt="2022-05-10T14:25:30.716" v="9464" actId="20577"/>
          <ac:spMkLst>
            <pc:docMk/>
            <pc:sldMk cId="1281784601" sldId="799"/>
            <ac:spMk id="20" creationId="{0934020B-1F3F-46A5-D540-CB1045B4A538}"/>
          </ac:spMkLst>
        </pc:spChg>
        <pc:spChg chg="mod">
          <ac:chgData name="Nguyen Chi Son" userId="606856d02e9d83ac" providerId="LiveId" clId="{2597252C-BE7A-429B-93D9-DB93322F59AB}" dt="2022-05-10T14:23:17.296" v="9127" actId="20577"/>
          <ac:spMkLst>
            <pc:docMk/>
            <pc:sldMk cId="1281784601" sldId="799"/>
            <ac:spMk id="25" creationId="{604F79D9-CBF1-74A6-09EC-CA1BF245464A}"/>
          </ac:spMkLst>
        </pc:spChg>
        <pc:graphicFrameChg chg="mod">
          <ac:chgData name="Nguyen Chi Son" userId="606856d02e9d83ac" providerId="LiveId" clId="{2597252C-BE7A-429B-93D9-DB93322F59AB}" dt="2022-05-10T14:23:21.348" v="9131" actId="1037"/>
          <ac:graphicFrameMkLst>
            <pc:docMk/>
            <pc:sldMk cId="1281784601" sldId="799"/>
            <ac:graphicFrameMk id="10" creationId="{D650AF04-C697-9853-24BD-9CD3A717B01E}"/>
          </ac:graphicFrameMkLst>
        </pc:graphicFrameChg>
        <pc:graphicFrameChg chg="mod">
          <ac:chgData name="Nguyen Chi Son" userId="606856d02e9d83ac" providerId="LiveId" clId="{2597252C-BE7A-429B-93D9-DB93322F59AB}" dt="2022-05-10T14:23:29.652" v="9146" actId="1035"/>
          <ac:graphicFrameMkLst>
            <pc:docMk/>
            <pc:sldMk cId="1281784601" sldId="799"/>
            <ac:graphicFrameMk id="11" creationId="{B9504131-6F0C-876E-451C-91E9FDD15BDA}"/>
          </ac:graphicFrameMkLst>
        </pc:graphicFrameChg>
      </pc:sldChg>
    </pc:docChg>
  </pc:docChgLst>
  <pc:docChgLst>
    <pc:chgData name="Nguyen Chi Son" userId="606856d02e9d83ac" providerId="LiveId" clId="{A5CC5DD5-7D26-4064-9F24-33A5796F9398}"/>
    <pc:docChg chg="undo custSel addSld delSld modSld">
      <pc:chgData name="Nguyen Chi Son" userId="606856d02e9d83ac" providerId="LiveId" clId="{A5CC5DD5-7D26-4064-9F24-33A5796F9398}" dt="2022-05-12T19:28:40.220" v="11463"/>
      <pc:docMkLst>
        <pc:docMk/>
      </pc:docMkLst>
      <pc:sldChg chg="modSp mod">
        <pc:chgData name="Nguyen Chi Son" userId="606856d02e9d83ac" providerId="LiveId" clId="{A5CC5DD5-7D26-4064-9F24-33A5796F9398}" dt="2022-05-11T19:16:10.974" v="87" actId="20577"/>
        <pc:sldMkLst>
          <pc:docMk/>
          <pc:sldMk cId="2922349590" sldId="256"/>
        </pc:sldMkLst>
        <pc:spChg chg="mod">
          <ac:chgData name="Nguyen Chi Son" userId="606856d02e9d83ac" providerId="LiveId" clId="{A5CC5DD5-7D26-4064-9F24-33A5796F9398}" dt="2022-05-11T19:16:10.974" v="87" actId="20577"/>
          <ac:spMkLst>
            <pc:docMk/>
            <pc:sldMk cId="2922349590" sldId="256"/>
            <ac:spMk id="136" creationId="{C574B640-0199-463F-87CA-8E3956B46E10}"/>
          </ac:spMkLst>
        </pc:spChg>
      </pc:sldChg>
      <pc:sldChg chg="modSp mod">
        <pc:chgData name="Nguyen Chi Son" userId="606856d02e9d83ac" providerId="LiveId" clId="{A5CC5DD5-7D26-4064-9F24-33A5796F9398}" dt="2022-05-11T19:38:51.438" v="918" actId="1036"/>
        <pc:sldMkLst>
          <pc:docMk/>
          <pc:sldMk cId="3319126272" sldId="622"/>
        </pc:sldMkLst>
        <pc:spChg chg="mod">
          <ac:chgData name="Nguyen Chi Son" userId="606856d02e9d83ac" providerId="LiveId" clId="{A5CC5DD5-7D26-4064-9F24-33A5796F9398}" dt="2022-05-11T19:38:44.936" v="891" actId="20577"/>
          <ac:spMkLst>
            <pc:docMk/>
            <pc:sldMk cId="3319126272" sldId="622"/>
            <ac:spMk id="2" creationId="{DAF08EC2-5D0D-48D9-855C-A59C0E5ED55B}"/>
          </ac:spMkLst>
        </pc:spChg>
        <pc:spChg chg="mod">
          <ac:chgData name="Nguyen Chi Son" userId="606856d02e9d83ac" providerId="LiveId" clId="{A5CC5DD5-7D26-4064-9F24-33A5796F9398}" dt="2022-05-11T19:38:51.438" v="918" actId="1036"/>
          <ac:spMkLst>
            <pc:docMk/>
            <pc:sldMk cId="3319126272" sldId="622"/>
            <ac:spMk id="3" creationId="{8CD51C9F-FCB0-4185-93E6-835FC05E1B10}"/>
          </ac:spMkLst>
        </pc:spChg>
      </pc:sldChg>
      <pc:sldChg chg="modSp mod">
        <pc:chgData name="Nguyen Chi Son" userId="606856d02e9d83ac" providerId="LiveId" clId="{A5CC5DD5-7D26-4064-9F24-33A5796F9398}" dt="2022-05-11T19:16:31.833" v="214" actId="1036"/>
        <pc:sldMkLst>
          <pc:docMk/>
          <pc:sldMk cId="1033004166" sldId="675"/>
        </pc:sldMkLst>
        <pc:spChg chg="mod">
          <ac:chgData name="Nguyen Chi Son" userId="606856d02e9d83ac" providerId="LiveId" clId="{A5CC5DD5-7D26-4064-9F24-33A5796F9398}" dt="2022-05-11T19:16:27.171" v="191" actId="20577"/>
          <ac:spMkLst>
            <pc:docMk/>
            <pc:sldMk cId="1033004166" sldId="675"/>
            <ac:spMk id="2" creationId="{DAF08EC2-5D0D-48D9-855C-A59C0E5ED55B}"/>
          </ac:spMkLst>
        </pc:spChg>
        <pc:spChg chg="mod">
          <ac:chgData name="Nguyen Chi Son" userId="606856d02e9d83ac" providerId="LiveId" clId="{A5CC5DD5-7D26-4064-9F24-33A5796F9398}" dt="2022-05-11T19:16:31.833" v="214" actId="1036"/>
          <ac:spMkLst>
            <pc:docMk/>
            <pc:sldMk cId="1033004166" sldId="675"/>
            <ac:spMk id="3" creationId="{8CD51C9F-FCB0-4185-93E6-835FC05E1B10}"/>
          </ac:spMkLst>
        </pc:spChg>
      </pc:sldChg>
      <pc:sldChg chg="addSp delSp modSp mod">
        <pc:chgData name="Nguyen Chi Son" userId="606856d02e9d83ac" providerId="LiveId" clId="{A5CC5DD5-7D26-4064-9F24-33A5796F9398}" dt="2022-05-11T19:35:32.987" v="706" actId="1036"/>
        <pc:sldMkLst>
          <pc:docMk/>
          <pc:sldMk cId="1219282801" sldId="781"/>
        </pc:sldMkLst>
        <pc:spChg chg="mod">
          <ac:chgData name="Nguyen Chi Son" userId="606856d02e9d83ac" providerId="LiveId" clId="{A5CC5DD5-7D26-4064-9F24-33A5796F9398}" dt="2022-05-11T19:25:45.563" v="521" actId="20577"/>
          <ac:spMkLst>
            <pc:docMk/>
            <pc:sldMk cId="1219282801" sldId="781"/>
            <ac:spMk id="2" creationId="{BA8A6260-CA4B-46A9-A06E-C71EE59E6992}"/>
          </ac:spMkLst>
        </pc:spChg>
        <pc:spChg chg="del">
          <ac:chgData name="Nguyen Chi Son" userId="606856d02e9d83ac" providerId="LiveId" clId="{A5CC5DD5-7D26-4064-9F24-33A5796F9398}" dt="2022-05-11T19:18:11.110" v="216" actId="478"/>
          <ac:spMkLst>
            <pc:docMk/>
            <pc:sldMk cId="1219282801" sldId="781"/>
            <ac:spMk id="8" creationId="{0E6B7F0D-8DC3-6440-682C-DE2D3DCCCDA8}"/>
          </ac:spMkLst>
        </pc:spChg>
        <pc:spChg chg="add mod">
          <ac:chgData name="Nguyen Chi Son" userId="606856d02e9d83ac" providerId="LiveId" clId="{A5CC5DD5-7D26-4064-9F24-33A5796F9398}" dt="2022-05-11T19:35:28.937" v="699" actId="1036"/>
          <ac:spMkLst>
            <pc:docMk/>
            <pc:sldMk cId="1219282801" sldId="781"/>
            <ac:spMk id="19" creationId="{39E0EABF-EE70-EE00-5057-8F5016221B93}"/>
          </ac:spMkLst>
        </pc:spChg>
        <pc:spChg chg="add mod">
          <ac:chgData name="Nguyen Chi Son" userId="606856d02e9d83ac" providerId="LiveId" clId="{A5CC5DD5-7D26-4064-9F24-33A5796F9398}" dt="2022-05-11T19:35:28.937" v="699" actId="1036"/>
          <ac:spMkLst>
            <pc:docMk/>
            <pc:sldMk cId="1219282801" sldId="781"/>
            <ac:spMk id="20" creationId="{E04C24A6-F497-2C2C-DF6D-104323203BC9}"/>
          </ac:spMkLst>
        </pc:spChg>
        <pc:spChg chg="add mod">
          <ac:chgData name="Nguyen Chi Son" userId="606856d02e9d83ac" providerId="LiveId" clId="{A5CC5DD5-7D26-4064-9F24-33A5796F9398}" dt="2022-05-11T19:35:28.937" v="699" actId="1036"/>
          <ac:spMkLst>
            <pc:docMk/>
            <pc:sldMk cId="1219282801" sldId="781"/>
            <ac:spMk id="21" creationId="{428D360F-7A1A-8638-8EF5-48F1DFAE2DD1}"/>
          </ac:spMkLst>
        </pc:spChg>
        <pc:spChg chg="add mod">
          <ac:chgData name="Nguyen Chi Son" userId="606856d02e9d83ac" providerId="LiveId" clId="{A5CC5DD5-7D26-4064-9F24-33A5796F9398}" dt="2022-05-11T19:35:21.915" v="688" actId="1035"/>
          <ac:spMkLst>
            <pc:docMk/>
            <pc:sldMk cId="1219282801" sldId="781"/>
            <ac:spMk id="22" creationId="{55D724EA-7150-898C-440D-DC2E56266347}"/>
          </ac:spMkLst>
        </pc:spChg>
        <pc:grpChg chg="add mod">
          <ac:chgData name="Nguyen Chi Son" userId="606856d02e9d83ac" providerId="LiveId" clId="{A5CC5DD5-7D26-4064-9F24-33A5796F9398}" dt="2022-05-11T19:35:25.882" v="693" actId="1036"/>
          <ac:grpSpMkLst>
            <pc:docMk/>
            <pc:sldMk cId="1219282801" sldId="781"/>
            <ac:grpSpMk id="16" creationId="{D4276E5D-D1BA-7C47-C2B1-C8219461DA60}"/>
          </ac:grpSpMkLst>
        </pc:grpChg>
        <pc:graphicFrameChg chg="add mod">
          <ac:chgData name="Nguyen Chi Son" userId="606856d02e9d83ac" providerId="LiveId" clId="{A5CC5DD5-7D26-4064-9F24-33A5796F9398}" dt="2022-05-11T19:35:32.987" v="706" actId="1036"/>
          <ac:graphicFrameMkLst>
            <pc:docMk/>
            <pc:sldMk cId="1219282801" sldId="781"/>
            <ac:graphicFrameMk id="9" creationId="{F36DA388-4413-A3F7-73A6-F9CF32B78706}"/>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2" creationId="{993E47BE-C5A5-08E3-5149-C1F8C7F35D81}"/>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3" creationId="{B89BBB2B-56AB-EF27-C95B-38C5356E7DD2}"/>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4" creationId="{427C96D3-B87D-E1F8-93C3-35A48EB188D5}"/>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5" creationId="{CABB9841-51F4-8C67-4375-AE0DE1B1A918}"/>
          </ac:graphicFrameMkLst>
        </pc:graphicFrameChg>
        <pc:graphicFrameChg chg="add mod">
          <ac:chgData name="Nguyen Chi Son" userId="606856d02e9d83ac" providerId="LiveId" clId="{A5CC5DD5-7D26-4064-9F24-33A5796F9398}" dt="2022-05-11T19:35:32.987" v="706" actId="1036"/>
          <ac:graphicFrameMkLst>
            <pc:docMk/>
            <pc:sldMk cId="1219282801" sldId="781"/>
            <ac:graphicFrameMk id="17" creationId="{D4C7C2BD-A0C8-B614-2144-EE92F6666219}"/>
          </ac:graphicFrameMkLst>
        </pc:graphicFrameChg>
        <pc:graphicFrameChg chg="add mod">
          <ac:chgData name="Nguyen Chi Son" userId="606856d02e9d83ac" providerId="LiveId" clId="{A5CC5DD5-7D26-4064-9F24-33A5796F9398}" dt="2022-05-11T19:35:32.987" v="706" actId="1036"/>
          <ac:graphicFrameMkLst>
            <pc:docMk/>
            <pc:sldMk cId="1219282801" sldId="781"/>
            <ac:graphicFrameMk id="18" creationId="{74FFEF5B-7719-1CE8-2561-C199DFAFD03E}"/>
          </ac:graphicFrameMkLst>
        </pc:graphicFrameChg>
        <pc:picChg chg="add del mod">
          <ac:chgData name="Nguyen Chi Son" userId="606856d02e9d83ac" providerId="LiveId" clId="{A5CC5DD5-7D26-4064-9F24-33A5796F9398}" dt="2022-05-11T19:29:50.486" v="534" actId="478"/>
          <ac:picMkLst>
            <pc:docMk/>
            <pc:sldMk cId="1219282801" sldId="781"/>
            <ac:picMk id="4" creationId="{03166224-A45F-6B5A-03DF-DDE872F613D0}"/>
          </ac:picMkLst>
        </pc:picChg>
        <pc:picChg chg="del">
          <ac:chgData name="Nguyen Chi Son" userId="606856d02e9d83ac" providerId="LiveId" clId="{A5CC5DD5-7D26-4064-9F24-33A5796F9398}" dt="2022-05-11T19:16:34.792" v="215" actId="478"/>
          <ac:picMkLst>
            <pc:docMk/>
            <pc:sldMk cId="1219282801" sldId="781"/>
            <ac:picMk id="5" creationId="{0592B63E-9849-8BA3-DBA6-9BF015BA2531}"/>
          </ac:picMkLst>
        </pc:picChg>
        <pc:picChg chg="add del mod">
          <ac:chgData name="Nguyen Chi Son" userId="606856d02e9d83ac" providerId="LiveId" clId="{A5CC5DD5-7D26-4064-9F24-33A5796F9398}" dt="2022-05-11T19:30:02.643" v="540" actId="478"/>
          <ac:picMkLst>
            <pc:docMk/>
            <pc:sldMk cId="1219282801" sldId="781"/>
            <ac:picMk id="7" creationId="{B0B572AF-FEC1-2FBE-689A-CF45CE9FB2D8}"/>
          </ac:picMkLst>
        </pc:picChg>
        <pc:picChg chg="add mod">
          <ac:chgData name="Nguyen Chi Son" userId="606856d02e9d83ac" providerId="LiveId" clId="{A5CC5DD5-7D26-4064-9F24-33A5796F9398}" dt="2022-05-11T19:31:00.338" v="556" actId="164"/>
          <ac:picMkLst>
            <pc:docMk/>
            <pc:sldMk cId="1219282801" sldId="781"/>
            <ac:picMk id="11" creationId="{DFF05E37-80D6-1C34-47D5-4026A0867180}"/>
          </ac:picMkLst>
        </pc:picChg>
      </pc:sldChg>
      <pc:sldChg chg="addSp delSp modSp mod modAnim">
        <pc:chgData name="Nguyen Chi Son" userId="606856d02e9d83ac" providerId="LiveId" clId="{A5CC5DD5-7D26-4064-9F24-33A5796F9398}" dt="2022-05-12T19:22:50.694" v="11405"/>
        <pc:sldMkLst>
          <pc:docMk/>
          <pc:sldMk cId="3014091475" sldId="782"/>
        </pc:sldMkLst>
        <pc:spChg chg="mod">
          <ac:chgData name="Nguyen Chi Son" userId="606856d02e9d83ac" providerId="LiveId" clId="{A5CC5DD5-7D26-4064-9F24-33A5796F9398}" dt="2022-05-11T19:42:33.683" v="1081" actId="20577"/>
          <ac:spMkLst>
            <pc:docMk/>
            <pc:sldMk cId="3014091475" sldId="782"/>
            <ac:spMk id="2" creationId="{BA8A6260-CA4B-46A9-A06E-C71EE59E6992}"/>
          </ac:spMkLst>
        </pc:spChg>
        <pc:spChg chg="add mod">
          <ac:chgData name="Nguyen Chi Son" userId="606856d02e9d83ac" providerId="LiveId" clId="{A5CC5DD5-7D26-4064-9F24-33A5796F9398}" dt="2022-05-11T19:49:44.463" v="1366" actId="6549"/>
          <ac:spMkLst>
            <pc:docMk/>
            <pc:sldMk cId="3014091475" sldId="782"/>
            <ac:spMk id="21" creationId="{425AB926-2872-8554-BFA0-0E01F8BD9EAC}"/>
          </ac:spMkLst>
        </pc:spChg>
        <pc:spChg chg="mod topLvl">
          <ac:chgData name="Nguyen Chi Son" userId="606856d02e9d83ac" providerId="LiveId" clId="{A5CC5DD5-7D26-4064-9F24-33A5796F9398}" dt="2022-05-11T19:47:46.905" v="1343" actId="1076"/>
          <ac:spMkLst>
            <pc:docMk/>
            <pc:sldMk cId="3014091475" sldId="782"/>
            <ac:spMk id="24" creationId="{FC9CEA46-495D-BC8F-DBC4-D2DDB97BF596}"/>
          </ac:spMkLst>
        </pc:spChg>
        <pc:spChg chg="mod topLvl">
          <ac:chgData name="Nguyen Chi Son" userId="606856d02e9d83ac" providerId="LiveId" clId="{A5CC5DD5-7D26-4064-9F24-33A5796F9398}" dt="2022-05-11T19:47:46.905" v="1343" actId="1076"/>
          <ac:spMkLst>
            <pc:docMk/>
            <pc:sldMk cId="3014091475" sldId="782"/>
            <ac:spMk id="26" creationId="{CEE52A54-881D-E69D-54D3-3CF96C55A5BB}"/>
          </ac:spMkLst>
        </pc:spChg>
        <pc:spChg chg="mod topLvl">
          <ac:chgData name="Nguyen Chi Son" userId="606856d02e9d83ac" providerId="LiveId" clId="{A5CC5DD5-7D26-4064-9F24-33A5796F9398}" dt="2022-05-11T19:47:46.905" v="1343" actId="1076"/>
          <ac:spMkLst>
            <pc:docMk/>
            <pc:sldMk cId="3014091475" sldId="782"/>
            <ac:spMk id="27" creationId="{4D6C33DE-5DCD-AE29-EC90-1DD15337576A}"/>
          </ac:spMkLst>
        </pc:spChg>
        <pc:spChg chg="mod topLvl">
          <ac:chgData name="Nguyen Chi Son" userId="606856d02e9d83ac" providerId="LiveId" clId="{A5CC5DD5-7D26-4064-9F24-33A5796F9398}" dt="2022-05-11T19:47:46.905" v="1343" actId="1076"/>
          <ac:spMkLst>
            <pc:docMk/>
            <pc:sldMk cId="3014091475" sldId="782"/>
            <ac:spMk id="28" creationId="{806412A8-F6E0-0450-F828-82D3AE56F892}"/>
          </ac:spMkLst>
        </pc:spChg>
        <pc:spChg chg="del mod topLvl">
          <ac:chgData name="Nguyen Chi Son" userId="606856d02e9d83ac" providerId="LiveId" clId="{A5CC5DD5-7D26-4064-9F24-33A5796F9398}" dt="2022-05-11T19:46:03.189" v="1303" actId="478"/>
          <ac:spMkLst>
            <pc:docMk/>
            <pc:sldMk cId="3014091475" sldId="782"/>
            <ac:spMk id="32" creationId="{B591E9B8-DCDD-BD4A-16FC-423577AAF139}"/>
          </ac:spMkLst>
        </pc:spChg>
        <pc:spChg chg="del mod topLvl">
          <ac:chgData name="Nguyen Chi Son" userId="606856d02e9d83ac" providerId="LiveId" clId="{A5CC5DD5-7D26-4064-9F24-33A5796F9398}" dt="2022-05-11T19:46:04.768" v="1305" actId="478"/>
          <ac:spMkLst>
            <pc:docMk/>
            <pc:sldMk cId="3014091475" sldId="782"/>
            <ac:spMk id="33" creationId="{E5327E0B-A72F-4744-F5FC-9DCB2A105761}"/>
          </ac:spMkLst>
        </pc:spChg>
        <pc:spChg chg="del mod topLvl">
          <ac:chgData name="Nguyen Chi Son" userId="606856d02e9d83ac" providerId="LiveId" clId="{A5CC5DD5-7D26-4064-9F24-33A5796F9398}" dt="2022-05-11T19:46:01.955" v="1302" actId="478"/>
          <ac:spMkLst>
            <pc:docMk/>
            <pc:sldMk cId="3014091475" sldId="782"/>
            <ac:spMk id="34" creationId="{5D2C4CBA-4F9B-AC51-EB04-868CD1DBB187}"/>
          </ac:spMkLst>
        </pc:spChg>
        <pc:spChg chg="del mod topLvl">
          <ac:chgData name="Nguyen Chi Son" userId="606856d02e9d83ac" providerId="LiveId" clId="{A5CC5DD5-7D26-4064-9F24-33A5796F9398}" dt="2022-05-11T19:46:04.111" v="1304" actId="478"/>
          <ac:spMkLst>
            <pc:docMk/>
            <pc:sldMk cId="3014091475" sldId="782"/>
            <ac:spMk id="35" creationId="{5FD0050B-8C27-C8D2-C9CC-72217961BCC1}"/>
          </ac:spMkLst>
        </pc:spChg>
        <pc:spChg chg="add mod">
          <ac:chgData name="Nguyen Chi Son" userId="606856d02e9d83ac" providerId="LiveId" clId="{A5CC5DD5-7D26-4064-9F24-33A5796F9398}" dt="2022-05-11T19:47:46.905" v="1343" actId="1076"/>
          <ac:spMkLst>
            <pc:docMk/>
            <pc:sldMk cId="3014091475" sldId="782"/>
            <ac:spMk id="36" creationId="{5E6ADA4D-CE1A-D929-80E1-DC482445615A}"/>
          </ac:spMkLst>
        </pc:spChg>
        <pc:spChg chg="add mod">
          <ac:chgData name="Nguyen Chi Son" userId="606856d02e9d83ac" providerId="LiveId" clId="{A5CC5DD5-7D26-4064-9F24-33A5796F9398}" dt="2022-05-11T19:47:46.905" v="1343" actId="1076"/>
          <ac:spMkLst>
            <pc:docMk/>
            <pc:sldMk cId="3014091475" sldId="782"/>
            <ac:spMk id="37" creationId="{F4D49C95-A65E-DBFA-A8C0-63FFD8F3202D}"/>
          </ac:spMkLst>
        </pc:spChg>
        <pc:spChg chg="add mod">
          <ac:chgData name="Nguyen Chi Son" userId="606856d02e9d83ac" providerId="LiveId" clId="{A5CC5DD5-7D26-4064-9F24-33A5796F9398}" dt="2022-05-11T19:47:46.905" v="1343" actId="1076"/>
          <ac:spMkLst>
            <pc:docMk/>
            <pc:sldMk cId="3014091475" sldId="782"/>
            <ac:spMk id="41" creationId="{C532BD09-BE20-71C2-875A-ECAF37F618A1}"/>
          </ac:spMkLst>
        </pc:spChg>
        <pc:spChg chg="add mod">
          <ac:chgData name="Nguyen Chi Son" userId="606856d02e9d83ac" providerId="LiveId" clId="{A5CC5DD5-7D26-4064-9F24-33A5796F9398}" dt="2022-05-11T19:47:46.905" v="1343" actId="1076"/>
          <ac:spMkLst>
            <pc:docMk/>
            <pc:sldMk cId="3014091475" sldId="782"/>
            <ac:spMk id="42" creationId="{B3F7CCE8-8224-8584-5BCA-EF3D599B55C7}"/>
          </ac:spMkLst>
        </pc:spChg>
        <pc:spChg chg="add mod">
          <ac:chgData name="Nguyen Chi Son" userId="606856d02e9d83ac" providerId="LiveId" clId="{A5CC5DD5-7D26-4064-9F24-33A5796F9398}" dt="2022-05-11T19:48:05.592" v="1348" actId="1076"/>
          <ac:spMkLst>
            <pc:docMk/>
            <pc:sldMk cId="3014091475" sldId="782"/>
            <ac:spMk id="43" creationId="{EADADA49-EEE7-179A-A5F6-587939402AEC}"/>
          </ac:spMkLst>
        </pc:spChg>
        <pc:spChg chg="del">
          <ac:chgData name="Nguyen Chi Son" userId="606856d02e9d83ac" providerId="LiveId" clId="{A5CC5DD5-7D26-4064-9F24-33A5796F9398}" dt="2022-05-11T19:38:56.941" v="919" actId="478"/>
          <ac:spMkLst>
            <pc:docMk/>
            <pc:sldMk cId="3014091475" sldId="782"/>
            <ac:spMk id="47" creationId="{CA7A4C33-9228-BAF6-4BE4-7733730B532B}"/>
          </ac:spMkLst>
        </pc:spChg>
        <pc:spChg chg="del">
          <ac:chgData name="Nguyen Chi Son" userId="606856d02e9d83ac" providerId="LiveId" clId="{A5CC5DD5-7D26-4064-9F24-33A5796F9398}" dt="2022-05-11T19:38:56.941" v="919" actId="478"/>
          <ac:spMkLst>
            <pc:docMk/>
            <pc:sldMk cId="3014091475" sldId="782"/>
            <ac:spMk id="48" creationId="{88FC5F50-E041-6F8C-60D2-479F42C0060F}"/>
          </ac:spMkLst>
        </pc:spChg>
        <pc:spChg chg="add del">
          <ac:chgData name="Nguyen Chi Son" userId="606856d02e9d83ac" providerId="LiveId" clId="{A5CC5DD5-7D26-4064-9F24-33A5796F9398}" dt="2022-05-11T19:49:45.651" v="1367" actId="22"/>
          <ac:spMkLst>
            <pc:docMk/>
            <pc:sldMk cId="3014091475" sldId="782"/>
            <ac:spMk id="49" creationId="{0BEDE9DC-1D16-60AA-0572-AC6AC27D51F7}"/>
          </ac:spMkLst>
        </pc:spChg>
        <pc:spChg chg="add mod">
          <ac:chgData name="Nguyen Chi Son" userId="606856d02e9d83ac" providerId="LiveId" clId="{A5CC5DD5-7D26-4064-9F24-33A5796F9398}" dt="2022-05-11T19:50:21.540" v="1477" actId="1076"/>
          <ac:spMkLst>
            <pc:docMk/>
            <pc:sldMk cId="3014091475" sldId="782"/>
            <ac:spMk id="50" creationId="{9497CFEB-CE86-22F6-3CB6-9EF6FBDD57CE}"/>
          </ac:spMkLst>
        </pc:spChg>
        <pc:spChg chg="del">
          <ac:chgData name="Nguyen Chi Son" userId="606856d02e9d83ac" providerId="LiveId" clId="{A5CC5DD5-7D26-4064-9F24-33A5796F9398}" dt="2022-05-11T19:38:56.941" v="919" actId="478"/>
          <ac:spMkLst>
            <pc:docMk/>
            <pc:sldMk cId="3014091475" sldId="782"/>
            <ac:spMk id="51" creationId="{2222C6C7-207F-B46B-6F8E-AFCD98DB399D}"/>
          </ac:spMkLst>
        </pc:spChg>
        <pc:spChg chg="del">
          <ac:chgData name="Nguyen Chi Son" userId="606856d02e9d83ac" providerId="LiveId" clId="{A5CC5DD5-7D26-4064-9F24-33A5796F9398}" dt="2022-05-11T19:38:56.941" v="919" actId="478"/>
          <ac:spMkLst>
            <pc:docMk/>
            <pc:sldMk cId="3014091475" sldId="782"/>
            <ac:spMk id="85" creationId="{1C5A37DA-8B74-7973-27CF-2E2B1A77CA86}"/>
          </ac:spMkLst>
        </pc:spChg>
        <pc:grpChg chg="add del mod">
          <ac:chgData name="Nguyen Chi Son" userId="606856d02e9d83ac" providerId="LiveId" clId="{A5CC5DD5-7D26-4064-9F24-33A5796F9398}" dt="2022-05-11T19:45:57.315" v="1299" actId="165"/>
          <ac:grpSpMkLst>
            <pc:docMk/>
            <pc:sldMk cId="3014091475" sldId="782"/>
            <ac:grpSpMk id="22" creationId="{9C2FD06E-8674-C3B3-B8E3-8BF25008C207}"/>
          </ac:grpSpMkLst>
        </pc:grpChg>
        <pc:graphicFrameChg chg="add mod">
          <ac:chgData name="Nguyen Chi Son" userId="606856d02e9d83ac" providerId="LiveId" clId="{A5CC5DD5-7D26-4064-9F24-33A5796F9398}" dt="2022-05-11T19:47:55.717" v="1344" actId="1076"/>
          <ac:graphicFrameMkLst>
            <pc:docMk/>
            <pc:sldMk cId="3014091475" sldId="782"/>
            <ac:graphicFrameMk id="20" creationId="{929F31DF-C580-187C-006F-C9927E35706C}"/>
          </ac:graphicFrameMkLst>
        </pc:graphicFrameChg>
        <pc:graphicFrameChg chg="add mod">
          <ac:chgData name="Nguyen Chi Son" userId="606856d02e9d83ac" providerId="LiveId" clId="{A5CC5DD5-7D26-4064-9F24-33A5796F9398}" dt="2022-05-11T19:50:23.462" v="1478" actId="1076"/>
          <ac:graphicFrameMkLst>
            <pc:docMk/>
            <pc:sldMk cId="3014091475" sldId="782"/>
            <ac:graphicFrameMk id="44" creationId="{A24FFF87-5E20-A5EC-2393-85FDA62E2635}"/>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46" creationId="{62F4B5E8-56ED-9C62-C7EB-354F7F34B5D5}"/>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61" creationId="{56EB8657-9CD5-847F-8E70-C6C315E80717}"/>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66" creationId="{A5CC81F8-CAA6-BC66-2735-2F10CDC09565}"/>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67" creationId="{3241853B-836D-6B83-E662-6BAF7CA7C3A2}"/>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72" creationId="{71A6F33E-9617-60DB-119A-9DC5DB323029}"/>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86" creationId="{6F6F2722-1A8E-4A23-16C5-72609681B09A}"/>
          </ac:graphicFrameMkLst>
        </pc:graphicFrameChg>
        <pc:picChg chg="del">
          <ac:chgData name="Nguyen Chi Son" userId="606856d02e9d83ac" providerId="LiveId" clId="{A5CC5DD5-7D26-4064-9F24-33A5796F9398}" dt="2022-05-11T19:38:56.941" v="919" actId="478"/>
          <ac:picMkLst>
            <pc:docMk/>
            <pc:sldMk cId="3014091475" sldId="782"/>
            <ac:picMk id="10" creationId="{E202671F-329B-ADDF-39B4-6E245DA6A618}"/>
          </ac:picMkLst>
        </pc:picChg>
        <pc:picChg chg="del">
          <ac:chgData name="Nguyen Chi Son" userId="606856d02e9d83ac" providerId="LiveId" clId="{A5CC5DD5-7D26-4064-9F24-33A5796F9398}" dt="2022-05-11T19:38:56.941" v="919" actId="478"/>
          <ac:picMkLst>
            <pc:docMk/>
            <pc:sldMk cId="3014091475" sldId="782"/>
            <ac:picMk id="13" creationId="{E9CF7430-EE57-D53E-AA67-93715862C13C}"/>
          </ac:picMkLst>
        </pc:picChg>
        <pc:picChg chg="mod topLvl">
          <ac:chgData name="Nguyen Chi Son" userId="606856d02e9d83ac" providerId="LiveId" clId="{A5CC5DD5-7D26-4064-9F24-33A5796F9398}" dt="2022-05-11T19:47:46.905" v="1343" actId="1076"/>
          <ac:picMkLst>
            <pc:docMk/>
            <pc:sldMk cId="3014091475" sldId="782"/>
            <ac:picMk id="25" creationId="{5BBA4A62-FCCF-BF6D-52E7-2D3E83A4DE0C}"/>
          </ac:picMkLst>
        </pc:picChg>
        <pc:picChg chg="del mod topLvl">
          <ac:chgData name="Nguyen Chi Son" userId="606856d02e9d83ac" providerId="LiveId" clId="{A5CC5DD5-7D26-4064-9F24-33A5796F9398}" dt="2022-05-11T19:45:58.955" v="1300" actId="478"/>
          <ac:picMkLst>
            <pc:docMk/>
            <pc:sldMk cId="3014091475" sldId="782"/>
            <ac:picMk id="29" creationId="{25CB8DB4-AFF3-A41C-8893-B8DBDFC595D5}"/>
          </ac:picMkLst>
        </pc:picChg>
        <pc:picChg chg="del">
          <ac:chgData name="Nguyen Chi Son" userId="606856d02e9d83ac" providerId="LiveId" clId="{A5CC5DD5-7D26-4064-9F24-33A5796F9398}" dt="2022-05-11T19:38:56.941" v="919" actId="478"/>
          <ac:picMkLst>
            <pc:docMk/>
            <pc:sldMk cId="3014091475" sldId="782"/>
            <ac:picMk id="56" creationId="{D35BFB4F-64CC-3BC2-AE7F-57B0DBD8B52D}"/>
          </ac:picMkLst>
        </pc:picChg>
        <pc:cxnChg chg="del">
          <ac:chgData name="Nguyen Chi Son" userId="606856d02e9d83ac" providerId="LiveId" clId="{A5CC5DD5-7D26-4064-9F24-33A5796F9398}" dt="2022-05-11T19:38:56.941" v="919" actId="478"/>
          <ac:cxnSpMkLst>
            <pc:docMk/>
            <pc:sldMk cId="3014091475" sldId="782"/>
            <ac:cxnSpMk id="7" creationId="{DAB96294-EDD6-6608-83B2-62662B150E08}"/>
          </ac:cxnSpMkLst>
        </pc:cxnChg>
        <pc:cxnChg chg="mod topLvl">
          <ac:chgData name="Nguyen Chi Son" userId="606856d02e9d83ac" providerId="LiveId" clId="{A5CC5DD5-7D26-4064-9F24-33A5796F9398}" dt="2022-05-11T19:47:46.905" v="1343" actId="1076"/>
          <ac:cxnSpMkLst>
            <pc:docMk/>
            <pc:sldMk cId="3014091475" sldId="782"/>
            <ac:cxnSpMk id="23" creationId="{BCD23D5E-5EC9-3550-907C-0FAAC99950FA}"/>
          </ac:cxnSpMkLst>
        </pc:cxnChg>
        <pc:cxnChg chg="del mod topLvl">
          <ac:chgData name="Nguyen Chi Son" userId="606856d02e9d83ac" providerId="LiveId" clId="{A5CC5DD5-7D26-4064-9F24-33A5796F9398}" dt="2022-05-11T19:46:00.018" v="1301" actId="478"/>
          <ac:cxnSpMkLst>
            <pc:docMk/>
            <pc:sldMk cId="3014091475" sldId="782"/>
            <ac:cxnSpMk id="30" creationId="{0ED567AE-9A62-FE14-7CE7-B6CE5DC521F0}"/>
          </ac:cxnSpMkLst>
        </pc:cxnChg>
        <pc:cxnChg chg="del mod topLvl">
          <ac:chgData name="Nguyen Chi Son" userId="606856d02e9d83ac" providerId="LiveId" clId="{A5CC5DD5-7D26-4064-9F24-33A5796F9398}" dt="2022-05-11T19:46:06.283" v="1306" actId="478"/>
          <ac:cxnSpMkLst>
            <pc:docMk/>
            <pc:sldMk cId="3014091475" sldId="782"/>
            <ac:cxnSpMk id="31" creationId="{D400FE37-7D29-45B6-A093-DF7E73789194}"/>
          </ac:cxnSpMkLst>
        </pc:cxnChg>
        <pc:cxnChg chg="add mod">
          <ac:chgData name="Nguyen Chi Son" userId="606856d02e9d83ac" providerId="LiveId" clId="{A5CC5DD5-7D26-4064-9F24-33A5796F9398}" dt="2022-05-11T19:47:46.905" v="1343" actId="1076"/>
          <ac:cxnSpMkLst>
            <pc:docMk/>
            <pc:sldMk cId="3014091475" sldId="782"/>
            <ac:cxnSpMk id="38" creationId="{53C36F27-9D9E-208B-C22F-03D49CE4443E}"/>
          </ac:cxnSpMkLst>
        </pc:cxnChg>
        <pc:cxnChg chg="del">
          <ac:chgData name="Nguyen Chi Son" userId="606856d02e9d83ac" providerId="LiveId" clId="{A5CC5DD5-7D26-4064-9F24-33A5796F9398}" dt="2022-05-11T19:38:56.941" v="919" actId="478"/>
          <ac:cxnSpMkLst>
            <pc:docMk/>
            <pc:sldMk cId="3014091475" sldId="782"/>
            <ac:cxnSpMk id="52" creationId="{B8C24E31-E62A-E162-E839-4D47DFFB2B3A}"/>
          </ac:cxnSpMkLst>
        </pc:cxnChg>
        <pc:cxnChg chg="del">
          <ac:chgData name="Nguyen Chi Son" userId="606856d02e9d83ac" providerId="LiveId" clId="{A5CC5DD5-7D26-4064-9F24-33A5796F9398}" dt="2022-05-11T19:38:56.941" v="919" actId="478"/>
          <ac:cxnSpMkLst>
            <pc:docMk/>
            <pc:sldMk cId="3014091475" sldId="782"/>
            <ac:cxnSpMk id="57" creationId="{F1B3B88D-74C4-E4E4-4FA6-AD81EF1ABFEE}"/>
          </ac:cxnSpMkLst>
        </pc:cxnChg>
        <pc:cxnChg chg="del">
          <ac:chgData name="Nguyen Chi Son" userId="606856d02e9d83ac" providerId="LiveId" clId="{A5CC5DD5-7D26-4064-9F24-33A5796F9398}" dt="2022-05-11T19:38:56.941" v="919" actId="478"/>
          <ac:cxnSpMkLst>
            <pc:docMk/>
            <pc:sldMk cId="3014091475" sldId="782"/>
            <ac:cxnSpMk id="58" creationId="{FE9C8C0C-73CC-E65A-520F-306F34DE9AF3}"/>
          </ac:cxnSpMkLst>
        </pc:cxnChg>
      </pc:sldChg>
      <pc:sldChg chg="addSp delSp modSp mod delAnim modAnim">
        <pc:chgData name="Nguyen Chi Son" userId="606856d02e9d83ac" providerId="LiveId" clId="{A5CC5DD5-7D26-4064-9F24-33A5796F9398}" dt="2022-05-11T20:02:36.910" v="3070" actId="1076"/>
        <pc:sldMkLst>
          <pc:docMk/>
          <pc:sldMk cId="2420333236" sldId="800"/>
        </pc:sldMkLst>
        <pc:spChg chg="add mod">
          <ac:chgData name="Nguyen Chi Son" userId="606856d02e9d83ac" providerId="LiveId" clId="{A5CC5DD5-7D26-4064-9F24-33A5796F9398}" dt="2022-05-11T20:02:34.435" v="3069" actId="1035"/>
          <ac:spMkLst>
            <pc:docMk/>
            <pc:sldMk cId="2420333236" sldId="800"/>
            <ac:spMk id="17" creationId="{8D2FAFB8-D2F8-FAF6-0203-2CDBE543D601}"/>
          </ac:spMkLst>
        </pc:spChg>
        <pc:spChg chg="add mod">
          <ac:chgData name="Nguyen Chi Son" userId="606856d02e9d83ac" providerId="LiveId" clId="{A5CC5DD5-7D26-4064-9F24-33A5796F9398}" dt="2022-05-11T20:02:34.435" v="3069" actId="1035"/>
          <ac:spMkLst>
            <pc:docMk/>
            <pc:sldMk cId="2420333236" sldId="800"/>
            <ac:spMk id="18" creationId="{3431909F-68C2-30C2-C986-033CB7BD278B}"/>
          </ac:spMkLst>
        </pc:spChg>
        <pc:spChg chg="mod">
          <ac:chgData name="Nguyen Chi Son" userId="606856d02e9d83ac" providerId="LiveId" clId="{A5CC5DD5-7D26-4064-9F24-33A5796F9398}" dt="2022-05-11T20:01:05.721" v="2859" actId="20577"/>
          <ac:spMkLst>
            <pc:docMk/>
            <pc:sldMk cId="2420333236" sldId="800"/>
            <ac:spMk id="19" creationId="{9C339D16-68E4-43C4-A62E-D0146138D23B}"/>
          </ac:spMkLst>
        </pc:spChg>
        <pc:spChg chg="add mod">
          <ac:chgData name="Nguyen Chi Son" userId="606856d02e9d83ac" providerId="LiveId" clId="{A5CC5DD5-7D26-4064-9F24-33A5796F9398}" dt="2022-05-11T20:02:34.435" v="3069" actId="1035"/>
          <ac:spMkLst>
            <pc:docMk/>
            <pc:sldMk cId="2420333236" sldId="800"/>
            <ac:spMk id="20" creationId="{2A075A00-5E6D-58F1-AC4E-F6D3BABB2326}"/>
          </ac:spMkLst>
        </pc:spChg>
        <pc:spChg chg="add mod">
          <ac:chgData name="Nguyen Chi Son" userId="606856d02e9d83ac" providerId="LiveId" clId="{A5CC5DD5-7D26-4064-9F24-33A5796F9398}" dt="2022-05-11T20:02:34.435" v="3069" actId="1035"/>
          <ac:spMkLst>
            <pc:docMk/>
            <pc:sldMk cId="2420333236" sldId="800"/>
            <ac:spMk id="21" creationId="{677772C1-7229-6733-3B64-50D22D18E871}"/>
          </ac:spMkLst>
        </pc:spChg>
        <pc:spChg chg="del">
          <ac:chgData name="Nguyen Chi Son" userId="606856d02e9d83ac" providerId="LiveId" clId="{A5CC5DD5-7D26-4064-9F24-33A5796F9398}" dt="2022-05-11T19:54:44.204" v="1942" actId="478"/>
          <ac:spMkLst>
            <pc:docMk/>
            <pc:sldMk cId="2420333236" sldId="800"/>
            <ac:spMk id="44" creationId="{A6E3311D-BE7B-6528-400F-461DF168251A}"/>
          </ac:spMkLst>
        </pc:spChg>
        <pc:spChg chg="del">
          <ac:chgData name="Nguyen Chi Son" userId="606856d02e9d83ac" providerId="LiveId" clId="{A5CC5DD5-7D26-4064-9F24-33A5796F9398}" dt="2022-05-11T19:54:44.204" v="1942" actId="478"/>
          <ac:spMkLst>
            <pc:docMk/>
            <pc:sldMk cId="2420333236" sldId="800"/>
            <ac:spMk id="45" creationId="{C6F5F2F5-004C-DA3A-1EB5-CF8D4637B4A7}"/>
          </ac:spMkLst>
        </pc:spChg>
        <pc:spChg chg="del">
          <ac:chgData name="Nguyen Chi Son" userId="606856d02e9d83ac" providerId="LiveId" clId="{A5CC5DD5-7D26-4064-9F24-33A5796F9398}" dt="2022-05-11T19:54:44.204" v="1942" actId="478"/>
          <ac:spMkLst>
            <pc:docMk/>
            <pc:sldMk cId="2420333236" sldId="800"/>
            <ac:spMk id="49" creationId="{3502D3FE-1DC8-2EFB-2539-2B726D475CCD}"/>
          </ac:spMkLst>
        </pc:spChg>
        <pc:spChg chg="del">
          <ac:chgData name="Nguyen Chi Son" userId="606856d02e9d83ac" providerId="LiveId" clId="{A5CC5DD5-7D26-4064-9F24-33A5796F9398}" dt="2022-05-11T19:54:44.204" v="1942" actId="478"/>
          <ac:spMkLst>
            <pc:docMk/>
            <pc:sldMk cId="2420333236" sldId="800"/>
            <ac:spMk id="55" creationId="{E967C288-8CF8-B1C3-C666-88A1637C77FE}"/>
          </ac:spMkLst>
        </pc:spChg>
        <pc:spChg chg="del">
          <ac:chgData name="Nguyen Chi Son" userId="606856d02e9d83ac" providerId="LiveId" clId="{A5CC5DD5-7D26-4064-9F24-33A5796F9398}" dt="2022-05-11T19:54:44.204" v="1942" actId="478"/>
          <ac:spMkLst>
            <pc:docMk/>
            <pc:sldMk cId="2420333236" sldId="800"/>
            <ac:spMk id="58" creationId="{024A278D-932A-002D-F1DC-F5CF017D9586}"/>
          </ac:spMkLst>
        </pc:spChg>
        <pc:spChg chg="del">
          <ac:chgData name="Nguyen Chi Son" userId="606856d02e9d83ac" providerId="LiveId" clId="{A5CC5DD5-7D26-4064-9F24-33A5796F9398}" dt="2022-05-11T19:54:44.204" v="1942" actId="478"/>
          <ac:spMkLst>
            <pc:docMk/>
            <pc:sldMk cId="2420333236" sldId="800"/>
            <ac:spMk id="59" creationId="{2A649771-0604-64D5-0B64-144E2BC58827}"/>
          </ac:spMkLst>
        </pc:spChg>
        <pc:graphicFrameChg chg="add del mod">
          <ac:chgData name="Nguyen Chi Son" userId="606856d02e9d83ac" providerId="LiveId" clId="{A5CC5DD5-7D26-4064-9F24-33A5796F9398}" dt="2022-05-11T20:00:17.380" v="2631" actId="478"/>
          <ac:graphicFrameMkLst>
            <pc:docMk/>
            <pc:sldMk cId="2420333236" sldId="800"/>
            <ac:graphicFrameMk id="22" creationId="{B4DE5057-2916-745D-C146-3BCE01D5153F}"/>
          </ac:graphicFrameMkLst>
        </pc:graphicFrameChg>
        <pc:graphicFrameChg chg="add del mod">
          <ac:chgData name="Nguyen Chi Son" userId="606856d02e9d83ac" providerId="LiveId" clId="{A5CC5DD5-7D26-4064-9F24-33A5796F9398}" dt="2022-05-11T19:58:53.446" v="2449" actId="478"/>
          <ac:graphicFrameMkLst>
            <pc:docMk/>
            <pc:sldMk cId="2420333236" sldId="800"/>
            <ac:graphicFrameMk id="23" creationId="{4F330713-5A6C-952F-215B-D8D6D97B9819}"/>
          </ac:graphicFrameMkLst>
        </pc:graphicFrameChg>
        <pc:graphicFrameChg chg="add del mod">
          <ac:chgData name="Nguyen Chi Son" userId="606856d02e9d83ac" providerId="LiveId" clId="{A5CC5DD5-7D26-4064-9F24-33A5796F9398}" dt="2022-05-11T19:58:54.030" v="2450" actId="478"/>
          <ac:graphicFrameMkLst>
            <pc:docMk/>
            <pc:sldMk cId="2420333236" sldId="800"/>
            <ac:graphicFrameMk id="24" creationId="{60897E09-5E28-ACCF-4E8B-B240BA54EAAF}"/>
          </ac:graphicFrameMkLst>
        </pc:graphicFrameChg>
        <pc:graphicFrameChg chg="add del mod">
          <ac:chgData name="Nguyen Chi Son" userId="606856d02e9d83ac" providerId="LiveId" clId="{A5CC5DD5-7D26-4064-9F24-33A5796F9398}" dt="2022-05-11T20:00:43.579" v="2782" actId="478"/>
          <ac:graphicFrameMkLst>
            <pc:docMk/>
            <pc:sldMk cId="2420333236" sldId="800"/>
            <ac:graphicFrameMk id="25" creationId="{544EDBCE-3595-41EE-5CBD-B215122B7220}"/>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56" creationId="{9AD7B253-C2BC-5D6B-C7E3-00195279C208}"/>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57" creationId="{DC8AF503-9B1B-A8D8-EA5B-A9D1541B0A2B}"/>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73" creationId="{45531F04-DBED-D229-CDDE-74C54E8800D3}"/>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74" creationId="{FCC1554D-693C-0BDB-36B0-C3F776E0885F}"/>
          </ac:graphicFrameMkLst>
        </pc:graphicFrameChg>
        <pc:picChg chg="add mod">
          <ac:chgData name="Nguyen Chi Son" userId="606856d02e9d83ac" providerId="LiveId" clId="{A5CC5DD5-7D26-4064-9F24-33A5796F9398}" dt="2022-05-11T20:02:36.910" v="3070" actId="1076"/>
          <ac:picMkLst>
            <pc:docMk/>
            <pc:sldMk cId="2420333236" sldId="800"/>
            <ac:picMk id="16" creationId="{1FCB3711-B41B-3E36-425A-1A3112F0888F}"/>
          </ac:picMkLst>
        </pc:picChg>
        <pc:cxnChg chg="del">
          <ac:chgData name="Nguyen Chi Son" userId="606856d02e9d83ac" providerId="LiveId" clId="{A5CC5DD5-7D26-4064-9F24-33A5796F9398}" dt="2022-05-11T19:54:44.204" v="1942" actId="478"/>
          <ac:cxnSpMkLst>
            <pc:docMk/>
            <pc:sldMk cId="2420333236" sldId="800"/>
            <ac:cxnSpMk id="60" creationId="{EA536AF0-6E4A-FE0C-9CAB-525C0859B16B}"/>
          </ac:cxnSpMkLst>
        </pc:cxnChg>
        <pc:cxnChg chg="del">
          <ac:chgData name="Nguyen Chi Son" userId="606856d02e9d83ac" providerId="LiveId" clId="{A5CC5DD5-7D26-4064-9F24-33A5796F9398}" dt="2022-05-11T19:54:44.204" v="1942" actId="478"/>
          <ac:cxnSpMkLst>
            <pc:docMk/>
            <pc:sldMk cId="2420333236" sldId="800"/>
            <ac:cxnSpMk id="62" creationId="{4667DEF6-3905-F098-D576-C90A08A0534D}"/>
          </ac:cxnSpMkLst>
        </pc:cxnChg>
      </pc:sldChg>
      <pc:sldChg chg="addSp delSp modSp mod delAnim modAnim">
        <pc:chgData name="Nguyen Chi Son" userId="606856d02e9d83ac" providerId="LiveId" clId="{A5CC5DD5-7D26-4064-9F24-33A5796F9398}" dt="2022-05-11T20:11:37.659" v="5020" actId="20577"/>
        <pc:sldMkLst>
          <pc:docMk/>
          <pc:sldMk cId="2582018195" sldId="801"/>
        </pc:sldMkLst>
        <pc:spChg chg="add mod">
          <ac:chgData name="Nguyen Chi Son" userId="606856d02e9d83ac" providerId="LiveId" clId="{A5CC5DD5-7D26-4064-9F24-33A5796F9398}" dt="2022-05-11T20:07:50.674" v="4302" actId="20577"/>
          <ac:spMkLst>
            <pc:docMk/>
            <pc:sldMk cId="2582018195" sldId="801"/>
            <ac:spMk id="15" creationId="{3D511D9E-9063-1B36-786A-3E03A5B92DD6}"/>
          </ac:spMkLst>
        </pc:spChg>
        <pc:spChg chg="add mod">
          <ac:chgData name="Nguyen Chi Son" userId="606856d02e9d83ac" providerId="LiveId" clId="{A5CC5DD5-7D26-4064-9F24-33A5796F9398}" dt="2022-05-11T20:05:32.382" v="3831" actId="1035"/>
          <ac:spMkLst>
            <pc:docMk/>
            <pc:sldMk cId="2582018195" sldId="801"/>
            <ac:spMk id="16" creationId="{B25C8B5A-DC52-FC48-E265-E663A1B2D5D9}"/>
          </ac:spMkLst>
        </pc:spChg>
        <pc:spChg chg="add mod">
          <ac:chgData name="Nguyen Chi Son" userId="606856d02e9d83ac" providerId="LiveId" clId="{A5CC5DD5-7D26-4064-9F24-33A5796F9398}" dt="2022-05-11T20:11:37.659" v="5020" actId="20577"/>
          <ac:spMkLst>
            <pc:docMk/>
            <pc:sldMk cId="2582018195" sldId="801"/>
            <ac:spMk id="17" creationId="{01FFF8EB-0AF9-F00A-9E22-396938E9DBE0}"/>
          </ac:spMkLst>
        </pc:spChg>
        <pc:spChg chg="del mod">
          <ac:chgData name="Nguyen Chi Son" userId="606856d02e9d83ac" providerId="LiveId" clId="{A5CC5DD5-7D26-4064-9F24-33A5796F9398}" dt="2022-05-11T20:04:15.665" v="3720" actId="478"/>
          <ac:spMkLst>
            <pc:docMk/>
            <pc:sldMk cId="2582018195" sldId="801"/>
            <ac:spMk id="18" creationId="{E706F845-D4CD-8C29-F2F0-BB0ABB81E2D5}"/>
          </ac:spMkLst>
        </pc:spChg>
        <pc:spChg chg="mod">
          <ac:chgData name="Nguyen Chi Son" userId="606856d02e9d83ac" providerId="LiveId" clId="{A5CC5DD5-7D26-4064-9F24-33A5796F9398}" dt="2022-05-11T20:05:00.504" v="3744" actId="20577"/>
          <ac:spMkLst>
            <pc:docMk/>
            <pc:sldMk cId="2582018195" sldId="801"/>
            <ac:spMk id="19" creationId="{9C339D16-68E4-43C4-A62E-D0146138D23B}"/>
          </ac:spMkLst>
        </pc:spChg>
        <pc:spChg chg="del mod">
          <ac:chgData name="Nguyen Chi Son" userId="606856d02e9d83ac" providerId="LiveId" clId="{A5CC5DD5-7D26-4064-9F24-33A5796F9398}" dt="2022-05-11T20:04:15.665" v="3720" actId="478"/>
          <ac:spMkLst>
            <pc:docMk/>
            <pc:sldMk cId="2582018195" sldId="801"/>
            <ac:spMk id="20" creationId="{2DA95C45-94DB-ED50-D772-FB9D4A1E5BE7}"/>
          </ac:spMkLst>
        </pc:spChg>
        <pc:spChg chg="del mod">
          <ac:chgData name="Nguyen Chi Son" userId="606856d02e9d83ac" providerId="LiveId" clId="{A5CC5DD5-7D26-4064-9F24-33A5796F9398}" dt="2022-05-11T20:04:15.665" v="3720" actId="478"/>
          <ac:spMkLst>
            <pc:docMk/>
            <pc:sldMk cId="2582018195" sldId="801"/>
            <ac:spMk id="21" creationId="{9A154720-A106-83DD-6B74-AEAF0A7DD6F1}"/>
          </ac:spMkLst>
        </pc:spChg>
        <pc:spChg chg="del mod">
          <ac:chgData name="Nguyen Chi Son" userId="606856d02e9d83ac" providerId="LiveId" clId="{A5CC5DD5-7D26-4064-9F24-33A5796F9398}" dt="2022-05-11T20:04:15.665" v="3720" actId="478"/>
          <ac:spMkLst>
            <pc:docMk/>
            <pc:sldMk cId="2582018195" sldId="801"/>
            <ac:spMk id="22" creationId="{DC818B19-D88D-D796-1118-D880B6881955}"/>
          </ac:spMkLst>
        </pc:spChg>
        <pc:spChg chg="add mod">
          <ac:chgData name="Nguyen Chi Son" userId="606856d02e9d83ac" providerId="LiveId" clId="{A5CC5DD5-7D26-4064-9F24-33A5796F9398}" dt="2022-05-11T20:05:32.382" v="3831" actId="1035"/>
          <ac:spMkLst>
            <pc:docMk/>
            <pc:sldMk cId="2582018195" sldId="801"/>
            <ac:spMk id="24" creationId="{D0D9EF9D-8BFB-879F-B359-063D969ED72A}"/>
          </ac:spMkLst>
        </pc:spChg>
        <pc:graphicFrameChg chg="del mod">
          <ac:chgData name="Nguyen Chi Son" userId="606856d02e9d83ac" providerId="LiveId" clId="{A5CC5DD5-7D26-4064-9F24-33A5796F9398}" dt="2022-05-11T20:04:15.665" v="3720" actId="478"/>
          <ac:graphicFrameMkLst>
            <pc:docMk/>
            <pc:sldMk cId="2582018195" sldId="801"/>
            <ac:graphicFrameMk id="23" creationId="{4B1D5968-D2BA-51F8-D85C-2167537A0A52}"/>
          </ac:graphicFrameMkLst>
        </pc:graphicFrameChg>
        <pc:graphicFrameChg chg="del mod">
          <ac:chgData name="Nguyen Chi Son" userId="606856d02e9d83ac" providerId="LiveId" clId="{A5CC5DD5-7D26-4064-9F24-33A5796F9398}" dt="2022-05-11T20:04:15.665" v="3720" actId="478"/>
          <ac:graphicFrameMkLst>
            <pc:docMk/>
            <pc:sldMk cId="2582018195" sldId="801"/>
            <ac:graphicFrameMk id="29" creationId="{BF26024F-4D91-92D5-37DD-C85AACEEF3CB}"/>
          </ac:graphicFrameMkLst>
        </pc:graphicFrameChg>
        <pc:graphicFrameChg chg="del mod">
          <ac:chgData name="Nguyen Chi Son" userId="606856d02e9d83ac" providerId="LiveId" clId="{A5CC5DD5-7D26-4064-9F24-33A5796F9398}" dt="2022-05-11T20:04:15.665" v="3720" actId="478"/>
          <ac:graphicFrameMkLst>
            <pc:docMk/>
            <pc:sldMk cId="2582018195" sldId="801"/>
            <ac:graphicFrameMk id="31" creationId="{A0B33DFB-9467-7F20-8555-C9FAB2B444CD}"/>
          </ac:graphicFrameMkLst>
        </pc:graphicFrameChg>
        <pc:graphicFrameChg chg="del mod">
          <ac:chgData name="Nguyen Chi Son" userId="606856d02e9d83ac" providerId="LiveId" clId="{A5CC5DD5-7D26-4064-9F24-33A5796F9398}" dt="2022-05-11T20:04:15.665" v="3720" actId="478"/>
          <ac:graphicFrameMkLst>
            <pc:docMk/>
            <pc:sldMk cId="2582018195" sldId="801"/>
            <ac:graphicFrameMk id="32" creationId="{810787B3-2913-1432-C8A6-FC2DD8FC6E0D}"/>
          </ac:graphicFrameMkLst>
        </pc:graphicFrameChg>
        <pc:picChg chg="del">
          <ac:chgData name="Nguyen Chi Son" userId="606856d02e9d83ac" providerId="LiveId" clId="{A5CC5DD5-7D26-4064-9F24-33A5796F9398}" dt="2022-05-11T20:03:15.740" v="3266" actId="478"/>
          <ac:picMkLst>
            <pc:docMk/>
            <pc:sldMk cId="2582018195" sldId="801"/>
            <ac:picMk id="3" creationId="{34D8D17A-1ED6-975A-136D-02C9E382D8AA}"/>
          </ac:picMkLst>
        </pc:picChg>
        <pc:picChg chg="add mod">
          <ac:chgData name="Nguyen Chi Son" userId="606856d02e9d83ac" providerId="LiveId" clId="{A5CC5DD5-7D26-4064-9F24-33A5796F9398}" dt="2022-05-11T20:04:38.206" v="3724" actId="1076"/>
          <ac:picMkLst>
            <pc:docMk/>
            <pc:sldMk cId="2582018195" sldId="801"/>
            <ac:picMk id="4" creationId="{BC70A108-D309-42EF-3CF2-5D71C2691EF4}"/>
          </ac:picMkLst>
        </pc:picChg>
      </pc:sldChg>
      <pc:sldChg chg="addSp delSp modSp del mod delAnim modAnim">
        <pc:chgData name="Nguyen Chi Son" userId="606856d02e9d83ac" providerId="LiveId" clId="{A5CC5DD5-7D26-4064-9F24-33A5796F9398}" dt="2022-05-12T16:51:43.523" v="7598" actId="47"/>
        <pc:sldMkLst>
          <pc:docMk/>
          <pc:sldMk cId="585758681" sldId="802"/>
        </pc:sldMkLst>
        <pc:spChg chg="add mod">
          <ac:chgData name="Nguyen Chi Son" userId="606856d02e9d83ac" providerId="LiveId" clId="{A5CC5DD5-7D26-4064-9F24-33A5796F9398}" dt="2022-05-12T16:33:23.954" v="6987" actId="20577"/>
          <ac:spMkLst>
            <pc:docMk/>
            <pc:sldMk cId="585758681" sldId="802"/>
            <ac:spMk id="13" creationId="{CA143F7C-88D4-5EFA-F85C-A8A489BEC27C}"/>
          </ac:spMkLst>
        </pc:spChg>
        <pc:spChg chg="add mod">
          <ac:chgData name="Nguyen Chi Son" userId="606856d02e9d83ac" providerId="LiveId" clId="{A5CC5DD5-7D26-4064-9F24-33A5796F9398}" dt="2022-05-12T16:32:57.643" v="6835" actId="1035"/>
          <ac:spMkLst>
            <pc:docMk/>
            <pc:sldMk cId="585758681" sldId="802"/>
            <ac:spMk id="14" creationId="{4D59D54C-7348-5204-4FC8-0BE9E77E9CBE}"/>
          </ac:spMkLst>
        </pc:spChg>
        <pc:spChg chg="add mod">
          <ac:chgData name="Nguyen Chi Son" userId="606856d02e9d83ac" providerId="LiveId" clId="{A5CC5DD5-7D26-4064-9F24-33A5796F9398}" dt="2022-05-12T16:48:53.781" v="7532" actId="20577"/>
          <ac:spMkLst>
            <pc:docMk/>
            <pc:sldMk cId="585758681" sldId="802"/>
            <ac:spMk id="15" creationId="{CD05BD16-4BFD-823C-7806-B6AC9FE0FCA7}"/>
          </ac:spMkLst>
        </pc:spChg>
        <pc:spChg chg="add mod">
          <ac:chgData name="Nguyen Chi Son" userId="606856d02e9d83ac" providerId="LiveId" clId="{A5CC5DD5-7D26-4064-9F24-33A5796F9398}" dt="2022-05-12T16:32:57.643" v="6835" actId="1035"/>
          <ac:spMkLst>
            <pc:docMk/>
            <pc:sldMk cId="585758681" sldId="802"/>
            <ac:spMk id="16" creationId="{9AF96B58-EC05-4724-BF83-4F29FEC02B98}"/>
          </ac:spMkLst>
        </pc:spChg>
        <pc:spChg chg="del">
          <ac:chgData name="Nguyen Chi Son" userId="606856d02e9d83ac" providerId="LiveId" clId="{A5CC5DD5-7D26-4064-9F24-33A5796F9398}" dt="2022-05-12T16:26:05.401" v="6034" actId="478"/>
          <ac:spMkLst>
            <pc:docMk/>
            <pc:sldMk cId="585758681" sldId="802"/>
            <ac:spMk id="18" creationId="{E706F845-D4CD-8C29-F2F0-BB0ABB81E2D5}"/>
          </ac:spMkLst>
        </pc:spChg>
        <pc:spChg chg="mod">
          <ac:chgData name="Nguyen Chi Son" userId="606856d02e9d83ac" providerId="LiveId" clId="{A5CC5DD5-7D26-4064-9F24-33A5796F9398}" dt="2022-05-12T16:40:30.435" v="7353" actId="20577"/>
          <ac:spMkLst>
            <pc:docMk/>
            <pc:sldMk cId="585758681" sldId="802"/>
            <ac:spMk id="19" creationId="{9C339D16-68E4-43C4-A62E-D0146138D23B}"/>
          </ac:spMkLst>
        </pc:spChg>
        <pc:spChg chg="del">
          <ac:chgData name="Nguyen Chi Son" userId="606856d02e9d83ac" providerId="LiveId" clId="{A5CC5DD5-7D26-4064-9F24-33A5796F9398}" dt="2022-05-12T16:26:05.401" v="6034" actId="478"/>
          <ac:spMkLst>
            <pc:docMk/>
            <pc:sldMk cId="585758681" sldId="802"/>
            <ac:spMk id="20" creationId="{2DA95C45-94DB-ED50-D772-FB9D4A1E5BE7}"/>
          </ac:spMkLst>
        </pc:spChg>
        <pc:spChg chg="del">
          <ac:chgData name="Nguyen Chi Son" userId="606856d02e9d83ac" providerId="LiveId" clId="{A5CC5DD5-7D26-4064-9F24-33A5796F9398}" dt="2022-05-12T16:26:05.401" v="6034" actId="478"/>
          <ac:spMkLst>
            <pc:docMk/>
            <pc:sldMk cId="585758681" sldId="802"/>
            <ac:spMk id="21" creationId="{9A154720-A106-83DD-6B74-AEAF0A7DD6F1}"/>
          </ac:spMkLst>
        </pc:spChg>
        <pc:spChg chg="del">
          <ac:chgData name="Nguyen Chi Son" userId="606856d02e9d83ac" providerId="LiveId" clId="{A5CC5DD5-7D26-4064-9F24-33A5796F9398}" dt="2022-05-12T16:26:05.401" v="6034" actId="478"/>
          <ac:spMkLst>
            <pc:docMk/>
            <pc:sldMk cId="585758681" sldId="802"/>
            <ac:spMk id="22" creationId="{DC818B19-D88D-D796-1118-D880B6881955}"/>
          </ac:spMkLst>
        </pc:spChg>
        <pc:spChg chg="add del mod">
          <ac:chgData name="Nguyen Chi Son" userId="606856d02e9d83ac" providerId="LiveId" clId="{A5CC5DD5-7D26-4064-9F24-33A5796F9398}" dt="2022-05-12T16:33:01.918" v="6838" actId="478"/>
          <ac:spMkLst>
            <pc:docMk/>
            <pc:sldMk cId="585758681" sldId="802"/>
            <ac:spMk id="24" creationId="{3C47C262-2F32-2437-182C-7F903AB01296}"/>
          </ac:spMkLst>
        </pc:spChg>
        <pc:graphicFrameChg chg="add del mod">
          <ac:chgData name="Nguyen Chi Son" userId="606856d02e9d83ac" providerId="LiveId" clId="{A5CC5DD5-7D26-4064-9F24-33A5796F9398}" dt="2022-05-12T16:33:00.399" v="6836" actId="478"/>
          <ac:graphicFrameMkLst>
            <pc:docMk/>
            <pc:sldMk cId="585758681" sldId="802"/>
            <ac:graphicFrameMk id="17" creationId="{57B3DFD8-AA9A-69C4-0DF5-FE99B6E5A919}"/>
          </ac:graphicFrameMkLst>
        </pc:graphicFrameChg>
        <pc:graphicFrameChg chg="del">
          <ac:chgData name="Nguyen Chi Son" userId="606856d02e9d83ac" providerId="LiveId" clId="{A5CC5DD5-7D26-4064-9F24-33A5796F9398}" dt="2022-05-12T16:26:05.401" v="6034" actId="478"/>
          <ac:graphicFrameMkLst>
            <pc:docMk/>
            <pc:sldMk cId="585758681" sldId="802"/>
            <ac:graphicFrameMk id="23" creationId="{4B1D5968-D2BA-51F8-D85C-2167537A0A52}"/>
          </ac:graphicFrameMkLst>
        </pc:graphicFrameChg>
        <pc:graphicFrameChg chg="add mod">
          <ac:chgData name="Nguyen Chi Son" userId="606856d02e9d83ac" providerId="LiveId" clId="{A5CC5DD5-7D26-4064-9F24-33A5796F9398}" dt="2022-05-12T16:35:26.888" v="7226" actId="1036"/>
          <ac:graphicFrameMkLst>
            <pc:docMk/>
            <pc:sldMk cId="585758681" sldId="802"/>
            <ac:graphicFrameMk id="26" creationId="{6B5243E3-C74E-DB0F-5491-5E0AC7E5CB36}"/>
          </ac:graphicFrameMkLst>
        </pc:graphicFrameChg>
        <pc:graphicFrameChg chg="add mod">
          <ac:chgData name="Nguyen Chi Son" userId="606856d02e9d83ac" providerId="LiveId" clId="{A5CC5DD5-7D26-4064-9F24-33A5796F9398}" dt="2022-05-12T16:48:46.247" v="7529"/>
          <ac:graphicFrameMkLst>
            <pc:docMk/>
            <pc:sldMk cId="585758681" sldId="802"/>
            <ac:graphicFrameMk id="27" creationId="{B3712121-B437-29B6-EC9E-DBED7A461A2E}"/>
          </ac:graphicFrameMkLst>
        </pc:graphicFrameChg>
        <pc:graphicFrameChg chg="del">
          <ac:chgData name="Nguyen Chi Son" userId="606856d02e9d83ac" providerId="LiveId" clId="{A5CC5DD5-7D26-4064-9F24-33A5796F9398}" dt="2022-05-12T16:26:05.401" v="6034" actId="478"/>
          <ac:graphicFrameMkLst>
            <pc:docMk/>
            <pc:sldMk cId="585758681" sldId="802"/>
            <ac:graphicFrameMk id="33" creationId="{10E8BB31-63B2-4DA8-1143-CFE9AA5D6266}"/>
          </ac:graphicFrameMkLst>
        </pc:graphicFrameChg>
        <pc:picChg chg="del">
          <ac:chgData name="Nguyen Chi Son" userId="606856d02e9d83ac" providerId="LiveId" clId="{A5CC5DD5-7D26-4064-9F24-33A5796F9398}" dt="2022-05-12T16:26:03.466" v="6033" actId="478"/>
          <ac:picMkLst>
            <pc:docMk/>
            <pc:sldMk cId="585758681" sldId="802"/>
            <ac:picMk id="3" creationId="{34D8D17A-1ED6-975A-136D-02C9E382D8AA}"/>
          </ac:picMkLst>
        </pc:picChg>
        <pc:picChg chg="add mod">
          <ac:chgData name="Nguyen Chi Son" userId="606856d02e9d83ac" providerId="LiveId" clId="{A5CC5DD5-7D26-4064-9F24-33A5796F9398}" dt="2022-05-12T16:32:32.441" v="6790" actId="1076"/>
          <ac:picMkLst>
            <pc:docMk/>
            <pc:sldMk cId="585758681" sldId="802"/>
            <ac:picMk id="4" creationId="{DB0979A4-57B6-FD5B-E7AC-D965352CD6E1}"/>
          </ac:picMkLst>
        </pc:picChg>
        <pc:cxnChg chg="add del mod">
          <ac:chgData name="Nguyen Chi Son" userId="606856d02e9d83ac" providerId="LiveId" clId="{A5CC5DD5-7D26-4064-9F24-33A5796F9398}" dt="2022-05-12T16:33:00.829" v="6837" actId="478"/>
          <ac:cxnSpMkLst>
            <pc:docMk/>
            <pc:sldMk cId="585758681" sldId="802"/>
            <ac:cxnSpMk id="25" creationId="{827611FB-1045-19FB-406D-C569BF142DCD}"/>
          </ac:cxnSpMkLst>
        </pc:cxnChg>
      </pc:sldChg>
      <pc:sldChg chg="del">
        <pc:chgData name="Nguyen Chi Son" userId="606856d02e9d83ac" providerId="LiveId" clId="{A5CC5DD5-7D26-4064-9F24-33A5796F9398}" dt="2022-05-12T16:54:44.435" v="7599" actId="47"/>
        <pc:sldMkLst>
          <pc:docMk/>
          <pc:sldMk cId="3780574964" sldId="803"/>
        </pc:sldMkLst>
      </pc:sldChg>
      <pc:sldChg chg="del">
        <pc:chgData name="Nguyen Chi Son" userId="606856d02e9d83ac" providerId="LiveId" clId="{A5CC5DD5-7D26-4064-9F24-33A5796F9398}" dt="2022-05-12T16:54:44.435" v="7599" actId="47"/>
        <pc:sldMkLst>
          <pc:docMk/>
          <pc:sldMk cId="2604953891" sldId="805"/>
        </pc:sldMkLst>
      </pc:sldChg>
      <pc:sldChg chg="del">
        <pc:chgData name="Nguyen Chi Son" userId="606856d02e9d83ac" providerId="LiveId" clId="{A5CC5DD5-7D26-4064-9F24-33A5796F9398}" dt="2022-05-12T16:54:44.435" v="7599" actId="47"/>
        <pc:sldMkLst>
          <pc:docMk/>
          <pc:sldMk cId="1042644984" sldId="806"/>
        </pc:sldMkLst>
      </pc:sldChg>
      <pc:sldChg chg="del">
        <pc:chgData name="Nguyen Chi Son" userId="606856d02e9d83ac" providerId="LiveId" clId="{A5CC5DD5-7D26-4064-9F24-33A5796F9398}" dt="2022-05-12T16:54:44.435" v="7599" actId="47"/>
        <pc:sldMkLst>
          <pc:docMk/>
          <pc:sldMk cId="784377188" sldId="807"/>
        </pc:sldMkLst>
      </pc:sldChg>
      <pc:sldChg chg="del">
        <pc:chgData name="Nguyen Chi Son" userId="606856d02e9d83ac" providerId="LiveId" clId="{A5CC5DD5-7D26-4064-9F24-33A5796F9398}" dt="2022-05-12T16:54:44.435" v="7599" actId="47"/>
        <pc:sldMkLst>
          <pc:docMk/>
          <pc:sldMk cId="286503929" sldId="808"/>
        </pc:sldMkLst>
      </pc:sldChg>
      <pc:sldChg chg="addSp delSp modSp add mod">
        <pc:chgData name="Nguyen Chi Son" userId="606856d02e9d83ac" providerId="LiveId" clId="{A5CC5DD5-7D26-4064-9F24-33A5796F9398}" dt="2022-05-11T19:37:54.984" v="759" actId="554"/>
        <pc:sldMkLst>
          <pc:docMk/>
          <pc:sldMk cId="3151879484" sldId="809"/>
        </pc:sldMkLst>
        <pc:spChg chg="add mod">
          <ac:chgData name="Nguyen Chi Son" userId="606856d02e9d83ac" providerId="LiveId" clId="{A5CC5DD5-7D26-4064-9F24-33A5796F9398}" dt="2022-05-11T19:36:58.408" v="740" actId="1076"/>
          <ac:spMkLst>
            <pc:docMk/>
            <pc:sldMk cId="3151879484" sldId="809"/>
            <ac:spMk id="8" creationId="{635ECAB3-1C35-1C87-33BE-F5E8AC256FCD}"/>
          </ac:spMkLst>
        </pc:spChg>
        <pc:spChg chg="add mod">
          <ac:chgData name="Nguyen Chi Son" userId="606856d02e9d83ac" providerId="LiveId" clId="{A5CC5DD5-7D26-4064-9F24-33A5796F9398}" dt="2022-05-11T19:37:27.024" v="751" actId="14100"/>
          <ac:spMkLst>
            <pc:docMk/>
            <pc:sldMk cId="3151879484" sldId="809"/>
            <ac:spMk id="13" creationId="{4F6A4772-4664-FFBC-15E4-A2DB3B10F52D}"/>
          </ac:spMkLst>
        </pc:spChg>
        <pc:spChg chg="add mod">
          <ac:chgData name="Nguyen Chi Son" userId="606856d02e9d83ac" providerId="LiveId" clId="{A5CC5DD5-7D26-4064-9F24-33A5796F9398}" dt="2022-05-11T19:37:31.864" v="752" actId="14100"/>
          <ac:spMkLst>
            <pc:docMk/>
            <pc:sldMk cId="3151879484" sldId="809"/>
            <ac:spMk id="14" creationId="{6AED6BA2-E724-C363-C3EB-A119985EBBA8}"/>
          </ac:spMkLst>
        </pc:spChg>
        <pc:spChg chg="add mod">
          <ac:chgData name="Nguyen Chi Son" userId="606856d02e9d83ac" providerId="LiveId" clId="{A5CC5DD5-7D26-4064-9F24-33A5796F9398}" dt="2022-05-11T19:37:37.944" v="754" actId="14100"/>
          <ac:spMkLst>
            <pc:docMk/>
            <pc:sldMk cId="3151879484" sldId="809"/>
            <ac:spMk id="15" creationId="{49119AC2-4658-57E6-D4E6-59DA5E62E0F8}"/>
          </ac:spMkLst>
        </pc:spChg>
        <pc:graphicFrameChg chg="add mod">
          <ac:chgData name="Nguyen Chi Son" userId="606856d02e9d83ac" providerId="LiveId" clId="{A5CC5DD5-7D26-4064-9F24-33A5796F9398}" dt="2022-05-11T19:37:54.984" v="759" actId="554"/>
          <ac:graphicFrameMkLst>
            <pc:docMk/>
            <pc:sldMk cId="3151879484" sldId="809"/>
            <ac:graphicFrameMk id="6" creationId="{2BF36108-61B8-A82C-5CF6-0354B64020E6}"/>
          </ac:graphicFrameMkLst>
        </pc:graphicFrameChg>
        <pc:graphicFrameChg chg="del">
          <ac:chgData name="Nguyen Chi Son" userId="606856d02e9d83ac" providerId="LiveId" clId="{A5CC5DD5-7D26-4064-9F24-33A5796F9398}" dt="2022-05-11T19:35:38.597" v="708" actId="478"/>
          <ac:graphicFrameMkLst>
            <pc:docMk/>
            <pc:sldMk cId="3151879484" sldId="809"/>
            <ac:graphicFrameMk id="9" creationId="{F36DA388-4413-A3F7-73A6-F9CF32B78706}"/>
          </ac:graphicFrameMkLst>
        </pc:graphicFrameChg>
        <pc:graphicFrameChg chg="add mod">
          <ac:chgData name="Nguyen Chi Son" userId="606856d02e9d83ac" providerId="LiveId" clId="{A5CC5DD5-7D26-4064-9F24-33A5796F9398}" dt="2022-05-11T19:37:54.984" v="759" actId="554"/>
          <ac:graphicFrameMkLst>
            <pc:docMk/>
            <pc:sldMk cId="3151879484" sldId="809"/>
            <ac:graphicFrameMk id="10" creationId="{D6B9BE29-FE56-DA09-67D4-E9838A81E440}"/>
          </ac:graphicFrameMkLst>
        </pc:graphicFrameChg>
        <pc:graphicFrameChg chg="add mod">
          <ac:chgData name="Nguyen Chi Son" userId="606856d02e9d83ac" providerId="LiveId" clId="{A5CC5DD5-7D26-4064-9F24-33A5796F9398}" dt="2022-05-11T19:37:54.984" v="759" actId="554"/>
          <ac:graphicFrameMkLst>
            <pc:docMk/>
            <pc:sldMk cId="3151879484" sldId="809"/>
            <ac:graphicFrameMk id="12" creationId="{FC179D6D-5BA2-F69A-8935-25A09490738E}"/>
          </ac:graphicFrameMkLst>
        </pc:graphicFrameChg>
        <pc:picChg chg="mod">
          <ac:chgData name="Nguyen Chi Son" userId="606856d02e9d83ac" providerId="LiveId" clId="{A5CC5DD5-7D26-4064-9F24-33A5796F9398}" dt="2022-05-11T19:37:16.906" v="748" actId="1076"/>
          <ac:picMkLst>
            <pc:docMk/>
            <pc:sldMk cId="3151879484" sldId="809"/>
            <ac:picMk id="7" creationId="{B0B572AF-FEC1-2FBE-689A-CF45CE9FB2D8}"/>
          </ac:picMkLst>
        </pc:picChg>
        <pc:picChg chg="del">
          <ac:chgData name="Nguyen Chi Son" userId="606856d02e9d83ac" providerId="LiveId" clId="{A5CC5DD5-7D26-4064-9F24-33A5796F9398}" dt="2022-05-11T19:35:38.114" v="707" actId="478"/>
          <ac:picMkLst>
            <pc:docMk/>
            <pc:sldMk cId="3151879484" sldId="809"/>
            <ac:picMk id="11" creationId="{DFF05E37-80D6-1C34-47D5-4026A0867180}"/>
          </ac:picMkLst>
        </pc:picChg>
      </pc:sldChg>
      <pc:sldChg chg="modSp add mod">
        <pc:chgData name="Nguyen Chi Son" userId="606856d02e9d83ac" providerId="LiveId" clId="{A5CC5DD5-7D26-4064-9F24-33A5796F9398}" dt="2022-05-11T19:51:45.694" v="1628" actId="20577"/>
        <pc:sldMkLst>
          <pc:docMk/>
          <pc:sldMk cId="3660016765" sldId="810"/>
        </pc:sldMkLst>
        <pc:spChg chg="mod">
          <ac:chgData name="Nguyen Chi Son" userId="606856d02e9d83ac" providerId="LiveId" clId="{A5CC5DD5-7D26-4064-9F24-33A5796F9398}" dt="2022-05-11T19:51:45.694" v="1628" actId="20577"/>
          <ac:spMkLst>
            <pc:docMk/>
            <pc:sldMk cId="3660016765" sldId="810"/>
            <ac:spMk id="2" creationId="{DAF08EC2-5D0D-48D9-855C-A59C0E5ED55B}"/>
          </ac:spMkLst>
        </pc:spChg>
        <pc:spChg chg="mod">
          <ac:chgData name="Nguyen Chi Son" userId="606856d02e9d83ac" providerId="LiveId" clId="{A5CC5DD5-7D26-4064-9F24-33A5796F9398}" dt="2022-05-11T19:51:30.351" v="1481" actId="20577"/>
          <ac:spMkLst>
            <pc:docMk/>
            <pc:sldMk cId="3660016765" sldId="810"/>
            <ac:spMk id="3" creationId="{8CD51C9F-FCB0-4185-93E6-835FC05E1B10}"/>
          </ac:spMkLst>
        </pc:spChg>
      </pc:sldChg>
      <pc:sldChg chg="addSp delSp modSp add mod delAnim">
        <pc:chgData name="Nguyen Chi Son" userId="606856d02e9d83ac" providerId="LiveId" clId="{A5CC5DD5-7D26-4064-9F24-33A5796F9398}" dt="2022-05-11T19:54:36.735" v="1941" actId="1076"/>
        <pc:sldMkLst>
          <pc:docMk/>
          <pc:sldMk cId="741517295" sldId="811"/>
        </pc:sldMkLst>
        <pc:spChg chg="mod">
          <ac:chgData name="Nguyen Chi Son" userId="606856d02e9d83ac" providerId="LiveId" clId="{A5CC5DD5-7D26-4064-9F24-33A5796F9398}" dt="2022-05-11T19:54:12.830" v="1934" actId="20577"/>
          <ac:spMkLst>
            <pc:docMk/>
            <pc:sldMk cId="741517295" sldId="811"/>
            <ac:spMk id="2" creationId="{BA8A6260-CA4B-46A9-A06E-C71EE59E6992}"/>
          </ac:spMkLst>
        </pc:spChg>
        <pc:spChg chg="del">
          <ac:chgData name="Nguyen Chi Son" userId="606856d02e9d83ac" providerId="LiveId" clId="{A5CC5DD5-7D26-4064-9F24-33A5796F9398}" dt="2022-05-11T19:54:16.501" v="1936" actId="478"/>
          <ac:spMkLst>
            <pc:docMk/>
            <pc:sldMk cId="741517295" sldId="811"/>
            <ac:spMk id="21" creationId="{425AB926-2872-8554-BFA0-0E01F8BD9EAC}"/>
          </ac:spMkLst>
        </pc:spChg>
        <pc:spChg chg="del">
          <ac:chgData name="Nguyen Chi Son" userId="606856d02e9d83ac" providerId="LiveId" clId="{A5CC5DD5-7D26-4064-9F24-33A5796F9398}" dt="2022-05-11T19:51:51.069" v="1630" actId="478"/>
          <ac:spMkLst>
            <pc:docMk/>
            <pc:sldMk cId="741517295" sldId="811"/>
            <ac:spMk id="24" creationId="{FC9CEA46-495D-BC8F-DBC4-D2DDB97BF596}"/>
          </ac:spMkLst>
        </pc:spChg>
        <pc:spChg chg="del">
          <ac:chgData name="Nguyen Chi Son" userId="606856d02e9d83ac" providerId="LiveId" clId="{A5CC5DD5-7D26-4064-9F24-33A5796F9398}" dt="2022-05-11T19:51:51.069" v="1630" actId="478"/>
          <ac:spMkLst>
            <pc:docMk/>
            <pc:sldMk cId="741517295" sldId="811"/>
            <ac:spMk id="26" creationId="{CEE52A54-881D-E69D-54D3-3CF96C55A5BB}"/>
          </ac:spMkLst>
        </pc:spChg>
        <pc:spChg chg="del">
          <ac:chgData name="Nguyen Chi Son" userId="606856d02e9d83ac" providerId="LiveId" clId="{A5CC5DD5-7D26-4064-9F24-33A5796F9398}" dt="2022-05-11T19:51:51.069" v="1630" actId="478"/>
          <ac:spMkLst>
            <pc:docMk/>
            <pc:sldMk cId="741517295" sldId="811"/>
            <ac:spMk id="27" creationId="{4D6C33DE-5DCD-AE29-EC90-1DD15337576A}"/>
          </ac:spMkLst>
        </pc:spChg>
        <pc:spChg chg="del">
          <ac:chgData name="Nguyen Chi Son" userId="606856d02e9d83ac" providerId="LiveId" clId="{A5CC5DD5-7D26-4064-9F24-33A5796F9398}" dt="2022-05-11T19:51:51.069" v="1630" actId="478"/>
          <ac:spMkLst>
            <pc:docMk/>
            <pc:sldMk cId="741517295" sldId="811"/>
            <ac:spMk id="28" creationId="{806412A8-F6E0-0450-F828-82D3AE56F892}"/>
          </ac:spMkLst>
        </pc:spChg>
        <pc:spChg chg="del">
          <ac:chgData name="Nguyen Chi Son" userId="606856d02e9d83ac" providerId="LiveId" clId="{A5CC5DD5-7D26-4064-9F24-33A5796F9398}" dt="2022-05-11T19:51:51.069" v="1630" actId="478"/>
          <ac:spMkLst>
            <pc:docMk/>
            <pc:sldMk cId="741517295" sldId="811"/>
            <ac:spMk id="36" creationId="{5E6ADA4D-CE1A-D929-80E1-DC482445615A}"/>
          </ac:spMkLst>
        </pc:spChg>
        <pc:spChg chg="del">
          <ac:chgData name="Nguyen Chi Son" userId="606856d02e9d83ac" providerId="LiveId" clId="{A5CC5DD5-7D26-4064-9F24-33A5796F9398}" dt="2022-05-11T19:51:51.069" v="1630" actId="478"/>
          <ac:spMkLst>
            <pc:docMk/>
            <pc:sldMk cId="741517295" sldId="811"/>
            <ac:spMk id="37" creationId="{F4D49C95-A65E-DBFA-A8C0-63FFD8F3202D}"/>
          </ac:spMkLst>
        </pc:spChg>
        <pc:spChg chg="del">
          <ac:chgData name="Nguyen Chi Son" userId="606856d02e9d83ac" providerId="LiveId" clId="{A5CC5DD5-7D26-4064-9F24-33A5796F9398}" dt="2022-05-11T19:51:51.069" v="1630" actId="478"/>
          <ac:spMkLst>
            <pc:docMk/>
            <pc:sldMk cId="741517295" sldId="811"/>
            <ac:spMk id="41" creationId="{C532BD09-BE20-71C2-875A-ECAF37F618A1}"/>
          </ac:spMkLst>
        </pc:spChg>
        <pc:spChg chg="del">
          <ac:chgData name="Nguyen Chi Son" userId="606856d02e9d83ac" providerId="LiveId" clId="{A5CC5DD5-7D26-4064-9F24-33A5796F9398}" dt="2022-05-11T19:51:51.069" v="1630" actId="478"/>
          <ac:spMkLst>
            <pc:docMk/>
            <pc:sldMk cId="741517295" sldId="811"/>
            <ac:spMk id="42" creationId="{B3F7CCE8-8224-8584-5BCA-EF3D599B55C7}"/>
          </ac:spMkLst>
        </pc:spChg>
        <pc:spChg chg="del">
          <ac:chgData name="Nguyen Chi Son" userId="606856d02e9d83ac" providerId="LiveId" clId="{A5CC5DD5-7D26-4064-9F24-33A5796F9398}" dt="2022-05-11T19:51:51.069" v="1630" actId="478"/>
          <ac:spMkLst>
            <pc:docMk/>
            <pc:sldMk cId="741517295" sldId="811"/>
            <ac:spMk id="43" creationId="{EADADA49-EEE7-179A-A5F6-587939402AEC}"/>
          </ac:spMkLst>
        </pc:spChg>
        <pc:spChg chg="del">
          <ac:chgData name="Nguyen Chi Son" userId="606856d02e9d83ac" providerId="LiveId" clId="{A5CC5DD5-7D26-4064-9F24-33A5796F9398}" dt="2022-05-11T19:51:51.069" v="1630" actId="478"/>
          <ac:spMkLst>
            <pc:docMk/>
            <pc:sldMk cId="741517295" sldId="811"/>
            <ac:spMk id="50" creationId="{9497CFEB-CE86-22F6-3CB6-9EF6FBDD57CE}"/>
          </ac:spMkLst>
        </pc:spChg>
        <pc:graphicFrameChg chg="del">
          <ac:chgData name="Nguyen Chi Son" userId="606856d02e9d83ac" providerId="LiveId" clId="{A5CC5DD5-7D26-4064-9F24-33A5796F9398}" dt="2022-05-11T19:54:14.798" v="1935" actId="478"/>
          <ac:graphicFrameMkLst>
            <pc:docMk/>
            <pc:sldMk cId="741517295" sldId="811"/>
            <ac:graphicFrameMk id="20" creationId="{929F31DF-C580-187C-006F-C9927E35706C}"/>
          </ac:graphicFrameMkLst>
        </pc:graphicFrameChg>
        <pc:graphicFrameChg chg="del">
          <ac:chgData name="Nguyen Chi Son" userId="606856d02e9d83ac" providerId="LiveId" clId="{A5CC5DD5-7D26-4064-9F24-33A5796F9398}" dt="2022-05-11T19:51:51.069" v="1630" actId="478"/>
          <ac:graphicFrameMkLst>
            <pc:docMk/>
            <pc:sldMk cId="741517295" sldId="811"/>
            <ac:graphicFrameMk id="44" creationId="{A24FFF87-5E20-A5EC-2393-85FDA62E2635}"/>
          </ac:graphicFrameMkLst>
        </pc:graphicFrameChg>
        <pc:picChg chg="add mod">
          <ac:chgData name="Nguyen Chi Son" userId="606856d02e9d83ac" providerId="LiveId" clId="{A5CC5DD5-7D26-4064-9F24-33A5796F9398}" dt="2022-05-11T19:54:36.735" v="1941" actId="1076"/>
          <ac:picMkLst>
            <pc:docMk/>
            <pc:sldMk cId="741517295" sldId="811"/>
            <ac:picMk id="4" creationId="{2715DFF1-27CB-2659-3655-BA765EF6536E}"/>
          </ac:picMkLst>
        </pc:picChg>
        <pc:picChg chg="del">
          <ac:chgData name="Nguyen Chi Son" userId="606856d02e9d83ac" providerId="LiveId" clId="{A5CC5DD5-7D26-4064-9F24-33A5796F9398}" dt="2022-05-11T19:51:51.069" v="1630" actId="478"/>
          <ac:picMkLst>
            <pc:docMk/>
            <pc:sldMk cId="741517295" sldId="811"/>
            <ac:picMk id="25" creationId="{5BBA4A62-FCCF-BF6D-52E7-2D3E83A4DE0C}"/>
          </ac:picMkLst>
        </pc:picChg>
        <pc:cxnChg chg="del">
          <ac:chgData name="Nguyen Chi Son" userId="606856d02e9d83ac" providerId="LiveId" clId="{A5CC5DD5-7D26-4064-9F24-33A5796F9398}" dt="2022-05-11T19:51:51.069" v="1630" actId="478"/>
          <ac:cxnSpMkLst>
            <pc:docMk/>
            <pc:sldMk cId="741517295" sldId="811"/>
            <ac:cxnSpMk id="23" creationId="{BCD23D5E-5EC9-3550-907C-0FAAC99950FA}"/>
          </ac:cxnSpMkLst>
        </pc:cxnChg>
        <pc:cxnChg chg="del">
          <ac:chgData name="Nguyen Chi Son" userId="606856d02e9d83ac" providerId="LiveId" clId="{A5CC5DD5-7D26-4064-9F24-33A5796F9398}" dt="2022-05-11T19:51:51.069" v="1630" actId="478"/>
          <ac:cxnSpMkLst>
            <pc:docMk/>
            <pc:sldMk cId="741517295" sldId="811"/>
            <ac:cxnSpMk id="38" creationId="{53C36F27-9D9E-208B-C22F-03D49CE4443E}"/>
          </ac:cxnSpMkLst>
        </pc:cxnChg>
      </pc:sldChg>
      <pc:sldChg chg="modSp add modAnim">
        <pc:chgData name="Nguyen Chi Son" userId="606856d02e9d83ac" providerId="LiveId" clId="{A5CC5DD5-7D26-4064-9F24-33A5796F9398}" dt="2022-05-12T19:23:06.991" v="11408"/>
        <pc:sldMkLst>
          <pc:docMk/>
          <pc:sldMk cId="88451268" sldId="812"/>
        </pc:sldMkLst>
        <pc:spChg chg="mod">
          <ac:chgData name="Nguyen Chi Son" userId="606856d02e9d83ac" providerId="LiveId" clId="{A5CC5DD5-7D26-4064-9F24-33A5796F9398}" dt="2022-05-11T20:03:03.919" v="3265" actId="20577"/>
          <ac:spMkLst>
            <pc:docMk/>
            <pc:sldMk cId="88451268" sldId="812"/>
            <ac:spMk id="20" creationId="{2A075A00-5E6D-58F1-AC4E-F6D3BABB2326}"/>
          </ac:spMkLst>
        </pc:spChg>
      </pc:sldChg>
      <pc:sldChg chg="modSp add mod">
        <pc:chgData name="Nguyen Chi Son" userId="606856d02e9d83ac" providerId="LiveId" clId="{A5CC5DD5-7D26-4064-9F24-33A5796F9398}" dt="2022-05-11T20:14:42.034" v="5145" actId="20577"/>
        <pc:sldMkLst>
          <pc:docMk/>
          <pc:sldMk cId="1152862462" sldId="813"/>
        </pc:sldMkLst>
        <pc:spChg chg="mod">
          <ac:chgData name="Nguyen Chi Son" userId="606856d02e9d83ac" providerId="LiveId" clId="{A5CC5DD5-7D26-4064-9F24-33A5796F9398}" dt="2022-05-11T20:14:42.034" v="5145" actId="20577"/>
          <ac:spMkLst>
            <pc:docMk/>
            <pc:sldMk cId="1152862462" sldId="813"/>
            <ac:spMk id="2" creationId="{DAF08EC2-5D0D-48D9-855C-A59C0E5ED55B}"/>
          </ac:spMkLst>
        </pc:spChg>
        <pc:spChg chg="mod">
          <ac:chgData name="Nguyen Chi Son" userId="606856d02e9d83ac" providerId="LiveId" clId="{A5CC5DD5-7D26-4064-9F24-33A5796F9398}" dt="2022-05-11T20:14:31.644" v="5023" actId="20577"/>
          <ac:spMkLst>
            <pc:docMk/>
            <pc:sldMk cId="1152862462" sldId="813"/>
            <ac:spMk id="3" creationId="{8CD51C9F-FCB0-4185-93E6-835FC05E1B10}"/>
          </ac:spMkLst>
        </pc:spChg>
      </pc:sldChg>
      <pc:sldChg chg="addSp delSp modSp add mod delAnim modAnim">
        <pc:chgData name="Nguyen Chi Son" userId="606856d02e9d83ac" providerId="LiveId" clId="{A5CC5DD5-7D26-4064-9F24-33A5796F9398}" dt="2022-05-12T19:23:21.443" v="11409"/>
        <pc:sldMkLst>
          <pc:docMk/>
          <pc:sldMk cId="1896799062" sldId="814"/>
        </pc:sldMkLst>
        <pc:spChg chg="mod">
          <ac:chgData name="Nguyen Chi Son" userId="606856d02e9d83ac" providerId="LiveId" clId="{A5CC5DD5-7D26-4064-9F24-33A5796F9398}" dt="2022-05-11T20:15:39.142" v="5364" actId="20577"/>
          <ac:spMkLst>
            <pc:docMk/>
            <pc:sldMk cId="1896799062" sldId="814"/>
            <ac:spMk id="2" creationId="{BA8A6260-CA4B-46A9-A06E-C71EE59E6992}"/>
          </ac:spMkLst>
        </pc:spChg>
        <pc:spChg chg="add mod">
          <ac:chgData name="Nguyen Chi Son" userId="606856d02e9d83ac" providerId="LiveId" clId="{A5CC5DD5-7D26-4064-9F24-33A5796F9398}" dt="2022-05-12T16:31:19.682" v="6674" actId="20577"/>
          <ac:spMkLst>
            <pc:docMk/>
            <pc:sldMk cId="1896799062" sldId="814"/>
            <ac:spMk id="5" creationId="{3F397AF4-65E3-B876-0255-2605696ED8D1}"/>
          </ac:spMkLst>
        </pc:spChg>
        <pc:spChg chg="add del mod">
          <ac:chgData name="Nguyen Chi Son" userId="606856d02e9d83ac" providerId="LiveId" clId="{A5CC5DD5-7D26-4064-9F24-33A5796F9398}" dt="2022-05-12T16:18:48.909" v="5907" actId="478"/>
          <ac:spMkLst>
            <pc:docMk/>
            <pc:sldMk cId="1896799062" sldId="814"/>
            <ac:spMk id="7" creationId="{0E64D1F5-FC20-BBEA-360B-DEFFF44781A0}"/>
          </ac:spMkLst>
        </pc:spChg>
        <pc:spChg chg="add mod ord">
          <ac:chgData name="Nguyen Chi Son" userId="606856d02e9d83ac" providerId="LiveId" clId="{A5CC5DD5-7D26-4064-9F24-33A5796F9398}" dt="2022-05-12T16:21:40.579" v="5979" actId="1036"/>
          <ac:spMkLst>
            <pc:docMk/>
            <pc:sldMk cId="1896799062" sldId="814"/>
            <ac:spMk id="10" creationId="{FCE523CD-408C-9991-0708-8A571F7F1591}"/>
          </ac:spMkLst>
        </pc:spChg>
        <pc:spChg chg="add del mod">
          <ac:chgData name="Nguyen Chi Son" userId="606856d02e9d83ac" providerId="LiveId" clId="{A5CC5DD5-7D26-4064-9F24-33A5796F9398}" dt="2022-05-12T16:20:48.317" v="5944" actId="478"/>
          <ac:spMkLst>
            <pc:docMk/>
            <pc:sldMk cId="1896799062" sldId="814"/>
            <ac:spMk id="12" creationId="{F1882754-799D-73EF-9E9B-023D12122F53}"/>
          </ac:spMkLst>
        </pc:spChg>
        <pc:spChg chg="add del mod">
          <ac:chgData name="Nguyen Chi Son" userId="606856d02e9d83ac" providerId="LiveId" clId="{A5CC5DD5-7D26-4064-9F24-33A5796F9398}" dt="2022-05-12T16:20:49.343" v="5945" actId="478"/>
          <ac:spMkLst>
            <pc:docMk/>
            <pc:sldMk cId="1896799062" sldId="814"/>
            <ac:spMk id="14" creationId="{A2FF1F68-07CD-0C24-3F2E-28FB41B79696}"/>
          </ac:spMkLst>
        </pc:spChg>
        <pc:spChg chg="add del mod">
          <ac:chgData name="Nguyen Chi Son" userId="606856d02e9d83ac" providerId="LiveId" clId="{A5CC5DD5-7D26-4064-9F24-33A5796F9398}" dt="2022-05-12T16:31:22.095" v="6675" actId="478"/>
          <ac:spMkLst>
            <pc:docMk/>
            <pc:sldMk cId="1896799062" sldId="814"/>
            <ac:spMk id="16" creationId="{17A52606-8B0B-A971-8C46-7C74924639A7}"/>
          </ac:spMkLst>
        </pc:spChg>
        <pc:graphicFrameChg chg="add mod">
          <ac:chgData name="Nguyen Chi Son" userId="606856d02e9d83ac" providerId="LiveId" clId="{A5CC5DD5-7D26-4064-9F24-33A5796F9398}" dt="2022-05-12T16:21:50.622" v="5982" actId="1076"/>
          <ac:graphicFrameMkLst>
            <pc:docMk/>
            <pc:sldMk cId="1896799062" sldId="814"/>
            <ac:graphicFrameMk id="11" creationId="{8C09A6D4-90CF-7CFD-A9B8-3640D8647BC9}"/>
          </ac:graphicFrameMkLst>
        </pc:graphicFrameChg>
        <pc:graphicFrameChg chg="add mod">
          <ac:chgData name="Nguyen Chi Son" userId="606856d02e9d83ac" providerId="LiveId" clId="{A5CC5DD5-7D26-4064-9F24-33A5796F9398}" dt="2022-05-12T16:21:45.201" v="5980" actId="1076"/>
          <ac:graphicFrameMkLst>
            <pc:docMk/>
            <pc:sldMk cId="1896799062" sldId="814"/>
            <ac:graphicFrameMk id="13" creationId="{9E0A1F00-E708-D5A8-E2E8-3171BF3C66F5}"/>
          </ac:graphicFrameMkLst>
        </pc:graphicFrameChg>
        <pc:graphicFrameChg chg="add mod">
          <ac:chgData name="Nguyen Chi Son" userId="606856d02e9d83ac" providerId="LiveId" clId="{A5CC5DD5-7D26-4064-9F24-33A5796F9398}" dt="2022-05-12T16:21:40.579" v="5979" actId="1036"/>
          <ac:graphicFrameMkLst>
            <pc:docMk/>
            <pc:sldMk cId="1896799062" sldId="814"/>
            <ac:graphicFrameMk id="15" creationId="{99DA805A-2180-2663-7EAC-3550264FFC82}"/>
          </ac:graphicFrameMkLst>
        </pc:graphicFrameChg>
        <pc:picChg chg="del">
          <ac:chgData name="Nguyen Chi Son" userId="606856d02e9d83ac" providerId="LiveId" clId="{A5CC5DD5-7D26-4064-9F24-33A5796F9398}" dt="2022-05-11T20:14:45.987" v="5146" actId="478"/>
          <ac:picMkLst>
            <pc:docMk/>
            <pc:sldMk cId="1896799062" sldId="814"/>
            <ac:picMk id="4" creationId="{2715DFF1-27CB-2659-3655-BA765EF6536E}"/>
          </ac:picMkLst>
        </pc:picChg>
        <pc:picChg chg="add del mod">
          <ac:chgData name="Nguyen Chi Son" userId="606856d02e9d83ac" providerId="LiveId" clId="{A5CC5DD5-7D26-4064-9F24-33A5796F9398}" dt="2022-05-12T16:18:46.452" v="5906" actId="478"/>
          <ac:picMkLst>
            <pc:docMk/>
            <pc:sldMk cId="1896799062" sldId="814"/>
            <ac:picMk id="6" creationId="{3CCDA9F2-512C-607E-786E-CDCF7BE977FD}"/>
          </ac:picMkLst>
        </pc:picChg>
        <pc:picChg chg="add mod">
          <ac:chgData name="Nguyen Chi Son" userId="606856d02e9d83ac" providerId="LiveId" clId="{A5CC5DD5-7D26-4064-9F24-33A5796F9398}" dt="2022-05-12T16:21:40.579" v="5979" actId="1036"/>
          <ac:picMkLst>
            <pc:docMk/>
            <pc:sldMk cId="1896799062" sldId="814"/>
            <ac:picMk id="9" creationId="{84C23339-081C-CF37-5677-6129FCD91380}"/>
          </ac:picMkLst>
        </pc:picChg>
      </pc:sldChg>
      <pc:sldChg chg="addSp delSp modSp add mod delAnim modAnim">
        <pc:chgData name="Nguyen Chi Son" userId="606856d02e9d83ac" providerId="LiveId" clId="{A5CC5DD5-7D26-4064-9F24-33A5796F9398}" dt="2022-05-12T19:23:41.083" v="11410"/>
        <pc:sldMkLst>
          <pc:docMk/>
          <pc:sldMk cId="3282336197" sldId="815"/>
        </pc:sldMkLst>
        <pc:spChg chg="mod">
          <ac:chgData name="Nguyen Chi Son" userId="606856d02e9d83ac" providerId="LiveId" clId="{A5CC5DD5-7D26-4064-9F24-33A5796F9398}" dt="2022-05-12T16:24:42.495" v="6021" actId="1076"/>
          <ac:spMkLst>
            <pc:docMk/>
            <pc:sldMk cId="3282336197" sldId="815"/>
            <ac:spMk id="5" creationId="{3F397AF4-65E3-B876-0255-2605696ED8D1}"/>
          </ac:spMkLst>
        </pc:spChg>
        <pc:spChg chg="del">
          <ac:chgData name="Nguyen Chi Son" userId="606856d02e9d83ac" providerId="LiveId" clId="{A5CC5DD5-7D26-4064-9F24-33A5796F9398}" dt="2022-05-12T16:24:47.876" v="6024" actId="478"/>
          <ac:spMkLst>
            <pc:docMk/>
            <pc:sldMk cId="3282336197" sldId="815"/>
            <ac:spMk id="10" creationId="{FCE523CD-408C-9991-0708-8A571F7F1591}"/>
          </ac:spMkLst>
        </pc:spChg>
        <pc:graphicFrameChg chg="del">
          <ac:chgData name="Nguyen Chi Son" userId="606856d02e9d83ac" providerId="LiveId" clId="{A5CC5DD5-7D26-4064-9F24-33A5796F9398}" dt="2022-05-12T16:24:46.213" v="6023" actId="478"/>
          <ac:graphicFrameMkLst>
            <pc:docMk/>
            <pc:sldMk cId="3282336197" sldId="815"/>
            <ac:graphicFrameMk id="11" creationId="{8C09A6D4-90CF-7CFD-A9B8-3640D8647BC9}"/>
          </ac:graphicFrameMkLst>
        </pc:graphicFrameChg>
        <pc:graphicFrameChg chg="add mod">
          <ac:chgData name="Nguyen Chi Son" userId="606856d02e9d83ac" providerId="LiveId" clId="{A5CC5DD5-7D26-4064-9F24-33A5796F9398}" dt="2022-05-12T19:15:40.558" v="11200" actId="1076"/>
          <ac:graphicFrameMkLst>
            <pc:docMk/>
            <pc:sldMk cId="3282336197" sldId="815"/>
            <ac:graphicFrameMk id="12" creationId="{6E7CE23A-12F7-D2B4-0252-8EB1F29D3251}"/>
          </ac:graphicFrameMkLst>
        </pc:graphicFrameChg>
        <pc:graphicFrameChg chg="del">
          <ac:chgData name="Nguyen Chi Son" userId="606856d02e9d83ac" providerId="LiveId" clId="{A5CC5DD5-7D26-4064-9F24-33A5796F9398}" dt="2022-05-12T16:24:46.213" v="6023" actId="478"/>
          <ac:graphicFrameMkLst>
            <pc:docMk/>
            <pc:sldMk cId="3282336197" sldId="815"/>
            <ac:graphicFrameMk id="13" creationId="{9E0A1F00-E708-D5A8-E2E8-3171BF3C66F5}"/>
          </ac:graphicFrameMkLst>
        </pc:graphicFrameChg>
        <pc:graphicFrameChg chg="add mod">
          <ac:chgData name="Nguyen Chi Son" userId="606856d02e9d83ac" providerId="LiveId" clId="{A5CC5DD5-7D26-4064-9F24-33A5796F9398}" dt="2022-05-12T19:15:47.026" v="11203" actId="1076"/>
          <ac:graphicFrameMkLst>
            <pc:docMk/>
            <pc:sldMk cId="3282336197" sldId="815"/>
            <ac:graphicFrameMk id="14" creationId="{F07B73C6-27C6-0738-3000-6D4D476CBD6E}"/>
          </ac:graphicFrameMkLst>
        </pc:graphicFrameChg>
        <pc:graphicFrameChg chg="del">
          <ac:chgData name="Nguyen Chi Son" userId="606856d02e9d83ac" providerId="LiveId" clId="{A5CC5DD5-7D26-4064-9F24-33A5796F9398}" dt="2022-05-12T16:24:46.213" v="6023" actId="478"/>
          <ac:graphicFrameMkLst>
            <pc:docMk/>
            <pc:sldMk cId="3282336197" sldId="815"/>
            <ac:graphicFrameMk id="15" creationId="{99DA805A-2180-2663-7EAC-3550264FFC82}"/>
          </ac:graphicFrameMkLst>
        </pc:graphicFrameChg>
        <pc:picChg chg="del">
          <ac:chgData name="Nguyen Chi Son" userId="606856d02e9d83ac" providerId="LiveId" clId="{A5CC5DD5-7D26-4064-9F24-33A5796F9398}" dt="2022-05-12T16:22:28.588" v="5984" actId="478"/>
          <ac:picMkLst>
            <pc:docMk/>
            <pc:sldMk cId="3282336197" sldId="815"/>
            <ac:picMk id="9" creationId="{84C23339-081C-CF37-5677-6129FCD91380}"/>
          </ac:picMkLst>
        </pc:picChg>
      </pc:sldChg>
      <pc:sldChg chg="addSp delSp modSp add del mod delAnim modAnim">
        <pc:chgData name="Nguyen Chi Son" userId="606856d02e9d83ac" providerId="LiveId" clId="{A5CC5DD5-7D26-4064-9F24-33A5796F9398}" dt="2022-05-12T16:51:43.523" v="7598" actId="47"/>
        <pc:sldMkLst>
          <pc:docMk/>
          <pc:sldMk cId="3403256051" sldId="816"/>
        </pc:sldMkLst>
        <pc:spChg chg="mod">
          <ac:chgData name="Nguyen Chi Son" userId="606856d02e9d83ac" providerId="LiveId" clId="{A5CC5DD5-7D26-4064-9F24-33A5796F9398}" dt="2022-05-12T16:42:27.397" v="7453" actId="20577"/>
          <ac:spMkLst>
            <pc:docMk/>
            <pc:sldMk cId="3403256051" sldId="816"/>
            <ac:spMk id="13" creationId="{CA143F7C-88D4-5EFA-F85C-A8A489BEC27C}"/>
          </ac:spMkLst>
        </pc:spChg>
        <pc:spChg chg="mod">
          <ac:chgData name="Nguyen Chi Son" userId="606856d02e9d83ac" providerId="LiveId" clId="{A5CC5DD5-7D26-4064-9F24-33A5796F9398}" dt="2022-05-12T16:41:21.250" v="7441" actId="20577"/>
          <ac:spMkLst>
            <pc:docMk/>
            <pc:sldMk cId="3403256051" sldId="816"/>
            <ac:spMk id="15" creationId="{CD05BD16-4BFD-823C-7806-B6AC9FE0FCA7}"/>
          </ac:spMkLst>
        </pc:spChg>
        <pc:spChg chg="mod">
          <ac:chgData name="Nguyen Chi Son" userId="606856d02e9d83ac" providerId="LiveId" clId="{A5CC5DD5-7D26-4064-9F24-33A5796F9398}" dt="2022-05-12T16:40:18.184" v="7341" actId="20577"/>
          <ac:spMkLst>
            <pc:docMk/>
            <pc:sldMk cId="3403256051" sldId="816"/>
            <ac:spMk id="19" creationId="{9C339D16-68E4-43C4-A62E-D0146138D23B}"/>
          </ac:spMkLst>
        </pc:spChg>
        <pc:graphicFrameChg chg="add mod">
          <ac:chgData name="Nguyen Chi Son" userId="606856d02e9d83ac" providerId="LiveId" clId="{A5CC5DD5-7D26-4064-9F24-33A5796F9398}" dt="2022-05-12T16:42:29.210" v="7456" actId="1035"/>
          <ac:graphicFrameMkLst>
            <pc:docMk/>
            <pc:sldMk cId="3403256051" sldId="816"/>
            <ac:graphicFrameMk id="11" creationId="{50CB3489-ABCF-C823-F890-ED235BA3D376}"/>
          </ac:graphicFrameMkLst>
        </pc:graphicFrameChg>
        <pc:graphicFrameChg chg="add mod">
          <ac:chgData name="Nguyen Chi Son" userId="606856d02e9d83ac" providerId="LiveId" clId="{A5CC5DD5-7D26-4064-9F24-33A5796F9398}" dt="2022-05-12T16:49:12.420" v="7534"/>
          <ac:graphicFrameMkLst>
            <pc:docMk/>
            <pc:sldMk cId="3403256051" sldId="816"/>
            <ac:graphicFrameMk id="12" creationId="{36CB9806-6EB9-D508-E73F-7019AC9D0C9C}"/>
          </ac:graphicFrameMkLst>
        </pc:graphicFrameChg>
        <pc:graphicFrameChg chg="mod">
          <ac:chgData name="Nguyen Chi Son" userId="606856d02e9d83ac" providerId="LiveId" clId="{A5CC5DD5-7D26-4064-9F24-33A5796F9398}" dt="2022-05-12T16:42:01.956" v="7449" actId="1035"/>
          <ac:graphicFrameMkLst>
            <pc:docMk/>
            <pc:sldMk cId="3403256051" sldId="816"/>
            <ac:graphicFrameMk id="26" creationId="{6B5243E3-C74E-DB0F-5491-5E0AC7E5CB36}"/>
          </ac:graphicFrameMkLst>
        </pc:graphicFrameChg>
        <pc:graphicFrameChg chg="del">
          <ac:chgData name="Nguyen Chi Son" userId="606856d02e9d83ac" providerId="LiveId" clId="{A5CC5DD5-7D26-4064-9F24-33A5796F9398}" dt="2022-05-12T16:39:03.903" v="7323" actId="478"/>
          <ac:graphicFrameMkLst>
            <pc:docMk/>
            <pc:sldMk cId="3403256051" sldId="816"/>
            <ac:graphicFrameMk id="27" creationId="{B3712121-B437-29B6-EC9E-DBED7A461A2E}"/>
          </ac:graphicFrameMkLst>
        </pc:graphicFrameChg>
      </pc:sldChg>
      <pc:sldChg chg="addSp delSp modSp add mod delAnim modAnim">
        <pc:chgData name="Nguyen Chi Son" userId="606856d02e9d83ac" providerId="LiveId" clId="{A5CC5DD5-7D26-4064-9F24-33A5796F9398}" dt="2022-05-12T19:24:32.113" v="11420"/>
        <pc:sldMkLst>
          <pc:docMk/>
          <pc:sldMk cId="3541577497" sldId="817"/>
        </pc:sldMkLst>
        <pc:spChg chg="mod">
          <ac:chgData name="Nguyen Chi Son" userId="606856d02e9d83ac" providerId="LiveId" clId="{A5CC5DD5-7D26-4064-9F24-33A5796F9398}" dt="2022-05-12T16:50:11.310" v="7564" actId="1035"/>
          <ac:spMkLst>
            <pc:docMk/>
            <pc:sldMk cId="3541577497" sldId="817"/>
            <ac:spMk id="13" creationId="{CA143F7C-88D4-5EFA-F85C-A8A489BEC27C}"/>
          </ac:spMkLst>
        </pc:spChg>
        <pc:spChg chg="mod">
          <ac:chgData name="Nguyen Chi Son" userId="606856d02e9d83ac" providerId="LiveId" clId="{A5CC5DD5-7D26-4064-9F24-33A5796F9398}" dt="2022-05-12T16:50:11.310" v="7564" actId="1035"/>
          <ac:spMkLst>
            <pc:docMk/>
            <pc:sldMk cId="3541577497" sldId="817"/>
            <ac:spMk id="14" creationId="{4D59D54C-7348-5204-4FC8-0BE9E77E9CBE}"/>
          </ac:spMkLst>
        </pc:spChg>
        <pc:spChg chg="mod">
          <ac:chgData name="Nguyen Chi Son" userId="606856d02e9d83ac" providerId="LiveId" clId="{A5CC5DD5-7D26-4064-9F24-33A5796F9398}" dt="2022-05-12T16:50:11.310" v="7564" actId="1035"/>
          <ac:spMkLst>
            <pc:docMk/>
            <pc:sldMk cId="3541577497" sldId="817"/>
            <ac:spMk id="15" creationId="{CD05BD16-4BFD-823C-7806-B6AC9FE0FCA7}"/>
          </ac:spMkLst>
        </pc:spChg>
        <pc:spChg chg="mod">
          <ac:chgData name="Nguyen Chi Son" userId="606856d02e9d83ac" providerId="LiveId" clId="{A5CC5DD5-7D26-4064-9F24-33A5796F9398}" dt="2022-05-12T16:50:11.310" v="7564" actId="1035"/>
          <ac:spMkLst>
            <pc:docMk/>
            <pc:sldMk cId="3541577497" sldId="817"/>
            <ac:spMk id="16" creationId="{9AF96B58-EC05-4724-BF83-4F29FEC02B98}"/>
          </ac:spMkLst>
        </pc:spChg>
        <pc:graphicFrameChg chg="mod">
          <ac:chgData name="Nguyen Chi Son" userId="606856d02e9d83ac" providerId="LiveId" clId="{A5CC5DD5-7D26-4064-9F24-33A5796F9398}" dt="2022-05-12T16:50:11.310" v="7564" actId="1035"/>
          <ac:graphicFrameMkLst>
            <pc:docMk/>
            <pc:sldMk cId="3541577497" sldId="817"/>
            <ac:graphicFrameMk id="11" creationId="{50CB3489-ABCF-C823-F890-ED235BA3D376}"/>
          </ac:graphicFrameMkLst>
        </pc:graphicFrameChg>
        <pc:graphicFrameChg chg="del">
          <ac:chgData name="Nguyen Chi Son" userId="606856d02e9d83ac" providerId="LiveId" clId="{A5CC5DD5-7D26-4064-9F24-33A5796F9398}" dt="2022-05-12T16:43:43.923" v="7511" actId="478"/>
          <ac:graphicFrameMkLst>
            <pc:docMk/>
            <pc:sldMk cId="3541577497" sldId="817"/>
            <ac:graphicFrameMk id="12" creationId="{36CB9806-6EB9-D508-E73F-7019AC9D0C9C}"/>
          </ac:graphicFrameMkLst>
        </pc:graphicFrameChg>
        <pc:graphicFrameChg chg="add mod">
          <ac:chgData name="Nguyen Chi Son" userId="606856d02e9d83ac" providerId="LiveId" clId="{A5CC5DD5-7D26-4064-9F24-33A5796F9398}" dt="2022-05-12T16:50:11.310" v="7564" actId="1035"/>
          <ac:graphicFrameMkLst>
            <pc:docMk/>
            <pc:sldMk cId="3541577497" sldId="817"/>
            <ac:graphicFrameMk id="17" creationId="{78C25881-7C8B-3C50-09CE-73EA1BE9D7E7}"/>
          </ac:graphicFrameMkLst>
        </pc:graphicFrameChg>
        <pc:graphicFrameChg chg="add mod">
          <ac:chgData name="Nguyen Chi Son" userId="606856d02e9d83ac" providerId="LiveId" clId="{A5CC5DD5-7D26-4064-9F24-33A5796F9398}" dt="2022-05-12T16:50:11.310" v="7564" actId="1035"/>
          <ac:graphicFrameMkLst>
            <pc:docMk/>
            <pc:sldMk cId="3541577497" sldId="817"/>
            <ac:graphicFrameMk id="18" creationId="{461A1687-07FB-1A8F-5BE0-062DE594986F}"/>
          </ac:graphicFrameMkLst>
        </pc:graphicFrameChg>
        <pc:graphicFrameChg chg="add mod">
          <ac:chgData name="Nguyen Chi Son" userId="606856d02e9d83ac" providerId="LiveId" clId="{A5CC5DD5-7D26-4064-9F24-33A5796F9398}" dt="2022-05-12T16:50:11.310" v="7564" actId="1035"/>
          <ac:graphicFrameMkLst>
            <pc:docMk/>
            <pc:sldMk cId="3541577497" sldId="817"/>
            <ac:graphicFrameMk id="20" creationId="{88B5447F-E622-421C-3772-C017150B8930}"/>
          </ac:graphicFrameMkLst>
        </pc:graphicFrameChg>
        <pc:graphicFrameChg chg="mod">
          <ac:chgData name="Nguyen Chi Son" userId="606856d02e9d83ac" providerId="LiveId" clId="{A5CC5DD5-7D26-4064-9F24-33A5796F9398}" dt="2022-05-12T16:50:11.310" v="7564" actId="1035"/>
          <ac:graphicFrameMkLst>
            <pc:docMk/>
            <pc:sldMk cId="3541577497" sldId="817"/>
            <ac:graphicFrameMk id="26" creationId="{6B5243E3-C74E-DB0F-5491-5E0AC7E5CB36}"/>
          </ac:graphicFrameMkLst>
        </pc:graphicFrameChg>
      </pc:sldChg>
      <pc:sldChg chg="addSp delSp modSp add mod delAnim modAnim">
        <pc:chgData name="Nguyen Chi Son" userId="606856d02e9d83ac" providerId="LiveId" clId="{A5CC5DD5-7D26-4064-9F24-33A5796F9398}" dt="2022-05-12T16:51:10.510" v="7585" actId="1036"/>
        <pc:sldMkLst>
          <pc:docMk/>
          <pc:sldMk cId="3977683269" sldId="818"/>
        </pc:sldMkLst>
        <pc:spChg chg="mod">
          <ac:chgData name="Nguyen Chi Son" userId="606856d02e9d83ac" providerId="LiveId" clId="{A5CC5DD5-7D26-4064-9F24-33A5796F9398}" dt="2022-05-12T16:50:52.022" v="7573" actId="20577"/>
          <ac:spMkLst>
            <pc:docMk/>
            <pc:sldMk cId="3977683269" sldId="818"/>
            <ac:spMk id="13" creationId="{CA143F7C-88D4-5EFA-F85C-A8A489BEC27C}"/>
          </ac:spMkLst>
        </pc:spChg>
        <pc:spChg chg="mod">
          <ac:chgData name="Nguyen Chi Son" userId="606856d02e9d83ac" providerId="LiveId" clId="{A5CC5DD5-7D26-4064-9F24-33A5796F9398}" dt="2022-05-12T16:51:05.551" v="7576" actId="12788"/>
          <ac:spMkLst>
            <pc:docMk/>
            <pc:sldMk cId="3977683269" sldId="818"/>
            <ac:spMk id="15" creationId="{CD05BD16-4BFD-823C-7806-B6AC9FE0FCA7}"/>
          </ac:spMkLst>
        </pc:spChg>
        <pc:graphicFrameChg chg="del">
          <ac:chgData name="Nguyen Chi Son" userId="606856d02e9d83ac" providerId="LiveId" clId="{A5CC5DD5-7D26-4064-9F24-33A5796F9398}" dt="2022-05-12T16:50:49.713" v="7571" actId="478"/>
          <ac:graphicFrameMkLst>
            <pc:docMk/>
            <pc:sldMk cId="3977683269" sldId="818"/>
            <ac:graphicFrameMk id="11" creationId="{50CB3489-ABCF-C823-F890-ED235BA3D376}"/>
          </ac:graphicFrameMkLst>
        </pc:graphicFrameChg>
        <pc:graphicFrameChg chg="del">
          <ac:chgData name="Nguyen Chi Son" userId="606856d02e9d83ac" providerId="LiveId" clId="{A5CC5DD5-7D26-4064-9F24-33A5796F9398}" dt="2022-05-12T16:50:50.841" v="7572" actId="478"/>
          <ac:graphicFrameMkLst>
            <pc:docMk/>
            <pc:sldMk cId="3977683269" sldId="818"/>
            <ac:graphicFrameMk id="17" creationId="{78C25881-7C8B-3C50-09CE-73EA1BE9D7E7}"/>
          </ac:graphicFrameMkLst>
        </pc:graphicFrameChg>
        <pc:graphicFrameChg chg="del">
          <ac:chgData name="Nguyen Chi Son" userId="606856d02e9d83ac" providerId="LiveId" clId="{A5CC5DD5-7D26-4064-9F24-33A5796F9398}" dt="2022-05-12T16:50:47.825" v="7569" actId="478"/>
          <ac:graphicFrameMkLst>
            <pc:docMk/>
            <pc:sldMk cId="3977683269" sldId="818"/>
            <ac:graphicFrameMk id="18" creationId="{461A1687-07FB-1A8F-5BE0-062DE594986F}"/>
          </ac:graphicFrameMkLst>
        </pc:graphicFrameChg>
        <pc:graphicFrameChg chg="del">
          <ac:chgData name="Nguyen Chi Son" userId="606856d02e9d83ac" providerId="LiveId" clId="{A5CC5DD5-7D26-4064-9F24-33A5796F9398}" dt="2022-05-12T16:50:48.388" v="7570" actId="478"/>
          <ac:graphicFrameMkLst>
            <pc:docMk/>
            <pc:sldMk cId="3977683269" sldId="818"/>
            <ac:graphicFrameMk id="20" creationId="{88B5447F-E622-421C-3772-C017150B8930}"/>
          </ac:graphicFrameMkLst>
        </pc:graphicFrameChg>
        <pc:graphicFrameChg chg="add mod">
          <ac:chgData name="Nguyen Chi Son" userId="606856d02e9d83ac" providerId="LiveId" clId="{A5CC5DD5-7D26-4064-9F24-33A5796F9398}" dt="2022-05-12T16:51:09.070" v="7581" actId="1036"/>
          <ac:graphicFrameMkLst>
            <pc:docMk/>
            <pc:sldMk cId="3977683269" sldId="818"/>
            <ac:graphicFrameMk id="21" creationId="{E57C70A1-4056-86B8-EDB3-BB15C42E3683}"/>
          </ac:graphicFrameMkLst>
        </pc:graphicFrameChg>
        <pc:graphicFrameChg chg="add mod">
          <ac:chgData name="Nguyen Chi Son" userId="606856d02e9d83ac" providerId="LiveId" clId="{A5CC5DD5-7D26-4064-9F24-33A5796F9398}" dt="2022-05-12T16:51:10.510" v="7585" actId="1036"/>
          <ac:graphicFrameMkLst>
            <pc:docMk/>
            <pc:sldMk cId="3977683269" sldId="818"/>
            <ac:graphicFrameMk id="22" creationId="{319F8C1C-9BDF-0462-8934-224FE1E186E4}"/>
          </ac:graphicFrameMkLst>
        </pc:graphicFrameChg>
        <pc:graphicFrameChg chg="del">
          <ac:chgData name="Nguyen Chi Son" userId="606856d02e9d83ac" providerId="LiveId" clId="{A5CC5DD5-7D26-4064-9F24-33A5796F9398}" dt="2022-05-12T16:50:47.350" v="7568" actId="478"/>
          <ac:graphicFrameMkLst>
            <pc:docMk/>
            <pc:sldMk cId="3977683269" sldId="818"/>
            <ac:graphicFrameMk id="26" creationId="{6B5243E3-C74E-DB0F-5491-5E0AC7E5CB36}"/>
          </ac:graphicFrameMkLst>
        </pc:graphicFrameChg>
      </pc:sldChg>
      <pc:sldChg chg="addSp delSp modSp add mod delAnim modAnim">
        <pc:chgData name="Nguyen Chi Son" userId="606856d02e9d83ac" providerId="LiveId" clId="{A5CC5DD5-7D26-4064-9F24-33A5796F9398}" dt="2022-05-12T19:24:12.754" v="11415"/>
        <pc:sldMkLst>
          <pc:docMk/>
          <pc:sldMk cId="2452262777" sldId="819"/>
        </pc:sldMkLst>
        <pc:spChg chg="mod">
          <ac:chgData name="Nguyen Chi Son" userId="606856d02e9d83ac" providerId="LiveId" clId="{A5CC5DD5-7D26-4064-9F24-33A5796F9398}" dt="2022-05-12T16:51:17.438" v="7588" actId="20577"/>
          <ac:spMkLst>
            <pc:docMk/>
            <pc:sldMk cId="2452262777" sldId="819"/>
            <ac:spMk id="13" creationId="{CA143F7C-88D4-5EFA-F85C-A8A489BEC27C}"/>
          </ac:spMkLst>
        </pc:spChg>
        <pc:spChg chg="mod">
          <ac:chgData name="Nguyen Chi Son" userId="606856d02e9d83ac" providerId="LiveId" clId="{A5CC5DD5-7D26-4064-9F24-33A5796F9398}" dt="2022-05-12T16:51:39.016" v="7597" actId="12788"/>
          <ac:spMkLst>
            <pc:docMk/>
            <pc:sldMk cId="2452262777" sldId="819"/>
            <ac:spMk id="15" creationId="{CD05BD16-4BFD-823C-7806-B6AC9FE0FCA7}"/>
          </ac:spMkLst>
        </pc:spChg>
        <pc:graphicFrameChg chg="del">
          <ac:chgData name="Nguyen Chi Son" userId="606856d02e9d83ac" providerId="LiveId" clId="{A5CC5DD5-7D26-4064-9F24-33A5796F9398}" dt="2022-05-12T16:51:15.340" v="7586" actId="478"/>
          <ac:graphicFrameMkLst>
            <pc:docMk/>
            <pc:sldMk cId="2452262777" sldId="819"/>
            <ac:graphicFrameMk id="17" creationId="{78C25881-7C8B-3C50-09CE-73EA1BE9D7E7}"/>
          </ac:graphicFrameMkLst>
        </pc:graphicFrameChg>
        <pc:graphicFrameChg chg="del">
          <ac:chgData name="Nguyen Chi Son" userId="606856d02e9d83ac" providerId="LiveId" clId="{A5CC5DD5-7D26-4064-9F24-33A5796F9398}" dt="2022-05-12T16:51:24.521" v="7591" actId="478"/>
          <ac:graphicFrameMkLst>
            <pc:docMk/>
            <pc:sldMk cId="2452262777" sldId="819"/>
            <ac:graphicFrameMk id="18" creationId="{461A1687-07FB-1A8F-5BE0-062DE594986F}"/>
          </ac:graphicFrameMkLst>
        </pc:graphicFrameChg>
        <pc:graphicFrameChg chg="del">
          <ac:chgData name="Nguyen Chi Son" userId="606856d02e9d83ac" providerId="LiveId" clId="{A5CC5DD5-7D26-4064-9F24-33A5796F9398}" dt="2022-05-12T16:51:25.338" v="7592" actId="478"/>
          <ac:graphicFrameMkLst>
            <pc:docMk/>
            <pc:sldMk cId="2452262777" sldId="819"/>
            <ac:graphicFrameMk id="20" creationId="{88B5447F-E622-421C-3772-C017150B8930}"/>
          </ac:graphicFrameMkLst>
        </pc:graphicFrameChg>
        <pc:graphicFrameChg chg="add mod">
          <ac:chgData name="Nguyen Chi Son" userId="606856d02e9d83ac" providerId="LiveId" clId="{A5CC5DD5-7D26-4064-9F24-33A5796F9398}" dt="2022-05-12T16:51:39.016" v="7597" actId="12788"/>
          <ac:graphicFrameMkLst>
            <pc:docMk/>
            <pc:sldMk cId="2452262777" sldId="819"/>
            <ac:graphicFrameMk id="21" creationId="{74A85761-6D06-ACD8-4C8F-59BDFBAF2A33}"/>
          </ac:graphicFrameMkLst>
        </pc:graphicFrameChg>
        <pc:graphicFrameChg chg="add mod">
          <ac:chgData name="Nguyen Chi Son" userId="606856d02e9d83ac" providerId="LiveId" clId="{A5CC5DD5-7D26-4064-9F24-33A5796F9398}" dt="2022-05-12T16:51:39.016" v="7597" actId="12788"/>
          <ac:graphicFrameMkLst>
            <pc:docMk/>
            <pc:sldMk cId="2452262777" sldId="819"/>
            <ac:graphicFrameMk id="22" creationId="{23034699-B7DC-B9DB-0ADE-1E657709A432}"/>
          </ac:graphicFrameMkLst>
        </pc:graphicFrameChg>
        <pc:graphicFrameChg chg="del">
          <ac:chgData name="Nguyen Chi Son" userId="606856d02e9d83ac" providerId="LiveId" clId="{A5CC5DD5-7D26-4064-9F24-33A5796F9398}" dt="2022-05-12T16:51:24.102" v="7590" actId="478"/>
          <ac:graphicFrameMkLst>
            <pc:docMk/>
            <pc:sldMk cId="2452262777" sldId="819"/>
            <ac:graphicFrameMk id="26" creationId="{6B5243E3-C74E-DB0F-5491-5E0AC7E5CB36}"/>
          </ac:graphicFrameMkLst>
        </pc:graphicFrameChg>
      </pc:sldChg>
      <pc:sldChg chg="addSp delSp modSp add del mod delAnim modAnim">
        <pc:chgData name="Nguyen Chi Son" userId="606856d02e9d83ac" providerId="LiveId" clId="{A5CC5DD5-7D26-4064-9F24-33A5796F9398}" dt="2022-05-12T19:11:49.423" v="10293" actId="47"/>
        <pc:sldMkLst>
          <pc:docMk/>
          <pc:sldMk cId="2905142304" sldId="820"/>
        </pc:sldMkLst>
        <pc:spChg chg="del">
          <ac:chgData name="Nguyen Chi Son" userId="606856d02e9d83ac" providerId="LiveId" clId="{A5CC5DD5-7D26-4064-9F24-33A5796F9398}" dt="2022-05-12T16:54:51.369" v="7601" actId="478"/>
          <ac:spMkLst>
            <pc:docMk/>
            <pc:sldMk cId="2905142304" sldId="820"/>
            <ac:spMk id="13" creationId="{CA143F7C-88D4-5EFA-F85C-A8A489BEC27C}"/>
          </ac:spMkLst>
        </pc:spChg>
        <pc:spChg chg="del">
          <ac:chgData name="Nguyen Chi Son" userId="606856d02e9d83ac" providerId="LiveId" clId="{A5CC5DD5-7D26-4064-9F24-33A5796F9398}" dt="2022-05-12T16:54:51.369" v="7601" actId="478"/>
          <ac:spMkLst>
            <pc:docMk/>
            <pc:sldMk cId="2905142304" sldId="820"/>
            <ac:spMk id="14" creationId="{4D59D54C-7348-5204-4FC8-0BE9E77E9CBE}"/>
          </ac:spMkLst>
        </pc:spChg>
        <pc:spChg chg="del">
          <ac:chgData name="Nguyen Chi Son" userId="606856d02e9d83ac" providerId="LiveId" clId="{A5CC5DD5-7D26-4064-9F24-33A5796F9398}" dt="2022-05-12T16:54:51.369" v="7601" actId="478"/>
          <ac:spMkLst>
            <pc:docMk/>
            <pc:sldMk cId="2905142304" sldId="820"/>
            <ac:spMk id="15" creationId="{CD05BD16-4BFD-823C-7806-B6AC9FE0FCA7}"/>
          </ac:spMkLst>
        </pc:spChg>
        <pc:spChg chg="del">
          <ac:chgData name="Nguyen Chi Son" userId="606856d02e9d83ac" providerId="LiveId" clId="{A5CC5DD5-7D26-4064-9F24-33A5796F9398}" dt="2022-05-12T16:54:51.369" v="7601" actId="478"/>
          <ac:spMkLst>
            <pc:docMk/>
            <pc:sldMk cId="2905142304" sldId="820"/>
            <ac:spMk id="16" creationId="{9AF96B58-EC05-4724-BF83-4F29FEC02B98}"/>
          </ac:spMkLst>
        </pc:spChg>
        <pc:spChg chg="mod">
          <ac:chgData name="Nguyen Chi Son" userId="606856d02e9d83ac" providerId="LiveId" clId="{A5CC5DD5-7D26-4064-9F24-33A5796F9398}" dt="2022-05-12T16:57:19.686" v="8156" actId="20577"/>
          <ac:spMkLst>
            <pc:docMk/>
            <pc:sldMk cId="2905142304" sldId="820"/>
            <ac:spMk id="19" creationId="{9C339D16-68E4-43C4-A62E-D0146138D23B}"/>
          </ac:spMkLst>
        </pc:spChg>
        <pc:spChg chg="add mod">
          <ac:chgData name="Nguyen Chi Son" userId="606856d02e9d83ac" providerId="LiveId" clId="{A5CC5DD5-7D26-4064-9F24-33A5796F9398}" dt="2022-05-12T17:34:52.578" v="8860"/>
          <ac:spMkLst>
            <pc:docMk/>
            <pc:sldMk cId="2905142304" sldId="820"/>
            <ac:spMk id="21" creationId="{8BE2A0B7-53EF-93CD-2F4E-E1CFB1DB88D5}"/>
          </ac:spMkLst>
        </pc:spChg>
        <pc:spChg chg="add mod">
          <ac:chgData name="Nguyen Chi Son" userId="606856d02e9d83ac" providerId="LiveId" clId="{A5CC5DD5-7D26-4064-9F24-33A5796F9398}" dt="2022-05-12T16:57:33.696" v="8178" actId="1035"/>
          <ac:spMkLst>
            <pc:docMk/>
            <pc:sldMk cId="2905142304" sldId="820"/>
            <ac:spMk id="22" creationId="{E84AF68E-E4DE-1FC0-1A57-9F70D16567D1}"/>
          </ac:spMkLst>
        </pc:spChg>
        <pc:spChg chg="add mod">
          <ac:chgData name="Nguyen Chi Son" userId="606856d02e9d83ac" providerId="LiveId" clId="{A5CC5DD5-7D26-4064-9F24-33A5796F9398}" dt="2022-05-12T17:05:23.707" v="8607" actId="58"/>
          <ac:spMkLst>
            <pc:docMk/>
            <pc:sldMk cId="2905142304" sldId="820"/>
            <ac:spMk id="23" creationId="{4828B6D2-EA4D-2DC6-DE05-EB0C614C11B4}"/>
          </ac:spMkLst>
        </pc:spChg>
        <pc:spChg chg="add mod">
          <ac:chgData name="Nguyen Chi Son" userId="606856d02e9d83ac" providerId="LiveId" clId="{A5CC5DD5-7D26-4064-9F24-33A5796F9398}" dt="2022-05-12T16:57:33.696" v="8178" actId="1035"/>
          <ac:spMkLst>
            <pc:docMk/>
            <pc:sldMk cId="2905142304" sldId="820"/>
            <ac:spMk id="24" creationId="{A9D1B96B-28F7-F058-2515-7C0D0FDBBE15}"/>
          </ac:spMkLst>
        </pc:spChg>
        <pc:graphicFrameChg chg="del">
          <ac:chgData name="Nguyen Chi Son" userId="606856d02e9d83ac" providerId="LiveId" clId="{A5CC5DD5-7D26-4064-9F24-33A5796F9398}" dt="2022-05-12T16:54:51.369" v="7601" actId="478"/>
          <ac:graphicFrameMkLst>
            <pc:docMk/>
            <pc:sldMk cId="2905142304" sldId="820"/>
            <ac:graphicFrameMk id="11" creationId="{50CB3489-ABCF-C823-F890-ED235BA3D376}"/>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17" creationId="{78C25881-7C8B-3C50-09CE-73EA1BE9D7E7}"/>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18" creationId="{461A1687-07FB-1A8F-5BE0-062DE594986F}"/>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20" creationId="{88B5447F-E622-421C-3772-C017150B8930}"/>
          </ac:graphicFrameMkLst>
        </pc:graphicFrameChg>
        <pc:graphicFrameChg chg="add del mod">
          <ac:chgData name="Nguyen Chi Son" userId="606856d02e9d83ac" providerId="LiveId" clId="{A5CC5DD5-7D26-4064-9F24-33A5796F9398}" dt="2022-05-12T17:01:58.730" v="8539" actId="478"/>
          <ac:graphicFrameMkLst>
            <pc:docMk/>
            <pc:sldMk cId="2905142304" sldId="820"/>
            <ac:graphicFrameMk id="25" creationId="{E5D91A00-2FDF-E5CF-AA7B-90DA2BF93BC7}"/>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26" creationId="{6B5243E3-C74E-DB0F-5491-5E0AC7E5CB36}"/>
          </ac:graphicFrameMkLst>
        </pc:graphicFrameChg>
        <pc:graphicFrameChg chg="add mod">
          <ac:chgData name="Nguyen Chi Son" userId="606856d02e9d83ac" providerId="LiveId" clId="{A5CC5DD5-7D26-4064-9F24-33A5796F9398}" dt="2022-05-12T17:29:54.697" v="8687" actId="1076"/>
          <ac:graphicFrameMkLst>
            <pc:docMk/>
            <pc:sldMk cId="2905142304" sldId="820"/>
            <ac:graphicFrameMk id="27" creationId="{6B2934CC-61F6-92ED-7E4D-54E5403E7652}"/>
          </ac:graphicFrameMkLst>
        </pc:graphicFrameChg>
        <pc:graphicFrameChg chg="add mod">
          <ac:chgData name="Nguyen Chi Son" userId="606856d02e9d83ac" providerId="LiveId" clId="{A5CC5DD5-7D26-4064-9F24-33A5796F9398}" dt="2022-05-12T17:05:37.072" v="8651" actId="1035"/>
          <ac:graphicFrameMkLst>
            <pc:docMk/>
            <pc:sldMk cId="2905142304" sldId="820"/>
            <ac:graphicFrameMk id="28" creationId="{F11B15DE-36D7-3052-BF9A-11C1691A5D87}"/>
          </ac:graphicFrameMkLst>
        </pc:graphicFrameChg>
        <pc:picChg chg="add mod">
          <ac:chgData name="Nguyen Chi Son" userId="606856d02e9d83ac" providerId="LiveId" clId="{A5CC5DD5-7D26-4064-9F24-33A5796F9398}" dt="2022-05-12T16:57:06.905" v="8140" actId="1076"/>
          <ac:picMkLst>
            <pc:docMk/>
            <pc:sldMk cId="2905142304" sldId="820"/>
            <ac:picMk id="3" creationId="{EF5A0F98-5825-A96B-DC05-5CFA2F468FC0}"/>
          </ac:picMkLst>
        </pc:picChg>
        <pc:picChg chg="del">
          <ac:chgData name="Nguyen Chi Son" userId="606856d02e9d83ac" providerId="LiveId" clId="{A5CC5DD5-7D26-4064-9F24-33A5796F9398}" dt="2022-05-12T16:54:51.767" v="7602" actId="478"/>
          <ac:picMkLst>
            <pc:docMk/>
            <pc:sldMk cId="2905142304" sldId="820"/>
            <ac:picMk id="4" creationId="{DB0979A4-57B6-FD5B-E7AC-D965352CD6E1}"/>
          </ac:picMkLst>
        </pc:picChg>
      </pc:sldChg>
      <pc:sldChg chg="addSp modSp add del mod modAnim">
        <pc:chgData name="Nguyen Chi Son" userId="606856d02e9d83ac" providerId="LiveId" clId="{A5CC5DD5-7D26-4064-9F24-33A5796F9398}" dt="2022-05-12T19:11:49.423" v="10293" actId="47"/>
        <pc:sldMkLst>
          <pc:docMk/>
          <pc:sldMk cId="1304412001" sldId="821"/>
        </pc:sldMkLst>
        <pc:spChg chg="mod">
          <ac:chgData name="Nguyen Chi Son" userId="606856d02e9d83ac" providerId="LiveId" clId="{A5CC5DD5-7D26-4064-9F24-33A5796F9398}" dt="2022-05-12T17:34:43.280" v="8859" actId="20577"/>
          <ac:spMkLst>
            <pc:docMk/>
            <pc:sldMk cId="1304412001" sldId="821"/>
            <ac:spMk id="21" creationId="{8BE2A0B7-53EF-93CD-2F4E-E1CFB1DB88D5}"/>
          </ac:spMkLst>
        </pc:spChg>
        <pc:spChg chg="mod">
          <ac:chgData name="Nguyen Chi Son" userId="606856d02e9d83ac" providerId="LiveId" clId="{A5CC5DD5-7D26-4064-9F24-33A5796F9398}" dt="2022-05-12T17:34:07.158" v="8809" actId="20577"/>
          <ac:spMkLst>
            <pc:docMk/>
            <pc:sldMk cId="1304412001" sldId="821"/>
            <ac:spMk id="23" creationId="{4828B6D2-EA4D-2DC6-DE05-EB0C614C11B4}"/>
          </ac:spMkLst>
        </pc:spChg>
        <pc:graphicFrameChg chg="add mod">
          <ac:chgData name="Nguyen Chi Son" userId="606856d02e9d83ac" providerId="LiveId" clId="{A5CC5DD5-7D26-4064-9F24-33A5796F9398}" dt="2022-05-12T17:34:05.966" v="8808" actId="1035"/>
          <ac:graphicFrameMkLst>
            <pc:docMk/>
            <pc:sldMk cId="1304412001" sldId="821"/>
            <ac:graphicFrameMk id="11" creationId="{9384A720-3EB5-A30B-4187-F5677A5A5066}"/>
          </ac:graphicFrameMkLst>
        </pc:graphicFrameChg>
        <pc:graphicFrameChg chg="mod">
          <ac:chgData name="Nguyen Chi Son" userId="606856d02e9d83ac" providerId="LiveId" clId="{A5CC5DD5-7D26-4064-9F24-33A5796F9398}" dt="2022-05-12T17:34:14.584" v="8811" actId="1038"/>
          <ac:graphicFrameMkLst>
            <pc:docMk/>
            <pc:sldMk cId="1304412001" sldId="821"/>
            <ac:graphicFrameMk id="27" creationId="{6B2934CC-61F6-92ED-7E4D-54E5403E7652}"/>
          </ac:graphicFrameMkLst>
        </pc:graphicFrameChg>
      </pc:sldChg>
      <pc:sldChg chg="addSp delSp modSp add mod delAnim modAnim">
        <pc:chgData name="Nguyen Chi Son" userId="606856d02e9d83ac" providerId="LiveId" clId="{A5CC5DD5-7D26-4064-9F24-33A5796F9398}" dt="2022-05-12T19:26:06.902" v="11429"/>
        <pc:sldMkLst>
          <pc:docMk/>
          <pc:sldMk cId="4114116366" sldId="822"/>
        </pc:sldMkLst>
        <pc:spChg chg="add mod">
          <ac:chgData name="Nguyen Chi Son" userId="606856d02e9d83ac" providerId="LiveId" clId="{A5CC5DD5-7D26-4064-9F24-33A5796F9398}" dt="2022-05-12T18:36:21.338" v="8985" actId="1036"/>
          <ac:spMkLst>
            <pc:docMk/>
            <pc:sldMk cId="4114116366" sldId="822"/>
            <ac:spMk id="2" creationId="{10F4835F-1CBF-4122-84E5-439EAA65895A}"/>
          </ac:spMkLst>
        </pc:spChg>
        <pc:spChg chg="add del mod">
          <ac:chgData name="Nguyen Chi Son" userId="606856d02e9d83ac" providerId="LiveId" clId="{A5CC5DD5-7D26-4064-9F24-33A5796F9398}" dt="2022-05-12T18:38:05.907" v="9023"/>
          <ac:spMkLst>
            <pc:docMk/>
            <pc:sldMk cId="4114116366" sldId="822"/>
            <ac:spMk id="12" creationId="{89E51B3B-439E-59B7-9C27-5FDFBB177CD9}"/>
          </ac:spMkLst>
        </pc:spChg>
        <pc:spChg chg="add del mod">
          <ac:chgData name="Nguyen Chi Son" userId="606856d02e9d83ac" providerId="LiveId" clId="{A5CC5DD5-7D26-4064-9F24-33A5796F9398}" dt="2022-05-12T18:38:05.907" v="9023"/>
          <ac:spMkLst>
            <pc:docMk/>
            <pc:sldMk cId="4114116366" sldId="822"/>
            <ac:spMk id="13" creationId="{9F19A351-503F-C0CD-C385-6636ADDF5A2E}"/>
          </ac:spMkLst>
        </pc:spChg>
        <pc:spChg chg="mod">
          <ac:chgData name="Nguyen Chi Son" userId="606856d02e9d83ac" providerId="LiveId" clId="{A5CC5DD5-7D26-4064-9F24-33A5796F9398}" dt="2022-05-12T18:38:14.525" v="9027" actId="1036"/>
          <ac:spMkLst>
            <pc:docMk/>
            <pc:sldMk cId="4114116366" sldId="822"/>
            <ac:spMk id="14" creationId="{7D32D194-B412-7018-E6CF-A521C44E6F9A}"/>
          </ac:spMkLst>
        </pc:spChg>
        <pc:spChg chg="add del mod">
          <ac:chgData name="Nguyen Chi Son" userId="606856d02e9d83ac" providerId="LiveId" clId="{A5CC5DD5-7D26-4064-9F24-33A5796F9398}" dt="2022-05-12T18:38:21.047" v="9029" actId="478"/>
          <ac:spMkLst>
            <pc:docMk/>
            <pc:sldMk cId="4114116366" sldId="822"/>
            <ac:spMk id="15" creationId="{C920F9D4-059B-4292-C5D6-6FE99B6EAAAB}"/>
          </ac:spMkLst>
        </pc:spChg>
        <pc:spChg chg="add del mod">
          <ac:chgData name="Nguyen Chi Son" userId="606856d02e9d83ac" providerId="LiveId" clId="{A5CC5DD5-7D26-4064-9F24-33A5796F9398}" dt="2022-05-12T18:39:32.202" v="9065"/>
          <ac:spMkLst>
            <pc:docMk/>
            <pc:sldMk cId="4114116366" sldId="822"/>
            <ac:spMk id="16" creationId="{BA4AD931-D9DB-7A17-267B-0F7895FC7BE1}"/>
          </ac:spMkLst>
        </pc:spChg>
        <pc:spChg chg="add del mod">
          <ac:chgData name="Nguyen Chi Son" userId="606856d02e9d83ac" providerId="LiveId" clId="{A5CC5DD5-7D26-4064-9F24-33A5796F9398}" dt="2022-05-12T18:39:32.202" v="9065"/>
          <ac:spMkLst>
            <pc:docMk/>
            <pc:sldMk cId="4114116366" sldId="822"/>
            <ac:spMk id="17" creationId="{18A0EF35-C22F-C2D8-A632-C1FF4D63E091}"/>
          </ac:spMkLst>
        </pc:spChg>
        <pc:spChg chg="mod">
          <ac:chgData name="Nguyen Chi Son" userId="606856d02e9d83ac" providerId="LiveId" clId="{A5CC5DD5-7D26-4064-9F24-33A5796F9398}" dt="2022-05-12T18:39:36.297" v="9066" actId="1037"/>
          <ac:spMkLst>
            <pc:docMk/>
            <pc:sldMk cId="4114116366" sldId="822"/>
            <ac:spMk id="18" creationId="{B0A582C7-5A68-EEDB-B03B-9B8433311579}"/>
          </ac:spMkLst>
        </pc:spChg>
        <pc:spChg chg="mod">
          <ac:chgData name="Nguyen Chi Son" userId="606856d02e9d83ac" providerId="LiveId" clId="{A5CC5DD5-7D26-4064-9F24-33A5796F9398}" dt="2022-05-12T18:34:34.200" v="8916" actId="20577"/>
          <ac:spMkLst>
            <pc:docMk/>
            <pc:sldMk cId="4114116366" sldId="822"/>
            <ac:spMk id="19" creationId="{9C339D16-68E4-43C4-A62E-D0146138D23B}"/>
          </ac:spMkLst>
        </pc:spChg>
        <pc:spChg chg="add del mod">
          <ac:chgData name="Nguyen Chi Son" userId="606856d02e9d83ac" providerId="LiveId" clId="{A5CC5DD5-7D26-4064-9F24-33A5796F9398}" dt="2022-05-12T18:41:00.173" v="9095"/>
          <ac:spMkLst>
            <pc:docMk/>
            <pc:sldMk cId="4114116366" sldId="822"/>
            <ac:spMk id="20" creationId="{2B8B6D4A-8539-CB3F-8DEA-3A4FB2F2E00C}"/>
          </ac:spMkLst>
        </pc:spChg>
        <pc:spChg chg="mod">
          <ac:chgData name="Nguyen Chi Son" userId="606856d02e9d83ac" providerId="LiveId" clId="{A5CC5DD5-7D26-4064-9F24-33A5796F9398}" dt="2022-05-12T18:56:12.339" v="10182" actId="20577"/>
          <ac:spMkLst>
            <pc:docMk/>
            <pc:sldMk cId="4114116366" sldId="822"/>
            <ac:spMk id="21" creationId="{8BE2A0B7-53EF-93CD-2F4E-E1CFB1DB88D5}"/>
          </ac:spMkLst>
        </pc:spChg>
        <pc:spChg chg="mod">
          <ac:chgData name="Nguyen Chi Son" userId="606856d02e9d83ac" providerId="LiveId" clId="{A5CC5DD5-7D26-4064-9F24-33A5796F9398}" dt="2022-05-12T18:34:55.019" v="8960" actId="1036"/>
          <ac:spMkLst>
            <pc:docMk/>
            <pc:sldMk cId="4114116366" sldId="822"/>
            <ac:spMk id="22" creationId="{E84AF68E-E4DE-1FC0-1A57-9F70D16567D1}"/>
          </ac:spMkLst>
        </pc:spChg>
        <pc:spChg chg="mod">
          <ac:chgData name="Nguyen Chi Son" userId="606856d02e9d83ac" providerId="LiveId" clId="{A5CC5DD5-7D26-4064-9F24-33A5796F9398}" dt="2022-05-12T18:44:12.743" v="9250" actId="20577"/>
          <ac:spMkLst>
            <pc:docMk/>
            <pc:sldMk cId="4114116366" sldId="822"/>
            <ac:spMk id="23" creationId="{4828B6D2-EA4D-2DC6-DE05-EB0C614C11B4}"/>
          </ac:spMkLst>
        </pc:spChg>
        <pc:spChg chg="mod">
          <ac:chgData name="Nguyen Chi Son" userId="606856d02e9d83ac" providerId="LiveId" clId="{A5CC5DD5-7D26-4064-9F24-33A5796F9398}" dt="2022-05-12T18:34:47.911" v="8927" actId="1035"/>
          <ac:spMkLst>
            <pc:docMk/>
            <pc:sldMk cId="4114116366" sldId="822"/>
            <ac:spMk id="24" creationId="{A9D1B96B-28F7-F058-2515-7C0D0FDBBE15}"/>
          </ac:spMkLst>
        </pc:spChg>
        <pc:spChg chg="add del mod">
          <ac:chgData name="Nguyen Chi Son" userId="606856d02e9d83ac" providerId="LiveId" clId="{A5CC5DD5-7D26-4064-9F24-33A5796F9398}" dt="2022-05-12T18:41:00.173" v="9095"/>
          <ac:spMkLst>
            <pc:docMk/>
            <pc:sldMk cId="4114116366" sldId="822"/>
            <ac:spMk id="25" creationId="{0CB822A3-CED8-B642-6A6A-F176C20E1584}"/>
          </ac:spMkLst>
        </pc:spChg>
        <pc:spChg chg="mod">
          <ac:chgData name="Nguyen Chi Son" userId="606856d02e9d83ac" providerId="LiveId" clId="{A5CC5DD5-7D26-4064-9F24-33A5796F9398}" dt="2022-05-12T18:41:02.508" v="9100" actId="1037"/>
          <ac:spMkLst>
            <pc:docMk/>
            <pc:sldMk cId="4114116366" sldId="822"/>
            <ac:spMk id="26" creationId="{22BFC6DB-485F-3207-5ECA-221FCAC16D5B}"/>
          </ac:spMkLst>
        </pc:spChg>
        <pc:spChg chg="add mod">
          <ac:chgData name="Nguyen Chi Son" userId="606856d02e9d83ac" providerId="LiveId" clId="{A5CC5DD5-7D26-4064-9F24-33A5796F9398}" dt="2022-05-12T18:42:32.559" v="9113" actId="313"/>
          <ac:spMkLst>
            <pc:docMk/>
            <pc:sldMk cId="4114116366" sldId="822"/>
            <ac:spMk id="29" creationId="{C60FF930-73BC-39FC-97E2-7A54C57B8C1F}"/>
          </ac:spMkLst>
        </pc:spChg>
        <pc:spChg chg="add mod">
          <ac:chgData name="Nguyen Chi Son" userId="606856d02e9d83ac" providerId="LiveId" clId="{A5CC5DD5-7D26-4064-9F24-33A5796F9398}" dt="2022-05-12T18:42:43.848" v="9119" actId="1076"/>
          <ac:spMkLst>
            <pc:docMk/>
            <pc:sldMk cId="4114116366" sldId="822"/>
            <ac:spMk id="30" creationId="{2F75CF4A-78F9-60FE-FB97-3873C960ACC1}"/>
          </ac:spMkLst>
        </pc:spChg>
        <pc:spChg chg="add mod">
          <ac:chgData name="Nguyen Chi Son" userId="606856d02e9d83ac" providerId="LiveId" clId="{A5CC5DD5-7D26-4064-9F24-33A5796F9398}" dt="2022-05-12T18:42:50.702" v="9124" actId="1076"/>
          <ac:spMkLst>
            <pc:docMk/>
            <pc:sldMk cId="4114116366" sldId="822"/>
            <ac:spMk id="31" creationId="{D9DD83D8-8DA7-602F-A0FE-0D4DBCDA1E96}"/>
          </ac:spMkLst>
        </pc:spChg>
        <pc:spChg chg="add mod">
          <ac:chgData name="Nguyen Chi Son" userId="606856d02e9d83ac" providerId="LiveId" clId="{A5CC5DD5-7D26-4064-9F24-33A5796F9398}" dt="2022-05-12T18:42:57.287" v="9128" actId="14100"/>
          <ac:spMkLst>
            <pc:docMk/>
            <pc:sldMk cId="4114116366" sldId="822"/>
            <ac:spMk id="32" creationId="{56B6872B-16A9-D03A-AD18-AF87163FDCA7}"/>
          </ac:spMkLst>
        </pc:spChg>
        <pc:graphicFrameChg chg="del mod">
          <ac:chgData name="Nguyen Chi Son" userId="606856d02e9d83ac" providerId="LiveId" clId="{A5CC5DD5-7D26-4064-9F24-33A5796F9398}" dt="2022-05-12T18:43:16.602" v="9129" actId="478"/>
          <ac:graphicFrameMkLst>
            <pc:docMk/>
            <pc:sldMk cId="4114116366" sldId="822"/>
            <ac:graphicFrameMk id="27" creationId="{6B2934CC-61F6-92ED-7E4D-54E5403E7652}"/>
          </ac:graphicFrameMkLst>
        </pc:graphicFrameChg>
        <pc:graphicFrameChg chg="del mod">
          <ac:chgData name="Nguyen Chi Son" userId="606856d02e9d83ac" providerId="LiveId" clId="{A5CC5DD5-7D26-4064-9F24-33A5796F9398}" dt="2022-05-12T18:56:11.330" v="10180" actId="478"/>
          <ac:graphicFrameMkLst>
            <pc:docMk/>
            <pc:sldMk cId="4114116366" sldId="822"/>
            <ac:graphicFrameMk id="28" creationId="{F11B15DE-36D7-3052-BF9A-11C1691A5D87}"/>
          </ac:graphicFrameMkLst>
        </pc:graphicFrameChg>
        <pc:graphicFrameChg chg="add mod">
          <ac:chgData name="Nguyen Chi Son" userId="606856d02e9d83ac" providerId="LiveId" clId="{A5CC5DD5-7D26-4064-9F24-33A5796F9398}" dt="2022-05-12T18:46:42.997" v="9257" actId="1076"/>
          <ac:graphicFrameMkLst>
            <pc:docMk/>
            <pc:sldMk cId="4114116366" sldId="822"/>
            <ac:graphicFrameMk id="33" creationId="{BC181A5D-CA27-CCE8-EC07-A4EE8D707211}"/>
          </ac:graphicFrameMkLst>
        </pc:graphicFrameChg>
        <pc:picChg chg="mod">
          <ac:chgData name="Nguyen Chi Son" userId="606856d02e9d83ac" providerId="LiveId" clId="{A5CC5DD5-7D26-4064-9F24-33A5796F9398}" dt="2022-05-12T18:42:40.968" v="9118" actId="1076"/>
          <ac:picMkLst>
            <pc:docMk/>
            <pc:sldMk cId="4114116366" sldId="822"/>
            <ac:picMk id="3" creationId="{EF5A0F98-5825-A96B-DC05-5CFA2F468FC0}"/>
          </ac:picMkLst>
        </pc:picChg>
      </pc:sldChg>
      <pc:sldChg chg="delSp modSp add mod delAnim modAnim">
        <pc:chgData name="Nguyen Chi Son" userId="606856d02e9d83ac" providerId="LiveId" clId="{A5CC5DD5-7D26-4064-9F24-33A5796F9398}" dt="2022-05-12T19:26:46.776" v="11432"/>
        <pc:sldMkLst>
          <pc:docMk/>
          <pc:sldMk cId="2038862627" sldId="823"/>
        </pc:sldMkLst>
        <pc:spChg chg="mod">
          <ac:chgData name="Nguyen Chi Son" userId="606856d02e9d83ac" providerId="LiveId" clId="{A5CC5DD5-7D26-4064-9F24-33A5796F9398}" dt="2022-05-12T18:56:17.699" v="10186" actId="20577"/>
          <ac:spMkLst>
            <pc:docMk/>
            <pc:sldMk cId="2038862627" sldId="823"/>
            <ac:spMk id="21" creationId="{8BE2A0B7-53EF-93CD-2F4E-E1CFB1DB88D5}"/>
          </ac:spMkLst>
        </pc:spChg>
        <pc:spChg chg="mod">
          <ac:chgData name="Nguyen Chi Son" userId="606856d02e9d83ac" providerId="LiveId" clId="{A5CC5DD5-7D26-4064-9F24-33A5796F9398}" dt="2022-05-12T18:50:00.782" v="9710" actId="20577"/>
          <ac:spMkLst>
            <pc:docMk/>
            <pc:sldMk cId="2038862627" sldId="823"/>
            <ac:spMk id="23" creationId="{4828B6D2-EA4D-2DC6-DE05-EB0C614C11B4}"/>
          </ac:spMkLst>
        </pc:spChg>
        <pc:graphicFrameChg chg="del mod">
          <ac:chgData name="Nguyen Chi Son" userId="606856d02e9d83ac" providerId="LiveId" clId="{A5CC5DD5-7D26-4064-9F24-33A5796F9398}" dt="2022-05-12T18:56:16.808" v="10184" actId="478"/>
          <ac:graphicFrameMkLst>
            <pc:docMk/>
            <pc:sldMk cId="2038862627" sldId="823"/>
            <ac:graphicFrameMk id="28" creationId="{F11B15DE-36D7-3052-BF9A-11C1691A5D87}"/>
          </ac:graphicFrameMkLst>
        </pc:graphicFrameChg>
        <pc:graphicFrameChg chg="del">
          <ac:chgData name="Nguyen Chi Son" userId="606856d02e9d83ac" providerId="LiveId" clId="{A5CC5DD5-7D26-4064-9F24-33A5796F9398}" dt="2022-05-12T18:46:51.727" v="9259" actId="478"/>
          <ac:graphicFrameMkLst>
            <pc:docMk/>
            <pc:sldMk cId="2038862627" sldId="823"/>
            <ac:graphicFrameMk id="33" creationId="{BC181A5D-CA27-CCE8-EC07-A4EE8D707211}"/>
          </ac:graphicFrameMkLst>
        </pc:graphicFrameChg>
      </pc:sldChg>
      <pc:sldChg chg="delSp modSp add mod delAnim modAnim">
        <pc:chgData name="Nguyen Chi Son" userId="606856d02e9d83ac" providerId="LiveId" clId="{A5CC5DD5-7D26-4064-9F24-33A5796F9398}" dt="2022-05-12T19:26:52.666" v="11433"/>
        <pc:sldMkLst>
          <pc:docMk/>
          <pc:sldMk cId="3830709042" sldId="824"/>
        </pc:sldMkLst>
        <pc:spChg chg="mod">
          <ac:chgData name="Nguyen Chi Son" userId="606856d02e9d83ac" providerId="LiveId" clId="{A5CC5DD5-7D26-4064-9F24-33A5796F9398}" dt="2022-05-12T18:56:22.336" v="10189" actId="20577"/>
          <ac:spMkLst>
            <pc:docMk/>
            <pc:sldMk cId="3830709042" sldId="824"/>
            <ac:spMk id="21" creationId="{8BE2A0B7-53EF-93CD-2F4E-E1CFB1DB88D5}"/>
          </ac:spMkLst>
        </pc:spChg>
        <pc:spChg chg="mod">
          <ac:chgData name="Nguyen Chi Son" userId="606856d02e9d83ac" providerId="LiveId" clId="{A5CC5DD5-7D26-4064-9F24-33A5796F9398}" dt="2022-05-12T18:53:10.480" v="10025" actId="20577"/>
          <ac:spMkLst>
            <pc:docMk/>
            <pc:sldMk cId="3830709042" sldId="824"/>
            <ac:spMk id="23" creationId="{4828B6D2-EA4D-2DC6-DE05-EB0C614C11B4}"/>
          </ac:spMkLst>
        </pc:spChg>
        <pc:graphicFrameChg chg="del">
          <ac:chgData name="Nguyen Chi Son" userId="606856d02e9d83ac" providerId="LiveId" clId="{A5CC5DD5-7D26-4064-9F24-33A5796F9398}" dt="2022-05-12T18:56:21.478" v="10187" actId="478"/>
          <ac:graphicFrameMkLst>
            <pc:docMk/>
            <pc:sldMk cId="3830709042" sldId="824"/>
            <ac:graphicFrameMk id="28" creationId="{F11B15DE-36D7-3052-BF9A-11C1691A5D87}"/>
          </ac:graphicFrameMkLst>
        </pc:graphicFrameChg>
      </pc:sldChg>
      <pc:sldChg chg="addSp delSp modSp add mod modAnim">
        <pc:chgData name="Nguyen Chi Son" userId="606856d02e9d83ac" providerId="LiveId" clId="{A5CC5DD5-7D26-4064-9F24-33A5796F9398}" dt="2022-05-12T19:27:35.665" v="11438"/>
        <pc:sldMkLst>
          <pc:docMk/>
          <pc:sldMk cId="3706217874" sldId="825"/>
        </pc:sldMkLst>
        <pc:spChg chg="del">
          <ac:chgData name="Nguyen Chi Son" userId="606856d02e9d83ac" providerId="LiveId" clId="{A5CC5DD5-7D26-4064-9F24-33A5796F9398}" dt="2022-05-12T19:09:48.603" v="10275" actId="478"/>
          <ac:spMkLst>
            <pc:docMk/>
            <pc:sldMk cId="3706217874" sldId="825"/>
            <ac:spMk id="2" creationId="{10F4835F-1CBF-4122-84E5-439EAA65895A}"/>
          </ac:spMkLst>
        </pc:spChg>
        <pc:spChg chg="del">
          <ac:chgData name="Nguyen Chi Son" userId="606856d02e9d83ac" providerId="LiveId" clId="{A5CC5DD5-7D26-4064-9F24-33A5796F9398}" dt="2022-05-12T19:09:49.072" v="10276" actId="478"/>
          <ac:spMkLst>
            <pc:docMk/>
            <pc:sldMk cId="3706217874" sldId="825"/>
            <ac:spMk id="14" creationId="{7D32D194-B412-7018-E6CF-A521C44E6F9A}"/>
          </ac:spMkLst>
        </pc:spChg>
        <pc:spChg chg="del">
          <ac:chgData name="Nguyen Chi Son" userId="606856d02e9d83ac" providerId="LiveId" clId="{A5CC5DD5-7D26-4064-9F24-33A5796F9398}" dt="2022-05-12T19:09:50.243" v="10277" actId="478"/>
          <ac:spMkLst>
            <pc:docMk/>
            <pc:sldMk cId="3706217874" sldId="825"/>
            <ac:spMk id="18" creationId="{B0A582C7-5A68-EEDB-B03B-9B8433311579}"/>
          </ac:spMkLst>
        </pc:spChg>
        <pc:spChg chg="mod">
          <ac:chgData name="Nguyen Chi Son" userId="606856d02e9d83ac" providerId="LiveId" clId="{A5CC5DD5-7D26-4064-9F24-33A5796F9398}" dt="2022-05-12T18:58:07.253" v="10234" actId="20577"/>
          <ac:spMkLst>
            <pc:docMk/>
            <pc:sldMk cId="3706217874" sldId="825"/>
            <ac:spMk id="21" creationId="{8BE2A0B7-53EF-93CD-2F4E-E1CFB1DB88D5}"/>
          </ac:spMkLst>
        </pc:spChg>
        <pc:spChg chg="mod">
          <ac:chgData name="Nguyen Chi Son" userId="606856d02e9d83ac" providerId="LiveId" clId="{A5CC5DD5-7D26-4064-9F24-33A5796F9398}" dt="2022-05-12T18:55:00.284" v="10177" actId="20577"/>
          <ac:spMkLst>
            <pc:docMk/>
            <pc:sldMk cId="3706217874" sldId="825"/>
            <ac:spMk id="23" creationId="{4828B6D2-EA4D-2DC6-DE05-EB0C614C11B4}"/>
          </ac:spMkLst>
        </pc:spChg>
        <pc:spChg chg="add mod">
          <ac:chgData name="Nguyen Chi Son" userId="606856d02e9d83ac" providerId="LiveId" clId="{A5CC5DD5-7D26-4064-9F24-33A5796F9398}" dt="2022-05-12T19:10:48.445" v="10286"/>
          <ac:spMkLst>
            <pc:docMk/>
            <pc:sldMk cId="3706217874" sldId="825"/>
            <ac:spMk id="25" creationId="{D3DF160F-77F4-A089-535F-111CAF2E019E}"/>
          </ac:spMkLst>
        </pc:spChg>
        <pc:spChg chg="del">
          <ac:chgData name="Nguyen Chi Son" userId="606856d02e9d83ac" providerId="LiveId" clId="{A5CC5DD5-7D26-4064-9F24-33A5796F9398}" dt="2022-05-12T19:09:50.947" v="10278" actId="478"/>
          <ac:spMkLst>
            <pc:docMk/>
            <pc:sldMk cId="3706217874" sldId="825"/>
            <ac:spMk id="26" creationId="{22BFC6DB-485F-3207-5ECA-221FCAC16D5B}"/>
          </ac:spMkLst>
        </pc:spChg>
        <pc:spChg chg="del mod">
          <ac:chgData name="Nguyen Chi Son" userId="606856d02e9d83ac" providerId="LiveId" clId="{A5CC5DD5-7D26-4064-9F24-33A5796F9398}" dt="2022-05-12T19:10:48.132" v="10285" actId="478"/>
          <ac:spMkLst>
            <pc:docMk/>
            <pc:sldMk cId="3706217874" sldId="825"/>
            <ac:spMk id="32" creationId="{56B6872B-16A9-D03A-AD18-AF87163FDCA7}"/>
          </ac:spMkLst>
        </pc:spChg>
        <pc:graphicFrameChg chg="add mod">
          <ac:chgData name="Nguyen Chi Son" userId="606856d02e9d83ac" providerId="LiveId" clId="{A5CC5DD5-7D26-4064-9F24-33A5796F9398}" dt="2022-05-12T18:58:02.445" v="10232" actId="1076"/>
          <ac:graphicFrameMkLst>
            <pc:docMk/>
            <pc:sldMk cId="3706217874" sldId="825"/>
            <ac:graphicFrameMk id="20" creationId="{1807B21C-E2BD-E8DB-3297-D749A4448490}"/>
          </ac:graphicFrameMkLst>
        </pc:graphicFrameChg>
        <pc:graphicFrameChg chg="mod">
          <ac:chgData name="Nguyen Chi Son" userId="606856d02e9d83ac" providerId="LiveId" clId="{A5CC5DD5-7D26-4064-9F24-33A5796F9398}" dt="2022-05-12T19:04:01.369" v="10248" actId="1076"/>
          <ac:graphicFrameMkLst>
            <pc:docMk/>
            <pc:sldMk cId="3706217874" sldId="825"/>
            <ac:graphicFrameMk id="28" creationId="{F11B15DE-36D7-3052-BF9A-11C1691A5D87}"/>
          </ac:graphicFrameMkLst>
        </pc:graphicFrameChg>
        <pc:graphicFrameChg chg="mod">
          <ac:chgData name="Nguyen Chi Son" userId="606856d02e9d83ac" providerId="LiveId" clId="{A5CC5DD5-7D26-4064-9F24-33A5796F9398}" dt="2022-05-12T19:10:38.742" v="10284" actId="1076"/>
          <ac:graphicFrameMkLst>
            <pc:docMk/>
            <pc:sldMk cId="3706217874" sldId="825"/>
            <ac:graphicFrameMk id="33" creationId="{BC181A5D-CA27-CCE8-EC07-A4EE8D707211}"/>
          </ac:graphicFrameMkLst>
        </pc:graphicFrameChg>
      </pc:sldChg>
      <pc:sldChg chg="delSp modSp add mod modAnim">
        <pc:chgData name="Nguyen Chi Son" userId="606856d02e9d83ac" providerId="LiveId" clId="{A5CC5DD5-7D26-4064-9F24-33A5796F9398}" dt="2022-05-12T19:27:28.368" v="11436"/>
        <pc:sldMkLst>
          <pc:docMk/>
          <pc:sldMk cId="708831908" sldId="826"/>
        </pc:sldMkLst>
        <pc:spChg chg="del">
          <ac:chgData name="Nguyen Chi Son" userId="606856d02e9d83ac" providerId="LiveId" clId="{A5CC5DD5-7D26-4064-9F24-33A5796F9398}" dt="2022-05-12T19:09:44.056" v="10271" actId="478"/>
          <ac:spMkLst>
            <pc:docMk/>
            <pc:sldMk cId="708831908" sldId="826"/>
            <ac:spMk id="2" creationId="{10F4835F-1CBF-4122-84E5-439EAA65895A}"/>
          </ac:spMkLst>
        </pc:spChg>
        <pc:spChg chg="del">
          <ac:chgData name="Nguyen Chi Son" userId="606856d02e9d83ac" providerId="LiveId" clId="{A5CC5DD5-7D26-4064-9F24-33A5796F9398}" dt="2022-05-12T19:09:44.556" v="10272" actId="478"/>
          <ac:spMkLst>
            <pc:docMk/>
            <pc:sldMk cId="708831908" sldId="826"/>
            <ac:spMk id="14" creationId="{7D32D194-B412-7018-E6CF-A521C44E6F9A}"/>
          </ac:spMkLst>
        </pc:spChg>
        <pc:spChg chg="del">
          <ac:chgData name="Nguyen Chi Son" userId="606856d02e9d83ac" providerId="LiveId" clId="{A5CC5DD5-7D26-4064-9F24-33A5796F9398}" dt="2022-05-12T19:09:45.447" v="10273" actId="478"/>
          <ac:spMkLst>
            <pc:docMk/>
            <pc:sldMk cId="708831908" sldId="826"/>
            <ac:spMk id="18" creationId="{B0A582C7-5A68-EEDB-B03B-9B8433311579}"/>
          </ac:spMkLst>
        </pc:spChg>
        <pc:spChg chg="del">
          <ac:chgData name="Nguyen Chi Son" userId="606856d02e9d83ac" providerId="LiveId" clId="{A5CC5DD5-7D26-4064-9F24-33A5796F9398}" dt="2022-05-12T19:09:46.181" v="10274" actId="478"/>
          <ac:spMkLst>
            <pc:docMk/>
            <pc:sldMk cId="708831908" sldId="826"/>
            <ac:spMk id="26" creationId="{22BFC6DB-485F-3207-5ECA-221FCAC16D5B}"/>
          </ac:spMkLst>
        </pc:spChg>
        <pc:graphicFrameChg chg="mod">
          <ac:chgData name="Nguyen Chi Son" userId="606856d02e9d83ac" providerId="LiveId" clId="{A5CC5DD5-7D26-4064-9F24-33A5796F9398}" dt="2022-05-12T19:07:54.869" v="10263" actId="1036"/>
          <ac:graphicFrameMkLst>
            <pc:docMk/>
            <pc:sldMk cId="708831908" sldId="826"/>
            <ac:graphicFrameMk id="33" creationId="{BC181A5D-CA27-CCE8-EC07-A4EE8D707211}"/>
          </ac:graphicFrameMkLst>
        </pc:graphicFrameChg>
      </pc:sldChg>
      <pc:sldChg chg="delSp modSp add mod delAnim modAnim">
        <pc:chgData name="Nguyen Chi Son" userId="606856d02e9d83ac" providerId="LiveId" clId="{A5CC5DD5-7D26-4064-9F24-33A5796F9398}" dt="2022-05-12T19:27:43.055" v="11440"/>
        <pc:sldMkLst>
          <pc:docMk/>
          <pc:sldMk cId="176765850" sldId="827"/>
        </pc:sldMkLst>
        <pc:spChg chg="mod">
          <ac:chgData name="Nguyen Chi Son" userId="606856d02e9d83ac" providerId="LiveId" clId="{A5CC5DD5-7D26-4064-9F24-33A5796F9398}" dt="2022-05-12T19:11:16.698" v="10290" actId="20577"/>
          <ac:spMkLst>
            <pc:docMk/>
            <pc:sldMk cId="176765850" sldId="827"/>
            <ac:spMk id="23" creationId="{4828B6D2-EA4D-2DC6-DE05-EB0C614C11B4}"/>
          </ac:spMkLst>
        </pc:spChg>
        <pc:graphicFrameChg chg="del">
          <ac:chgData name="Nguyen Chi Son" userId="606856d02e9d83ac" providerId="LiveId" clId="{A5CC5DD5-7D26-4064-9F24-33A5796F9398}" dt="2022-05-12T19:11:10.962" v="10288" actId="478"/>
          <ac:graphicFrameMkLst>
            <pc:docMk/>
            <pc:sldMk cId="176765850" sldId="827"/>
            <ac:graphicFrameMk id="33" creationId="{BC181A5D-CA27-CCE8-EC07-A4EE8D707211}"/>
          </ac:graphicFrameMkLst>
        </pc:graphicFrameChg>
      </pc:sldChg>
      <pc:sldChg chg="modSp add modAnim">
        <pc:chgData name="Nguyen Chi Son" userId="606856d02e9d83ac" providerId="LiveId" clId="{A5CC5DD5-7D26-4064-9F24-33A5796F9398}" dt="2022-05-12T19:27:50.820" v="11442"/>
        <pc:sldMkLst>
          <pc:docMk/>
          <pc:sldMk cId="1740394861" sldId="828"/>
        </pc:sldMkLst>
        <pc:spChg chg="mod">
          <ac:chgData name="Nguyen Chi Son" userId="606856d02e9d83ac" providerId="LiveId" clId="{A5CC5DD5-7D26-4064-9F24-33A5796F9398}" dt="2022-05-12T19:11:30.579" v="10292"/>
          <ac:spMkLst>
            <pc:docMk/>
            <pc:sldMk cId="1740394861" sldId="828"/>
            <ac:spMk id="23" creationId="{4828B6D2-EA4D-2DC6-DE05-EB0C614C11B4}"/>
          </ac:spMkLst>
        </pc:spChg>
      </pc:sldChg>
      <pc:sldChg chg="addSp delSp modSp add mod delAnim modAnim">
        <pc:chgData name="Nguyen Chi Son" userId="606856d02e9d83ac" providerId="LiveId" clId="{A5CC5DD5-7D26-4064-9F24-33A5796F9398}" dt="2022-05-12T19:28:40.220" v="11463"/>
        <pc:sldMkLst>
          <pc:docMk/>
          <pc:sldMk cId="1451218854" sldId="829"/>
        </pc:sldMkLst>
        <pc:spChg chg="del">
          <ac:chgData name="Nguyen Chi Son" userId="606856d02e9d83ac" providerId="LiveId" clId="{A5CC5DD5-7D26-4064-9F24-33A5796F9398}" dt="2022-05-12T19:12:06.813" v="10296" actId="478"/>
          <ac:spMkLst>
            <pc:docMk/>
            <pc:sldMk cId="1451218854" sldId="829"/>
            <ac:spMk id="13" creationId="{CA143F7C-88D4-5EFA-F85C-A8A489BEC27C}"/>
          </ac:spMkLst>
        </pc:spChg>
        <pc:spChg chg="del">
          <ac:chgData name="Nguyen Chi Son" userId="606856d02e9d83ac" providerId="LiveId" clId="{A5CC5DD5-7D26-4064-9F24-33A5796F9398}" dt="2022-05-12T19:12:06.813" v="10296" actId="478"/>
          <ac:spMkLst>
            <pc:docMk/>
            <pc:sldMk cId="1451218854" sldId="829"/>
            <ac:spMk id="14" creationId="{4D59D54C-7348-5204-4FC8-0BE9E77E9CBE}"/>
          </ac:spMkLst>
        </pc:spChg>
        <pc:spChg chg="del">
          <ac:chgData name="Nguyen Chi Son" userId="606856d02e9d83ac" providerId="LiveId" clId="{A5CC5DD5-7D26-4064-9F24-33A5796F9398}" dt="2022-05-12T19:12:06.813" v="10296" actId="478"/>
          <ac:spMkLst>
            <pc:docMk/>
            <pc:sldMk cId="1451218854" sldId="829"/>
            <ac:spMk id="15" creationId="{CD05BD16-4BFD-823C-7806-B6AC9FE0FCA7}"/>
          </ac:spMkLst>
        </pc:spChg>
        <pc:spChg chg="del">
          <ac:chgData name="Nguyen Chi Son" userId="606856d02e9d83ac" providerId="LiveId" clId="{A5CC5DD5-7D26-4064-9F24-33A5796F9398}" dt="2022-05-12T19:12:06.813" v="10296" actId="478"/>
          <ac:spMkLst>
            <pc:docMk/>
            <pc:sldMk cId="1451218854" sldId="829"/>
            <ac:spMk id="16" creationId="{9AF96B58-EC05-4724-BF83-4F29FEC02B98}"/>
          </ac:spMkLst>
        </pc:spChg>
        <pc:spChg chg="mod">
          <ac:chgData name="Nguyen Chi Son" userId="606856d02e9d83ac" providerId="LiveId" clId="{A5CC5DD5-7D26-4064-9F24-33A5796F9398}" dt="2022-05-12T19:13:32.780" v="11162" actId="20577"/>
          <ac:spMkLst>
            <pc:docMk/>
            <pc:sldMk cId="1451218854" sldId="829"/>
            <ac:spMk id="19" creationId="{9C339D16-68E4-43C4-A62E-D0146138D23B}"/>
          </ac:spMkLst>
        </pc:spChg>
        <pc:spChg chg="add mod">
          <ac:chgData name="Nguyen Chi Son" userId="606856d02e9d83ac" providerId="LiveId" clId="{A5CC5DD5-7D26-4064-9F24-33A5796F9398}" dt="2022-05-12T19:21:27.010" v="11331" actId="20577"/>
          <ac:spMkLst>
            <pc:docMk/>
            <pc:sldMk cId="1451218854" sldId="829"/>
            <ac:spMk id="21" creationId="{50DC346E-37D2-67BA-BB07-CBDAA3296872}"/>
          </ac:spMkLst>
        </pc:spChg>
        <pc:spChg chg="add mod">
          <ac:chgData name="Nguyen Chi Son" userId="606856d02e9d83ac" providerId="LiveId" clId="{A5CC5DD5-7D26-4064-9F24-33A5796F9398}" dt="2022-05-12T19:14:01.763" v="11178" actId="1035"/>
          <ac:spMkLst>
            <pc:docMk/>
            <pc:sldMk cId="1451218854" sldId="829"/>
            <ac:spMk id="22" creationId="{743BB189-4CB2-9EA8-7130-A2FD175722BA}"/>
          </ac:spMkLst>
        </pc:spChg>
        <pc:spChg chg="add mod">
          <ac:chgData name="Nguyen Chi Son" userId="606856d02e9d83ac" providerId="LiveId" clId="{A5CC5DD5-7D26-4064-9F24-33A5796F9398}" dt="2022-05-12T19:22:15.946" v="11397" actId="20577"/>
          <ac:spMkLst>
            <pc:docMk/>
            <pc:sldMk cId="1451218854" sldId="829"/>
            <ac:spMk id="23" creationId="{FBDD97D1-F9C0-0E01-FF85-B786B185895F}"/>
          </ac:spMkLst>
        </pc:spChg>
        <pc:spChg chg="add mod">
          <ac:chgData name="Nguyen Chi Son" userId="606856d02e9d83ac" providerId="LiveId" clId="{A5CC5DD5-7D26-4064-9F24-33A5796F9398}" dt="2022-05-12T19:14:01.763" v="11178" actId="1035"/>
          <ac:spMkLst>
            <pc:docMk/>
            <pc:sldMk cId="1451218854" sldId="829"/>
            <ac:spMk id="24" creationId="{6D9BA44E-CD26-6C8A-BED7-1C2F4A9A5079}"/>
          </ac:spMkLst>
        </pc:spChg>
        <pc:graphicFrameChg chg="del">
          <ac:chgData name="Nguyen Chi Son" userId="606856d02e9d83ac" providerId="LiveId" clId="{A5CC5DD5-7D26-4064-9F24-33A5796F9398}" dt="2022-05-12T19:12:06.813" v="10296" actId="478"/>
          <ac:graphicFrameMkLst>
            <pc:docMk/>
            <pc:sldMk cId="1451218854" sldId="829"/>
            <ac:graphicFrameMk id="11" creationId="{50CB3489-ABCF-C823-F890-ED235BA3D376}"/>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17" creationId="{78C25881-7C8B-3C50-09CE-73EA1BE9D7E7}"/>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18" creationId="{461A1687-07FB-1A8F-5BE0-062DE594986F}"/>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20" creationId="{88B5447F-E622-421C-3772-C017150B8930}"/>
          </ac:graphicFrameMkLst>
        </pc:graphicFrameChg>
        <pc:graphicFrameChg chg="add del mod">
          <ac:chgData name="Nguyen Chi Son" userId="606856d02e9d83ac" providerId="LiveId" clId="{A5CC5DD5-7D26-4064-9F24-33A5796F9398}" dt="2022-05-12T19:16:20.479" v="11209" actId="478"/>
          <ac:graphicFrameMkLst>
            <pc:docMk/>
            <pc:sldMk cId="1451218854" sldId="829"/>
            <ac:graphicFrameMk id="25" creationId="{21A30D41-5DB2-97DF-43E4-03B943071427}"/>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26" creationId="{6B5243E3-C74E-DB0F-5491-5E0AC7E5CB36}"/>
          </ac:graphicFrameMkLst>
        </pc:graphicFrameChg>
        <pc:graphicFrameChg chg="add del mod">
          <ac:chgData name="Nguyen Chi Son" userId="606856d02e9d83ac" providerId="LiveId" clId="{A5CC5DD5-7D26-4064-9F24-33A5796F9398}" dt="2022-05-12T19:14:57.386" v="11188" actId="478"/>
          <ac:graphicFrameMkLst>
            <pc:docMk/>
            <pc:sldMk cId="1451218854" sldId="829"/>
            <ac:graphicFrameMk id="27" creationId="{F27F7C1B-AB18-5563-1DDD-FFAE6D4AF419}"/>
          </ac:graphicFrameMkLst>
        </pc:graphicFrameChg>
        <pc:graphicFrameChg chg="add del mod">
          <ac:chgData name="Nguyen Chi Son" userId="606856d02e9d83ac" providerId="LiveId" clId="{A5CC5DD5-7D26-4064-9F24-33A5796F9398}" dt="2022-05-12T19:14:59.449" v="11189" actId="478"/>
          <ac:graphicFrameMkLst>
            <pc:docMk/>
            <pc:sldMk cId="1451218854" sldId="829"/>
            <ac:graphicFrameMk id="28" creationId="{FD267675-AB24-B45E-9412-993912FE9FBE}"/>
          </ac:graphicFrameMkLst>
        </pc:graphicFrameChg>
        <pc:graphicFrameChg chg="add del mod">
          <ac:chgData name="Nguyen Chi Son" userId="606856d02e9d83ac" providerId="LiveId" clId="{A5CC5DD5-7D26-4064-9F24-33A5796F9398}" dt="2022-05-12T19:16:20.822" v="11210" actId="478"/>
          <ac:graphicFrameMkLst>
            <pc:docMk/>
            <pc:sldMk cId="1451218854" sldId="829"/>
            <ac:graphicFrameMk id="29" creationId="{EBD8B1EA-EA33-05EB-863E-D462FE629869}"/>
          </ac:graphicFrameMkLst>
        </pc:graphicFrameChg>
        <pc:graphicFrameChg chg="add mod">
          <ac:chgData name="Nguyen Chi Son" userId="606856d02e9d83ac" providerId="LiveId" clId="{A5CC5DD5-7D26-4064-9F24-33A5796F9398}" dt="2022-05-12T19:21:18.448" v="11316" actId="1038"/>
          <ac:graphicFrameMkLst>
            <pc:docMk/>
            <pc:sldMk cId="1451218854" sldId="829"/>
            <ac:graphicFrameMk id="30" creationId="{B11EEC5E-F8CB-93D2-1BF3-58301FAA5ADB}"/>
          </ac:graphicFrameMkLst>
        </pc:graphicFrameChg>
        <pc:graphicFrameChg chg="add mod">
          <ac:chgData name="Nguyen Chi Son" userId="606856d02e9d83ac" providerId="LiveId" clId="{A5CC5DD5-7D26-4064-9F24-33A5796F9398}" dt="2022-05-12T19:16:08.870" v="11208" actId="1076"/>
          <ac:graphicFrameMkLst>
            <pc:docMk/>
            <pc:sldMk cId="1451218854" sldId="829"/>
            <ac:graphicFrameMk id="31" creationId="{8599E9CB-C620-997B-AD17-817B0D838791}"/>
          </ac:graphicFrameMkLst>
        </pc:graphicFrameChg>
        <pc:graphicFrameChg chg="add mod">
          <ac:chgData name="Nguyen Chi Son" userId="606856d02e9d83ac" providerId="LiveId" clId="{A5CC5DD5-7D26-4064-9F24-33A5796F9398}" dt="2022-05-12T19:19:11.477" v="11274" actId="1076"/>
          <ac:graphicFrameMkLst>
            <pc:docMk/>
            <pc:sldMk cId="1451218854" sldId="829"/>
            <ac:graphicFrameMk id="32" creationId="{251DBB10-B782-3E07-BF3F-F6D5D4D82974}"/>
          </ac:graphicFrameMkLst>
        </pc:graphicFrameChg>
        <pc:graphicFrameChg chg="add mod">
          <ac:chgData name="Nguyen Chi Son" userId="606856d02e9d83ac" providerId="LiveId" clId="{A5CC5DD5-7D26-4064-9F24-33A5796F9398}" dt="2022-05-12T19:22:18.555" v="11402" actId="1036"/>
          <ac:graphicFrameMkLst>
            <pc:docMk/>
            <pc:sldMk cId="1451218854" sldId="829"/>
            <ac:graphicFrameMk id="33" creationId="{E773946E-F8D5-C275-FBB2-57CB2AA31CD6}"/>
          </ac:graphicFrameMkLst>
        </pc:graphicFrameChg>
        <pc:graphicFrameChg chg="add mod">
          <ac:chgData name="Nguyen Chi Son" userId="606856d02e9d83ac" providerId="LiveId" clId="{A5CC5DD5-7D26-4064-9F24-33A5796F9398}" dt="2022-05-12T19:21:41.712" v="11335" actId="1076"/>
          <ac:graphicFrameMkLst>
            <pc:docMk/>
            <pc:sldMk cId="1451218854" sldId="829"/>
            <ac:graphicFrameMk id="34" creationId="{091A29AC-2652-C735-4781-BA998C00FFEC}"/>
          </ac:graphicFrameMkLst>
        </pc:graphicFrameChg>
        <pc:graphicFrameChg chg="add mod">
          <ac:chgData name="Nguyen Chi Son" userId="606856d02e9d83ac" providerId="LiveId" clId="{A5CC5DD5-7D26-4064-9F24-33A5796F9398}" dt="2022-05-12T19:22:22.914" v="11404" actId="1076"/>
          <ac:graphicFrameMkLst>
            <pc:docMk/>
            <pc:sldMk cId="1451218854" sldId="829"/>
            <ac:graphicFrameMk id="35" creationId="{B0190A98-4BF9-2549-98BE-043E2B35EF3D}"/>
          </ac:graphicFrameMkLst>
        </pc:graphicFrameChg>
        <pc:picChg chg="del">
          <ac:chgData name="Nguyen Chi Son" userId="606856d02e9d83ac" providerId="LiveId" clId="{A5CC5DD5-7D26-4064-9F24-33A5796F9398}" dt="2022-05-12T19:12:05.250" v="10295" actId="478"/>
          <ac:picMkLst>
            <pc:docMk/>
            <pc:sldMk cId="1451218854" sldId="829"/>
            <ac:picMk id="4" creationId="{DB0979A4-57B6-FD5B-E7AC-D965352CD6E1}"/>
          </ac:picMkLst>
        </pc:picChg>
      </pc:sldChg>
    </pc:docChg>
  </pc:docChgLst>
  <pc:docChgLst>
    <pc:chgData name="Nguyen Chi Son" userId="606856d02e9d83ac" providerId="LiveId" clId="{FE6D2EBD-BF5B-44E5-8745-F36426A016FC}"/>
    <pc:docChg chg="undo custSel addSld delSld modSld">
      <pc:chgData name="Nguyen Chi Son" userId="606856d02e9d83ac" providerId="LiveId" clId="{FE6D2EBD-BF5B-44E5-8745-F36426A016FC}" dt="2021-10-21T19:45:34.923" v="4866"/>
      <pc:docMkLst>
        <pc:docMk/>
      </pc:docMkLst>
      <pc:sldChg chg="modSp mod">
        <pc:chgData name="Nguyen Chi Son" userId="606856d02e9d83ac" providerId="LiveId" clId="{FE6D2EBD-BF5B-44E5-8745-F36426A016FC}" dt="2021-10-21T13:19:31.718" v="56" actId="20577"/>
        <pc:sldMkLst>
          <pc:docMk/>
          <pc:sldMk cId="2922349590" sldId="256"/>
        </pc:sldMkLst>
        <pc:spChg chg="mod">
          <ac:chgData name="Nguyen Chi Son" userId="606856d02e9d83ac" providerId="LiveId" clId="{FE6D2EBD-BF5B-44E5-8745-F36426A016FC}" dt="2021-10-21T13:19:31.718" v="56" actId="20577"/>
          <ac:spMkLst>
            <pc:docMk/>
            <pc:sldMk cId="2922349590" sldId="256"/>
            <ac:spMk id="136" creationId="{C574B640-0199-463F-87CA-8E3956B46E10}"/>
          </ac:spMkLst>
        </pc:spChg>
      </pc:sldChg>
      <pc:sldChg chg="modSp mod">
        <pc:chgData name="Nguyen Chi Son" userId="606856d02e9d83ac" providerId="LiveId" clId="{FE6D2EBD-BF5B-44E5-8745-F36426A016FC}" dt="2021-10-21T13:19:47.514" v="126" actId="20577"/>
        <pc:sldMkLst>
          <pc:docMk/>
          <pc:sldMk cId="2812505328" sldId="362"/>
        </pc:sldMkLst>
        <pc:spChg chg="mod">
          <ac:chgData name="Nguyen Chi Son" userId="606856d02e9d83ac" providerId="LiveId" clId="{FE6D2EBD-BF5B-44E5-8745-F36426A016FC}" dt="2021-10-21T13:19:47.514" v="126" actId="20577"/>
          <ac:spMkLst>
            <pc:docMk/>
            <pc:sldMk cId="2812505328" sldId="362"/>
            <ac:spMk id="2" creationId="{DAF08EC2-5D0D-48D9-855C-A59C0E5ED55B}"/>
          </ac:spMkLst>
        </pc:spChg>
      </pc:sldChg>
      <pc:sldChg chg="addSp delSp modSp mod">
        <pc:chgData name="Nguyen Chi Son" userId="606856d02e9d83ac" providerId="LiveId" clId="{FE6D2EBD-BF5B-44E5-8745-F36426A016FC}" dt="2021-10-21T13:27:05.316" v="693" actId="1076"/>
        <pc:sldMkLst>
          <pc:docMk/>
          <pc:sldMk cId="3298182474" sldId="547"/>
        </pc:sldMkLst>
        <pc:spChg chg="mod">
          <ac:chgData name="Nguyen Chi Son" userId="606856d02e9d83ac" providerId="LiveId" clId="{FE6D2EBD-BF5B-44E5-8745-F36426A016FC}" dt="2021-10-21T13:20:49.262" v="436" actId="20577"/>
          <ac:spMkLst>
            <pc:docMk/>
            <pc:sldMk cId="3298182474" sldId="547"/>
            <ac:spMk id="2" creationId="{BA8A6260-CA4B-46A9-A06E-C71EE59E6992}"/>
          </ac:spMkLst>
        </pc:spChg>
        <pc:spChg chg="del">
          <ac:chgData name="Nguyen Chi Son" userId="606856d02e9d83ac" providerId="LiveId" clId="{FE6D2EBD-BF5B-44E5-8745-F36426A016FC}" dt="2021-10-21T13:20:57.121" v="437" actId="478"/>
          <ac:spMkLst>
            <pc:docMk/>
            <pc:sldMk cId="3298182474" sldId="547"/>
            <ac:spMk id="3" creationId="{76F82E2E-440A-47F1-B76E-F412A71F90EB}"/>
          </ac:spMkLst>
        </pc:spChg>
        <pc:spChg chg="mod">
          <ac:chgData name="Nguyen Chi Son" userId="606856d02e9d83ac" providerId="LiveId" clId="{FE6D2EBD-BF5B-44E5-8745-F36426A016FC}" dt="2021-10-21T13:26:59.566" v="691" actId="1076"/>
          <ac:spMkLst>
            <pc:docMk/>
            <pc:sldMk cId="3298182474" sldId="547"/>
            <ac:spMk id="6" creationId="{55EFE2C7-A145-4398-9A1C-6B0F4661F8B5}"/>
          </ac:spMkLst>
        </pc:spChg>
        <pc:spChg chg="mod">
          <ac:chgData name="Nguyen Chi Son" userId="606856d02e9d83ac" providerId="LiveId" clId="{FE6D2EBD-BF5B-44E5-8745-F36426A016FC}" dt="2021-10-21T13:27:02.769" v="692" actId="1076"/>
          <ac:spMkLst>
            <pc:docMk/>
            <pc:sldMk cId="3298182474" sldId="547"/>
            <ac:spMk id="9" creationId="{940A03D4-1663-4B1B-BD24-DB95182683B6}"/>
          </ac:spMkLst>
        </pc:spChg>
        <pc:spChg chg="mod">
          <ac:chgData name="Nguyen Chi Son" userId="606856d02e9d83ac" providerId="LiveId" clId="{FE6D2EBD-BF5B-44E5-8745-F36426A016FC}" dt="2021-10-21T13:27:05.316" v="693" actId="1076"/>
          <ac:spMkLst>
            <pc:docMk/>
            <pc:sldMk cId="3298182474" sldId="547"/>
            <ac:spMk id="11" creationId="{24C579D8-713A-48FF-9310-0BBFB1E70CF9}"/>
          </ac:spMkLst>
        </pc:spChg>
        <pc:spChg chg="del">
          <ac:chgData name="Nguyen Chi Son" userId="606856d02e9d83ac" providerId="LiveId" clId="{FE6D2EBD-BF5B-44E5-8745-F36426A016FC}" dt="2021-10-21T13:20:58.262" v="438" actId="478"/>
          <ac:spMkLst>
            <pc:docMk/>
            <pc:sldMk cId="3298182474" sldId="547"/>
            <ac:spMk id="12" creationId="{B5A5D473-5A99-43C5-BC71-12F1F9A55AB9}"/>
          </ac:spMkLst>
        </pc:spChg>
        <pc:picChg chg="add del mod">
          <ac:chgData name="Nguyen Chi Son" userId="606856d02e9d83ac" providerId="LiveId" clId="{FE6D2EBD-BF5B-44E5-8745-F36426A016FC}" dt="2021-10-21T13:21:55.949" v="444" actId="478"/>
          <ac:picMkLst>
            <pc:docMk/>
            <pc:sldMk cId="3298182474" sldId="547"/>
            <ac:picMk id="5" creationId="{844EBD52-271C-4676-BBD2-F15FBC97657D}"/>
          </ac:picMkLst>
        </pc:picChg>
        <pc:picChg chg="del">
          <ac:chgData name="Nguyen Chi Son" userId="606856d02e9d83ac" providerId="LiveId" clId="{FE6D2EBD-BF5B-44E5-8745-F36426A016FC}" dt="2021-10-21T13:19:59.608" v="127" actId="478"/>
          <ac:picMkLst>
            <pc:docMk/>
            <pc:sldMk cId="3298182474" sldId="547"/>
            <ac:picMk id="7" creationId="{CA9794F1-FC74-4C14-8FF2-8866B9A959FE}"/>
          </ac:picMkLst>
        </pc:picChg>
        <pc:picChg chg="del">
          <ac:chgData name="Nguyen Chi Son" userId="606856d02e9d83ac" providerId="LiveId" clId="{FE6D2EBD-BF5B-44E5-8745-F36426A016FC}" dt="2021-10-21T13:20:00.920" v="128" actId="478"/>
          <ac:picMkLst>
            <pc:docMk/>
            <pc:sldMk cId="3298182474" sldId="547"/>
            <ac:picMk id="8" creationId="{0975FEB6-36A7-47EC-A4A9-1C71BBCA8BA0}"/>
          </ac:picMkLst>
        </pc:picChg>
        <pc:picChg chg="del">
          <ac:chgData name="Nguyen Chi Son" userId="606856d02e9d83ac" providerId="LiveId" clId="{FE6D2EBD-BF5B-44E5-8745-F36426A016FC}" dt="2021-10-21T13:20:01.514" v="129" actId="478"/>
          <ac:picMkLst>
            <pc:docMk/>
            <pc:sldMk cId="3298182474" sldId="547"/>
            <ac:picMk id="10" creationId="{B31058C9-8D04-499C-802B-3828E3A63511}"/>
          </ac:picMkLst>
        </pc:picChg>
        <pc:picChg chg="add mod modCrop">
          <ac:chgData name="Nguyen Chi Son" userId="606856d02e9d83ac" providerId="LiveId" clId="{FE6D2EBD-BF5B-44E5-8745-F36426A016FC}" dt="2021-10-21T13:26:55.488" v="689" actId="1036"/>
          <ac:picMkLst>
            <pc:docMk/>
            <pc:sldMk cId="3298182474" sldId="547"/>
            <ac:picMk id="14" creationId="{E06644B1-37E8-4F9F-8ADB-21D6E82A5F0D}"/>
          </ac:picMkLst>
        </pc:picChg>
        <pc:picChg chg="add mod">
          <ac:chgData name="Nguyen Chi Son" userId="606856d02e9d83ac" providerId="LiveId" clId="{FE6D2EBD-BF5B-44E5-8745-F36426A016FC}" dt="2021-10-21T13:26:55.488" v="689" actId="1036"/>
          <ac:picMkLst>
            <pc:docMk/>
            <pc:sldMk cId="3298182474" sldId="547"/>
            <ac:picMk id="1026" creationId="{07A327FF-01E8-47BD-8FDF-C4CB28FB2F90}"/>
          </ac:picMkLst>
        </pc:picChg>
        <pc:picChg chg="add del mod">
          <ac:chgData name="Nguyen Chi Son" userId="606856d02e9d83ac" providerId="LiveId" clId="{FE6D2EBD-BF5B-44E5-8745-F36426A016FC}" dt="2021-10-21T13:24:46.929" v="460" actId="478"/>
          <ac:picMkLst>
            <pc:docMk/>
            <pc:sldMk cId="3298182474" sldId="547"/>
            <ac:picMk id="1028" creationId="{6CA73C5A-9AFB-43F3-84A9-9CE788BD5EA4}"/>
          </ac:picMkLst>
        </pc:picChg>
        <pc:picChg chg="add mod">
          <ac:chgData name="Nguyen Chi Son" userId="606856d02e9d83ac" providerId="LiveId" clId="{FE6D2EBD-BF5B-44E5-8745-F36426A016FC}" dt="2021-10-21T13:26:55.488" v="689" actId="1036"/>
          <ac:picMkLst>
            <pc:docMk/>
            <pc:sldMk cId="3298182474" sldId="547"/>
            <ac:picMk id="1030" creationId="{E9213D61-5228-4355-B978-B4656C77655F}"/>
          </ac:picMkLst>
        </pc:picChg>
      </pc:sldChg>
      <pc:sldChg chg="del">
        <pc:chgData name="Nguyen Chi Son" userId="606856d02e9d83ac" providerId="LiveId" clId="{FE6D2EBD-BF5B-44E5-8745-F36426A016FC}" dt="2021-10-21T13:27:13.972" v="694" actId="47"/>
        <pc:sldMkLst>
          <pc:docMk/>
          <pc:sldMk cId="1577087421" sldId="733"/>
        </pc:sldMkLst>
      </pc:sldChg>
      <pc:sldChg chg="modSp modAnim">
        <pc:chgData name="Nguyen Chi Son" userId="606856d02e9d83ac" providerId="LiveId" clId="{FE6D2EBD-BF5B-44E5-8745-F36426A016FC}" dt="2021-10-21T13:57:33.802" v="1434" actId="20577"/>
        <pc:sldMkLst>
          <pc:docMk/>
          <pc:sldMk cId="2862655" sldId="735"/>
        </pc:sldMkLst>
        <pc:spChg chg="mod">
          <ac:chgData name="Nguyen Chi Son" userId="606856d02e9d83ac" providerId="LiveId" clId="{FE6D2EBD-BF5B-44E5-8745-F36426A016FC}" dt="2021-10-21T13:57:07.026" v="1251" actId="20577"/>
          <ac:spMkLst>
            <pc:docMk/>
            <pc:sldMk cId="2862655" sldId="735"/>
            <ac:spMk id="6" creationId="{C46FE161-0675-4130-AC73-7A4EB0898A13}"/>
          </ac:spMkLst>
        </pc:spChg>
        <pc:spChg chg="mod">
          <ac:chgData name="Nguyen Chi Son" userId="606856d02e9d83ac" providerId="LiveId" clId="{FE6D2EBD-BF5B-44E5-8745-F36426A016FC}" dt="2021-10-21T13:57:33.802" v="1434" actId="20577"/>
          <ac:spMkLst>
            <pc:docMk/>
            <pc:sldMk cId="2862655" sldId="735"/>
            <ac:spMk id="8" creationId="{00BE6DA2-4C66-4DA0-9432-E2CA5D74107B}"/>
          </ac:spMkLst>
        </pc:spChg>
        <pc:spChg chg="mod">
          <ac:chgData name="Nguyen Chi Son" userId="606856d02e9d83ac" providerId="LiveId" clId="{FE6D2EBD-BF5B-44E5-8745-F36426A016FC}" dt="2021-10-21T13:57:23.615" v="1333" actId="20577"/>
          <ac:spMkLst>
            <pc:docMk/>
            <pc:sldMk cId="2862655" sldId="735"/>
            <ac:spMk id="14" creationId="{A530074C-9975-4D4F-AC15-005B11433C74}"/>
          </ac:spMkLst>
        </pc:spChg>
        <pc:spChg chg="mod">
          <ac:chgData name="Nguyen Chi Son" userId="606856d02e9d83ac" providerId="LiveId" clId="{FE6D2EBD-BF5B-44E5-8745-F36426A016FC}" dt="2021-10-21T13:55:36.106" v="863" actId="20577"/>
          <ac:spMkLst>
            <pc:docMk/>
            <pc:sldMk cId="2862655" sldId="735"/>
            <ac:spMk id="19" creationId="{9C339D16-68E4-43C4-A62E-D0146138D23B}"/>
          </ac:spMkLst>
        </pc:spChg>
      </pc:sldChg>
      <pc:sldChg chg="modSp mod">
        <pc:chgData name="Nguyen Chi Son" userId="606856d02e9d83ac" providerId="LiveId" clId="{FE6D2EBD-BF5B-44E5-8745-F36426A016FC}" dt="2021-10-21T14:12:26.325" v="3311" actId="1036"/>
        <pc:sldMkLst>
          <pc:docMk/>
          <pc:sldMk cId="2820191260" sldId="736"/>
        </pc:sldMkLst>
        <pc:spChg chg="mod">
          <ac:chgData name="Nguyen Chi Son" userId="606856d02e9d83ac" providerId="LiveId" clId="{FE6D2EBD-BF5B-44E5-8745-F36426A016FC}" dt="2021-10-21T14:12:04.529" v="3305" actId="20577"/>
          <ac:spMkLst>
            <pc:docMk/>
            <pc:sldMk cId="2820191260" sldId="736"/>
            <ac:spMk id="14" creationId="{A530074C-9975-4D4F-AC15-005B11433C74}"/>
          </ac:spMkLst>
        </pc:spChg>
        <pc:spChg chg="mod">
          <ac:chgData name="Nguyen Chi Son" userId="606856d02e9d83ac" providerId="LiveId" clId="{FE6D2EBD-BF5B-44E5-8745-F36426A016FC}" dt="2021-10-21T14:12:26.325" v="3311" actId="1036"/>
          <ac:spMkLst>
            <pc:docMk/>
            <pc:sldMk cId="2820191260" sldId="736"/>
            <ac:spMk id="15" creationId="{EC5263CE-BE2F-44C4-BD89-2666D2873C33}"/>
          </ac:spMkLst>
        </pc:spChg>
        <pc:spChg chg="mod">
          <ac:chgData name="Nguyen Chi Son" userId="606856d02e9d83ac" providerId="LiveId" clId="{FE6D2EBD-BF5B-44E5-8745-F36426A016FC}" dt="2021-10-21T14:11:27.736" v="3191" actId="20577"/>
          <ac:spMkLst>
            <pc:docMk/>
            <pc:sldMk cId="2820191260" sldId="736"/>
            <ac:spMk id="19" creationId="{9C339D16-68E4-43C4-A62E-D0146138D23B}"/>
          </ac:spMkLst>
        </pc:spChg>
      </pc:sldChg>
      <pc:sldChg chg="addSp delSp modSp add del mod delAnim modAnim">
        <pc:chgData name="Nguyen Chi Son" userId="606856d02e9d83ac" providerId="LiveId" clId="{FE6D2EBD-BF5B-44E5-8745-F36426A016FC}" dt="2021-10-21T19:45:27.609" v="4864"/>
        <pc:sldMkLst>
          <pc:docMk/>
          <pc:sldMk cId="94835632" sldId="737"/>
        </pc:sldMkLst>
        <pc:spChg chg="mod">
          <ac:chgData name="Nguyen Chi Son" userId="606856d02e9d83ac" providerId="LiveId" clId="{FE6D2EBD-BF5B-44E5-8745-F36426A016FC}" dt="2021-10-21T19:43:19.720" v="4627" actId="1035"/>
          <ac:spMkLst>
            <pc:docMk/>
            <pc:sldMk cId="94835632" sldId="737"/>
            <ac:spMk id="14" creationId="{A530074C-9975-4D4F-AC15-005B11433C74}"/>
          </ac:spMkLst>
        </pc:spChg>
        <pc:spChg chg="mod">
          <ac:chgData name="Nguyen Chi Son" userId="606856d02e9d83ac" providerId="LiveId" clId="{FE6D2EBD-BF5B-44E5-8745-F36426A016FC}" dt="2021-10-21T14:15:44.645" v="4073" actId="1035"/>
          <ac:spMkLst>
            <pc:docMk/>
            <pc:sldMk cId="94835632" sldId="737"/>
            <ac:spMk id="15" creationId="{EC5263CE-BE2F-44C4-BD89-2666D2873C33}"/>
          </ac:spMkLst>
        </pc:spChg>
        <pc:spChg chg="mod">
          <ac:chgData name="Nguyen Chi Son" userId="606856d02e9d83ac" providerId="LiveId" clId="{FE6D2EBD-BF5B-44E5-8745-F36426A016FC}" dt="2021-10-21T14:14:11.816" v="3959" actId="20577"/>
          <ac:spMkLst>
            <pc:docMk/>
            <pc:sldMk cId="94835632" sldId="737"/>
            <ac:spMk id="19" creationId="{9C339D16-68E4-43C4-A62E-D0146138D23B}"/>
          </ac:spMkLst>
        </pc:spChg>
        <pc:picChg chg="del">
          <ac:chgData name="Nguyen Chi Son" userId="606856d02e9d83ac" providerId="LiveId" clId="{FE6D2EBD-BF5B-44E5-8745-F36426A016FC}" dt="2021-10-21T14:12:36.226" v="3313" actId="478"/>
          <ac:picMkLst>
            <pc:docMk/>
            <pc:sldMk cId="94835632" sldId="737"/>
            <ac:picMk id="3" creationId="{305430CC-D8D1-4829-9E4A-312CD889083B}"/>
          </ac:picMkLst>
        </pc:picChg>
        <pc:picChg chg="add mod">
          <ac:chgData name="Nguyen Chi Son" userId="606856d02e9d83ac" providerId="LiveId" clId="{FE6D2EBD-BF5B-44E5-8745-F36426A016FC}" dt="2021-10-21T19:43:17.070" v="4617" actId="1076"/>
          <ac:picMkLst>
            <pc:docMk/>
            <pc:sldMk cId="94835632" sldId="737"/>
            <ac:picMk id="4" creationId="{1CF75B29-3A6E-40D7-AD88-61C891C87940}"/>
          </ac:picMkLst>
        </pc:picChg>
        <pc:picChg chg="del">
          <ac:chgData name="Nguyen Chi Son" userId="606856d02e9d83ac" providerId="LiveId" clId="{FE6D2EBD-BF5B-44E5-8745-F36426A016FC}" dt="2021-10-21T14:12:35.773" v="3312" actId="478"/>
          <ac:picMkLst>
            <pc:docMk/>
            <pc:sldMk cId="94835632" sldId="737"/>
            <ac:picMk id="5" creationId="{788BFE3E-389D-442D-801B-2822038AFD32}"/>
          </ac:picMkLst>
        </pc:picChg>
      </pc:sldChg>
      <pc:sldChg chg="del">
        <pc:chgData name="Nguyen Chi Son" userId="606856d02e9d83ac" providerId="LiveId" clId="{FE6D2EBD-BF5B-44E5-8745-F36426A016FC}" dt="2021-10-21T19:39:56.487" v="4278" actId="47"/>
        <pc:sldMkLst>
          <pc:docMk/>
          <pc:sldMk cId="726114726" sldId="738"/>
        </pc:sldMkLst>
      </pc:sldChg>
      <pc:sldChg chg="modSp add mod">
        <pc:chgData name="Nguyen Chi Son" userId="606856d02e9d83ac" providerId="LiveId" clId="{FE6D2EBD-BF5B-44E5-8745-F36426A016FC}" dt="2021-10-21T13:58:02.696" v="1594" actId="1036"/>
        <pc:sldMkLst>
          <pc:docMk/>
          <pc:sldMk cId="2955621063" sldId="739"/>
        </pc:sldMkLst>
        <pc:spChg chg="mod">
          <ac:chgData name="Nguyen Chi Son" userId="606856d02e9d83ac" providerId="LiveId" clId="{FE6D2EBD-BF5B-44E5-8745-F36426A016FC}" dt="2021-10-21T13:57:58.103" v="1575" actId="20577"/>
          <ac:spMkLst>
            <pc:docMk/>
            <pc:sldMk cId="2955621063" sldId="739"/>
            <ac:spMk id="2" creationId="{DAF08EC2-5D0D-48D9-855C-A59C0E5ED55B}"/>
          </ac:spMkLst>
        </pc:spChg>
        <pc:spChg chg="mod">
          <ac:chgData name="Nguyen Chi Son" userId="606856d02e9d83ac" providerId="LiveId" clId="{FE6D2EBD-BF5B-44E5-8745-F36426A016FC}" dt="2021-10-21T13:58:02.696" v="1594" actId="1036"/>
          <ac:spMkLst>
            <pc:docMk/>
            <pc:sldMk cId="2955621063" sldId="739"/>
            <ac:spMk id="3" creationId="{8CD51C9F-FCB0-4185-93E6-835FC05E1B10}"/>
          </ac:spMkLst>
        </pc:spChg>
      </pc:sldChg>
      <pc:sldChg chg="addSp delSp modSp add mod">
        <pc:chgData name="Nguyen Chi Son" userId="606856d02e9d83ac" providerId="LiveId" clId="{FE6D2EBD-BF5B-44E5-8745-F36426A016FC}" dt="2021-10-21T14:09:03.012" v="2065" actId="1076"/>
        <pc:sldMkLst>
          <pc:docMk/>
          <pc:sldMk cId="1285046139" sldId="740"/>
        </pc:sldMkLst>
        <pc:spChg chg="mod">
          <ac:chgData name="Nguyen Chi Son" userId="606856d02e9d83ac" providerId="LiveId" clId="{FE6D2EBD-BF5B-44E5-8745-F36426A016FC}" dt="2021-10-21T13:58:31.147" v="1790" actId="20577"/>
          <ac:spMkLst>
            <pc:docMk/>
            <pc:sldMk cId="1285046139" sldId="740"/>
            <ac:spMk id="2" creationId="{BA8A6260-CA4B-46A9-A06E-C71EE59E6992}"/>
          </ac:spMkLst>
        </pc:spChg>
        <pc:spChg chg="mod">
          <ac:chgData name="Nguyen Chi Son" userId="606856d02e9d83ac" providerId="LiveId" clId="{FE6D2EBD-BF5B-44E5-8745-F36426A016FC}" dt="2021-10-21T14:08:58.809" v="2063" actId="1076"/>
          <ac:spMkLst>
            <pc:docMk/>
            <pc:sldMk cId="1285046139" sldId="740"/>
            <ac:spMk id="6" creationId="{55EFE2C7-A145-4398-9A1C-6B0F4661F8B5}"/>
          </ac:spMkLst>
        </pc:spChg>
        <pc:spChg chg="mod">
          <ac:chgData name="Nguyen Chi Son" userId="606856d02e9d83ac" providerId="LiveId" clId="{FE6D2EBD-BF5B-44E5-8745-F36426A016FC}" dt="2021-10-21T14:09:00.794" v="2064" actId="1076"/>
          <ac:spMkLst>
            <pc:docMk/>
            <pc:sldMk cId="1285046139" sldId="740"/>
            <ac:spMk id="9" creationId="{940A03D4-1663-4B1B-BD24-DB95182683B6}"/>
          </ac:spMkLst>
        </pc:spChg>
        <pc:spChg chg="mod">
          <ac:chgData name="Nguyen Chi Son" userId="606856d02e9d83ac" providerId="LiveId" clId="{FE6D2EBD-BF5B-44E5-8745-F36426A016FC}" dt="2021-10-21T14:09:03.012" v="2065" actId="1076"/>
          <ac:spMkLst>
            <pc:docMk/>
            <pc:sldMk cId="1285046139" sldId="740"/>
            <ac:spMk id="11" creationId="{24C579D8-713A-48FF-9310-0BBFB1E70CF9}"/>
          </ac:spMkLst>
        </pc:spChg>
        <pc:picChg chg="add mod">
          <ac:chgData name="Nguyen Chi Son" userId="606856d02e9d83ac" providerId="LiveId" clId="{FE6D2EBD-BF5B-44E5-8745-F36426A016FC}" dt="2021-10-21T14:08:31.870" v="2055" actId="1076"/>
          <ac:picMkLst>
            <pc:docMk/>
            <pc:sldMk cId="1285046139" sldId="740"/>
            <ac:picMk id="3" creationId="{0D460906-F001-43BB-AE1D-E5D2AC5EEB17}"/>
          </ac:picMkLst>
        </pc:picChg>
        <pc:picChg chg="add mod">
          <ac:chgData name="Nguyen Chi Son" userId="606856d02e9d83ac" providerId="LiveId" clId="{FE6D2EBD-BF5B-44E5-8745-F36426A016FC}" dt="2021-10-21T14:08:52.622" v="2061" actId="732"/>
          <ac:picMkLst>
            <pc:docMk/>
            <pc:sldMk cId="1285046139" sldId="740"/>
            <ac:picMk id="4" creationId="{C117FF4E-5BEC-46DA-B73F-04F7A8AF9992}"/>
          </ac:picMkLst>
        </pc:picChg>
        <pc:picChg chg="del">
          <ac:chgData name="Nguyen Chi Son" userId="606856d02e9d83ac" providerId="LiveId" clId="{FE6D2EBD-BF5B-44E5-8745-F36426A016FC}" dt="2021-10-21T13:59:56.193" v="1791" actId="478"/>
          <ac:picMkLst>
            <pc:docMk/>
            <pc:sldMk cId="1285046139" sldId="740"/>
            <ac:picMk id="14" creationId="{E06644B1-37E8-4F9F-8ADB-21D6E82A5F0D}"/>
          </ac:picMkLst>
        </pc:picChg>
        <pc:picChg chg="del">
          <ac:chgData name="Nguyen Chi Son" userId="606856d02e9d83ac" providerId="LiveId" clId="{FE6D2EBD-BF5B-44E5-8745-F36426A016FC}" dt="2021-10-21T13:59:56.849" v="1792" actId="478"/>
          <ac:picMkLst>
            <pc:docMk/>
            <pc:sldMk cId="1285046139" sldId="740"/>
            <ac:picMk id="1026" creationId="{07A327FF-01E8-47BD-8FDF-C4CB28FB2F90}"/>
          </ac:picMkLst>
        </pc:picChg>
        <pc:picChg chg="add mod">
          <ac:chgData name="Nguyen Chi Son" userId="606856d02e9d83ac" providerId="LiveId" clId="{FE6D2EBD-BF5B-44E5-8745-F36426A016FC}" dt="2021-10-21T14:08:45.028" v="2059" actId="1076"/>
          <ac:picMkLst>
            <pc:docMk/>
            <pc:sldMk cId="1285046139" sldId="740"/>
            <ac:picMk id="1028" creationId="{B02CFDAE-C5DF-4841-8B94-77AAAC34B7B7}"/>
          </ac:picMkLst>
        </pc:picChg>
        <pc:picChg chg="del">
          <ac:chgData name="Nguyen Chi Son" userId="606856d02e9d83ac" providerId="LiveId" clId="{FE6D2EBD-BF5B-44E5-8745-F36426A016FC}" dt="2021-10-21T13:59:57.478" v="1793" actId="478"/>
          <ac:picMkLst>
            <pc:docMk/>
            <pc:sldMk cId="1285046139" sldId="740"/>
            <ac:picMk id="1030" creationId="{E9213D61-5228-4355-B978-B4656C77655F}"/>
          </ac:picMkLst>
        </pc:picChg>
      </pc:sldChg>
      <pc:sldChg chg="modSp add modAnim">
        <pc:chgData name="Nguyen Chi Son" userId="606856d02e9d83ac" providerId="LiveId" clId="{FE6D2EBD-BF5B-44E5-8745-F36426A016FC}" dt="2021-10-21T19:45:34.923" v="4866"/>
        <pc:sldMkLst>
          <pc:docMk/>
          <pc:sldMk cId="446764494" sldId="741"/>
        </pc:sldMkLst>
        <pc:spChg chg="mod">
          <ac:chgData name="Nguyen Chi Son" userId="606856d02e9d83ac" providerId="LiveId" clId="{FE6D2EBD-BF5B-44E5-8745-F36426A016FC}" dt="2021-10-21T19:45:08.571" v="4860" actId="20577"/>
          <ac:spMkLst>
            <pc:docMk/>
            <pc:sldMk cId="446764494" sldId="741"/>
            <ac:spMk id="14" creationId="{A530074C-9975-4D4F-AC15-005B11433C74}"/>
          </ac:spMkLst>
        </pc:spChg>
      </pc:sldChg>
    </pc:docChg>
  </pc:docChgLst>
  <pc:docChgLst>
    <pc:chgData name="Nguyen Chi Son" userId="606856d02e9d83ac" providerId="LiveId" clId="{69CE083D-A91A-4AEC-88EA-948C173BD65A}"/>
    <pc:docChg chg="undo custSel addSld delSld modSld">
      <pc:chgData name="Nguyen Chi Son" userId="606856d02e9d83ac" providerId="LiveId" clId="{69CE083D-A91A-4AEC-88EA-948C173BD65A}" dt="2021-09-01T05:39:21.131" v="4256" actId="14100"/>
      <pc:docMkLst>
        <pc:docMk/>
      </pc:docMkLst>
      <pc:sldChg chg="modSp mod">
        <pc:chgData name="Nguyen Chi Son" userId="606856d02e9d83ac" providerId="LiveId" clId="{69CE083D-A91A-4AEC-88EA-948C173BD65A}" dt="2021-09-01T04:27:52.934" v="41" actId="20577"/>
        <pc:sldMkLst>
          <pc:docMk/>
          <pc:sldMk cId="2922349590" sldId="256"/>
        </pc:sldMkLst>
        <pc:spChg chg="mod">
          <ac:chgData name="Nguyen Chi Son" userId="606856d02e9d83ac" providerId="LiveId" clId="{69CE083D-A91A-4AEC-88EA-948C173BD65A}" dt="2021-09-01T04:27:52.934" v="41" actId="20577"/>
          <ac:spMkLst>
            <pc:docMk/>
            <pc:sldMk cId="2922349590" sldId="256"/>
            <ac:spMk id="136" creationId="{C574B640-0199-463F-87CA-8E3956B46E10}"/>
          </ac:spMkLst>
        </pc:spChg>
      </pc:sldChg>
      <pc:sldChg chg="modSp mod">
        <pc:chgData name="Nguyen Chi Son" userId="606856d02e9d83ac" providerId="LiveId" clId="{69CE083D-A91A-4AEC-88EA-948C173BD65A}" dt="2021-09-01T04:28:00.044" v="83" actId="20577"/>
        <pc:sldMkLst>
          <pc:docMk/>
          <pc:sldMk cId="2812505328" sldId="362"/>
        </pc:sldMkLst>
        <pc:spChg chg="mod">
          <ac:chgData name="Nguyen Chi Son" userId="606856d02e9d83ac" providerId="LiveId" clId="{69CE083D-A91A-4AEC-88EA-948C173BD65A}" dt="2021-09-01T04:28:00.044" v="83" actId="20577"/>
          <ac:spMkLst>
            <pc:docMk/>
            <pc:sldMk cId="2812505328" sldId="362"/>
            <ac:spMk id="2" creationId="{DAF08EC2-5D0D-48D9-855C-A59C0E5ED55B}"/>
          </ac:spMkLst>
        </pc:spChg>
      </pc:sldChg>
      <pc:sldChg chg="modSp mod">
        <pc:chgData name="Nguyen Chi Son" userId="606856d02e9d83ac" providerId="LiveId" clId="{69CE083D-A91A-4AEC-88EA-948C173BD65A}" dt="2021-09-01T04:55:08.783" v="1189" actId="20577"/>
        <pc:sldMkLst>
          <pc:docMk/>
          <pc:sldMk cId="3904192345" sldId="502"/>
        </pc:sldMkLst>
        <pc:spChg chg="mod">
          <ac:chgData name="Nguyen Chi Son" userId="606856d02e9d83ac" providerId="LiveId" clId="{69CE083D-A91A-4AEC-88EA-948C173BD65A}" dt="2021-09-01T04:55:08.783" v="1189" actId="20577"/>
          <ac:spMkLst>
            <pc:docMk/>
            <pc:sldMk cId="3904192345" sldId="502"/>
            <ac:spMk id="2" creationId="{DAF08EC2-5D0D-48D9-855C-A59C0E5ED55B}"/>
          </ac:spMkLst>
        </pc:spChg>
      </pc:sldChg>
      <pc:sldChg chg="addSp delSp modSp mod">
        <pc:chgData name="Nguyen Chi Son" userId="606856d02e9d83ac" providerId="LiveId" clId="{69CE083D-A91A-4AEC-88EA-948C173BD65A}" dt="2021-09-01T04:48:42.566" v="967" actId="1076"/>
        <pc:sldMkLst>
          <pc:docMk/>
          <pc:sldMk cId="3298182474" sldId="547"/>
        </pc:sldMkLst>
        <pc:spChg chg="mod">
          <ac:chgData name="Nguyen Chi Son" userId="606856d02e9d83ac" providerId="LiveId" clId="{69CE083D-A91A-4AEC-88EA-948C173BD65A}" dt="2021-09-01T04:28:34.815" v="290" actId="20577"/>
          <ac:spMkLst>
            <pc:docMk/>
            <pc:sldMk cId="3298182474" sldId="547"/>
            <ac:spMk id="2" creationId="{BA8A6260-CA4B-46A9-A06E-C71EE59E6992}"/>
          </ac:spMkLst>
        </pc:spChg>
        <pc:spChg chg="add del mod">
          <ac:chgData name="Nguyen Chi Son" userId="606856d02e9d83ac" providerId="LiveId" clId="{69CE083D-A91A-4AEC-88EA-948C173BD65A}" dt="2021-09-01T04:48:42.566" v="967" actId="1076"/>
          <ac:spMkLst>
            <pc:docMk/>
            <pc:sldMk cId="3298182474" sldId="547"/>
            <ac:spMk id="6" creationId="{B3F8CA32-1402-4A26-97CE-93BF5A5072FC}"/>
          </ac:spMkLst>
        </pc:spChg>
        <pc:spChg chg="add mod">
          <ac:chgData name="Nguyen Chi Son" userId="606856d02e9d83ac" providerId="LiveId" clId="{69CE083D-A91A-4AEC-88EA-948C173BD65A}" dt="2021-09-01T04:47:37.678" v="837" actId="14100"/>
          <ac:spMkLst>
            <pc:docMk/>
            <pc:sldMk cId="3298182474" sldId="547"/>
            <ac:spMk id="21" creationId="{5B1E9942-812A-41D7-930F-3B230D4E3E73}"/>
          </ac:spMkLst>
        </pc:spChg>
        <pc:spChg chg="add mod">
          <ac:chgData name="Nguyen Chi Son" userId="606856d02e9d83ac" providerId="LiveId" clId="{69CE083D-A91A-4AEC-88EA-948C173BD65A}" dt="2021-09-01T04:48:32.520" v="964" actId="1076"/>
          <ac:spMkLst>
            <pc:docMk/>
            <pc:sldMk cId="3298182474" sldId="547"/>
            <ac:spMk id="22" creationId="{1990C08C-B225-479A-999E-092EEBE02639}"/>
          </ac:spMkLst>
        </pc:spChg>
        <pc:picChg chg="del">
          <ac:chgData name="Nguyen Chi Son" userId="606856d02e9d83ac" providerId="LiveId" clId="{69CE083D-A91A-4AEC-88EA-948C173BD65A}" dt="2021-09-01T04:28:02.380" v="84" actId="478"/>
          <ac:picMkLst>
            <pc:docMk/>
            <pc:sldMk cId="3298182474" sldId="547"/>
            <ac:picMk id="4" creationId="{47509A67-6438-4649-B5D8-F5E8A1B3F128}"/>
          </ac:picMkLst>
        </pc:picChg>
        <pc:picChg chg="add del mod">
          <ac:chgData name="Nguyen Chi Son" userId="606856d02e9d83ac" providerId="LiveId" clId="{69CE083D-A91A-4AEC-88EA-948C173BD65A}" dt="2021-09-01T04:32:28.826" v="292"/>
          <ac:picMkLst>
            <pc:docMk/>
            <pc:sldMk cId="3298182474" sldId="547"/>
            <ac:picMk id="5" creationId="{EB87D96D-E0FD-48A9-BE09-51EBFB3189DB}"/>
          </ac:picMkLst>
        </pc:picChg>
        <pc:picChg chg="add del mod">
          <ac:chgData name="Nguyen Chi Son" userId="606856d02e9d83ac" providerId="LiveId" clId="{69CE083D-A91A-4AEC-88EA-948C173BD65A}" dt="2021-09-01T04:37:38.269" v="465" actId="478"/>
          <ac:picMkLst>
            <pc:docMk/>
            <pc:sldMk cId="3298182474" sldId="547"/>
            <ac:picMk id="8" creationId="{ED725C79-8A95-4912-BB86-51EFA9353AE8}"/>
          </ac:picMkLst>
        </pc:picChg>
        <pc:picChg chg="add del mod">
          <ac:chgData name="Nguyen Chi Son" userId="606856d02e9d83ac" providerId="LiveId" clId="{69CE083D-A91A-4AEC-88EA-948C173BD65A}" dt="2021-09-01T04:40:53.745" v="477" actId="478"/>
          <ac:picMkLst>
            <pc:docMk/>
            <pc:sldMk cId="3298182474" sldId="547"/>
            <ac:picMk id="14" creationId="{1050E77F-B7A1-4375-A0FE-CE252FF411F8}"/>
          </ac:picMkLst>
        </pc:picChg>
        <pc:picChg chg="add mod modCrop">
          <ac:chgData name="Nguyen Chi Son" userId="606856d02e9d83ac" providerId="LiveId" clId="{69CE083D-A91A-4AEC-88EA-948C173BD65A}" dt="2021-09-01T04:48:42.566" v="967" actId="1076"/>
          <ac:picMkLst>
            <pc:docMk/>
            <pc:sldMk cId="3298182474" sldId="547"/>
            <ac:picMk id="16" creationId="{44CF574D-D45E-4893-A108-F78E01BD5EB5}"/>
          </ac:picMkLst>
        </pc:picChg>
        <pc:picChg chg="add del mod">
          <ac:chgData name="Nguyen Chi Son" userId="606856d02e9d83ac" providerId="LiveId" clId="{69CE083D-A91A-4AEC-88EA-948C173BD65A}" dt="2021-09-01T04:46:33.965" v="660"/>
          <ac:picMkLst>
            <pc:docMk/>
            <pc:sldMk cId="3298182474" sldId="547"/>
            <ac:picMk id="18" creationId="{7433AEA1-AD2A-4F99-B230-8940B486A5EF}"/>
          </ac:picMkLst>
        </pc:picChg>
        <pc:picChg chg="add mod">
          <ac:chgData name="Nguyen Chi Son" userId="606856d02e9d83ac" providerId="LiveId" clId="{69CE083D-A91A-4AEC-88EA-948C173BD65A}" dt="2021-09-01T04:47:41.334" v="838" actId="1076"/>
          <ac:picMkLst>
            <pc:docMk/>
            <pc:sldMk cId="3298182474" sldId="547"/>
            <ac:picMk id="20" creationId="{6ABC7493-612A-4BC6-9C3C-33C7887D47D0}"/>
          </ac:picMkLst>
        </pc:picChg>
        <pc:cxnChg chg="add del mod">
          <ac:chgData name="Nguyen Chi Son" userId="606856d02e9d83ac" providerId="LiveId" clId="{69CE083D-A91A-4AEC-88EA-948C173BD65A}" dt="2021-09-01T04:37:39.412" v="466" actId="478"/>
          <ac:cxnSpMkLst>
            <pc:docMk/>
            <pc:sldMk cId="3298182474" sldId="547"/>
            <ac:cxnSpMk id="10" creationId="{9330E071-7A57-4EDD-9C4F-B9C882DACD3B}"/>
          </ac:cxnSpMkLst>
        </pc:cxnChg>
        <pc:cxnChg chg="add del mod">
          <ac:chgData name="Nguyen Chi Son" userId="606856d02e9d83ac" providerId="LiveId" clId="{69CE083D-A91A-4AEC-88EA-948C173BD65A}" dt="2021-09-01T04:37:39.412" v="466" actId="478"/>
          <ac:cxnSpMkLst>
            <pc:docMk/>
            <pc:sldMk cId="3298182474" sldId="547"/>
            <ac:cxnSpMk id="11" creationId="{718A73EC-5354-4B4A-A2C5-59E3E8F95001}"/>
          </ac:cxnSpMkLst>
        </pc:cxnChg>
      </pc:sldChg>
      <pc:sldChg chg="addSp delSp modSp mod">
        <pc:chgData name="Nguyen Chi Son" userId="606856d02e9d83ac" providerId="LiveId" clId="{69CE083D-A91A-4AEC-88EA-948C173BD65A}" dt="2021-09-01T05:22:26.844" v="2794" actId="1076"/>
        <pc:sldMkLst>
          <pc:docMk/>
          <pc:sldMk cId="3213348296" sldId="549"/>
        </pc:sldMkLst>
        <pc:spChg chg="mod">
          <ac:chgData name="Nguyen Chi Son" userId="606856d02e9d83ac" providerId="LiveId" clId="{69CE083D-A91A-4AEC-88EA-948C173BD65A}" dt="2021-09-01T05:13:00.358" v="2333" actId="20577"/>
          <ac:spMkLst>
            <pc:docMk/>
            <pc:sldMk cId="3213348296" sldId="549"/>
            <ac:spMk id="9" creationId="{9F4BC261-4781-4DFE-BA2B-77EE6F751C48}"/>
          </ac:spMkLst>
        </pc:spChg>
        <pc:spChg chg="mod">
          <ac:chgData name="Nguyen Chi Son" userId="606856d02e9d83ac" providerId="LiveId" clId="{69CE083D-A91A-4AEC-88EA-948C173BD65A}" dt="2021-09-01T05:21:25.721" v="2769" actId="1076"/>
          <ac:spMkLst>
            <pc:docMk/>
            <pc:sldMk cId="3213348296" sldId="549"/>
            <ac:spMk id="14" creationId="{60E06B87-669F-4D88-B1FC-A5A2F50A8ABF}"/>
          </ac:spMkLst>
        </pc:spChg>
        <pc:spChg chg="del">
          <ac:chgData name="Nguyen Chi Son" userId="606856d02e9d83ac" providerId="LiveId" clId="{69CE083D-A91A-4AEC-88EA-948C173BD65A}" dt="2021-09-01T05:13:05.273" v="2337" actId="478"/>
          <ac:spMkLst>
            <pc:docMk/>
            <pc:sldMk cId="3213348296" sldId="549"/>
            <ac:spMk id="15" creationId="{EE4B5588-1117-4F51-A7A7-0875205D83FE}"/>
          </ac:spMkLst>
        </pc:spChg>
        <pc:spChg chg="add mod">
          <ac:chgData name="Nguyen Chi Son" userId="606856d02e9d83ac" providerId="LiveId" clId="{69CE083D-A91A-4AEC-88EA-948C173BD65A}" dt="2021-09-01T05:22:09.454" v="2787" actId="1076"/>
          <ac:spMkLst>
            <pc:docMk/>
            <pc:sldMk cId="3213348296" sldId="549"/>
            <ac:spMk id="21" creationId="{9FD645BC-F8A3-4D1E-BAED-B29B22FBCEB6}"/>
          </ac:spMkLst>
        </pc:spChg>
        <pc:spChg chg="add mod">
          <ac:chgData name="Nguyen Chi Son" userId="606856d02e9d83ac" providerId="LiveId" clId="{69CE083D-A91A-4AEC-88EA-948C173BD65A}" dt="2021-09-01T05:22:26.844" v="2794" actId="1076"/>
          <ac:spMkLst>
            <pc:docMk/>
            <pc:sldMk cId="3213348296" sldId="549"/>
            <ac:spMk id="22" creationId="{FC15D3CF-C350-4B09-ACFD-8076E233FC6E}"/>
          </ac:spMkLst>
        </pc:spChg>
        <pc:graphicFrameChg chg="del">
          <ac:chgData name="Nguyen Chi Son" userId="606856d02e9d83ac" providerId="LiveId" clId="{69CE083D-A91A-4AEC-88EA-948C173BD65A}" dt="2021-09-01T05:11:50.392" v="1990" actId="478"/>
          <ac:graphicFrameMkLst>
            <pc:docMk/>
            <pc:sldMk cId="3213348296" sldId="549"/>
            <ac:graphicFrameMk id="2" creationId="{17A62E1B-D548-47D9-BC20-C95248EBE291}"/>
          </ac:graphicFrameMkLst>
        </pc:graphicFrameChg>
        <pc:picChg chg="del">
          <ac:chgData name="Nguyen Chi Son" userId="606856d02e9d83ac" providerId="LiveId" clId="{69CE083D-A91A-4AEC-88EA-948C173BD65A}" dt="2021-09-01T05:13:02.999" v="2334" actId="478"/>
          <ac:picMkLst>
            <pc:docMk/>
            <pc:sldMk cId="3213348296" sldId="549"/>
            <ac:picMk id="8" creationId="{07254165-4E84-4D19-97A8-663C980226BE}"/>
          </ac:picMkLst>
        </pc:picChg>
        <pc:picChg chg="add mod">
          <ac:chgData name="Nguyen Chi Son" userId="606856d02e9d83ac" providerId="LiveId" clId="{69CE083D-A91A-4AEC-88EA-948C173BD65A}" dt="2021-09-01T05:21:00.030" v="2742" actId="1037"/>
          <ac:picMkLst>
            <pc:docMk/>
            <pc:sldMk cId="3213348296" sldId="549"/>
            <ac:picMk id="10" creationId="{4E8E3367-3315-4119-9C12-1299811F6490}"/>
          </ac:picMkLst>
        </pc:picChg>
        <pc:picChg chg="del">
          <ac:chgData name="Nguyen Chi Son" userId="606856d02e9d83ac" providerId="LiveId" clId="{69CE083D-A91A-4AEC-88EA-948C173BD65A}" dt="2021-09-01T05:13:03.858" v="2335" actId="478"/>
          <ac:picMkLst>
            <pc:docMk/>
            <pc:sldMk cId="3213348296" sldId="549"/>
            <ac:picMk id="11" creationId="{E987A8AC-2A7D-4B7A-8DD0-ABDD3A74CA20}"/>
          </ac:picMkLst>
        </pc:picChg>
        <pc:picChg chg="del">
          <ac:chgData name="Nguyen Chi Son" userId="606856d02e9d83ac" providerId="LiveId" clId="{69CE083D-A91A-4AEC-88EA-948C173BD65A}" dt="2021-09-01T05:13:04.249" v="2336" actId="478"/>
          <ac:picMkLst>
            <pc:docMk/>
            <pc:sldMk cId="3213348296" sldId="549"/>
            <ac:picMk id="13" creationId="{40E13D61-072E-4F64-889A-C2F858FC3675}"/>
          </ac:picMkLst>
        </pc:picChg>
        <pc:cxnChg chg="add mod">
          <ac:chgData name="Nguyen Chi Son" userId="606856d02e9d83ac" providerId="LiveId" clId="{69CE083D-A91A-4AEC-88EA-948C173BD65A}" dt="2021-09-01T05:21:00.030" v="2742" actId="1037"/>
          <ac:cxnSpMkLst>
            <pc:docMk/>
            <pc:sldMk cId="3213348296" sldId="549"/>
            <ac:cxnSpMk id="4" creationId="{F4E45DAE-725A-4057-B534-B532FAD75DDA}"/>
          </ac:cxnSpMkLst>
        </pc:cxnChg>
        <pc:cxnChg chg="add mod">
          <ac:chgData name="Nguyen Chi Son" userId="606856d02e9d83ac" providerId="LiveId" clId="{69CE083D-A91A-4AEC-88EA-948C173BD65A}" dt="2021-09-01T05:21:00.030" v="2742" actId="1037"/>
          <ac:cxnSpMkLst>
            <pc:docMk/>
            <pc:sldMk cId="3213348296" sldId="549"/>
            <ac:cxnSpMk id="12" creationId="{ED944075-1A98-4690-B239-5B2B3CC3979D}"/>
          </ac:cxnSpMkLst>
        </pc:cxnChg>
        <pc:cxnChg chg="add mod">
          <ac:chgData name="Nguyen Chi Son" userId="606856d02e9d83ac" providerId="LiveId" clId="{69CE083D-A91A-4AEC-88EA-948C173BD65A}" dt="2021-09-01T05:21:00.030" v="2742" actId="1037"/>
          <ac:cxnSpMkLst>
            <pc:docMk/>
            <pc:sldMk cId="3213348296" sldId="549"/>
            <ac:cxnSpMk id="16" creationId="{187292AD-3E44-441F-A2EA-285AF6B0FE24}"/>
          </ac:cxnSpMkLst>
        </pc:cxnChg>
        <pc:cxnChg chg="add mod">
          <ac:chgData name="Nguyen Chi Son" userId="606856d02e9d83ac" providerId="LiveId" clId="{69CE083D-A91A-4AEC-88EA-948C173BD65A}" dt="2021-09-01T05:21:00.030" v="2742" actId="1037"/>
          <ac:cxnSpMkLst>
            <pc:docMk/>
            <pc:sldMk cId="3213348296" sldId="549"/>
            <ac:cxnSpMk id="17" creationId="{01509A22-EA10-42BE-A111-F1E0ECCD2466}"/>
          </ac:cxnSpMkLst>
        </pc:cxnChg>
        <pc:cxnChg chg="add mod">
          <ac:chgData name="Nguyen Chi Son" userId="606856d02e9d83ac" providerId="LiveId" clId="{69CE083D-A91A-4AEC-88EA-948C173BD65A}" dt="2021-09-01T05:21:56.360" v="2778" actId="1076"/>
          <ac:cxnSpMkLst>
            <pc:docMk/>
            <pc:sldMk cId="3213348296" sldId="549"/>
            <ac:cxnSpMk id="18" creationId="{B9B61760-040F-4AF0-98C1-E4A758AE70C4}"/>
          </ac:cxnSpMkLst>
        </pc:cxnChg>
        <pc:cxnChg chg="add mod">
          <ac:chgData name="Nguyen Chi Son" userId="606856d02e9d83ac" providerId="LiveId" clId="{69CE083D-A91A-4AEC-88EA-948C173BD65A}" dt="2021-09-01T05:21:56.360" v="2778" actId="1076"/>
          <ac:cxnSpMkLst>
            <pc:docMk/>
            <pc:sldMk cId="3213348296" sldId="549"/>
            <ac:cxnSpMk id="19" creationId="{C2A9C535-6FAA-48C1-B789-C730034CBF5B}"/>
          </ac:cxnSpMkLst>
        </pc:cxnChg>
        <pc:cxnChg chg="add mod">
          <ac:chgData name="Nguyen Chi Son" userId="606856d02e9d83ac" providerId="LiveId" clId="{69CE083D-A91A-4AEC-88EA-948C173BD65A}" dt="2021-09-01T05:21:56.360" v="2778" actId="1076"/>
          <ac:cxnSpMkLst>
            <pc:docMk/>
            <pc:sldMk cId="3213348296" sldId="549"/>
            <ac:cxnSpMk id="20" creationId="{013DA597-B08D-4CA8-B03F-18BEA51E8F5F}"/>
          </ac:cxnSpMkLst>
        </pc:cxnChg>
      </pc:sldChg>
      <pc:sldChg chg="del">
        <pc:chgData name="Nguyen Chi Son" userId="606856d02e9d83ac" providerId="LiveId" clId="{69CE083D-A91A-4AEC-88EA-948C173BD65A}" dt="2021-09-01T05:23:42.627" v="2795" actId="47"/>
        <pc:sldMkLst>
          <pc:docMk/>
          <pc:sldMk cId="2489206367" sldId="588"/>
        </pc:sldMkLst>
      </pc:sldChg>
      <pc:sldChg chg="addSp delSp modSp mod">
        <pc:chgData name="Nguyen Chi Son" userId="606856d02e9d83ac" providerId="LiveId" clId="{69CE083D-A91A-4AEC-88EA-948C173BD65A}" dt="2021-09-01T05:09:15.004" v="1948" actId="1076"/>
        <pc:sldMkLst>
          <pc:docMk/>
          <pc:sldMk cId="2951639226" sldId="592"/>
        </pc:sldMkLst>
        <pc:spChg chg="mod">
          <ac:chgData name="Nguyen Chi Son" userId="606856d02e9d83ac" providerId="LiveId" clId="{69CE083D-A91A-4AEC-88EA-948C173BD65A}" dt="2021-09-01T04:55:35.532" v="1301" actId="20577"/>
          <ac:spMkLst>
            <pc:docMk/>
            <pc:sldMk cId="2951639226" sldId="592"/>
            <ac:spMk id="9" creationId="{9F4BC261-4781-4DFE-BA2B-77EE6F751C48}"/>
          </ac:spMkLst>
        </pc:spChg>
        <pc:spChg chg="del">
          <ac:chgData name="Nguyen Chi Son" userId="606856d02e9d83ac" providerId="LiveId" clId="{69CE083D-A91A-4AEC-88EA-948C173BD65A}" dt="2021-09-01T05:00:03.203" v="1446" actId="478"/>
          <ac:spMkLst>
            <pc:docMk/>
            <pc:sldMk cId="2951639226" sldId="592"/>
            <ac:spMk id="11" creationId="{79B713A0-B0AA-4990-8520-BDAC1B5902ED}"/>
          </ac:spMkLst>
        </pc:spChg>
        <pc:spChg chg="mod">
          <ac:chgData name="Nguyen Chi Son" userId="606856d02e9d83ac" providerId="LiveId" clId="{69CE083D-A91A-4AEC-88EA-948C173BD65A}" dt="2021-09-01T05:08:49.037" v="1940" actId="1076"/>
          <ac:spMkLst>
            <pc:docMk/>
            <pc:sldMk cId="2951639226" sldId="592"/>
            <ac:spMk id="13" creationId="{6D2DFB58-1EB9-4656-85EA-F3D4AAB8D17D}"/>
          </ac:spMkLst>
        </pc:spChg>
        <pc:spChg chg="add mod">
          <ac:chgData name="Nguyen Chi Son" userId="606856d02e9d83ac" providerId="LiveId" clId="{69CE083D-A91A-4AEC-88EA-948C173BD65A}" dt="2021-09-01T05:09:04.430" v="1944" actId="1076"/>
          <ac:spMkLst>
            <pc:docMk/>
            <pc:sldMk cId="2951639226" sldId="592"/>
            <ac:spMk id="14" creationId="{EA7B24C5-7359-49E6-B944-40457B92B206}"/>
          </ac:spMkLst>
        </pc:spChg>
        <pc:spChg chg="add mod">
          <ac:chgData name="Nguyen Chi Son" userId="606856d02e9d83ac" providerId="LiveId" clId="{69CE083D-A91A-4AEC-88EA-948C173BD65A}" dt="2021-09-01T05:09:04.430" v="1944" actId="1076"/>
          <ac:spMkLst>
            <pc:docMk/>
            <pc:sldMk cId="2951639226" sldId="592"/>
            <ac:spMk id="15" creationId="{AC396071-B616-4E73-9573-E630D0D3B265}"/>
          </ac:spMkLst>
        </pc:spChg>
        <pc:spChg chg="mod">
          <ac:chgData name="Nguyen Chi Son" userId="606856d02e9d83ac" providerId="LiveId" clId="{69CE083D-A91A-4AEC-88EA-948C173BD65A}" dt="2021-09-01T05:09:04.430" v="1944" actId="1076"/>
          <ac:spMkLst>
            <pc:docMk/>
            <pc:sldMk cId="2951639226" sldId="592"/>
            <ac:spMk id="19" creationId="{F29950DC-B3ED-4401-97C0-DAC4A4B93272}"/>
          </ac:spMkLst>
        </pc:spChg>
        <pc:spChg chg="add mod">
          <ac:chgData name="Nguyen Chi Son" userId="606856d02e9d83ac" providerId="LiveId" clId="{69CE083D-A91A-4AEC-88EA-948C173BD65A}" dt="2021-09-01T05:09:15.004" v="1948" actId="1076"/>
          <ac:spMkLst>
            <pc:docMk/>
            <pc:sldMk cId="2951639226" sldId="592"/>
            <ac:spMk id="22" creationId="{9B70231E-81A3-49E8-9FC2-611FABACFA81}"/>
          </ac:spMkLst>
        </pc:spChg>
        <pc:picChg chg="add mod modCrop">
          <ac:chgData name="Nguyen Chi Son" userId="606856d02e9d83ac" providerId="LiveId" clId="{69CE083D-A91A-4AEC-88EA-948C173BD65A}" dt="2021-09-01T05:08:49.037" v="1940" actId="1076"/>
          <ac:picMkLst>
            <pc:docMk/>
            <pc:sldMk cId="2951639226" sldId="592"/>
            <ac:picMk id="3" creationId="{CE7BCD2E-8D13-4F30-8536-E673F1B2577F}"/>
          </ac:picMkLst>
        </pc:picChg>
        <pc:picChg chg="add mod">
          <ac:chgData name="Nguyen Chi Son" userId="606856d02e9d83ac" providerId="LiveId" clId="{69CE083D-A91A-4AEC-88EA-948C173BD65A}" dt="2021-09-01T05:09:04.430" v="1944" actId="1076"/>
          <ac:picMkLst>
            <pc:docMk/>
            <pc:sldMk cId="2951639226" sldId="592"/>
            <ac:picMk id="5" creationId="{1CF0CE51-E2DC-4A9A-A3AD-980262697A57}"/>
          </ac:picMkLst>
        </pc:picChg>
        <pc:picChg chg="del">
          <ac:chgData name="Nguyen Chi Son" userId="606856d02e9d83ac" providerId="LiveId" clId="{69CE083D-A91A-4AEC-88EA-948C173BD65A}" dt="2021-09-01T04:55:11.236" v="1190" actId="478"/>
          <ac:picMkLst>
            <pc:docMk/>
            <pc:sldMk cId="2951639226" sldId="592"/>
            <ac:picMk id="7" creationId="{B5E6B8F5-D545-41C6-AE9D-C0E19C163CDB}"/>
          </ac:picMkLst>
        </pc:picChg>
        <pc:picChg chg="del">
          <ac:chgData name="Nguyen Chi Son" userId="606856d02e9d83ac" providerId="LiveId" clId="{69CE083D-A91A-4AEC-88EA-948C173BD65A}" dt="2021-09-01T04:55:11.783" v="1191" actId="478"/>
          <ac:picMkLst>
            <pc:docMk/>
            <pc:sldMk cId="2951639226" sldId="592"/>
            <ac:picMk id="10" creationId="{F81FB6DF-02B5-49B6-BB1F-F94270D5449E}"/>
          </ac:picMkLst>
        </pc:picChg>
        <pc:picChg chg="del">
          <ac:chgData name="Nguyen Chi Son" userId="606856d02e9d83ac" providerId="LiveId" clId="{69CE083D-A91A-4AEC-88EA-948C173BD65A}" dt="2021-09-01T04:55:12.173" v="1192" actId="478"/>
          <ac:picMkLst>
            <pc:docMk/>
            <pc:sldMk cId="2951639226" sldId="592"/>
            <ac:picMk id="17" creationId="{B5CEA079-2904-45D3-864F-16E0DA6AE6D3}"/>
          </ac:picMkLst>
        </pc:picChg>
        <pc:picChg chg="add mod">
          <ac:chgData name="Nguyen Chi Son" userId="606856d02e9d83ac" providerId="LiveId" clId="{69CE083D-A91A-4AEC-88EA-948C173BD65A}" dt="2021-09-01T05:09:07.518" v="1945" actId="1076"/>
          <ac:picMkLst>
            <pc:docMk/>
            <pc:sldMk cId="2951639226" sldId="592"/>
            <ac:picMk id="21" creationId="{A71EC9E4-11E7-47BF-BA14-D6253B31E9D4}"/>
          </ac:picMkLst>
        </pc:picChg>
        <pc:cxnChg chg="add mod">
          <ac:chgData name="Nguyen Chi Son" userId="606856d02e9d83ac" providerId="LiveId" clId="{69CE083D-A91A-4AEC-88EA-948C173BD65A}" dt="2021-09-01T05:09:04.430" v="1944" actId="1076"/>
          <ac:cxnSpMkLst>
            <pc:docMk/>
            <pc:sldMk cId="2951639226" sldId="592"/>
            <ac:cxnSpMk id="16" creationId="{95C596FD-ACE6-4F76-9290-49C8059ECEDB}"/>
          </ac:cxnSpMkLst>
        </pc:cxnChg>
        <pc:cxnChg chg="add mod">
          <ac:chgData name="Nguyen Chi Son" userId="606856d02e9d83ac" providerId="LiveId" clId="{69CE083D-A91A-4AEC-88EA-948C173BD65A}" dt="2021-09-01T05:09:04.430" v="1944" actId="1076"/>
          <ac:cxnSpMkLst>
            <pc:docMk/>
            <pc:sldMk cId="2951639226" sldId="592"/>
            <ac:cxnSpMk id="18" creationId="{4865D118-6138-4E0B-B5DC-AC614C884FED}"/>
          </ac:cxnSpMkLst>
        </pc:cxnChg>
        <pc:cxnChg chg="add mod">
          <ac:chgData name="Nguyen Chi Son" userId="606856d02e9d83ac" providerId="LiveId" clId="{69CE083D-A91A-4AEC-88EA-948C173BD65A}" dt="2021-09-01T05:09:04.430" v="1944" actId="1076"/>
          <ac:cxnSpMkLst>
            <pc:docMk/>
            <pc:sldMk cId="2951639226" sldId="592"/>
            <ac:cxnSpMk id="20" creationId="{21CEAE5E-DC23-438D-A43E-D6E31F73FDEC}"/>
          </ac:cxnSpMkLst>
        </pc:cxnChg>
      </pc:sldChg>
      <pc:sldChg chg="del">
        <pc:chgData name="Nguyen Chi Son" userId="606856d02e9d83ac" providerId="LiveId" clId="{69CE083D-A91A-4AEC-88EA-948C173BD65A}" dt="2021-09-01T05:11:38.070" v="1949" actId="47"/>
        <pc:sldMkLst>
          <pc:docMk/>
          <pc:sldMk cId="3022789656" sldId="593"/>
        </pc:sldMkLst>
      </pc:sldChg>
      <pc:sldChg chg="modSp mod">
        <pc:chgData name="Nguyen Chi Son" userId="606856d02e9d83ac" providerId="LiveId" clId="{69CE083D-A91A-4AEC-88EA-948C173BD65A}" dt="2021-09-01T05:11:45.434" v="1989" actId="20577"/>
        <pc:sldMkLst>
          <pc:docMk/>
          <pc:sldMk cId="1291980650" sldId="594"/>
        </pc:sldMkLst>
        <pc:spChg chg="mod">
          <ac:chgData name="Nguyen Chi Son" userId="606856d02e9d83ac" providerId="LiveId" clId="{69CE083D-A91A-4AEC-88EA-948C173BD65A}" dt="2021-09-01T05:11:45.434" v="1989" actId="20577"/>
          <ac:spMkLst>
            <pc:docMk/>
            <pc:sldMk cId="1291980650" sldId="594"/>
            <ac:spMk id="2" creationId="{DAF08EC2-5D0D-48D9-855C-A59C0E5ED55B}"/>
          </ac:spMkLst>
        </pc:spChg>
      </pc:sldChg>
      <pc:sldChg chg="del">
        <pc:chgData name="Nguyen Chi Son" userId="606856d02e9d83ac" providerId="LiveId" clId="{69CE083D-A91A-4AEC-88EA-948C173BD65A}" dt="2021-09-01T05:23:43.455" v="2796" actId="47"/>
        <pc:sldMkLst>
          <pc:docMk/>
          <pc:sldMk cId="361782449" sldId="595"/>
        </pc:sldMkLst>
      </pc:sldChg>
      <pc:sldChg chg="addSp delSp modSp mod modAnim">
        <pc:chgData name="Nguyen Chi Son" userId="606856d02e9d83ac" providerId="LiveId" clId="{69CE083D-A91A-4AEC-88EA-948C173BD65A}" dt="2021-09-01T05:38:28.965" v="4245" actId="1035"/>
        <pc:sldMkLst>
          <pc:docMk/>
          <pc:sldMk cId="1953741841" sldId="596"/>
        </pc:sldMkLst>
        <pc:spChg chg="mod">
          <ac:chgData name="Nguyen Chi Son" userId="606856d02e9d83ac" providerId="LiveId" clId="{69CE083D-A91A-4AEC-88EA-948C173BD65A}" dt="2021-09-01T05:25:00.569" v="2969" actId="20577"/>
          <ac:spMkLst>
            <pc:docMk/>
            <pc:sldMk cId="1953741841" sldId="596"/>
            <ac:spMk id="2" creationId="{BA8A6260-CA4B-46A9-A06E-C71EE59E6992}"/>
          </ac:spMkLst>
        </pc:spChg>
        <pc:spChg chg="mod">
          <ac:chgData name="Nguyen Chi Son" userId="606856d02e9d83ac" providerId="LiveId" clId="{69CE083D-A91A-4AEC-88EA-948C173BD65A}" dt="2021-09-01T05:38:28.965" v="4245" actId="1035"/>
          <ac:spMkLst>
            <pc:docMk/>
            <pc:sldMk cId="1953741841" sldId="596"/>
            <ac:spMk id="4" creationId="{0D159DDA-BA49-4E92-817D-8988A85A5610}"/>
          </ac:spMkLst>
        </pc:spChg>
        <pc:spChg chg="mod">
          <ac:chgData name="Nguyen Chi Son" userId="606856d02e9d83ac" providerId="LiveId" clId="{69CE083D-A91A-4AEC-88EA-948C173BD65A}" dt="2021-09-01T05:38:28.965" v="4245" actId="1035"/>
          <ac:spMkLst>
            <pc:docMk/>
            <pc:sldMk cId="1953741841" sldId="596"/>
            <ac:spMk id="5" creationId="{34B18095-2B84-439E-80AD-AC5D4586BEAA}"/>
          </ac:spMkLst>
        </pc:spChg>
        <pc:spChg chg="mod">
          <ac:chgData name="Nguyen Chi Son" userId="606856d02e9d83ac" providerId="LiveId" clId="{69CE083D-A91A-4AEC-88EA-948C173BD65A}" dt="2021-09-01T05:38:28.965" v="4245" actId="1035"/>
          <ac:spMkLst>
            <pc:docMk/>
            <pc:sldMk cId="1953741841" sldId="596"/>
            <ac:spMk id="11" creationId="{BB94417D-BA64-41A3-A335-F1084FC4EAAB}"/>
          </ac:spMkLst>
        </pc:spChg>
        <pc:spChg chg="mod">
          <ac:chgData name="Nguyen Chi Son" userId="606856d02e9d83ac" providerId="LiveId" clId="{69CE083D-A91A-4AEC-88EA-948C173BD65A}" dt="2021-09-01T05:38:28.965" v="4245" actId="1035"/>
          <ac:spMkLst>
            <pc:docMk/>
            <pc:sldMk cId="1953741841" sldId="596"/>
            <ac:spMk id="14" creationId="{47690167-AC03-4A6E-8A65-B47A2BE69ACA}"/>
          </ac:spMkLst>
        </pc:spChg>
        <pc:picChg chg="del">
          <ac:chgData name="Nguyen Chi Son" userId="606856d02e9d83ac" providerId="LiveId" clId="{69CE083D-A91A-4AEC-88EA-948C173BD65A}" dt="2021-09-01T05:23:44.815" v="2797" actId="478"/>
          <ac:picMkLst>
            <pc:docMk/>
            <pc:sldMk cId="1953741841" sldId="596"/>
            <ac:picMk id="6" creationId="{132C6B4C-1510-476A-898C-E58CB016DADD}"/>
          </ac:picMkLst>
        </pc:picChg>
        <pc:picChg chg="add del mod">
          <ac:chgData name="Nguyen Chi Son" userId="606856d02e9d83ac" providerId="LiveId" clId="{69CE083D-A91A-4AEC-88EA-948C173BD65A}" dt="2021-09-01T05:25:28.024" v="2973" actId="478"/>
          <ac:picMkLst>
            <pc:docMk/>
            <pc:sldMk cId="1953741841" sldId="596"/>
            <ac:picMk id="7" creationId="{7FE8F302-0F36-4109-AE48-5DFDAB6034DE}"/>
          </ac:picMkLst>
        </pc:picChg>
        <pc:picChg chg="add mod">
          <ac:chgData name="Nguyen Chi Son" userId="606856d02e9d83ac" providerId="LiveId" clId="{69CE083D-A91A-4AEC-88EA-948C173BD65A}" dt="2021-09-01T05:25:37.693" v="2977" actId="1076"/>
          <ac:picMkLst>
            <pc:docMk/>
            <pc:sldMk cId="1953741841" sldId="596"/>
            <ac:picMk id="9" creationId="{3F727A10-4353-4AE1-8948-DA1301CFFEB4}"/>
          </ac:picMkLst>
        </pc:picChg>
      </pc:sldChg>
      <pc:sldChg chg="addSp delSp modSp add mod modTransition modAnim">
        <pc:chgData name="Nguyen Chi Son" userId="606856d02e9d83ac" providerId="LiveId" clId="{69CE083D-A91A-4AEC-88EA-948C173BD65A}" dt="2021-09-01T05:39:21.131" v="4256" actId="14100"/>
        <pc:sldMkLst>
          <pc:docMk/>
          <pc:sldMk cId="3916721958" sldId="597"/>
        </pc:sldMkLst>
        <pc:spChg chg="del">
          <ac:chgData name="Nguyen Chi Son" userId="606856d02e9d83ac" providerId="LiveId" clId="{69CE083D-A91A-4AEC-88EA-948C173BD65A}" dt="2021-09-01T04:51:55.319" v="969" actId="478"/>
          <ac:spMkLst>
            <pc:docMk/>
            <pc:sldMk cId="3916721958" sldId="597"/>
            <ac:spMk id="6" creationId="{B3F8CA32-1402-4A26-97CE-93BF5A5072FC}"/>
          </ac:spMkLst>
        </pc:spChg>
        <pc:spChg chg="add del mod">
          <ac:chgData name="Nguyen Chi Son" userId="606856d02e9d83ac" providerId="LiveId" clId="{69CE083D-A91A-4AEC-88EA-948C173BD65A}" dt="2021-09-01T04:52:50.446" v="981"/>
          <ac:spMkLst>
            <pc:docMk/>
            <pc:sldMk cId="3916721958" sldId="597"/>
            <ac:spMk id="12" creationId="{12BD5E96-07DD-4995-9422-AB0134D583EC}"/>
          </ac:spMkLst>
        </pc:spChg>
        <pc:spChg chg="add mod">
          <ac:chgData name="Nguyen Chi Son" userId="606856d02e9d83ac" providerId="LiveId" clId="{69CE083D-A91A-4AEC-88EA-948C173BD65A}" dt="2021-09-01T04:53:19.224" v="1115" actId="1076"/>
          <ac:spMkLst>
            <pc:docMk/>
            <pc:sldMk cId="3916721958" sldId="597"/>
            <ac:spMk id="14" creationId="{4B813AF0-0D28-46C9-8C6A-D0DEF442AB31}"/>
          </ac:spMkLst>
        </pc:spChg>
        <pc:spChg chg="del">
          <ac:chgData name="Nguyen Chi Son" userId="606856d02e9d83ac" providerId="LiveId" clId="{69CE083D-A91A-4AEC-88EA-948C173BD65A}" dt="2021-09-01T04:51:55.319" v="969" actId="478"/>
          <ac:spMkLst>
            <pc:docMk/>
            <pc:sldMk cId="3916721958" sldId="597"/>
            <ac:spMk id="21" creationId="{5B1E9942-812A-41D7-930F-3B230D4E3E73}"/>
          </ac:spMkLst>
        </pc:spChg>
        <pc:spChg chg="del">
          <ac:chgData name="Nguyen Chi Son" userId="606856d02e9d83ac" providerId="LiveId" clId="{69CE083D-A91A-4AEC-88EA-948C173BD65A}" dt="2021-09-01T04:51:55.319" v="969" actId="478"/>
          <ac:spMkLst>
            <pc:docMk/>
            <pc:sldMk cId="3916721958" sldId="597"/>
            <ac:spMk id="22" creationId="{1990C08C-B225-479A-999E-092EEBE02639}"/>
          </ac:spMkLst>
        </pc:spChg>
        <pc:picChg chg="add del">
          <ac:chgData name="Nguyen Chi Son" userId="606856d02e9d83ac" providerId="LiveId" clId="{69CE083D-A91A-4AEC-88EA-948C173BD65A}" dt="2021-09-01T04:52:55.116" v="985"/>
          <ac:picMkLst>
            <pc:docMk/>
            <pc:sldMk cId="3916721958" sldId="597"/>
            <ac:picMk id="7" creationId="{4D9C0AEA-3807-4A6A-9F8C-348DCCF6A329}"/>
          </ac:picMkLst>
        </pc:picChg>
        <pc:cxnChg chg="add mod">
          <ac:chgData name="Nguyen Chi Son" userId="606856d02e9d83ac" providerId="LiveId" clId="{69CE083D-A91A-4AEC-88EA-948C173BD65A}" dt="2021-09-01T04:52:20.756" v="976" actId="1076"/>
          <ac:cxnSpMkLst>
            <pc:docMk/>
            <pc:sldMk cId="3916721958" sldId="597"/>
            <ac:cxnSpMk id="4" creationId="{F4DC0B53-8CCA-43D8-BD45-1E775A94F70C}"/>
          </ac:cxnSpMkLst>
        </pc:cxnChg>
        <pc:cxnChg chg="add mod">
          <ac:chgData name="Nguyen Chi Son" userId="606856d02e9d83ac" providerId="LiveId" clId="{69CE083D-A91A-4AEC-88EA-948C173BD65A}" dt="2021-09-01T05:39:21.131" v="4256" actId="14100"/>
          <ac:cxnSpMkLst>
            <pc:docMk/>
            <pc:sldMk cId="3916721958" sldId="597"/>
            <ac:cxnSpMk id="10" creationId="{E841E49A-9000-4F37-B343-66344DCBCCBF}"/>
          </ac:cxnSpMkLst>
        </pc:cxnChg>
        <pc:cxnChg chg="add mod">
          <ac:chgData name="Nguyen Chi Son" userId="606856d02e9d83ac" providerId="LiveId" clId="{69CE083D-A91A-4AEC-88EA-948C173BD65A}" dt="2021-09-01T04:54:08.925" v="1131" actId="1076"/>
          <ac:cxnSpMkLst>
            <pc:docMk/>
            <pc:sldMk cId="3916721958" sldId="597"/>
            <ac:cxnSpMk id="15" creationId="{FCFDAF8F-9B22-4394-A080-0BD34727898F}"/>
          </ac:cxnSpMkLst>
        </pc:cxnChg>
        <pc:cxnChg chg="add mod">
          <ac:chgData name="Nguyen Chi Son" userId="606856d02e9d83ac" providerId="LiveId" clId="{69CE083D-A91A-4AEC-88EA-948C173BD65A}" dt="2021-09-01T04:54:08.925" v="1131" actId="1076"/>
          <ac:cxnSpMkLst>
            <pc:docMk/>
            <pc:sldMk cId="3916721958" sldId="597"/>
            <ac:cxnSpMk id="18" creationId="{5E65E9D6-1616-4751-A778-B5C699796936}"/>
          </ac:cxnSpMkLst>
        </pc:cxnChg>
        <pc:cxnChg chg="add mod">
          <ac:chgData name="Nguyen Chi Son" userId="606856d02e9d83ac" providerId="LiveId" clId="{69CE083D-A91A-4AEC-88EA-948C173BD65A}" dt="2021-09-01T04:54:08.925" v="1131" actId="1076"/>
          <ac:cxnSpMkLst>
            <pc:docMk/>
            <pc:sldMk cId="3916721958" sldId="597"/>
            <ac:cxnSpMk id="23" creationId="{5F0A3FFA-3102-4EC8-B991-0587FD236D7D}"/>
          </ac:cxnSpMkLst>
        </pc:cxnChg>
        <pc:cxnChg chg="add mod">
          <ac:chgData name="Nguyen Chi Son" userId="606856d02e9d83ac" providerId="LiveId" clId="{69CE083D-A91A-4AEC-88EA-948C173BD65A}" dt="2021-09-01T04:54:11.144" v="1132" actId="1076"/>
          <ac:cxnSpMkLst>
            <pc:docMk/>
            <pc:sldMk cId="3916721958" sldId="597"/>
            <ac:cxnSpMk id="24" creationId="{ED20231A-45C6-4D36-82DC-04554BD31F43}"/>
          </ac:cxnSpMkLst>
        </pc:cxnChg>
      </pc:sldChg>
      <pc:sldChg chg="addSp delSp modSp add mod modAnim">
        <pc:chgData name="Nguyen Chi Son" userId="606856d02e9d83ac" providerId="LiveId" clId="{69CE083D-A91A-4AEC-88EA-948C173BD65A}" dt="2021-09-01T05:38:33.905" v="4246"/>
        <pc:sldMkLst>
          <pc:docMk/>
          <pc:sldMk cId="3670058632" sldId="598"/>
        </pc:sldMkLst>
        <pc:spChg chg="mod">
          <ac:chgData name="Nguyen Chi Son" userId="606856d02e9d83ac" providerId="LiveId" clId="{69CE083D-A91A-4AEC-88EA-948C173BD65A}" dt="2021-09-01T05:27:21.714" v="3485" actId="20577"/>
          <ac:spMkLst>
            <pc:docMk/>
            <pc:sldMk cId="3670058632" sldId="598"/>
            <ac:spMk id="2" creationId="{BA8A6260-CA4B-46A9-A06E-C71EE59E6992}"/>
          </ac:spMkLst>
        </pc:spChg>
        <pc:spChg chg="mod">
          <ac:chgData name="Nguyen Chi Son" userId="606856d02e9d83ac" providerId="LiveId" clId="{69CE083D-A91A-4AEC-88EA-948C173BD65A}" dt="2021-09-01T05:28:26.002" v="3803" actId="1036"/>
          <ac:spMkLst>
            <pc:docMk/>
            <pc:sldMk cId="3670058632" sldId="598"/>
            <ac:spMk id="4" creationId="{0D159DDA-BA49-4E92-817D-8988A85A5610}"/>
          </ac:spMkLst>
        </pc:spChg>
        <pc:spChg chg="mod">
          <ac:chgData name="Nguyen Chi Son" userId="606856d02e9d83ac" providerId="LiveId" clId="{69CE083D-A91A-4AEC-88EA-948C173BD65A}" dt="2021-09-01T05:28:38.314" v="3883" actId="1035"/>
          <ac:spMkLst>
            <pc:docMk/>
            <pc:sldMk cId="3670058632" sldId="598"/>
            <ac:spMk id="5" creationId="{34B18095-2B84-439E-80AD-AC5D4586BEAA}"/>
          </ac:spMkLst>
        </pc:spChg>
        <pc:spChg chg="mod">
          <ac:chgData name="Nguyen Chi Son" userId="606856d02e9d83ac" providerId="LiveId" clId="{69CE083D-A91A-4AEC-88EA-948C173BD65A}" dt="2021-09-01T05:28:34.267" v="3874" actId="20577"/>
          <ac:spMkLst>
            <pc:docMk/>
            <pc:sldMk cId="3670058632" sldId="598"/>
            <ac:spMk id="11" creationId="{BB94417D-BA64-41A3-A335-F1084FC4EAAB}"/>
          </ac:spMkLst>
        </pc:spChg>
        <pc:spChg chg="mod">
          <ac:chgData name="Nguyen Chi Son" userId="606856d02e9d83ac" providerId="LiveId" clId="{69CE083D-A91A-4AEC-88EA-948C173BD65A}" dt="2021-09-01T05:28:38.314" v="3883" actId="1035"/>
          <ac:spMkLst>
            <pc:docMk/>
            <pc:sldMk cId="3670058632" sldId="598"/>
            <ac:spMk id="14" creationId="{47690167-AC03-4A6E-8A65-B47A2BE69ACA}"/>
          </ac:spMkLst>
        </pc:spChg>
        <pc:picChg chg="add mod">
          <ac:chgData name="Nguyen Chi Son" userId="606856d02e9d83ac" providerId="LiveId" clId="{69CE083D-A91A-4AEC-88EA-948C173BD65A}" dt="2021-09-01T05:28:22.190" v="3794" actId="1076"/>
          <ac:picMkLst>
            <pc:docMk/>
            <pc:sldMk cId="3670058632" sldId="598"/>
            <ac:picMk id="6" creationId="{91DE545C-C841-4FA8-A2A0-1109DD313917}"/>
          </ac:picMkLst>
        </pc:picChg>
        <pc:picChg chg="del">
          <ac:chgData name="Nguyen Chi Son" userId="606856d02e9d83ac" providerId="LiveId" clId="{69CE083D-A91A-4AEC-88EA-948C173BD65A}" dt="2021-09-01T05:27:07.484" v="3354" actId="478"/>
          <ac:picMkLst>
            <pc:docMk/>
            <pc:sldMk cId="3670058632" sldId="598"/>
            <ac:picMk id="9" creationId="{3F727A10-4353-4AE1-8948-DA1301CFFEB4}"/>
          </ac:picMkLst>
        </pc:picChg>
      </pc:sldChg>
      <pc:sldChg chg="addSp delSp modSp add mod delAnim modAnim">
        <pc:chgData name="Nguyen Chi Son" userId="606856d02e9d83ac" providerId="LiveId" clId="{69CE083D-A91A-4AEC-88EA-948C173BD65A}" dt="2021-09-01T05:39:01.355" v="4254"/>
        <pc:sldMkLst>
          <pc:docMk/>
          <pc:sldMk cId="2490626851" sldId="599"/>
        </pc:sldMkLst>
        <pc:spChg chg="mod">
          <ac:chgData name="Nguyen Chi Son" userId="606856d02e9d83ac" providerId="LiveId" clId="{69CE083D-A91A-4AEC-88EA-948C173BD65A}" dt="2021-09-01T05:36:38.996" v="4217" actId="20577"/>
          <ac:spMkLst>
            <pc:docMk/>
            <pc:sldMk cId="2490626851" sldId="599"/>
            <ac:spMk id="2" creationId="{BA8A6260-CA4B-46A9-A06E-C71EE59E6992}"/>
          </ac:spMkLst>
        </pc:spChg>
        <pc:spChg chg="mod">
          <ac:chgData name="Nguyen Chi Son" userId="606856d02e9d83ac" providerId="LiveId" clId="{69CE083D-A91A-4AEC-88EA-948C173BD65A}" dt="2021-09-01T05:36:17.957" v="4203" actId="1035"/>
          <ac:spMkLst>
            <pc:docMk/>
            <pc:sldMk cId="2490626851" sldId="599"/>
            <ac:spMk id="4" creationId="{0D159DDA-BA49-4E92-817D-8988A85A5610}"/>
          </ac:spMkLst>
        </pc:spChg>
        <pc:spChg chg="mod">
          <ac:chgData name="Nguyen Chi Son" userId="606856d02e9d83ac" providerId="LiveId" clId="{69CE083D-A91A-4AEC-88EA-948C173BD65A}" dt="2021-09-01T05:36:17.957" v="4203" actId="1035"/>
          <ac:spMkLst>
            <pc:docMk/>
            <pc:sldMk cId="2490626851" sldId="599"/>
            <ac:spMk id="5" creationId="{34B18095-2B84-439E-80AD-AC5D4586BEAA}"/>
          </ac:spMkLst>
        </pc:spChg>
        <pc:spChg chg="add del mod">
          <ac:chgData name="Nguyen Chi Son" userId="606856d02e9d83ac" providerId="LiveId" clId="{69CE083D-A91A-4AEC-88EA-948C173BD65A}" dt="2021-09-01T05:32:20.364" v="4027"/>
          <ac:spMkLst>
            <pc:docMk/>
            <pc:sldMk cId="2490626851" sldId="599"/>
            <ac:spMk id="8" creationId="{C0B323E0-8538-42DA-B81B-60C87E7E6B67}"/>
          </ac:spMkLst>
        </pc:spChg>
        <pc:spChg chg="add del mod">
          <ac:chgData name="Nguyen Chi Son" userId="606856d02e9d83ac" providerId="LiveId" clId="{69CE083D-A91A-4AEC-88EA-948C173BD65A}" dt="2021-09-01T05:32:20.364" v="4027"/>
          <ac:spMkLst>
            <pc:docMk/>
            <pc:sldMk cId="2490626851" sldId="599"/>
            <ac:spMk id="9" creationId="{370D859C-EB49-4D42-92EA-DF1522700176}"/>
          </ac:spMkLst>
        </pc:spChg>
        <pc:spChg chg="mod">
          <ac:chgData name="Nguyen Chi Son" userId="606856d02e9d83ac" providerId="LiveId" clId="{69CE083D-A91A-4AEC-88EA-948C173BD65A}" dt="2021-09-01T05:36:17.957" v="4203" actId="1035"/>
          <ac:spMkLst>
            <pc:docMk/>
            <pc:sldMk cId="2490626851" sldId="599"/>
            <ac:spMk id="11" creationId="{BB94417D-BA64-41A3-A335-F1084FC4EAAB}"/>
          </ac:spMkLst>
        </pc:spChg>
        <pc:spChg chg="add del mod">
          <ac:chgData name="Nguyen Chi Son" userId="606856d02e9d83ac" providerId="LiveId" clId="{69CE083D-A91A-4AEC-88EA-948C173BD65A}" dt="2021-09-01T05:32:20.364" v="4027"/>
          <ac:spMkLst>
            <pc:docMk/>
            <pc:sldMk cId="2490626851" sldId="599"/>
            <ac:spMk id="13" creationId="{B52680E5-EEC2-424F-BDCB-3FC094BE4E9C}"/>
          </ac:spMkLst>
        </pc:spChg>
        <pc:spChg chg="del">
          <ac:chgData name="Nguyen Chi Son" userId="606856d02e9d83ac" providerId="LiveId" clId="{69CE083D-A91A-4AEC-88EA-948C173BD65A}" dt="2021-09-01T05:35:17.134" v="4045" actId="478"/>
          <ac:spMkLst>
            <pc:docMk/>
            <pc:sldMk cId="2490626851" sldId="599"/>
            <ac:spMk id="14" creationId="{47690167-AC03-4A6E-8A65-B47A2BE69ACA}"/>
          </ac:spMkLst>
        </pc:spChg>
        <pc:spChg chg="add del mod">
          <ac:chgData name="Nguyen Chi Son" userId="606856d02e9d83ac" providerId="LiveId" clId="{69CE083D-A91A-4AEC-88EA-948C173BD65A}" dt="2021-09-01T05:32:20.364" v="4027"/>
          <ac:spMkLst>
            <pc:docMk/>
            <pc:sldMk cId="2490626851" sldId="599"/>
            <ac:spMk id="15" creationId="{5BD662E8-39D7-4E08-BCB5-900BCCD4219B}"/>
          </ac:spMkLst>
        </pc:spChg>
        <pc:spChg chg="mod">
          <ac:chgData name="Nguyen Chi Son" userId="606856d02e9d83ac" providerId="LiveId" clId="{69CE083D-A91A-4AEC-88EA-948C173BD65A}" dt="2021-09-01T05:31:52.448" v="4026"/>
          <ac:spMkLst>
            <pc:docMk/>
            <pc:sldMk cId="2490626851" sldId="599"/>
            <ac:spMk id="17" creationId="{D4F214C0-C2B4-4F69-B81F-7C4FB3ECDC4F}"/>
          </ac:spMkLst>
        </pc:spChg>
        <pc:spChg chg="add del mod">
          <ac:chgData name="Nguyen Chi Son" userId="606856d02e9d83ac" providerId="LiveId" clId="{69CE083D-A91A-4AEC-88EA-948C173BD65A}" dt="2021-09-01T05:32:20.364" v="4027"/>
          <ac:spMkLst>
            <pc:docMk/>
            <pc:sldMk cId="2490626851" sldId="599"/>
            <ac:spMk id="24" creationId="{EB4C1824-3644-4AD3-95A1-6310B43A8258}"/>
          </ac:spMkLst>
        </pc:spChg>
        <pc:spChg chg="add del mod">
          <ac:chgData name="Nguyen Chi Son" userId="606856d02e9d83ac" providerId="LiveId" clId="{69CE083D-A91A-4AEC-88EA-948C173BD65A}" dt="2021-09-01T05:32:20.364" v="4027"/>
          <ac:spMkLst>
            <pc:docMk/>
            <pc:sldMk cId="2490626851" sldId="599"/>
            <ac:spMk id="26" creationId="{48573D8A-3235-4108-AC8E-F5CE099AC5DC}"/>
          </ac:spMkLst>
        </pc:spChg>
        <pc:spChg chg="add del mod">
          <ac:chgData name="Nguyen Chi Son" userId="606856d02e9d83ac" providerId="LiveId" clId="{69CE083D-A91A-4AEC-88EA-948C173BD65A}" dt="2021-09-01T05:32:20.364" v="4027"/>
          <ac:spMkLst>
            <pc:docMk/>
            <pc:sldMk cId="2490626851" sldId="599"/>
            <ac:spMk id="28" creationId="{FA098841-3293-4988-9D94-034FDA7B1269}"/>
          </ac:spMkLst>
        </pc:spChg>
        <pc:spChg chg="add del mod">
          <ac:chgData name="Nguyen Chi Son" userId="606856d02e9d83ac" providerId="LiveId" clId="{69CE083D-A91A-4AEC-88EA-948C173BD65A}" dt="2021-09-01T05:32:20.364" v="4027"/>
          <ac:spMkLst>
            <pc:docMk/>
            <pc:sldMk cId="2490626851" sldId="599"/>
            <ac:spMk id="30" creationId="{51B5F449-2593-4091-B6F3-868219ED8281}"/>
          </ac:spMkLst>
        </pc:spChg>
        <pc:spChg chg="mod">
          <ac:chgData name="Nguyen Chi Son" userId="606856d02e9d83ac" providerId="LiveId" clId="{69CE083D-A91A-4AEC-88EA-948C173BD65A}" dt="2021-09-01T05:34:39.768" v="4039"/>
          <ac:spMkLst>
            <pc:docMk/>
            <pc:sldMk cId="2490626851" sldId="599"/>
            <ac:spMk id="34" creationId="{FD195ACB-A035-4792-80C0-517AA1EC9A29}"/>
          </ac:spMkLst>
        </pc:spChg>
        <pc:spChg chg="mod">
          <ac:chgData name="Nguyen Chi Son" userId="606856d02e9d83ac" providerId="LiveId" clId="{69CE083D-A91A-4AEC-88EA-948C173BD65A}" dt="2021-09-01T05:34:39.768" v="4039"/>
          <ac:spMkLst>
            <pc:docMk/>
            <pc:sldMk cId="2490626851" sldId="599"/>
            <ac:spMk id="35" creationId="{954FFAB8-A28E-4E13-9A6A-97C134AE73C6}"/>
          </ac:spMkLst>
        </pc:spChg>
        <pc:spChg chg="mod">
          <ac:chgData name="Nguyen Chi Son" userId="606856d02e9d83ac" providerId="LiveId" clId="{69CE083D-A91A-4AEC-88EA-948C173BD65A}" dt="2021-09-01T05:34:39.768" v="4039"/>
          <ac:spMkLst>
            <pc:docMk/>
            <pc:sldMk cId="2490626851" sldId="599"/>
            <ac:spMk id="38" creationId="{37C44B65-3046-45F4-B25C-F9D7B9BF5DA3}"/>
          </ac:spMkLst>
        </pc:spChg>
        <pc:spChg chg="mod">
          <ac:chgData name="Nguyen Chi Son" userId="606856d02e9d83ac" providerId="LiveId" clId="{69CE083D-A91A-4AEC-88EA-948C173BD65A}" dt="2021-09-01T05:34:39.768" v="4039"/>
          <ac:spMkLst>
            <pc:docMk/>
            <pc:sldMk cId="2490626851" sldId="599"/>
            <ac:spMk id="41" creationId="{70D028D0-1104-4622-B577-9A72D1455EF9}"/>
          </ac:spMkLst>
        </pc:spChg>
        <pc:spChg chg="mod">
          <ac:chgData name="Nguyen Chi Son" userId="606856d02e9d83ac" providerId="LiveId" clId="{69CE083D-A91A-4AEC-88EA-948C173BD65A}" dt="2021-09-01T05:34:39.768" v="4039"/>
          <ac:spMkLst>
            <pc:docMk/>
            <pc:sldMk cId="2490626851" sldId="599"/>
            <ac:spMk id="43" creationId="{7786577D-F716-47B7-826F-497774A5E0CD}"/>
          </ac:spMkLst>
        </pc:spChg>
        <pc:spChg chg="mod">
          <ac:chgData name="Nguyen Chi Son" userId="606856d02e9d83ac" providerId="LiveId" clId="{69CE083D-A91A-4AEC-88EA-948C173BD65A}" dt="2021-09-01T05:34:39.768" v="4039"/>
          <ac:spMkLst>
            <pc:docMk/>
            <pc:sldMk cId="2490626851" sldId="599"/>
            <ac:spMk id="45" creationId="{177378EA-122D-4ADB-98DE-EFFC9753B5DF}"/>
          </ac:spMkLst>
        </pc:spChg>
        <pc:spChg chg="mod">
          <ac:chgData name="Nguyen Chi Son" userId="606856d02e9d83ac" providerId="LiveId" clId="{69CE083D-A91A-4AEC-88EA-948C173BD65A}" dt="2021-09-01T05:35:06.352" v="4042"/>
          <ac:spMkLst>
            <pc:docMk/>
            <pc:sldMk cId="2490626851" sldId="599"/>
            <ac:spMk id="50" creationId="{DEDFDA84-C6E9-431F-A213-F5C1D47D02DC}"/>
          </ac:spMkLst>
        </pc:spChg>
        <pc:spChg chg="mod">
          <ac:chgData name="Nguyen Chi Son" userId="606856d02e9d83ac" providerId="LiveId" clId="{69CE083D-A91A-4AEC-88EA-948C173BD65A}" dt="2021-09-01T05:35:06.352" v="4042"/>
          <ac:spMkLst>
            <pc:docMk/>
            <pc:sldMk cId="2490626851" sldId="599"/>
            <ac:spMk id="51" creationId="{91EC4AAD-9D09-4A4E-91E6-83F3D215E0E7}"/>
          </ac:spMkLst>
        </pc:spChg>
        <pc:spChg chg="mod">
          <ac:chgData name="Nguyen Chi Son" userId="606856d02e9d83ac" providerId="LiveId" clId="{69CE083D-A91A-4AEC-88EA-948C173BD65A}" dt="2021-09-01T05:35:06.352" v="4042"/>
          <ac:spMkLst>
            <pc:docMk/>
            <pc:sldMk cId="2490626851" sldId="599"/>
            <ac:spMk id="54" creationId="{DB6BF547-1D93-444A-9225-052D7744EFCB}"/>
          </ac:spMkLst>
        </pc:spChg>
        <pc:spChg chg="mod">
          <ac:chgData name="Nguyen Chi Son" userId="606856d02e9d83ac" providerId="LiveId" clId="{69CE083D-A91A-4AEC-88EA-948C173BD65A}" dt="2021-09-01T05:35:06.352" v="4042"/>
          <ac:spMkLst>
            <pc:docMk/>
            <pc:sldMk cId="2490626851" sldId="599"/>
            <ac:spMk id="55" creationId="{B4174582-DF03-4480-B069-D55B14E1D71C}"/>
          </ac:spMkLst>
        </pc:spChg>
        <pc:spChg chg="mod">
          <ac:chgData name="Nguyen Chi Son" userId="606856d02e9d83ac" providerId="LiveId" clId="{69CE083D-A91A-4AEC-88EA-948C173BD65A}" dt="2021-09-01T05:35:06.352" v="4042"/>
          <ac:spMkLst>
            <pc:docMk/>
            <pc:sldMk cId="2490626851" sldId="599"/>
            <ac:spMk id="58" creationId="{8D8EED7E-0D08-4B42-8C05-65F63344EAA2}"/>
          </ac:spMkLst>
        </pc:spChg>
        <pc:spChg chg="mod">
          <ac:chgData name="Nguyen Chi Son" userId="606856d02e9d83ac" providerId="LiveId" clId="{69CE083D-A91A-4AEC-88EA-948C173BD65A}" dt="2021-09-01T05:35:06.352" v="4042"/>
          <ac:spMkLst>
            <pc:docMk/>
            <pc:sldMk cId="2490626851" sldId="599"/>
            <ac:spMk id="59" creationId="{A68E91C2-C652-4BF7-8DDE-908877DBD92B}"/>
          </ac:spMkLst>
        </pc:spChg>
        <pc:spChg chg="mod">
          <ac:chgData name="Nguyen Chi Son" userId="606856d02e9d83ac" providerId="LiveId" clId="{69CE083D-A91A-4AEC-88EA-948C173BD65A}" dt="2021-09-01T05:35:06.352" v="4042"/>
          <ac:spMkLst>
            <pc:docMk/>
            <pc:sldMk cId="2490626851" sldId="599"/>
            <ac:spMk id="61" creationId="{578C8982-320F-4A5C-B09C-92C75EB67D34}"/>
          </ac:spMkLst>
        </pc:spChg>
        <pc:spChg chg="mod">
          <ac:chgData name="Nguyen Chi Son" userId="606856d02e9d83ac" providerId="LiveId" clId="{69CE083D-A91A-4AEC-88EA-948C173BD65A}" dt="2021-09-01T05:35:06.352" v="4042"/>
          <ac:spMkLst>
            <pc:docMk/>
            <pc:sldMk cId="2490626851" sldId="599"/>
            <ac:spMk id="63" creationId="{3497AEAF-4E36-47D5-A561-7C01B147C21A}"/>
          </ac:spMkLst>
        </pc:spChg>
        <pc:grpChg chg="add del mod">
          <ac:chgData name="Nguyen Chi Son" userId="606856d02e9d83ac" providerId="LiveId" clId="{69CE083D-A91A-4AEC-88EA-948C173BD65A}" dt="2021-09-01T05:32:20.364" v="4027"/>
          <ac:grpSpMkLst>
            <pc:docMk/>
            <pc:sldMk cId="2490626851" sldId="599"/>
            <ac:grpSpMk id="16" creationId="{62679347-9223-4120-ADCF-DE83511E83A1}"/>
          </ac:grpSpMkLst>
        </pc:grpChg>
        <pc:grpChg chg="mod">
          <ac:chgData name="Nguyen Chi Son" userId="606856d02e9d83ac" providerId="LiveId" clId="{69CE083D-A91A-4AEC-88EA-948C173BD65A}" dt="2021-09-01T05:31:52.448" v="4026"/>
          <ac:grpSpMkLst>
            <pc:docMk/>
            <pc:sldMk cId="2490626851" sldId="599"/>
            <ac:grpSpMk id="18" creationId="{C2182F84-0AA6-4149-B1A2-B7612FD7BB14}"/>
          </ac:grpSpMkLst>
        </pc:grpChg>
        <pc:grpChg chg="add mod">
          <ac:chgData name="Nguyen Chi Son" userId="606856d02e9d83ac" providerId="LiveId" clId="{69CE083D-A91A-4AEC-88EA-948C173BD65A}" dt="2021-09-01T05:38:46.918" v="4249" actId="1076"/>
          <ac:grpSpMkLst>
            <pc:docMk/>
            <pc:sldMk cId="2490626851" sldId="599"/>
            <ac:grpSpMk id="33" creationId="{124A7A00-D188-44F4-BC7D-1085D96BF499}"/>
          </ac:grpSpMkLst>
        </pc:grpChg>
        <pc:grpChg chg="add mod">
          <ac:chgData name="Nguyen Chi Son" userId="606856d02e9d83ac" providerId="LiveId" clId="{69CE083D-A91A-4AEC-88EA-948C173BD65A}" dt="2021-09-01T05:37:06.456" v="4224" actId="1076"/>
          <ac:grpSpMkLst>
            <pc:docMk/>
            <pc:sldMk cId="2490626851" sldId="599"/>
            <ac:grpSpMk id="36" creationId="{3CE4C619-A0B5-44DC-817E-D5D6D66B20B8}"/>
          </ac:grpSpMkLst>
        </pc:grpChg>
        <pc:grpChg chg="add mod">
          <ac:chgData name="Nguyen Chi Son" userId="606856d02e9d83ac" providerId="LiveId" clId="{69CE083D-A91A-4AEC-88EA-948C173BD65A}" dt="2021-09-01T05:37:11.092" v="4225" actId="1076"/>
          <ac:grpSpMkLst>
            <pc:docMk/>
            <pc:sldMk cId="2490626851" sldId="599"/>
            <ac:grpSpMk id="42" creationId="{0311D5C0-7266-4FF2-BAAF-0109185AFC7D}"/>
          </ac:grpSpMkLst>
        </pc:grpChg>
        <pc:grpChg chg="mod">
          <ac:chgData name="Nguyen Chi Son" userId="606856d02e9d83ac" providerId="LiveId" clId="{69CE083D-A91A-4AEC-88EA-948C173BD65A}" dt="2021-09-01T05:34:39.768" v="4039"/>
          <ac:grpSpMkLst>
            <pc:docMk/>
            <pc:sldMk cId="2490626851" sldId="599"/>
            <ac:grpSpMk id="44" creationId="{15F02E2C-0153-4E34-A482-BF4D7B610794}"/>
          </ac:grpSpMkLst>
        </pc:grpChg>
        <pc:grpChg chg="add mod">
          <ac:chgData name="Nguyen Chi Son" userId="606856d02e9d83ac" providerId="LiveId" clId="{69CE083D-A91A-4AEC-88EA-948C173BD65A}" dt="2021-09-01T05:37:03.145" v="4223" actId="1076"/>
          <ac:grpSpMkLst>
            <pc:docMk/>
            <pc:sldMk cId="2490626851" sldId="599"/>
            <ac:grpSpMk id="49" creationId="{B2F06E37-28A9-42E3-8F67-5863AB546483}"/>
          </ac:grpSpMkLst>
        </pc:grpChg>
        <pc:grpChg chg="add mod">
          <ac:chgData name="Nguyen Chi Son" userId="606856d02e9d83ac" providerId="LiveId" clId="{69CE083D-A91A-4AEC-88EA-948C173BD65A}" dt="2021-09-01T05:37:03.145" v="4223" actId="1076"/>
          <ac:grpSpMkLst>
            <pc:docMk/>
            <pc:sldMk cId="2490626851" sldId="599"/>
            <ac:grpSpMk id="52" creationId="{51FCA9B5-0E06-43DD-8175-F1F9FEE3A956}"/>
          </ac:grpSpMkLst>
        </pc:grpChg>
        <pc:grpChg chg="add del mod">
          <ac:chgData name="Nguyen Chi Son" userId="606856d02e9d83ac" providerId="LiveId" clId="{69CE083D-A91A-4AEC-88EA-948C173BD65A}" dt="2021-09-01T05:36:47.130" v="4219" actId="478"/>
          <ac:grpSpMkLst>
            <pc:docMk/>
            <pc:sldMk cId="2490626851" sldId="599"/>
            <ac:grpSpMk id="60" creationId="{41C86124-B0BA-4918-9CD6-4D721089B189}"/>
          </ac:grpSpMkLst>
        </pc:grpChg>
        <pc:grpChg chg="mod">
          <ac:chgData name="Nguyen Chi Son" userId="606856d02e9d83ac" providerId="LiveId" clId="{69CE083D-A91A-4AEC-88EA-948C173BD65A}" dt="2021-09-01T05:35:06.352" v="4042"/>
          <ac:grpSpMkLst>
            <pc:docMk/>
            <pc:sldMk cId="2490626851" sldId="599"/>
            <ac:grpSpMk id="62" creationId="{17B4B234-C4EA-40D9-914D-D544B2FAF0E5}"/>
          </ac:grpSpMkLst>
        </pc:grpChg>
        <pc:graphicFrameChg chg="add del mod">
          <ac:chgData name="Nguyen Chi Son" userId="606856d02e9d83ac" providerId="LiveId" clId="{69CE083D-A91A-4AEC-88EA-948C173BD65A}" dt="2021-09-01T05:32:20.364" v="4027"/>
          <ac:graphicFrameMkLst>
            <pc:docMk/>
            <pc:sldMk cId="2490626851" sldId="599"/>
            <ac:graphicFrameMk id="12" creationId="{1D11C866-E700-4FEA-BFEF-40D4F4F26AE8}"/>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1" creationId="{1C9AAA54-F72F-408B-A01B-8DEE02DAE3E4}"/>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2" creationId="{AB78DEBF-A471-4B69-9669-7B0AAED60DC2}"/>
          </ac:graphicFrameMkLst>
        </pc:graphicFrameChg>
        <pc:graphicFrameChg chg="del mod">
          <ac:chgData name="Nguyen Chi Son" userId="606856d02e9d83ac" providerId="LiveId" clId="{69CE083D-A91A-4AEC-88EA-948C173BD65A}" dt="2021-09-01T05:34:46.799" v="4041" actId="478"/>
          <ac:graphicFrameMkLst>
            <pc:docMk/>
            <pc:sldMk cId="2490626851" sldId="599"/>
            <ac:graphicFrameMk id="40" creationId="{6DADACAE-9420-46B7-9051-8FD4C2A34653}"/>
          </ac:graphicFrameMkLst>
        </pc:graphicFrameChg>
        <pc:graphicFrameChg chg="del mod">
          <ac:chgData name="Nguyen Chi Son" userId="606856d02e9d83ac" providerId="LiveId" clId="{69CE083D-A91A-4AEC-88EA-948C173BD65A}" dt="2021-09-01T05:35:12.382" v="4044" actId="478"/>
          <ac:graphicFrameMkLst>
            <pc:docMk/>
            <pc:sldMk cId="2490626851" sldId="599"/>
            <ac:graphicFrameMk id="56" creationId="{A5A9FBEE-6A94-4956-A7EB-3FCBAB5A35D9}"/>
          </ac:graphicFrameMkLst>
        </pc:graphicFrameChg>
        <pc:picChg chg="del">
          <ac:chgData name="Nguyen Chi Son" userId="606856d02e9d83ac" providerId="LiveId" clId="{69CE083D-A91A-4AEC-88EA-948C173BD65A}" dt="2021-09-01T05:28:56.700" v="3885" actId="478"/>
          <ac:picMkLst>
            <pc:docMk/>
            <pc:sldMk cId="2490626851" sldId="599"/>
            <ac:picMk id="6" creationId="{91DE545C-C841-4FA8-A2A0-1109DD313917}"/>
          </ac:picMkLst>
        </pc:picChg>
        <pc:cxnChg chg="add del mod">
          <ac:chgData name="Nguyen Chi Son" userId="606856d02e9d83ac" providerId="LiveId" clId="{69CE083D-A91A-4AEC-88EA-948C173BD65A}" dt="2021-09-01T05:32:20.364" v="4027"/>
          <ac:cxnSpMkLst>
            <pc:docMk/>
            <pc:sldMk cId="2490626851" sldId="599"/>
            <ac:cxnSpMk id="10" creationId="{523F52AF-3DC1-412D-8093-E5A35690F8E9}"/>
          </ac:cxnSpMkLst>
        </pc:cxnChg>
        <pc:cxnChg chg="mod">
          <ac:chgData name="Nguyen Chi Son" userId="606856d02e9d83ac" providerId="LiveId" clId="{69CE083D-A91A-4AEC-88EA-948C173BD65A}" dt="2021-09-01T05:31:52.448" v="4026"/>
          <ac:cxnSpMkLst>
            <pc:docMk/>
            <pc:sldMk cId="2490626851" sldId="599"/>
            <ac:cxnSpMk id="19" creationId="{FAD1DCFA-BC1B-42B7-8929-AEE3908FCD92}"/>
          </ac:cxnSpMkLst>
        </pc:cxnChg>
        <pc:cxnChg chg="mod">
          <ac:chgData name="Nguyen Chi Son" userId="606856d02e9d83ac" providerId="LiveId" clId="{69CE083D-A91A-4AEC-88EA-948C173BD65A}" dt="2021-09-01T05:31:52.448" v="4026"/>
          <ac:cxnSpMkLst>
            <pc:docMk/>
            <pc:sldMk cId="2490626851" sldId="599"/>
            <ac:cxnSpMk id="20" creationId="{F89C8DC5-CC6B-41BD-9A53-14FC19490F5E}"/>
          </ac:cxnSpMkLst>
        </pc:cxnChg>
        <pc:cxnChg chg="mod">
          <ac:chgData name="Nguyen Chi Son" userId="606856d02e9d83ac" providerId="LiveId" clId="{69CE083D-A91A-4AEC-88EA-948C173BD65A}" dt="2021-09-01T05:31:52.448" v="4026"/>
          <ac:cxnSpMkLst>
            <pc:docMk/>
            <pc:sldMk cId="2490626851" sldId="599"/>
            <ac:cxnSpMk id="21" creationId="{34A0CA06-2075-40A0-B4E8-1BBFE2127781}"/>
          </ac:cxnSpMkLst>
        </pc:cxnChg>
        <pc:cxnChg chg="add del mod">
          <ac:chgData name="Nguyen Chi Son" userId="606856d02e9d83ac" providerId="LiveId" clId="{69CE083D-A91A-4AEC-88EA-948C173BD65A}" dt="2021-09-01T05:32:20.364" v="4027"/>
          <ac:cxnSpMkLst>
            <pc:docMk/>
            <pc:sldMk cId="2490626851" sldId="599"/>
            <ac:cxnSpMk id="22" creationId="{4995F435-AD5E-45C0-88F3-8CF2BC289DEB}"/>
          </ac:cxnSpMkLst>
        </pc:cxnChg>
        <pc:cxnChg chg="add del mod">
          <ac:chgData name="Nguyen Chi Son" userId="606856d02e9d83ac" providerId="LiveId" clId="{69CE083D-A91A-4AEC-88EA-948C173BD65A}" dt="2021-09-01T05:32:20.364" v="4027"/>
          <ac:cxnSpMkLst>
            <pc:docMk/>
            <pc:sldMk cId="2490626851" sldId="599"/>
            <ac:cxnSpMk id="23" creationId="{0176E125-1600-43CB-9CC9-EA9680485063}"/>
          </ac:cxnSpMkLst>
        </pc:cxnChg>
        <pc:cxnChg chg="add del mod">
          <ac:chgData name="Nguyen Chi Son" userId="606856d02e9d83ac" providerId="LiveId" clId="{69CE083D-A91A-4AEC-88EA-948C173BD65A}" dt="2021-09-01T05:32:20.364" v="4027"/>
          <ac:cxnSpMkLst>
            <pc:docMk/>
            <pc:sldMk cId="2490626851" sldId="599"/>
            <ac:cxnSpMk id="25" creationId="{6E87F92E-1A8D-498B-9781-538CFD75B5BB}"/>
          </ac:cxnSpMkLst>
        </pc:cxnChg>
        <pc:cxnChg chg="add del mod">
          <ac:chgData name="Nguyen Chi Son" userId="606856d02e9d83ac" providerId="LiveId" clId="{69CE083D-A91A-4AEC-88EA-948C173BD65A}" dt="2021-09-01T05:32:20.364" v="4027"/>
          <ac:cxnSpMkLst>
            <pc:docMk/>
            <pc:sldMk cId="2490626851" sldId="599"/>
            <ac:cxnSpMk id="27" creationId="{A7D3EF43-DEFE-45A8-AAAE-1FC0CE66EAAC}"/>
          </ac:cxnSpMkLst>
        </pc:cxnChg>
        <pc:cxnChg chg="add del mod">
          <ac:chgData name="Nguyen Chi Son" userId="606856d02e9d83ac" providerId="LiveId" clId="{69CE083D-A91A-4AEC-88EA-948C173BD65A}" dt="2021-09-01T05:32:20.364" v="4027"/>
          <ac:cxnSpMkLst>
            <pc:docMk/>
            <pc:sldMk cId="2490626851" sldId="599"/>
            <ac:cxnSpMk id="29" creationId="{5165554B-C8B8-43F3-9D8F-303B2ED6701D}"/>
          </ac:cxnSpMkLst>
        </pc:cxnChg>
        <pc:cxnChg chg="mod">
          <ac:chgData name="Nguyen Chi Son" userId="606856d02e9d83ac" providerId="LiveId" clId="{69CE083D-A91A-4AEC-88EA-948C173BD65A}" dt="2021-09-01T05:34:39.768" v="4039"/>
          <ac:cxnSpMkLst>
            <pc:docMk/>
            <pc:sldMk cId="2490626851" sldId="599"/>
            <ac:cxnSpMk id="37" creationId="{E13ED3E7-DCB9-4BC4-8534-FF66CE768869}"/>
          </ac:cxnSpMkLst>
        </pc:cxnChg>
        <pc:cxnChg chg="mod">
          <ac:chgData name="Nguyen Chi Son" userId="606856d02e9d83ac" providerId="LiveId" clId="{69CE083D-A91A-4AEC-88EA-948C173BD65A}" dt="2021-09-01T05:34:39.768" v="4039"/>
          <ac:cxnSpMkLst>
            <pc:docMk/>
            <pc:sldMk cId="2490626851" sldId="599"/>
            <ac:cxnSpMk id="39" creationId="{094BA10B-B217-4370-AA57-1532BFD422D9}"/>
          </ac:cxnSpMkLst>
        </pc:cxnChg>
        <pc:cxnChg chg="mod">
          <ac:chgData name="Nguyen Chi Son" userId="606856d02e9d83ac" providerId="LiveId" clId="{69CE083D-A91A-4AEC-88EA-948C173BD65A}" dt="2021-09-01T05:34:39.768" v="4039"/>
          <ac:cxnSpMkLst>
            <pc:docMk/>
            <pc:sldMk cId="2490626851" sldId="599"/>
            <ac:cxnSpMk id="46" creationId="{DA269DF8-6981-48EE-A3F4-F10331690034}"/>
          </ac:cxnSpMkLst>
        </pc:cxnChg>
        <pc:cxnChg chg="mod">
          <ac:chgData name="Nguyen Chi Son" userId="606856d02e9d83ac" providerId="LiveId" clId="{69CE083D-A91A-4AEC-88EA-948C173BD65A}" dt="2021-09-01T05:34:39.768" v="4039"/>
          <ac:cxnSpMkLst>
            <pc:docMk/>
            <pc:sldMk cId="2490626851" sldId="599"/>
            <ac:cxnSpMk id="47" creationId="{A2AE1C8B-9FC3-4229-AB06-E28C8E17814F}"/>
          </ac:cxnSpMkLst>
        </pc:cxnChg>
        <pc:cxnChg chg="mod">
          <ac:chgData name="Nguyen Chi Son" userId="606856d02e9d83ac" providerId="LiveId" clId="{69CE083D-A91A-4AEC-88EA-948C173BD65A}" dt="2021-09-01T05:34:39.768" v="4039"/>
          <ac:cxnSpMkLst>
            <pc:docMk/>
            <pc:sldMk cId="2490626851" sldId="599"/>
            <ac:cxnSpMk id="48" creationId="{B8774157-4E43-4B7E-A9DC-1762CA7F12F4}"/>
          </ac:cxnSpMkLst>
        </pc:cxnChg>
        <pc:cxnChg chg="mod">
          <ac:chgData name="Nguyen Chi Son" userId="606856d02e9d83ac" providerId="LiveId" clId="{69CE083D-A91A-4AEC-88EA-948C173BD65A}" dt="2021-09-01T05:35:06.352" v="4042"/>
          <ac:cxnSpMkLst>
            <pc:docMk/>
            <pc:sldMk cId="2490626851" sldId="599"/>
            <ac:cxnSpMk id="53" creationId="{B14A5EFA-9D93-41FE-AE9B-52C991B081DF}"/>
          </ac:cxnSpMkLst>
        </pc:cxnChg>
        <pc:cxnChg chg="mod">
          <ac:chgData name="Nguyen Chi Son" userId="606856d02e9d83ac" providerId="LiveId" clId="{69CE083D-A91A-4AEC-88EA-948C173BD65A}" dt="2021-09-01T05:35:35.955" v="4047" actId="14100"/>
          <ac:cxnSpMkLst>
            <pc:docMk/>
            <pc:sldMk cId="2490626851" sldId="599"/>
            <ac:cxnSpMk id="57" creationId="{0E923B15-C5FA-432F-B2E3-F34A02120648}"/>
          </ac:cxnSpMkLst>
        </pc:cxnChg>
        <pc:cxnChg chg="mod">
          <ac:chgData name="Nguyen Chi Son" userId="606856d02e9d83ac" providerId="LiveId" clId="{69CE083D-A91A-4AEC-88EA-948C173BD65A}" dt="2021-09-01T05:35:06.352" v="4042"/>
          <ac:cxnSpMkLst>
            <pc:docMk/>
            <pc:sldMk cId="2490626851" sldId="599"/>
            <ac:cxnSpMk id="64" creationId="{99EBD47F-07FD-47C5-B90E-AA19ADCEAF5B}"/>
          </ac:cxnSpMkLst>
        </pc:cxnChg>
        <pc:cxnChg chg="mod">
          <ac:chgData name="Nguyen Chi Son" userId="606856d02e9d83ac" providerId="LiveId" clId="{69CE083D-A91A-4AEC-88EA-948C173BD65A}" dt="2021-09-01T05:35:06.352" v="4042"/>
          <ac:cxnSpMkLst>
            <pc:docMk/>
            <pc:sldMk cId="2490626851" sldId="599"/>
            <ac:cxnSpMk id="65" creationId="{2076359B-06B4-455C-94BA-273D97AD38A4}"/>
          </ac:cxnSpMkLst>
        </pc:cxnChg>
        <pc:cxnChg chg="mod">
          <ac:chgData name="Nguyen Chi Son" userId="606856d02e9d83ac" providerId="LiveId" clId="{69CE083D-A91A-4AEC-88EA-948C173BD65A}" dt="2021-09-01T05:35:06.352" v="4042"/>
          <ac:cxnSpMkLst>
            <pc:docMk/>
            <pc:sldMk cId="2490626851" sldId="599"/>
            <ac:cxnSpMk id="66" creationId="{E6A230FD-860D-403E-BCB9-CF524B0C71A5}"/>
          </ac:cxnSpMkLst>
        </pc:cxnChg>
      </pc:sldChg>
    </pc:docChg>
  </pc:docChgLst>
  <pc:docChgLst>
    <pc:chgData name="Nguyen Chi Son" userId="606856d02e9d83ac" providerId="LiveId" clId="{145B304D-1C20-482D-9A32-B3E890201964}"/>
    <pc:docChg chg="undo custSel addSld delSld modSld">
      <pc:chgData name="Nguyen Chi Son" userId="606856d02e9d83ac" providerId="LiveId" clId="{145B304D-1C20-482D-9A32-B3E890201964}" dt="2021-10-13T11:28:59.032" v="3829" actId="20577"/>
      <pc:docMkLst>
        <pc:docMk/>
      </pc:docMkLst>
      <pc:sldChg chg="modSp mod">
        <pc:chgData name="Nguyen Chi Son" userId="606856d02e9d83ac" providerId="LiveId" clId="{145B304D-1C20-482D-9A32-B3E890201964}" dt="2021-10-13T10:23:30.366" v="50" actId="255"/>
        <pc:sldMkLst>
          <pc:docMk/>
          <pc:sldMk cId="2922349590" sldId="256"/>
        </pc:sldMkLst>
        <pc:spChg chg="mod">
          <ac:chgData name="Nguyen Chi Son" userId="606856d02e9d83ac" providerId="LiveId" clId="{145B304D-1C20-482D-9A32-B3E890201964}" dt="2021-10-13T10:23:30.366" v="50" actId="255"/>
          <ac:spMkLst>
            <pc:docMk/>
            <pc:sldMk cId="2922349590" sldId="256"/>
            <ac:spMk id="136" creationId="{C574B640-0199-463F-87CA-8E3956B46E10}"/>
          </ac:spMkLst>
        </pc:spChg>
      </pc:sldChg>
      <pc:sldChg chg="modSp mod">
        <pc:chgData name="Nguyen Chi Son" userId="606856d02e9d83ac" providerId="LiveId" clId="{145B304D-1C20-482D-9A32-B3E890201964}" dt="2021-10-13T10:23:42.801" v="97" actId="20577"/>
        <pc:sldMkLst>
          <pc:docMk/>
          <pc:sldMk cId="2812505328" sldId="362"/>
        </pc:sldMkLst>
        <pc:spChg chg="mod">
          <ac:chgData name="Nguyen Chi Son" userId="606856d02e9d83ac" providerId="LiveId" clId="{145B304D-1C20-482D-9A32-B3E890201964}" dt="2021-10-13T10:23:42.801" v="97" actId="20577"/>
          <ac:spMkLst>
            <pc:docMk/>
            <pc:sldMk cId="2812505328" sldId="362"/>
            <ac:spMk id="2" creationId="{DAF08EC2-5D0D-48D9-855C-A59C0E5ED55B}"/>
          </ac:spMkLst>
        </pc:spChg>
      </pc:sldChg>
      <pc:sldChg chg="addSp delSp modSp mod">
        <pc:chgData name="Nguyen Chi Son" userId="606856d02e9d83ac" providerId="LiveId" clId="{145B304D-1C20-482D-9A32-B3E890201964}" dt="2021-10-13T10:31:56.159" v="917" actId="20577"/>
        <pc:sldMkLst>
          <pc:docMk/>
          <pc:sldMk cId="3298182474" sldId="547"/>
        </pc:sldMkLst>
        <pc:spChg chg="mod">
          <ac:chgData name="Nguyen Chi Son" userId="606856d02e9d83ac" providerId="LiveId" clId="{145B304D-1C20-482D-9A32-B3E890201964}" dt="2021-10-13T10:24:18.391" v="275" actId="20577"/>
          <ac:spMkLst>
            <pc:docMk/>
            <pc:sldMk cId="3298182474" sldId="547"/>
            <ac:spMk id="2" creationId="{BA8A6260-CA4B-46A9-A06E-C71EE59E6992}"/>
          </ac:spMkLst>
        </pc:spChg>
        <pc:spChg chg="mod">
          <ac:chgData name="Nguyen Chi Son" userId="606856d02e9d83ac" providerId="LiveId" clId="{145B304D-1C20-482D-9A32-B3E890201964}" dt="2021-10-13T10:31:30.190" v="900" actId="207"/>
          <ac:spMkLst>
            <pc:docMk/>
            <pc:sldMk cId="3298182474" sldId="547"/>
            <ac:spMk id="7" creationId="{CF632240-EE73-4E45-BA66-6CA6C40409AF}"/>
          </ac:spMkLst>
        </pc:spChg>
        <pc:spChg chg="del">
          <ac:chgData name="Nguyen Chi Son" userId="606856d02e9d83ac" providerId="LiveId" clId="{145B304D-1C20-482D-9A32-B3E890201964}" dt="2021-10-13T10:23:48.693" v="102" actId="478"/>
          <ac:spMkLst>
            <pc:docMk/>
            <pc:sldMk cId="3298182474" sldId="547"/>
            <ac:spMk id="11" creationId="{0E59A2E7-621A-42C1-8E81-C8083687088B}"/>
          </ac:spMkLst>
        </pc:spChg>
        <pc:spChg chg="add mod">
          <ac:chgData name="Nguyen Chi Son" userId="606856d02e9d83ac" providerId="LiveId" clId="{145B304D-1C20-482D-9A32-B3E890201964}" dt="2021-10-13T10:31:39.791" v="902" actId="207"/>
          <ac:spMkLst>
            <pc:docMk/>
            <pc:sldMk cId="3298182474" sldId="547"/>
            <ac:spMk id="12" creationId="{C106BD37-AB41-4F88-BF97-4F33395FC606}"/>
          </ac:spMkLst>
        </pc:spChg>
        <pc:spChg chg="del">
          <ac:chgData name="Nguyen Chi Son" userId="606856d02e9d83ac" providerId="LiveId" clId="{145B304D-1C20-482D-9A32-B3E890201964}" dt="2021-10-13T10:23:47.637" v="101" actId="478"/>
          <ac:spMkLst>
            <pc:docMk/>
            <pc:sldMk cId="3298182474" sldId="547"/>
            <ac:spMk id="13" creationId="{A1F05AB6-6F21-4D52-B849-E0B5A3D4629A}"/>
          </ac:spMkLst>
        </pc:spChg>
        <pc:spChg chg="add mod">
          <ac:chgData name="Nguyen Chi Son" userId="606856d02e9d83ac" providerId="LiveId" clId="{145B304D-1C20-482D-9A32-B3E890201964}" dt="2021-10-13T10:31:56.159" v="917" actId="20577"/>
          <ac:spMkLst>
            <pc:docMk/>
            <pc:sldMk cId="3298182474" sldId="547"/>
            <ac:spMk id="15" creationId="{6A857EF1-52D9-4D64-A14C-EECC953EA1B1}"/>
          </ac:spMkLst>
        </pc:spChg>
        <pc:picChg chg="add del mod">
          <ac:chgData name="Nguyen Chi Son" userId="606856d02e9d83ac" providerId="LiveId" clId="{145B304D-1C20-482D-9A32-B3E890201964}" dt="2021-10-13T10:26:05.825" v="498" actId="478"/>
          <ac:picMkLst>
            <pc:docMk/>
            <pc:sldMk cId="3298182474" sldId="547"/>
            <ac:picMk id="3" creationId="{01E9D3E6-AD52-4C90-AB7A-FADE3D882BB2}"/>
          </ac:picMkLst>
        </pc:picChg>
        <pc:picChg chg="add mod modCrop">
          <ac:chgData name="Nguyen Chi Son" userId="606856d02e9d83ac" providerId="LiveId" clId="{145B304D-1C20-482D-9A32-B3E890201964}" dt="2021-10-13T10:30:37.761" v="884" actId="1076"/>
          <ac:picMkLst>
            <pc:docMk/>
            <pc:sldMk cId="3298182474" sldId="547"/>
            <ac:picMk id="5" creationId="{371D989D-9381-4EC7-968F-C1B4B4A1F422}"/>
          </ac:picMkLst>
        </pc:picChg>
        <pc:picChg chg="add mod modCrop">
          <ac:chgData name="Nguyen Chi Son" userId="606856d02e9d83ac" providerId="LiveId" clId="{145B304D-1C20-482D-9A32-B3E890201964}" dt="2021-10-13T10:30:45.483" v="889" actId="1076"/>
          <ac:picMkLst>
            <pc:docMk/>
            <pc:sldMk cId="3298182474" sldId="547"/>
            <ac:picMk id="8" creationId="{6534B307-162E-4B93-8C1D-B5D922FE1591}"/>
          </ac:picMkLst>
        </pc:picChg>
        <pc:picChg chg="add mod">
          <ac:chgData name="Nguyen Chi Son" userId="606856d02e9d83ac" providerId="LiveId" clId="{145B304D-1C20-482D-9A32-B3E890201964}" dt="2021-10-13T10:30:47.280" v="890" actId="1076"/>
          <ac:picMkLst>
            <pc:docMk/>
            <pc:sldMk cId="3298182474" sldId="547"/>
            <ac:picMk id="14" creationId="{15FDF2F8-67A2-4D5D-81E5-ACC31B9C223D}"/>
          </ac:picMkLst>
        </pc:picChg>
        <pc:picChg chg="del">
          <ac:chgData name="Nguyen Chi Son" userId="606856d02e9d83ac" providerId="LiveId" clId="{145B304D-1C20-482D-9A32-B3E890201964}" dt="2021-10-13T10:23:45.675" v="98" actId="478"/>
          <ac:picMkLst>
            <pc:docMk/>
            <pc:sldMk cId="3298182474" sldId="547"/>
            <ac:picMk id="1026" creationId="{738B9090-97ED-476D-B3D4-DB890F7DEF89}"/>
          </ac:picMkLst>
        </pc:picChg>
        <pc:picChg chg="del">
          <ac:chgData name="Nguyen Chi Son" userId="606856d02e9d83ac" providerId="LiveId" clId="{145B304D-1C20-482D-9A32-B3E890201964}" dt="2021-10-13T10:23:46.112" v="99" actId="478"/>
          <ac:picMkLst>
            <pc:docMk/>
            <pc:sldMk cId="3298182474" sldId="547"/>
            <ac:picMk id="1028" creationId="{58F1461E-FC0D-4DA4-B5E8-799D8B592AE5}"/>
          </ac:picMkLst>
        </pc:picChg>
        <pc:picChg chg="del">
          <ac:chgData name="Nguyen Chi Son" userId="606856d02e9d83ac" providerId="LiveId" clId="{145B304D-1C20-482D-9A32-B3E890201964}" dt="2021-10-13T10:23:46.518" v="100" actId="478"/>
          <ac:picMkLst>
            <pc:docMk/>
            <pc:sldMk cId="3298182474" sldId="547"/>
            <ac:picMk id="1030" creationId="{102AA4A5-BA3D-4ED1-BCC6-2F941822B4D1}"/>
          </ac:picMkLst>
        </pc:picChg>
      </pc:sldChg>
      <pc:sldChg chg="addSp delSp modSp mod">
        <pc:chgData name="Nguyen Chi Son" userId="606856d02e9d83ac" providerId="LiveId" clId="{145B304D-1C20-482D-9A32-B3E890201964}" dt="2021-10-13T10:48:26.403" v="2299" actId="1035"/>
        <pc:sldMkLst>
          <pc:docMk/>
          <pc:sldMk cId="3023646297" sldId="614"/>
        </pc:sldMkLst>
        <pc:spChg chg="mod">
          <ac:chgData name="Nguyen Chi Son" userId="606856d02e9d83ac" providerId="LiveId" clId="{145B304D-1C20-482D-9A32-B3E890201964}" dt="2021-10-13T10:33:29.709" v="1144" actId="20577"/>
          <ac:spMkLst>
            <pc:docMk/>
            <pc:sldMk cId="3023646297" sldId="614"/>
            <ac:spMk id="2" creationId="{BA8A6260-CA4B-46A9-A06E-C71EE59E6992}"/>
          </ac:spMkLst>
        </pc:spChg>
        <pc:spChg chg="del">
          <ac:chgData name="Nguyen Chi Son" userId="606856d02e9d83ac" providerId="LiveId" clId="{145B304D-1C20-482D-9A32-B3E890201964}" dt="2021-10-13T10:33:34.398" v="1145" actId="478"/>
          <ac:spMkLst>
            <pc:docMk/>
            <pc:sldMk cId="3023646297" sldId="614"/>
            <ac:spMk id="9" creationId="{0A435016-268D-49D1-8B57-6BD98FB8EBD9}"/>
          </ac:spMkLst>
        </pc:spChg>
        <pc:graphicFrameChg chg="add mod modGraphic">
          <ac:chgData name="Nguyen Chi Son" userId="606856d02e9d83ac" providerId="LiveId" clId="{145B304D-1C20-482D-9A32-B3E890201964}" dt="2021-10-13T10:48:22.079" v="2275" actId="1035"/>
          <ac:graphicFrameMkLst>
            <pc:docMk/>
            <pc:sldMk cId="3023646297" sldId="614"/>
            <ac:graphicFrameMk id="3" creationId="{5E466E66-F729-422C-B556-7F16DC921A34}"/>
          </ac:graphicFrameMkLst>
        </pc:graphicFrameChg>
        <pc:picChg chg="add mod">
          <ac:chgData name="Nguyen Chi Son" userId="606856d02e9d83ac" providerId="LiveId" clId="{145B304D-1C20-482D-9A32-B3E890201964}" dt="2021-10-13T10:48:25.199" v="2289" actId="1035"/>
          <ac:picMkLst>
            <pc:docMk/>
            <pc:sldMk cId="3023646297" sldId="614"/>
            <ac:picMk id="5" creationId="{06172EDA-468B-46C2-A8D2-9DDDEB9905FE}"/>
          </ac:picMkLst>
        </pc:picChg>
        <pc:picChg chg="del">
          <ac:chgData name="Nguyen Chi Son" userId="606856d02e9d83ac" providerId="LiveId" clId="{145B304D-1C20-482D-9A32-B3E890201964}" dt="2021-10-13T10:32:34.776" v="961" actId="478"/>
          <ac:picMkLst>
            <pc:docMk/>
            <pc:sldMk cId="3023646297" sldId="614"/>
            <ac:picMk id="6" creationId="{F4ADB876-31CA-4F54-9853-F72A623A5823}"/>
          </ac:picMkLst>
        </pc:picChg>
        <pc:picChg chg="add mod">
          <ac:chgData name="Nguyen Chi Son" userId="606856d02e9d83ac" providerId="LiveId" clId="{145B304D-1C20-482D-9A32-B3E890201964}" dt="2021-10-13T10:48:26.403" v="2299" actId="1035"/>
          <ac:picMkLst>
            <pc:docMk/>
            <pc:sldMk cId="3023646297" sldId="614"/>
            <ac:picMk id="8" creationId="{3FED42E0-3ED2-4125-9CF5-06B2CD2294CC}"/>
          </ac:picMkLst>
        </pc:picChg>
      </pc:sldChg>
      <pc:sldChg chg="modSp mod">
        <pc:chgData name="Nguyen Chi Son" userId="606856d02e9d83ac" providerId="LiveId" clId="{145B304D-1C20-482D-9A32-B3E890201964}" dt="2021-10-13T10:32:24.280" v="960" actId="20577"/>
        <pc:sldMkLst>
          <pc:docMk/>
          <pc:sldMk cId="3607990327" sldId="616"/>
        </pc:sldMkLst>
        <pc:spChg chg="mod">
          <ac:chgData name="Nguyen Chi Son" userId="606856d02e9d83ac" providerId="LiveId" clId="{145B304D-1C20-482D-9A32-B3E890201964}" dt="2021-10-13T10:32:24.280" v="960" actId="20577"/>
          <ac:spMkLst>
            <pc:docMk/>
            <pc:sldMk cId="3607990327" sldId="616"/>
            <ac:spMk id="2" creationId="{DAF08EC2-5D0D-48D9-855C-A59C0E5ED55B}"/>
          </ac:spMkLst>
        </pc:spChg>
      </pc:sldChg>
      <pc:sldChg chg="del">
        <pc:chgData name="Nguyen Chi Son" userId="606856d02e9d83ac" providerId="LiveId" clId="{145B304D-1C20-482D-9A32-B3E890201964}" dt="2021-10-13T10:32:16.432" v="918" actId="47"/>
        <pc:sldMkLst>
          <pc:docMk/>
          <pc:sldMk cId="3964383563" sldId="716"/>
        </pc:sldMkLst>
      </pc:sldChg>
      <pc:sldChg chg="addSp modSp mod modAnim">
        <pc:chgData name="Nguyen Chi Son" userId="606856d02e9d83ac" providerId="LiveId" clId="{145B304D-1C20-482D-9A32-B3E890201964}" dt="2021-10-13T10:57:00.502" v="3824"/>
        <pc:sldMkLst>
          <pc:docMk/>
          <pc:sldMk cId="2132589863" sldId="717"/>
        </pc:sldMkLst>
        <pc:spChg chg="mod">
          <ac:chgData name="Nguyen Chi Son" userId="606856d02e9d83ac" providerId="LiveId" clId="{145B304D-1C20-482D-9A32-B3E890201964}" dt="2021-10-13T10:56:52.544" v="3820" actId="1036"/>
          <ac:spMkLst>
            <pc:docMk/>
            <pc:sldMk cId="2132589863" sldId="717"/>
            <ac:spMk id="14" creationId="{A530074C-9975-4D4F-AC15-005B11433C74}"/>
          </ac:spMkLst>
        </pc:spChg>
        <pc:spChg chg="mod">
          <ac:chgData name="Nguyen Chi Son" userId="606856d02e9d83ac" providerId="LiveId" clId="{145B304D-1C20-482D-9A32-B3E890201964}" dt="2021-10-13T10:56:52.544" v="3820" actId="1036"/>
          <ac:spMkLst>
            <pc:docMk/>
            <pc:sldMk cId="2132589863" sldId="717"/>
            <ac:spMk id="15" creationId="{EC5263CE-BE2F-44C4-BD89-2666D2873C33}"/>
          </ac:spMkLst>
        </pc:spChg>
        <pc:spChg chg="mod">
          <ac:chgData name="Nguyen Chi Son" userId="606856d02e9d83ac" providerId="LiveId" clId="{145B304D-1C20-482D-9A32-B3E890201964}" dt="2021-10-13T10:49:49.233" v="2470" actId="20577"/>
          <ac:spMkLst>
            <pc:docMk/>
            <pc:sldMk cId="2132589863" sldId="717"/>
            <ac:spMk id="19" creationId="{9C339D16-68E4-43C4-A62E-D0146138D23B}"/>
          </ac:spMkLst>
        </pc:spChg>
        <pc:picChg chg="add mod">
          <ac:chgData name="Nguyen Chi Son" userId="606856d02e9d83ac" providerId="LiveId" clId="{145B304D-1C20-482D-9A32-B3E890201964}" dt="2021-10-13T10:56:45.740" v="3801" actId="1076"/>
          <ac:picMkLst>
            <pc:docMk/>
            <pc:sldMk cId="2132589863" sldId="717"/>
            <ac:picMk id="3" creationId="{73B6171E-2343-4611-9FBE-7A60F5BED847}"/>
          </ac:picMkLst>
        </pc:picChg>
      </pc:sldChg>
      <pc:sldChg chg="del">
        <pc:chgData name="Nguyen Chi Son" userId="606856d02e9d83ac" providerId="LiveId" clId="{145B304D-1C20-482D-9A32-B3E890201964}" dt="2021-10-13T10:56:03.716" v="3746" actId="47"/>
        <pc:sldMkLst>
          <pc:docMk/>
          <pc:sldMk cId="2563395140" sldId="718"/>
        </pc:sldMkLst>
      </pc:sldChg>
      <pc:sldChg chg="del">
        <pc:chgData name="Nguyen Chi Son" userId="606856d02e9d83ac" providerId="LiveId" clId="{145B304D-1C20-482D-9A32-B3E890201964}" dt="2021-10-13T10:56:03.716" v="3746" actId="47"/>
        <pc:sldMkLst>
          <pc:docMk/>
          <pc:sldMk cId="1775800129" sldId="719"/>
        </pc:sldMkLst>
      </pc:sldChg>
      <pc:sldChg chg="del">
        <pc:chgData name="Nguyen Chi Son" userId="606856d02e9d83ac" providerId="LiveId" clId="{145B304D-1C20-482D-9A32-B3E890201964}" dt="2021-10-13T10:56:03.716" v="3746" actId="47"/>
        <pc:sldMkLst>
          <pc:docMk/>
          <pc:sldMk cId="358649922" sldId="720"/>
        </pc:sldMkLst>
      </pc:sldChg>
      <pc:sldChg chg="addSp delSp modSp add mod">
        <pc:chgData name="Nguyen Chi Son" userId="606856d02e9d83ac" providerId="LiveId" clId="{145B304D-1C20-482D-9A32-B3E890201964}" dt="2021-10-13T10:48:42.720" v="2305" actId="1076"/>
        <pc:sldMkLst>
          <pc:docMk/>
          <pc:sldMk cId="523868378" sldId="721"/>
        </pc:sldMkLst>
        <pc:graphicFrameChg chg="mod modGraphic">
          <ac:chgData name="Nguyen Chi Son" userId="606856d02e9d83ac" providerId="LiveId" clId="{145B304D-1C20-482D-9A32-B3E890201964}" dt="2021-10-13T10:48:09.084" v="2259" actId="1036"/>
          <ac:graphicFrameMkLst>
            <pc:docMk/>
            <pc:sldMk cId="523868378" sldId="721"/>
            <ac:graphicFrameMk id="3" creationId="{5E466E66-F729-422C-B556-7F16DC921A34}"/>
          </ac:graphicFrameMkLst>
        </pc:graphicFrameChg>
        <pc:picChg chg="del">
          <ac:chgData name="Nguyen Chi Son" userId="606856d02e9d83ac" providerId="LiveId" clId="{145B304D-1C20-482D-9A32-B3E890201964}" dt="2021-10-13T10:39:31.834" v="1811" actId="478"/>
          <ac:picMkLst>
            <pc:docMk/>
            <pc:sldMk cId="523868378" sldId="721"/>
            <ac:picMk id="5" creationId="{06172EDA-468B-46C2-A8D2-9DDDEB9905FE}"/>
          </ac:picMkLst>
        </pc:picChg>
        <pc:picChg chg="add mod modCrop">
          <ac:chgData name="Nguyen Chi Son" userId="606856d02e9d83ac" providerId="LiveId" clId="{145B304D-1C20-482D-9A32-B3E890201964}" dt="2021-10-13T10:47:03.932" v="2223" actId="1076"/>
          <ac:picMkLst>
            <pc:docMk/>
            <pc:sldMk cId="523868378" sldId="721"/>
            <ac:picMk id="6" creationId="{FE5E96B5-BDDB-46D8-9C04-749B9CCE756E}"/>
          </ac:picMkLst>
        </pc:picChg>
        <pc:picChg chg="del">
          <ac:chgData name="Nguyen Chi Son" userId="606856d02e9d83ac" providerId="LiveId" clId="{145B304D-1C20-482D-9A32-B3E890201964}" dt="2021-10-13T10:40:44.885" v="1818" actId="478"/>
          <ac:picMkLst>
            <pc:docMk/>
            <pc:sldMk cId="523868378" sldId="721"/>
            <ac:picMk id="8" creationId="{3FED42E0-3ED2-4125-9CF5-06B2CD2294CC}"/>
          </ac:picMkLst>
        </pc:picChg>
        <pc:picChg chg="add del mod">
          <ac:chgData name="Nguyen Chi Son" userId="606856d02e9d83ac" providerId="LiveId" clId="{145B304D-1C20-482D-9A32-B3E890201964}" dt="2021-10-13T10:40:49.037" v="1821" actId="478"/>
          <ac:picMkLst>
            <pc:docMk/>
            <pc:sldMk cId="523868378" sldId="721"/>
            <ac:picMk id="9" creationId="{FECF958A-0017-4BB8-BDA9-1AA5D872CFE6}"/>
          </ac:picMkLst>
        </pc:picChg>
        <pc:picChg chg="add mod modCrop">
          <ac:chgData name="Nguyen Chi Son" userId="606856d02e9d83ac" providerId="LiveId" clId="{145B304D-1C20-482D-9A32-B3E890201964}" dt="2021-10-13T10:48:35.793" v="2303" actId="1076"/>
          <ac:picMkLst>
            <pc:docMk/>
            <pc:sldMk cId="523868378" sldId="721"/>
            <ac:picMk id="11" creationId="{41670401-6172-440A-BAC9-483BA171BB43}"/>
          </ac:picMkLst>
        </pc:picChg>
        <pc:picChg chg="add mod modCrop">
          <ac:chgData name="Nguyen Chi Son" userId="606856d02e9d83ac" providerId="LiveId" clId="{145B304D-1C20-482D-9A32-B3E890201964}" dt="2021-10-13T10:48:13.002" v="2261" actId="1076"/>
          <ac:picMkLst>
            <pc:docMk/>
            <pc:sldMk cId="523868378" sldId="721"/>
            <ac:picMk id="12" creationId="{0D2075D0-8274-4A39-9FAE-800F0FB18996}"/>
          </ac:picMkLst>
        </pc:picChg>
        <pc:picChg chg="add mod modCrop">
          <ac:chgData name="Nguyen Chi Son" userId="606856d02e9d83ac" providerId="LiveId" clId="{145B304D-1C20-482D-9A32-B3E890201964}" dt="2021-10-13T10:48:34.606" v="2302" actId="1076"/>
          <ac:picMkLst>
            <pc:docMk/>
            <pc:sldMk cId="523868378" sldId="721"/>
            <ac:picMk id="13" creationId="{BCB03F5E-12BF-42D9-B668-3693468ED3D9}"/>
          </ac:picMkLst>
        </pc:picChg>
        <pc:picChg chg="add mod">
          <ac:chgData name="Nguyen Chi Son" userId="606856d02e9d83ac" providerId="LiveId" clId="{145B304D-1C20-482D-9A32-B3E890201964}" dt="2021-10-13T10:48:42.720" v="2305" actId="1076"/>
          <ac:picMkLst>
            <pc:docMk/>
            <pc:sldMk cId="523868378" sldId="721"/>
            <ac:picMk id="14" creationId="{3E9AC703-FF55-40BF-ABB8-8BD35BD3255E}"/>
          </ac:picMkLst>
        </pc:picChg>
      </pc:sldChg>
      <pc:sldChg chg="addSp delSp modSp add mod">
        <pc:chgData name="Nguyen Chi Son" userId="606856d02e9d83ac" providerId="LiveId" clId="{145B304D-1C20-482D-9A32-B3E890201964}" dt="2021-10-13T11:28:59.032" v="3829" actId="20577"/>
        <pc:sldMkLst>
          <pc:docMk/>
          <pc:sldMk cId="973533013" sldId="722"/>
        </pc:sldMkLst>
        <pc:graphicFrameChg chg="modGraphic">
          <ac:chgData name="Nguyen Chi Son" userId="606856d02e9d83ac" providerId="LiveId" clId="{145B304D-1C20-482D-9A32-B3E890201964}" dt="2021-10-13T11:28:59.032" v="3829" actId="20577"/>
          <ac:graphicFrameMkLst>
            <pc:docMk/>
            <pc:sldMk cId="973533013" sldId="722"/>
            <ac:graphicFrameMk id="3" creationId="{5E466E66-F729-422C-B556-7F16DC921A34}"/>
          </ac:graphicFrameMkLst>
        </pc:graphicFrameChg>
        <pc:picChg chg="add del mod">
          <ac:chgData name="Nguyen Chi Son" userId="606856d02e9d83ac" providerId="LiveId" clId="{145B304D-1C20-482D-9A32-B3E890201964}" dt="2021-10-13T10:48:56.226" v="2307" actId="478"/>
          <ac:picMkLst>
            <pc:docMk/>
            <pc:sldMk cId="973533013" sldId="722"/>
            <ac:picMk id="5" creationId="{8AFE62F0-A3F3-4B42-8B22-4B60A7B06705}"/>
          </ac:picMkLst>
        </pc:picChg>
        <pc:picChg chg="del">
          <ac:chgData name="Nguyen Chi Son" userId="606856d02e9d83ac" providerId="LiveId" clId="{145B304D-1C20-482D-9A32-B3E890201964}" dt="2021-10-13T10:42:10.946" v="2062" actId="478"/>
          <ac:picMkLst>
            <pc:docMk/>
            <pc:sldMk cId="973533013" sldId="722"/>
            <ac:picMk id="6" creationId="{FE5E96B5-BDDB-46D8-9C04-749B9CCE756E}"/>
          </ac:picMkLst>
        </pc:picChg>
        <pc:picChg chg="add mod">
          <ac:chgData name="Nguyen Chi Son" userId="606856d02e9d83ac" providerId="LiveId" clId="{145B304D-1C20-482D-9A32-B3E890201964}" dt="2021-10-13T10:49:06.651" v="2311" actId="1076"/>
          <ac:picMkLst>
            <pc:docMk/>
            <pc:sldMk cId="973533013" sldId="722"/>
            <ac:picMk id="8" creationId="{26CD6554-A1BF-46F5-855B-9164A0F2D8CA}"/>
          </ac:picMkLst>
        </pc:picChg>
        <pc:picChg chg="add del mod">
          <ac:chgData name="Nguyen Chi Son" userId="606856d02e9d83ac" providerId="LiveId" clId="{145B304D-1C20-482D-9A32-B3E890201964}" dt="2021-10-13T10:45:13.387" v="2203" actId="478"/>
          <ac:picMkLst>
            <pc:docMk/>
            <pc:sldMk cId="973533013" sldId="722"/>
            <ac:picMk id="10" creationId="{2A6BCC3F-3B79-4DB0-AE6E-D6A49E415304}"/>
          </ac:picMkLst>
        </pc:picChg>
        <pc:picChg chg="del">
          <ac:chgData name="Nguyen Chi Son" userId="606856d02e9d83ac" providerId="LiveId" clId="{145B304D-1C20-482D-9A32-B3E890201964}" dt="2021-10-13T10:42:11.758" v="2063" actId="478"/>
          <ac:picMkLst>
            <pc:docMk/>
            <pc:sldMk cId="973533013" sldId="722"/>
            <ac:picMk id="11" creationId="{41670401-6172-440A-BAC9-483BA171BB43}"/>
          </ac:picMkLst>
        </pc:picChg>
        <pc:picChg chg="add mod">
          <ac:chgData name="Nguyen Chi Son" userId="606856d02e9d83ac" providerId="LiveId" clId="{145B304D-1C20-482D-9A32-B3E890201964}" dt="2021-10-13T10:49:18.943" v="2321" actId="1076"/>
          <ac:picMkLst>
            <pc:docMk/>
            <pc:sldMk cId="973533013" sldId="722"/>
            <ac:picMk id="13" creationId="{34298208-0085-4DF3-828C-C24EFB36FAC4}"/>
          </ac:picMkLst>
        </pc:picChg>
      </pc:sldChg>
      <pc:sldChg chg="addSp delSp modSp add mod modAnim">
        <pc:chgData name="Nguyen Chi Son" userId="606856d02e9d83ac" providerId="LiveId" clId="{145B304D-1C20-482D-9A32-B3E890201964}" dt="2021-10-13T10:57:08.265" v="3828"/>
        <pc:sldMkLst>
          <pc:docMk/>
          <pc:sldMk cId="2704005240" sldId="723"/>
        </pc:sldMkLst>
        <pc:spChg chg="mod">
          <ac:chgData name="Nguyen Chi Son" userId="606856d02e9d83ac" providerId="LiveId" clId="{145B304D-1C20-482D-9A32-B3E890201964}" dt="2021-10-13T10:54:58.172" v="3745" actId="20577"/>
          <ac:spMkLst>
            <pc:docMk/>
            <pc:sldMk cId="2704005240" sldId="723"/>
            <ac:spMk id="14" creationId="{A530074C-9975-4D4F-AC15-005B11433C74}"/>
          </ac:spMkLst>
        </pc:spChg>
        <pc:spChg chg="mod">
          <ac:chgData name="Nguyen Chi Son" userId="606856d02e9d83ac" providerId="LiveId" clId="{145B304D-1C20-482D-9A32-B3E890201964}" dt="2021-10-13T10:54:38.237" v="3711" actId="1036"/>
          <ac:spMkLst>
            <pc:docMk/>
            <pc:sldMk cId="2704005240" sldId="723"/>
            <ac:spMk id="15" creationId="{EC5263CE-BE2F-44C4-BD89-2666D2873C33}"/>
          </ac:spMkLst>
        </pc:spChg>
        <pc:spChg chg="mod">
          <ac:chgData name="Nguyen Chi Son" userId="606856d02e9d83ac" providerId="LiveId" clId="{145B304D-1C20-482D-9A32-B3E890201964}" dt="2021-10-13T10:51:26.195" v="2728" actId="20577"/>
          <ac:spMkLst>
            <pc:docMk/>
            <pc:sldMk cId="2704005240" sldId="723"/>
            <ac:spMk id="19" creationId="{9C339D16-68E4-43C4-A62E-D0146138D23B}"/>
          </ac:spMkLst>
        </pc:spChg>
        <pc:graphicFrameChg chg="add mod modGraphic">
          <ac:chgData name="Nguyen Chi Son" userId="606856d02e9d83ac" providerId="LiveId" clId="{145B304D-1C20-482D-9A32-B3E890201964}" dt="2021-10-13T10:54:34.212" v="3683" actId="1036"/>
          <ac:graphicFrameMkLst>
            <pc:docMk/>
            <pc:sldMk cId="2704005240" sldId="723"/>
            <ac:graphicFrameMk id="2" creationId="{E2F16E80-7B71-493D-A3B5-3A25BEBD4B3A}"/>
          </ac:graphicFrameMkLst>
        </pc:graphicFrameChg>
        <pc:picChg chg="del">
          <ac:chgData name="Nguyen Chi Son" userId="606856d02e9d83ac" providerId="LiveId" clId="{145B304D-1C20-482D-9A32-B3E890201964}" dt="2021-10-13T10:50:32.060" v="2583" actId="478"/>
          <ac:picMkLst>
            <pc:docMk/>
            <pc:sldMk cId="2704005240" sldId="723"/>
            <ac:picMk id="3" creationId="{73B6171E-2343-4611-9FBE-7A60F5BED847}"/>
          </ac:picMkLst>
        </pc:picChg>
      </pc:sldChg>
    </pc:docChg>
  </pc:docChgLst>
  <pc:docChgLst>
    <pc:chgData name="Nguyen Chi Son" userId="606856d02e9d83ac" providerId="LiveId" clId="{71868D9A-B96F-428E-A575-98D8A1773808}"/>
    <pc:docChg chg="undo redo custSel addSld delSld modSld">
      <pc:chgData name="Nguyen Chi Son" userId="606856d02e9d83ac" providerId="LiveId" clId="{71868D9A-B96F-428E-A575-98D8A1773808}" dt="2022-02-28T15:52:27.885" v="10617"/>
      <pc:docMkLst>
        <pc:docMk/>
      </pc:docMkLst>
      <pc:sldChg chg="modSp mod">
        <pc:chgData name="Nguyen Chi Son" userId="606856d02e9d83ac" providerId="LiveId" clId="{71868D9A-B96F-428E-A575-98D8A1773808}" dt="2022-02-28T12:15:05.297" v="111" actId="255"/>
        <pc:sldMkLst>
          <pc:docMk/>
          <pc:sldMk cId="2922349590" sldId="256"/>
        </pc:sldMkLst>
        <pc:spChg chg="mod">
          <ac:chgData name="Nguyen Chi Son" userId="606856d02e9d83ac" providerId="LiveId" clId="{71868D9A-B96F-428E-A575-98D8A1773808}" dt="2022-02-28T12:15:05.297" v="111" actId="255"/>
          <ac:spMkLst>
            <pc:docMk/>
            <pc:sldMk cId="2922349590" sldId="256"/>
            <ac:spMk id="136" creationId="{C574B640-0199-463F-87CA-8E3956B46E10}"/>
          </ac:spMkLst>
        </pc:spChg>
      </pc:sldChg>
      <pc:sldChg chg="modSp mod">
        <pc:chgData name="Nguyen Chi Son" userId="606856d02e9d83ac" providerId="LiveId" clId="{71868D9A-B96F-428E-A575-98D8A1773808}" dt="2022-02-28T12:50:02.310" v="2738" actId="20577"/>
        <pc:sldMkLst>
          <pc:docMk/>
          <pc:sldMk cId="3319126272" sldId="622"/>
        </pc:sldMkLst>
        <pc:spChg chg="mod">
          <ac:chgData name="Nguyen Chi Son" userId="606856d02e9d83ac" providerId="LiveId" clId="{71868D9A-B96F-428E-A575-98D8A1773808}" dt="2022-02-28T12:50:02.310" v="2738" actId="20577"/>
          <ac:spMkLst>
            <pc:docMk/>
            <pc:sldMk cId="3319126272" sldId="622"/>
            <ac:spMk id="2" creationId="{DAF08EC2-5D0D-48D9-855C-A59C0E5ED55B}"/>
          </ac:spMkLst>
        </pc:spChg>
      </pc:sldChg>
      <pc:sldChg chg="modSp mod">
        <pc:chgData name="Nguyen Chi Son" userId="606856d02e9d83ac" providerId="LiveId" clId="{71868D9A-B96F-428E-A575-98D8A1773808}" dt="2022-02-28T12:15:25.859" v="211" actId="20577"/>
        <pc:sldMkLst>
          <pc:docMk/>
          <pc:sldMk cId="1033004166" sldId="675"/>
        </pc:sldMkLst>
        <pc:spChg chg="mod">
          <ac:chgData name="Nguyen Chi Son" userId="606856d02e9d83ac" providerId="LiveId" clId="{71868D9A-B96F-428E-A575-98D8A1773808}" dt="2022-02-28T12:15:25.859" v="211" actId="20577"/>
          <ac:spMkLst>
            <pc:docMk/>
            <pc:sldMk cId="1033004166" sldId="675"/>
            <ac:spMk id="2" creationId="{DAF08EC2-5D0D-48D9-855C-A59C0E5ED55B}"/>
          </ac:spMkLst>
        </pc:spChg>
      </pc:sldChg>
      <pc:sldChg chg="addSp delSp modSp mod">
        <pc:chgData name="Nguyen Chi Son" userId="606856d02e9d83ac" providerId="LiveId" clId="{71868D9A-B96F-428E-A575-98D8A1773808}" dt="2022-02-28T12:35:29.336" v="2602" actId="1076"/>
        <pc:sldMkLst>
          <pc:docMk/>
          <pc:sldMk cId="470225863" sldId="691"/>
        </pc:sldMkLst>
        <pc:spChg chg="mod">
          <ac:chgData name="Nguyen Chi Son" userId="606856d02e9d83ac" providerId="LiveId" clId="{71868D9A-B96F-428E-A575-98D8A1773808}" dt="2022-02-28T12:17:27.401" v="454" actId="20577"/>
          <ac:spMkLst>
            <pc:docMk/>
            <pc:sldMk cId="470225863" sldId="691"/>
            <ac:spMk id="2" creationId="{BA8A6260-CA4B-46A9-A06E-C71EE59E6992}"/>
          </ac:spMkLst>
        </pc:spChg>
        <pc:spChg chg="del">
          <ac:chgData name="Nguyen Chi Son" userId="606856d02e9d83ac" providerId="LiveId" clId="{71868D9A-B96F-428E-A575-98D8A1773808}" dt="2022-02-28T12:15:41.452" v="216" actId="478"/>
          <ac:spMkLst>
            <pc:docMk/>
            <pc:sldMk cId="470225863" sldId="691"/>
            <ac:spMk id="8" creationId="{3CBECDDA-DD7D-40DE-BAEC-AE6A41C5FC24}"/>
          </ac:spMkLst>
        </pc:spChg>
        <pc:spChg chg="del">
          <ac:chgData name="Nguyen Chi Son" userId="606856d02e9d83ac" providerId="LiveId" clId="{71868D9A-B96F-428E-A575-98D8A1773808}" dt="2022-02-28T12:15:40.296" v="215" actId="478"/>
          <ac:spMkLst>
            <pc:docMk/>
            <pc:sldMk cId="470225863" sldId="691"/>
            <ac:spMk id="9" creationId="{8826F070-D5B0-4ECB-9256-68CEFEA84977}"/>
          </ac:spMkLst>
        </pc:spChg>
        <pc:spChg chg="mod">
          <ac:chgData name="Nguyen Chi Son" userId="606856d02e9d83ac" providerId="LiveId" clId="{71868D9A-B96F-428E-A575-98D8A1773808}" dt="2022-02-28T12:35:29.336" v="2602" actId="1076"/>
          <ac:spMkLst>
            <pc:docMk/>
            <pc:sldMk cId="470225863" sldId="691"/>
            <ac:spMk id="11" creationId="{72086FFA-A4E4-43D5-877C-B63DBE3E10B8}"/>
          </ac:spMkLst>
        </pc:spChg>
        <pc:spChg chg="add del mod">
          <ac:chgData name="Nguyen Chi Son" userId="606856d02e9d83ac" providerId="LiveId" clId="{71868D9A-B96F-428E-A575-98D8A1773808}" dt="2022-02-28T12:21:11.081" v="649" actId="478"/>
          <ac:spMkLst>
            <pc:docMk/>
            <pc:sldMk cId="470225863" sldId="691"/>
            <ac:spMk id="15" creationId="{B9578E8C-5137-4A5D-B82C-0561A0391FE8}"/>
          </ac:spMkLst>
        </pc:spChg>
        <pc:picChg chg="del">
          <ac:chgData name="Nguyen Chi Son" userId="606856d02e9d83ac" providerId="LiveId" clId="{71868D9A-B96F-428E-A575-98D8A1773808}" dt="2022-02-28T12:15:38.780" v="213" actId="478"/>
          <ac:picMkLst>
            <pc:docMk/>
            <pc:sldMk cId="470225863" sldId="691"/>
            <ac:picMk id="4" creationId="{7EB7A1DA-ADC3-4D55-ACE6-EB1AB9694667}"/>
          </ac:picMkLst>
        </pc:picChg>
        <pc:picChg chg="add del mod">
          <ac:chgData name="Nguyen Chi Son" userId="606856d02e9d83ac" providerId="LiveId" clId="{71868D9A-B96F-428E-A575-98D8A1773808}" dt="2022-02-28T12:18:23.868" v="460" actId="478"/>
          <ac:picMkLst>
            <pc:docMk/>
            <pc:sldMk cId="470225863" sldId="691"/>
            <ac:picMk id="5" creationId="{A73421DF-F0B6-4859-BC84-DED4B876C19B}"/>
          </ac:picMkLst>
        </pc:picChg>
        <pc:picChg chg="del">
          <ac:chgData name="Nguyen Chi Son" userId="606856d02e9d83ac" providerId="LiveId" clId="{71868D9A-B96F-428E-A575-98D8A1773808}" dt="2022-02-28T12:15:39.233" v="214" actId="478"/>
          <ac:picMkLst>
            <pc:docMk/>
            <pc:sldMk cId="470225863" sldId="691"/>
            <ac:picMk id="7" creationId="{B69685B3-442D-4C2C-BC47-BBA225FAF066}"/>
          </ac:picMkLst>
        </pc:picChg>
        <pc:picChg chg="add mod">
          <ac:chgData name="Nguyen Chi Son" userId="606856d02e9d83ac" providerId="LiveId" clId="{71868D9A-B96F-428E-A575-98D8A1773808}" dt="2022-02-28T12:35:22.839" v="2600" actId="1076"/>
          <ac:picMkLst>
            <pc:docMk/>
            <pc:sldMk cId="470225863" sldId="691"/>
            <ac:picMk id="10" creationId="{6460EEBE-9CB4-4540-AB97-AE7CD11815FD}"/>
          </ac:picMkLst>
        </pc:picChg>
        <pc:picChg chg="del">
          <ac:chgData name="Nguyen Chi Son" userId="606856d02e9d83ac" providerId="LiveId" clId="{71868D9A-B96F-428E-A575-98D8A1773808}" dt="2022-02-28T12:15:38.327" v="212" actId="478"/>
          <ac:picMkLst>
            <pc:docMk/>
            <pc:sldMk cId="470225863" sldId="691"/>
            <ac:picMk id="13" creationId="{6E7A1011-0E67-4AA3-B8A1-FBA342BAEBED}"/>
          </ac:picMkLst>
        </pc:picChg>
        <pc:picChg chg="add del mod">
          <ac:chgData name="Nguyen Chi Son" userId="606856d02e9d83ac" providerId="LiveId" clId="{71868D9A-B96F-428E-A575-98D8A1773808}" dt="2022-02-28T12:21:11.081" v="649" actId="478"/>
          <ac:picMkLst>
            <pc:docMk/>
            <pc:sldMk cId="470225863" sldId="691"/>
            <ac:picMk id="14" creationId="{AFD28A0E-FC58-4349-8C3F-FD92725B469E}"/>
          </ac:picMkLst>
        </pc:picChg>
      </pc:sldChg>
      <pc:sldChg chg="delSp modSp mod modAnim">
        <pc:chgData name="Nguyen Chi Son" userId="606856d02e9d83ac" providerId="LiveId" clId="{71868D9A-B96F-428E-A575-98D8A1773808}" dt="2022-02-28T15:45:16.473" v="10511"/>
        <pc:sldMkLst>
          <pc:docMk/>
          <pc:sldMk cId="3964383563" sldId="722"/>
        </pc:sldMkLst>
        <pc:spChg chg="del">
          <ac:chgData name="Nguyen Chi Son" userId="606856d02e9d83ac" providerId="LiveId" clId="{71868D9A-B96F-428E-A575-98D8A1773808}" dt="2022-02-28T12:24:20.262" v="1276" actId="478"/>
          <ac:spMkLst>
            <pc:docMk/>
            <pc:sldMk cId="3964383563" sldId="722"/>
            <ac:spMk id="8" creationId="{E86F1C73-114E-4535-882A-4E6BDD248A96}"/>
          </ac:spMkLst>
        </pc:spChg>
        <pc:spChg chg="del">
          <ac:chgData name="Nguyen Chi Son" userId="606856d02e9d83ac" providerId="LiveId" clId="{71868D9A-B96F-428E-A575-98D8A1773808}" dt="2022-02-28T12:24:20.262" v="1276" actId="478"/>
          <ac:spMkLst>
            <pc:docMk/>
            <pc:sldMk cId="3964383563" sldId="722"/>
            <ac:spMk id="11" creationId="{2DABA96D-F810-408D-BF47-00AB309AACE6}"/>
          </ac:spMkLst>
        </pc:spChg>
        <pc:spChg chg="del">
          <ac:chgData name="Nguyen Chi Son" userId="606856d02e9d83ac" providerId="LiveId" clId="{71868D9A-B96F-428E-A575-98D8A1773808}" dt="2022-02-28T12:24:20.262" v="1276" actId="478"/>
          <ac:spMkLst>
            <pc:docMk/>
            <pc:sldMk cId="3964383563" sldId="722"/>
            <ac:spMk id="12" creationId="{2B7E9FC3-2682-4544-A879-4409F8B8BA41}"/>
          </ac:spMkLst>
        </pc:spChg>
        <pc:spChg chg="mod">
          <ac:chgData name="Nguyen Chi Son" userId="606856d02e9d83ac" providerId="LiveId" clId="{71868D9A-B96F-428E-A575-98D8A1773808}" dt="2022-02-28T12:33:05.235" v="2103" actId="1035"/>
          <ac:spMkLst>
            <pc:docMk/>
            <pc:sldMk cId="3964383563" sldId="722"/>
            <ac:spMk id="14" creationId="{A530074C-9975-4D4F-AC15-005B11433C74}"/>
          </ac:spMkLst>
        </pc:spChg>
        <pc:spChg chg="mod">
          <ac:chgData name="Nguyen Chi Son" userId="606856d02e9d83ac" providerId="LiveId" clId="{71868D9A-B96F-428E-A575-98D8A1773808}" dt="2022-02-28T12:33:05.235" v="2103" actId="1035"/>
          <ac:spMkLst>
            <pc:docMk/>
            <pc:sldMk cId="3964383563" sldId="722"/>
            <ac:spMk id="15" creationId="{EC5263CE-BE2F-44C4-BD89-2666D2873C33}"/>
          </ac:spMkLst>
        </pc:spChg>
        <pc:spChg chg="mod">
          <ac:chgData name="Nguyen Chi Son" userId="606856d02e9d83ac" providerId="LiveId" clId="{71868D9A-B96F-428E-A575-98D8A1773808}" dt="2022-02-28T12:29:34.238" v="1733" actId="20577"/>
          <ac:spMkLst>
            <pc:docMk/>
            <pc:sldMk cId="3964383563" sldId="722"/>
            <ac:spMk id="19" creationId="{9C339D16-68E4-43C4-A62E-D0146138D23B}"/>
          </ac:spMkLst>
        </pc:spChg>
        <pc:picChg chg="del">
          <ac:chgData name="Nguyen Chi Son" userId="606856d02e9d83ac" providerId="LiveId" clId="{71868D9A-B96F-428E-A575-98D8A1773808}" dt="2022-02-28T12:24:20.262" v="1276" actId="478"/>
          <ac:picMkLst>
            <pc:docMk/>
            <pc:sldMk cId="3964383563" sldId="722"/>
            <ac:picMk id="10" creationId="{7667FC2E-E650-4B39-937E-0463DA4243DD}"/>
          </ac:picMkLst>
        </pc:picChg>
      </pc:sldChg>
      <pc:sldChg chg="addSp delSp modSp mod modAnim">
        <pc:chgData name="Nguyen Chi Son" userId="606856d02e9d83ac" providerId="LiveId" clId="{71868D9A-B96F-428E-A575-98D8A1773808}" dt="2022-02-28T15:45:58.488" v="10522"/>
        <pc:sldMkLst>
          <pc:docMk/>
          <pc:sldMk cId="3267194069" sldId="747"/>
        </pc:sldMkLst>
        <pc:spChg chg="mod">
          <ac:chgData name="Nguyen Chi Son" userId="606856d02e9d83ac" providerId="LiveId" clId="{71868D9A-B96F-428E-A575-98D8A1773808}" dt="2022-02-28T12:57:01.880" v="3233" actId="20577"/>
          <ac:spMkLst>
            <pc:docMk/>
            <pc:sldMk cId="3267194069" sldId="747"/>
            <ac:spMk id="2" creationId="{BA8A6260-CA4B-46A9-A06E-C71EE59E6992}"/>
          </ac:spMkLst>
        </pc:spChg>
        <pc:spChg chg="add mod">
          <ac:chgData name="Nguyen Chi Son" userId="606856d02e9d83ac" providerId="LiveId" clId="{71868D9A-B96F-428E-A575-98D8A1773808}" dt="2022-02-28T12:57:54.099" v="3245" actId="1076"/>
          <ac:spMkLst>
            <pc:docMk/>
            <pc:sldMk cId="3267194069" sldId="747"/>
            <ac:spMk id="6" creationId="{88401D78-E8E5-4B33-952F-54CD58F78924}"/>
          </ac:spMkLst>
        </pc:spChg>
        <pc:graphicFrameChg chg="add mod">
          <ac:chgData name="Nguyen Chi Son" userId="606856d02e9d83ac" providerId="LiveId" clId="{71868D9A-B96F-428E-A575-98D8A1773808}" dt="2022-02-28T12:57:44.890" v="3244" actId="1035"/>
          <ac:graphicFrameMkLst>
            <pc:docMk/>
            <pc:sldMk cId="3267194069" sldId="747"/>
            <ac:graphicFrameMk id="7" creationId="{30144405-8259-4B39-A352-80FFBCC3E6B8}"/>
          </ac:graphicFrameMkLst>
        </pc:graphicFrameChg>
        <pc:picChg chg="del">
          <ac:chgData name="Nguyen Chi Son" userId="606856d02e9d83ac" providerId="LiveId" clId="{71868D9A-B96F-428E-A575-98D8A1773808}" dt="2022-02-28T12:50:04.548" v="2739" actId="478"/>
          <ac:picMkLst>
            <pc:docMk/>
            <pc:sldMk cId="3267194069" sldId="747"/>
            <ac:picMk id="4" creationId="{3CBDA1E3-644F-4AE2-87DE-4AD95E99ADB2}"/>
          </ac:picMkLst>
        </pc:picChg>
        <pc:picChg chg="add mod">
          <ac:chgData name="Nguyen Chi Son" userId="606856d02e9d83ac" providerId="LiveId" clId="{71868D9A-B96F-428E-A575-98D8A1773808}" dt="2022-02-28T12:58:18.839" v="3247" actId="1076"/>
          <ac:picMkLst>
            <pc:docMk/>
            <pc:sldMk cId="3267194069" sldId="747"/>
            <ac:picMk id="5" creationId="{6125E139-855A-4BA0-AD2B-A79823DD9B69}"/>
          </ac:picMkLst>
        </pc:picChg>
        <pc:cxnChg chg="add mod">
          <ac:chgData name="Nguyen Chi Son" userId="606856d02e9d83ac" providerId="LiveId" clId="{71868D9A-B96F-428E-A575-98D8A1773808}" dt="2022-02-28T12:58:58.107" v="3266" actId="1037"/>
          <ac:cxnSpMkLst>
            <pc:docMk/>
            <pc:sldMk cId="3267194069" sldId="747"/>
            <ac:cxnSpMk id="8" creationId="{A9572AD9-C560-44DE-8105-0849444B1D89}"/>
          </ac:cxnSpMkLst>
        </pc:cxnChg>
        <pc:cxnChg chg="add mod">
          <ac:chgData name="Nguyen Chi Son" userId="606856d02e9d83ac" providerId="LiveId" clId="{71868D9A-B96F-428E-A575-98D8A1773808}" dt="2022-02-28T12:59:12.231" v="3278" actId="1035"/>
          <ac:cxnSpMkLst>
            <pc:docMk/>
            <pc:sldMk cId="3267194069" sldId="747"/>
            <ac:cxnSpMk id="11" creationId="{9EF2F207-718D-472D-A591-3EAFCF068488}"/>
          </ac:cxnSpMkLst>
        </pc:cxnChg>
        <pc:cxnChg chg="add mod">
          <ac:chgData name="Nguyen Chi Son" userId="606856d02e9d83ac" providerId="LiveId" clId="{71868D9A-B96F-428E-A575-98D8A1773808}" dt="2022-02-28T12:59:27.522" v="3279" actId="571"/>
          <ac:cxnSpMkLst>
            <pc:docMk/>
            <pc:sldMk cId="3267194069" sldId="747"/>
            <ac:cxnSpMk id="15" creationId="{C68A5BEC-7557-45E3-8FEE-F61AD751AC76}"/>
          </ac:cxnSpMkLst>
        </pc:cxnChg>
      </pc:sldChg>
      <pc:sldChg chg="del">
        <pc:chgData name="Nguyen Chi Son" userId="606856d02e9d83ac" providerId="LiveId" clId="{71868D9A-B96F-428E-A575-98D8A1773808}" dt="2022-02-28T12:24:15.309" v="1275" actId="47"/>
        <pc:sldMkLst>
          <pc:docMk/>
          <pc:sldMk cId="1335251601" sldId="749"/>
        </pc:sldMkLst>
      </pc:sldChg>
      <pc:sldChg chg="modSp mod">
        <pc:chgData name="Nguyen Chi Son" userId="606856d02e9d83ac" providerId="LiveId" clId="{71868D9A-B96F-428E-A575-98D8A1773808}" dt="2022-02-28T13:02:47.082" v="3791" actId="20577"/>
        <pc:sldMkLst>
          <pc:docMk/>
          <pc:sldMk cId="3650864165" sldId="750"/>
        </pc:sldMkLst>
        <pc:spChg chg="mod">
          <ac:chgData name="Nguyen Chi Son" userId="606856d02e9d83ac" providerId="LiveId" clId="{71868D9A-B96F-428E-A575-98D8A1773808}" dt="2022-02-28T13:02:47.082" v="3791" actId="20577"/>
          <ac:spMkLst>
            <pc:docMk/>
            <pc:sldMk cId="3650864165" sldId="750"/>
            <ac:spMk id="2" creationId="{DAF08EC2-5D0D-48D9-855C-A59C0E5ED55B}"/>
          </ac:spMkLst>
        </pc:spChg>
      </pc:sldChg>
      <pc:sldChg chg="addSp delSp modSp mod">
        <pc:chgData name="Nguyen Chi Son" userId="606856d02e9d83ac" providerId="LiveId" clId="{71868D9A-B96F-428E-A575-98D8A1773808}" dt="2022-02-28T13:47:53.740" v="4323" actId="14100"/>
        <pc:sldMkLst>
          <pc:docMk/>
          <pc:sldMk cId="3436966872" sldId="751"/>
        </pc:sldMkLst>
        <pc:spChg chg="mod">
          <ac:chgData name="Nguyen Chi Son" userId="606856d02e9d83ac" providerId="LiveId" clId="{71868D9A-B96F-428E-A575-98D8A1773808}" dt="2022-02-28T13:03:50.747" v="3816" actId="20577"/>
          <ac:spMkLst>
            <pc:docMk/>
            <pc:sldMk cId="3436966872" sldId="751"/>
            <ac:spMk id="2" creationId="{BA8A6260-CA4B-46A9-A06E-C71EE59E6992}"/>
          </ac:spMkLst>
        </pc:spChg>
        <pc:spChg chg="mod">
          <ac:chgData name="Nguyen Chi Son" userId="606856d02e9d83ac" providerId="LiveId" clId="{71868D9A-B96F-428E-A575-98D8A1773808}" dt="2022-02-28T13:47:53.740" v="4323" actId="14100"/>
          <ac:spMkLst>
            <pc:docMk/>
            <pc:sldMk cId="3436966872" sldId="751"/>
            <ac:spMk id="5" creationId="{5FCB6675-D220-43C6-AA0B-F5516442E11D}"/>
          </ac:spMkLst>
        </pc:spChg>
        <pc:picChg chg="add mod modCrop">
          <ac:chgData name="Nguyen Chi Son" userId="606856d02e9d83ac" providerId="LiveId" clId="{71868D9A-B96F-428E-A575-98D8A1773808}" dt="2022-02-28T13:47:31.086" v="4306" actId="1076"/>
          <ac:picMkLst>
            <pc:docMk/>
            <pc:sldMk cId="3436966872" sldId="751"/>
            <ac:picMk id="4" creationId="{0151BF90-08BD-4CC0-A842-7CA08B416050}"/>
          </ac:picMkLst>
        </pc:picChg>
        <pc:picChg chg="del">
          <ac:chgData name="Nguyen Chi Son" userId="606856d02e9d83ac" providerId="LiveId" clId="{71868D9A-B96F-428E-A575-98D8A1773808}" dt="2022-02-28T13:02:50.459" v="3792" actId="478"/>
          <ac:picMkLst>
            <pc:docMk/>
            <pc:sldMk cId="3436966872" sldId="751"/>
            <ac:picMk id="6" creationId="{D0BDBCB4-707C-43CE-931D-64180D957F7B}"/>
          </ac:picMkLst>
        </pc:picChg>
        <pc:picChg chg="del">
          <ac:chgData name="Nguyen Chi Son" userId="606856d02e9d83ac" providerId="LiveId" clId="{71868D9A-B96F-428E-A575-98D8A1773808}" dt="2022-02-28T13:02:50.850" v="3793" actId="478"/>
          <ac:picMkLst>
            <pc:docMk/>
            <pc:sldMk cId="3436966872" sldId="751"/>
            <ac:picMk id="3074" creationId="{A1C279AF-79C4-4051-B123-E9D2732A0C21}"/>
          </ac:picMkLst>
        </pc:picChg>
      </pc:sldChg>
      <pc:sldChg chg="del">
        <pc:chgData name="Nguyen Chi Son" userId="606856d02e9d83ac" providerId="LiveId" clId="{71868D9A-B96F-428E-A575-98D8A1773808}" dt="2022-02-28T14:02:32.892" v="6100" actId="47"/>
        <pc:sldMkLst>
          <pc:docMk/>
          <pc:sldMk cId="2207813376" sldId="752"/>
        </pc:sldMkLst>
      </pc:sldChg>
      <pc:sldChg chg="del">
        <pc:chgData name="Nguyen Chi Son" userId="606856d02e9d83ac" providerId="LiveId" clId="{71868D9A-B96F-428E-A575-98D8A1773808}" dt="2022-02-28T13:49:30.441" v="4324" actId="47"/>
        <pc:sldMkLst>
          <pc:docMk/>
          <pc:sldMk cId="1058621928" sldId="753"/>
        </pc:sldMkLst>
      </pc:sldChg>
      <pc:sldChg chg="modSp del">
        <pc:chgData name="Nguyen Chi Son" userId="606856d02e9d83ac" providerId="LiveId" clId="{71868D9A-B96F-428E-A575-98D8A1773808}" dt="2022-02-28T13:50:14.229" v="4500" actId="47"/>
        <pc:sldMkLst>
          <pc:docMk/>
          <pc:sldMk cId="709018180" sldId="754"/>
        </pc:sldMkLst>
        <pc:spChg chg="mod">
          <ac:chgData name="Nguyen Chi Son" userId="606856d02e9d83ac" providerId="LiveId" clId="{71868D9A-B96F-428E-A575-98D8A1773808}" dt="2022-02-28T13:50:06.405" v="4498" actId="20577"/>
          <ac:spMkLst>
            <pc:docMk/>
            <pc:sldMk cId="709018180" sldId="754"/>
            <ac:spMk id="19" creationId="{9C339D16-68E4-43C4-A62E-D0146138D23B}"/>
          </ac:spMkLst>
        </pc:spChg>
      </pc:sldChg>
      <pc:sldChg chg="del">
        <pc:chgData name="Nguyen Chi Son" userId="606856d02e9d83ac" providerId="LiveId" clId="{71868D9A-B96F-428E-A575-98D8A1773808}" dt="2022-02-28T14:02:32.892" v="6100" actId="47"/>
        <pc:sldMkLst>
          <pc:docMk/>
          <pc:sldMk cId="2854865858" sldId="755"/>
        </pc:sldMkLst>
      </pc:sldChg>
      <pc:sldChg chg="del">
        <pc:chgData name="Nguyen Chi Son" userId="606856d02e9d83ac" providerId="LiveId" clId="{71868D9A-B96F-428E-A575-98D8A1773808}" dt="2022-02-28T14:02:32.892" v="6100" actId="47"/>
        <pc:sldMkLst>
          <pc:docMk/>
          <pc:sldMk cId="3015010201" sldId="756"/>
        </pc:sldMkLst>
      </pc:sldChg>
      <pc:sldChg chg="del">
        <pc:chgData name="Nguyen Chi Son" userId="606856d02e9d83ac" providerId="LiveId" clId="{71868D9A-B96F-428E-A575-98D8A1773808}" dt="2022-02-28T14:02:32.892" v="6100" actId="47"/>
        <pc:sldMkLst>
          <pc:docMk/>
          <pc:sldMk cId="4140275113" sldId="757"/>
        </pc:sldMkLst>
      </pc:sldChg>
      <pc:sldChg chg="del">
        <pc:chgData name="Nguyen Chi Son" userId="606856d02e9d83ac" providerId="LiveId" clId="{71868D9A-B96F-428E-A575-98D8A1773808}" dt="2022-02-28T14:02:32.892" v="6100" actId="47"/>
        <pc:sldMkLst>
          <pc:docMk/>
          <pc:sldMk cId="3136042662" sldId="758"/>
        </pc:sldMkLst>
      </pc:sldChg>
      <pc:sldChg chg="del">
        <pc:chgData name="Nguyen Chi Son" userId="606856d02e9d83ac" providerId="LiveId" clId="{71868D9A-B96F-428E-A575-98D8A1773808}" dt="2022-02-28T14:02:32.892" v="6100" actId="47"/>
        <pc:sldMkLst>
          <pc:docMk/>
          <pc:sldMk cId="1870878217" sldId="759"/>
        </pc:sldMkLst>
      </pc:sldChg>
      <pc:sldChg chg="modSp mod">
        <pc:chgData name="Nguyen Chi Son" userId="606856d02e9d83ac" providerId="LiveId" clId="{71868D9A-B96F-428E-A575-98D8A1773808}" dt="2022-02-28T14:02:38.686" v="6158" actId="20577"/>
        <pc:sldMkLst>
          <pc:docMk/>
          <pc:sldMk cId="3920108429" sldId="760"/>
        </pc:sldMkLst>
        <pc:spChg chg="mod">
          <ac:chgData name="Nguyen Chi Son" userId="606856d02e9d83ac" providerId="LiveId" clId="{71868D9A-B96F-428E-A575-98D8A1773808}" dt="2022-02-28T14:02:38.686" v="6158" actId="20577"/>
          <ac:spMkLst>
            <pc:docMk/>
            <pc:sldMk cId="3920108429" sldId="760"/>
            <ac:spMk id="2" creationId="{DAF08EC2-5D0D-48D9-855C-A59C0E5ED55B}"/>
          </ac:spMkLst>
        </pc:spChg>
      </pc:sldChg>
      <pc:sldChg chg="addSp delSp modSp mod delAnim modAnim">
        <pc:chgData name="Nguyen Chi Son" userId="606856d02e9d83ac" providerId="LiveId" clId="{71868D9A-B96F-428E-A575-98D8A1773808}" dt="2022-02-28T15:47:01.939" v="10548" actId="1076"/>
        <pc:sldMkLst>
          <pc:docMk/>
          <pc:sldMk cId="2383046546" sldId="761"/>
        </pc:sldMkLst>
        <pc:spChg chg="mod">
          <ac:chgData name="Nguyen Chi Son" userId="606856d02e9d83ac" providerId="LiveId" clId="{71868D9A-B96F-428E-A575-98D8A1773808}" dt="2022-02-28T14:03:22.899" v="6329" actId="20577"/>
          <ac:spMkLst>
            <pc:docMk/>
            <pc:sldMk cId="2383046546" sldId="761"/>
            <ac:spMk id="2" creationId="{BA8A6260-CA4B-46A9-A06E-C71EE59E6992}"/>
          </ac:spMkLst>
        </pc:spChg>
        <pc:spChg chg="mod">
          <ac:chgData name="Nguyen Chi Son" userId="606856d02e9d83ac" providerId="LiveId" clId="{71868D9A-B96F-428E-A575-98D8A1773808}" dt="2022-02-28T14:20:58.710" v="6497" actId="1076"/>
          <ac:spMkLst>
            <pc:docMk/>
            <pc:sldMk cId="2383046546" sldId="761"/>
            <ac:spMk id="7" creationId="{29173375-2B80-44C2-B311-A0CEA888BCFE}"/>
          </ac:spMkLst>
        </pc:spChg>
        <pc:spChg chg="add mod">
          <ac:chgData name="Nguyen Chi Son" userId="606856d02e9d83ac" providerId="LiveId" clId="{71868D9A-B96F-428E-A575-98D8A1773808}" dt="2022-02-28T14:21:27.928" v="6528" actId="1076"/>
          <ac:spMkLst>
            <pc:docMk/>
            <pc:sldMk cId="2383046546" sldId="761"/>
            <ac:spMk id="32" creationId="{E2D9150E-FABA-40EC-BC1A-676203E427EA}"/>
          </ac:spMkLst>
        </pc:spChg>
        <pc:spChg chg="add del mod">
          <ac:chgData name="Nguyen Chi Son" userId="606856d02e9d83ac" providerId="LiveId" clId="{71868D9A-B96F-428E-A575-98D8A1773808}" dt="2022-02-28T14:21:37.818" v="6531" actId="478"/>
          <ac:spMkLst>
            <pc:docMk/>
            <pc:sldMk cId="2383046546" sldId="761"/>
            <ac:spMk id="33" creationId="{2182E8CD-8F5D-4D32-A7F7-DB0A2ADF0DB4}"/>
          </ac:spMkLst>
        </pc:spChg>
        <pc:spChg chg="add mod">
          <ac:chgData name="Nguyen Chi Son" userId="606856d02e9d83ac" providerId="LiveId" clId="{71868D9A-B96F-428E-A575-98D8A1773808}" dt="2022-02-28T14:41:35.679" v="7465" actId="1076"/>
          <ac:spMkLst>
            <pc:docMk/>
            <pc:sldMk cId="2383046546" sldId="761"/>
            <ac:spMk id="35" creationId="{D5E0FFE8-2929-4B3D-A81D-C9CBC30FDC35}"/>
          </ac:spMkLst>
        </pc:spChg>
        <pc:spChg chg="add mod">
          <ac:chgData name="Nguyen Chi Son" userId="606856d02e9d83ac" providerId="LiveId" clId="{71868D9A-B96F-428E-A575-98D8A1773808}" dt="2022-02-28T14:41:39.210" v="7466" actId="1076"/>
          <ac:spMkLst>
            <pc:docMk/>
            <pc:sldMk cId="2383046546" sldId="761"/>
            <ac:spMk id="36" creationId="{F8E89F25-3C80-42AB-B129-D4076AE9D9A1}"/>
          </ac:spMkLst>
        </pc:spChg>
        <pc:spChg chg="add mod">
          <ac:chgData name="Nguyen Chi Son" userId="606856d02e9d83ac" providerId="LiveId" clId="{71868D9A-B96F-428E-A575-98D8A1773808}" dt="2022-02-28T15:46:57.361" v="10546" actId="1036"/>
          <ac:spMkLst>
            <pc:docMk/>
            <pc:sldMk cId="2383046546" sldId="761"/>
            <ac:spMk id="37" creationId="{B46EFD11-8D6E-42A3-86FB-7C6138C81450}"/>
          </ac:spMkLst>
        </pc:spChg>
        <pc:graphicFrameChg chg="add mod">
          <ac:chgData name="Nguyen Chi Son" userId="606856d02e9d83ac" providerId="LiveId" clId="{71868D9A-B96F-428E-A575-98D8A1773808}" dt="2022-02-28T14:20:43.586" v="6476" actId="1076"/>
          <ac:graphicFrameMkLst>
            <pc:docMk/>
            <pc:sldMk cId="2383046546" sldId="761"/>
            <ac:graphicFrameMk id="11" creationId="{29B1A0EA-0737-4E3D-8BD4-682A88A1B0F2}"/>
          </ac:graphicFrameMkLst>
        </pc:graphicFrameChg>
        <pc:graphicFrameChg chg="add mod">
          <ac:chgData name="Nguyen Chi Son" userId="606856d02e9d83ac" providerId="LiveId" clId="{71868D9A-B96F-428E-A575-98D8A1773808}" dt="2022-02-28T14:20:43.586" v="6476" actId="1076"/>
          <ac:graphicFrameMkLst>
            <pc:docMk/>
            <pc:sldMk cId="2383046546" sldId="761"/>
            <ac:graphicFrameMk id="12" creationId="{82E86795-DC76-49CF-8B99-4E347E0C5C11}"/>
          </ac:graphicFrameMkLst>
        </pc:graphicFrameChg>
        <pc:graphicFrameChg chg="add mod">
          <ac:chgData name="Nguyen Chi Son" userId="606856d02e9d83ac" providerId="LiveId" clId="{71868D9A-B96F-428E-A575-98D8A1773808}" dt="2022-02-28T14:20:43.586" v="6476" actId="1076"/>
          <ac:graphicFrameMkLst>
            <pc:docMk/>
            <pc:sldMk cId="2383046546" sldId="761"/>
            <ac:graphicFrameMk id="13" creationId="{BD9E950E-ED3A-4915-A7E7-FA6E6602B361}"/>
          </ac:graphicFrameMkLst>
        </pc:graphicFrameChg>
        <pc:graphicFrameChg chg="add del mod">
          <ac:chgData name="Nguyen Chi Son" userId="606856d02e9d83ac" providerId="LiveId" clId="{71868D9A-B96F-428E-A575-98D8A1773808}" dt="2022-02-28T14:19:07.667" v="6422" actId="478"/>
          <ac:graphicFrameMkLst>
            <pc:docMk/>
            <pc:sldMk cId="2383046546" sldId="761"/>
            <ac:graphicFrameMk id="17" creationId="{0C5E325A-1257-42DC-BC7D-B19399464572}"/>
          </ac:graphicFrameMkLst>
        </pc:graphicFrameChg>
        <pc:graphicFrameChg chg="add del mod">
          <ac:chgData name="Nguyen Chi Son" userId="606856d02e9d83ac" providerId="LiveId" clId="{71868D9A-B96F-428E-A575-98D8A1773808}" dt="2022-02-28T14:19:05.652" v="6421" actId="478"/>
          <ac:graphicFrameMkLst>
            <pc:docMk/>
            <pc:sldMk cId="2383046546" sldId="761"/>
            <ac:graphicFrameMk id="18" creationId="{950E0E35-22F4-44DD-9A5E-7889723AA9F0}"/>
          </ac:graphicFrameMkLst>
        </pc:graphicFrameChg>
        <pc:graphicFrameChg chg="add mod">
          <ac:chgData name="Nguyen Chi Son" userId="606856d02e9d83ac" providerId="LiveId" clId="{71868D9A-B96F-428E-A575-98D8A1773808}" dt="2022-02-28T14:20:39.617" v="6475" actId="1076"/>
          <ac:graphicFrameMkLst>
            <pc:docMk/>
            <pc:sldMk cId="2383046546" sldId="761"/>
            <ac:graphicFrameMk id="19" creationId="{08A802AE-9D51-4AF7-8F90-5E6D00E46E35}"/>
          </ac:graphicFrameMkLst>
        </pc:graphicFrameChg>
        <pc:graphicFrameChg chg="add mod">
          <ac:chgData name="Nguyen Chi Son" userId="606856d02e9d83ac" providerId="LiveId" clId="{71868D9A-B96F-428E-A575-98D8A1773808}" dt="2022-02-28T14:20:39.617" v="6475" actId="1076"/>
          <ac:graphicFrameMkLst>
            <pc:docMk/>
            <pc:sldMk cId="2383046546" sldId="761"/>
            <ac:graphicFrameMk id="22" creationId="{1C73BF65-5EEA-4CA6-80EE-3AD4C391E67D}"/>
          </ac:graphicFrameMkLst>
        </pc:graphicFrameChg>
        <pc:graphicFrameChg chg="add mod">
          <ac:chgData name="Nguyen Chi Son" userId="606856d02e9d83ac" providerId="LiveId" clId="{71868D9A-B96F-428E-A575-98D8A1773808}" dt="2022-02-28T14:20:39.617" v="6475" actId="1076"/>
          <ac:graphicFrameMkLst>
            <pc:docMk/>
            <pc:sldMk cId="2383046546" sldId="761"/>
            <ac:graphicFrameMk id="23" creationId="{3E80A017-660A-4474-9B03-04B465762B54}"/>
          </ac:graphicFrameMkLst>
        </pc:graphicFrameChg>
        <pc:graphicFrameChg chg="add mod">
          <ac:chgData name="Nguyen Chi Son" userId="606856d02e9d83ac" providerId="LiveId" clId="{71868D9A-B96F-428E-A575-98D8A1773808}" dt="2022-02-28T15:46:59.252" v="10547" actId="1076"/>
          <ac:graphicFrameMkLst>
            <pc:docMk/>
            <pc:sldMk cId="2383046546" sldId="761"/>
            <ac:graphicFrameMk id="26" creationId="{C6AE4851-2139-4111-BDB8-8DAD347BF466}"/>
          </ac:graphicFrameMkLst>
        </pc:graphicFrameChg>
        <pc:graphicFrameChg chg="add mod">
          <ac:chgData name="Nguyen Chi Son" userId="606856d02e9d83ac" providerId="LiveId" clId="{71868D9A-B96F-428E-A575-98D8A1773808}" dt="2022-02-28T15:46:57.361" v="10546" actId="1036"/>
          <ac:graphicFrameMkLst>
            <pc:docMk/>
            <pc:sldMk cId="2383046546" sldId="761"/>
            <ac:graphicFrameMk id="28" creationId="{D1135F64-BE36-4A83-B54C-7DEE19E0A556}"/>
          </ac:graphicFrameMkLst>
        </pc:graphicFrameChg>
        <pc:graphicFrameChg chg="add mod">
          <ac:chgData name="Nguyen Chi Son" userId="606856d02e9d83ac" providerId="LiveId" clId="{71868D9A-B96F-428E-A575-98D8A1773808}" dt="2022-02-28T15:47:01.939" v="10548" actId="1076"/>
          <ac:graphicFrameMkLst>
            <pc:docMk/>
            <pc:sldMk cId="2383046546" sldId="761"/>
            <ac:graphicFrameMk id="29" creationId="{D2DB1092-2ECD-4FDA-8C73-3A800611614A}"/>
          </ac:graphicFrameMkLst>
        </pc:graphicFrameChg>
        <pc:graphicFrameChg chg="add mod">
          <ac:chgData name="Nguyen Chi Son" userId="606856d02e9d83ac" providerId="LiveId" clId="{71868D9A-B96F-428E-A575-98D8A1773808}" dt="2022-02-28T15:46:57.361" v="10546" actId="1036"/>
          <ac:graphicFrameMkLst>
            <pc:docMk/>
            <pc:sldMk cId="2383046546" sldId="761"/>
            <ac:graphicFrameMk id="34" creationId="{78D18222-587A-4CD7-BD61-7FD99CACADC5}"/>
          </ac:graphicFrameMkLst>
        </pc:graphicFrameChg>
        <pc:picChg chg="del">
          <ac:chgData name="Nguyen Chi Son" userId="606856d02e9d83ac" providerId="LiveId" clId="{71868D9A-B96F-428E-A575-98D8A1773808}" dt="2022-02-28T14:02:41.797" v="6159" actId="478"/>
          <ac:picMkLst>
            <pc:docMk/>
            <pc:sldMk cId="2383046546" sldId="761"/>
            <ac:picMk id="4" creationId="{5AC4D369-5BB2-45EC-89EA-745A6D8AA132}"/>
          </ac:picMkLst>
        </pc:picChg>
        <pc:picChg chg="del">
          <ac:chgData name="Nguyen Chi Son" userId="606856d02e9d83ac" providerId="LiveId" clId="{71868D9A-B96F-428E-A575-98D8A1773808}" dt="2022-02-28T14:02:42.203" v="6160" actId="478"/>
          <ac:picMkLst>
            <pc:docMk/>
            <pc:sldMk cId="2383046546" sldId="761"/>
            <ac:picMk id="8" creationId="{2587AFAF-3D32-4E7E-BDF7-BBC34451D971}"/>
          </ac:picMkLst>
        </pc:picChg>
        <pc:cxnChg chg="add mod">
          <ac:chgData name="Nguyen Chi Son" userId="606856d02e9d83ac" providerId="LiveId" clId="{71868D9A-B96F-428E-A575-98D8A1773808}" dt="2022-02-28T14:20:43.586" v="6476" actId="1076"/>
          <ac:cxnSpMkLst>
            <pc:docMk/>
            <pc:sldMk cId="2383046546" sldId="761"/>
            <ac:cxnSpMk id="6" creationId="{436474C8-15FD-4488-995E-B03073955089}"/>
          </ac:cxnSpMkLst>
        </pc:cxnChg>
        <pc:cxnChg chg="add mod">
          <ac:chgData name="Nguyen Chi Son" userId="606856d02e9d83ac" providerId="LiveId" clId="{71868D9A-B96F-428E-A575-98D8A1773808}" dt="2022-02-28T14:20:43.586" v="6476" actId="1076"/>
          <ac:cxnSpMkLst>
            <pc:docMk/>
            <pc:sldMk cId="2383046546" sldId="761"/>
            <ac:cxnSpMk id="9" creationId="{482FF857-41BB-44C7-8596-42814F692433}"/>
          </ac:cxnSpMkLst>
        </pc:cxnChg>
        <pc:cxnChg chg="add mod">
          <ac:chgData name="Nguyen Chi Son" userId="606856d02e9d83ac" providerId="LiveId" clId="{71868D9A-B96F-428E-A575-98D8A1773808}" dt="2022-02-28T14:20:43.586" v="6476" actId="1076"/>
          <ac:cxnSpMkLst>
            <pc:docMk/>
            <pc:sldMk cId="2383046546" sldId="761"/>
            <ac:cxnSpMk id="14" creationId="{C0653C0A-8146-49E1-822A-272420FBA5CF}"/>
          </ac:cxnSpMkLst>
        </pc:cxnChg>
        <pc:cxnChg chg="add mod">
          <ac:chgData name="Nguyen Chi Son" userId="606856d02e9d83ac" providerId="LiveId" clId="{71868D9A-B96F-428E-A575-98D8A1773808}" dt="2022-02-28T14:20:39.617" v="6475" actId="1076"/>
          <ac:cxnSpMkLst>
            <pc:docMk/>
            <pc:sldMk cId="2383046546" sldId="761"/>
            <ac:cxnSpMk id="15" creationId="{07CB4F44-10A1-4BB9-904D-7784A2668594}"/>
          </ac:cxnSpMkLst>
        </pc:cxnChg>
        <pc:cxnChg chg="add mod">
          <ac:chgData name="Nguyen Chi Son" userId="606856d02e9d83ac" providerId="LiveId" clId="{71868D9A-B96F-428E-A575-98D8A1773808}" dt="2022-02-28T14:20:39.617" v="6475" actId="1076"/>
          <ac:cxnSpMkLst>
            <pc:docMk/>
            <pc:sldMk cId="2383046546" sldId="761"/>
            <ac:cxnSpMk id="16" creationId="{54EE2D80-25EA-4E27-A15F-1065ABAFE076}"/>
          </ac:cxnSpMkLst>
        </pc:cxnChg>
        <pc:cxnChg chg="add mod">
          <ac:chgData name="Nguyen Chi Son" userId="606856d02e9d83ac" providerId="LiveId" clId="{71868D9A-B96F-428E-A575-98D8A1773808}" dt="2022-02-28T14:20:39.617" v="6475" actId="1076"/>
          <ac:cxnSpMkLst>
            <pc:docMk/>
            <pc:sldMk cId="2383046546" sldId="761"/>
            <ac:cxnSpMk id="20" creationId="{296DD4CB-037E-4259-9A24-62FB36E82BE1}"/>
          </ac:cxnSpMkLst>
        </pc:cxnChg>
        <pc:cxnChg chg="add mod">
          <ac:chgData name="Nguyen Chi Son" userId="606856d02e9d83ac" providerId="LiveId" clId="{71868D9A-B96F-428E-A575-98D8A1773808}" dt="2022-02-28T15:46:57.361" v="10546" actId="1036"/>
          <ac:cxnSpMkLst>
            <pc:docMk/>
            <pc:sldMk cId="2383046546" sldId="761"/>
            <ac:cxnSpMk id="24" creationId="{FBCB7973-3BEA-4294-8CF0-28FEEE3E2179}"/>
          </ac:cxnSpMkLst>
        </pc:cxnChg>
        <pc:cxnChg chg="add mod">
          <ac:chgData name="Nguyen Chi Son" userId="606856d02e9d83ac" providerId="LiveId" clId="{71868D9A-B96F-428E-A575-98D8A1773808}" dt="2022-02-28T15:46:57.361" v="10546" actId="1036"/>
          <ac:cxnSpMkLst>
            <pc:docMk/>
            <pc:sldMk cId="2383046546" sldId="761"/>
            <ac:cxnSpMk id="25" creationId="{1BDEDB7E-FE60-487D-9FD9-92EAB3E3225E}"/>
          </ac:cxnSpMkLst>
        </pc:cxnChg>
        <pc:cxnChg chg="add mod">
          <ac:chgData name="Nguyen Chi Son" userId="606856d02e9d83ac" providerId="LiveId" clId="{71868D9A-B96F-428E-A575-98D8A1773808}" dt="2022-02-28T15:46:57.361" v="10546" actId="1036"/>
          <ac:cxnSpMkLst>
            <pc:docMk/>
            <pc:sldMk cId="2383046546" sldId="761"/>
            <ac:cxnSpMk id="27" creationId="{B34C57E5-EF0B-4F2D-9974-28F4136CA3BC}"/>
          </ac:cxnSpMkLst>
        </pc:cxnChg>
      </pc:sldChg>
      <pc:sldChg chg="del">
        <pc:chgData name="Nguyen Chi Son" userId="606856d02e9d83ac" providerId="LiveId" clId="{71868D9A-B96F-428E-A575-98D8A1773808}" dt="2022-02-28T14:48:08.969" v="8090" actId="47"/>
        <pc:sldMkLst>
          <pc:docMk/>
          <pc:sldMk cId="469802586" sldId="762"/>
        </pc:sldMkLst>
      </pc:sldChg>
      <pc:sldChg chg="del">
        <pc:chgData name="Nguyen Chi Son" userId="606856d02e9d83ac" providerId="LiveId" clId="{71868D9A-B96F-428E-A575-98D8A1773808}" dt="2022-02-28T14:48:08.969" v="8090" actId="47"/>
        <pc:sldMkLst>
          <pc:docMk/>
          <pc:sldMk cId="1300236136" sldId="763"/>
        </pc:sldMkLst>
      </pc:sldChg>
      <pc:sldChg chg="del">
        <pc:chgData name="Nguyen Chi Son" userId="606856d02e9d83ac" providerId="LiveId" clId="{71868D9A-B96F-428E-A575-98D8A1773808}" dt="2022-02-28T14:48:08.969" v="8090" actId="47"/>
        <pc:sldMkLst>
          <pc:docMk/>
          <pc:sldMk cId="1998499092" sldId="764"/>
        </pc:sldMkLst>
      </pc:sldChg>
      <pc:sldChg chg="del">
        <pc:chgData name="Nguyen Chi Son" userId="606856d02e9d83ac" providerId="LiveId" clId="{71868D9A-B96F-428E-A575-98D8A1773808}" dt="2022-02-28T14:48:08.969" v="8090" actId="47"/>
        <pc:sldMkLst>
          <pc:docMk/>
          <pc:sldMk cId="2536392238" sldId="765"/>
        </pc:sldMkLst>
      </pc:sldChg>
      <pc:sldChg chg="addSp delSp modSp add mod">
        <pc:chgData name="Nguyen Chi Son" userId="606856d02e9d83ac" providerId="LiveId" clId="{71868D9A-B96F-428E-A575-98D8A1773808}" dt="2022-02-28T12:36:03.246" v="2613" actId="1076"/>
        <pc:sldMkLst>
          <pc:docMk/>
          <pc:sldMk cId="2451759916" sldId="766"/>
        </pc:sldMkLst>
        <pc:spChg chg="mod">
          <ac:chgData name="Nguyen Chi Son" userId="606856d02e9d83ac" providerId="LiveId" clId="{71868D9A-B96F-428E-A575-98D8A1773808}" dt="2022-02-28T12:21:56.533" v="1009" actId="5793"/>
          <ac:spMkLst>
            <pc:docMk/>
            <pc:sldMk cId="2451759916" sldId="766"/>
            <ac:spMk id="2" creationId="{BA8A6260-CA4B-46A9-A06E-C71EE59E6992}"/>
          </ac:spMkLst>
        </pc:spChg>
        <pc:spChg chg="add mod">
          <ac:chgData name="Nguyen Chi Son" userId="606856d02e9d83ac" providerId="LiveId" clId="{71868D9A-B96F-428E-A575-98D8A1773808}" dt="2022-02-28T12:36:03.246" v="2613" actId="1076"/>
          <ac:spMkLst>
            <pc:docMk/>
            <pc:sldMk cId="2451759916" sldId="766"/>
            <ac:spMk id="7" creationId="{0CC00E93-BB17-4E55-85EE-79018D3027F6}"/>
          </ac:spMkLst>
        </pc:spChg>
        <pc:spChg chg="del">
          <ac:chgData name="Nguyen Chi Son" userId="606856d02e9d83ac" providerId="LiveId" clId="{71868D9A-B96F-428E-A575-98D8A1773808}" dt="2022-02-28T12:21:13.628" v="650" actId="478"/>
          <ac:spMkLst>
            <pc:docMk/>
            <pc:sldMk cId="2451759916" sldId="766"/>
            <ac:spMk id="11" creationId="{72086FFA-A4E4-43D5-877C-B63DBE3E10B8}"/>
          </ac:spMkLst>
        </pc:spChg>
        <pc:spChg chg="mod">
          <ac:chgData name="Nguyen Chi Son" userId="606856d02e9d83ac" providerId="LiveId" clId="{71868D9A-B96F-428E-A575-98D8A1773808}" dt="2022-02-28T12:36:03.246" v="2613" actId="1076"/>
          <ac:spMkLst>
            <pc:docMk/>
            <pc:sldMk cId="2451759916" sldId="766"/>
            <ac:spMk id="15" creationId="{B9578E8C-5137-4A5D-B82C-0561A0391FE8}"/>
          </ac:spMkLst>
        </pc:spChg>
        <pc:picChg chg="del">
          <ac:chgData name="Nguyen Chi Son" userId="606856d02e9d83ac" providerId="LiveId" clId="{71868D9A-B96F-428E-A575-98D8A1773808}" dt="2022-02-28T12:21:13.628" v="650" actId="478"/>
          <ac:picMkLst>
            <pc:docMk/>
            <pc:sldMk cId="2451759916" sldId="766"/>
            <ac:picMk id="10" creationId="{6460EEBE-9CB4-4540-AB97-AE7CD11815FD}"/>
          </ac:picMkLst>
        </pc:picChg>
        <pc:picChg chg="mod">
          <ac:chgData name="Nguyen Chi Son" userId="606856d02e9d83ac" providerId="LiveId" clId="{71868D9A-B96F-428E-A575-98D8A1773808}" dt="2022-02-28T12:36:03.246" v="2613" actId="1076"/>
          <ac:picMkLst>
            <pc:docMk/>
            <pc:sldMk cId="2451759916" sldId="766"/>
            <ac:picMk id="14" creationId="{AFD28A0E-FC58-4349-8C3F-FD92725B469E}"/>
          </ac:picMkLst>
        </pc:picChg>
      </pc:sldChg>
      <pc:sldChg chg="addSp delSp modSp add mod modAnim">
        <pc:chgData name="Nguyen Chi Son" userId="606856d02e9d83ac" providerId="LiveId" clId="{71868D9A-B96F-428E-A575-98D8A1773808}" dt="2022-02-28T15:45:49.317" v="10520"/>
        <pc:sldMkLst>
          <pc:docMk/>
          <pc:sldMk cId="2195649593" sldId="767"/>
        </pc:sldMkLst>
        <pc:spChg chg="add mod">
          <ac:chgData name="Nguyen Chi Son" userId="606856d02e9d83ac" providerId="LiveId" clId="{71868D9A-B96F-428E-A575-98D8A1773808}" dt="2022-02-28T12:49:22.203" v="2671" actId="207"/>
          <ac:spMkLst>
            <pc:docMk/>
            <pc:sldMk cId="2195649593" sldId="767"/>
            <ac:spMk id="13" creationId="{9D602503-7834-4569-82C0-493C7E65406D}"/>
          </ac:spMkLst>
        </pc:spChg>
        <pc:spChg chg="mod">
          <ac:chgData name="Nguyen Chi Son" userId="606856d02e9d83ac" providerId="LiveId" clId="{71868D9A-B96F-428E-A575-98D8A1773808}" dt="2022-02-28T12:49:45.453" v="2703" actId="1035"/>
          <ac:spMkLst>
            <pc:docMk/>
            <pc:sldMk cId="2195649593" sldId="767"/>
            <ac:spMk id="14" creationId="{A530074C-9975-4D4F-AC15-005B11433C74}"/>
          </ac:spMkLst>
        </pc:spChg>
        <pc:spChg chg="mod">
          <ac:chgData name="Nguyen Chi Son" userId="606856d02e9d83ac" providerId="LiveId" clId="{71868D9A-B96F-428E-A575-98D8A1773808}" dt="2022-02-28T12:58:24.706" v="3249" actId="1076"/>
          <ac:spMkLst>
            <pc:docMk/>
            <pc:sldMk cId="2195649593" sldId="767"/>
            <ac:spMk id="15" creationId="{EC5263CE-BE2F-44C4-BD89-2666D2873C33}"/>
          </ac:spMkLst>
        </pc:spChg>
        <pc:spChg chg="add mod">
          <ac:chgData name="Nguyen Chi Son" userId="606856d02e9d83ac" providerId="LiveId" clId="{71868D9A-B96F-428E-A575-98D8A1773808}" dt="2022-02-28T12:49:22.203" v="2671" actId="207"/>
          <ac:spMkLst>
            <pc:docMk/>
            <pc:sldMk cId="2195649593" sldId="767"/>
            <ac:spMk id="16" creationId="{8215A67C-9A11-4E50-998F-1EEBB7CD0C68}"/>
          </ac:spMkLst>
        </pc:spChg>
        <pc:spChg chg="add mod">
          <ac:chgData name="Nguyen Chi Son" userId="606856d02e9d83ac" providerId="LiveId" clId="{71868D9A-B96F-428E-A575-98D8A1773808}" dt="2022-02-28T12:48:15.547" v="2646" actId="571"/>
          <ac:spMkLst>
            <pc:docMk/>
            <pc:sldMk cId="2195649593" sldId="767"/>
            <ac:spMk id="18" creationId="{A835696D-BC80-4F95-8F95-27930C1917C6}"/>
          </ac:spMkLst>
        </pc:spChg>
        <pc:spChg chg="mod">
          <ac:chgData name="Nguyen Chi Son" userId="606856d02e9d83ac" providerId="LiveId" clId="{71868D9A-B96F-428E-A575-98D8A1773808}" dt="2022-02-28T12:34:00.118" v="2382" actId="20577"/>
          <ac:spMkLst>
            <pc:docMk/>
            <pc:sldMk cId="2195649593" sldId="767"/>
            <ac:spMk id="19" creationId="{9C339D16-68E4-43C4-A62E-D0146138D23B}"/>
          </ac:spMkLst>
        </pc:spChg>
        <pc:spChg chg="add mod">
          <ac:chgData name="Nguyen Chi Son" userId="606856d02e9d83ac" providerId="LiveId" clId="{71868D9A-B96F-428E-A575-98D8A1773808}" dt="2022-02-28T12:49:22.203" v="2671" actId="207"/>
          <ac:spMkLst>
            <pc:docMk/>
            <pc:sldMk cId="2195649593" sldId="767"/>
            <ac:spMk id="20" creationId="{5FC94566-0C67-4A70-BD39-C76A17C9F914}"/>
          </ac:spMkLst>
        </pc:spChg>
        <pc:spChg chg="add del mod">
          <ac:chgData name="Nguyen Chi Son" userId="606856d02e9d83ac" providerId="LiveId" clId="{71868D9A-B96F-428E-A575-98D8A1773808}" dt="2022-02-28T12:49:11.045" v="2669" actId="478"/>
          <ac:spMkLst>
            <pc:docMk/>
            <pc:sldMk cId="2195649593" sldId="767"/>
            <ac:spMk id="22" creationId="{67921BE0-BED2-49B8-9DD1-E13279CCABA7}"/>
          </ac:spMkLst>
        </pc:spChg>
        <pc:picChg chg="add mod">
          <ac:chgData name="Nguyen Chi Son" userId="606856d02e9d83ac" providerId="LiveId" clId="{71868D9A-B96F-428E-A575-98D8A1773808}" dt="2022-02-28T12:47:29.470" v="2627" actId="1076"/>
          <ac:picMkLst>
            <pc:docMk/>
            <pc:sldMk cId="2195649593" sldId="767"/>
            <ac:picMk id="3" creationId="{3902CD5E-3182-487D-AF87-1A8ACBF2AC4C}"/>
          </ac:picMkLst>
        </pc:picChg>
        <pc:picChg chg="add mod">
          <ac:chgData name="Nguyen Chi Son" userId="606856d02e9d83ac" providerId="LiveId" clId="{71868D9A-B96F-428E-A575-98D8A1773808}" dt="2022-02-28T12:48:15.547" v="2646" actId="571"/>
          <ac:picMkLst>
            <pc:docMk/>
            <pc:sldMk cId="2195649593" sldId="767"/>
            <ac:picMk id="17" creationId="{6D52C5CF-0A00-49B8-98CB-2953E5681246}"/>
          </ac:picMkLst>
        </pc:picChg>
        <pc:cxnChg chg="add mod">
          <ac:chgData name="Nguyen Chi Son" userId="606856d02e9d83ac" providerId="LiveId" clId="{71868D9A-B96F-428E-A575-98D8A1773808}" dt="2022-02-28T12:49:16.840" v="2670" actId="208"/>
          <ac:cxnSpMkLst>
            <pc:docMk/>
            <pc:sldMk cId="2195649593" sldId="767"/>
            <ac:cxnSpMk id="5" creationId="{312739AE-E7A0-4BEE-A955-CDB94F4F7769}"/>
          </ac:cxnSpMkLst>
        </pc:cxnChg>
        <pc:cxnChg chg="add mod">
          <ac:chgData name="Nguyen Chi Son" userId="606856d02e9d83ac" providerId="LiveId" clId="{71868D9A-B96F-428E-A575-98D8A1773808}" dt="2022-02-28T12:47:21.784" v="2625" actId="571"/>
          <ac:cxnSpMkLst>
            <pc:docMk/>
            <pc:sldMk cId="2195649593" sldId="767"/>
            <ac:cxnSpMk id="11" creationId="{45E66552-48FF-4E84-A513-46CD84F335C5}"/>
          </ac:cxnSpMkLst>
        </pc:cxnChg>
        <pc:cxnChg chg="add mod">
          <ac:chgData name="Nguyen Chi Son" userId="606856d02e9d83ac" providerId="LiveId" clId="{71868D9A-B96F-428E-A575-98D8A1773808}" dt="2022-02-28T12:49:16.840" v="2670" actId="208"/>
          <ac:cxnSpMkLst>
            <pc:docMk/>
            <pc:sldMk cId="2195649593" sldId="767"/>
            <ac:cxnSpMk id="21" creationId="{EC8F9ABF-8A51-4460-9291-D7DAA1083D5D}"/>
          </ac:cxnSpMkLst>
        </pc:cxnChg>
      </pc:sldChg>
      <pc:sldChg chg="modSp add del mod">
        <pc:chgData name="Nguyen Chi Son" userId="606856d02e9d83ac" providerId="LiveId" clId="{71868D9A-B96F-428E-A575-98D8A1773808}" dt="2022-02-28T12:32:59.345" v="2072" actId="47"/>
        <pc:sldMkLst>
          <pc:docMk/>
          <pc:sldMk cId="3403392536" sldId="767"/>
        </pc:sldMkLst>
        <pc:spChg chg="mod">
          <ac:chgData name="Nguyen Chi Son" userId="606856d02e9d83ac" providerId="LiveId" clId="{71868D9A-B96F-428E-A575-98D8A1773808}" dt="2022-02-28T12:32:42.845" v="2071" actId="20577"/>
          <ac:spMkLst>
            <pc:docMk/>
            <pc:sldMk cId="3403392536" sldId="767"/>
            <ac:spMk id="2" creationId="{BA8A6260-CA4B-46A9-A06E-C71EE59E6992}"/>
          </ac:spMkLst>
        </pc:spChg>
      </pc:sldChg>
      <pc:sldChg chg="addSp modSp add mod modAnim">
        <pc:chgData name="Nguyen Chi Son" userId="606856d02e9d83ac" providerId="LiveId" clId="{71868D9A-B96F-428E-A575-98D8A1773808}" dt="2022-02-28T15:46:10.644" v="10523"/>
        <pc:sldMkLst>
          <pc:docMk/>
          <pc:sldMk cId="3676216439" sldId="768"/>
        </pc:sldMkLst>
        <pc:spChg chg="mod">
          <ac:chgData name="Nguyen Chi Son" userId="606856d02e9d83ac" providerId="LiveId" clId="{71868D9A-B96F-428E-A575-98D8A1773808}" dt="2022-02-28T13:02:22.563" v="3682" actId="1035"/>
          <ac:spMkLst>
            <pc:docMk/>
            <pc:sldMk cId="3676216439" sldId="768"/>
            <ac:spMk id="14" creationId="{A530074C-9975-4D4F-AC15-005B11433C74}"/>
          </ac:spMkLst>
        </pc:spChg>
        <pc:spChg chg="mod">
          <ac:chgData name="Nguyen Chi Son" userId="606856d02e9d83ac" providerId="LiveId" clId="{71868D9A-B96F-428E-A575-98D8A1773808}" dt="2022-02-28T13:02:22.563" v="3682" actId="1035"/>
          <ac:spMkLst>
            <pc:docMk/>
            <pc:sldMk cId="3676216439" sldId="768"/>
            <ac:spMk id="15" creationId="{EC5263CE-BE2F-44C4-BD89-2666D2873C33}"/>
          </ac:spMkLst>
        </pc:spChg>
        <pc:spChg chg="mod">
          <ac:chgData name="Nguyen Chi Son" userId="606856d02e9d83ac" providerId="LiveId" clId="{71868D9A-B96F-428E-A575-98D8A1773808}" dt="2022-02-28T13:00:08.887" v="3449" actId="20577"/>
          <ac:spMkLst>
            <pc:docMk/>
            <pc:sldMk cId="3676216439" sldId="768"/>
            <ac:spMk id="19" creationId="{9C339D16-68E4-43C4-A62E-D0146138D23B}"/>
          </ac:spMkLst>
        </pc:spChg>
        <pc:picChg chg="add mod">
          <ac:chgData name="Nguyen Chi Son" userId="606856d02e9d83ac" providerId="LiveId" clId="{71868D9A-B96F-428E-A575-98D8A1773808}" dt="2022-02-28T13:02:19.224" v="3676" actId="1076"/>
          <ac:picMkLst>
            <pc:docMk/>
            <pc:sldMk cId="3676216439" sldId="768"/>
            <ac:picMk id="3" creationId="{C69F6F27-8CAD-4D4F-84DD-4FF11D7C03F2}"/>
          </ac:picMkLst>
        </pc:picChg>
      </pc:sldChg>
      <pc:sldChg chg="addSp delSp modSp add mod modAnim">
        <pc:chgData name="Nguyen Chi Son" userId="606856d02e9d83ac" providerId="LiveId" clId="{71868D9A-B96F-428E-A575-98D8A1773808}" dt="2022-02-28T15:46:35.971" v="10530"/>
        <pc:sldMkLst>
          <pc:docMk/>
          <pc:sldMk cId="1864116384" sldId="769"/>
        </pc:sldMkLst>
        <pc:spChg chg="mod">
          <ac:chgData name="Nguyen Chi Son" userId="606856d02e9d83ac" providerId="LiveId" clId="{71868D9A-B96F-428E-A575-98D8A1773808}" dt="2022-02-28T14:00:27.830" v="6074" actId="58"/>
          <ac:spMkLst>
            <pc:docMk/>
            <pc:sldMk cId="1864116384" sldId="769"/>
            <ac:spMk id="14" creationId="{A530074C-9975-4D4F-AC15-005B11433C74}"/>
          </ac:spMkLst>
        </pc:spChg>
        <pc:spChg chg="mod">
          <ac:chgData name="Nguyen Chi Son" userId="606856d02e9d83ac" providerId="LiveId" clId="{71868D9A-B96F-428E-A575-98D8A1773808}" dt="2022-02-28T13:56:54.924" v="5821" actId="1036"/>
          <ac:spMkLst>
            <pc:docMk/>
            <pc:sldMk cId="1864116384" sldId="769"/>
            <ac:spMk id="15" creationId="{EC5263CE-BE2F-44C4-BD89-2666D2873C33}"/>
          </ac:spMkLst>
        </pc:spChg>
        <pc:spChg chg="mod">
          <ac:chgData name="Nguyen Chi Son" userId="606856d02e9d83ac" providerId="LiveId" clId="{71868D9A-B96F-428E-A575-98D8A1773808}" dt="2022-02-28T13:53:22.183" v="5469" actId="20577"/>
          <ac:spMkLst>
            <pc:docMk/>
            <pc:sldMk cId="1864116384" sldId="769"/>
            <ac:spMk id="19" creationId="{9C339D16-68E4-43C4-A62E-D0146138D23B}"/>
          </ac:spMkLst>
        </pc:spChg>
        <pc:picChg chg="del">
          <ac:chgData name="Nguyen Chi Son" userId="606856d02e9d83ac" providerId="LiveId" clId="{71868D9A-B96F-428E-A575-98D8A1773808}" dt="2022-02-28T13:50:18.182" v="4502" actId="478"/>
          <ac:picMkLst>
            <pc:docMk/>
            <pc:sldMk cId="1864116384" sldId="769"/>
            <ac:picMk id="3" creationId="{C69F6F27-8CAD-4D4F-84DD-4FF11D7C03F2}"/>
          </ac:picMkLst>
        </pc:picChg>
        <pc:picChg chg="add mod">
          <ac:chgData name="Nguyen Chi Son" userId="606856d02e9d83ac" providerId="LiveId" clId="{71868D9A-B96F-428E-A575-98D8A1773808}" dt="2022-02-28T13:56:51.305" v="5808" actId="1076"/>
          <ac:picMkLst>
            <pc:docMk/>
            <pc:sldMk cId="1864116384" sldId="769"/>
            <ac:picMk id="4" creationId="{12C2BC57-4332-4B5C-AEAE-1EBEE679E629}"/>
          </ac:picMkLst>
        </pc:picChg>
        <pc:cxnChg chg="add del">
          <ac:chgData name="Nguyen Chi Son" userId="606856d02e9d83ac" providerId="LiveId" clId="{71868D9A-B96F-428E-A575-98D8A1773808}" dt="2022-02-28T14:00:54.131" v="6076" actId="11529"/>
          <ac:cxnSpMkLst>
            <pc:docMk/>
            <pc:sldMk cId="1864116384" sldId="769"/>
            <ac:cxnSpMk id="6" creationId="{15E1BCB3-192E-401A-81C9-0990EFE6912F}"/>
          </ac:cxnSpMkLst>
        </pc:cxnChg>
        <pc:cxnChg chg="add mod">
          <ac:chgData name="Nguyen Chi Son" userId="606856d02e9d83ac" providerId="LiveId" clId="{71868D9A-B96F-428E-A575-98D8A1773808}" dt="2022-02-28T14:01:57.833" v="6095" actId="1076"/>
          <ac:cxnSpMkLst>
            <pc:docMk/>
            <pc:sldMk cId="1864116384" sldId="769"/>
            <ac:cxnSpMk id="11" creationId="{560C9392-AC75-46C5-9792-80EA8BB1FBD3}"/>
          </ac:cxnSpMkLst>
        </pc:cxnChg>
        <pc:cxnChg chg="add mod">
          <ac:chgData name="Nguyen Chi Son" userId="606856d02e9d83ac" providerId="LiveId" clId="{71868D9A-B96F-428E-A575-98D8A1773808}" dt="2022-02-28T14:01:59.880" v="6096" actId="1076"/>
          <ac:cxnSpMkLst>
            <pc:docMk/>
            <pc:sldMk cId="1864116384" sldId="769"/>
            <ac:cxnSpMk id="16" creationId="{E68F970F-765B-40CD-89CE-DCBCB6074283}"/>
          </ac:cxnSpMkLst>
        </pc:cxnChg>
        <pc:cxnChg chg="add mod">
          <ac:chgData name="Nguyen Chi Son" userId="606856d02e9d83ac" providerId="LiveId" clId="{71868D9A-B96F-428E-A575-98D8A1773808}" dt="2022-02-28T14:01:47.302" v="6092" actId="571"/>
          <ac:cxnSpMkLst>
            <pc:docMk/>
            <pc:sldMk cId="1864116384" sldId="769"/>
            <ac:cxnSpMk id="20" creationId="{5D070EBD-CBC6-429F-A687-D120E97F9E1C}"/>
          </ac:cxnSpMkLst>
        </pc:cxnChg>
        <pc:cxnChg chg="add mod">
          <ac:chgData name="Nguyen Chi Son" userId="606856d02e9d83ac" providerId="LiveId" clId="{71868D9A-B96F-428E-A575-98D8A1773808}" dt="2022-02-28T14:02:06.583" v="6098" actId="14100"/>
          <ac:cxnSpMkLst>
            <pc:docMk/>
            <pc:sldMk cId="1864116384" sldId="769"/>
            <ac:cxnSpMk id="21" creationId="{F05A824D-06A2-48A4-94A3-E939AFAA8E16}"/>
          </ac:cxnSpMkLst>
        </pc:cxnChg>
      </pc:sldChg>
      <pc:sldChg chg="addSp modSp add modAnim">
        <pc:chgData name="Nguyen Chi Son" userId="606856d02e9d83ac" providerId="LiveId" clId="{71868D9A-B96F-428E-A575-98D8A1773808}" dt="2022-02-28T15:46:39.549" v="10531"/>
        <pc:sldMkLst>
          <pc:docMk/>
          <pc:sldMk cId="3542298664" sldId="770"/>
        </pc:sldMkLst>
        <pc:spChg chg="mod">
          <ac:chgData name="Nguyen Chi Son" userId="606856d02e9d83ac" providerId="LiveId" clId="{71868D9A-B96F-428E-A575-98D8A1773808}" dt="2022-02-28T14:00:14.605" v="6069" actId="58"/>
          <ac:spMkLst>
            <pc:docMk/>
            <pc:sldMk cId="3542298664" sldId="770"/>
            <ac:spMk id="14" creationId="{A530074C-9975-4D4F-AC15-005B11433C74}"/>
          </ac:spMkLst>
        </pc:spChg>
        <pc:cxnChg chg="add mod">
          <ac:chgData name="Nguyen Chi Son" userId="606856d02e9d83ac" providerId="LiveId" clId="{71868D9A-B96F-428E-A575-98D8A1773808}" dt="2022-02-28T14:02:15.096" v="6099"/>
          <ac:cxnSpMkLst>
            <pc:docMk/>
            <pc:sldMk cId="3542298664" sldId="770"/>
            <ac:cxnSpMk id="7" creationId="{EBCA6BD4-2A10-4740-B920-794AE3039FA8}"/>
          </ac:cxnSpMkLst>
        </pc:cxnChg>
        <pc:cxnChg chg="add mod">
          <ac:chgData name="Nguyen Chi Son" userId="606856d02e9d83ac" providerId="LiveId" clId="{71868D9A-B96F-428E-A575-98D8A1773808}" dt="2022-02-28T14:02:15.096" v="6099"/>
          <ac:cxnSpMkLst>
            <pc:docMk/>
            <pc:sldMk cId="3542298664" sldId="770"/>
            <ac:cxnSpMk id="8" creationId="{C43560C8-8EE1-4E2D-9EBD-82715F002EDF}"/>
          </ac:cxnSpMkLst>
        </pc:cxnChg>
        <pc:cxnChg chg="add mod">
          <ac:chgData name="Nguyen Chi Son" userId="606856d02e9d83ac" providerId="LiveId" clId="{71868D9A-B96F-428E-A575-98D8A1773808}" dt="2022-02-28T14:02:15.096" v="6099"/>
          <ac:cxnSpMkLst>
            <pc:docMk/>
            <pc:sldMk cId="3542298664" sldId="770"/>
            <ac:cxnSpMk id="10" creationId="{9247DD44-FE0E-4365-96B8-ED3902BE7160}"/>
          </ac:cxnSpMkLst>
        </pc:cxnChg>
      </pc:sldChg>
      <pc:sldChg chg="addSp delSp modSp add mod delAnim modAnim">
        <pc:chgData name="Nguyen Chi Son" userId="606856d02e9d83ac" providerId="LiveId" clId="{71868D9A-B96F-428E-A575-98D8A1773808}" dt="2022-02-28T15:47:32.515" v="10569" actId="1035"/>
        <pc:sldMkLst>
          <pc:docMk/>
          <pc:sldMk cId="1130125944" sldId="771"/>
        </pc:sldMkLst>
        <pc:spChg chg="mod">
          <ac:chgData name="Nguyen Chi Son" userId="606856d02e9d83ac" providerId="LiveId" clId="{71868D9A-B96F-428E-A575-98D8A1773808}" dt="2022-02-28T14:24:02.740" v="7034" actId="255"/>
          <ac:spMkLst>
            <pc:docMk/>
            <pc:sldMk cId="1130125944" sldId="771"/>
            <ac:spMk id="2" creationId="{BA8A6260-CA4B-46A9-A06E-C71EE59E6992}"/>
          </ac:spMkLst>
        </pc:spChg>
        <pc:spChg chg="del">
          <ac:chgData name="Nguyen Chi Son" userId="606856d02e9d83ac" providerId="LiveId" clId="{71868D9A-B96F-428E-A575-98D8A1773808}" dt="2022-02-28T14:23:50.943" v="7033" actId="478"/>
          <ac:spMkLst>
            <pc:docMk/>
            <pc:sldMk cId="1130125944" sldId="771"/>
            <ac:spMk id="7" creationId="{29173375-2B80-44C2-B311-A0CEA888BCFE}"/>
          </ac:spMkLst>
        </pc:spChg>
        <pc:spChg chg="add mod">
          <ac:chgData name="Nguyen Chi Son" userId="606856d02e9d83ac" providerId="LiveId" clId="{71868D9A-B96F-428E-A575-98D8A1773808}" dt="2022-02-28T15:47:28.343" v="10565" actId="14100"/>
          <ac:spMkLst>
            <pc:docMk/>
            <pc:sldMk cId="1130125944" sldId="771"/>
            <ac:spMk id="30" creationId="{DF4B2D90-92AB-459C-A168-CEA062091EEC}"/>
          </ac:spMkLst>
        </pc:spChg>
        <pc:spChg chg="del">
          <ac:chgData name="Nguyen Chi Son" userId="606856d02e9d83ac" providerId="LiveId" clId="{71868D9A-B96F-428E-A575-98D8A1773808}" dt="2022-02-28T14:23:50.943" v="7033" actId="478"/>
          <ac:spMkLst>
            <pc:docMk/>
            <pc:sldMk cId="1130125944" sldId="771"/>
            <ac:spMk id="32" creationId="{E2D9150E-FABA-40EC-BC1A-676203E427EA}"/>
          </ac:spMkLst>
        </pc:spChg>
        <pc:graphicFrameChg chg="del">
          <ac:chgData name="Nguyen Chi Son" userId="606856d02e9d83ac" providerId="LiveId" clId="{71868D9A-B96F-428E-A575-98D8A1773808}" dt="2022-02-28T14:23:50.943" v="7033" actId="478"/>
          <ac:graphicFrameMkLst>
            <pc:docMk/>
            <pc:sldMk cId="1130125944" sldId="771"/>
            <ac:graphicFrameMk id="11" creationId="{29B1A0EA-0737-4E3D-8BD4-682A88A1B0F2}"/>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12" creationId="{82E86795-DC76-49CF-8B99-4E347E0C5C11}"/>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13" creationId="{BD9E950E-ED3A-4915-A7E7-FA6E6602B361}"/>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19" creationId="{08A802AE-9D51-4AF7-8F90-5E6D00E46E35}"/>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2" creationId="{1C73BF65-5EEA-4CA6-80EE-3AD4C391E67D}"/>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3" creationId="{3E80A017-660A-4474-9B03-04B465762B54}"/>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6" creationId="{C6AE4851-2139-4111-BDB8-8DAD347BF466}"/>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8" creationId="{D1135F64-BE36-4A83-B54C-7DEE19E0A556}"/>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9" creationId="{D2DB1092-2ECD-4FDA-8C73-3A800611614A}"/>
          </ac:graphicFrameMkLst>
        </pc:graphicFrameChg>
        <pc:graphicFrameChg chg="add del mod">
          <ac:chgData name="Nguyen Chi Son" userId="606856d02e9d83ac" providerId="LiveId" clId="{71868D9A-B96F-428E-A575-98D8A1773808}" dt="2022-02-28T14:44:01.286" v="7554" actId="478"/>
          <ac:graphicFrameMkLst>
            <pc:docMk/>
            <pc:sldMk cId="1130125944" sldId="771"/>
            <ac:graphicFrameMk id="31" creationId="{70C07CA9-F4A1-485B-A780-4A69043F61B5}"/>
          </ac:graphicFrameMkLst>
        </pc:graphicFrameChg>
        <pc:graphicFrameChg chg="add mod">
          <ac:chgData name="Nguyen Chi Son" userId="606856d02e9d83ac" providerId="LiveId" clId="{71868D9A-B96F-428E-A575-98D8A1773808}" dt="2022-02-28T15:47:24.359" v="10564" actId="1038"/>
          <ac:graphicFrameMkLst>
            <pc:docMk/>
            <pc:sldMk cId="1130125944" sldId="771"/>
            <ac:graphicFrameMk id="33" creationId="{7DBC83DD-E872-4156-8867-E1F0AF153020}"/>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34" creationId="{78D18222-587A-4CD7-BD61-7FD99CACADC5}"/>
          </ac:graphicFrameMkLst>
        </pc:graphicFrameChg>
        <pc:graphicFrameChg chg="add mod">
          <ac:chgData name="Nguyen Chi Son" userId="606856d02e9d83ac" providerId="LiveId" clId="{71868D9A-B96F-428E-A575-98D8A1773808}" dt="2022-02-28T15:47:24.359" v="10564" actId="1038"/>
          <ac:graphicFrameMkLst>
            <pc:docMk/>
            <pc:sldMk cId="1130125944" sldId="771"/>
            <ac:graphicFrameMk id="35" creationId="{65EF8902-A268-4416-8E74-38409B9EEB80}"/>
          </ac:graphicFrameMkLst>
        </pc:graphicFrameChg>
        <pc:picChg chg="add mod">
          <ac:chgData name="Nguyen Chi Son" userId="606856d02e9d83ac" providerId="LiveId" clId="{71868D9A-B96F-428E-A575-98D8A1773808}" dt="2022-02-28T15:47:32.515" v="10569" actId="1035"/>
          <ac:picMkLst>
            <pc:docMk/>
            <pc:sldMk cId="1130125944" sldId="771"/>
            <ac:picMk id="4" creationId="{654D5115-87F6-4C86-B19E-634E2FE68695}"/>
          </ac:picMkLst>
        </pc:picChg>
        <pc:cxnChg chg="del">
          <ac:chgData name="Nguyen Chi Son" userId="606856d02e9d83ac" providerId="LiveId" clId="{71868D9A-B96F-428E-A575-98D8A1773808}" dt="2022-02-28T14:23:50.943" v="7033" actId="478"/>
          <ac:cxnSpMkLst>
            <pc:docMk/>
            <pc:sldMk cId="1130125944" sldId="771"/>
            <ac:cxnSpMk id="6" creationId="{436474C8-15FD-4488-995E-B03073955089}"/>
          </ac:cxnSpMkLst>
        </pc:cxnChg>
        <pc:cxnChg chg="del">
          <ac:chgData name="Nguyen Chi Son" userId="606856d02e9d83ac" providerId="LiveId" clId="{71868D9A-B96F-428E-A575-98D8A1773808}" dt="2022-02-28T14:23:50.943" v="7033" actId="478"/>
          <ac:cxnSpMkLst>
            <pc:docMk/>
            <pc:sldMk cId="1130125944" sldId="771"/>
            <ac:cxnSpMk id="9" creationId="{482FF857-41BB-44C7-8596-42814F692433}"/>
          </ac:cxnSpMkLst>
        </pc:cxnChg>
        <pc:cxnChg chg="del">
          <ac:chgData name="Nguyen Chi Son" userId="606856d02e9d83ac" providerId="LiveId" clId="{71868D9A-B96F-428E-A575-98D8A1773808}" dt="2022-02-28T14:23:50.943" v="7033" actId="478"/>
          <ac:cxnSpMkLst>
            <pc:docMk/>
            <pc:sldMk cId="1130125944" sldId="771"/>
            <ac:cxnSpMk id="14" creationId="{C0653C0A-8146-49E1-822A-272420FBA5CF}"/>
          </ac:cxnSpMkLst>
        </pc:cxnChg>
        <pc:cxnChg chg="del">
          <ac:chgData name="Nguyen Chi Son" userId="606856d02e9d83ac" providerId="LiveId" clId="{71868D9A-B96F-428E-A575-98D8A1773808}" dt="2022-02-28T14:23:50.943" v="7033" actId="478"/>
          <ac:cxnSpMkLst>
            <pc:docMk/>
            <pc:sldMk cId="1130125944" sldId="771"/>
            <ac:cxnSpMk id="15" creationId="{07CB4F44-10A1-4BB9-904D-7784A2668594}"/>
          </ac:cxnSpMkLst>
        </pc:cxnChg>
        <pc:cxnChg chg="del">
          <ac:chgData name="Nguyen Chi Son" userId="606856d02e9d83ac" providerId="LiveId" clId="{71868D9A-B96F-428E-A575-98D8A1773808}" dt="2022-02-28T14:23:50.943" v="7033" actId="478"/>
          <ac:cxnSpMkLst>
            <pc:docMk/>
            <pc:sldMk cId="1130125944" sldId="771"/>
            <ac:cxnSpMk id="16" creationId="{54EE2D80-25EA-4E27-A15F-1065ABAFE076}"/>
          </ac:cxnSpMkLst>
        </pc:cxnChg>
        <pc:cxnChg chg="del">
          <ac:chgData name="Nguyen Chi Son" userId="606856d02e9d83ac" providerId="LiveId" clId="{71868D9A-B96F-428E-A575-98D8A1773808}" dt="2022-02-28T14:23:50.943" v="7033" actId="478"/>
          <ac:cxnSpMkLst>
            <pc:docMk/>
            <pc:sldMk cId="1130125944" sldId="771"/>
            <ac:cxnSpMk id="20" creationId="{296DD4CB-037E-4259-9A24-62FB36E82BE1}"/>
          </ac:cxnSpMkLst>
        </pc:cxnChg>
        <pc:cxnChg chg="del">
          <ac:chgData name="Nguyen Chi Son" userId="606856d02e9d83ac" providerId="LiveId" clId="{71868D9A-B96F-428E-A575-98D8A1773808}" dt="2022-02-28T14:23:50.943" v="7033" actId="478"/>
          <ac:cxnSpMkLst>
            <pc:docMk/>
            <pc:sldMk cId="1130125944" sldId="771"/>
            <ac:cxnSpMk id="24" creationId="{FBCB7973-3BEA-4294-8CF0-28FEEE3E2179}"/>
          </ac:cxnSpMkLst>
        </pc:cxnChg>
        <pc:cxnChg chg="del">
          <ac:chgData name="Nguyen Chi Son" userId="606856d02e9d83ac" providerId="LiveId" clId="{71868D9A-B96F-428E-A575-98D8A1773808}" dt="2022-02-28T14:23:50.943" v="7033" actId="478"/>
          <ac:cxnSpMkLst>
            <pc:docMk/>
            <pc:sldMk cId="1130125944" sldId="771"/>
            <ac:cxnSpMk id="25" creationId="{1BDEDB7E-FE60-487D-9FD9-92EAB3E3225E}"/>
          </ac:cxnSpMkLst>
        </pc:cxnChg>
        <pc:cxnChg chg="del">
          <ac:chgData name="Nguyen Chi Son" userId="606856d02e9d83ac" providerId="LiveId" clId="{71868D9A-B96F-428E-A575-98D8A1773808}" dt="2022-02-28T14:23:50.943" v="7033" actId="478"/>
          <ac:cxnSpMkLst>
            <pc:docMk/>
            <pc:sldMk cId="1130125944" sldId="771"/>
            <ac:cxnSpMk id="27" creationId="{B34C57E5-EF0B-4F2D-9974-28F4136CA3BC}"/>
          </ac:cxnSpMkLst>
        </pc:cxnChg>
      </pc:sldChg>
      <pc:sldChg chg="addSp delSp modSp add mod modAnim">
        <pc:chgData name="Nguyen Chi Son" userId="606856d02e9d83ac" providerId="LiveId" clId="{71868D9A-B96F-428E-A575-98D8A1773808}" dt="2022-02-28T15:49:49.307" v="10597"/>
        <pc:sldMkLst>
          <pc:docMk/>
          <pc:sldMk cId="3104360816" sldId="772"/>
        </pc:sldMkLst>
        <pc:spChg chg="mod">
          <ac:chgData name="Nguyen Chi Son" userId="606856d02e9d83ac" providerId="LiveId" clId="{71868D9A-B96F-428E-A575-98D8A1773808}" dt="2022-02-28T15:24:57.284" v="9417" actId="20577"/>
          <ac:spMkLst>
            <pc:docMk/>
            <pc:sldMk cId="3104360816" sldId="772"/>
            <ac:spMk id="14" creationId="{A530074C-9975-4D4F-AC15-005B11433C74}"/>
          </ac:spMkLst>
        </pc:spChg>
        <pc:spChg chg="mod">
          <ac:chgData name="Nguyen Chi Son" userId="606856d02e9d83ac" providerId="LiveId" clId="{71868D9A-B96F-428E-A575-98D8A1773808}" dt="2022-02-28T15:25:12.846" v="9432" actId="1036"/>
          <ac:spMkLst>
            <pc:docMk/>
            <pc:sldMk cId="3104360816" sldId="772"/>
            <ac:spMk id="15" creationId="{EC5263CE-BE2F-44C4-BD89-2666D2873C33}"/>
          </ac:spMkLst>
        </pc:spChg>
        <pc:spChg chg="add mod">
          <ac:chgData name="Nguyen Chi Son" userId="606856d02e9d83ac" providerId="LiveId" clId="{71868D9A-B96F-428E-A575-98D8A1773808}" dt="2022-02-28T14:52:10.429" v="8548" actId="164"/>
          <ac:spMkLst>
            <pc:docMk/>
            <pc:sldMk cId="3104360816" sldId="772"/>
            <ac:spMk id="16" creationId="{32715466-30A7-4772-BBC7-6E8458601FCE}"/>
          </ac:spMkLst>
        </pc:spChg>
        <pc:spChg chg="add mod">
          <ac:chgData name="Nguyen Chi Son" userId="606856d02e9d83ac" providerId="LiveId" clId="{71868D9A-B96F-428E-A575-98D8A1773808}" dt="2022-02-28T14:52:10.429" v="8548" actId="164"/>
          <ac:spMkLst>
            <pc:docMk/>
            <pc:sldMk cId="3104360816" sldId="772"/>
            <ac:spMk id="17" creationId="{E51E099B-E3B3-4432-91B6-7B79B9EEA394}"/>
          </ac:spMkLst>
        </pc:spChg>
        <pc:spChg chg="add mod">
          <ac:chgData name="Nguyen Chi Son" userId="606856d02e9d83ac" providerId="LiveId" clId="{71868D9A-B96F-428E-A575-98D8A1773808}" dt="2022-02-28T14:52:10.429" v="8548" actId="164"/>
          <ac:spMkLst>
            <pc:docMk/>
            <pc:sldMk cId="3104360816" sldId="772"/>
            <ac:spMk id="18" creationId="{E4FAD7ED-D86A-475F-9C15-462C45F3628E}"/>
          </ac:spMkLst>
        </pc:spChg>
        <pc:spChg chg="mod">
          <ac:chgData name="Nguyen Chi Son" userId="606856d02e9d83ac" providerId="LiveId" clId="{71868D9A-B96F-428E-A575-98D8A1773808}" dt="2022-02-28T14:49:36.878" v="8487" actId="20577"/>
          <ac:spMkLst>
            <pc:docMk/>
            <pc:sldMk cId="3104360816" sldId="772"/>
            <ac:spMk id="19" creationId="{9C339D16-68E4-43C4-A62E-D0146138D23B}"/>
          </ac:spMkLst>
        </pc:spChg>
        <pc:spChg chg="add mod">
          <ac:chgData name="Nguyen Chi Son" userId="606856d02e9d83ac" providerId="LiveId" clId="{71868D9A-B96F-428E-A575-98D8A1773808}" dt="2022-02-28T14:52:10.429" v="8548" actId="164"/>
          <ac:spMkLst>
            <pc:docMk/>
            <pc:sldMk cId="3104360816" sldId="772"/>
            <ac:spMk id="20" creationId="{845D22E5-0F88-4068-B367-AD418964CC93}"/>
          </ac:spMkLst>
        </pc:spChg>
        <pc:spChg chg="add mod">
          <ac:chgData name="Nguyen Chi Son" userId="606856d02e9d83ac" providerId="LiveId" clId="{71868D9A-B96F-428E-A575-98D8A1773808}" dt="2022-02-28T15:27:27.268" v="10000" actId="1038"/>
          <ac:spMkLst>
            <pc:docMk/>
            <pc:sldMk cId="3104360816" sldId="772"/>
            <ac:spMk id="29" creationId="{3A01BC88-925B-4063-9C6D-BA2993E32551}"/>
          </ac:spMkLst>
        </pc:spChg>
        <pc:spChg chg="add mod">
          <ac:chgData name="Nguyen Chi Son" userId="606856d02e9d83ac" providerId="LiveId" clId="{71868D9A-B96F-428E-A575-98D8A1773808}" dt="2022-02-28T15:27:27.268" v="10000" actId="1038"/>
          <ac:spMkLst>
            <pc:docMk/>
            <pc:sldMk cId="3104360816" sldId="772"/>
            <ac:spMk id="30" creationId="{357808C8-4F1C-4791-808D-C23D75D864DB}"/>
          </ac:spMkLst>
        </pc:spChg>
        <pc:spChg chg="add mod">
          <ac:chgData name="Nguyen Chi Son" userId="606856d02e9d83ac" providerId="LiveId" clId="{71868D9A-B96F-428E-A575-98D8A1773808}" dt="2022-02-28T15:27:27.268" v="10000" actId="1038"/>
          <ac:spMkLst>
            <pc:docMk/>
            <pc:sldMk cId="3104360816" sldId="772"/>
            <ac:spMk id="31" creationId="{EA87ADBD-9D62-440A-898D-74B5100F668D}"/>
          </ac:spMkLst>
        </pc:spChg>
        <pc:spChg chg="add mod">
          <ac:chgData name="Nguyen Chi Son" userId="606856d02e9d83ac" providerId="LiveId" clId="{71868D9A-B96F-428E-A575-98D8A1773808}" dt="2022-02-28T15:27:36.218" v="10003" actId="1076"/>
          <ac:spMkLst>
            <pc:docMk/>
            <pc:sldMk cId="3104360816" sldId="772"/>
            <ac:spMk id="32" creationId="{7E59129F-4945-4879-B429-88820F814528}"/>
          </ac:spMkLst>
        </pc:spChg>
        <pc:spChg chg="add del mod">
          <ac:chgData name="Nguyen Chi Son" userId="606856d02e9d83ac" providerId="LiveId" clId="{71868D9A-B96F-428E-A575-98D8A1773808}" dt="2022-02-28T15:09:03.187" v="8985" actId="478"/>
          <ac:spMkLst>
            <pc:docMk/>
            <pc:sldMk cId="3104360816" sldId="772"/>
            <ac:spMk id="46" creationId="{7CCB938D-CECD-4C85-A4FA-5E04D3D8B33C}"/>
          </ac:spMkLst>
        </pc:spChg>
        <pc:spChg chg="add del mod">
          <ac:chgData name="Nguyen Chi Son" userId="606856d02e9d83ac" providerId="LiveId" clId="{71868D9A-B96F-428E-A575-98D8A1773808}" dt="2022-02-28T15:09:06.712" v="8988" actId="478"/>
          <ac:spMkLst>
            <pc:docMk/>
            <pc:sldMk cId="3104360816" sldId="772"/>
            <ac:spMk id="47" creationId="{67D352B7-60E8-45D5-9AFE-F4016BD0903C}"/>
          </ac:spMkLst>
        </pc:spChg>
        <pc:spChg chg="add del mod">
          <ac:chgData name="Nguyen Chi Son" userId="606856d02e9d83ac" providerId="LiveId" clId="{71868D9A-B96F-428E-A575-98D8A1773808}" dt="2022-02-28T15:09:04.942" v="8987" actId="478"/>
          <ac:spMkLst>
            <pc:docMk/>
            <pc:sldMk cId="3104360816" sldId="772"/>
            <ac:spMk id="48" creationId="{BEC546AA-89F6-480C-835E-9210D1E5EA1F}"/>
          </ac:spMkLst>
        </pc:spChg>
        <pc:spChg chg="add mod">
          <ac:chgData name="Nguyen Chi Son" userId="606856d02e9d83ac" providerId="LiveId" clId="{71868D9A-B96F-428E-A575-98D8A1773808}" dt="2022-02-28T15:05:49.823" v="8880" actId="571"/>
          <ac:spMkLst>
            <pc:docMk/>
            <pc:sldMk cId="3104360816" sldId="772"/>
            <ac:spMk id="50" creationId="{3D35E52B-C747-4701-95DD-44ED8BC0C708}"/>
          </ac:spMkLst>
        </pc:spChg>
        <pc:spChg chg="add del mod">
          <ac:chgData name="Nguyen Chi Son" userId="606856d02e9d83ac" providerId="LiveId" clId="{71868D9A-B96F-428E-A575-98D8A1773808}" dt="2022-02-28T15:08:42.075" v="8977" actId="478"/>
          <ac:spMkLst>
            <pc:docMk/>
            <pc:sldMk cId="3104360816" sldId="772"/>
            <ac:spMk id="53" creationId="{1AE917C1-5EFF-4EDA-9D2C-35F684EE413D}"/>
          </ac:spMkLst>
        </pc:spChg>
        <pc:spChg chg="add del mod">
          <ac:chgData name="Nguyen Chi Son" userId="606856d02e9d83ac" providerId="LiveId" clId="{71868D9A-B96F-428E-A575-98D8A1773808}" dt="2022-02-28T15:08:32.866" v="8972" actId="478"/>
          <ac:spMkLst>
            <pc:docMk/>
            <pc:sldMk cId="3104360816" sldId="772"/>
            <ac:spMk id="54" creationId="{13E7AD8E-7260-42EA-BB46-C775D4BAD0AB}"/>
          </ac:spMkLst>
        </pc:spChg>
        <pc:spChg chg="add mod">
          <ac:chgData name="Nguyen Chi Son" userId="606856d02e9d83ac" providerId="LiveId" clId="{71868D9A-B96F-428E-A575-98D8A1773808}" dt="2022-02-28T15:08:17.865" v="8965" actId="571"/>
          <ac:spMkLst>
            <pc:docMk/>
            <pc:sldMk cId="3104360816" sldId="772"/>
            <ac:spMk id="55" creationId="{1A532678-6EE7-4657-962A-56D5A6CC59C3}"/>
          </ac:spMkLst>
        </pc:spChg>
        <pc:spChg chg="add mod">
          <ac:chgData name="Nguyen Chi Son" userId="606856d02e9d83ac" providerId="LiveId" clId="{71868D9A-B96F-428E-A575-98D8A1773808}" dt="2022-02-28T15:08:17.865" v="8965" actId="571"/>
          <ac:spMkLst>
            <pc:docMk/>
            <pc:sldMk cId="3104360816" sldId="772"/>
            <ac:spMk id="56" creationId="{033533D3-DEFB-45CD-B90F-422F8B215A6A}"/>
          </ac:spMkLst>
        </pc:spChg>
        <pc:spChg chg="add mod">
          <ac:chgData name="Nguyen Chi Son" userId="606856d02e9d83ac" providerId="LiveId" clId="{71868D9A-B96F-428E-A575-98D8A1773808}" dt="2022-02-28T15:27:41.921" v="10012" actId="1037"/>
          <ac:spMkLst>
            <pc:docMk/>
            <pc:sldMk cId="3104360816" sldId="772"/>
            <ac:spMk id="65" creationId="{0B43D18E-99BE-4799-BD76-7026A8231750}"/>
          </ac:spMkLst>
        </pc:spChg>
        <pc:spChg chg="add mod">
          <ac:chgData name="Nguyen Chi Son" userId="606856d02e9d83ac" providerId="LiveId" clId="{71868D9A-B96F-428E-A575-98D8A1773808}" dt="2022-02-28T15:27:41.921" v="10012" actId="1037"/>
          <ac:spMkLst>
            <pc:docMk/>
            <pc:sldMk cId="3104360816" sldId="772"/>
            <ac:spMk id="66" creationId="{5A0E2851-FF10-4482-B203-C625269CEC73}"/>
          </ac:spMkLst>
        </pc:spChg>
        <pc:spChg chg="add mod ord">
          <ac:chgData name="Nguyen Chi Son" userId="606856d02e9d83ac" providerId="LiveId" clId="{71868D9A-B96F-428E-A575-98D8A1773808}" dt="2022-02-28T15:25:09.424" v="9423" actId="122"/>
          <ac:spMkLst>
            <pc:docMk/>
            <pc:sldMk cId="3104360816" sldId="772"/>
            <ac:spMk id="67" creationId="{8B8B3F4C-AD18-4B17-AFBF-B38A2C28BE45}"/>
          </ac:spMkLst>
        </pc:spChg>
        <pc:grpChg chg="add mod">
          <ac:chgData name="Nguyen Chi Son" userId="606856d02e9d83ac" providerId="LiveId" clId="{71868D9A-B96F-428E-A575-98D8A1773808}" dt="2022-02-28T14:52:08.632" v="8547" actId="164"/>
          <ac:grpSpMkLst>
            <pc:docMk/>
            <pc:sldMk cId="3104360816" sldId="772"/>
            <ac:grpSpMk id="6" creationId="{4332772B-3F33-4F02-AC32-136B2ADCE0D9}"/>
          </ac:grpSpMkLst>
        </pc:grpChg>
        <pc:grpChg chg="add mod">
          <ac:chgData name="Nguyen Chi Son" userId="606856d02e9d83ac" providerId="LiveId" clId="{71868D9A-B96F-428E-A575-98D8A1773808}" dt="2022-02-28T15:27:27.268" v="10000" actId="1038"/>
          <ac:grpSpMkLst>
            <pc:docMk/>
            <pc:sldMk cId="3104360816" sldId="772"/>
            <ac:grpSpMk id="11" creationId="{680CA062-775D-485F-8C51-6DE5A27DD089}"/>
          </ac:grpSpMkLst>
        </pc:grpChg>
        <pc:graphicFrameChg chg="add mod">
          <ac:chgData name="Nguyen Chi Son" userId="606856d02e9d83ac" providerId="LiveId" clId="{71868D9A-B96F-428E-A575-98D8A1773808}" dt="2022-02-28T15:24:45.238" v="9404" actId="1035"/>
          <ac:graphicFrameMkLst>
            <pc:docMk/>
            <pc:sldMk cId="3104360816" sldId="772"/>
            <ac:graphicFrameMk id="49" creationId="{CF94502E-DBB9-4811-880E-6094A0841FF5}"/>
          </ac:graphicFrameMkLst>
        </pc:graphicFrameChg>
        <pc:graphicFrameChg chg="add mod">
          <ac:chgData name="Nguyen Chi Son" userId="606856d02e9d83ac" providerId="LiveId" clId="{71868D9A-B96F-428E-A575-98D8A1773808}" dt="2022-02-28T15:25:04.221" v="9421" actId="1076"/>
          <ac:graphicFrameMkLst>
            <pc:docMk/>
            <pc:sldMk cId="3104360816" sldId="772"/>
            <ac:graphicFrameMk id="51" creationId="{F2E57F67-F168-4F48-9E23-958024A71282}"/>
          </ac:graphicFrameMkLst>
        </pc:graphicFrameChg>
        <pc:graphicFrameChg chg="add mod">
          <ac:chgData name="Nguyen Chi Son" userId="606856d02e9d83ac" providerId="LiveId" clId="{71868D9A-B96F-428E-A575-98D8A1773808}" dt="2022-02-28T15:08:17.568" v="8964" actId="571"/>
          <ac:graphicFrameMkLst>
            <pc:docMk/>
            <pc:sldMk cId="3104360816" sldId="772"/>
            <ac:graphicFrameMk id="57" creationId="{95880FF7-9F6E-4972-AD74-94C336E23ABE}"/>
          </ac:graphicFrameMkLst>
        </pc:graphicFrameChg>
        <pc:graphicFrameChg chg="add mod">
          <ac:chgData name="Nguyen Chi Son" userId="606856d02e9d83ac" providerId="LiveId" clId="{71868D9A-B96F-428E-A575-98D8A1773808}" dt="2022-02-28T15:27:41.921" v="10012" actId="1037"/>
          <ac:graphicFrameMkLst>
            <pc:docMk/>
            <pc:sldMk cId="3104360816" sldId="772"/>
            <ac:graphicFrameMk id="58" creationId="{2F6E6136-85BD-4ED7-B6B6-2D4AF8524DD8}"/>
          </ac:graphicFrameMkLst>
        </pc:graphicFrameChg>
        <pc:graphicFrameChg chg="add mod">
          <ac:chgData name="Nguyen Chi Son" userId="606856d02e9d83ac" providerId="LiveId" clId="{71868D9A-B96F-428E-A575-98D8A1773808}" dt="2022-02-28T15:27:41.921" v="10012" actId="1037"/>
          <ac:graphicFrameMkLst>
            <pc:docMk/>
            <pc:sldMk cId="3104360816" sldId="772"/>
            <ac:graphicFrameMk id="59" creationId="{2A0D49D3-BDBE-4B5D-B098-C3F5E461FF72}"/>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0" creationId="{40047F94-B67C-4CE1-8450-5233F580703B}"/>
          </ac:graphicFrameMkLst>
        </pc:graphicFrameChg>
        <pc:graphicFrameChg chg="add mod">
          <ac:chgData name="Nguyen Chi Son" userId="606856d02e9d83ac" providerId="LiveId" clId="{71868D9A-B96F-428E-A575-98D8A1773808}" dt="2022-02-28T15:27:41.921" v="10012" actId="1037"/>
          <ac:graphicFrameMkLst>
            <pc:docMk/>
            <pc:sldMk cId="3104360816" sldId="772"/>
            <ac:graphicFrameMk id="61" creationId="{79AF5A9E-C209-4B30-8B01-BFA3065B1F4C}"/>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2" creationId="{B42670C1-B63C-4C99-836D-96E55D57A2FF}"/>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3" creationId="{2145E4FC-625C-494E-94CF-131C3AA407B1}"/>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4" creationId="{5F7EF0D9-592F-4635-A7EF-600A32B57F37}"/>
          </ac:graphicFrameMkLst>
        </pc:graphicFrameChg>
        <pc:graphicFrameChg chg="add mod">
          <ac:chgData name="Nguyen Chi Son" userId="606856d02e9d83ac" providerId="LiveId" clId="{71868D9A-B96F-428E-A575-98D8A1773808}" dt="2022-02-28T15:25:08.018" v="9422" actId="1076"/>
          <ac:graphicFrameMkLst>
            <pc:docMk/>
            <pc:sldMk cId="3104360816" sldId="772"/>
            <ac:graphicFrameMk id="68" creationId="{C207C8EB-EB1A-40B0-B10F-E3D4EFA8F91C}"/>
          </ac:graphicFrameMkLst>
        </pc:graphicFrameChg>
        <pc:picChg chg="del">
          <ac:chgData name="Nguyen Chi Son" userId="606856d02e9d83ac" providerId="LiveId" clId="{71868D9A-B96F-428E-A575-98D8A1773808}" dt="2022-02-28T14:48:16.031" v="8092" actId="478"/>
          <ac:picMkLst>
            <pc:docMk/>
            <pc:sldMk cId="3104360816" sldId="772"/>
            <ac:picMk id="4" creationId="{12C2BC57-4332-4B5C-AEAE-1EBEE679E629}"/>
          </ac:picMkLst>
        </pc:picChg>
        <pc:cxnChg chg="add mod">
          <ac:chgData name="Nguyen Chi Son" userId="606856d02e9d83ac" providerId="LiveId" clId="{71868D9A-B96F-428E-A575-98D8A1773808}" dt="2022-02-28T14:52:10.429" v="8548" actId="164"/>
          <ac:cxnSpMkLst>
            <pc:docMk/>
            <pc:sldMk cId="3104360816" sldId="772"/>
            <ac:cxnSpMk id="3" creationId="{39998622-8444-48E2-BA8B-8FB8646ACF06}"/>
          </ac:cxnSpMkLst>
        </pc:cxnChg>
        <pc:cxnChg chg="del">
          <ac:chgData name="Nguyen Chi Son" userId="606856d02e9d83ac" providerId="LiveId" clId="{71868D9A-B96F-428E-A575-98D8A1773808}" dt="2022-02-28T14:48:17.531" v="8093" actId="478"/>
          <ac:cxnSpMkLst>
            <pc:docMk/>
            <pc:sldMk cId="3104360816" sldId="772"/>
            <ac:cxnSpMk id="7" creationId="{EBCA6BD4-2A10-4740-B920-794AE3039FA8}"/>
          </ac:cxnSpMkLst>
        </pc:cxnChg>
        <pc:cxnChg chg="del">
          <ac:chgData name="Nguyen Chi Son" userId="606856d02e9d83ac" providerId="LiveId" clId="{71868D9A-B96F-428E-A575-98D8A1773808}" dt="2022-02-28T14:48:17.531" v="8093" actId="478"/>
          <ac:cxnSpMkLst>
            <pc:docMk/>
            <pc:sldMk cId="3104360816" sldId="772"/>
            <ac:cxnSpMk id="8" creationId="{C43560C8-8EE1-4E2D-9EBD-82715F002EDF}"/>
          </ac:cxnSpMkLst>
        </pc:cxnChg>
        <pc:cxnChg chg="del">
          <ac:chgData name="Nguyen Chi Son" userId="606856d02e9d83ac" providerId="LiveId" clId="{71868D9A-B96F-428E-A575-98D8A1773808}" dt="2022-02-28T14:48:17.531" v="8093" actId="478"/>
          <ac:cxnSpMkLst>
            <pc:docMk/>
            <pc:sldMk cId="3104360816" sldId="772"/>
            <ac:cxnSpMk id="10" creationId="{9247DD44-FE0E-4365-96B8-ED3902BE7160}"/>
          </ac:cxnSpMkLst>
        </pc:cxnChg>
        <pc:cxnChg chg="add mod">
          <ac:chgData name="Nguyen Chi Son" userId="606856d02e9d83ac" providerId="LiveId" clId="{71868D9A-B96F-428E-A575-98D8A1773808}" dt="2022-02-28T14:50:24.976" v="8494" actId="571"/>
          <ac:cxnSpMkLst>
            <pc:docMk/>
            <pc:sldMk cId="3104360816" sldId="772"/>
            <ac:cxnSpMk id="12" creationId="{A4D151BE-1358-45BF-8BEE-B887388AC9AA}"/>
          </ac:cxnSpMkLst>
        </pc:cxnChg>
        <pc:cxnChg chg="add mod">
          <ac:chgData name="Nguyen Chi Son" userId="606856d02e9d83ac" providerId="LiveId" clId="{71868D9A-B96F-428E-A575-98D8A1773808}" dt="2022-02-28T14:52:10.429" v="8548" actId="164"/>
          <ac:cxnSpMkLst>
            <pc:docMk/>
            <pc:sldMk cId="3104360816" sldId="772"/>
            <ac:cxnSpMk id="13" creationId="{7927AC61-4DD2-4928-85DE-98087A026BE6}"/>
          </ac:cxnSpMkLst>
        </pc:cxnChg>
        <pc:cxnChg chg="add mod">
          <ac:chgData name="Nguyen Chi Son" userId="606856d02e9d83ac" providerId="LiveId" clId="{71868D9A-B96F-428E-A575-98D8A1773808}" dt="2022-02-28T15:27:27.268" v="10000" actId="1038"/>
          <ac:cxnSpMkLst>
            <pc:docMk/>
            <pc:sldMk cId="3104360816" sldId="772"/>
            <ac:cxnSpMk id="21" creationId="{BF8712F1-884A-4B85-9941-0D449FCD5469}"/>
          </ac:cxnSpMkLst>
        </pc:cxnChg>
        <pc:cxnChg chg="add mod">
          <ac:chgData name="Nguyen Chi Son" userId="606856d02e9d83ac" providerId="LiveId" clId="{71868D9A-B96F-428E-A575-98D8A1773808}" dt="2022-02-28T15:27:27.268" v="10000" actId="1038"/>
          <ac:cxnSpMkLst>
            <pc:docMk/>
            <pc:sldMk cId="3104360816" sldId="772"/>
            <ac:cxnSpMk id="24" creationId="{71810D76-9112-4889-BD67-BCC3B2039448}"/>
          </ac:cxnSpMkLst>
        </pc:cxnChg>
        <pc:cxnChg chg="add mod">
          <ac:chgData name="Nguyen Chi Son" userId="606856d02e9d83ac" providerId="LiveId" clId="{71868D9A-B96F-428E-A575-98D8A1773808}" dt="2022-02-28T15:27:27.268" v="10000" actId="1038"/>
          <ac:cxnSpMkLst>
            <pc:docMk/>
            <pc:sldMk cId="3104360816" sldId="772"/>
            <ac:cxnSpMk id="26" creationId="{A75596AF-23B3-4E15-91C2-9C0599F8CE16}"/>
          </ac:cxnSpMkLst>
        </pc:cxnChg>
        <pc:cxnChg chg="add mod">
          <ac:chgData name="Nguyen Chi Son" userId="606856d02e9d83ac" providerId="LiveId" clId="{71868D9A-B96F-428E-A575-98D8A1773808}" dt="2022-02-28T14:58:24.161" v="8587" actId="571"/>
          <ac:cxnSpMkLst>
            <pc:docMk/>
            <pc:sldMk cId="3104360816" sldId="772"/>
            <ac:cxnSpMk id="33" creationId="{3F27B301-76E3-49FE-887C-A249C3B66CAB}"/>
          </ac:cxnSpMkLst>
        </pc:cxnChg>
        <pc:cxnChg chg="add del mod">
          <ac:chgData name="Nguyen Chi Son" userId="606856d02e9d83ac" providerId="LiveId" clId="{71868D9A-B96F-428E-A575-98D8A1773808}" dt="2022-02-28T14:59:58.630" v="8641" actId="478"/>
          <ac:cxnSpMkLst>
            <pc:docMk/>
            <pc:sldMk cId="3104360816" sldId="772"/>
            <ac:cxnSpMk id="35" creationId="{CCCA7522-FD38-4C48-A5B3-508BB96133F8}"/>
          </ac:cxnSpMkLst>
        </pc:cxnChg>
        <pc:cxnChg chg="add mod">
          <ac:chgData name="Nguyen Chi Son" userId="606856d02e9d83ac" providerId="LiveId" clId="{71868D9A-B96F-428E-A575-98D8A1773808}" dt="2022-02-28T15:28:32.263" v="10013" actId="208"/>
          <ac:cxnSpMkLst>
            <pc:docMk/>
            <pc:sldMk cId="3104360816" sldId="772"/>
            <ac:cxnSpMk id="39" creationId="{C20F1E09-8656-4017-A610-0CC6AC20E7B9}"/>
          </ac:cxnSpMkLst>
        </pc:cxnChg>
        <pc:cxnChg chg="add mod">
          <ac:chgData name="Nguyen Chi Son" userId="606856d02e9d83ac" providerId="LiveId" clId="{71868D9A-B96F-428E-A575-98D8A1773808}" dt="2022-02-28T15:00:14.177" v="8645" actId="571"/>
          <ac:cxnSpMkLst>
            <pc:docMk/>
            <pc:sldMk cId="3104360816" sldId="772"/>
            <ac:cxnSpMk id="40" creationId="{57783AFE-DB44-40B1-8BFF-25BD48FA0CA2}"/>
          </ac:cxnSpMkLst>
        </pc:cxnChg>
        <pc:cxnChg chg="add mod">
          <ac:chgData name="Nguyen Chi Son" userId="606856d02e9d83ac" providerId="LiveId" clId="{71868D9A-B96F-428E-A575-98D8A1773808}" dt="2022-02-28T15:27:41.921" v="10012" actId="1037"/>
          <ac:cxnSpMkLst>
            <pc:docMk/>
            <pc:sldMk cId="3104360816" sldId="772"/>
            <ac:cxnSpMk id="41" creationId="{20252EFE-8FF7-43B6-9433-5646B214887E}"/>
          </ac:cxnSpMkLst>
        </pc:cxnChg>
        <pc:cxnChg chg="add mod">
          <ac:chgData name="Nguyen Chi Son" userId="606856d02e9d83ac" providerId="LiveId" clId="{71868D9A-B96F-428E-A575-98D8A1773808}" dt="2022-02-28T15:27:41.921" v="10012" actId="1037"/>
          <ac:cxnSpMkLst>
            <pc:docMk/>
            <pc:sldMk cId="3104360816" sldId="772"/>
            <ac:cxnSpMk id="42" creationId="{6681BC9C-8EE9-4B79-BB79-23BC904CDF8E}"/>
          </ac:cxnSpMkLst>
        </pc:cxnChg>
        <pc:cxnChg chg="add mod">
          <ac:chgData name="Nguyen Chi Son" userId="606856d02e9d83ac" providerId="LiveId" clId="{71868D9A-B96F-428E-A575-98D8A1773808}" dt="2022-02-28T15:27:27.268" v="10000" actId="1038"/>
          <ac:cxnSpMkLst>
            <pc:docMk/>
            <pc:sldMk cId="3104360816" sldId="772"/>
            <ac:cxnSpMk id="45" creationId="{72A6CF6B-3DF7-4EBE-91C3-1353ADBA2466}"/>
          </ac:cxnSpMkLst>
        </pc:cxnChg>
        <pc:cxnChg chg="add del mod">
          <ac:chgData name="Nguyen Chi Son" userId="606856d02e9d83ac" providerId="LiveId" clId="{71868D9A-B96F-428E-A575-98D8A1773808}" dt="2022-02-28T15:28:37.544" v="10014" actId="478"/>
          <ac:cxnSpMkLst>
            <pc:docMk/>
            <pc:sldMk cId="3104360816" sldId="772"/>
            <ac:cxnSpMk id="52" creationId="{DDC6A534-7D56-4864-9CCB-BEA125B6EDB0}"/>
          </ac:cxnSpMkLst>
        </pc:cxnChg>
      </pc:sldChg>
      <pc:sldChg chg="addSp delSp modSp add mod delAnim modAnim">
        <pc:chgData name="Nguyen Chi Son" userId="606856d02e9d83ac" providerId="LiveId" clId="{71868D9A-B96F-428E-A575-98D8A1773808}" dt="2022-02-28T15:52:27.885" v="10617"/>
        <pc:sldMkLst>
          <pc:docMk/>
          <pc:sldMk cId="1281092170" sldId="773"/>
        </pc:sldMkLst>
        <pc:spChg chg="add mod ord">
          <ac:chgData name="Nguyen Chi Son" userId="606856d02e9d83ac" providerId="LiveId" clId="{71868D9A-B96F-428E-A575-98D8A1773808}" dt="2022-02-28T15:44:34.662" v="10509" actId="1076"/>
          <ac:spMkLst>
            <pc:docMk/>
            <pc:sldMk cId="1281092170" sldId="773"/>
            <ac:spMk id="5" creationId="{9CE0447C-D6EB-4A33-B16F-3EFA6A5B11F3}"/>
          </ac:spMkLst>
        </pc:spChg>
        <pc:spChg chg="del mod">
          <ac:chgData name="Nguyen Chi Son" userId="606856d02e9d83ac" providerId="LiveId" clId="{71868D9A-B96F-428E-A575-98D8A1773808}" dt="2022-02-28T15:34:21.912" v="10076" actId="478"/>
          <ac:spMkLst>
            <pc:docMk/>
            <pc:sldMk cId="1281092170" sldId="773"/>
            <ac:spMk id="14" creationId="{A530074C-9975-4D4F-AC15-005B11433C74}"/>
          </ac:spMkLst>
        </pc:spChg>
        <pc:spChg chg="del mod">
          <ac:chgData name="Nguyen Chi Son" userId="606856d02e9d83ac" providerId="LiveId" clId="{71868D9A-B96F-428E-A575-98D8A1773808}" dt="2022-02-28T15:34:21.912" v="10076" actId="478"/>
          <ac:spMkLst>
            <pc:docMk/>
            <pc:sldMk cId="1281092170" sldId="773"/>
            <ac:spMk id="15" creationId="{EC5263CE-BE2F-44C4-BD89-2666D2873C33}"/>
          </ac:spMkLst>
        </pc:spChg>
        <pc:spChg chg="add mod ord">
          <ac:chgData name="Nguyen Chi Son" userId="606856d02e9d83ac" providerId="LiveId" clId="{71868D9A-B96F-428E-A575-98D8A1773808}" dt="2022-02-28T15:50:34.743" v="10602" actId="1038"/>
          <ac:spMkLst>
            <pc:docMk/>
            <pc:sldMk cId="1281092170" sldId="773"/>
            <ac:spMk id="16" creationId="{E48A0DDC-4BE8-4A26-A67E-3B646C4819D9}"/>
          </ac:spMkLst>
        </pc:spChg>
        <pc:spChg chg="add mod">
          <ac:chgData name="Nguyen Chi Son" userId="606856d02e9d83ac" providerId="LiveId" clId="{71868D9A-B96F-428E-A575-98D8A1773808}" dt="2022-02-28T15:44:34.662" v="10509" actId="1076"/>
          <ac:spMkLst>
            <pc:docMk/>
            <pc:sldMk cId="1281092170" sldId="773"/>
            <ac:spMk id="17" creationId="{36A31591-B1A7-4A97-AE21-0F8BB9333EE5}"/>
          </ac:spMkLst>
        </pc:spChg>
        <pc:spChg chg="mod">
          <ac:chgData name="Nguyen Chi Son" userId="606856d02e9d83ac" providerId="LiveId" clId="{71868D9A-B96F-428E-A575-98D8A1773808}" dt="2022-02-28T15:26:57.686" v="9937" actId="20577"/>
          <ac:spMkLst>
            <pc:docMk/>
            <pc:sldMk cId="1281092170" sldId="773"/>
            <ac:spMk id="19" creationId="{9C339D16-68E4-43C4-A62E-D0146138D23B}"/>
          </ac:spMkLst>
        </pc:spChg>
        <pc:spChg chg="mod">
          <ac:chgData name="Nguyen Chi Son" userId="606856d02e9d83ac" providerId="LiveId" clId="{71868D9A-B96F-428E-A575-98D8A1773808}" dt="2022-02-28T15:34:14.693" v="10074"/>
          <ac:spMkLst>
            <pc:docMk/>
            <pc:sldMk cId="1281092170" sldId="773"/>
            <ac:spMk id="22" creationId="{56574D77-2E2D-44D6-96CB-AC61E9DE41EB}"/>
          </ac:spMkLst>
        </pc:spChg>
        <pc:spChg chg="mod">
          <ac:chgData name="Nguyen Chi Son" userId="606856d02e9d83ac" providerId="LiveId" clId="{71868D9A-B96F-428E-A575-98D8A1773808}" dt="2022-02-28T15:34:14.693" v="10074"/>
          <ac:spMkLst>
            <pc:docMk/>
            <pc:sldMk cId="1281092170" sldId="773"/>
            <ac:spMk id="23" creationId="{F038726D-C541-4721-BB9E-3CEA9D29A57D}"/>
          </ac:spMkLst>
        </pc:spChg>
        <pc:spChg chg="mod">
          <ac:chgData name="Nguyen Chi Son" userId="606856d02e9d83ac" providerId="LiveId" clId="{71868D9A-B96F-428E-A575-98D8A1773808}" dt="2022-02-28T15:34:14.693" v="10074"/>
          <ac:spMkLst>
            <pc:docMk/>
            <pc:sldMk cId="1281092170" sldId="773"/>
            <ac:spMk id="24" creationId="{60E51B3B-E2DD-4B9E-84BD-E4DD00E26ACC}"/>
          </ac:spMkLst>
        </pc:spChg>
        <pc:spChg chg="mod">
          <ac:chgData name="Nguyen Chi Son" userId="606856d02e9d83ac" providerId="LiveId" clId="{71868D9A-B96F-428E-A575-98D8A1773808}" dt="2022-02-28T15:34:14.693" v="10074"/>
          <ac:spMkLst>
            <pc:docMk/>
            <pc:sldMk cId="1281092170" sldId="773"/>
            <ac:spMk id="25" creationId="{6D5D53C7-AB6B-4A8A-87D3-1939EC67F160}"/>
          </ac:spMkLst>
        </pc:spChg>
        <pc:spChg chg="add mod">
          <ac:chgData name="Nguyen Chi Son" userId="606856d02e9d83ac" providerId="LiveId" clId="{71868D9A-B96F-428E-A575-98D8A1773808}" dt="2022-02-28T15:44:34.662" v="10509" actId="1076"/>
          <ac:spMkLst>
            <pc:docMk/>
            <pc:sldMk cId="1281092170" sldId="773"/>
            <ac:spMk id="33" creationId="{9A863D92-4327-41FF-9AB2-8DF63AF00C92}"/>
          </ac:spMkLst>
        </pc:spChg>
        <pc:spChg chg="add mod">
          <ac:chgData name="Nguyen Chi Son" userId="606856d02e9d83ac" providerId="LiveId" clId="{71868D9A-B96F-428E-A575-98D8A1773808}" dt="2022-02-28T15:44:34.662" v="10509" actId="1076"/>
          <ac:spMkLst>
            <pc:docMk/>
            <pc:sldMk cId="1281092170" sldId="773"/>
            <ac:spMk id="34" creationId="{E93F2CE5-F4B0-4F83-B836-18EAD91412F6}"/>
          </ac:spMkLst>
        </pc:spChg>
        <pc:spChg chg="add mod">
          <ac:chgData name="Nguyen Chi Son" userId="606856d02e9d83ac" providerId="LiveId" clId="{71868D9A-B96F-428E-A575-98D8A1773808}" dt="2022-02-28T15:44:34.662" v="10509" actId="1076"/>
          <ac:spMkLst>
            <pc:docMk/>
            <pc:sldMk cId="1281092170" sldId="773"/>
            <ac:spMk id="35" creationId="{67AAC3C1-19AE-4ECA-B0EB-F21956CE5431}"/>
          </ac:spMkLst>
        </pc:spChg>
        <pc:spChg chg="add mod">
          <ac:chgData name="Nguyen Chi Son" userId="606856d02e9d83ac" providerId="LiveId" clId="{71868D9A-B96F-428E-A575-98D8A1773808}" dt="2022-02-28T15:38:28.805" v="10142" actId="571"/>
          <ac:spMkLst>
            <pc:docMk/>
            <pc:sldMk cId="1281092170" sldId="773"/>
            <ac:spMk id="36" creationId="{C46CA335-7C8D-424A-97D5-570DC23A481F}"/>
          </ac:spMkLst>
        </pc:spChg>
        <pc:spChg chg="add mod">
          <ac:chgData name="Nguyen Chi Son" userId="606856d02e9d83ac" providerId="LiveId" clId="{71868D9A-B96F-428E-A575-98D8A1773808}" dt="2022-02-28T15:44:34.662" v="10509" actId="1076"/>
          <ac:spMkLst>
            <pc:docMk/>
            <pc:sldMk cId="1281092170" sldId="773"/>
            <ac:spMk id="37" creationId="{52EB5A2E-D8E3-4D8A-AB62-27ABB0AEB037}"/>
          </ac:spMkLst>
        </pc:spChg>
        <pc:spChg chg="add mod">
          <ac:chgData name="Nguyen Chi Son" userId="606856d02e9d83ac" providerId="LiveId" clId="{71868D9A-B96F-428E-A575-98D8A1773808}" dt="2022-02-28T15:44:34.662" v="10509" actId="1076"/>
          <ac:spMkLst>
            <pc:docMk/>
            <pc:sldMk cId="1281092170" sldId="773"/>
            <ac:spMk id="38" creationId="{6AFEE81B-DA26-44E0-B883-8761BDDEA698}"/>
          </ac:spMkLst>
        </pc:spChg>
        <pc:spChg chg="add mod">
          <ac:chgData name="Nguyen Chi Son" userId="606856d02e9d83ac" providerId="LiveId" clId="{71868D9A-B96F-428E-A575-98D8A1773808}" dt="2022-02-28T15:44:34.662" v="10509" actId="1076"/>
          <ac:spMkLst>
            <pc:docMk/>
            <pc:sldMk cId="1281092170" sldId="773"/>
            <ac:spMk id="42" creationId="{DDE89BA6-E53D-46BD-B6BC-3B814C8265E9}"/>
          </ac:spMkLst>
        </pc:spChg>
        <pc:spChg chg="add del mod">
          <ac:chgData name="Nguyen Chi Son" userId="606856d02e9d83ac" providerId="LiveId" clId="{71868D9A-B96F-428E-A575-98D8A1773808}" dt="2022-02-28T15:40:07.879" v="10167" actId="478"/>
          <ac:spMkLst>
            <pc:docMk/>
            <pc:sldMk cId="1281092170" sldId="773"/>
            <ac:spMk id="43" creationId="{DBDE1E93-BCD4-4264-BCAF-AFF1975BE7DF}"/>
          </ac:spMkLst>
        </pc:spChg>
        <pc:spChg chg="add mod">
          <ac:chgData name="Nguyen Chi Son" userId="606856d02e9d83ac" providerId="LiveId" clId="{71868D9A-B96F-428E-A575-98D8A1773808}" dt="2022-02-28T15:44:19.585" v="10506" actId="1076"/>
          <ac:spMkLst>
            <pc:docMk/>
            <pc:sldMk cId="1281092170" sldId="773"/>
            <ac:spMk id="44" creationId="{B9129BAD-9CCB-4F3B-B0AD-630546B29EC3}"/>
          </ac:spMkLst>
        </pc:spChg>
        <pc:spChg chg="add mod">
          <ac:chgData name="Nguyen Chi Son" userId="606856d02e9d83ac" providerId="LiveId" clId="{71868D9A-B96F-428E-A575-98D8A1773808}" dt="2022-02-28T15:44:15.569" v="10504" actId="14100"/>
          <ac:spMkLst>
            <pc:docMk/>
            <pc:sldMk cId="1281092170" sldId="773"/>
            <ac:spMk id="45" creationId="{CA14B962-8242-438A-B039-CDD5B8CD84B2}"/>
          </ac:spMkLst>
        </pc:spChg>
        <pc:grpChg chg="add mod">
          <ac:chgData name="Nguyen Chi Son" userId="606856d02e9d83ac" providerId="LiveId" clId="{71868D9A-B96F-428E-A575-98D8A1773808}" dt="2022-02-28T15:44:34.662" v="10509" actId="1076"/>
          <ac:grpSpMkLst>
            <pc:docMk/>
            <pc:sldMk cId="1281092170" sldId="773"/>
            <ac:grpSpMk id="18" creationId="{74DCF35D-37E0-4FC7-AFC6-8D23C7729EEE}"/>
          </ac:grpSpMkLst>
        </pc:grpChg>
        <pc:graphicFrameChg chg="add mod">
          <ac:chgData name="Nguyen Chi Son" userId="606856d02e9d83ac" providerId="LiveId" clId="{71868D9A-B96F-428E-A575-98D8A1773808}" dt="2022-02-28T15:44:34.662" v="10509" actId="1076"/>
          <ac:graphicFrameMkLst>
            <pc:docMk/>
            <pc:sldMk cId="1281092170" sldId="773"/>
            <ac:graphicFrameMk id="39" creationId="{2DBF5907-AC28-4B36-BD82-5460C4CE067D}"/>
          </ac:graphicFrameMkLst>
        </pc:graphicFrameChg>
        <pc:graphicFrameChg chg="add mod">
          <ac:chgData name="Nguyen Chi Son" userId="606856d02e9d83ac" providerId="LiveId" clId="{71868D9A-B96F-428E-A575-98D8A1773808}" dt="2022-02-28T15:44:34.662" v="10509" actId="1076"/>
          <ac:graphicFrameMkLst>
            <pc:docMk/>
            <pc:sldMk cId="1281092170" sldId="773"/>
            <ac:graphicFrameMk id="40" creationId="{F869C768-016F-4C86-8715-5414A50CB118}"/>
          </ac:graphicFrameMkLst>
        </pc:graphicFrameChg>
        <pc:graphicFrameChg chg="add mod">
          <ac:chgData name="Nguyen Chi Son" userId="606856d02e9d83ac" providerId="LiveId" clId="{71868D9A-B96F-428E-A575-98D8A1773808}" dt="2022-02-28T15:44:34.662" v="10509" actId="1076"/>
          <ac:graphicFrameMkLst>
            <pc:docMk/>
            <pc:sldMk cId="1281092170" sldId="773"/>
            <ac:graphicFrameMk id="41" creationId="{CC123CC8-A53A-491B-A599-BFB47249063B}"/>
          </ac:graphicFrameMkLst>
        </pc:graphicFrameChg>
        <pc:graphicFrameChg chg="add mod">
          <ac:chgData name="Nguyen Chi Son" userId="606856d02e9d83ac" providerId="LiveId" clId="{71868D9A-B96F-428E-A575-98D8A1773808}" dt="2022-02-28T15:44:38.365" v="10510" actId="1076"/>
          <ac:graphicFrameMkLst>
            <pc:docMk/>
            <pc:sldMk cId="1281092170" sldId="773"/>
            <ac:graphicFrameMk id="46" creationId="{763B0DD6-DE23-4E1F-BBC9-501338521868}"/>
          </ac:graphicFrameMkLst>
        </pc:graphicFrameChg>
        <pc:graphicFrameChg chg="add del mod">
          <ac:chgData name="Nguyen Chi Son" userId="606856d02e9d83ac" providerId="LiveId" clId="{71868D9A-B96F-428E-A575-98D8A1773808}" dt="2022-02-28T15:43:04.431" v="10280" actId="478"/>
          <ac:graphicFrameMkLst>
            <pc:docMk/>
            <pc:sldMk cId="1281092170" sldId="773"/>
            <ac:graphicFrameMk id="47" creationId="{B7FE943E-FC91-4ECC-84EF-4A2F48377BB0}"/>
          </ac:graphicFrameMkLst>
        </pc:graphicFrameChg>
        <pc:picChg chg="del">
          <ac:chgData name="Nguyen Chi Son" userId="606856d02e9d83ac" providerId="LiveId" clId="{71868D9A-B96F-428E-A575-98D8A1773808}" dt="2022-02-28T15:25:54.110" v="9435" actId="478"/>
          <ac:picMkLst>
            <pc:docMk/>
            <pc:sldMk cId="1281092170" sldId="773"/>
            <ac:picMk id="4" creationId="{12C2BC57-4332-4B5C-AEAE-1EBEE679E629}"/>
          </ac:picMkLst>
        </pc:picChg>
        <pc:cxnChg chg="add mod">
          <ac:chgData name="Nguyen Chi Son" userId="606856d02e9d83ac" providerId="LiveId" clId="{71868D9A-B96F-428E-A575-98D8A1773808}" dt="2022-02-28T15:44:34.662" v="10509" actId="1076"/>
          <ac:cxnSpMkLst>
            <pc:docMk/>
            <pc:sldMk cId="1281092170" sldId="773"/>
            <ac:cxnSpMk id="3" creationId="{F4CC89E3-5A33-42FF-BE7F-07F2872D78D2}"/>
          </ac:cxnSpMkLst>
        </pc:cxnChg>
        <pc:cxnChg chg="del">
          <ac:chgData name="Nguyen Chi Son" userId="606856d02e9d83ac" providerId="LiveId" clId="{71868D9A-B96F-428E-A575-98D8A1773808}" dt="2022-02-28T15:25:56.938" v="9436" actId="478"/>
          <ac:cxnSpMkLst>
            <pc:docMk/>
            <pc:sldMk cId="1281092170" sldId="773"/>
            <ac:cxnSpMk id="7" creationId="{EBCA6BD4-2A10-4740-B920-794AE3039FA8}"/>
          </ac:cxnSpMkLst>
        </pc:cxnChg>
        <pc:cxnChg chg="del">
          <ac:chgData name="Nguyen Chi Son" userId="606856d02e9d83ac" providerId="LiveId" clId="{71868D9A-B96F-428E-A575-98D8A1773808}" dt="2022-02-28T15:25:56.938" v="9436" actId="478"/>
          <ac:cxnSpMkLst>
            <pc:docMk/>
            <pc:sldMk cId="1281092170" sldId="773"/>
            <ac:cxnSpMk id="8" creationId="{C43560C8-8EE1-4E2D-9EBD-82715F002EDF}"/>
          </ac:cxnSpMkLst>
        </pc:cxnChg>
        <pc:cxnChg chg="del">
          <ac:chgData name="Nguyen Chi Son" userId="606856d02e9d83ac" providerId="LiveId" clId="{71868D9A-B96F-428E-A575-98D8A1773808}" dt="2022-02-28T15:25:56.938" v="9436" actId="478"/>
          <ac:cxnSpMkLst>
            <pc:docMk/>
            <pc:sldMk cId="1281092170" sldId="773"/>
            <ac:cxnSpMk id="10" creationId="{9247DD44-FE0E-4365-96B8-ED3902BE7160}"/>
          </ac:cxnSpMkLst>
        </pc:cxnChg>
        <pc:cxnChg chg="add mod">
          <ac:chgData name="Nguyen Chi Son" userId="606856d02e9d83ac" providerId="LiveId" clId="{71868D9A-B96F-428E-A575-98D8A1773808}" dt="2022-02-28T15:31:31.408" v="10030" actId="571"/>
          <ac:cxnSpMkLst>
            <pc:docMk/>
            <pc:sldMk cId="1281092170" sldId="773"/>
            <ac:cxnSpMk id="12" creationId="{C5DF2764-3C82-4155-AC1A-188A4530B71B}"/>
          </ac:cxnSpMkLst>
        </pc:cxnChg>
        <pc:cxnChg chg="add mod">
          <ac:chgData name="Nguyen Chi Son" userId="606856d02e9d83ac" providerId="LiveId" clId="{71868D9A-B96F-428E-A575-98D8A1773808}" dt="2022-02-28T15:44:34.662" v="10509" actId="1076"/>
          <ac:cxnSpMkLst>
            <pc:docMk/>
            <pc:sldMk cId="1281092170" sldId="773"/>
            <ac:cxnSpMk id="13" creationId="{853EA3EF-86E3-4A73-BA26-62D44A630EBB}"/>
          </ac:cxnSpMkLst>
        </pc:cxnChg>
        <pc:cxnChg chg="mod">
          <ac:chgData name="Nguyen Chi Son" userId="606856d02e9d83ac" providerId="LiveId" clId="{71868D9A-B96F-428E-A575-98D8A1773808}" dt="2022-02-28T15:34:14.693" v="10074"/>
          <ac:cxnSpMkLst>
            <pc:docMk/>
            <pc:sldMk cId="1281092170" sldId="773"/>
            <ac:cxnSpMk id="20" creationId="{ED9EC2FB-EFC1-48A1-9FB9-CE800CCE1091}"/>
          </ac:cxnSpMkLst>
        </pc:cxnChg>
        <pc:cxnChg chg="mod">
          <ac:chgData name="Nguyen Chi Son" userId="606856d02e9d83ac" providerId="LiveId" clId="{71868D9A-B96F-428E-A575-98D8A1773808}" dt="2022-02-28T15:34:14.693" v="10074"/>
          <ac:cxnSpMkLst>
            <pc:docMk/>
            <pc:sldMk cId="1281092170" sldId="773"/>
            <ac:cxnSpMk id="21" creationId="{C64EBBA9-0343-42B5-965B-2F3B3A34ADD3}"/>
          </ac:cxnSpMkLst>
        </pc:cxnChg>
        <pc:cxnChg chg="add mod">
          <ac:chgData name="Nguyen Chi Son" userId="606856d02e9d83ac" providerId="LiveId" clId="{71868D9A-B96F-428E-A575-98D8A1773808}" dt="2022-02-28T15:44:34.662" v="10509" actId="1076"/>
          <ac:cxnSpMkLst>
            <pc:docMk/>
            <pc:sldMk cId="1281092170" sldId="773"/>
            <ac:cxnSpMk id="26" creationId="{6ED43433-4B06-41DF-9FF4-5E3E939C9D06}"/>
          </ac:cxnSpMkLst>
        </pc:cxnChg>
        <pc:cxnChg chg="add mod">
          <ac:chgData name="Nguyen Chi Son" userId="606856d02e9d83ac" providerId="LiveId" clId="{71868D9A-B96F-428E-A575-98D8A1773808}" dt="2022-02-28T15:44:34.662" v="10509" actId="1076"/>
          <ac:cxnSpMkLst>
            <pc:docMk/>
            <pc:sldMk cId="1281092170" sldId="773"/>
            <ac:cxnSpMk id="27" creationId="{23FB8357-44E9-4303-B003-21E40055F99C}"/>
          </ac:cxnSpMkLst>
        </pc:cxnChg>
        <pc:cxnChg chg="add mod">
          <ac:chgData name="Nguyen Chi Son" userId="606856d02e9d83ac" providerId="LiveId" clId="{71868D9A-B96F-428E-A575-98D8A1773808}" dt="2022-02-28T15:44:34.662" v="10509" actId="1076"/>
          <ac:cxnSpMkLst>
            <pc:docMk/>
            <pc:sldMk cId="1281092170" sldId="773"/>
            <ac:cxnSpMk id="30" creationId="{9BBE9AEE-F935-4868-9C99-6C5A03568C9E}"/>
          </ac:cxnSpMkLst>
        </pc:cxnChg>
      </pc:sldChg>
    </pc:docChg>
  </pc:docChgLst>
  <pc:docChgLst>
    <pc:chgData name="Nguyen Chi Son" userId="606856d02e9d83ac" providerId="LiveId" clId="{9FC513B0-8B8E-4F9D-B691-50C8BB0F64D2}"/>
    <pc:docChg chg="undo custSel addSld delSld modSld">
      <pc:chgData name="Nguyen Chi Son" userId="606856d02e9d83ac" providerId="LiveId" clId="{9FC513B0-8B8E-4F9D-B691-50C8BB0F64D2}" dt="2022-05-19T08:30:12.531" v="3626"/>
      <pc:docMkLst>
        <pc:docMk/>
      </pc:docMkLst>
      <pc:sldChg chg="modSp mod">
        <pc:chgData name="Nguyen Chi Son" userId="606856d02e9d83ac" providerId="LiveId" clId="{9FC513B0-8B8E-4F9D-B691-50C8BB0F64D2}" dt="2022-05-19T07:42:51.703" v="1" actId="20577"/>
        <pc:sldMkLst>
          <pc:docMk/>
          <pc:sldMk cId="2922349590" sldId="256"/>
        </pc:sldMkLst>
        <pc:spChg chg="mod">
          <ac:chgData name="Nguyen Chi Son" userId="606856d02e9d83ac" providerId="LiveId" clId="{9FC513B0-8B8E-4F9D-B691-50C8BB0F64D2}" dt="2022-05-19T07:42:51.703" v="1" actId="20577"/>
          <ac:spMkLst>
            <pc:docMk/>
            <pc:sldMk cId="2922349590" sldId="256"/>
            <ac:spMk id="136" creationId="{C574B640-0199-463F-87CA-8E3956B46E10}"/>
          </ac:spMkLst>
        </pc:spChg>
      </pc:sldChg>
      <pc:sldChg chg="modSp mod">
        <pc:chgData name="Nguyen Chi Son" userId="606856d02e9d83ac" providerId="LiveId" clId="{9FC513B0-8B8E-4F9D-B691-50C8BB0F64D2}" dt="2022-05-19T07:51:26.009" v="863" actId="20577"/>
        <pc:sldMkLst>
          <pc:docMk/>
          <pc:sldMk cId="3319126272" sldId="622"/>
        </pc:sldMkLst>
        <pc:spChg chg="mod">
          <ac:chgData name="Nguyen Chi Son" userId="606856d02e9d83ac" providerId="LiveId" clId="{9FC513B0-8B8E-4F9D-B691-50C8BB0F64D2}" dt="2022-05-19T07:51:26.009" v="863" actId="20577"/>
          <ac:spMkLst>
            <pc:docMk/>
            <pc:sldMk cId="3319126272" sldId="622"/>
            <ac:spMk id="2" creationId="{DAF08EC2-5D0D-48D9-855C-A59C0E5ED55B}"/>
          </ac:spMkLst>
        </pc:spChg>
        <pc:spChg chg="mod">
          <ac:chgData name="Nguyen Chi Son" userId="606856d02e9d83ac" providerId="LiveId" clId="{9FC513B0-8B8E-4F9D-B691-50C8BB0F64D2}" dt="2022-05-19T07:51:15.884" v="794" actId="20577"/>
          <ac:spMkLst>
            <pc:docMk/>
            <pc:sldMk cId="3319126272" sldId="622"/>
            <ac:spMk id="3" creationId="{8CD51C9F-FCB0-4185-93E6-835FC05E1B10}"/>
          </ac:spMkLst>
        </pc:spChg>
      </pc:sldChg>
      <pc:sldChg chg="modSp mod">
        <pc:chgData name="Nguyen Chi Son" userId="606856d02e9d83ac" providerId="LiveId" clId="{9FC513B0-8B8E-4F9D-B691-50C8BB0F64D2}" dt="2022-05-19T07:43:05.655" v="58" actId="20577"/>
        <pc:sldMkLst>
          <pc:docMk/>
          <pc:sldMk cId="1033004166" sldId="675"/>
        </pc:sldMkLst>
        <pc:spChg chg="mod">
          <ac:chgData name="Nguyen Chi Son" userId="606856d02e9d83ac" providerId="LiveId" clId="{9FC513B0-8B8E-4F9D-B691-50C8BB0F64D2}" dt="2022-05-19T07:43:05.655" v="58" actId="20577"/>
          <ac:spMkLst>
            <pc:docMk/>
            <pc:sldMk cId="1033004166" sldId="675"/>
            <ac:spMk id="2" creationId="{DAF08EC2-5D0D-48D9-855C-A59C0E5ED55B}"/>
          </ac:spMkLst>
        </pc:spChg>
      </pc:sldChg>
      <pc:sldChg chg="addSp delSp modSp mod">
        <pc:chgData name="Nguyen Chi Son" userId="606856d02e9d83ac" providerId="LiveId" clId="{9FC513B0-8B8E-4F9D-B691-50C8BB0F64D2}" dt="2022-05-19T08:14:37.692" v="2190" actId="1076"/>
        <pc:sldMkLst>
          <pc:docMk/>
          <pc:sldMk cId="3014091475" sldId="782"/>
        </pc:sldMkLst>
        <pc:spChg chg="mod">
          <ac:chgData name="Nguyen Chi Son" userId="606856d02e9d83ac" providerId="LiveId" clId="{9FC513B0-8B8E-4F9D-B691-50C8BB0F64D2}" dt="2022-05-19T08:14:10.749" v="2178" actId="20577"/>
          <ac:spMkLst>
            <pc:docMk/>
            <pc:sldMk cId="3014091475" sldId="782"/>
            <ac:spMk id="2" creationId="{BA8A6260-CA4B-46A9-A06E-C71EE59E6992}"/>
          </ac:spMkLst>
        </pc:spChg>
        <pc:spChg chg="del mod">
          <ac:chgData name="Nguyen Chi Son" userId="606856d02e9d83ac" providerId="LiveId" clId="{9FC513B0-8B8E-4F9D-B691-50C8BB0F64D2}" dt="2022-05-19T08:14:14.745" v="2179" actId="478"/>
          <ac:spMkLst>
            <pc:docMk/>
            <pc:sldMk cId="3014091475" sldId="782"/>
            <ac:spMk id="9" creationId="{EC4E9A14-5869-6E45-C2AA-6C023336F424}"/>
          </ac:spMkLst>
        </pc:spChg>
        <pc:spChg chg="del">
          <ac:chgData name="Nguyen Chi Son" userId="606856d02e9d83ac" providerId="LiveId" clId="{9FC513B0-8B8E-4F9D-B691-50C8BB0F64D2}" dt="2022-05-19T07:53:56.826" v="866" actId="478"/>
          <ac:spMkLst>
            <pc:docMk/>
            <pc:sldMk cId="3014091475" sldId="782"/>
            <ac:spMk id="13" creationId="{E501F4AA-0C97-89C1-4462-FFF45B0CA31A}"/>
          </ac:spMkLst>
        </pc:spChg>
        <pc:picChg chg="add mod">
          <ac:chgData name="Nguyen Chi Son" userId="606856d02e9d83ac" providerId="LiveId" clId="{9FC513B0-8B8E-4F9D-B691-50C8BB0F64D2}" dt="2022-05-19T08:14:31.909" v="2189" actId="1076"/>
          <ac:picMkLst>
            <pc:docMk/>
            <pc:sldMk cId="3014091475" sldId="782"/>
            <ac:picMk id="7" creationId="{94B706CA-2F5E-87EE-966F-A6079CA5E5D9}"/>
          </ac:picMkLst>
        </pc:picChg>
        <pc:picChg chg="del">
          <ac:chgData name="Nguyen Chi Son" userId="606856d02e9d83ac" providerId="LiveId" clId="{9FC513B0-8B8E-4F9D-B691-50C8BB0F64D2}" dt="2022-05-19T07:53:55.483" v="865" actId="478"/>
          <ac:picMkLst>
            <pc:docMk/>
            <pc:sldMk cId="3014091475" sldId="782"/>
            <ac:picMk id="8" creationId="{4638A4EF-E253-DE5D-2511-CD2BFCE0ACAA}"/>
          </ac:picMkLst>
        </pc:picChg>
        <pc:picChg chg="add mod">
          <ac:chgData name="Nguyen Chi Son" userId="606856d02e9d83ac" providerId="LiveId" clId="{9FC513B0-8B8E-4F9D-B691-50C8BB0F64D2}" dt="2022-05-19T08:14:37.692" v="2190" actId="1076"/>
          <ac:picMkLst>
            <pc:docMk/>
            <pc:sldMk cId="3014091475" sldId="782"/>
            <ac:picMk id="10" creationId="{27373A48-0CFA-9245-68AE-861614FBB6FD}"/>
          </ac:picMkLst>
        </pc:picChg>
        <pc:picChg chg="add del mod">
          <ac:chgData name="Nguyen Chi Son" userId="606856d02e9d83ac" providerId="LiveId" clId="{9FC513B0-8B8E-4F9D-B691-50C8BB0F64D2}" dt="2022-05-19T08:14:16.960" v="2181" actId="478"/>
          <ac:picMkLst>
            <pc:docMk/>
            <pc:sldMk cId="3014091475" sldId="782"/>
            <ac:picMk id="11" creationId="{C75135CB-23FF-9A9E-FB12-BE8806C5A0F0}"/>
          </ac:picMkLst>
        </pc:picChg>
        <pc:picChg chg="del">
          <ac:chgData name="Nguyen Chi Son" userId="606856d02e9d83ac" providerId="LiveId" clId="{9FC513B0-8B8E-4F9D-B691-50C8BB0F64D2}" dt="2022-05-19T07:53:54.842" v="864" actId="478"/>
          <ac:picMkLst>
            <pc:docMk/>
            <pc:sldMk cId="3014091475" sldId="782"/>
            <ac:picMk id="2050" creationId="{B06717B1-19EF-63E1-9B57-C70603CA8AF3}"/>
          </ac:picMkLst>
        </pc:picChg>
      </pc:sldChg>
      <pc:sldChg chg="addSp delSp modSp mod">
        <pc:chgData name="Nguyen Chi Son" userId="606856d02e9d83ac" providerId="LiveId" clId="{9FC513B0-8B8E-4F9D-B691-50C8BB0F64D2}" dt="2022-05-19T08:28:59.778" v="3613" actId="20577"/>
        <pc:sldMkLst>
          <pc:docMk/>
          <pc:sldMk cId="4090454743" sldId="854"/>
        </pc:sldMkLst>
        <pc:spChg chg="mod">
          <ac:chgData name="Nguyen Chi Son" userId="606856d02e9d83ac" providerId="LiveId" clId="{9FC513B0-8B8E-4F9D-B691-50C8BB0F64D2}" dt="2022-05-19T08:28:59.778" v="3613" actId="20577"/>
          <ac:spMkLst>
            <pc:docMk/>
            <pc:sldMk cId="4090454743" sldId="854"/>
            <ac:spMk id="2" creationId="{BA8A6260-CA4B-46A9-A06E-C71EE59E6992}"/>
          </ac:spMkLst>
        </pc:spChg>
        <pc:spChg chg="del">
          <ac:chgData name="Nguyen Chi Son" userId="606856d02e9d83ac" providerId="LiveId" clId="{9FC513B0-8B8E-4F9D-B691-50C8BB0F64D2}" dt="2022-05-19T07:48:10.277" v="585" actId="478"/>
          <ac:spMkLst>
            <pc:docMk/>
            <pc:sldMk cId="4090454743" sldId="854"/>
            <ac:spMk id="14" creationId="{9DD867F1-DFA9-92A9-1DBE-D5E885823439}"/>
          </ac:spMkLst>
        </pc:spChg>
        <pc:spChg chg="add mod">
          <ac:chgData name="Nguyen Chi Son" userId="606856d02e9d83ac" providerId="LiveId" clId="{9FC513B0-8B8E-4F9D-B691-50C8BB0F64D2}" dt="2022-05-19T07:50:40.198" v="781" actId="1076"/>
          <ac:spMkLst>
            <pc:docMk/>
            <pc:sldMk cId="4090454743" sldId="854"/>
            <ac:spMk id="15" creationId="{AC426AE2-7F47-0E3D-BB54-38C12BD20D73}"/>
          </ac:spMkLst>
        </pc:spChg>
        <pc:graphicFrameChg chg="mod">
          <ac:chgData name="Nguyen Chi Son" userId="606856d02e9d83ac" providerId="LiveId" clId="{9FC513B0-8B8E-4F9D-B691-50C8BB0F64D2}" dt="2022-05-19T07:50:42.198" v="782" actId="1076"/>
          <ac:graphicFrameMkLst>
            <pc:docMk/>
            <pc:sldMk cId="4090454743" sldId="854"/>
            <ac:graphicFrameMk id="9" creationId="{786A72E9-F6BF-1EB6-4466-D8522AC66303}"/>
          </ac:graphicFrameMkLst>
        </pc:graphicFrameChg>
        <pc:graphicFrameChg chg="del">
          <ac:chgData name="Nguyen Chi Son" userId="606856d02e9d83ac" providerId="LiveId" clId="{9FC513B0-8B8E-4F9D-B691-50C8BB0F64D2}" dt="2022-05-19T07:48:10.777" v="586" actId="478"/>
          <ac:graphicFrameMkLst>
            <pc:docMk/>
            <pc:sldMk cId="4090454743" sldId="854"/>
            <ac:graphicFrameMk id="11" creationId="{B068D446-B556-7083-46A1-AD77CDEDF099}"/>
          </ac:graphicFrameMkLst>
        </pc:graphicFrameChg>
        <pc:graphicFrameChg chg="del">
          <ac:chgData name="Nguyen Chi Son" userId="606856d02e9d83ac" providerId="LiveId" clId="{9FC513B0-8B8E-4F9D-B691-50C8BB0F64D2}" dt="2022-05-19T07:45:01.561" v="60" actId="478"/>
          <ac:graphicFrameMkLst>
            <pc:docMk/>
            <pc:sldMk cId="4090454743" sldId="854"/>
            <ac:graphicFrameMk id="17" creationId="{F775CF44-6F76-30C0-1D44-4783CD209E3C}"/>
          </ac:graphicFrameMkLst>
        </pc:graphicFrameChg>
        <pc:graphicFrameChg chg="del">
          <ac:chgData name="Nguyen Chi Son" userId="606856d02e9d83ac" providerId="LiveId" clId="{9FC513B0-8B8E-4F9D-B691-50C8BB0F64D2}" dt="2022-05-19T07:45:01.561" v="60" actId="478"/>
          <ac:graphicFrameMkLst>
            <pc:docMk/>
            <pc:sldMk cId="4090454743" sldId="854"/>
            <ac:graphicFrameMk id="18" creationId="{2F25CDF1-816D-5D39-230D-44232414FA22}"/>
          </ac:graphicFrameMkLst>
        </pc:graphicFrameChg>
        <pc:picChg chg="add mod">
          <ac:chgData name="Nguyen Chi Son" userId="606856d02e9d83ac" providerId="LiveId" clId="{9FC513B0-8B8E-4F9D-B691-50C8BB0F64D2}" dt="2022-05-19T07:50:40.198" v="781" actId="1076"/>
          <ac:picMkLst>
            <pc:docMk/>
            <pc:sldMk cId="4090454743" sldId="854"/>
            <ac:picMk id="5" creationId="{FDABDA9F-5F97-DCCC-A8E6-19F59E7EDEC8}"/>
          </ac:picMkLst>
        </pc:picChg>
        <pc:picChg chg="add del mod">
          <ac:chgData name="Nguyen Chi Son" userId="606856d02e9d83ac" providerId="LiveId" clId="{9FC513B0-8B8E-4F9D-B691-50C8BB0F64D2}" dt="2022-05-19T07:49:13.993" v="596" actId="478"/>
          <ac:picMkLst>
            <pc:docMk/>
            <pc:sldMk cId="4090454743" sldId="854"/>
            <ac:picMk id="7" creationId="{A97E6B1D-847A-EA2C-66BA-1273E0023479}"/>
          </ac:picMkLst>
        </pc:picChg>
        <pc:picChg chg="add mod">
          <ac:chgData name="Nguyen Chi Son" userId="606856d02e9d83ac" providerId="LiveId" clId="{9FC513B0-8B8E-4F9D-B691-50C8BB0F64D2}" dt="2022-05-19T07:50:53.244" v="788" actId="1076"/>
          <ac:picMkLst>
            <pc:docMk/>
            <pc:sldMk cId="4090454743" sldId="854"/>
            <ac:picMk id="10" creationId="{6230151C-B189-BCA5-501E-00DBD936CC40}"/>
          </ac:picMkLst>
        </pc:picChg>
        <pc:picChg chg="add mod">
          <ac:chgData name="Nguyen Chi Son" userId="606856d02e9d83ac" providerId="LiveId" clId="{9FC513B0-8B8E-4F9D-B691-50C8BB0F64D2}" dt="2022-05-19T07:50:55.385" v="789" actId="1076"/>
          <ac:picMkLst>
            <pc:docMk/>
            <pc:sldMk cId="4090454743" sldId="854"/>
            <ac:picMk id="13" creationId="{9012E897-9323-0106-1C68-546028F93637}"/>
          </ac:picMkLst>
        </pc:picChg>
        <pc:picChg chg="del">
          <ac:chgData name="Nguyen Chi Son" userId="606856d02e9d83ac" providerId="LiveId" clId="{9FC513B0-8B8E-4F9D-B691-50C8BB0F64D2}" dt="2022-05-19T07:43:08.186" v="59" actId="478"/>
          <ac:picMkLst>
            <pc:docMk/>
            <pc:sldMk cId="4090454743" sldId="854"/>
            <ac:picMk id="1026" creationId="{C99199C0-3408-D404-5592-A8087DDFE382}"/>
          </ac:picMkLst>
        </pc:picChg>
        <pc:cxnChg chg="del">
          <ac:chgData name="Nguyen Chi Son" userId="606856d02e9d83ac" providerId="LiveId" clId="{9FC513B0-8B8E-4F9D-B691-50C8BB0F64D2}" dt="2022-05-19T07:45:01.561" v="60" actId="478"/>
          <ac:cxnSpMkLst>
            <pc:docMk/>
            <pc:sldMk cId="4090454743" sldId="854"/>
            <ac:cxnSpMk id="4" creationId="{4CBEDF58-F0BD-40DB-6B67-9A6B8D295C89}"/>
          </ac:cxnSpMkLst>
        </pc:cxnChg>
        <pc:cxnChg chg="del">
          <ac:chgData name="Nguyen Chi Son" userId="606856d02e9d83ac" providerId="LiveId" clId="{9FC513B0-8B8E-4F9D-B691-50C8BB0F64D2}" dt="2022-05-19T07:45:01.561" v="60" actId="478"/>
          <ac:cxnSpMkLst>
            <pc:docMk/>
            <pc:sldMk cId="4090454743" sldId="854"/>
            <ac:cxnSpMk id="16" creationId="{D906C4BD-5FDB-9580-0680-E30103CE470A}"/>
          </ac:cxnSpMkLst>
        </pc:cxnChg>
      </pc:sldChg>
      <pc:sldChg chg="del">
        <pc:chgData name="Nguyen Chi Son" userId="606856d02e9d83ac" providerId="LiveId" clId="{9FC513B0-8B8E-4F9D-B691-50C8BB0F64D2}" dt="2022-05-19T08:28:09.310" v="3377" actId="47"/>
        <pc:sldMkLst>
          <pc:docMk/>
          <pc:sldMk cId="3465111237" sldId="858"/>
        </pc:sldMkLst>
      </pc:sldChg>
      <pc:sldChg chg="del">
        <pc:chgData name="Nguyen Chi Son" userId="606856d02e9d83ac" providerId="LiveId" clId="{9FC513B0-8B8E-4F9D-B691-50C8BB0F64D2}" dt="2022-05-19T08:28:09.310" v="3377" actId="47"/>
        <pc:sldMkLst>
          <pc:docMk/>
          <pc:sldMk cId="2564726876" sldId="859"/>
        </pc:sldMkLst>
      </pc:sldChg>
      <pc:sldChg chg="del">
        <pc:chgData name="Nguyen Chi Son" userId="606856d02e9d83ac" providerId="LiveId" clId="{9FC513B0-8B8E-4F9D-B691-50C8BB0F64D2}" dt="2022-05-19T07:51:10.806" v="790" actId="47"/>
        <pc:sldMkLst>
          <pc:docMk/>
          <pc:sldMk cId="2522316162" sldId="860"/>
        </pc:sldMkLst>
      </pc:sldChg>
      <pc:sldChg chg="del">
        <pc:chgData name="Nguyen Chi Son" userId="606856d02e9d83ac" providerId="LiveId" clId="{9FC513B0-8B8E-4F9D-B691-50C8BB0F64D2}" dt="2022-05-19T08:28:09.310" v="3377" actId="47"/>
        <pc:sldMkLst>
          <pc:docMk/>
          <pc:sldMk cId="2661812338" sldId="861"/>
        </pc:sldMkLst>
      </pc:sldChg>
      <pc:sldChg chg="del">
        <pc:chgData name="Nguyen Chi Son" userId="606856d02e9d83ac" providerId="LiveId" clId="{9FC513B0-8B8E-4F9D-B691-50C8BB0F64D2}" dt="2022-05-19T08:28:09.310" v="3377" actId="47"/>
        <pc:sldMkLst>
          <pc:docMk/>
          <pc:sldMk cId="4032949450" sldId="862"/>
        </pc:sldMkLst>
      </pc:sldChg>
      <pc:sldChg chg="del">
        <pc:chgData name="Nguyen Chi Son" userId="606856d02e9d83ac" providerId="LiveId" clId="{9FC513B0-8B8E-4F9D-B691-50C8BB0F64D2}" dt="2022-05-19T08:28:09.310" v="3377" actId="47"/>
        <pc:sldMkLst>
          <pc:docMk/>
          <pc:sldMk cId="822007567" sldId="863"/>
        </pc:sldMkLst>
      </pc:sldChg>
      <pc:sldChg chg="addSp delSp modSp mod delAnim modAnim">
        <pc:chgData name="Nguyen Chi Son" userId="606856d02e9d83ac" providerId="LiveId" clId="{9FC513B0-8B8E-4F9D-B691-50C8BB0F64D2}" dt="2022-05-19T08:29:43.556" v="3621"/>
        <pc:sldMkLst>
          <pc:docMk/>
          <pc:sldMk cId="388516391" sldId="865"/>
        </pc:sldMkLst>
        <pc:spChg chg="del mod">
          <ac:chgData name="Nguyen Chi Son" userId="606856d02e9d83ac" providerId="LiveId" clId="{9FC513B0-8B8E-4F9D-B691-50C8BB0F64D2}" dt="2022-05-19T08:02:01.811" v="1522" actId="478"/>
          <ac:spMkLst>
            <pc:docMk/>
            <pc:sldMk cId="388516391" sldId="865"/>
            <ac:spMk id="8" creationId="{B7487CE1-BE7F-8691-B354-58B28BF06969}"/>
          </ac:spMkLst>
        </pc:spChg>
        <pc:spChg chg="mod">
          <ac:chgData name="Nguyen Chi Son" userId="606856d02e9d83ac" providerId="LiveId" clId="{9FC513B0-8B8E-4F9D-B691-50C8BB0F64D2}" dt="2022-05-19T08:22:33.767" v="2210" actId="1076"/>
          <ac:spMkLst>
            <pc:docMk/>
            <pc:sldMk cId="388516391" sldId="865"/>
            <ac:spMk id="10" creationId="{D98CE14C-9A27-2914-79C0-C7B48EB2DECD}"/>
          </ac:spMkLst>
        </pc:spChg>
        <pc:spChg chg="mod">
          <ac:chgData name="Nguyen Chi Son" userId="606856d02e9d83ac" providerId="LiveId" clId="{9FC513B0-8B8E-4F9D-B691-50C8BB0F64D2}" dt="2022-05-19T08:22:28.846" v="2209" actId="14100"/>
          <ac:spMkLst>
            <pc:docMk/>
            <pc:sldMk cId="388516391" sldId="865"/>
            <ac:spMk id="13" creationId="{8567C54E-DBCB-0D35-F240-006D821F72BD}"/>
          </ac:spMkLst>
        </pc:spChg>
        <pc:spChg chg="del mod">
          <ac:chgData name="Nguyen Chi Son" userId="606856d02e9d83ac" providerId="LiveId" clId="{9FC513B0-8B8E-4F9D-B691-50C8BB0F64D2}" dt="2022-05-19T08:02:01.811" v="1522" actId="478"/>
          <ac:spMkLst>
            <pc:docMk/>
            <pc:sldMk cId="388516391" sldId="865"/>
            <ac:spMk id="14" creationId="{F6ACE9BF-FEFB-C7E1-DA44-57E7C60CE628}"/>
          </ac:spMkLst>
        </pc:spChg>
        <pc:spChg chg="mod">
          <ac:chgData name="Nguyen Chi Son" userId="606856d02e9d83ac" providerId="LiveId" clId="{9FC513B0-8B8E-4F9D-B691-50C8BB0F64D2}" dt="2022-05-19T08:01:49.624" v="1520" actId="20577"/>
          <ac:spMkLst>
            <pc:docMk/>
            <pc:sldMk cId="388516391" sldId="865"/>
            <ac:spMk id="19" creationId="{9C339D16-68E4-43C4-A62E-D0146138D23B}"/>
          </ac:spMkLst>
        </pc:spChg>
        <pc:graphicFrameChg chg="del mod">
          <ac:chgData name="Nguyen Chi Son" userId="606856d02e9d83ac" providerId="LiveId" clId="{9FC513B0-8B8E-4F9D-B691-50C8BB0F64D2}" dt="2022-05-19T08:02:01.811" v="1522" actId="478"/>
          <ac:graphicFrameMkLst>
            <pc:docMk/>
            <pc:sldMk cId="388516391" sldId="865"/>
            <ac:graphicFrameMk id="15" creationId="{9C176E8B-4CDA-7ECE-444C-1B29055D7389}"/>
          </ac:graphicFrameMkLst>
        </pc:graphicFrameChg>
        <pc:graphicFrameChg chg="del mod">
          <ac:chgData name="Nguyen Chi Son" userId="606856d02e9d83ac" providerId="LiveId" clId="{9FC513B0-8B8E-4F9D-B691-50C8BB0F64D2}" dt="2022-05-19T08:07:24.750" v="1527" actId="478"/>
          <ac:graphicFrameMkLst>
            <pc:docMk/>
            <pc:sldMk cId="388516391" sldId="865"/>
            <ac:graphicFrameMk id="16" creationId="{7CBA0B82-8470-12AB-EFE3-0C0B677A690C}"/>
          </ac:graphicFrameMkLst>
        </pc:graphicFrameChg>
        <pc:graphicFrameChg chg="add del mod">
          <ac:chgData name="Nguyen Chi Son" userId="606856d02e9d83ac" providerId="LiveId" clId="{9FC513B0-8B8E-4F9D-B691-50C8BB0F64D2}" dt="2022-05-19T08:11:55.021" v="1881" actId="478"/>
          <ac:graphicFrameMkLst>
            <pc:docMk/>
            <pc:sldMk cId="388516391" sldId="865"/>
            <ac:graphicFrameMk id="25" creationId="{28E20DA4-6EDA-2085-881B-E620C28D7ADC}"/>
          </ac:graphicFrameMkLst>
        </pc:graphicFrameChg>
        <pc:graphicFrameChg chg="add mod">
          <ac:chgData name="Nguyen Chi Son" userId="606856d02e9d83ac" providerId="LiveId" clId="{9FC513B0-8B8E-4F9D-B691-50C8BB0F64D2}" dt="2022-05-19T08:22:05.065" v="2201" actId="1076"/>
          <ac:graphicFrameMkLst>
            <pc:docMk/>
            <pc:sldMk cId="388516391" sldId="865"/>
            <ac:graphicFrameMk id="26" creationId="{EF086FC4-F9A0-6340-C43B-C5EDE97A886E}"/>
          </ac:graphicFrameMkLst>
        </pc:graphicFrameChg>
        <pc:graphicFrameChg chg="add mod">
          <ac:chgData name="Nguyen Chi Son" userId="606856d02e9d83ac" providerId="LiveId" clId="{9FC513B0-8B8E-4F9D-B691-50C8BB0F64D2}" dt="2022-05-19T08:22:12.400" v="2203" actId="1076"/>
          <ac:graphicFrameMkLst>
            <pc:docMk/>
            <pc:sldMk cId="388516391" sldId="865"/>
            <ac:graphicFrameMk id="27" creationId="{F7A5916E-7446-65F6-BB4D-2724CB809F62}"/>
          </ac:graphicFrameMkLst>
        </pc:graphicFrameChg>
        <pc:graphicFrameChg chg="add mod">
          <ac:chgData name="Nguyen Chi Son" userId="606856d02e9d83ac" providerId="LiveId" clId="{9FC513B0-8B8E-4F9D-B691-50C8BB0F64D2}" dt="2022-05-19T08:22:19.912" v="2207" actId="1076"/>
          <ac:graphicFrameMkLst>
            <pc:docMk/>
            <pc:sldMk cId="388516391" sldId="865"/>
            <ac:graphicFrameMk id="28" creationId="{91403DA3-0F34-2902-EB1E-83277D5E211D}"/>
          </ac:graphicFrameMkLst>
        </pc:graphicFrameChg>
        <pc:graphicFrameChg chg="add mod">
          <ac:chgData name="Nguyen Chi Son" userId="606856d02e9d83ac" providerId="LiveId" clId="{9FC513B0-8B8E-4F9D-B691-50C8BB0F64D2}" dt="2022-05-19T08:22:05.065" v="2201" actId="1076"/>
          <ac:graphicFrameMkLst>
            <pc:docMk/>
            <pc:sldMk cId="388516391" sldId="865"/>
            <ac:graphicFrameMk id="29" creationId="{C43DEEB4-F1C2-6BF5-B106-FB1D0BD2EEFA}"/>
          </ac:graphicFrameMkLst>
        </pc:graphicFrameChg>
        <pc:graphicFrameChg chg="add mod">
          <ac:chgData name="Nguyen Chi Son" userId="606856d02e9d83ac" providerId="LiveId" clId="{9FC513B0-8B8E-4F9D-B691-50C8BB0F64D2}" dt="2022-05-19T08:12:02.158" v="1884" actId="571"/>
          <ac:graphicFrameMkLst>
            <pc:docMk/>
            <pc:sldMk cId="388516391" sldId="865"/>
            <ac:graphicFrameMk id="30" creationId="{FCDF0C54-48FA-F262-08A6-63248FE67597}"/>
          </ac:graphicFrameMkLst>
        </pc:graphicFrameChg>
        <pc:picChg chg="del">
          <ac:chgData name="Nguyen Chi Son" userId="606856d02e9d83ac" providerId="LiveId" clId="{9FC513B0-8B8E-4F9D-B691-50C8BB0F64D2}" dt="2022-05-19T08:00:43.782" v="1245" actId="478"/>
          <ac:picMkLst>
            <pc:docMk/>
            <pc:sldMk cId="388516391" sldId="865"/>
            <ac:picMk id="3" creationId="{16CB0135-561B-2462-39F1-F2A1F4A2E790}"/>
          </ac:picMkLst>
        </pc:picChg>
        <pc:picChg chg="add mod">
          <ac:chgData name="Nguyen Chi Son" userId="606856d02e9d83ac" providerId="LiveId" clId="{9FC513B0-8B8E-4F9D-B691-50C8BB0F64D2}" dt="2022-05-19T08:22:05.065" v="2201" actId="1076"/>
          <ac:picMkLst>
            <pc:docMk/>
            <pc:sldMk cId="388516391" sldId="865"/>
            <ac:picMk id="4" creationId="{65D48CDF-8870-1D0A-AC1E-53B03089D5B9}"/>
          </ac:picMkLst>
        </pc:picChg>
        <pc:picChg chg="add del mod">
          <ac:chgData name="Nguyen Chi Son" userId="606856d02e9d83ac" providerId="LiveId" clId="{9FC513B0-8B8E-4F9D-B691-50C8BB0F64D2}" dt="2022-05-19T08:21:40.905" v="2191" actId="478"/>
          <ac:picMkLst>
            <pc:docMk/>
            <pc:sldMk cId="388516391" sldId="865"/>
            <ac:picMk id="6" creationId="{B92A0112-B46F-43C6-4929-5C831E1956ED}"/>
          </ac:picMkLst>
        </pc:picChg>
        <pc:picChg chg="add mod">
          <ac:chgData name="Nguyen Chi Son" userId="606856d02e9d83ac" providerId="LiveId" clId="{9FC513B0-8B8E-4F9D-B691-50C8BB0F64D2}" dt="2022-05-19T08:22:01.103" v="2200" actId="1076"/>
          <ac:picMkLst>
            <pc:docMk/>
            <pc:sldMk cId="388516391" sldId="865"/>
            <ac:picMk id="2050" creationId="{BDF25857-BBC9-1984-25BB-D0E782DE5B68}"/>
          </ac:picMkLst>
        </pc:picChg>
        <pc:cxnChg chg="add mod">
          <ac:chgData name="Nguyen Chi Son" userId="606856d02e9d83ac" providerId="LiveId" clId="{9FC513B0-8B8E-4F9D-B691-50C8BB0F64D2}" dt="2022-05-19T08:22:05.065" v="2201" actId="1076"/>
          <ac:cxnSpMkLst>
            <pc:docMk/>
            <pc:sldMk cId="388516391" sldId="865"/>
            <ac:cxnSpMk id="17" creationId="{573AB9C2-A189-12C4-40E7-596A6DA9EC17}"/>
          </ac:cxnSpMkLst>
        </pc:cxnChg>
        <pc:cxnChg chg="add mod">
          <ac:chgData name="Nguyen Chi Son" userId="606856d02e9d83ac" providerId="LiveId" clId="{9FC513B0-8B8E-4F9D-B691-50C8BB0F64D2}" dt="2022-05-19T08:22:05.065" v="2201" actId="1076"/>
          <ac:cxnSpMkLst>
            <pc:docMk/>
            <pc:sldMk cId="388516391" sldId="865"/>
            <ac:cxnSpMk id="18" creationId="{224648FA-9990-7951-9795-F7B227F7C478}"/>
          </ac:cxnSpMkLst>
        </pc:cxnChg>
        <pc:cxnChg chg="add mod">
          <ac:chgData name="Nguyen Chi Son" userId="606856d02e9d83ac" providerId="LiveId" clId="{9FC513B0-8B8E-4F9D-B691-50C8BB0F64D2}" dt="2022-05-19T08:22:09.823" v="2202" actId="1076"/>
          <ac:cxnSpMkLst>
            <pc:docMk/>
            <pc:sldMk cId="388516391" sldId="865"/>
            <ac:cxnSpMk id="22" creationId="{25CF8F87-08D5-3280-71A8-B29480C42B25}"/>
          </ac:cxnSpMkLst>
        </pc:cxnChg>
        <pc:cxnChg chg="add mod">
          <ac:chgData name="Nguyen Chi Son" userId="606856d02e9d83ac" providerId="LiveId" clId="{9FC513B0-8B8E-4F9D-B691-50C8BB0F64D2}" dt="2022-05-19T08:22:17.677" v="2206" actId="1037"/>
          <ac:cxnSpMkLst>
            <pc:docMk/>
            <pc:sldMk cId="388516391" sldId="865"/>
            <ac:cxnSpMk id="23" creationId="{A623A7EB-7C38-DF63-5028-6FD7BBAFD265}"/>
          </ac:cxnSpMkLst>
        </pc:cxnChg>
      </pc:sldChg>
      <pc:sldChg chg="del">
        <pc:chgData name="Nguyen Chi Son" userId="606856d02e9d83ac" providerId="LiveId" clId="{9FC513B0-8B8E-4F9D-B691-50C8BB0F64D2}" dt="2022-05-19T08:28:09.310" v="3377" actId="47"/>
        <pc:sldMkLst>
          <pc:docMk/>
          <pc:sldMk cId="2165467798" sldId="866"/>
        </pc:sldMkLst>
      </pc:sldChg>
      <pc:sldChg chg="addSp delSp modSp add mod delAnim modAnim">
        <pc:chgData name="Nguyen Chi Son" userId="606856d02e9d83ac" providerId="LiveId" clId="{9FC513B0-8B8E-4F9D-B691-50C8BB0F64D2}" dt="2022-05-19T08:30:12.531" v="3626"/>
        <pc:sldMkLst>
          <pc:docMk/>
          <pc:sldMk cId="3000388248" sldId="867"/>
        </pc:sldMkLst>
        <pc:spChg chg="mod">
          <ac:chgData name="Nguyen Chi Son" userId="606856d02e9d83ac" providerId="LiveId" clId="{9FC513B0-8B8E-4F9D-B691-50C8BB0F64D2}" dt="2022-05-19T08:24:59.262" v="2757" actId="1076"/>
          <ac:spMkLst>
            <pc:docMk/>
            <pc:sldMk cId="3000388248" sldId="867"/>
            <ac:spMk id="10" creationId="{D98CE14C-9A27-2914-79C0-C7B48EB2DECD}"/>
          </ac:spMkLst>
        </pc:spChg>
        <pc:spChg chg="mod">
          <ac:chgData name="Nguyen Chi Son" userId="606856d02e9d83ac" providerId="LiveId" clId="{9FC513B0-8B8E-4F9D-B691-50C8BB0F64D2}" dt="2022-05-19T08:25:06.626" v="2769" actId="1035"/>
          <ac:spMkLst>
            <pc:docMk/>
            <pc:sldMk cId="3000388248" sldId="867"/>
            <ac:spMk id="13" creationId="{8567C54E-DBCB-0D35-F240-006D821F72BD}"/>
          </ac:spMkLst>
        </pc:spChg>
        <pc:spChg chg="mod">
          <ac:chgData name="Nguyen Chi Son" userId="606856d02e9d83ac" providerId="LiveId" clId="{9FC513B0-8B8E-4F9D-B691-50C8BB0F64D2}" dt="2022-05-19T08:23:15.722" v="2407" actId="20577"/>
          <ac:spMkLst>
            <pc:docMk/>
            <pc:sldMk cId="3000388248" sldId="867"/>
            <ac:spMk id="19" creationId="{9C339D16-68E4-43C4-A62E-D0146138D23B}"/>
          </ac:spMkLst>
        </pc:spChg>
        <pc:graphicFrameChg chg="add mod">
          <ac:chgData name="Nguyen Chi Son" userId="606856d02e9d83ac" providerId="LiveId" clId="{9FC513B0-8B8E-4F9D-B691-50C8BB0F64D2}" dt="2022-05-19T08:24:44.910" v="2749" actId="1076"/>
          <ac:graphicFrameMkLst>
            <pc:docMk/>
            <pc:sldMk cId="3000388248" sldId="867"/>
            <ac:graphicFrameMk id="20" creationId="{16AEA1FC-C742-7807-51A9-975974AA0190}"/>
          </ac:graphicFrameMkLst>
        </pc:graphicFrameChg>
        <pc:graphicFrameChg chg="mod">
          <ac:chgData name="Nguyen Chi Son" userId="606856d02e9d83ac" providerId="LiveId" clId="{9FC513B0-8B8E-4F9D-B691-50C8BB0F64D2}" dt="2022-05-19T08:24:51.688" v="2755" actId="1035"/>
          <ac:graphicFrameMkLst>
            <pc:docMk/>
            <pc:sldMk cId="3000388248" sldId="867"/>
            <ac:graphicFrameMk id="26" creationId="{EF086FC4-F9A0-6340-C43B-C5EDE97A886E}"/>
          </ac:graphicFrameMkLst>
        </pc:graphicFrameChg>
        <pc:graphicFrameChg chg="del">
          <ac:chgData name="Nguyen Chi Son" userId="606856d02e9d83ac" providerId="LiveId" clId="{9FC513B0-8B8E-4F9D-B691-50C8BB0F64D2}" dt="2022-05-19T08:22:46.746" v="2213" actId="478"/>
          <ac:graphicFrameMkLst>
            <pc:docMk/>
            <pc:sldMk cId="3000388248" sldId="867"/>
            <ac:graphicFrameMk id="27" creationId="{F7A5916E-7446-65F6-BB4D-2724CB809F62}"/>
          </ac:graphicFrameMkLst>
        </pc:graphicFrameChg>
        <pc:graphicFrameChg chg="del">
          <ac:chgData name="Nguyen Chi Son" userId="606856d02e9d83ac" providerId="LiveId" clId="{9FC513B0-8B8E-4F9D-B691-50C8BB0F64D2}" dt="2022-05-19T08:22:46.746" v="2213" actId="478"/>
          <ac:graphicFrameMkLst>
            <pc:docMk/>
            <pc:sldMk cId="3000388248" sldId="867"/>
            <ac:graphicFrameMk id="28" creationId="{91403DA3-0F34-2902-EB1E-83277D5E211D}"/>
          </ac:graphicFrameMkLst>
        </pc:graphicFrameChg>
        <pc:graphicFrameChg chg="mod">
          <ac:chgData name="Nguyen Chi Son" userId="606856d02e9d83ac" providerId="LiveId" clId="{9FC513B0-8B8E-4F9D-B691-50C8BB0F64D2}" dt="2022-05-19T08:24:32.734" v="2744" actId="1076"/>
          <ac:graphicFrameMkLst>
            <pc:docMk/>
            <pc:sldMk cId="3000388248" sldId="867"/>
            <ac:graphicFrameMk id="29" creationId="{C43DEEB4-F1C2-6BF5-B106-FB1D0BD2EEFA}"/>
          </ac:graphicFrameMkLst>
        </pc:graphicFrameChg>
        <pc:picChg chg="mod">
          <ac:chgData name="Nguyen Chi Son" userId="606856d02e9d83ac" providerId="LiveId" clId="{9FC513B0-8B8E-4F9D-B691-50C8BB0F64D2}" dt="2022-05-19T08:24:10.559" v="2737" actId="1076"/>
          <ac:picMkLst>
            <pc:docMk/>
            <pc:sldMk cId="3000388248" sldId="867"/>
            <ac:picMk id="4" creationId="{65D48CDF-8870-1D0A-AC1E-53B03089D5B9}"/>
          </ac:picMkLst>
        </pc:picChg>
        <pc:picChg chg="del">
          <ac:chgData name="Nguyen Chi Son" userId="606856d02e9d83ac" providerId="LiveId" clId="{9FC513B0-8B8E-4F9D-B691-50C8BB0F64D2}" dt="2022-05-19T08:22:45.383" v="2212" actId="478"/>
          <ac:picMkLst>
            <pc:docMk/>
            <pc:sldMk cId="3000388248" sldId="867"/>
            <ac:picMk id="2050" creationId="{BDF25857-BBC9-1984-25BB-D0E782DE5B68}"/>
          </ac:picMkLst>
        </pc:picChg>
        <pc:cxnChg chg="add mod">
          <ac:chgData name="Nguyen Chi Son" userId="606856d02e9d83ac" providerId="LiveId" clId="{9FC513B0-8B8E-4F9D-B691-50C8BB0F64D2}" dt="2022-05-19T08:24:35.230" v="2745" actId="14100"/>
          <ac:cxnSpMkLst>
            <pc:docMk/>
            <pc:sldMk cId="3000388248" sldId="867"/>
            <ac:cxnSpMk id="16" creationId="{40425266-B60F-30BA-C581-515F3BD2F0B5}"/>
          </ac:cxnSpMkLst>
        </pc:cxnChg>
        <pc:cxnChg chg="mod">
          <ac:chgData name="Nguyen Chi Son" userId="606856d02e9d83ac" providerId="LiveId" clId="{9FC513B0-8B8E-4F9D-B691-50C8BB0F64D2}" dt="2022-05-19T08:24:10.559" v="2737" actId="1076"/>
          <ac:cxnSpMkLst>
            <pc:docMk/>
            <pc:sldMk cId="3000388248" sldId="867"/>
            <ac:cxnSpMk id="17" creationId="{573AB9C2-A189-12C4-40E7-596A6DA9EC17}"/>
          </ac:cxnSpMkLst>
        </pc:cxnChg>
        <pc:cxnChg chg="mod">
          <ac:chgData name="Nguyen Chi Son" userId="606856d02e9d83ac" providerId="LiveId" clId="{9FC513B0-8B8E-4F9D-B691-50C8BB0F64D2}" dt="2022-05-19T08:24:55.854" v="2756" actId="14100"/>
          <ac:cxnSpMkLst>
            <pc:docMk/>
            <pc:sldMk cId="3000388248" sldId="867"/>
            <ac:cxnSpMk id="18" creationId="{224648FA-9990-7951-9795-F7B227F7C478}"/>
          </ac:cxnSpMkLst>
        </pc:cxnChg>
        <pc:cxnChg chg="del">
          <ac:chgData name="Nguyen Chi Son" userId="606856d02e9d83ac" providerId="LiveId" clId="{9FC513B0-8B8E-4F9D-B691-50C8BB0F64D2}" dt="2022-05-19T08:22:46.746" v="2213" actId="478"/>
          <ac:cxnSpMkLst>
            <pc:docMk/>
            <pc:sldMk cId="3000388248" sldId="867"/>
            <ac:cxnSpMk id="22" creationId="{25CF8F87-08D5-3280-71A8-B29480C42B25}"/>
          </ac:cxnSpMkLst>
        </pc:cxnChg>
        <pc:cxnChg chg="del">
          <ac:chgData name="Nguyen Chi Son" userId="606856d02e9d83ac" providerId="LiveId" clId="{9FC513B0-8B8E-4F9D-B691-50C8BB0F64D2}" dt="2022-05-19T08:22:46.746" v="2213" actId="478"/>
          <ac:cxnSpMkLst>
            <pc:docMk/>
            <pc:sldMk cId="3000388248" sldId="867"/>
            <ac:cxnSpMk id="23" creationId="{A623A7EB-7C38-DF63-5028-6FD7BBAFD265}"/>
          </ac:cxnSpMkLst>
        </pc:cxnChg>
      </pc:sldChg>
      <pc:sldChg chg="addSp delSp modSp add mod delAnim modAnim">
        <pc:chgData name="Nguyen Chi Son" userId="606856d02e9d83ac" providerId="LiveId" clId="{9FC513B0-8B8E-4F9D-B691-50C8BB0F64D2}" dt="2022-05-19T08:28:05.639" v="3376" actId="1035"/>
        <pc:sldMkLst>
          <pc:docMk/>
          <pc:sldMk cId="2384085377" sldId="868"/>
        </pc:sldMkLst>
        <pc:spChg chg="mod">
          <ac:chgData name="Nguyen Chi Son" userId="606856d02e9d83ac" providerId="LiveId" clId="{9FC513B0-8B8E-4F9D-B691-50C8BB0F64D2}" dt="2022-05-19T08:28:05.639" v="3376" actId="1035"/>
          <ac:spMkLst>
            <pc:docMk/>
            <pc:sldMk cId="2384085377" sldId="868"/>
            <ac:spMk id="10" creationId="{D98CE14C-9A27-2914-79C0-C7B48EB2DECD}"/>
          </ac:spMkLst>
        </pc:spChg>
        <pc:spChg chg="mod">
          <ac:chgData name="Nguyen Chi Son" userId="606856d02e9d83ac" providerId="LiveId" clId="{9FC513B0-8B8E-4F9D-B691-50C8BB0F64D2}" dt="2022-05-19T08:28:05.639" v="3376" actId="1035"/>
          <ac:spMkLst>
            <pc:docMk/>
            <pc:sldMk cId="2384085377" sldId="868"/>
            <ac:spMk id="13" creationId="{8567C54E-DBCB-0D35-F240-006D821F72BD}"/>
          </ac:spMkLst>
        </pc:spChg>
        <pc:spChg chg="mod">
          <ac:chgData name="Nguyen Chi Son" userId="606856d02e9d83ac" providerId="LiveId" clId="{9FC513B0-8B8E-4F9D-B691-50C8BB0F64D2}" dt="2022-05-19T08:27:44.773" v="3311" actId="20577"/>
          <ac:spMkLst>
            <pc:docMk/>
            <pc:sldMk cId="2384085377" sldId="868"/>
            <ac:spMk id="19" creationId="{9C339D16-68E4-43C4-A62E-D0146138D23B}"/>
          </ac:spMkLst>
        </pc:spChg>
        <pc:graphicFrameChg chg="del">
          <ac:chgData name="Nguyen Chi Son" userId="606856d02e9d83ac" providerId="LiveId" clId="{9FC513B0-8B8E-4F9D-B691-50C8BB0F64D2}" dt="2022-05-19T08:26:14.641" v="3117" actId="478"/>
          <ac:graphicFrameMkLst>
            <pc:docMk/>
            <pc:sldMk cId="2384085377" sldId="868"/>
            <ac:graphicFrameMk id="20" creationId="{16AEA1FC-C742-7807-51A9-975974AA0190}"/>
          </ac:graphicFrameMkLst>
        </pc:graphicFrameChg>
        <pc:graphicFrameChg chg="del">
          <ac:chgData name="Nguyen Chi Son" userId="606856d02e9d83ac" providerId="LiveId" clId="{9FC513B0-8B8E-4F9D-B691-50C8BB0F64D2}" dt="2022-05-19T08:26:14.641" v="3117" actId="478"/>
          <ac:graphicFrameMkLst>
            <pc:docMk/>
            <pc:sldMk cId="2384085377" sldId="868"/>
            <ac:graphicFrameMk id="26" creationId="{EF086FC4-F9A0-6340-C43B-C5EDE97A886E}"/>
          </ac:graphicFrameMkLst>
        </pc:graphicFrameChg>
        <pc:graphicFrameChg chg="del">
          <ac:chgData name="Nguyen Chi Son" userId="606856d02e9d83ac" providerId="LiveId" clId="{9FC513B0-8B8E-4F9D-B691-50C8BB0F64D2}" dt="2022-05-19T08:26:14.641" v="3117" actId="478"/>
          <ac:graphicFrameMkLst>
            <pc:docMk/>
            <pc:sldMk cId="2384085377" sldId="868"/>
            <ac:graphicFrameMk id="29" creationId="{C43DEEB4-F1C2-6BF5-B106-FB1D0BD2EEFA}"/>
          </ac:graphicFrameMkLst>
        </pc:graphicFrameChg>
        <pc:picChg chg="add mod">
          <ac:chgData name="Nguyen Chi Son" userId="606856d02e9d83ac" providerId="LiveId" clId="{9FC513B0-8B8E-4F9D-B691-50C8BB0F64D2}" dt="2022-05-19T08:27:30.917" v="3290" actId="1076"/>
          <ac:picMkLst>
            <pc:docMk/>
            <pc:sldMk cId="2384085377" sldId="868"/>
            <ac:picMk id="3" creationId="{1D49D7E1-BE45-750C-FAE9-9AE0209E39CF}"/>
          </ac:picMkLst>
        </pc:picChg>
        <pc:picChg chg="del">
          <ac:chgData name="Nguyen Chi Son" userId="606856d02e9d83ac" providerId="LiveId" clId="{9FC513B0-8B8E-4F9D-B691-50C8BB0F64D2}" dt="2022-05-19T08:26:13.363" v="3116" actId="478"/>
          <ac:picMkLst>
            <pc:docMk/>
            <pc:sldMk cId="2384085377" sldId="868"/>
            <ac:picMk id="4" creationId="{65D48CDF-8870-1D0A-AC1E-53B03089D5B9}"/>
          </ac:picMkLst>
        </pc:picChg>
        <pc:cxnChg chg="del">
          <ac:chgData name="Nguyen Chi Son" userId="606856d02e9d83ac" providerId="LiveId" clId="{9FC513B0-8B8E-4F9D-B691-50C8BB0F64D2}" dt="2022-05-19T08:26:14.641" v="3117" actId="478"/>
          <ac:cxnSpMkLst>
            <pc:docMk/>
            <pc:sldMk cId="2384085377" sldId="868"/>
            <ac:cxnSpMk id="16" creationId="{40425266-B60F-30BA-C581-515F3BD2F0B5}"/>
          </ac:cxnSpMkLst>
        </pc:cxnChg>
        <pc:cxnChg chg="del">
          <ac:chgData name="Nguyen Chi Son" userId="606856d02e9d83ac" providerId="LiveId" clId="{9FC513B0-8B8E-4F9D-B691-50C8BB0F64D2}" dt="2022-05-19T08:26:14.641" v="3117" actId="478"/>
          <ac:cxnSpMkLst>
            <pc:docMk/>
            <pc:sldMk cId="2384085377" sldId="868"/>
            <ac:cxnSpMk id="17" creationId="{573AB9C2-A189-12C4-40E7-596A6DA9EC17}"/>
          </ac:cxnSpMkLst>
        </pc:cxnChg>
        <pc:cxnChg chg="del">
          <ac:chgData name="Nguyen Chi Son" userId="606856d02e9d83ac" providerId="LiveId" clId="{9FC513B0-8B8E-4F9D-B691-50C8BB0F64D2}" dt="2022-05-19T08:26:14.641" v="3117" actId="478"/>
          <ac:cxnSpMkLst>
            <pc:docMk/>
            <pc:sldMk cId="2384085377" sldId="868"/>
            <ac:cxnSpMk id="18" creationId="{224648FA-9990-7951-9795-F7B227F7C478}"/>
          </ac:cxnSpMkLst>
        </pc:cxnChg>
      </pc:sldChg>
    </pc:docChg>
  </pc:docChgLst>
  <pc:docChgLst>
    <pc:chgData name="Nguyen Chi Son" userId="606856d02e9d83ac" providerId="LiveId" clId="{BE16DB02-8C76-4369-B962-4C62D34E4EEA}"/>
    <pc:docChg chg="custSel addSld modSld">
      <pc:chgData name="Nguyen Chi Son" userId="606856d02e9d83ac" providerId="LiveId" clId="{BE16DB02-8C76-4369-B962-4C62D34E4EEA}" dt="2021-10-12T15:50:11.153" v="5497" actId="20577"/>
      <pc:docMkLst>
        <pc:docMk/>
      </pc:docMkLst>
      <pc:sldChg chg="modSp mod">
        <pc:chgData name="Nguyen Chi Son" userId="606856d02e9d83ac" providerId="LiveId" clId="{BE16DB02-8C76-4369-B962-4C62D34E4EEA}" dt="2021-10-12T15:08:20.149" v="82" actId="255"/>
        <pc:sldMkLst>
          <pc:docMk/>
          <pc:sldMk cId="2922349590" sldId="256"/>
        </pc:sldMkLst>
        <pc:spChg chg="mod">
          <ac:chgData name="Nguyen Chi Son" userId="606856d02e9d83ac" providerId="LiveId" clId="{BE16DB02-8C76-4369-B962-4C62D34E4EEA}" dt="2021-10-12T15:08:20.149" v="82" actId="255"/>
          <ac:spMkLst>
            <pc:docMk/>
            <pc:sldMk cId="2922349590" sldId="256"/>
            <ac:spMk id="136" creationId="{C574B640-0199-463F-87CA-8E3956B46E10}"/>
          </ac:spMkLst>
        </pc:spChg>
      </pc:sldChg>
      <pc:sldChg chg="modSp mod">
        <pc:chgData name="Nguyen Chi Son" userId="606856d02e9d83ac" providerId="LiveId" clId="{BE16DB02-8C76-4369-B962-4C62D34E4EEA}" dt="2021-10-12T15:10:37.712" v="105" actId="20577"/>
        <pc:sldMkLst>
          <pc:docMk/>
          <pc:sldMk cId="2812505328" sldId="362"/>
        </pc:sldMkLst>
        <pc:spChg chg="mod">
          <ac:chgData name="Nguyen Chi Son" userId="606856d02e9d83ac" providerId="LiveId" clId="{BE16DB02-8C76-4369-B962-4C62D34E4EEA}" dt="2021-10-12T15:10:37.712" v="105" actId="20577"/>
          <ac:spMkLst>
            <pc:docMk/>
            <pc:sldMk cId="2812505328" sldId="362"/>
            <ac:spMk id="2" creationId="{DAF08EC2-5D0D-48D9-855C-A59C0E5ED55B}"/>
          </ac:spMkLst>
        </pc:spChg>
      </pc:sldChg>
      <pc:sldChg chg="addSp delSp modSp mod">
        <pc:chgData name="Nguyen Chi Son" userId="606856d02e9d83ac" providerId="LiveId" clId="{BE16DB02-8C76-4369-B962-4C62D34E4EEA}" dt="2021-10-12T15:23:49.685" v="1829" actId="20577"/>
        <pc:sldMkLst>
          <pc:docMk/>
          <pc:sldMk cId="3298182474" sldId="547"/>
        </pc:sldMkLst>
        <pc:spChg chg="mod">
          <ac:chgData name="Nguyen Chi Son" userId="606856d02e9d83ac" providerId="LiveId" clId="{BE16DB02-8C76-4369-B962-4C62D34E4EEA}" dt="2021-10-12T15:11:27.435" v="265" actId="20577"/>
          <ac:spMkLst>
            <pc:docMk/>
            <pc:sldMk cId="3298182474" sldId="547"/>
            <ac:spMk id="2" creationId="{BA8A6260-CA4B-46A9-A06E-C71EE59E6992}"/>
          </ac:spMkLst>
        </pc:spChg>
        <pc:spChg chg="mod">
          <ac:chgData name="Nguyen Chi Son" userId="606856d02e9d83ac" providerId="LiveId" clId="{BE16DB02-8C76-4369-B962-4C62D34E4EEA}" dt="2021-10-12T15:21:28.939" v="1023" actId="207"/>
          <ac:spMkLst>
            <pc:docMk/>
            <pc:sldMk cId="3298182474" sldId="547"/>
            <ac:spMk id="7" creationId="{CF632240-EE73-4E45-BA66-6CA6C40409AF}"/>
          </ac:spMkLst>
        </pc:spChg>
        <pc:spChg chg="del">
          <ac:chgData name="Nguyen Chi Son" userId="606856d02e9d83ac" providerId="LiveId" clId="{BE16DB02-8C76-4369-B962-4C62D34E4EEA}" dt="2021-10-12T15:11:14.505" v="135" actId="478"/>
          <ac:spMkLst>
            <pc:docMk/>
            <pc:sldMk cId="3298182474" sldId="547"/>
            <ac:spMk id="8" creationId="{528EE5ED-EA1C-459C-BF71-590A3ADCFD9D}"/>
          </ac:spMkLst>
        </pc:spChg>
        <pc:spChg chg="add mod">
          <ac:chgData name="Nguyen Chi Son" userId="606856d02e9d83ac" providerId="LiveId" clId="{BE16DB02-8C76-4369-B962-4C62D34E4EEA}" dt="2021-10-12T15:16:51.440" v="562" actId="571"/>
          <ac:spMkLst>
            <pc:docMk/>
            <pc:sldMk cId="3298182474" sldId="547"/>
            <ac:spMk id="9" creationId="{40854511-88CB-46AD-B032-86C8945C40D4}"/>
          </ac:spMkLst>
        </pc:spChg>
        <pc:spChg chg="add mod">
          <ac:chgData name="Nguyen Chi Son" userId="606856d02e9d83ac" providerId="LiveId" clId="{BE16DB02-8C76-4369-B962-4C62D34E4EEA}" dt="2021-10-12T15:21:32.986" v="1024" actId="207"/>
          <ac:spMkLst>
            <pc:docMk/>
            <pc:sldMk cId="3298182474" sldId="547"/>
            <ac:spMk id="11" creationId="{0E59A2E7-621A-42C1-8E81-C8083687088B}"/>
          </ac:spMkLst>
        </pc:spChg>
        <pc:spChg chg="add mod">
          <ac:chgData name="Nguyen Chi Son" userId="606856d02e9d83ac" providerId="LiveId" clId="{BE16DB02-8C76-4369-B962-4C62D34E4EEA}" dt="2021-10-12T15:23:49.685" v="1829" actId="20577"/>
          <ac:spMkLst>
            <pc:docMk/>
            <pc:sldMk cId="3298182474" sldId="547"/>
            <ac:spMk id="13" creationId="{A1F05AB6-6F21-4D52-B849-E0B5A3D4629A}"/>
          </ac:spMkLst>
        </pc:spChg>
        <pc:picChg chg="del">
          <ac:chgData name="Nguyen Chi Son" userId="606856d02e9d83ac" providerId="LiveId" clId="{BE16DB02-8C76-4369-B962-4C62D34E4EEA}" dt="2021-10-12T15:11:13.229" v="134" actId="478"/>
          <ac:picMkLst>
            <pc:docMk/>
            <pc:sldMk cId="3298182474" sldId="547"/>
            <ac:picMk id="5" creationId="{5E9AE56D-8530-4F15-B3B2-B1842EEAB76A}"/>
          </ac:picMkLst>
        </pc:picChg>
        <pc:picChg chg="del">
          <ac:chgData name="Nguyen Chi Son" userId="606856d02e9d83ac" providerId="LiveId" clId="{BE16DB02-8C76-4369-B962-4C62D34E4EEA}" dt="2021-10-12T15:11:12.792" v="133" actId="478"/>
          <ac:picMkLst>
            <pc:docMk/>
            <pc:sldMk cId="3298182474" sldId="547"/>
            <ac:picMk id="6" creationId="{F3576036-A3D2-4364-A527-D17001D3E79F}"/>
          </ac:picMkLst>
        </pc:picChg>
        <pc:picChg chg="add mod">
          <ac:chgData name="Nguyen Chi Son" userId="606856d02e9d83ac" providerId="LiveId" clId="{BE16DB02-8C76-4369-B962-4C62D34E4EEA}" dt="2021-10-12T15:16:51.440" v="562" actId="571"/>
          <ac:picMkLst>
            <pc:docMk/>
            <pc:sldMk cId="3298182474" sldId="547"/>
            <ac:picMk id="10" creationId="{BB979E39-2BD8-40AD-8345-ED757D07F8C3}"/>
          </ac:picMkLst>
        </pc:picChg>
        <pc:picChg chg="add mod">
          <ac:chgData name="Nguyen Chi Son" userId="606856d02e9d83ac" providerId="LiveId" clId="{BE16DB02-8C76-4369-B962-4C62D34E4EEA}" dt="2021-10-12T15:21:13.268" v="1018" actId="1035"/>
          <ac:picMkLst>
            <pc:docMk/>
            <pc:sldMk cId="3298182474" sldId="547"/>
            <ac:picMk id="1026" creationId="{738B9090-97ED-476D-B3D4-DB890F7DEF89}"/>
          </ac:picMkLst>
        </pc:picChg>
        <pc:picChg chg="add mod">
          <ac:chgData name="Nguyen Chi Son" userId="606856d02e9d83ac" providerId="LiveId" clId="{BE16DB02-8C76-4369-B962-4C62D34E4EEA}" dt="2021-10-12T15:21:13.268" v="1018" actId="1035"/>
          <ac:picMkLst>
            <pc:docMk/>
            <pc:sldMk cId="3298182474" sldId="547"/>
            <ac:picMk id="1028" creationId="{58F1461E-FC0D-4DA4-B5E8-799D8B592AE5}"/>
          </ac:picMkLst>
        </pc:picChg>
        <pc:picChg chg="add mod">
          <ac:chgData name="Nguyen Chi Son" userId="606856d02e9d83ac" providerId="LiveId" clId="{BE16DB02-8C76-4369-B962-4C62D34E4EEA}" dt="2021-10-12T15:21:13.268" v="1018" actId="1035"/>
          <ac:picMkLst>
            <pc:docMk/>
            <pc:sldMk cId="3298182474" sldId="547"/>
            <ac:picMk id="1030" creationId="{102AA4A5-BA3D-4ED1-BCC6-2F941822B4D1}"/>
          </ac:picMkLst>
        </pc:picChg>
      </pc:sldChg>
      <pc:sldChg chg="addSp delSp modSp mod">
        <pc:chgData name="Nguyen Chi Son" userId="606856d02e9d83ac" providerId="LiveId" clId="{BE16DB02-8C76-4369-B962-4C62D34E4EEA}" dt="2021-10-12T15:33:56.255" v="2721" actId="207"/>
        <pc:sldMkLst>
          <pc:docMk/>
          <pc:sldMk cId="3023646297" sldId="614"/>
        </pc:sldMkLst>
        <pc:spChg chg="mod">
          <ac:chgData name="Nguyen Chi Son" userId="606856d02e9d83ac" providerId="LiveId" clId="{BE16DB02-8C76-4369-B962-4C62D34E4EEA}" dt="2021-10-12T15:28:19.392" v="2187" actId="20577"/>
          <ac:spMkLst>
            <pc:docMk/>
            <pc:sldMk cId="3023646297" sldId="614"/>
            <ac:spMk id="2" creationId="{BA8A6260-CA4B-46A9-A06E-C71EE59E6992}"/>
          </ac:spMkLst>
        </pc:spChg>
        <pc:spChg chg="add mod">
          <ac:chgData name="Nguyen Chi Son" userId="606856d02e9d83ac" providerId="LiveId" clId="{BE16DB02-8C76-4369-B962-4C62D34E4EEA}" dt="2021-10-12T15:33:56.255" v="2721" actId="207"/>
          <ac:spMkLst>
            <pc:docMk/>
            <pc:sldMk cId="3023646297" sldId="614"/>
            <ac:spMk id="9" creationId="{0A435016-268D-49D1-8B57-6BD98FB8EBD9}"/>
          </ac:spMkLst>
        </pc:spChg>
        <pc:picChg chg="add del mod">
          <ac:chgData name="Nguyen Chi Son" userId="606856d02e9d83ac" providerId="LiveId" clId="{BE16DB02-8C76-4369-B962-4C62D34E4EEA}" dt="2021-10-12T15:27:26.754" v="2000" actId="478"/>
          <ac:picMkLst>
            <pc:docMk/>
            <pc:sldMk cId="3023646297" sldId="614"/>
            <ac:picMk id="4" creationId="{0A973C47-5DA8-4D3E-9999-0E91F332F876}"/>
          </ac:picMkLst>
        </pc:picChg>
        <pc:picChg chg="add mod modCrop">
          <ac:chgData name="Nguyen Chi Son" userId="606856d02e9d83ac" providerId="LiveId" clId="{BE16DB02-8C76-4369-B962-4C62D34E4EEA}" dt="2021-10-12T15:33:25.365" v="2714" actId="1076"/>
          <ac:picMkLst>
            <pc:docMk/>
            <pc:sldMk cId="3023646297" sldId="614"/>
            <ac:picMk id="6" creationId="{F4ADB876-31CA-4F54-9853-F72A623A5823}"/>
          </ac:picMkLst>
        </pc:picChg>
        <pc:picChg chg="del">
          <ac:chgData name="Nguyen Chi Son" userId="606856d02e9d83ac" providerId="LiveId" clId="{BE16DB02-8C76-4369-B962-4C62D34E4EEA}" dt="2021-10-12T15:24:16.708" v="1910" actId="478"/>
          <ac:picMkLst>
            <pc:docMk/>
            <pc:sldMk cId="3023646297" sldId="614"/>
            <ac:picMk id="12" creationId="{9B9EC51C-3591-4FF4-ADDB-1CF1D9A9DD81}"/>
          </ac:picMkLst>
        </pc:picChg>
        <pc:picChg chg="del">
          <ac:chgData name="Nguyen Chi Son" userId="606856d02e9d83ac" providerId="LiveId" clId="{BE16DB02-8C76-4369-B962-4C62D34E4EEA}" dt="2021-10-12T15:24:14.216" v="1909" actId="478"/>
          <ac:picMkLst>
            <pc:docMk/>
            <pc:sldMk cId="3023646297" sldId="614"/>
            <ac:picMk id="1026" creationId="{310F6338-0061-4384-AB4B-3E1FC47C01A2}"/>
          </ac:picMkLst>
        </pc:picChg>
      </pc:sldChg>
      <pc:sldChg chg="modSp mod">
        <pc:chgData name="Nguyen Chi Son" userId="606856d02e9d83ac" providerId="LiveId" clId="{BE16DB02-8C76-4369-B962-4C62D34E4EEA}" dt="2021-10-12T15:24:10.091" v="1908" actId="1036"/>
        <pc:sldMkLst>
          <pc:docMk/>
          <pc:sldMk cId="3607990327" sldId="616"/>
        </pc:sldMkLst>
        <pc:spChg chg="mod">
          <ac:chgData name="Nguyen Chi Son" userId="606856d02e9d83ac" providerId="LiveId" clId="{BE16DB02-8C76-4369-B962-4C62D34E4EEA}" dt="2021-10-12T15:24:05.216" v="1884" actId="20577"/>
          <ac:spMkLst>
            <pc:docMk/>
            <pc:sldMk cId="3607990327" sldId="616"/>
            <ac:spMk id="2" creationId="{DAF08EC2-5D0D-48D9-855C-A59C0E5ED55B}"/>
          </ac:spMkLst>
        </pc:spChg>
        <pc:spChg chg="mod">
          <ac:chgData name="Nguyen Chi Son" userId="606856d02e9d83ac" providerId="LiveId" clId="{BE16DB02-8C76-4369-B962-4C62D34E4EEA}" dt="2021-10-12T15:24:10.091" v="1908" actId="1036"/>
          <ac:spMkLst>
            <pc:docMk/>
            <pc:sldMk cId="3607990327" sldId="616"/>
            <ac:spMk id="3" creationId="{8CD51C9F-FCB0-4185-93E6-835FC05E1B10}"/>
          </ac:spMkLst>
        </pc:spChg>
      </pc:sldChg>
      <pc:sldChg chg="addSp modSp mod modAnim">
        <pc:chgData name="Nguyen Chi Son" userId="606856d02e9d83ac" providerId="LiveId" clId="{BE16DB02-8C76-4369-B962-4C62D34E4EEA}" dt="2021-10-12T15:48:52.233" v="5473"/>
        <pc:sldMkLst>
          <pc:docMk/>
          <pc:sldMk cId="3964383563" sldId="716"/>
        </pc:sldMkLst>
        <pc:spChg chg="mod">
          <ac:chgData name="Nguyen Chi Son" userId="606856d02e9d83ac" providerId="LiveId" clId="{BE16DB02-8C76-4369-B962-4C62D34E4EEA}" dt="2021-10-12T15:23:44.326" v="1813" actId="20577"/>
          <ac:spMkLst>
            <pc:docMk/>
            <pc:sldMk cId="3964383563" sldId="716"/>
            <ac:spMk id="14" creationId="{A530074C-9975-4D4F-AC15-005B11433C74}"/>
          </ac:spMkLst>
        </pc:spChg>
        <pc:spChg chg="mod">
          <ac:chgData name="Nguyen Chi Son" userId="606856d02e9d83ac" providerId="LiveId" clId="{BE16DB02-8C76-4369-B962-4C62D34E4EEA}" dt="2021-10-12T15:22:46.322" v="1293" actId="1036"/>
          <ac:spMkLst>
            <pc:docMk/>
            <pc:sldMk cId="3964383563" sldId="716"/>
            <ac:spMk id="15" creationId="{EC5263CE-BE2F-44C4-BD89-2666D2873C33}"/>
          </ac:spMkLst>
        </pc:spChg>
        <pc:spChg chg="mod">
          <ac:chgData name="Nguyen Chi Son" userId="606856d02e9d83ac" providerId="LiveId" clId="{BE16DB02-8C76-4369-B962-4C62D34E4EEA}" dt="2021-10-12T15:22:42.010" v="1283" actId="20577"/>
          <ac:spMkLst>
            <pc:docMk/>
            <pc:sldMk cId="3964383563" sldId="716"/>
            <ac:spMk id="19" creationId="{9C339D16-68E4-43C4-A62E-D0146138D23B}"/>
          </ac:spMkLst>
        </pc:spChg>
        <pc:picChg chg="add mod">
          <ac:chgData name="Nguyen Chi Son" userId="606856d02e9d83ac" providerId="LiveId" clId="{BE16DB02-8C76-4369-B962-4C62D34E4EEA}" dt="2021-10-12T15:48:45.108" v="5471" actId="1076"/>
          <ac:picMkLst>
            <pc:docMk/>
            <pc:sldMk cId="3964383563" sldId="716"/>
            <ac:picMk id="6" creationId="{DE3022AF-48EB-49FE-8CE8-F8A7272039EC}"/>
          </ac:picMkLst>
        </pc:picChg>
        <pc:picChg chg="add mod">
          <ac:chgData name="Nguyen Chi Son" userId="606856d02e9d83ac" providerId="LiveId" clId="{BE16DB02-8C76-4369-B962-4C62D34E4EEA}" dt="2021-10-12T15:48:45.108" v="5471" actId="1076"/>
          <ac:picMkLst>
            <pc:docMk/>
            <pc:sldMk cId="3964383563" sldId="716"/>
            <ac:picMk id="7" creationId="{3A6A3E84-FCB4-4246-801E-AB686CD7FFDE}"/>
          </ac:picMkLst>
        </pc:picChg>
        <pc:picChg chg="add mod">
          <ac:chgData name="Nguyen Chi Son" userId="606856d02e9d83ac" providerId="LiveId" clId="{BE16DB02-8C76-4369-B962-4C62D34E4EEA}" dt="2021-10-12T15:48:45.108" v="5471" actId="1076"/>
          <ac:picMkLst>
            <pc:docMk/>
            <pc:sldMk cId="3964383563" sldId="716"/>
            <ac:picMk id="8" creationId="{C50E3AB7-F288-482A-A051-3F1B40A7A38B}"/>
          </ac:picMkLst>
        </pc:picChg>
      </pc:sldChg>
      <pc:sldChg chg="delSp modSp mod modAnim">
        <pc:chgData name="Nguyen Chi Son" userId="606856d02e9d83ac" providerId="LiveId" clId="{BE16DB02-8C76-4369-B962-4C62D34E4EEA}" dt="2021-10-12T15:49:45.091" v="5496" actId="20577"/>
        <pc:sldMkLst>
          <pc:docMk/>
          <pc:sldMk cId="2132589863" sldId="717"/>
        </pc:sldMkLst>
        <pc:spChg chg="mod">
          <ac:chgData name="Nguyen Chi Son" userId="606856d02e9d83ac" providerId="LiveId" clId="{BE16DB02-8C76-4369-B962-4C62D34E4EEA}" dt="2021-10-12T15:49:45.091" v="5496" actId="20577"/>
          <ac:spMkLst>
            <pc:docMk/>
            <pc:sldMk cId="2132589863" sldId="717"/>
            <ac:spMk id="14" creationId="{A530074C-9975-4D4F-AC15-005B11433C74}"/>
          </ac:spMkLst>
        </pc:spChg>
        <pc:spChg chg="mod">
          <ac:chgData name="Nguyen Chi Son" userId="606856d02e9d83ac" providerId="LiveId" clId="{BE16DB02-8C76-4369-B962-4C62D34E4EEA}" dt="2021-10-12T15:37:41.789" v="4094" actId="1035"/>
          <ac:spMkLst>
            <pc:docMk/>
            <pc:sldMk cId="2132589863" sldId="717"/>
            <ac:spMk id="15" creationId="{EC5263CE-BE2F-44C4-BD89-2666D2873C33}"/>
          </ac:spMkLst>
        </pc:spChg>
        <pc:spChg chg="mod">
          <ac:chgData name="Nguyen Chi Son" userId="606856d02e9d83ac" providerId="LiveId" clId="{BE16DB02-8C76-4369-B962-4C62D34E4EEA}" dt="2021-10-12T15:37:38.243" v="4070" actId="20577"/>
          <ac:spMkLst>
            <pc:docMk/>
            <pc:sldMk cId="2132589863" sldId="717"/>
            <ac:spMk id="19" creationId="{9C339D16-68E4-43C4-A62E-D0146138D23B}"/>
          </ac:spMkLst>
        </pc:spChg>
        <pc:picChg chg="del">
          <ac:chgData name="Nguyen Chi Son" userId="606856d02e9d83ac" providerId="LiveId" clId="{BE16DB02-8C76-4369-B962-4C62D34E4EEA}" dt="2021-10-12T15:34:33.385" v="2722" actId="478"/>
          <ac:picMkLst>
            <pc:docMk/>
            <pc:sldMk cId="2132589863" sldId="717"/>
            <ac:picMk id="6" creationId="{E2DB30ED-A651-4A99-99FF-98B5DFD609B0}"/>
          </ac:picMkLst>
        </pc:picChg>
      </pc:sldChg>
      <pc:sldChg chg="modSp add mod">
        <pc:chgData name="Nguyen Chi Son" userId="606856d02e9d83ac" providerId="LiveId" clId="{BE16DB02-8C76-4369-B962-4C62D34E4EEA}" dt="2021-10-12T15:38:56.872" v="4321" actId="20577"/>
        <pc:sldMkLst>
          <pc:docMk/>
          <pc:sldMk cId="2563395140" sldId="718"/>
        </pc:sldMkLst>
        <pc:spChg chg="mod">
          <ac:chgData name="Nguyen Chi Son" userId="606856d02e9d83ac" providerId="LiveId" clId="{BE16DB02-8C76-4369-B962-4C62D34E4EEA}" dt="2021-10-12T15:38:56.872" v="4321" actId="20577"/>
          <ac:spMkLst>
            <pc:docMk/>
            <pc:sldMk cId="2563395140" sldId="718"/>
            <ac:spMk id="2" creationId="{DAF08EC2-5D0D-48D9-855C-A59C0E5ED55B}"/>
          </ac:spMkLst>
        </pc:spChg>
        <pc:spChg chg="mod">
          <ac:chgData name="Nguyen Chi Son" userId="606856d02e9d83ac" providerId="LiveId" clId="{BE16DB02-8C76-4369-B962-4C62D34E4EEA}" dt="2021-10-12T15:38:52.183" v="4278" actId="20577"/>
          <ac:spMkLst>
            <pc:docMk/>
            <pc:sldMk cId="2563395140" sldId="718"/>
            <ac:spMk id="3" creationId="{8CD51C9F-FCB0-4185-93E6-835FC05E1B10}"/>
          </ac:spMkLst>
        </pc:spChg>
      </pc:sldChg>
      <pc:sldChg chg="addSp delSp modSp add mod modAnim">
        <pc:chgData name="Nguyen Chi Son" userId="606856d02e9d83ac" providerId="LiveId" clId="{BE16DB02-8C76-4369-B962-4C62D34E4EEA}" dt="2021-10-12T15:49:01.082" v="5474"/>
        <pc:sldMkLst>
          <pc:docMk/>
          <pc:sldMk cId="1775800129" sldId="719"/>
        </pc:sldMkLst>
        <pc:spChg chg="mod">
          <ac:chgData name="Nguyen Chi Son" userId="606856d02e9d83ac" providerId="LiveId" clId="{BE16DB02-8C76-4369-B962-4C62D34E4EEA}" dt="2021-10-12T15:39:23.394" v="4486" actId="20577"/>
          <ac:spMkLst>
            <pc:docMk/>
            <pc:sldMk cId="1775800129" sldId="719"/>
            <ac:spMk id="2" creationId="{BA8A6260-CA4B-46A9-A06E-C71EE59E6992}"/>
          </ac:spMkLst>
        </pc:spChg>
        <pc:spChg chg="add mod">
          <ac:chgData name="Nguyen Chi Son" userId="606856d02e9d83ac" providerId="LiveId" clId="{BE16DB02-8C76-4369-B962-4C62D34E4EEA}" dt="2021-10-12T15:42:14.967" v="4865" actId="207"/>
          <ac:spMkLst>
            <pc:docMk/>
            <pc:sldMk cId="1775800129" sldId="719"/>
            <ac:spMk id="8" creationId="{535DF136-E233-4A03-B7AD-044EB6D9A3FE}"/>
          </ac:spMkLst>
        </pc:spChg>
        <pc:spChg chg="mod">
          <ac:chgData name="Nguyen Chi Son" userId="606856d02e9d83ac" providerId="LiveId" clId="{BE16DB02-8C76-4369-B962-4C62D34E4EEA}" dt="2021-10-12T15:42:14.967" v="4865" actId="207"/>
          <ac:spMkLst>
            <pc:docMk/>
            <pc:sldMk cId="1775800129" sldId="719"/>
            <ac:spMk id="9" creationId="{0A435016-268D-49D1-8B57-6BD98FB8EBD9}"/>
          </ac:spMkLst>
        </pc:spChg>
        <pc:picChg chg="add mod">
          <ac:chgData name="Nguyen Chi Son" userId="606856d02e9d83ac" providerId="LiveId" clId="{BE16DB02-8C76-4369-B962-4C62D34E4EEA}" dt="2021-10-12T15:42:00.589" v="4861" actId="1076"/>
          <ac:picMkLst>
            <pc:docMk/>
            <pc:sldMk cId="1775800129" sldId="719"/>
            <ac:picMk id="5" creationId="{941E28AC-C8D1-49F9-B26E-F771C07652D3}"/>
          </ac:picMkLst>
        </pc:picChg>
        <pc:picChg chg="del">
          <ac:chgData name="Nguyen Chi Son" userId="606856d02e9d83ac" providerId="LiveId" clId="{BE16DB02-8C76-4369-B962-4C62D34E4EEA}" dt="2021-10-12T15:39:01.139" v="4323" actId="478"/>
          <ac:picMkLst>
            <pc:docMk/>
            <pc:sldMk cId="1775800129" sldId="719"/>
            <ac:picMk id="6" creationId="{F4ADB876-31CA-4F54-9853-F72A623A5823}"/>
          </ac:picMkLst>
        </pc:picChg>
        <pc:picChg chg="add mod">
          <ac:chgData name="Nguyen Chi Son" userId="606856d02e9d83ac" providerId="LiveId" clId="{BE16DB02-8C76-4369-B962-4C62D34E4EEA}" dt="2021-10-12T15:41:56.287" v="4860" actId="1076"/>
          <ac:picMkLst>
            <pc:docMk/>
            <pc:sldMk cId="1775800129" sldId="719"/>
            <ac:picMk id="7" creationId="{4B536C8D-AEED-4657-845A-BE2DE2B651B9}"/>
          </ac:picMkLst>
        </pc:picChg>
      </pc:sldChg>
      <pc:sldChg chg="addSp delSp modSp add mod modAnim">
        <pc:chgData name="Nguyen Chi Son" userId="606856d02e9d83ac" providerId="LiveId" clId="{BE16DB02-8C76-4369-B962-4C62D34E4EEA}" dt="2021-10-12T15:50:11.153" v="5497" actId="20577"/>
        <pc:sldMkLst>
          <pc:docMk/>
          <pc:sldMk cId="358649922" sldId="720"/>
        </pc:sldMkLst>
        <pc:spChg chg="add del">
          <ac:chgData name="Nguyen Chi Son" userId="606856d02e9d83ac" providerId="LiveId" clId="{BE16DB02-8C76-4369-B962-4C62D34E4EEA}" dt="2021-10-12T15:45:59.313" v="5243" actId="478"/>
          <ac:spMkLst>
            <pc:docMk/>
            <pc:sldMk cId="358649922" sldId="720"/>
            <ac:spMk id="2" creationId="{8283F6B5-1DD6-46A0-B64B-D4BA1128564D}"/>
          </ac:spMkLst>
        </pc:spChg>
        <pc:spChg chg="mod">
          <ac:chgData name="Nguyen Chi Son" userId="606856d02e9d83ac" providerId="LiveId" clId="{BE16DB02-8C76-4369-B962-4C62D34E4EEA}" dt="2021-10-12T15:50:11.153" v="5497" actId="20577"/>
          <ac:spMkLst>
            <pc:docMk/>
            <pc:sldMk cId="358649922" sldId="720"/>
            <ac:spMk id="14" creationId="{A530074C-9975-4D4F-AC15-005B11433C74}"/>
          </ac:spMkLst>
        </pc:spChg>
        <pc:spChg chg="mod">
          <ac:chgData name="Nguyen Chi Son" userId="606856d02e9d83ac" providerId="LiveId" clId="{BE16DB02-8C76-4369-B962-4C62D34E4EEA}" dt="2021-10-12T15:42:38.132" v="5009" actId="1035"/>
          <ac:spMkLst>
            <pc:docMk/>
            <pc:sldMk cId="358649922" sldId="720"/>
            <ac:spMk id="15" creationId="{EC5263CE-BE2F-44C4-BD89-2666D2873C33}"/>
          </ac:spMkLst>
        </pc:spChg>
        <pc:spChg chg="mod">
          <ac:chgData name="Nguyen Chi Son" userId="606856d02e9d83ac" providerId="LiveId" clId="{BE16DB02-8C76-4369-B962-4C62D34E4EEA}" dt="2021-10-12T15:42:34.072" v="4978" actId="20577"/>
          <ac:spMkLst>
            <pc:docMk/>
            <pc:sldMk cId="358649922" sldId="720"/>
            <ac:spMk id="19" creationId="{9C339D16-68E4-43C4-A62E-D0146138D23B}"/>
          </ac:spMkLst>
        </pc:spChg>
        <pc:picChg chg="add mod">
          <ac:chgData name="Nguyen Chi Son" userId="606856d02e9d83ac" providerId="LiveId" clId="{BE16DB02-8C76-4369-B962-4C62D34E4EEA}" dt="2021-10-12T15:47:58.110" v="5458" actId="1076"/>
          <ac:picMkLst>
            <pc:docMk/>
            <pc:sldMk cId="358649922" sldId="720"/>
            <ac:picMk id="6" creationId="{20004E69-971B-42CA-AA9D-0F86947414D1}"/>
          </ac:picMkLst>
        </pc:picChg>
        <pc:picChg chg="add mod">
          <ac:chgData name="Nguyen Chi Son" userId="606856d02e9d83ac" providerId="LiveId" clId="{BE16DB02-8C76-4369-B962-4C62D34E4EEA}" dt="2021-10-12T15:47:55.454" v="5456" actId="1076"/>
          <ac:picMkLst>
            <pc:docMk/>
            <pc:sldMk cId="358649922" sldId="720"/>
            <ac:picMk id="2052" creationId="{F028C028-E2E6-444C-97AA-A2B8CF6E45E6}"/>
          </ac:picMkLst>
        </pc:picChg>
      </pc:sldChg>
    </pc:docChg>
  </pc:docChgLst>
  <pc:docChgLst>
    <pc:chgData name="Nguyen Chi Son" userId="606856d02e9d83ac" providerId="LiveId" clId="{62612F46-B7AC-4126-B3DE-A443E45E9457}"/>
    <pc:docChg chg="custSel addSld delSld modSld">
      <pc:chgData name="Nguyen Chi Son" userId="606856d02e9d83ac" providerId="LiveId" clId="{62612F46-B7AC-4126-B3DE-A443E45E9457}" dt="2021-11-01T13:26:11.854" v="2903"/>
      <pc:docMkLst>
        <pc:docMk/>
      </pc:docMkLst>
      <pc:sldChg chg="modSp mod">
        <pc:chgData name="Nguyen Chi Son" userId="606856d02e9d83ac" providerId="LiveId" clId="{62612F46-B7AC-4126-B3DE-A443E45E9457}" dt="2021-11-01T13:07:10.140" v="27" actId="20577"/>
        <pc:sldMkLst>
          <pc:docMk/>
          <pc:sldMk cId="2922349590" sldId="256"/>
        </pc:sldMkLst>
        <pc:spChg chg="mod">
          <ac:chgData name="Nguyen Chi Son" userId="606856d02e9d83ac" providerId="LiveId" clId="{62612F46-B7AC-4126-B3DE-A443E45E9457}" dt="2021-11-01T13:07:10.140" v="27" actId="20577"/>
          <ac:spMkLst>
            <pc:docMk/>
            <pc:sldMk cId="2922349590" sldId="256"/>
            <ac:spMk id="136" creationId="{C574B640-0199-463F-87CA-8E3956B46E10}"/>
          </ac:spMkLst>
        </pc:spChg>
      </pc:sldChg>
      <pc:sldChg chg="modSp mod">
        <pc:chgData name="Nguyen Chi Son" userId="606856d02e9d83ac" providerId="LiveId" clId="{62612F46-B7AC-4126-B3DE-A443E45E9457}" dt="2021-11-01T13:15:44.452" v="1601" actId="1036"/>
        <pc:sldMkLst>
          <pc:docMk/>
          <pc:sldMk cId="3319126272" sldId="622"/>
        </pc:sldMkLst>
        <pc:spChg chg="mod">
          <ac:chgData name="Nguyen Chi Son" userId="606856d02e9d83ac" providerId="LiveId" clId="{62612F46-B7AC-4126-B3DE-A443E45E9457}" dt="2021-11-01T13:15:37.859" v="1581" actId="20577"/>
          <ac:spMkLst>
            <pc:docMk/>
            <pc:sldMk cId="3319126272" sldId="622"/>
            <ac:spMk id="2" creationId="{DAF08EC2-5D0D-48D9-855C-A59C0E5ED55B}"/>
          </ac:spMkLst>
        </pc:spChg>
        <pc:spChg chg="mod">
          <ac:chgData name="Nguyen Chi Son" userId="606856d02e9d83ac" providerId="LiveId" clId="{62612F46-B7AC-4126-B3DE-A443E45E9457}" dt="2021-11-01T13:15:44.452" v="1601" actId="1036"/>
          <ac:spMkLst>
            <pc:docMk/>
            <pc:sldMk cId="3319126272" sldId="622"/>
            <ac:spMk id="3" creationId="{8CD51C9F-FCB0-4185-93E6-835FC05E1B10}"/>
          </ac:spMkLst>
        </pc:spChg>
      </pc:sldChg>
      <pc:sldChg chg="modSp mod">
        <pc:chgData name="Nguyen Chi Son" userId="606856d02e9d83ac" providerId="LiveId" clId="{62612F46-B7AC-4126-B3DE-A443E45E9457}" dt="2021-11-01T13:07:19.639" v="55" actId="20577"/>
        <pc:sldMkLst>
          <pc:docMk/>
          <pc:sldMk cId="1033004166" sldId="675"/>
        </pc:sldMkLst>
        <pc:spChg chg="mod">
          <ac:chgData name="Nguyen Chi Son" userId="606856d02e9d83ac" providerId="LiveId" clId="{62612F46-B7AC-4126-B3DE-A443E45E9457}" dt="2021-11-01T13:07:19.639" v="55" actId="20577"/>
          <ac:spMkLst>
            <pc:docMk/>
            <pc:sldMk cId="1033004166" sldId="675"/>
            <ac:spMk id="2" creationId="{DAF08EC2-5D0D-48D9-855C-A59C0E5ED55B}"/>
          </ac:spMkLst>
        </pc:spChg>
      </pc:sldChg>
      <pc:sldChg chg="addSp delSp modSp mod">
        <pc:chgData name="Nguyen Chi Son" userId="606856d02e9d83ac" providerId="LiveId" clId="{62612F46-B7AC-4126-B3DE-A443E45E9457}" dt="2021-11-01T13:09:42.697" v="504" actId="1076"/>
        <pc:sldMkLst>
          <pc:docMk/>
          <pc:sldMk cId="470225863" sldId="691"/>
        </pc:sldMkLst>
        <pc:spChg chg="mod">
          <ac:chgData name="Nguyen Chi Son" userId="606856d02e9d83ac" providerId="LiveId" clId="{62612F46-B7AC-4126-B3DE-A443E45E9457}" dt="2021-11-01T13:09:33.370" v="502" actId="20577"/>
          <ac:spMkLst>
            <pc:docMk/>
            <pc:sldMk cId="470225863" sldId="691"/>
            <ac:spMk id="2" creationId="{BA8A6260-CA4B-46A9-A06E-C71EE59E6992}"/>
          </ac:spMkLst>
        </pc:spChg>
        <pc:picChg chg="add mod">
          <ac:chgData name="Nguyen Chi Son" userId="606856d02e9d83ac" providerId="LiveId" clId="{62612F46-B7AC-4126-B3DE-A443E45E9457}" dt="2021-11-01T13:09:42.697" v="504" actId="1076"/>
          <ac:picMkLst>
            <pc:docMk/>
            <pc:sldMk cId="470225863" sldId="691"/>
            <ac:picMk id="4" creationId="{AB9335FC-1B1C-4C63-9E9A-B62142D2F866}"/>
          </ac:picMkLst>
        </pc:picChg>
        <pc:picChg chg="del">
          <ac:chgData name="Nguyen Chi Son" userId="606856d02e9d83ac" providerId="LiveId" clId="{62612F46-B7AC-4126-B3DE-A443E45E9457}" dt="2021-11-01T13:08:29.012" v="357" actId="478"/>
          <ac:picMkLst>
            <pc:docMk/>
            <pc:sldMk cId="470225863" sldId="691"/>
            <ac:picMk id="5" creationId="{EECB857D-87EA-4AA3-BCCC-8FFB2263A8DF}"/>
          </ac:picMkLst>
        </pc:picChg>
        <pc:picChg chg="del">
          <ac:chgData name="Nguyen Chi Son" userId="606856d02e9d83ac" providerId="LiveId" clId="{62612F46-B7AC-4126-B3DE-A443E45E9457}" dt="2021-11-01T13:08:28.418" v="356" actId="478"/>
          <ac:picMkLst>
            <pc:docMk/>
            <pc:sldMk cId="470225863" sldId="691"/>
            <ac:picMk id="1026" creationId="{BD052236-8C9C-4644-9B56-0A7A5EC523BE}"/>
          </ac:picMkLst>
        </pc:picChg>
      </pc:sldChg>
      <pc:sldChg chg="addSp delSp modSp mod delAnim modAnim">
        <pc:chgData name="Nguyen Chi Son" userId="606856d02e9d83ac" providerId="LiveId" clId="{62612F46-B7AC-4126-B3DE-A443E45E9457}" dt="2021-11-01T13:26:02.026" v="2899"/>
        <pc:sldMkLst>
          <pc:docMk/>
          <pc:sldMk cId="3964383563" sldId="722"/>
        </pc:sldMkLst>
        <pc:spChg chg="del">
          <ac:chgData name="Nguyen Chi Son" userId="606856d02e9d83ac" providerId="LiveId" clId="{62612F46-B7AC-4126-B3DE-A443E45E9457}" dt="2021-11-01T13:10:07.478" v="624" actId="478"/>
          <ac:spMkLst>
            <pc:docMk/>
            <pc:sldMk cId="3964383563" sldId="722"/>
            <ac:spMk id="8" creationId="{DD66AC26-ABC1-445C-BCC6-73B3E78B51B5}"/>
          </ac:spMkLst>
        </pc:spChg>
        <pc:spChg chg="del">
          <ac:chgData name="Nguyen Chi Son" userId="606856d02e9d83ac" providerId="LiveId" clId="{62612F46-B7AC-4126-B3DE-A443E45E9457}" dt="2021-11-01T13:10:07.478" v="624" actId="478"/>
          <ac:spMkLst>
            <pc:docMk/>
            <pc:sldMk cId="3964383563" sldId="722"/>
            <ac:spMk id="10" creationId="{1EF6E1EB-2752-494E-8938-BF0FB37D9303}"/>
          </ac:spMkLst>
        </pc:spChg>
        <pc:spChg chg="del">
          <ac:chgData name="Nguyen Chi Son" userId="606856d02e9d83ac" providerId="LiveId" clId="{62612F46-B7AC-4126-B3DE-A443E45E9457}" dt="2021-11-01T13:10:07.478" v="624" actId="478"/>
          <ac:spMkLst>
            <pc:docMk/>
            <pc:sldMk cId="3964383563" sldId="722"/>
            <ac:spMk id="11" creationId="{F0D070B8-264A-4FFD-AD77-E2CBFF89622B}"/>
          </ac:spMkLst>
        </pc:spChg>
        <pc:spChg chg="del">
          <ac:chgData name="Nguyen Chi Son" userId="606856d02e9d83ac" providerId="LiveId" clId="{62612F46-B7AC-4126-B3DE-A443E45E9457}" dt="2021-11-01T13:10:07.478" v="624" actId="478"/>
          <ac:spMkLst>
            <pc:docMk/>
            <pc:sldMk cId="3964383563" sldId="722"/>
            <ac:spMk id="12" creationId="{27BF2373-85B0-4470-8563-2E54D85806F6}"/>
          </ac:spMkLst>
        </pc:spChg>
        <pc:spChg chg="del">
          <ac:chgData name="Nguyen Chi Son" userId="606856d02e9d83ac" providerId="LiveId" clId="{62612F46-B7AC-4126-B3DE-A443E45E9457}" dt="2021-11-01T13:10:07.478" v="624" actId="478"/>
          <ac:spMkLst>
            <pc:docMk/>
            <pc:sldMk cId="3964383563" sldId="722"/>
            <ac:spMk id="13" creationId="{DD355E48-A90C-4F99-BC76-BF9E1585273E}"/>
          </ac:spMkLst>
        </pc:spChg>
        <pc:spChg chg="mod">
          <ac:chgData name="Nguyen Chi Son" userId="606856d02e9d83ac" providerId="LiveId" clId="{62612F46-B7AC-4126-B3DE-A443E45E9457}" dt="2021-11-01T13:13:38.268" v="814" actId="1035"/>
          <ac:spMkLst>
            <pc:docMk/>
            <pc:sldMk cId="3964383563" sldId="722"/>
            <ac:spMk id="14" creationId="{A530074C-9975-4D4F-AC15-005B11433C74}"/>
          </ac:spMkLst>
        </pc:spChg>
        <pc:spChg chg="mod">
          <ac:chgData name="Nguyen Chi Son" userId="606856d02e9d83ac" providerId="LiveId" clId="{62612F46-B7AC-4126-B3DE-A443E45E9457}" dt="2021-11-01T13:13:38.268" v="814" actId="1035"/>
          <ac:spMkLst>
            <pc:docMk/>
            <pc:sldMk cId="3964383563" sldId="722"/>
            <ac:spMk id="15" creationId="{EC5263CE-BE2F-44C4-BD89-2666D2873C33}"/>
          </ac:spMkLst>
        </pc:spChg>
        <pc:spChg chg="del">
          <ac:chgData name="Nguyen Chi Son" userId="606856d02e9d83ac" providerId="LiveId" clId="{62612F46-B7AC-4126-B3DE-A443E45E9457}" dt="2021-11-01T13:10:07.478" v="624" actId="478"/>
          <ac:spMkLst>
            <pc:docMk/>
            <pc:sldMk cId="3964383563" sldId="722"/>
            <ac:spMk id="16" creationId="{44F3ED1A-FBB3-4931-BAFB-40D4CD1A00ED}"/>
          </ac:spMkLst>
        </pc:spChg>
        <pc:spChg chg="del">
          <ac:chgData name="Nguyen Chi Son" userId="606856d02e9d83ac" providerId="LiveId" clId="{62612F46-B7AC-4126-B3DE-A443E45E9457}" dt="2021-11-01T13:10:07.478" v="624" actId="478"/>
          <ac:spMkLst>
            <pc:docMk/>
            <pc:sldMk cId="3964383563" sldId="722"/>
            <ac:spMk id="17" creationId="{50DAF8D3-8A2D-43F4-866B-F21C7D87011C}"/>
          </ac:spMkLst>
        </pc:spChg>
        <pc:spChg chg="del">
          <ac:chgData name="Nguyen Chi Son" userId="606856d02e9d83ac" providerId="LiveId" clId="{62612F46-B7AC-4126-B3DE-A443E45E9457}" dt="2021-11-01T13:10:07.478" v="624" actId="478"/>
          <ac:spMkLst>
            <pc:docMk/>
            <pc:sldMk cId="3964383563" sldId="722"/>
            <ac:spMk id="18" creationId="{3EF77CDA-8BAC-4020-8FD6-BA8F93C67FBD}"/>
          </ac:spMkLst>
        </pc:spChg>
        <pc:spChg chg="mod">
          <ac:chgData name="Nguyen Chi Son" userId="606856d02e9d83ac" providerId="LiveId" clId="{62612F46-B7AC-4126-B3DE-A443E45E9457}" dt="2021-11-01T13:10:04.212" v="623" actId="20577"/>
          <ac:spMkLst>
            <pc:docMk/>
            <pc:sldMk cId="3964383563" sldId="722"/>
            <ac:spMk id="19" creationId="{9C339D16-68E4-43C4-A62E-D0146138D23B}"/>
          </ac:spMkLst>
        </pc:spChg>
        <pc:picChg chg="del">
          <ac:chgData name="Nguyen Chi Son" userId="606856d02e9d83ac" providerId="LiveId" clId="{62612F46-B7AC-4126-B3DE-A443E45E9457}" dt="2021-11-01T13:10:07.478" v="624" actId="478"/>
          <ac:picMkLst>
            <pc:docMk/>
            <pc:sldMk cId="3964383563" sldId="722"/>
            <ac:picMk id="7" creationId="{EF59C926-E75D-4C7D-A502-8294CA70E302}"/>
          </ac:picMkLst>
        </pc:picChg>
        <pc:picChg chg="add mod">
          <ac:chgData name="Nguyen Chi Son" userId="606856d02e9d83ac" providerId="LiveId" clId="{62612F46-B7AC-4126-B3DE-A443E45E9457}" dt="2021-11-01T13:13:34.753" v="806" actId="1076"/>
          <ac:picMkLst>
            <pc:docMk/>
            <pc:sldMk cId="3964383563" sldId="722"/>
            <ac:picMk id="20" creationId="{BD7EDD25-CFB1-4CFD-8903-2DC144EE421E}"/>
          </ac:picMkLst>
        </pc:picChg>
      </pc:sldChg>
      <pc:sldChg chg="del">
        <pc:chgData name="Nguyen Chi Son" userId="606856d02e9d83ac" providerId="LiveId" clId="{62612F46-B7AC-4126-B3DE-A443E45E9457}" dt="2021-11-01T13:15:51.251" v="1602" actId="47"/>
        <pc:sldMkLst>
          <pc:docMk/>
          <pc:sldMk cId="2892549664" sldId="726"/>
        </pc:sldMkLst>
      </pc:sldChg>
      <pc:sldChg chg="del">
        <pc:chgData name="Nguyen Chi Son" userId="606856d02e9d83ac" providerId="LiveId" clId="{62612F46-B7AC-4126-B3DE-A443E45E9457}" dt="2021-11-01T13:15:51.251" v="1602" actId="47"/>
        <pc:sldMkLst>
          <pc:docMk/>
          <pc:sldMk cId="34617006" sldId="730"/>
        </pc:sldMkLst>
      </pc:sldChg>
      <pc:sldChg chg="del">
        <pc:chgData name="Nguyen Chi Son" userId="606856d02e9d83ac" providerId="LiveId" clId="{62612F46-B7AC-4126-B3DE-A443E45E9457}" dt="2021-11-01T13:15:51.251" v="1602" actId="47"/>
        <pc:sldMkLst>
          <pc:docMk/>
          <pc:sldMk cId="3752595071" sldId="731"/>
        </pc:sldMkLst>
      </pc:sldChg>
      <pc:sldChg chg="add">
        <pc:chgData name="Nguyen Chi Son" userId="606856d02e9d83ac" providerId="LiveId" clId="{62612F46-B7AC-4126-B3DE-A443E45E9457}" dt="2021-11-01T13:16:18.455" v="1603"/>
        <pc:sldMkLst>
          <pc:docMk/>
          <pc:sldMk cId="2023091208" sldId="733"/>
        </pc:sldMkLst>
      </pc:sldChg>
      <pc:sldChg chg="add">
        <pc:chgData name="Nguyen Chi Son" userId="606856d02e9d83ac" providerId="LiveId" clId="{62612F46-B7AC-4126-B3DE-A443E45E9457}" dt="2021-11-01T13:16:18.455" v="1603"/>
        <pc:sldMkLst>
          <pc:docMk/>
          <pc:sldMk cId="833426542" sldId="734"/>
        </pc:sldMkLst>
      </pc:sldChg>
      <pc:sldChg chg="add">
        <pc:chgData name="Nguyen Chi Son" userId="606856d02e9d83ac" providerId="LiveId" clId="{62612F46-B7AC-4126-B3DE-A443E45E9457}" dt="2021-11-01T13:16:18.455" v="1603"/>
        <pc:sldMkLst>
          <pc:docMk/>
          <pc:sldMk cId="2327565518" sldId="736"/>
        </pc:sldMkLst>
      </pc:sldChg>
      <pc:sldChg chg="add">
        <pc:chgData name="Nguyen Chi Son" userId="606856d02e9d83ac" providerId="LiveId" clId="{62612F46-B7AC-4126-B3DE-A443E45E9457}" dt="2021-11-01T13:16:18.455" v="1603"/>
        <pc:sldMkLst>
          <pc:docMk/>
          <pc:sldMk cId="2436188455" sldId="737"/>
        </pc:sldMkLst>
      </pc:sldChg>
      <pc:sldChg chg="add">
        <pc:chgData name="Nguyen Chi Son" userId="606856d02e9d83ac" providerId="LiveId" clId="{62612F46-B7AC-4126-B3DE-A443E45E9457}" dt="2021-11-01T13:16:18.455" v="1603"/>
        <pc:sldMkLst>
          <pc:docMk/>
          <pc:sldMk cId="4158414224" sldId="738"/>
        </pc:sldMkLst>
      </pc:sldChg>
      <pc:sldChg chg="delSp modSp mod delAnim">
        <pc:chgData name="Nguyen Chi Son" userId="606856d02e9d83ac" providerId="LiveId" clId="{62612F46-B7AC-4126-B3DE-A443E45E9457}" dt="2021-11-01T13:15:22.593" v="1523" actId="1035"/>
        <pc:sldMkLst>
          <pc:docMk/>
          <pc:sldMk cId="4013739178" sldId="742"/>
        </pc:sldMkLst>
        <pc:spChg chg="del">
          <ac:chgData name="Nguyen Chi Son" userId="606856d02e9d83ac" providerId="LiveId" clId="{62612F46-B7AC-4126-B3DE-A443E45E9457}" dt="2021-11-01T13:13:50.674" v="815" actId="478"/>
          <ac:spMkLst>
            <pc:docMk/>
            <pc:sldMk cId="4013739178" sldId="742"/>
            <ac:spMk id="10" creationId="{3F5334AF-1A55-4CFE-8ADA-EF60ACBD200F}"/>
          </ac:spMkLst>
        </pc:spChg>
        <pc:spChg chg="del">
          <ac:chgData name="Nguyen Chi Son" userId="606856d02e9d83ac" providerId="LiveId" clId="{62612F46-B7AC-4126-B3DE-A443E45E9457}" dt="2021-11-01T13:13:53.205" v="816" actId="478"/>
          <ac:spMkLst>
            <pc:docMk/>
            <pc:sldMk cId="4013739178" sldId="742"/>
            <ac:spMk id="11" creationId="{19DEFDEC-BF90-4787-8E5F-066D06B672D7}"/>
          </ac:spMkLst>
        </pc:spChg>
        <pc:spChg chg="del">
          <ac:chgData name="Nguyen Chi Son" userId="606856d02e9d83ac" providerId="LiveId" clId="{62612F46-B7AC-4126-B3DE-A443E45E9457}" dt="2021-11-01T13:13:50.674" v="815" actId="478"/>
          <ac:spMkLst>
            <pc:docMk/>
            <pc:sldMk cId="4013739178" sldId="742"/>
            <ac:spMk id="12" creationId="{899CC4CE-AF6C-4B62-8350-E5EC3021E944}"/>
          </ac:spMkLst>
        </pc:spChg>
        <pc:spChg chg="del">
          <ac:chgData name="Nguyen Chi Son" userId="606856d02e9d83ac" providerId="LiveId" clId="{62612F46-B7AC-4126-B3DE-A443E45E9457}" dt="2021-11-01T13:13:53.205" v="816" actId="478"/>
          <ac:spMkLst>
            <pc:docMk/>
            <pc:sldMk cId="4013739178" sldId="742"/>
            <ac:spMk id="13" creationId="{6C6ECA58-769D-4722-B51B-3DF7B44ECE0C}"/>
          </ac:spMkLst>
        </pc:spChg>
        <pc:spChg chg="mod">
          <ac:chgData name="Nguyen Chi Son" userId="606856d02e9d83ac" providerId="LiveId" clId="{62612F46-B7AC-4126-B3DE-A443E45E9457}" dt="2021-11-01T13:15:22.593" v="1523" actId="1035"/>
          <ac:spMkLst>
            <pc:docMk/>
            <pc:sldMk cId="4013739178" sldId="742"/>
            <ac:spMk id="14" creationId="{A530074C-9975-4D4F-AC15-005B11433C74}"/>
          </ac:spMkLst>
        </pc:spChg>
        <pc:spChg chg="mod">
          <ac:chgData name="Nguyen Chi Son" userId="606856d02e9d83ac" providerId="LiveId" clId="{62612F46-B7AC-4126-B3DE-A443E45E9457}" dt="2021-11-01T13:15:22.593" v="1523" actId="1035"/>
          <ac:spMkLst>
            <pc:docMk/>
            <pc:sldMk cId="4013739178" sldId="742"/>
            <ac:spMk id="15" creationId="{EC5263CE-BE2F-44C4-BD89-2666D2873C33}"/>
          </ac:spMkLst>
        </pc:spChg>
        <pc:spChg chg="del">
          <ac:chgData name="Nguyen Chi Son" userId="606856d02e9d83ac" providerId="LiveId" clId="{62612F46-B7AC-4126-B3DE-A443E45E9457}" dt="2021-11-01T13:13:50.674" v="815" actId="478"/>
          <ac:spMkLst>
            <pc:docMk/>
            <pc:sldMk cId="4013739178" sldId="742"/>
            <ac:spMk id="16" creationId="{CD0B2DD5-451F-4B1F-BE02-8E89BD8C3DE5}"/>
          </ac:spMkLst>
        </pc:spChg>
        <pc:spChg chg="del">
          <ac:chgData name="Nguyen Chi Son" userId="606856d02e9d83ac" providerId="LiveId" clId="{62612F46-B7AC-4126-B3DE-A443E45E9457}" dt="2021-11-01T13:13:53.205" v="816" actId="478"/>
          <ac:spMkLst>
            <pc:docMk/>
            <pc:sldMk cId="4013739178" sldId="742"/>
            <ac:spMk id="17" creationId="{0CB102D9-EF7A-4F61-AD04-48D7E6A49478}"/>
          </ac:spMkLst>
        </pc:spChg>
        <pc:spChg chg="del">
          <ac:chgData name="Nguyen Chi Son" userId="606856d02e9d83ac" providerId="LiveId" clId="{62612F46-B7AC-4126-B3DE-A443E45E9457}" dt="2021-11-01T13:13:50.674" v="815" actId="478"/>
          <ac:spMkLst>
            <pc:docMk/>
            <pc:sldMk cId="4013739178" sldId="742"/>
            <ac:spMk id="18" creationId="{17D8010F-DE70-4942-B939-2425FCB1BF4C}"/>
          </ac:spMkLst>
        </pc:spChg>
        <pc:spChg chg="mod">
          <ac:chgData name="Nguyen Chi Son" userId="606856d02e9d83ac" providerId="LiveId" clId="{62612F46-B7AC-4126-B3DE-A443E45E9457}" dt="2021-11-01T13:14:50.891" v="1247" actId="20577"/>
          <ac:spMkLst>
            <pc:docMk/>
            <pc:sldMk cId="4013739178" sldId="742"/>
            <ac:spMk id="19" creationId="{9C339D16-68E4-43C4-A62E-D0146138D23B}"/>
          </ac:spMkLst>
        </pc:spChg>
        <pc:spChg chg="del">
          <ac:chgData name="Nguyen Chi Son" userId="606856d02e9d83ac" providerId="LiveId" clId="{62612F46-B7AC-4126-B3DE-A443E45E9457}" dt="2021-11-01T13:13:54.846" v="817" actId="478"/>
          <ac:spMkLst>
            <pc:docMk/>
            <pc:sldMk cId="4013739178" sldId="742"/>
            <ac:spMk id="20" creationId="{C9975E97-A7E6-4A75-82F5-332191A3812D}"/>
          </ac:spMkLst>
        </pc:spChg>
        <pc:spChg chg="del">
          <ac:chgData name="Nguyen Chi Son" userId="606856d02e9d83ac" providerId="LiveId" clId="{62612F46-B7AC-4126-B3DE-A443E45E9457}" dt="2021-11-01T13:13:50.674" v="815" actId="478"/>
          <ac:spMkLst>
            <pc:docMk/>
            <pc:sldMk cId="4013739178" sldId="742"/>
            <ac:spMk id="21" creationId="{6FA495A0-B5EB-49BD-8893-82B6FB17A1E0}"/>
          </ac:spMkLst>
        </pc:spChg>
        <pc:spChg chg="del mod">
          <ac:chgData name="Nguyen Chi Son" userId="606856d02e9d83ac" providerId="LiveId" clId="{62612F46-B7AC-4126-B3DE-A443E45E9457}" dt="2021-11-01T13:13:56.112" v="819" actId="478"/>
          <ac:spMkLst>
            <pc:docMk/>
            <pc:sldMk cId="4013739178" sldId="742"/>
            <ac:spMk id="22" creationId="{BBDD33B4-02D1-4031-B2C5-A11458A42105}"/>
          </ac:spMkLst>
        </pc:spChg>
        <pc:picChg chg="del">
          <ac:chgData name="Nguyen Chi Son" userId="606856d02e9d83ac" providerId="LiveId" clId="{62612F46-B7AC-4126-B3DE-A443E45E9457}" dt="2021-11-01T13:13:50.674" v="815" actId="478"/>
          <ac:picMkLst>
            <pc:docMk/>
            <pc:sldMk cId="4013739178" sldId="742"/>
            <ac:picMk id="8" creationId="{AED9B85A-6E10-4497-8064-99440C48D1C7}"/>
          </ac:picMkLst>
        </pc:picChg>
      </pc:sldChg>
      <pc:sldChg chg="delSp modSp add mod">
        <pc:chgData name="Nguyen Chi Son" userId="606856d02e9d83ac" providerId="LiveId" clId="{62612F46-B7AC-4126-B3DE-A443E45E9457}" dt="2021-11-01T13:25:25.683" v="2893" actId="20577"/>
        <pc:sldMkLst>
          <pc:docMk/>
          <pc:sldMk cId="819712432" sldId="743"/>
        </pc:sldMkLst>
        <pc:spChg chg="mod">
          <ac:chgData name="Nguyen Chi Son" userId="606856d02e9d83ac" providerId="LiveId" clId="{62612F46-B7AC-4126-B3DE-A443E45E9457}" dt="2021-11-01T13:21:13.363" v="2075" actId="1035"/>
          <ac:spMkLst>
            <pc:docMk/>
            <pc:sldMk cId="819712432" sldId="743"/>
            <ac:spMk id="14" creationId="{A530074C-9975-4D4F-AC15-005B11433C74}"/>
          </ac:spMkLst>
        </pc:spChg>
        <pc:spChg chg="mod">
          <ac:chgData name="Nguyen Chi Son" userId="606856d02e9d83ac" providerId="LiveId" clId="{62612F46-B7AC-4126-B3DE-A443E45E9457}" dt="2021-11-01T13:21:13.363" v="2075" actId="1035"/>
          <ac:spMkLst>
            <pc:docMk/>
            <pc:sldMk cId="819712432" sldId="743"/>
            <ac:spMk id="15" creationId="{EC5263CE-BE2F-44C4-BD89-2666D2873C33}"/>
          </ac:spMkLst>
        </pc:spChg>
        <pc:spChg chg="mod">
          <ac:chgData name="Nguyen Chi Son" userId="606856d02e9d83ac" providerId="LiveId" clId="{62612F46-B7AC-4126-B3DE-A443E45E9457}" dt="2021-11-01T13:25:25.683" v="2893" actId="20577"/>
          <ac:spMkLst>
            <pc:docMk/>
            <pc:sldMk cId="819712432" sldId="743"/>
            <ac:spMk id="19" creationId="{9C339D16-68E4-43C4-A62E-D0146138D23B}"/>
          </ac:spMkLst>
        </pc:spChg>
        <pc:picChg chg="del">
          <ac:chgData name="Nguyen Chi Son" userId="606856d02e9d83ac" providerId="LiveId" clId="{62612F46-B7AC-4126-B3DE-A443E45E9457}" dt="2021-11-01T13:20:06.256" v="1605" actId="478"/>
          <ac:picMkLst>
            <pc:docMk/>
            <pc:sldMk cId="819712432" sldId="743"/>
            <ac:picMk id="20" creationId="{BD7EDD25-CFB1-4CFD-8903-2DC144EE421E}"/>
          </ac:picMkLst>
        </pc:picChg>
      </pc:sldChg>
      <pc:sldChg chg="del">
        <pc:chgData name="Nguyen Chi Son" userId="606856d02e9d83ac" providerId="LiveId" clId="{62612F46-B7AC-4126-B3DE-A443E45E9457}" dt="2021-11-01T13:15:51.251" v="1602" actId="47"/>
        <pc:sldMkLst>
          <pc:docMk/>
          <pc:sldMk cId="3063874512" sldId="743"/>
        </pc:sldMkLst>
      </pc:sldChg>
      <pc:sldChg chg="addSp modSp add mod modAnim">
        <pc:chgData name="Nguyen Chi Son" userId="606856d02e9d83ac" providerId="LiveId" clId="{62612F46-B7AC-4126-B3DE-A443E45E9457}" dt="2021-11-01T13:25:28.355" v="2894" actId="20577"/>
        <pc:sldMkLst>
          <pc:docMk/>
          <pc:sldMk cId="3726639508" sldId="744"/>
        </pc:sldMkLst>
        <pc:spChg chg="mod">
          <ac:chgData name="Nguyen Chi Son" userId="606856d02e9d83ac" providerId="LiveId" clId="{62612F46-B7AC-4126-B3DE-A443E45E9457}" dt="2021-11-01T13:22:07.971" v="2229" actId="20577"/>
          <ac:spMkLst>
            <pc:docMk/>
            <pc:sldMk cId="3726639508" sldId="744"/>
            <ac:spMk id="14" creationId="{A530074C-9975-4D4F-AC15-005B11433C74}"/>
          </ac:spMkLst>
        </pc:spChg>
        <pc:spChg chg="mod">
          <ac:chgData name="Nguyen Chi Son" userId="606856d02e9d83ac" providerId="LiveId" clId="{62612F46-B7AC-4126-B3DE-A443E45E9457}" dt="2021-11-01T13:25:28.355" v="2894" actId="20577"/>
          <ac:spMkLst>
            <pc:docMk/>
            <pc:sldMk cId="3726639508" sldId="744"/>
            <ac:spMk id="19" creationId="{9C339D16-68E4-43C4-A62E-D0146138D23B}"/>
          </ac:spMkLst>
        </pc:spChg>
        <pc:picChg chg="add mod">
          <ac:chgData name="Nguyen Chi Son" userId="606856d02e9d83ac" providerId="LiveId" clId="{62612F46-B7AC-4126-B3DE-A443E45E9457}" dt="2021-11-01T13:22:25.330" v="2234" actId="1076"/>
          <ac:picMkLst>
            <pc:docMk/>
            <pc:sldMk cId="3726639508" sldId="744"/>
            <ac:picMk id="6" creationId="{42C941ED-CBCB-4FC5-B7A2-E082C4544EED}"/>
          </ac:picMkLst>
        </pc:picChg>
      </pc:sldChg>
      <pc:sldChg chg="delSp modSp add mod delAnim">
        <pc:chgData name="Nguyen Chi Son" userId="606856d02e9d83ac" providerId="LiveId" clId="{62612F46-B7AC-4126-B3DE-A443E45E9457}" dt="2021-11-01T13:25:31.058" v="2895" actId="20577"/>
        <pc:sldMkLst>
          <pc:docMk/>
          <pc:sldMk cId="999547460" sldId="745"/>
        </pc:sldMkLst>
        <pc:spChg chg="mod">
          <ac:chgData name="Nguyen Chi Son" userId="606856d02e9d83ac" providerId="LiveId" clId="{62612F46-B7AC-4126-B3DE-A443E45E9457}" dt="2021-11-01T13:23:27.125" v="2517" actId="20577"/>
          <ac:spMkLst>
            <pc:docMk/>
            <pc:sldMk cId="999547460" sldId="745"/>
            <ac:spMk id="14" creationId="{A530074C-9975-4D4F-AC15-005B11433C74}"/>
          </ac:spMkLst>
        </pc:spChg>
        <pc:spChg chg="mod">
          <ac:chgData name="Nguyen Chi Son" userId="606856d02e9d83ac" providerId="LiveId" clId="{62612F46-B7AC-4126-B3DE-A443E45E9457}" dt="2021-11-01T13:25:31.058" v="2895" actId="20577"/>
          <ac:spMkLst>
            <pc:docMk/>
            <pc:sldMk cId="999547460" sldId="745"/>
            <ac:spMk id="19" creationId="{9C339D16-68E4-43C4-A62E-D0146138D23B}"/>
          </ac:spMkLst>
        </pc:spChg>
        <pc:picChg chg="del">
          <ac:chgData name="Nguyen Chi Son" userId="606856d02e9d83ac" providerId="LiveId" clId="{62612F46-B7AC-4126-B3DE-A443E45E9457}" dt="2021-11-01T13:22:33.251" v="2236" actId="478"/>
          <ac:picMkLst>
            <pc:docMk/>
            <pc:sldMk cId="999547460" sldId="745"/>
            <ac:picMk id="6" creationId="{42C941ED-CBCB-4FC5-B7A2-E082C4544EED}"/>
          </ac:picMkLst>
        </pc:picChg>
      </pc:sldChg>
      <pc:sldChg chg="addSp modSp add mod modAnim">
        <pc:chgData name="Nguyen Chi Son" userId="606856d02e9d83ac" providerId="LiveId" clId="{62612F46-B7AC-4126-B3DE-A443E45E9457}" dt="2021-11-01T13:26:11.854" v="2903"/>
        <pc:sldMkLst>
          <pc:docMk/>
          <pc:sldMk cId="51380808" sldId="746"/>
        </pc:sldMkLst>
        <pc:spChg chg="mod">
          <ac:chgData name="Nguyen Chi Son" userId="606856d02e9d83ac" providerId="LiveId" clId="{62612F46-B7AC-4126-B3DE-A443E45E9457}" dt="2021-11-01T13:25:04.075" v="2890" actId="20577"/>
          <ac:spMkLst>
            <pc:docMk/>
            <pc:sldMk cId="51380808" sldId="746"/>
            <ac:spMk id="14" creationId="{A530074C-9975-4D4F-AC15-005B11433C74}"/>
          </ac:spMkLst>
        </pc:spChg>
        <pc:spChg chg="mod">
          <ac:chgData name="Nguyen Chi Son" userId="606856d02e9d83ac" providerId="LiveId" clId="{62612F46-B7AC-4126-B3DE-A443E45E9457}" dt="2021-11-01T13:24:52.700" v="2873" actId="1035"/>
          <ac:spMkLst>
            <pc:docMk/>
            <pc:sldMk cId="51380808" sldId="746"/>
            <ac:spMk id="15" creationId="{EC5263CE-BE2F-44C4-BD89-2666D2873C33}"/>
          </ac:spMkLst>
        </pc:spChg>
        <pc:spChg chg="mod">
          <ac:chgData name="Nguyen Chi Son" userId="606856d02e9d83ac" providerId="LiveId" clId="{62612F46-B7AC-4126-B3DE-A443E45E9457}" dt="2021-11-01T13:24:46.950" v="2832" actId="20577"/>
          <ac:spMkLst>
            <pc:docMk/>
            <pc:sldMk cId="51380808" sldId="746"/>
            <ac:spMk id="19" creationId="{9C339D16-68E4-43C4-A62E-D0146138D23B}"/>
          </ac:spMkLst>
        </pc:spChg>
        <pc:picChg chg="add mod">
          <ac:chgData name="Nguyen Chi Son" userId="606856d02e9d83ac" providerId="LiveId" clId="{62612F46-B7AC-4126-B3DE-A443E45E9457}" dt="2021-11-01T13:25:20.418" v="2892" actId="1076"/>
          <ac:picMkLst>
            <pc:docMk/>
            <pc:sldMk cId="51380808" sldId="746"/>
            <ac:picMk id="3" creationId="{4E8417A6-57E1-4AE1-ABEE-52BDC8FB7438}"/>
          </ac:picMkLst>
        </pc:picChg>
      </pc:sldChg>
      <pc:sldChg chg="del">
        <pc:chgData name="Nguyen Chi Son" userId="606856d02e9d83ac" providerId="LiveId" clId="{62612F46-B7AC-4126-B3DE-A443E45E9457}" dt="2021-11-01T13:09:50.275" v="505" actId="47"/>
        <pc:sldMkLst>
          <pc:docMk/>
          <pc:sldMk cId="1095701691" sldId="749"/>
        </pc:sldMkLst>
      </pc:sldChg>
      <pc:sldChg chg="del">
        <pc:chgData name="Nguyen Chi Son" userId="606856d02e9d83ac" providerId="LiveId" clId="{62612F46-B7AC-4126-B3DE-A443E45E9457}" dt="2021-11-01T13:15:51.251" v="1602" actId="47"/>
        <pc:sldMkLst>
          <pc:docMk/>
          <pc:sldMk cId="1689561130" sldId="750"/>
        </pc:sldMkLst>
      </pc:sldChg>
      <pc:sldChg chg="del">
        <pc:chgData name="Nguyen Chi Son" userId="606856d02e9d83ac" providerId="LiveId" clId="{62612F46-B7AC-4126-B3DE-A443E45E9457}" dt="2021-11-01T13:15:51.251" v="1602" actId="47"/>
        <pc:sldMkLst>
          <pc:docMk/>
          <pc:sldMk cId="3471225653" sldId="751"/>
        </pc:sldMkLst>
      </pc:sldChg>
    </pc:docChg>
  </pc:docChgLst>
  <pc:docChgLst>
    <pc:chgData name="Nguyen Chi Son" userId="606856d02e9d83ac" providerId="LiveId" clId="{60F999BA-B899-40E7-9C9A-BEACEE2AA221}"/>
    <pc:docChg chg="undo custSel addSld delSld modSld">
      <pc:chgData name="Nguyen Chi Son" userId="606856d02e9d83ac" providerId="LiveId" clId="{60F999BA-B899-40E7-9C9A-BEACEE2AA221}" dt="2021-10-13T18:42:17.773" v="7843"/>
      <pc:docMkLst>
        <pc:docMk/>
      </pc:docMkLst>
      <pc:sldChg chg="modSp mod">
        <pc:chgData name="Nguyen Chi Son" userId="606856d02e9d83ac" providerId="LiveId" clId="{60F999BA-B899-40E7-9C9A-BEACEE2AA221}" dt="2021-10-13T14:40:54.966" v="60" actId="20577"/>
        <pc:sldMkLst>
          <pc:docMk/>
          <pc:sldMk cId="2922349590" sldId="256"/>
        </pc:sldMkLst>
        <pc:spChg chg="mod">
          <ac:chgData name="Nguyen Chi Son" userId="606856d02e9d83ac" providerId="LiveId" clId="{60F999BA-B899-40E7-9C9A-BEACEE2AA221}" dt="2021-10-13T14:40:54.966" v="60" actId="20577"/>
          <ac:spMkLst>
            <pc:docMk/>
            <pc:sldMk cId="2922349590" sldId="256"/>
            <ac:spMk id="136" creationId="{C574B640-0199-463F-87CA-8E3956B46E10}"/>
          </ac:spMkLst>
        </pc:spChg>
      </pc:sldChg>
      <pc:sldChg chg="modSp mod">
        <pc:chgData name="Nguyen Chi Son" userId="606856d02e9d83ac" providerId="LiveId" clId="{60F999BA-B899-40E7-9C9A-BEACEE2AA221}" dt="2021-10-13T14:41:09.174" v="105" actId="20577"/>
        <pc:sldMkLst>
          <pc:docMk/>
          <pc:sldMk cId="2812505328" sldId="362"/>
        </pc:sldMkLst>
        <pc:spChg chg="mod">
          <ac:chgData name="Nguyen Chi Son" userId="606856d02e9d83ac" providerId="LiveId" clId="{60F999BA-B899-40E7-9C9A-BEACEE2AA221}" dt="2021-10-13T14:41:09.174" v="105" actId="20577"/>
          <ac:spMkLst>
            <pc:docMk/>
            <pc:sldMk cId="2812505328" sldId="362"/>
            <ac:spMk id="2" creationId="{DAF08EC2-5D0D-48D9-855C-A59C0E5ED55B}"/>
          </ac:spMkLst>
        </pc:spChg>
      </pc:sldChg>
      <pc:sldChg chg="addSp delSp modSp mod">
        <pc:chgData name="Nguyen Chi Son" userId="606856d02e9d83ac" providerId="LiveId" clId="{60F999BA-B899-40E7-9C9A-BEACEE2AA221}" dt="2021-10-13T15:01:05.877" v="788" actId="14100"/>
        <pc:sldMkLst>
          <pc:docMk/>
          <pc:sldMk cId="3298182474" sldId="547"/>
        </pc:sldMkLst>
        <pc:spChg chg="mod">
          <ac:chgData name="Nguyen Chi Son" userId="606856d02e9d83ac" providerId="LiveId" clId="{60F999BA-B899-40E7-9C9A-BEACEE2AA221}" dt="2021-10-13T14:42:41.834" v="276" actId="20577"/>
          <ac:spMkLst>
            <pc:docMk/>
            <pc:sldMk cId="3298182474" sldId="547"/>
            <ac:spMk id="2" creationId="{BA8A6260-CA4B-46A9-A06E-C71EE59E6992}"/>
          </ac:spMkLst>
        </pc:spChg>
        <pc:spChg chg="mod">
          <ac:chgData name="Nguyen Chi Son" userId="606856d02e9d83ac" providerId="LiveId" clId="{60F999BA-B899-40E7-9C9A-BEACEE2AA221}" dt="2021-10-13T15:00:01.772" v="710" actId="207"/>
          <ac:spMkLst>
            <pc:docMk/>
            <pc:sldMk cId="3298182474" sldId="547"/>
            <ac:spMk id="7" creationId="{CF632240-EE73-4E45-BA66-6CA6C40409AF}"/>
          </ac:spMkLst>
        </pc:spChg>
        <pc:spChg chg="add mod">
          <ac:chgData name="Nguyen Chi Son" userId="606856d02e9d83ac" providerId="LiveId" clId="{60F999BA-B899-40E7-9C9A-BEACEE2AA221}" dt="2021-10-13T14:58:26.800" v="667" actId="1076"/>
          <ac:spMkLst>
            <pc:docMk/>
            <pc:sldMk cId="3298182474" sldId="547"/>
            <ac:spMk id="11" creationId="{6CF40600-D82A-4EA1-B2FB-E5E7F6990C86}"/>
          </ac:spMkLst>
        </pc:spChg>
        <pc:spChg chg="del">
          <ac:chgData name="Nguyen Chi Son" userId="606856d02e9d83ac" providerId="LiveId" clId="{60F999BA-B899-40E7-9C9A-BEACEE2AA221}" dt="2021-10-13T14:42:50.132" v="277" actId="478"/>
          <ac:spMkLst>
            <pc:docMk/>
            <pc:sldMk cId="3298182474" sldId="547"/>
            <ac:spMk id="12" creationId="{C106BD37-AB41-4F88-BF97-4F33395FC606}"/>
          </ac:spMkLst>
        </pc:spChg>
        <pc:spChg chg="add mod">
          <ac:chgData name="Nguyen Chi Son" userId="606856d02e9d83ac" providerId="LiveId" clId="{60F999BA-B899-40E7-9C9A-BEACEE2AA221}" dt="2021-10-13T15:00:00.362" v="709" actId="207"/>
          <ac:spMkLst>
            <pc:docMk/>
            <pc:sldMk cId="3298182474" sldId="547"/>
            <ac:spMk id="13" creationId="{28811683-A380-4293-A052-4ED20B00D3A1}"/>
          </ac:spMkLst>
        </pc:spChg>
        <pc:spChg chg="del">
          <ac:chgData name="Nguyen Chi Son" userId="606856d02e9d83ac" providerId="LiveId" clId="{60F999BA-B899-40E7-9C9A-BEACEE2AA221}" dt="2021-10-13T14:42:51.454" v="278" actId="478"/>
          <ac:spMkLst>
            <pc:docMk/>
            <pc:sldMk cId="3298182474" sldId="547"/>
            <ac:spMk id="15" creationId="{6A857EF1-52D9-4D64-A14C-EECC953EA1B1}"/>
          </ac:spMkLst>
        </pc:spChg>
        <pc:spChg chg="add del mod">
          <ac:chgData name="Nguyen Chi Son" userId="606856d02e9d83ac" providerId="LiveId" clId="{60F999BA-B899-40E7-9C9A-BEACEE2AA221}" dt="2021-10-13T14:58:37.212" v="671" actId="478"/>
          <ac:spMkLst>
            <pc:docMk/>
            <pc:sldMk cId="3298182474" sldId="547"/>
            <ac:spMk id="16" creationId="{BDBA5994-7E9D-4346-AE1F-9F6F101384DD}"/>
          </ac:spMkLst>
        </pc:spChg>
        <pc:spChg chg="add mod">
          <ac:chgData name="Nguyen Chi Son" userId="606856d02e9d83ac" providerId="LiveId" clId="{60F999BA-B899-40E7-9C9A-BEACEE2AA221}" dt="2021-10-13T15:00:05.475" v="712" actId="1076"/>
          <ac:spMkLst>
            <pc:docMk/>
            <pc:sldMk cId="3298182474" sldId="547"/>
            <ac:spMk id="17" creationId="{4F6F8A7E-D9F4-452F-9557-F3D4BA22C727}"/>
          </ac:spMkLst>
        </pc:spChg>
        <pc:spChg chg="add del mod">
          <ac:chgData name="Nguyen Chi Son" userId="606856d02e9d83ac" providerId="LiveId" clId="{60F999BA-B899-40E7-9C9A-BEACEE2AA221}" dt="2021-10-13T15:00:08.115" v="713" actId="478"/>
          <ac:spMkLst>
            <pc:docMk/>
            <pc:sldMk cId="3298182474" sldId="547"/>
            <ac:spMk id="18" creationId="{72F76C20-5B2F-4DB4-8DDF-A3F290C255AB}"/>
          </ac:spMkLst>
        </pc:spChg>
        <pc:spChg chg="add mod">
          <ac:chgData name="Nguyen Chi Son" userId="606856d02e9d83ac" providerId="LiveId" clId="{60F999BA-B899-40E7-9C9A-BEACEE2AA221}" dt="2021-10-13T14:58:24.316" v="666" actId="1076"/>
          <ac:spMkLst>
            <pc:docMk/>
            <pc:sldMk cId="3298182474" sldId="547"/>
            <ac:spMk id="19" creationId="{7FE1E98E-9EB8-4F5F-8FF4-F0994BDBABA4}"/>
          </ac:spMkLst>
        </pc:spChg>
        <pc:spChg chg="add mod">
          <ac:chgData name="Nguyen Chi Son" userId="606856d02e9d83ac" providerId="LiveId" clId="{60F999BA-B899-40E7-9C9A-BEACEE2AA221}" dt="2021-10-13T14:59:54.105" v="708" actId="1076"/>
          <ac:spMkLst>
            <pc:docMk/>
            <pc:sldMk cId="3298182474" sldId="547"/>
            <ac:spMk id="20" creationId="{143F37B3-25FF-439F-8BAD-3AFBA9141796}"/>
          </ac:spMkLst>
        </pc:spChg>
        <pc:spChg chg="add mod">
          <ac:chgData name="Nguyen Chi Son" userId="606856d02e9d83ac" providerId="LiveId" clId="{60F999BA-B899-40E7-9C9A-BEACEE2AA221}" dt="2021-10-13T14:59:54.105" v="708" actId="1076"/>
          <ac:spMkLst>
            <pc:docMk/>
            <pc:sldMk cId="3298182474" sldId="547"/>
            <ac:spMk id="21" creationId="{DD6D4EC0-C256-49A3-88C2-B0E1DB9BC5B4}"/>
          </ac:spMkLst>
        </pc:spChg>
        <pc:spChg chg="add mod">
          <ac:chgData name="Nguyen Chi Son" userId="606856d02e9d83ac" providerId="LiveId" clId="{60F999BA-B899-40E7-9C9A-BEACEE2AA221}" dt="2021-10-13T14:59:54.105" v="708" actId="1076"/>
          <ac:spMkLst>
            <pc:docMk/>
            <pc:sldMk cId="3298182474" sldId="547"/>
            <ac:spMk id="27" creationId="{44AB2BCC-4DCB-4EB3-9205-7EB5543B0915}"/>
          </ac:spMkLst>
        </pc:spChg>
        <pc:spChg chg="add mod">
          <ac:chgData name="Nguyen Chi Son" userId="606856d02e9d83ac" providerId="LiveId" clId="{60F999BA-B899-40E7-9C9A-BEACEE2AA221}" dt="2021-10-13T15:00:30.535" v="747" actId="1076"/>
          <ac:spMkLst>
            <pc:docMk/>
            <pc:sldMk cId="3298182474" sldId="547"/>
            <ac:spMk id="29" creationId="{74D1074E-AE41-4D7A-BA25-FED2D288FBB5}"/>
          </ac:spMkLst>
        </pc:spChg>
        <pc:spChg chg="add mod">
          <ac:chgData name="Nguyen Chi Son" userId="606856d02e9d83ac" providerId="LiveId" clId="{60F999BA-B899-40E7-9C9A-BEACEE2AA221}" dt="2021-10-13T15:00:37.574" v="750" actId="571"/>
          <ac:spMkLst>
            <pc:docMk/>
            <pc:sldMk cId="3298182474" sldId="547"/>
            <ac:spMk id="31" creationId="{B6F6047F-E0AD-49CA-9FC9-DEBE8FF45B22}"/>
          </ac:spMkLst>
        </pc:spChg>
        <pc:spChg chg="add mod">
          <ac:chgData name="Nguyen Chi Son" userId="606856d02e9d83ac" providerId="LiveId" clId="{60F999BA-B899-40E7-9C9A-BEACEE2AA221}" dt="2021-10-13T15:00:40.136" v="751" actId="571"/>
          <ac:spMkLst>
            <pc:docMk/>
            <pc:sldMk cId="3298182474" sldId="547"/>
            <ac:spMk id="32" creationId="{B8C18685-FBD3-4D04-82D7-33D5E390FEEC}"/>
          </ac:spMkLst>
        </pc:spChg>
        <pc:spChg chg="add mod">
          <ac:chgData name="Nguyen Chi Son" userId="606856d02e9d83ac" providerId="LiveId" clId="{60F999BA-B899-40E7-9C9A-BEACEE2AA221}" dt="2021-10-13T15:00:44.698" v="780" actId="20577"/>
          <ac:spMkLst>
            <pc:docMk/>
            <pc:sldMk cId="3298182474" sldId="547"/>
            <ac:spMk id="33" creationId="{6332ADD6-DFA1-4414-A64E-B4B7F2D9C4B8}"/>
          </ac:spMkLst>
        </pc:spChg>
        <pc:picChg chg="add mod">
          <ac:chgData name="Nguyen Chi Son" userId="606856d02e9d83ac" providerId="LiveId" clId="{60F999BA-B899-40E7-9C9A-BEACEE2AA221}" dt="2021-10-13T14:57:00.232" v="646" actId="1076"/>
          <ac:picMkLst>
            <pc:docMk/>
            <pc:sldMk cId="3298182474" sldId="547"/>
            <ac:picMk id="4" creationId="{47BC5398-1CE7-40CC-8792-8C62286B0656}"/>
          </ac:picMkLst>
        </pc:picChg>
        <pc:picChg chg="del">
          <ac:chgData name="Nguyen Chi Son" userId="606856d02e9d83ac" providerId="LiveId" clId="{60F999BA-B899-40E7-9C9A-BEACEE2AA221}" dt="2021-10-13T14:41:00.700" v="61" actId="478"/>
          <ac:picMkLst>
            <pc:docMk/>
            <pc:sldMk cId="3298182474" sldId="547"/>
            <ac:picMk id="5" creationId="{371D989D-9381-4EC7-968F-C1B4B4A1F422}"/>
          </ac:picMkLst>
        </pc:picChg>
        <pc:picChg chg="del">
          <ac:chgData name="Nguyen Chi Son" userId="606856d02e9d83ac" providerId="LiveId" clId="{60F999BA-B899-40E7-9C9A-BEACEE2AA221}" dt="2021-10-13T14:41:01.903" v="63" actId="478"/>
          <ac:picMkLst>
            <pc:docMk/>
            <pc:sldMk cId="3298182474" sldId="547"/>
            <ac:picMk id="8" creationId="{6534B307-162E-4B93-8C1D-B5D922FE1591}"/>
          </ac:picMkLst>
        </pc:picChg>
        <pc:picChg chg="del">
          <ac:chgData name="Nguyen Chi Son" userId="606856d02e9d83ac" providerId="LiveId" clId="{60F999BA-B899-40E7-9C9A-BEACEE2AA221}" dt="2021-10-13T14:41:01.309" v="62" actId="478"/>
          <ac:picMkLst>
            <pc:docMk/>
            <pc:sldMk cId="3298182474" sldId="547"/>
            <ac:picMk id="14" creationId="{15FDF2F8-67A2-4D5D-81E5-ACC31B9C223D}"/>
          </ac:picMkLst>
        </pc:picChg>
        <pc:cxnChg chg="add mod">
          <ac:chgData name="Nguyen Chi Son" userId="606856d02e9d83ac" providerId="LiveId" clId="{60F999BA-B899-40E7-9C9A-BEACEE2AA221}" dt="2021-10-13T14:58:19.025" v="663" actId="1076"/>
          <ac:cxnSpMkLst>
            <pc:docMk/>
            <pc:sldMk cId="3298182474" sldId="547"/>
            <ac:cxnSpMk id="9" creationId="{7D473569-4A2F-41F8-80E9-ACF2AC9F9418}"/>
          </ac:cxnSpMkLst>
        </pc:cxnChg>
        <pc:cxnChg chg="add mod">
          <ac:chgData name="Nguyen Chi Son" userId="606856d02e9d83ac" providerId="LiveId" clId="{60F999BA-B899-40E7-9C9A-BEACEE2AA221}" dt="2021-10-13T14:59:54.105" v="708" actId="1076"/>
          <ac:cxnSpMkLst>
            <pc:docMk/>
            <pc:sldMk cId="3298182474" sldId="547"/>
            <ac:cxnSpMk id="22" creationId="{35DB3A1A-55BF-4347-AF3E-D8FEF37B3F1B}"/>
          </ac:cxnSpMkLst>
        </pc:cxnChg>
        <pc:cxnChg chg="add mod">
          <ac:chgData name="Nguyen Chi Son" userId="606856d02e9d83ac" providerId="LiveId" clId="{60F999BA-B899-40E7-9C9A-BEACEE2AA221}" dt="2021-10-13T14:59:54.105" v="708" actId="1076"/>
          <ac:cxnSpMkLst>
            <pc:docMk/>
            <pc:sldMk cId="3298182474" sldId="547"/>
            <ac:cxnSpMk id="24" creationId="{683B5B64-5BE7-4653-878F-C7E4FF80A855}"/>
          </ac:cxnSpMkLst>
        </pc:cxnChg>
        <pc:cxnChg chg="add mod">
          <ac:chgData name="Nguyen Chi Son" userId="606856d02e9d83ac" providerId="LiveId" clId="{60F999BA-B899-40E7-9C9A-BEACEE2AA221}" dt="2021-10-13T15:01:02.705" v="787" actId="14100"/>
          <ac:cxnSpMkLst>
            <pc:docMk/>
            <pc:sldMk cId="3298182474" sldId="547"/>
            <ac:cxnSpMk id="30" creationId="{84475446-947B-4AFA-B971-C09C08B5A29B}"/>
          </ac:cxnSpMkLst>
        </pc:cxnChg>
        <pc:cxnChg chg="add mod">
          <ac:chgData name="Nguyen Chi Son" userId="606856d02e9d83ac" providerId="LiveId" clId="{60F999BA-B899-40E7-9C9A-BEACEE2AA221}" dt="2021-10-13T15:01:05.877" v="788" actId="14100"/>
          <ac:cxnSpMkLst>
            <pc:docMk/>
            <pc:sldMk cId="3298182474" sldId="547"/>
            <ac:cxnSpMk id="34" creationId="{210D1D64-FAED-42F7-8C70-62844553A7FB}"/>
          </ac:cxnSpMkLst>
        </pc:cxnChg>
      </pc:sldChg>
      <pc:sldChg chg="addSp delSp modSp mod">
        <pc:chgData name="Nguyen Chi Son" userId="606856d02e9d83ac" providerId="LiveId" clId="{60F999BA-B899-40E7-9C9A-BEACEE2AA221}" dt="2021-10-13T18:41:27.773" v="7809" actId="1076"/>
        <pc:sldMkLst>
          <pc:docMk/>
          <pc:sldMk cId="3023646297" sldId="614"/>
        </pc:sldMkLst>
        <pc:spChg chg="mod">
          <ac:chgData name="Nguyen Chi Son" userId="606856d02e9d83ac" providerId="LiveId" clId="{60F999BA-B899-40E7-9C9A-BEACEE2AA221}" dt="2021-10-13T16:02:06.053" v="4672" actId="20577"/>
          <ac:spMkLst>
            <pc:docMk/>
            <pc:sldMk cId="3023646297" sldId="614"/>
            <ac:spMk id="2" creationId="{BA8A6260-CA4B-46A9-A06E-C71EE59E6992}"/>
          </ac:spMkLst>
        </pc:spChg>
        <pc:spChg chg="add mod">
          <ac:chgData name="Nguyen Chi Son" userId="606856d02e9d83ac" providerId="LiveId" clId="{60F999BA-B899-40E7-9C9A-BEACEE2AA221}" dt="2021-10-13T18:41:27.773" v="7809" actId="1076"/>
          <ac:spMkLst>
            <pc:docMk/>
            <pc:sldMk cId="3023646297" sldId="614"/>
            <ac:spMk id="10" creationId="{745A3F19-618D-4648-B35D-B4E959951563}"/>
          </ac:spMkLst>
        </pc:spChg>
        <pc:graphicFrameChg chg="del">
          <ac:chgData name="Nguyen Chi Son" userId="606856d02e9d83ac" providerId="LiveId" clId="{60F999BA-B899-40E7-9C9A-BEACEE2AA221}" dt="2021-10-13T16:01:27.586" v="4382" actId="478"/>
          <ac:graphicFrameMkLst>
            <pc:docMk/>
            <pc:sldMk cId="3023646297" sldId="614"/>
            <ac:graphicFrameMk id="3" creationId="{5E466E66-F729-422C-B556-7F16DC921A34}"/>
          </ac:graphicFrameMkLst>
        </pc:graphicFrameChg>
        <pc:picChg chg="del">
          <ac:chgData name="Nguyen Chi Son" userId="606856d02e9d83ac" providerId="LiveId" clId="{60F999BA-B899-40E7-9C9A-BEACEE2AA221}" dt="2021-10-13T16:01:28.273" v="4383" actId="478"/>
          <ac:picMkLst>
            <pc:docMk/>
            <pc:sldMk cId="3023646297" sldId="614"/>
            <ac:picMk id="5" creationId="{06172EDA-468B-46C2-A8D2-9DDDEB9905FE}"/>
          </ac:picMkLst>
        </pc:picChg>
        <pc:picChg chg="add mod modCrop">
          <ac:chgData name="Nguyen Chi Son" userId="606856d02e9d83ac" providerId="LiveId" clId="{60F999BA-B899-40E7-9C9A-BEACEE2AA221}" dt="2021-10-13T18:41:27.773" v="7809" actId="1076"/>
          <ac:picMkLst>
            <pc:docMk/>
            <pc:sldMk cId="3023646297" sldId="614"/>
            <ac:picMk id="6" creationId="{6E5649AD-F9DB-4AA5-8B18-5BE0099A68F6}"/>
          </ac:picMkLst>
        </pc:picChg>
        <pc:picChg chg="del">
          <ac:chgData name="Nguyen Chi Son" userId="606856d02e9d83ac" providerId="LiveId" clId="{60F999BA-B899-40E7-9C9A-BEACEE2AA221}" dt="2021-10-13T16:01:28.742" v="4384" actId="478"/>
          <ac:picMkLst>
            <pc:docMk/>
            <pc:sldMk cId="3023646297" sldId="614"/>
            <ac:picMk id="8" creationId="{3FED42E0-3ED2-4125-9CF5-06B2CD2294CC}"/>
          </ac:picMkLst>
        </pc:picChg>
        <pc:picChg chg="add mod">
          <ac:chgData name="Nguyen Chi Son" userId="606856d02e9d83ac" providerId="LiveId" clId="{60F999BA-B899-40E7-9C9A-BEACEE2AA221}" dt="2021-10-13T18:41:27.773" v="7809" actId="1076"/>
          <ac:picMkLst>
            <pc:docMk/>
            <pc:sldMk cId="3023646297" sldId="614"/>
            <ac:picMk id="9" creationId="{7112C3ED-24FA-4C1A-87CD-8E01D87269A5}"/>
          </ac:picMkLst>
        </pc:picChg>
      </pc:sldChg>
      <pc:sldChg chg="modSp mod">
        <pc:chgData name="Nguyen Chi Son" userId="606856d02e9d83ac" providerId="LiveId" clId="{60F999BA-B899-40E7-9C9A-BEACEE2AA221}" dt="2021-10-13T15:21:23.461" v="4381" actId="20577"/>
        <pc:sldMkLst>
          <pc:docMk/>
          <pc:sldMk cId="3607990327" sldId="616"/>
        </pc:sldMkLst>
        <pc:spChg chg="mod">
          <ac:chgData name="Nguyen Chi Son" userId="606856d02e9d83ac" providerId="LiveId" clId="{60F999BA-B899-40E7-9C9A-BEACEE2AA221}" dt="2021-10-13T15:21:23.461" v="4381" actId="20577"/>
          <ac:spMkLst>
            <pc:docMk/>
            <pc:sldMk cId="3607990327" sldId="616"/>
            <ac:spMk id="2" creationId="{DAF08EC2-5D0D-48D9-855C-A59C0E5ED55B}"/>
          </ac:spMkLst>
        </pc:spChg>
      </pc:sldChg>
      <pc:sldChg chg="del">
        <pc:chgData name="Nguyen Chi Son" userId="606856d02e9d83ac" providerId="LiveId" clId="{60F999BA-B899-40E7-9C9A-BEACEE2AA221}" dt="2021-10-13T18:39:46.095" v="7708" actId="47"/>
        <pc:sldMkLst>
          <pc:docMk/>
          <pc:sldMk cId="2132589863" sldId="717"/>
        </pc:sldMkLst>
      </pc:sldChg>
      <pc:sldChg chg="del">
        <pc:chgData name="Nguyen Chi Son" userId="606856d02e9d83ac" providerId="LiveId" clId="{60F999BA-B899-40E7-9C9A-BEACEE2AA221}" dt="2021-10-13T18:39:46.095" v="7708" actId="47"/>
        <pc:sldMkLst>
          <pc:docMk/>
          <pc:sldMk cId="523868378" sldId="721"/>
        </pc:sldMkLst>
      </pc:sldChg>
      <pc:sldChg chg="del">
        <pc:chgData name="Nguyen Chi Son" userId="606856d02e9d83ac" providerId="LiveId" clId="{60F999BA-B899-40E7-9C9A-BEACEE2AA221}" dt="2021-10-13T18:39:46.095" v="7708" actId="47"/>
        <pc:sldMkLst>
          <pc:docMk/>
          <pc:sldMk cId="973533013" sldId="722"/>
        </pc:sldMkLst>
      </pc:sldChg>
      <pc:sldChg chg="del">
        <pc:chgData name="Nguyen Chi Son" userId="606856d02e9d83ac" providerId="LiveId" clId="{60F999BA-B899-40E7-9C9A-BEACEE2AA221}" dt="2021-10-13T18:39:46.095" v="7708" actId="47"/>
        <pc:sldMkLst>
          <pc:docMk/>
          <pc:sldMk cId="2704005240" sldId="723"/>
        </pc:sldMkLst>
      </pc:sldChg>
      <pc:sldChg chg="addSp delSp modSp add mod delAnim modAnim">
        <pc:chgData name="Nguyen Chi Son" userId="606856d02e9d83ac" providerId="LiveId" clId="{60F999BA-B899-40E7-9C9A-BEACEE2AA221}" dt="2021-10-13T18:42:17.773" v="7843"/>
        <pc:sldMkLst>
          <pc:docMk/>
          <pc:sldMk cId="2463127679" sldId="724"/>
        </pc:sldMkLst>
        <pc:spChg chg="add mod">
          <ac:chgData name="Nguyen Chi Son" userId="606856d02e9d83ac" providerId="LiveId" clId="{60F999BA-B899-40E7-9C9A-BEACEE2AA221}" dt="2021-10-13T18:40:17.914" v="7732" actId="1036"/>
          <ac:spMkLst>
            <pc:docMk/>
            <pc:sldMk cId="2463127679" sldId="724"/>
            <ac:spMk id="10" creationId="{2DEA87A2-0D95-48D5-B5DC-A79069C3756A}"/>
          </ac:spMkLst>
        </pc:spChg>
        <pc:spChg chg="add mod">
          <ac:chgData name="Nguyen Chi Son" userId="606856d02e9d83ac" providerId="LiveId" clId="{60F999BA-B899-40E7-9C9A-BEACEE2AA221}" dt="2021-10-13T18:40:17.914" v="7732" actId="1036"/>
          <ac:spMkLst>
            <pc:docMk/>
            <pc:sldMk cId="2463127679" sldId="724"/>
            <ac:spMk id="11" creationId="{A7C1F49B-1C63-47D1-82ED-903D01476FE3}"/>
          </ac:spMkLst>
        </pc:spChg>
        <pc:spChg chg="add mod">
          <ac:chgData name="Nguyen Chi Son" userId="606856d02e9d83ac" providerId="LiveId" clId="{60F999BA-B899-40E7-9C9A-BEACEE2AA221}" dt="2021-10-13T18:40:17.914" v="7732" actId="1036"/>
          <ac:spMkLst>
            <pc:docMk/>
            <pc:sldMk cId="2463127679" sldId="724"/>
            <ac:spMk id="12" creationId="{7F5DC5B2-858D-4AB4-A0A5-D6C8E4A33B2C}"/>
          </ac:spMkLst>
        </pc:spChg>
        <pc:spChg chg="add mod">
          <ac:chgData name="Nguyen Chi Son" userId="606856d02e9d83ac" providerId="LiveId" clId="{60F999BA-B899-40E7-9C9A-BEACEE2AA221}" dt="2021-10-13T18:40:17.914" v="7732" actId="1036"/>
          <ac:spMkLst>
            <pc:docMk/>
            <pc:sldMk cId="2463127679" sldId="724"/>
            <ac:spMk id="13" creationId="{93A94681-C6E7-4B84-94D3-A2F86D722163}"/>
          </ac:spMkLst>
        </pc:spChg>
        <pc:spChg chg="mod">
          <ac:chgData name="Nguyen Chi Son" userId="606856d02e9d83ac" providerId="LiveId" clId="{60F999BA-B899-40E7-9C9A-BEACEE2AA221}" dt="2021-10-13T18:40:17.914" v="7732" actId="1036"/>
          <ac:spMkLst>
            <pc:docMk/>
            <pc:sldMk cId="2463127679" sldId="724"/>
            <ac:spMk id="14" creationId="{A530074C-9975-4D4F-AC15-005B11433C74}"/>
          </ac:spMkLst>
        </pc:spChg>
        <pc:spChg chg="mod">
          <ac:chgData name="Nguyen Chi Son" userId="606856d02e9d83ac" providerId="LiveId" clId="{60F999BA-B899-40E7-9C9A-BEACEE2AA221}" dt="2021-10-13T18:40:17.914" v="7732" actId="1036"/>
          <ac:spMkLst>
            <pc:docMk/>
            <pc:sldMk cId="2463127679" sldId="724"/>
            <ac:spMk id="15" creationId="{EC5263CE-BE2F-44C4-BD89-2666D2873C33}"/>
          </ac:spMkLst>
        </pc:spChg>
        <pc:spChg chg="mod">
          <ac:chgData name="Nguyen Chi Son" userId="606856d02e9d83ac" providerId="LiveId" clId="{60F999BA-B899-40E7-9C9A-BEACEE2AA221}" dt="2021-10-13T15:02:34.538" v="1110" actId="20577"/>
          <ac:spMkLst>
            <pc:docMk/>
            <pc:sldMk cId="2463127679" sldId="724"/>
            <ac:spMk id="19" creationId="{9C339D16-68E4-43C4-A62E-D0146138D23B}"/>
          </ac:spMkLst>
        </pc:spChg>
        <pc:picChg chg="del">
          <ac:chgData name="Nguyen Chi Son" userId="606856d02e9d83ac" providerId="LiveId" clId="{60F999BA-B899-40E7-9C9A-BEACEE2AA221}" dt="2021-10-13T15:01:50.371" v="790" actId="478"/>
          <ac:picMkLst>
            <pc:docMk/>
            <pc:sldMk cId="2463127679" sldId="724"/>
            <ac:picMk id="3" creationId="{73B6171E-2343-4611-9FBE-7A60F5BED847}"/>
          </ac:picMkLst>
        </pc:picChg>
        <pc:picChg chg="add mod">
          <ac:chgData name="Nguyen Chi Son" userId="606856d02e9d83ac" providerId="LiveId" clId="{60F999BA-B899-40E7-9C9A-BEACEE2AA221}" dt="2021-10-13T18:40:13.941" v="7711" actId="1076"/>
          <ac:picMkLst>
            <pc:docMk/>
            <pc:sldMk cId="2463127679" sldId="724"/>
            <ac:picMk id="4" creationId="{A558A3FA-5866-4BA7-953A-111C1ACED532}"/>
          </ac:picMkLst>
        </pc:picChg>
        <pc:cxnChg chg="add mod">
          <ac:chgData name="Nguyen Chi Son" userId="606856d02e9d83ac" providerId="LiveId" clId="{60F999BA-B899-40E7-9C9A-BEACEE2AA221}" dt="2021-10-13T18:40:17.914" v="7732" actId="1036"/>
          <ac:cxnSpMkLst>
            <pc:docMk/>
            <pc:sldMk cId="2463127679" sldId="724"/>
            <ac:cxnSpMk id="16" creationId="{3221896F-54A6-443F-A329-08714C1B97A2}"/>
          </ac:cxnSpMkLst>
        </pc:cxnChg>
        <pc:cxnChg chg="add mod">
          <ac:chgData name="Nguyen Chi Son" userId="606856d02e9d83ac" providerId="LiveId" clId="{60F999BA-B899-40E7-9C9A-BEACEE2AA221}" dt="2021-10-13T18:40:17.914" v="7732" actId="1036"/>
          <ac:cxnSpMkLst>
            <pc:docMk/>
            <pc:sldMk cId="2463127679" sldId="724"/>
            <ac:cxnSpMk id="17" creationId="{9DFDC775-7AC4-4AA5-892A-5BB66FBFC45B}"/>
          </ac:cxnSpMkLst>
        </pc:cxnChg>
        <pc:cxnChg chg="add mod">
          <ac:chgData name="Nguyen Chi Son" userId="606856d02e9d83ac" providerId="LiveId" clId="{60F999BA-B899-40E7-9C9A-BEACEE2AA221}" dt="2021-10-13T18:40:17.914" v="7732" actId="1036"/>
          <ac:cxnSpMkLst>
            <pc:docMk/>
            <pc:sldMk cId="2463127679" sldId="724"/>
            <ac:cxnSpMk id="18" creationId="{FEC8261C-6E9E-473D-8237-002E0E7BE896}"/>
          </ac:cxnSpMkLst>
        </pc:cxnChg>
      </pc:sldChg>
      <pc:sldChg chg="addSp delSp modSp add mod modAnim">
        <pc:chgData name="Nguyen Chi Son" userId="606856d02e9d83ac" providerId="LiveId" clId="{60F999BA-B899-40E7-9C9A-BEACEE2AA221}" dt="2021-10-13T18:40:46.887" v="7798"/>
        <pc:sldMkLst>
          <pc:docMk/>
          <pc:sldMk cId="2868942840" sldId="725"/>
        </pc:sldMkLst>
        <pc:spChg chg="del">
          <ac:chgData name="Nguyen Chi Son" userId="606856d02e9d83ac" providerId="LiveId" clId="{60F999BA-B899-40E7-9C9A-BEACEE2AA221}" dt="2021-10-13T15:13:40.845" v="2212" actId="478"/>
          <ac:spMkLst>
            <pc:docMk/>
            <pc:sldMk cId="2868942840" sldId="725"/>
            <ac:spMk id="10" creationId="{2DEA87A2-0D95-48D5-B5DC-A79069C3756A}"/>
          </ac:spMkLst>
        </pc:spChg>
        <pc:spChg chg="del">
          <ac:chgData name="Nguyen Chi Son" userId="606856d02e9d83ac" providerId="LiveId" clId="{60F999BA-B899-40E7-9C9A-BEACEE2AA221}" dt="2021-10-13T15:13:40.845" v="2212" actId="478"/>
          <ac:spMkLst>
            <pc:docMk/>
            <pc:sldMk cId="2868942840" sldId="725"/>
            <ac:spMk id="11" creationId="{A7C1F49B-1C63-47D1-82ED-903D01476FE3}"/>
          </ac:spMkLst>
        </pc:spChg>
        <pc:spChg chg="del">
          <ac:chgData name="Nguyen Chi Son" userId="606856d02e9d83ac" providerId="LiveId" clId="{60F999BA-B899-40E7-9C9A-BEACEE2AA221}" dt="2021-10-13T15:13:40.845" v="2212" actId="478"/>
          <ac:spMkLst>
            <pc:docMk/>
            <pc:sldMk cId="2868942840" sldId="725"/>
            <ac:spMk id="12" creationId="{7F5DC5B2-858D-4AB4-A0A5-D6C8E4A33B2C}"/>
          </ac:spMkLst>
        </pc:spChg>
        <pc:spChg chg="del">
          <ac:chgData name="Nguyen Chi Son" userId="606856d02e9d83ac" providerId="LiveId" clId="{60F999BA-B899-40E7-9C9A-BEACEE2AA221}" dt="2021-10-13T15:13:40.845" v="2212" actId="478"/>
          <ac:spMkLst>
            <pc:docMk/>
            <pc:sldMk cId="2868942840" sldId="725"/>
            <ac:spMk id="13" creationId="{93A94681-C6E7-4B84-94D3-A2F86D722163}"/>
          </ac:spMkLst>
        </pc:spChg>
        <pc:spChg chg="mod">
          <ac:chgData name="Nguyen Chi Son" userId="606856d02e9d83ac" providerId="LiveId" clId="{60F999BA-B899-40E7-9C9A-BEACEE2AA221}" dt="2021-10-13T18:40:41.137" v="7794" actId="1035"/>
          <ac:spMkLst>
            <pc:docMk/>
            <pc:sldMk cId="2868942840" sldId="725"/>
            <ac:spMk id="14" creationId="{A530074C-9975-4D4F-AC15-005B11433C74}"/>
          </ac:spMkLst>
        </pc:spChg>
        <pc:spChg chg="mod">
          <ac:chgData name="Nguyen Chi Son" userId="606856d02e9d83ac" providerId="LiveId" clId="{60F999BA-B899-40E7-9C9A-BEACEE2AA221}" dt="2021-10-13T18:40:41.137" v="7794" actId="1035"/>
          <ac:spMkLst>
            <pc:docMk/>
            <pc:sldMk cId="2868942840" sldId="725"/>
            <ac:spMk id="15" creationId="{EC5263CE-BE2F-44C4-BD89-2666D2873C33}"/>
          </ac:spMkLst>
        </pc:spChg>
        <pc:spChg chg="mod">
          <ac:chgData name="Nguyen Chi Son" userId="606856d02e9d83ac" providerId="LiveId" clId="{60F999BA-B899-40E7-9C9A-BEACEE2AA221}" dt="2021-10-13T15:14:15.071" v="2347" actId="20577"/>
          <ac:spMkLst>
            <pc:docMk/>
            <pc:sldMk cId="2868942840" sldId="725"/>
            <ac:spMk id="19" creationId="{9C339D16-68E4-43C4-A62E-D0146138D23B}"/>
          </ac:spMkLst>
        </pc:spChg>
        <pc:picChg chg="add mod">
          <ac:chgData name="Nguyen Chi Son" userId="606856d02e9d83ac" providerId="LiveId" clId="{60F999BA-B899-40E7-9C9A-BEACEE2AA221}" dt="2021-10-13T18:40:38.380" v="7780" actId="1076"/>
          <ac:picMkLst>
            <pc:docMk/>
            <pc:sldMk cId="2868942840" sldId="725"/>
            <ac:picMk id="3" creationId="{4818A5A8-BB5C-4F76-B135-B9B1023DFA0D}"/>
          </ac:picMkLst>
        </pc:picChg>
        <pc:picChg chg="del">
          <ac:chgData name="Nguyen Chi Son" userId="606856d02e9d83ac" providerId="LiveId" clId="{60F999BA-B899-40E7-9C9A-BEACEE2AA221}" dt="2021-10-13T15:11:59.831" v="1546" actId="478"/>
          <ac:picMkLst>
            <pc:docMk/>
            <pc:sldMk cId="2868942840" sldId="725"/>
            <ac:picMk id="4" creationId="{A558A3FA-5866-4BA7-953A-111C1ACED532}"/>
          </ac:picMkLst>
        </pc:picChg>
        <pc:cxnChg chg="del">
          <ac:chgData name="Nguyen Chi Son" userId="606856d02e9d83ac" providerId="LiveId" clId="{60F999BA-B899-40E7-9C9A-BEACEE2AA221}" dt="2021-10-13T15:13:40.845" v="2212" actId="478"/>
          <ac:cxnSpMkLst>
            <pc:docMk/>
            <pc:sldMk cId="2868942840" sldId="725"/>
            <ac:cxnSpMk id="16" creationId="{3221896F-54A6-443F-A329-08714C1B97A2}"/>
          </ac:cxnSpMkLst>
        </pc:cxnChg>
        <pc:cxnChg chg="del">
          <ac:chgData name="Nguyen Chi Son" userId="606856d02e9d83ac" providerId="LiveId" clId="{60F999BA-B899-40E7-9C9A-BEACEE2AA221}" dt="2021-10-13T15:13:40.845" v="2212" actId="478"/>
          <ac:cxnSpMkLst>
            <pc:docMk/>
            <pc:sldMk cId="2868942840" sldId="725"/>
            <ac:cxnSpMk id="17" creationId="{9DFDC775-7AC4-4AA5-892A-5BB66FBFC45B}"/>
          </ac:cxnSpMkLst>
        </pc:cxnChg>
        <pc:cxnChg chg="del">
          <ac:chgData name="Nguyen Chi Son" userId="606856d02e9d83ac" providerId="LiveId" clId="{60F999BA-B899-40E7-9C9A-BEACEE2AA221}" dt="2021-10-13T15:13:40.845" v="2212" actId="478"/>
          <ac:cxnSpMkLst>
            <pc:docMk/>
            <pc:sldMk cId="2868942840" sldId="725"/>
            <ac:cxnSpMk id="18" creationId="{FEC8261C-6E9E-473D-8237-002E0E7BE896}"/>
          </ac:cxnSpMkLst>
        </pc:cxnChg>
      </pc:sldChg>
      <pc:sldChg chg="addSp delSp modSp add mod modAnim">
        <pc:chgData name="Nguyen Chi Son" userId="606856d02e9d83ac" providerId="LiveId" clId="{60F999BA-B899-40E7-9C9A-BEACEE2AA221}" dt="2021-10-13T18:41:02.129" v="7803"/>
        <pc:sldMkLst>
          <pc:docMk/>
          <pc:sldMk cId="1177629376" sldId="726"/>
        </pc:sldMkLst>
        <pc:spChg chg="mod">
          <ac:chgData name="Nguyen Chi Son" userId="606856d02e9d83ac" providerId="LiveId" clId="{60F999BA-B899-40E7-9C9A-BEACEE2AA221}" dt="2021-10-13T15:17:36.198" v="3253" actId="20577"/>
          <ac:spMkLst>
            <pc:docMk/>
            <pc:sldMk cId="1177629376" sldId="726"/>
            <ac:spMk id="14" creationId="{A530074C-9975-4D4F-AC15-005B11433C74}"/>
          </ac:spMkLst>
        </pc:spChg>
        <pc:spChg chg="mod">
          <ac:chgData name="Nguyen Chi Son" userId="606856d02e9d83ac" providerId="LiveId" clId="{60F999BA-B899-40E7-9C9A-BEACEE2AA221}" dt="2021-10-13T15:17:21.064" v="3198" actId="1035"/>
          <ac:spMkLst>
            <pc:docMk/>
            <pc:sldMk cId="1177629376" sldId="726"/>
            <ac:spMk id="15" creationId="{EC5263CE-BE2F-44C4-BD89-2666D2873C33}"/>
          </ac:spMkLst>
        </pc:spChg>
        <pc:spChg chg="mod">
          <ac:chgData name="Nguyen Chi Son" userId="606856d02e9d83ac" providerId="LiveId" clId="{60F999BA-B899-40E7-9C9A-BEACEE2AA221}" dt="2021-10-13T15:14:59.656" v="2569" actId="20577"/>
          <ac:spMkLst>
            <pc:docMk/>
            <pc:sldMk cId="1177629376" sldId="726"/>
            <ac:spMk id="19" creationId="{9C339D16-68E4-43C4-A62E-D0146138D23B}"/>
          </ac:spMkLst>
        </pc:spChg>
        <pc:picChg chg="del">
          <ac:chgData name="Nguyen Chi Son" userId="606856d02e9d83ac" providerId="LiveId" clId="{60F999BA-B899-40E7-9C9A-BEACEE2AA221}" dt="2021-10-13T15:14:48.990" v="2460" actId="478"/>
          <ac:picMkLst>
            <pc:docMk/>
            <pc:sldMk cId="1177629376" sldId="726"/>
            <ac:picMk id="3" creationId="{4818A5A8-BB5C-4F76-B135-B9B1023DFA0D}"/>
          </ac:picMkLst>
        </pc:picChg>
        <pc:picChg chg="add mod">
          <ac:chgData name="Nguyen Chi Son" userId="606856d02e9d83ac" providerId="LiveId" clId="{60F999BA-B899-40E7-9C9A-BEACEE2AA221}" dt="2021-10-13T18:40:55.945" v="7800" actId="1076"/>
          <ac:picMkLst>
            <pc:docMk/>
            <pc:sldMk cId="1177629376" sldId="726"/>
            <ac:picMk id="7" creationId="{5B5856EF-5D22-4A80-B895-E063EEE61C63}"/>
          </ac:picMkLst>
        </pc:picChg>
        <pc:picChg chg="add mod">
          <ac:chgData name="Nguyen Chi Son" userId="606856d02e9d83ac" providerId="LiveId" clId="{60F999BA-B899-40E7-9C9A-BEACEE2AA221}" dt="2021-10-13T18:40:56.960" v="7801" actId="1076"/>
          <ac:picMkLst>
            <pc:docMk/>
            <pc:sldMk cId="1177629376" sldId="726"/>
            <ac:picMk id="8" creationId="{72DB94CC-9F5D-4E3F-BDAB-04C0666BDCE9}"/>
          </ac:picMkLst>
        </pc:picChg>
      </pc:sldChg>
      <pc:sldChg chg="delSp modSp add mod modAnim">
        <pc:chgData name="Nguyen Chi Son" userId="606856d02e9d83ac" providerId="LiveId" clId="{60F999BA-B899-40E7-9C9A-BEACEE2AA221}" dt="2021-10-13T15:21:10.612" v="4311" actId="5793"/>
        <pc:sldMkLst>
          <pc:docMk/>
          <pc:sldMk cId="2298416066" sldId="727"/>
        </pc:sldMkLst>
        <pc:spChg chg="mod">
          <ac:chgData name="Nguyen Chi Son" userId="606856d02e9d83ac" providerId="LiveId" clId="{60F999BA-B899-40E7-9C9A-BEACEE2AA221}" dt="2021-10-13T15:21:09.471" v="4310" actId="5793"/>
          <ac:spMkLst>
            <pc:docMk/>
            <pc:sldMk cId="2298416066" sldId="727"/>
            <ac:spMk id="14" creationId="{A530074C-9975-4D4F-AC15-005B11433C74}"/>
          </ac:spMkLst>
        </pc:spChg>
        <pc:spChg chg="mod">
          <ac:chgData name="Nguyen Chi Son" userId="606856d02e9d83ac" providerId="LiveId" clId="{60F999BA-B899-40E7-9C9A-BEACEE2AA221}" dt="2021-10-13T15:18:19.803" v="3293" actId="1036"/>
          <ac:spMkLst>
            <pc:docMk/>
            <pc:sldMk cId="2298416066" sldId="727"/>
            <ac:spMk id="15" creationId="{EC5263CE-BE2F-44C4-BD89-2666D2873C33}"/>
          </ac:spMkLst>
        </pc:spChg>
        <pc:spChg chg="mod">
          <ac:chgData name="Nguyen Chi Son" userId="606856d02e9d83ac" providerId="LiveId" clId="{60F999BA-B899-40E7-9C9A-BEACEE2AA221}" dt="2021-10-13T15:20:02.924" v="4104" actId="20577"/>
          <ac:spMkLst>
            <pc:docMk/>
            <pc:sldMk cId="2298416066" sldId="727"/>
            <ac:spMk id="19" creationId="{9C339D16-68E4-43C4-A62E-D0146138D23B}"/>
          </ac:spMkLst>
        </pc:spChg>
        <pc:picChg chg="del">
          <ac:chgData name="Nguyen Chi Son" userId="606856d02e9d83ac" providerId="LiveId" clId="{60F999BA-B899-40E7-9C9A-BEACEE2AA221}" dt="2021-10-13T15:18:16.078" v="3259" actId="478"/>
          <ac:picMkLst>
            <pc:docMk/>
            <pc:sldMk cId="2298416066" sldId="727"/>
            <ac:picMk id="7" creationId="{5B5856EF-5D22-4A80-B895-E063EEE61C63}"/>
          </ac:picMkLst>
        </pc:picChg>
        <pc:picChg chg="del">
          <ac:chgData name="Nguyen Chi Son" userId="606856d02e9d83ac" providerId="LiveId" clId="{60F999BA-B899-40E7-9C9A-BEACEE2AA221}" dt="2021-10-13T15:18:16.526" v="3260" actId="478"/>
          <ac:picMkLst>
            <pc:docMk/>
            <pc:sldMk cId="2298416066" sldId="727"/>
            <ac:picMk id="8" creationId="{72DB94CC-9F5D-4E3F-BDAB-04C0666BDCE9}"/>
          </ac:picMkLst>
        </pc:picChg>
      </pc:sldChg>
      <pc:sldChg chg="addSp delSp modSp add mod modAnim">
        <pc:chgData name="Nguyen Chi Son" userId="606856d02e9d83ac" providerId="LiveId" clId="{60F999BA-B899-40E7-9C9A-BEACEE2AA221}" dt="2021-10-13T18:42:03.456" v="7841"/>
        <pc:sldMkLst>
          <pc:docMk/>
          <pc:sldMk cId="311276449" sldId="728"/>
        </pc:sldMkLst>
        <pc:spChg chg="del">
          <ac:chgData name="Nguyen Chi Son" userId="606856d02e9d83ac" providerId="LiveId" clId="{60F999BA-B899-40E7-9C9A-BEACEE2AA221}" dt="2021-10-13T17:12:13.192" v="5619" actId="478"/>
          <ac:spMkLst>
            <pc:docMk/>
            <pc:sldMk cId="311276449" sldId="728"/>
            <ac:spMk id="10" creationId="{2DEA87A2-0D95-48D5-B5DC-A79069C3756A}"/>
          </ac:spMkLst>
        </pc:spChg>
        <pc:spChg chg="del">
          <ac:chgData name="Nguyen Chi Son" userId="606856d02e9d83ac" providerId="LiveId" clId="{60F999BA-B899-40E7-9C9A-BEACEE2AA221}" dt="2021-10-13T17:12:13.192" v="5619" actId="478"/>
          <ac:spMkLst>
            <pc:docMk/>
            <pc:sldMk cId="311276449" sldId="728"/>
            <ac:spMk id="11" creationId="{A7C1F49B-1C63-47D1-82ED-903D01476FE3}"/>
          </ac:spMkLst>
        </pc:spChg>
        <pc:spChg chg="del">
          <ac:chgData name="Nguyen Chi Son" userId="606856d02e9d83ac" providerId="LiveId" clId="{60F999BA-B899-40E7-9C9A-BEACEE2AA221}" dt="2021-10-13T17:12:13.192" v="5619" actId="478"/>
          <ac:spMkLst>
            <pc:docMk/>
            <pc:sldMk cId="311276449" sldId="728"/>
            <ac:spMk id="12" creationId="{7F5DC5B2-858D-4AB4-A0A5-D6C8E4A33B2C}"/>
          </ac:spMkLst>
        </pc:spChg>
        <pc:spChg chg="del">
          <ac:chgData name="Nguyen Chi Son" userId="606856d02e9d83ac" providerId="LiveId" clId="{60F999BA-B899-40E7-9C9A-BEACEE2AA221}" dt="2021-10-13T17:12:13.192" v="5619" actId="478"/>
          <ac:spMkLst>
            <pc:docMk/>
            <pc:sldMk cId="311276449" sldId="728"/>
            <ac:spMk id="13" creationId="{93A94681-C6E7-4B84-94D3-A2F86D722163}"/>
          </ac:spMkLst>
        </pc:spChg>
        <pc:spChg chg="mod">
          <ac:chgData name="Nguyen Chi Son" userId="606856d02e9d83ac" providerId="LiveId" clId="{60F999BA-B899-40E7-9C9A-BEACEE2AA221}" dt="2021-10-13T18:41:51.018" v="7836" actId="1036"/>
          <ac:spMkLst>
            <pc:docMk/>
            <pc:sldMk cId="311276449" sldId="728"/>
            <ac:spMk id="14" creationId="{A530074C-9975-4D4F-AC15-005B11433C74}"/>
          </ac:spMkLst>
        </pc:spChg>
        <pc:spChg chg="mod">
          <ac:chgData name="Nguyen Chi Son" userId="606856d02e9d83ac" providerId="LiveId" clId="{60F999BA-B899-40E7-9C9A-BEACEE2AA221}" dt="2021-10-13T18:41:51.018" v="7836" actId="1036"/>
          <ac:spMkLst>
            <pc:docMk/>
            <pc:sldMk cId="311276449" sldId="728"/>
            <ac:spMk id="15" creationId="{EC5263CE-BE2F-44C4-BD89-2666D2873C33}"/>
          </ac:spMkLst>
        </pc:spChg>
        <pc:spChg chg="mod">
          <ac:chgData name="Nguyen Chi Son" userId="606856d02e9d83ac" providerId="LiveId" clId="{60F999BA-B899-40E7-9C9A-BEACEE2AA221}" dt="2021-10-13T17:11:53.383" v="5613" actId="20577"/>
          <ac:spMkLst>
            <pc:docMk/>
            <pc:sldMk cId="311276449" sldId="728"/>
            <ac:spMk id="19" creationId="{9C339D16-68E4-43C4-A62E-D0146138D23B}"/>
          </ac:spMkLst>
        </pc:spChg>
        <pc:picChg chg="add mod">
          <ac:chgData name="Nguyen Chi Son" userId="606856d02e9d83ac" providerId="LiveId" clId="{60F999BA-B899-40E7-9C9A-BEACEE2AA221}" dt="2021-10-13T18:41:47.631" v="7815" actId="1076"/>
          <ac:picMkLst>
            <pc:docMk/>
            <pc:sldMk cId="311276449" sldId="728"/>
            <ac:picMk id="3" creationId="{1436765C-A498-4D45-A33D-A2757ED786A0}"/>
          </ac:picMkLst>
        </pc:picChg>
        <pc:picChg chg="del">
          <ac:chgData name="Nguyen Chi Son" userId="606856d02e9d83ac" providerId="LiveId" clId="{60F999BA-B899-40E7-9C9A-BEACEE2AA221}" dt="2021-10-13T17:11:54.858" v="5614" actId="478"/>
          <ac:picMkLst>
            <pc:docMk/>
            <pc:sldMk cId="311276449" sldId="728"/>
            <ac:picMk id="4" creationId="{A558A3FA-5866-4BA7-953A-111C1ACED532}"/>
          </ac:picMkLst>
        </pc:picChg>
        <pc:cxnChg chg="del">
          <ac:chgData name="Nguyen Chi Son" userId="606856d02e9d83ac" providerId="LiveId" clId="{60F999BA-B899-40E7-9C9A-BEACEE2AA221}" dt="2021-10-13T17:12:13.192" v="5619" actId="478"/>
          <ac:cxnSpMkLst>
            <pc:docMk/>
            <pc:sldMk cId="311276449" sldId="728"/>
            <ac:cxnSpMk id="16" creationId="{3221896F-54A6-443F-A329-08714C1B97A2}"/>
          </ac:cxnSpMkLst>
        </pc:cxnChg>
        <pc:cxnChg chg="del">
          <ac:chgData name="Nguyen Chi Son" userId="606856d02e9d83ac" providerId="LiveId" clId="{60F999BA-B899-40E7-9C9A-BEACEE2AA221}" dt="2021-10-13T17:12:13.192" v="5619" actId="478"/>
          <ac:cxnSpMkLst>
            <pc:docMk/>
            <pc:sldMk cId="311276449" sldId="728"/>
            <ac:cxnSpMk id="17" creationId="{9DFDC775-7AC4-4AA5-892A-5BB66FBFC45B}"/>
          </ac:cxnSpMkLst>
        </pc:cxnChg>
        <pc:cxnChg chg="del">
          <ac:chgData name="Nguyen Chi Son" userId="606856d02e9d83ac" providerId="LiveId" clId="{60F999BA-B899-40E7-9C9A-BEACEE2AA221}" dt="2021-10-13T17:12:13.192" v="5619" actId="478"/>
          <ac:cxnSpMkLst>
            <pc:docMk/>
            <pc:sldMk cId="311276449" sldId="728"/>
            <ac:cxnSpMk id="18" creationId="{FEC8261C-6E9E-473D-8237-002E0E7BE896}"/>
          </ac:cxnSpMkLst>
        </pc:cxnChg>
      </pc:sldChg>
      <pc:sldChg chg="delSp modSp add mod modAnim">
        <pc:chgData name="Nguyen Chi Son" userId="606856d02e9d83ac" providerId="LiveId" clId="{60F999BA-B899-40E7-9C9A-BEACEE2AA221}" dt="2021-10-13T18:39:41.324" v="7707" actId="20577"/>
        <pc:sldMkLst>
          <pc:docMk/>
          <pc:sldMk cId="2416830813" sldId="729"/>
        </pc:sldMkLst>
        <pc:spChg chg="mod">
          <ac:chgData name="Nguyen Chi Son" userId="606856d02e9d83ac" providerId="LiveId" clId="{60F999BA-B899-40E7-9C9A-BEACEE2AA221}" dt="2021-10-13T18:39:41.324" v="7707" actId="20577"/>
          <ac:spMkLst>
            <pc:docMk/>
            <pc:sldMk cId="2416830813" sldId="729"/>
            <ac:spMk id="14" creationId="{A530074C-9975-4D4F-AC15-005B11433C74}"/>
          </ac:spMkLst>
        </pc:spChg>
        <pc:spChg chg="mod">
          <ac:chgData name="Nguyen Chi Son" userId="606856d02e9d83ac" providerId="LiveId" clId="{60F999BA-B899-40E7-9C9A-BEACEE2AA221}" dt="2021-10-13T18:38:12.811" v="7417" actId="1035"/>
          <ac:spMkLst>
            <pc:docMk/>
            <pc:sldMk cId="2416830813" sldId="729"/>
            <ac:spMk id="15" creationId="{EC5263CE-BE2F-44C4-BD89-2666D2873C33}"/>
          </ac:spMkLst>
        </pc:spChg>
        <pc:spChg chg="mod">
          <ac:chgData name="Nguyen Chi Son" userId="606856d02e9d83ac" providerId="LiveId" clId="{60F999BA-B899-40E7-9C9A-BEACEE2AA221}" dt="2021-10-13T18:38:08.342" v="7396" actId="20577"/>
          <ac:spMkLst>
            <pc:docMk/>
            <pc:sldMk cId="2416830813" sldId="729"/>
            <ac:spMk id="19" creationId="{9C339D16-68E4-43C4-A62E-D0146138D23B}"/>
          </ac:spMkLst>
        </pc:spChg>
        <pc:picChg chg="del">
          <ac:chgData name="Nguyen Chi Son" userId="606856d02e9d83ac" providerId="LiveId" clId="{60F999BA-B899-40E7-9C9A-BEACEE2AA221}" dt="2021-10-13T17:14:00.752" v="6077" actId="478"/>
          <ac:picMkLst>
            <pc:docMk/>
            <pc:sldMk cId="2416830813" sldId="729"/>
            <ac:picMk id="3" creationId="{1436765C-A498-4D45-A33D-A2757ED786A0}"/>
          </ac:picMkLst>
        </pc:picChg>
      </pc:sldChg>
      <pc:sldChg chg="addSp delSp modSp add mod modAnim">
        <pc:chgData name="Nguyen Chi Son" userId="606856d02e9d83ac" providerId="LiveId" clId="{60F999BA-B899-40E7-9C9A-BEACEE2AA221}" dt="2021-10-13T18:41:57.161" v="7837"/>
        <pc:sldMkLst>
          <pc:docMk/>
          <pc:sldMk cId="3158567965" sldId="730"/>
        </pc:sldMkLst>
        <pc:spChg chg="mod">
          <ac:chgData name="Nguyen Chi Son" userId="606856d02e9d83ac" providerId="LiveId" clId="{60F999BA-B899-40E7-9C9A-BEACEE2AA221}" dt="2021-10-13T18:41:35.750" v="7811" actId="14100"/>
          <ac:spMkLst>
            <pc:docMk/>
            <pc:sldMk cId="3158567965" sldId="730"/>
            <ac:spMk id="10" creationId="{745A3F19-618D-4648-B35D-B4E959951563}"/>
          </ac:spMkLst>
        </pc:spChg>
        <pc:picChg chg="del">
          <ac:chgData name="Nguyen Chi Son" userId="606856d02e9d83ac" providerId="LiveId" clId="{60F999BA-B899-40E7-9C9A-BEACEE2AA221}" dt="2021-10-13T18:33:13.410" v="6262" actId="478"/>
          <ac:picMkLst>
            <pc:docMk/>
            <pc:sldMk cId="3158567965" sldId="730"/>
            <ac:picMk id="6" creationId="{6E5649AD-F9DB-4AA5-8B18-5BE0099A68F6}"/>
          </ac:picMkLst>
        </pc:picChg>
        <pc:picChg chg="add mod">
          <ac:chgData name="Nguyen Chi Son" userId="606856d02e9d83ac" providerId="LiveId" clId="{60F999BA-B899-40E7-9C9A-BEACEE2AA221}" dt="2021-10-13T18:41:31.883" v="7810" actId="1076"/>
          <ac:picMkLst>
            <pc:docMk/>
            <pc:sldMk cId="3158567965" sldId="730"/>
            <ac:picMk id="7" creationId="{8EE1225A-993F-4941-81D1-A07D57E19AC4}"/>
          </ac:picMkLst>
        </pc:picChg>
        <pc:picChg chg="del">
          <ac:chgData name="Nguyen Chi Son" userId="606856d02e9d83ac" providerId="LiveId" clId="{60F999BA-B899-40E7-9C9A-BEACEE2AA221}" dt="2021-10-13T18:33:12.488" v="6261" actId="478"/>
          <ac:picMkLst>
            <pc:docMk/>
            <pc:sldMk cId="3158567965" sldId="730"/>
            <ac:picMk id="9" creationId="{7112C3ED-24FA-4C1A-87CD-8E01D87269A5}"/>
          </ac:picMkLst>
        </pc:picChg>
      </pc:sldChg>
    </pc:docChg>
  </pc:docChgLst>
  <pc:docChgLst>
    <pc:chgData name="Nguyen Chi Son" userId="606856d02e9d83ac" providerId="LiveId" clId="{83B5CC54-D964-450A-A380-D48B46F9BC73}"/>
    <pc:docChg chg="addSld delSld modSld">
      <pc:chgData name="Nguyen Chi Son" userId="606856d02e9d83ac" providerId="LiveId" clId="{83B5CC54-D964-450A-A380-D48B46F9BC73}" dt="2021-03-30T12:23:10.857" v="173"/>
      <pc:docMkLst>
        <pc:docMk/>
      </pc:docMkLst>
      <pc:sldChg chg="modTransition">
        <pc:chgData name="Nguyen Chi Son" userId="606856d02e9d83ac" providerId="LiveId" clId="{83B5CC54-D964-450A-A380-D48B46F9BC73}" dt="2021-03-30T03:33:24.743" v="9"/>
        <pc:sldMkLst>
          <pc:docMk/>
          <pc:sldMk cId="2922349590" sldId="256"/>
        </pc:sldMkLst>
      </pc:sldChg>
      <pc:sldChg chg="add del setBg">
        <pc:chgData name="Nguyen Chi Son" userId="606856d02e9d83ac" providerId="LiveId" clId="{83B5CC54-D964-450A-A380-D48B46F9BC73}" dt="2021-03-30T12:23:10.857" v="173"/>
        <pc:sldMkLst>
          <pc:docMk/>
          <pc:sldMk cId="0" sldId="257"/>
        </pc:sldMkLst>
      </pc:sldChg>
      <pc:sldChg chg="modTransition">
        <pc:chgData name="Nguyen Chi Son" userId="606856d02e9d83ac" providerId="LiveId" clId="{83B5CC54-D964-450A-A380-D48B46F9BC73}" dt="2021-03-30T03:33:24.743" v="9"/>
        <pc:sldMkLst>
          <pc:docMk/>
          <pc:sldMk cId="545819995" sldId="285"/>
        </pc:sldMkLst>
      </pc:sldChg>
      <pc:sldChg chg="modTransition">
        <pc:chgData name="Nguyen Chi Son" userId="606856d02e9d83ac" providerId="LiveId" clId="{83B5CC54-D964-450A-A380-D48B46F9BC73}" dt="2021-03-30T03:33:24.743" v="9"/>
        <pc:sldMkLst>
          <pc:docMk/>
          <pc:sldMk cId="803455691" sldId="286"/>
        </pc:sldMkLst>
      </pc:sldChg>
      <pc:sldChg chg="modSp modTransition modAnim">
        <pc:chgData name="Nguyen Chi Son" userId="606856d02e9d83ac" providerId="LiveId" clId="{83B5CC54-D964-450A-A380-D48B46F9BC73}" dt="2021-03-30T03:34:34.679" v="62" actId="20577"/>
        <pc:sldMkLst>
          <pc:docMk/>
          <pc:sldMk cId="1089127959" sldId="287"/>
        </pc:sldMkLst>
        <pc:spChg chg="mod">
          <ac:chgData name="Nguyen Chi Son" userId="606856d02e9d83ac" providerId="LiveId" clId="{83B5CC54-D964-450A-A380-D48B46F9BC73}" dt="2021-03-30T03:34:34.679" v="62" actId="20577"/>
          <ac:spMkLst>
            <pc:docMk/>
            <pc:sldMk cId="1089127959" sldId="287"/>
            <ac:spMk id="96" creationId="{67D4E9BA-307D-40F8-A176-0B1CB4790984}"/>
          </ac:spMkLst>
        </pc:spChg>
      </pc:sldChg>
      <pc:sldChg chg="addSp modSp mod modTransition modAnim">
        <pc:chgData name="Nguyen Chi Son" userId="606856d02e9d83ac" providerId="LiveId" clId="{83B5CC54-D964-450A-A380-D48B46F9BC73}" dt="2021-03-30T03:37:08.413" v="171"/>
        <pc:sldMkLst>
          <pc:docMk/>
          <pc:sldMk cId="865346601" sldId="288"/>
        </pc:sldMkLst>
        <pc:spChg chg="add mod">
          <ac:chgData name="Nguyen Chi Son" userId="606856d02e9d83ac" providerId="LiveId" clId="{83B5CC54-D964-450A-A380-D48B46F9BC73}" dt="2021-03-30T03:37:04.116" v="170" actId="1076"/>
          <ac:spMkLst>
            <pc:docMk/>
            <pc:sldMk cId="865346601" sldId="288"/>
            <ac:spMk id="151" creationId="{E8A1F23C-B9CD-4609-AA5E-877854871A59}"/>
          </ac:spMkLst>
        </pc:spChg>
      </pc:sldChg>
      <pc:sldChg chg="modTransition">
        <pc:chgData name="Nguyen Chi Son" userId="606856d02e9d83ac" providerId="LiveId" clId="{83B5CC54-D964-450A-A380-D48B46F9BC73}" dt="2021-03-30T03:33:24.743" v="9"/>
        <pc:sldMkLst>
          <pc:docMk/>
          <pc:sldMk cId="3911041858" sldId="289"/>
        </pc:sldMkLst>
      </pc:sldChg>
      <pc:sldChg chg="modTransition">
        <pc:chgData name="Nguyen Chi Son" userId="606856d02e9d83ac" providerId="LiveId" clId="{83B5CC54-D964-450A-A380-D48B46F9BC73}" dt="2021-03-30T03:33:24.743" v="9"/>
        <pc:sldMkLst>
          <pc:docMk/>
          <pc:sldMk cId="1323769493" sldId="290"/>
        </pc:sldMkLst>
      </pc:sldChg>
      <pc:sldChg chg="modTransition">
        <pc:chgData name="Nguyen Chi Son" userId="606856d02e9d83ac" providerId="LiveId" clId="{83B5CC54-D964-450A-A380-D48B46F9BC73}" dt="2021-03-30T03:33:24.743" v="9"/>
        <pc:sldMkLst>
          <pc:docMk/>
          <pc:sldMk cId="474543356" sldId="291"/>
        </pc:sldMkLst>
      </pc:sldChg>
      <pc:sldChg chg="modTransition">
        <pc:chgData name="Nguyen Chi Son" userId="606856d02e9d83ac" providerId="LiveId" clId="{83B5CC54-D964-450A-A380-D48B46F9BC73}" dt="2021-03-30T03:33:24.743" v="9"/>
        <pc:sldMkLst>
          <pc:docMk/>
          <pc:sldMk cId="1066337925" sldId="292"/>
        </pc:sldMkLst>
      </pc:sldChg>
      <pc:sldChg chg="modTransition">
        <pc:chgData name="Nguyen Chi Son" userId="606856d02e9d83ac" providerId="LiveId" clId="{83B5CC54-D964-450A-A380-D48B46F9BC73}" dt="2021-03-30T03:33:24.743" v="9"/>
        <pc:sldMkLst>
          <pc:docMk/>
          <pc:sldMk cId="3202271339" sldId="293"/>
        </pc:sldMkLst>
      </pc:sldChg>
      <pc:sldChg chg="modTransition">
        <pc:chgData name="Nguyen Chi Son" userId="606856d02e9d83ac" providerId="LiveId" clId="{83B5CC54-D964-450A-A380-D48B46F9BC73}" dt="2021-03-30T03:33:24.743" v="9"/>
        <pc:sldMkLst>
          <pc:docMk/>
          <pc:sldMk cId="3118415587" sldId="294"/>
        </pc:sldMkLst>
      </pc:sldChg>
      <pc:sldChg chg="modSp mod modTransition">
        <pc:chgData name="Nguyen Chi Son" userId="606856d02e9d83ac" providerId="LiveId" clId="{83B5CC54-D964-450A-A380-D48B46F9BC73}" dt="2021-03-30T03:33:24.743" v="9"/>
        <pc:sldMkLst>
          <pc:docMk/>
          <pc:sldMk cId="1787147001" sldId="295"/>
        </pc:sldMkLst>
        <pc:grpChg chg="mod">
          <ac:chgData name="Nguyen Chi Son" userId="606856d02e9d83ac" providerId="LiveId" clId="{83B5CC54-D964-450A-A380-D48B46F9BC73}" dt="2021-03-30T03:32:52.727" v="5" actId="1076"/>
          <ac:grpSpMkLst>
            <pc:docMk/>
            <pc:sldMk cId="1787147001" sldId="295"/>
            <ac:grpSpMk id="31" creationId="{55BCB9D0-E6D1-427E-8229-3DA36591D4E9}"/>
          </ac:grpSpMkLst>
        </pc:grpChg>
        <pc:picChg chg="mod modCrop">
          <ac:chgData name="Nguyen Chi Son" userId="606856d02e9d83ac" providerId="LiveId" clId="{83B5CC54-D964-450A-A380-D48B46F9BC73}" dt="2021-03-30T03:32:56.962" v="8" actId="1076"/>
          <ac:picMkLst>
            <pc:docMk/>
            <pc:sldMk cId="1787147001" sldId="295"/>
            <ac:picMk id="5" creationId="{ACBAD275-8DF4-411D-9242-56BC55967052}"/>
          </ac:picMkLst>
        </pc:picChg>
      </pc:sldChg>
      <pc:sldChg chg="modTransition">
        <pc:chgData name="Nguyen Chi Son" userId="606856d02e9d83ac" providerId="LiveId" clId="{83B5CC54-D964-450A-A380-D48B46F9BC73}" dt="2021-03-30T03:33:24.743" v="9"/>
        <pc:sldMkLst>
          <pc:docMk/>
          <pc:sldMk cId="2396549877" sldId="296"/>
        </pc:sldMkLst>
      </pc:sldChg>
      <pc:sldChg chg="modTransition">
        <pc:chgData name="Nguyen Chi Son" userId="606856d02e9d83ac" providerId="LiveId" clId="{83B5CC54-D964-450A-A380-D48B46F9BC73}" dt="2021-03-30T03:33:24.743" v="9"/>
        <pc:sldMkLst>
          <pc:docMk/>
          <pc:sldMk cId="3511912938" sldId="298"/>
        </pc:sldMkLst>
      </pc:sldChg>
      <pc:sldChg chg="modTransition">
        <pc:chgData name="Nguyen Chi Son" userId="606856d02e9d83ac" providerId="LiveId" clId="{83B5CC54-D964-450A-A380-D48B46F9BC73}" dt="2021-03-30T03:33:24.743" v="9"/>
        <pc:sldMkLst>
          <pc:docMk/>
          <pc:sldMk cId="990179661" sldId="299"/>
        </pc:sldMkLst>
      </pc:sldChg>
      <pc:sldChg chg="modTransition">
        <pc:chgData name="Nguyen Chi Son" userId="606856d02e9d83ac" providerId="LiveId" clId="{83B5CC54-D964-450A-A380-D48B46F9BC73}" dt="2021-03-30T03:33:24.743" v="9"/>
        <pc:sldMkLst>
          <pc:docMk/>
          <pc:sldMk cId="2890249241" sldId="300"/>
        </pc:sldMkLst>
      </pc:sldChg>
      <pc:sldChg chg="modTransition">
        <pc:chgData name="Nguyen Chi Son" userId="606856d02e9d83ac" providerId="LiveId" clId="{83B5CC54-D964-450A-A380-D48B46F9BC73}" dt="2021-03-30T03:33:24.743" v="9"/>
        <pc:sldMkLst>
          <pc:docMk/>
          <pc:sldMk cId="1633053431" sldId="301"/>
        </pc:sldMkLst>
      </pc:sldChg>
    </pc:docChg>
  </pc:docChgLst>
  <pc:docChgLst>
    <pc:chgData name="Nguyen Chi Son" userId="606856d02e9d83ac" providerId="LiveId" clId="{D004948A-28F6-4C2A-98E3-B11E1532C4FA}"/>
    <pc:docChg chg="undo custSel addSld delSld modSld">
      <pc:chgData name="Nguyen Chi Son" userId="606856d02e9d83ac" providerId="LiveId" clId="{D004948A-28F6-4C2A-98E3-B11E1532C4FA}" dt="2022-05-17T16:24:01.970" v="6985"/>
      <pc:docMkLst>
        <pc:docMk/>
      </pc:docMkLst>
      <pc:sldChg chg="modSp mod">
        <pc:chgData name="Nguyen Chi Son" userId="606856d02e9d83ac" providerId="LiveId" clId="{D004948A-28F6-4C2A-98E3-B11E1532C4FA}" dt="2022-05-17T03:53:14.938" v="44" actId="255"/>
        <pc:sldMkLst>
          <pc:docMk/>
          <pc:sldMk cId="2922349590" sldId="256"/>
        </pc:sldMkLst>
        <pc:spChg chg="mod">
          <ac:chgData name="Nguyen Chi Son" userId="606856d02e9d83ac" providerId="LiveId" clId="{D004948A-28F6-4C2A-98E3-B11E1532C4FA}" dt="2022-05-17T03:53:14.938" v="44" actId="255"/>
          <ac:spMkLst>
            <pc:docMk/>
            <pc:sldMk cId="2922349590" sldId="256"/>
            <ac:spMk id="136" creationId="{C574B640-0199-463F-87CA-8E3956B46E10}"/>
          </ac:spMkLst>
        </pc:spChg>
      </pc:sldChg>
      <pc:sldChg chg="modSp mod">
        <pc:chgData name="Nguyen Chi Son" userId="606856d02e9d83ac" providerId="LiveId" clId="{D004948A-28F6-4C2A-98E3-B11E1532C4FA}" dt="2022-05-17T04:06:42.094" v="897" actId="20577"/>
        <pc:sldMkLst>
          <pc:docMk/>
          <pc:sldMk cId="3319126272" sldId="622"/>
        </pc:sldMkLst>
        <pc:spChg chg="mod">
          <ac:chgData name="Nguyen Chi Son" userId="606856d02e9d83ac" providerId="LiveId" clId="{D004948A-28F6-4C2A-98E3-B11E1532C4FA}" dt="2022-05-17T04:06:42.094" v="897" actId="20577"/>
          <ac:spMkLst>
            <pc:docMk/>
            <pc:sldMk cId="3319126272" sldId="622"/>
            <ac:spMk id="2" creationId="{DAF08EC2-5D0D-48D9-855C-A59C0E5ED55B}"/>
          </ac:spMkLst>
        </pc:spChg>
      </pc:sldChg>
      <pc:sldChg chg="modSp mod">
        <pc:chgData name="Nguyen Chi Son" userId="606856d02e9d83ac" providerId="LiveId" clId="{D004948A-28F6-4C2A-98E3-B11E1532C4FA}" dt="2022-05-17T03:53:38.599" v="87" actId="20577"/>
        <pc:sldMkLst>
          <pc:docMk/>
          <pc:sldMk cId="1033004166" sldId="675"/>
        </pc:sldMkLst>
        <pc:spChg chg="mod">
          <ac:chgData name="Nguyen Chi Son" userId="606856d02e9d83ac" providerId="LiveId" clId="{D004948A-28F6-4C2A-98E3-B11E1532C4FA}" dt="2022-05-17T03:53:38.599" v="87" actId="20577"/>
          <ac:spMkLst>
            <pc:docMk/>
            <pc:sldMk cId="1033004166" sldId="675"/>
            <ac:spMk id="2" creationId="{DAF08EC2-5D0D-48D9-855C-A59C0E5ED55B}"/>
          </ac:spMkLst>
        </pc:spChg>
      </pc:sldChg>
      <pc:sldChg chg="addSp delSp modSp mod">
        <pc:chgData name="Nguyen Chi Son" userId="606856d02e9d83ac" providerId="LiveId" clId="{D004948A-28F6-4C2A-98E3-B11E1532C4FA}" dt="2022-05-17T04:13:04.892" v="2237" actId="1076"/>
        <pc:sldMkLst>
          <pc:docMk/>
          <pc:sldMk cId="3014091475" sldId="782"/>
        </pc:sldMkLst>
        <pc:spChg chg="mod">
          <ac:chgData name="Nguyen Chi Son" userId="606856d02e9d83ac" providerId="LiveId" clId="{D004948A-28F6-4C2A-98E3-B11E1532C4FA}" dt="2022-05-17T04:07:54.656" v="1403" actId="20577"/>
          <ac:spMkLst>
            <pc:docMk/>
            <pc:sldMk cId="3014091475" sldId="782"/>
            <ac:spMk id="2" creationId="{BA8A6260-CA4B-46A9-A06E-C71EE59E6992}"/>
          </ac:spMkLst>
        </pc:spChg>
        <pc:spChg chg="del">
          <ac:chgData name="Nguyen Chi Son" userId="606856d02e9d83ac" providerId="LiveId" clId="{D004948A-28F6-4C2A-98E3-B11E1532C4FA}" dt="2022-05-17T04:06:47.711" v="900" actId="478"/>
          <ac:spMkLst>
            <pc:docMk/>
            <pc:sldMk cId="3014091475" sldId="782"/>
            <ac:spMk id="7" creationId="{BC955902-ACF9-970D-B1AE-4DDAB861205F}"/>
          </ac:spMkLst>
        </pc:spChg>
        <pc:spChg chg="del">
          <ac:chgData name="Nguyen Chi Son" userId="606856d02e9d83ac" providerId="LiveId" clId="{D004948A-28F6-4C2A-98E3-B11E1532C4FA}" dt="2022-05-17T04:06:47.711" v="900" actId="478"/>
          <ac:spMkLst>
            <pc:docMk/>
            <pc:sldMk cId="3014091475" sldId="782"/>
            <ac:spMk id="9" creationId="{A53E5BCB-823A-4C55-8FCD-4B7F2E76626A}"/>
          </ac:spMkLst>
        </pc:spChg>
        <pc:spChg chg="add mod">
          <ac:chgData name="Nguyen Chi Son" userId="606856d02e9d83ac" providerId="LiveId" clId="{D004948A-28F6-4C2A-98E3-B11E1532C4FA}" dt="2022-05-17T04:12:47.694" v="2231" actId="1035"/>
          <ac:spMkLst>
            <pc:docMk/>
            <pc:sldMk cId="3014091475" sldId="782"/>
            <ac:spMk id="13" creationId="{E501F4AA-0C97-89C1-4462-FFF45B0CA31A}"/>
          </ac:spMkLst>
        </pc:spChg>
        <pc:spChg chg="add mod">
          <ac:chgData name="Nguyen Chi Son" userId="606856d02e9d83ac" providerId="LiveId" clId="{D004948A-28F6-4C2A-98E3-B11E1532C4FA}" dt="2022-05-17T04:12:47.694" v="2231" actId="1035"/>
          <ac:spMkLst>
            <pc:docMk/>
            <pc:sldMk cId="3014091475" sldId="782"/>
            <ac:spMk id="14" creationId="{8100FBBD-93FA-13CD-E1EC-E28165D74D5A}"/>
          </ac:spMkLst>
        </pc:spChg>
        <pc:graphicFrameChg chg="del">
          <ac:chgData name="Nguyen Chi Son" userId="606856d02e9d83ac" providerId="LiveId" clId="{D004948A-28F6-4C2A-98E3-B11E1532C4FA}" dt="2022-05-17T04:06:47.711" v="900" actId="478"/>
          <ac:graphicFrameMkLst>
            <pc:docMk/>
            <pc:sldMk cId="3014091475" sldId="782"/>
            <ac:graphicFrameMk id="10" creationId="{A9186D06-8FA5-8D62-189E-A5992CD89819}"/>
          </ac:graphicFrameMkLst>
        </pc:graphicFrameChg>
        <pc:graphicFrameChg chg="del">
          <ac:chgData name="Nguyen Chi Son" userId="606856d02e9d83ac" providerId="LiveId" clId="{D004948A-28F6-4C2A-98E3-B11E1532C4FA}" dt="2022-05-17T04:06:47.711" v="900" actId="478"/>
          <ac:graphicFrameMkLst>
            <pc:docMk/>
            <pc:sldMk cId="3014091475" sldId="782"/>
            <ac:graphicFrameMk id="11" creationId="{05F9B701-508E-4C9E-9DD8-DBDE3D9B5FE0}"/>
          </ac:graphicFrameMkLst>
        </pc:graphicFrameChg>
        <pc:picChg chg="add mod">
          <ac:chgData name="Nguyen Chi Son" userId="606856d02e9d83ac" providerId="LiveId" clId="{D004948A-28F6-4C2A-98E3-B11E1532C4FA}" dt="2022-05-17T04:13:04.892" v="2237" actId="1076"/>
          <ac:picMkLst>
            <pc:docMk/>
            <pc:sldMk cId="3014091475" sldId="782"/>
            <ac:picMk id="4" creationId="{88FC1075-9846-B149-83C3-FBC33EC11FD5}"/>
          </ac:picMkLst>
        </pc:picChg>
        <pc:picChg chg="del">
          <ac:chgData name="Nguyen Chi Son" userId="606856d02e9d83ac" providerId="LiveId" clId="{D004948A-28F6-4C2A-98E3-B11E1532C4FA}" dt="2022-05-17T04:06:45.059" v="898" actId="478"/>
          <ac:picMkLst>
            <pc:docMk/>
            <pc:sldMk cId="3014091475" sldId="782"/>
            <ac:picMk id="5" creationId="{411D717A-CE10-2900-614F-98F4F13F5A1D}"/>
          </ac:picMkLst>
        </pc:picChg>
        <pc:picChg chg="del">
          <ac:chgData name="Nguyen Chi Son" userId="606856d02e9d83ac" providerId="LiveId" clId="{D004948A-28F6-4C2A-98E3-B11E1532C4FA}" dt="2022-05-17T04:06:45.476" v="899" actId="478"/>
          <ac:picMkLst>
            <pc:docMk/>
            <pc:sldMk cId="3014091475" sldId="782"/>
            <ac:picMk id="6" creationId="{CD0E0A5B-1157-3688-980C-62A9D883B070}"/>
          </ac:picMkLst>
        </pc:picChg>
        <pc:picChg chg="add mod">
          <ac:chgData name="Nguyen Chi Son" userId="606856d02e9d83ac" providerId="LiveId" clId="{D004948A-28F6-4C2A-98E3-B11E1532C4FA}" dt="2022-05-17T04:12:56.301" v="2235" actId="1076"/>
          <ac:picMkLst>
            <pc:docMk/>
            <pc:sldMk cId="3014091475" sldId="782"/>
            <ac:picMk id="12" creationId="{F106AAC9-BD46-E5C3-D6F7-CDF89889A21B}"/>
          </ac:picMkLst>
        </pc:picChg>
      </pc:sldChg>
      <pc:sldChg chg="del">
        <pc:chgData name="Nguyen Chi Son" userId="606856d02e9d83ac" providerId="LiveId" clId="{D004948A-28F6-4C2A-98E3-B11E1532C4FA}" dt="2022-05-17T04:06:35.150" v="864" actId="47"/>
        <pc:sldMkLst>
          <pc:docMk/>
          <pc:sldMk cId="3990194128" sldId="837"/>
        </pc:sldMkLst>
      </pc:sldChg>
      <pc:sldChg chg="del">
        <pc:chgData name="Nguyen Chi Son" userId="606856d02e9d83ac" providerId="LiveId" clId="{D004948A-28F6-4C2A-98E3-B11E1532C4FA}" dt="2022-05-17T04:06:35.150" v="864" actId="47"/>
        <pc:sldMkLst>
          <pc:docMk/>
          <pc:sldMk cId="2469390445" sldId="839"/>
        </pc:sldMkLst>
      </pc:sldChg>
      <pc:sldChg chg="del">
        <pc:chgData name="Nguyen Chi Son" userId="606856d02e9d83ac" providerId="LiveId" clId="{D004948A-28F6-4C2A-98E3-B11E1532C4FA}" dt="2022-05-17T04:13:49.800" v="2238" actId="47"/>
        <pc:sldMkLst>
          <pc:docMk/>
          <pc:sldMk cId="733565035" sldId="842"/>
        </pc:sldMkLst>
      </pc:sldChg>
      <pc:sldChg chg="del">
        <pc:chgData name="Nguyen Chi Son" userId="606856d02e9d83ac" providerId="LiveId" clId="{D004948A-28F6-4C2A-98E3-B11E1532C4FA}" dt="2022-05-17T04:13:49.800" v="2238" actId="47"/>
        <pc:sldMkLst>
          <pc:docMk/>
          <pc:sldMk cId="2177373405" sldId="843"/>
        </pc:sldMkLst>
      </pc:sldChg>
      <pc:sldChg chg="del">
        <pc:chgData name="Nguyen Chi Son" userId="606856d02e9d83ac" providerId="LiveId" clId="{D004948A-28F6-4C2A-98E3-B11E1532C4FA}" dt="2022-05-17T04:13:49.800" v="2238" actId="47"/>
        <pc:sldMkLst>
          <pc:docMk/>
          <pc:sldMk cId="1462173169" sldId="844"/>
        </pc:sldMkLst>
      </pc:sldChg>
      <pc:sldChg chg="addSp delSp modSp mod">
        <pc:chgData name="Nguyen Chi Son" userId="606856d02e9d83ac" providerId="LiveId" clId="{D004948A-28F6-4C2A-98E3-B11E1532C4FA}" dt="2022-05-17T04:06:23.096" v="863" actId="14100"/>
        <pc:sldMkLst>
          <pc:docMk/>
          <pc:sldMk cId="4090454743" sldId="854"/>
        </pc:sldMkLst>
        <pc:spChg chg="mod">
          <ac:chgData name="Nguyen Chi Son" userId="606856d02e9d83ac" providerId="LiveId" clId="{D004948A-28F6-4C2A-98E3-B11E1532C4FA}" dt="2022-05-17T03:59:09.454" v="233" actId="20577"/>
          <ac:spMkLst>
            <pc:docMk/>
            <pc:sldMk cId="4090454743" sldId="854"/>
            <ac:spMk id="2" creationId="{BA8A6260-CA4B-46A9-A06E-C71EE59E6992}"/>
          </ac:spMkLst>
        </pc:spChg>
        <pc:spChg chg="add del mod">
          <ac:chgData name="Nguyen Chi Son" userId="606856d02e9d83ac" providerId="LiveId" clId="{D004948A-28F6-4C2A-98E3-B11E1532C4FA}" dt="2022-05-17T04:02:46.076" v="543" actId="478"/>
          <ac:spMkLst>
            <pc:docMk/>
            <pc:sldMk cId="4090454743" sldId="854"/>
            <ac:spMk id="12" creationId="{124040B2-9076-6B22-DB8D-5B2E0DA0BE1B}"/>
          </ac:spMkLst>
        </pc:spChg>
        <pc:spChg chg="add mod">
          <ac:chgData name="Nguyen Chi Son" userId="606856d02e9d83ac" providerId="LiveId" clId="{D004948A-28F6-4C2A-98E3-B11E1532C4FA}" dt="2022-05-17T04:06:19.472" v="862" actId="14100"/>
          <ac:spMkLst>
            <pc:docMk/>
            <pc:sldMk cId="4090454743" sldId="854"/>
            <ac:spMk id="13" creationId="{6BB0CAA7-8B55-95D2-DC5C-C6F2B471D8D5}"/>
          </ac:spMkLst>
        </pc:spChg>
        <pc:spChg chg="add mod">
          <ac:chgData name="Nguyen Chi Son" userId="606856d02e9d83ac" providerId="LiveId" clId="{D004948A-28F6-4C2A-98E3-B11E1532C4FA}" dt="2022-05-17T04:06:23.096" v="863" actId="14100"/>
          <ac:spMkLst>
            <pc:docMk/>
            <pc:sldMk cId="4090454743" sldId="854"/>
            <ac:spMk id="14" creationId="{9DD867F1-DFA9-92A9-1DBE-D5E885823439}"/>
          </ac:spMkLst>
        </pc:spChg>
        <pc:spChg chg="mod">
          <ac:chgData name="Nguyen Chi Son" userId="606856d02e9d83ac" providerId="LiveId" clId="{D004948A-28F6-4C2A-98E3-B11E1532C4FA}" dt="2022-05-17T04:06:06.040" v="860" actId="552"/>
          <ac:spMkLst>
            <pc:docMk/>
            <pc:sldMk cId="4090454743" sldId="854"/>
            <ac:spMk id="15" creationId="{D4A11C5C-895C-BC35-F8FA-178D9F3E9B51}"/>
          </ac:spMkLst>
        </pc:spChg>
        <pc:graphicFrameChg chg="del">
          <ac:chgData name="Nguyen Chi Son" userId="606856d02e9d83ac" providerId="LiveId" clId="{D004948A-28F6-4C2A-98E3-B11E1532C4FA}" dt="2022-05-17T03:53:41.699" v="89" actId="478"/>
          <ac:graphicFrameMkLst>
            <pc:docMk/>
            <pc:sldMk cId="4090454743" sldId="854"/>
            <ac:graphicFrameMk id="5" creationId="{B6F6A9BB-BB5A-B235-4C55-485CB6B6D69A}"/>
          </ac:graphicFrameMkLst>
        </pc:graphicFrameChg>
        <pc:picChg chg="del">
          <ac:chgData name="Nguyen Chi Son" userId="606856d02e9d83ac" providerId="LiveId" clId="{D004948A-28F6-4C2A-98E3-B11E1532C4FA}" dt="2022-05-17T03:53:41.087" v="88" actId="478"/>
          <ac:picMkLst>
            <pc:docMk/>
            <pc:sldMk cId="4090454743" sldId="854"/>
            <ac:picMk id="4" creationId="{5C03EDDA-00CB-8E15-274C-86DACDCE6D39}"/>
          </ac:picMkLst>
        </pc:picChg>
        <pc:picChg chg="add mod">
          <ac:chgData name="Nguyen Chi Son" userId="606856d02e9d83ac" providerId="LiveId" clId="{D004948A-28F6-4C2A-98E3-B11E1532C4FA}" dt="2022-05-17T04:01:08.611" v="259" actId="12788"/>
          <ac:picMkLst>
            <pc:docMk/>
            <pc:sldMk cId="4090454743" sldId="854"/>
            <ac:picMk id="6" creationId="{DF36FC4B-D002-CC24-817C-A01B397EDDB0}"/>
          </ac:picMkLst>
        </pc:picChg>
        <pc:picChg chg="add mod">
          <ac:chgData name="Nguyen Chi Son" userId="606856d02e9d83ac" providerId="LiveId" clId="{D004948A-28F6-4C2A-98E3-B11E1532C4FA}" dt="2022-05-17T04:01:10.930" v="260" actId="465"/>
          <ac:picMkLst>
            <pc:docMk/>
            <pc:sldMk cId="4090454743" sldId="854"/>
            <ac:picMk id="8" creationId="{7A0ED39F-1C10-CB95-BC8E-55C76431D851}"/>
          </ac:picMkLst>
        </pc:picChg>
        <pc:picChg chg="add mod">
          <ac:chgData name="Nguyen Chi Son" userId="606856d02e9d83ac" providerId="LiveId" clId="{D004948A-28F6-4C2A-98E3-B11E1532C4FA}" dt="2022-05-17T04:01:08.611" v="259" actId="12788"/>
          <ac:picMkLst>
            <pc:docMk/>
            <pc:sldMk cId="4090454743" sldId="854"/>
            <ac:picMk id="10" creationId="{449EC04E-66FA-B7A9-4152-17B0D793D8C3}"/>
          </ac:picMkLst>
        </pc:picChg>
      </pc:sldChg>
      <pc:sldChg chg="del">
        <pc:chgData name="Nguyen Chi Son" userId="606856d02e9d83ac" providerId="LiveId" clId="{D004948A-28F6-4C2A-98E3-B11E1532C4FA}" dt="2022-05-17T04:06:35.150" v="864" actId="47"/>
        <pc:sldMkLst>
          <pc:docMk/>
          <pc:sldMk cId="2955188893" sldId="855"/>
        </pc:sldMkLst>
      </pc:sldChg>
      <pc:sldChg chg="del">
        <pc:chgData name="Nguyen Chi Son" userId="606856d02e9d83ac" providerId="LiveId" clId="{D004948A-28F6-4C2A-98E3-B11E1532C4FA}" dt="2022-05-17T04:06:35.150" v="864" actId="47"/>
        <pc:sldMkLst>
          <pc:docMk/>
          <pc:sldMk cId="4108640045" sldId="856"/>
        </pc:sldMkLst>
      </pc:sldChg>
      <pc:sldChg chg="del">
        <pc:chgData name="Nguyen Chi Son" userId="606856d02e9d83ac" providerId="LiveId" clId="{D004948A-28F6-4C2A-98E3-B11E1532C4FA}" dt="2022-05-17T04:06:35.150" v="864" actId="47"/>
        <pc:sldMkLst>
          <pc:docMk/>
          <pc:sldMk cId="541331996" sldId="857"/>
        </pc:sldMkLst>
      </pc:sldChg>
      <pc:sldChg chg="modSp mod">
        <pc:chgData name="Nguyen Chi Son" userId="606856d02e9d83ac" providerId="LiveId" clId="{D004948A-28F6-4C2A-98E3-B11E1532C4FA}" dt="2022-05-17T04:13:55.322" v="2262" actId="20577"/>
        <pc:sldMkLst>
          <pc:docMk/>
          <pc:sldMk cId="3465111237" sldId="858"/>
        </pc:sldMkLst>
        <pc:spChg chg="mod">
          <ac:chgData name="Nguyen Chi Son" userId="606856d02e9d83ac" providerId="LiveId" clId="{D004948A-28F6-4C2A-98E3-B11E1532C4FA}" dt="2022-05-17T04:13:55.322" v="2262" actId="20577"/>
          <ac:spMkLst>
            <pc:docMk/>
            <pc:sldMk cId="3465111237" sldId="858"/>
            <ac:spMk id="2" creationId="{DAF08EC2-5D0D-48D9-855C-A59C0E5ED55B}"/>
          </ac:spMkLst>
        </pc:spChg>
      </pc:sldChg>
      <pc:sldChg chg="addSp delSp modSp mod delAnim">
        <pc:chgData name="Nguyen Chi Son" userId="606856d02e9d83ac" providerId="LiveId" clId="{D004948A-28F6-4C2A-98E3-B11E1532C4FA}" dt="2022-05-17T04:25:10.007" v="3151" actId="14100"/>
        <pc:sldMkLst>
          <pc:docMk/>
          <pc:sldMk cId="2564726876" sldId="859"/>
        </pc:sldMkLst>
        <pc:spChg chg="mod">
          <ac:chgData name="Nguyen Chi Son" userId="606856d02e9d83ac" providerId="LiveId" clId="{D004948A-28F6-4C2A-98E3-B11E1532C4FA}" dt="2022-05-17T04:15:36.957" v="2722" actId="20577"/>
          <ac:spMkLst>
            <pc:docMk/>
            <pc:sldMk cId="2564726876" sldId="859"/>
            <ac:spMk id="2" creationId="{BA8A6260-CA4B-46A9-A06E-C71EE59E6992}"/>
          </ac:spMkLst>
        </pc:spChg>
        <pc:spChg chg="del">
          <ac:chgData name="Nguyen Chi Son" userId="606856d02e9d83ac" providerId="LiveId" clId="{D004948A-28F6-4C2A-98E3-B11E1532C4FA}" dt="2022-05-17T04:13:59.122" v="2263" actId="478"/>
          <ac:spMkLst>
            <pc:docMk/>
            <pc:sldMk cId="2564726876" sldId="859"/>
            <ac:spMk id="24" creationId="{4261F9AE-7B0A-46D6-474E-7B1A22C3EB92}"/>
          </ac:spMkLst>
        </pc:spChg>
        <pc:spChg chg="del">
          <ac:chgData name="Nguyen Chi Son" userId="606856d02e9d83ac" providerId="LiveId" clId="{D004948A-28F6-4C2A-98E3-B11E1532C4FA}" dt="2022-05-17T04:13:59.122" v="2263" actId="478"/>
          <ac:spMkLst>
            <pc:docMk/>
            <pc:sldMk cId="2564726876" sldId="859"/>
            <ac:spMk id="25" creationId="{A6531B30-AD18-E797-F189-AF329CE23D78}"/>
          </ac:spMkLst>
        </pc:spChg>
        <pc:spChg chg="del">
          <ac:chgData name="Nguyen Chi Son" userId="606856d02e9d83ac" providerId="LiveId" clId="{D004948A-28F6-4C2A-98E3-B11E1532C4FA}" dt="2022-05-17T04:13:59.122" v="2263" actId="478"/>
          <ac:spMkLst>
            <pc:docMk/>
            <pc:sldMk cId="2564726876" sldId="859"/>
            <ac:spMk id="26" creationId="{B234ADF1-CDD2-3070-33C2-E074C0D2D47F}"/>
          </ac:spMkLst>
        </pc:spChg>
        <pc:spChg chg="add mod">
          <ac:chgData name="Nguyen Chi Son" userId="606856d02e9d83ac" providerId="LiveId" clId="{D004948A-28F6-4C2A-98E3-B11E1532C4FA}" dt="2022-05-17T04:25:10.007" v="3151" actId="14100"/>
          <ac:spMkLst>
            <pc:docMk/>
            <pc:sldMk cId="2564726876" sldId="859"/>
            <ac:spMk id="28" creationId="{F67F464B-483E-CF5A-2994-A58046AE5E13}"/>
          </ac:spMkLst>
        </pc:spChg>
        <pc:spChg chg="del">
          <ac:chgData name="Nguyen Chi Son" userId="606856d02e9d83ac" providerId="LiveId" clId="{D004948A-28F6-4C2A-98E3-B11E1532C4FA}" dt="2022-05-17T04:13:59.122" v="2263" actId="478"/>
          <ac:spMkLst>
            <pc:docMk/>
            <pc:sldMk cId="2564726876" sldId="859"/>
            <ac:spMk id="60" creationId="{D3416F60-6BC8-F5F8-E8BA-65C161711182}"/>
          </ac:spMkLst>
        </pc:spChg>
        <pc:graphicFrameChg chg="del">
          <ac:chgData name="Nguyen Chi Son" userId="606856d02e9d83ac" providerId="LiveId" clId="{D004948A-28F6-4C2A-98E3-B11E1532C4FA}" dt="2022-05-17T04:13:59.122" v="2263" actId="478"/>
          <ac:graphicFrameMkLst>
            <pc:docMk/>
            <pc:sldMk cId="2564726876" sldId="859"/>
            <ac:graphicFrameMk id="14" creationId="{BBE69F05-358D-60EC-89DE-EC7E23151D91}"/>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15" creationId="{BFA5AF2C-39CE-D4DA-CEB1-710B57A2A3F2}"/>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16" creationId="{C2493D8B-E40A-07AF-98C7-CA518A2E23EC}"/>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56" creationId="{3060449E-CD69-E927-D4F9-92F118D0466B}"/>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57" creationId="{C4439102-5567-5D1F-BE57-DB020B8421CA}"/>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58" creationId="{A05EEF02-FDC0-4F54-799F-BD6574244191}"/>
          </ac:graphicFrameMkLst>
        </pc:graphicFrameChg>
        <pc:picChg chg="add mod">
          <ac:chgData name="Nguyen Chi Son" userId="606856d02e9d83ac" providerId="LiveId" clId="{D004948A-28F6-4C2A-98E3-B11E1532C4FA}" dt="2022-05-17T04:25:04.230" v="3149" actId="1076"/>
          <ac:picMkLst>
            <pc:docMk/>
            <pc:sldMk cId="2564726876" sldId="859"/>
            <ac:picMk id="4" creationId="{78D2FF77-2ED6-254F-10D4-CAD342DEE804}"/>
          </ac:picMkLst>
        </pc:picChg>
        <pc:cxnChg chg="del">
          <ac:chgData name="Nguyen Chi Son" userId="606856d02e9d83ac" providerId="LiveId" clId="{D004948A-28F6-4C2A-98E3-B11E1532C4FA}" dt="2022-05-17T04:13:59.122" v="2263" actId="478"/>
          <ac:cxnSpMkLst>
            <pc:docMk/>
            <pc:sldMk cId="2564726876" sldId="859"/>
            <ac:cxnSpMk id="19" creationId="{B55452E7-C0E1-E761-168C-F8A4DE7B5432}"/>
          </ac:cxnSpMkLst>
        </pc:cxnChg>
        <pc:cxnChg chg="del">
          <ac:chgData name="Nguyen Chi Son" userId="606856d02e9d83ac" providerId="LiveId" clId="{D004948A-28F6-4C2A-98E3-B11E1532C4FA}" dt="2022-05-17T04:13:59.122" v="2263" actId="478"/>
          <ac:cxnSpMkLst>
            <pc:docMk/>
            <pc:sldMk cId="2564726876" sldId="859"/>
            <ac:cxnSpMk id="20" creationId="{A8A88D4A-D01C-E5E1-F0DF-D150492C4735}"/>
          </ac:cxnSpMkLst>
        </pc:cxnChg>
        <pc:cxnChg chg="del">
          <ac:chgData name="Nguyen Chi Son" userId="606856d02e9d83ac" providerId="LiveId" clId="{D004948A-28F6-4C2A-98E3-B11E1532C4FA}" dt="2022-05-17T04:13:59.122" v="2263" actId="478"/>
          <ac:cxnSpMkLst>
            <pc:docMk/>
            <pc:sldMk cId="2564726876" sldId="859"/>
            <ac:cxnSpMk id="21" creationId="{6D9001AE-9F01-111F-80D8-9EF6015B9E07}"/>
          </ac:cxnSpMkLst>
        </pc:cxnChg>
        <pc:cxnChg chg="del">
          <ac:chgData name="Nguyen Chi Son" userId="606856d02e9d83ac" providerId="LiveId" clId="{D004948A-28F6-4C2A-98E3-B11E1532C4FA}" dt="2022-05-17T04:13:59.122" v="2263" actId="478"/>
          <ac:cxnSpMkLst>
            <pc:docMk/>
            <pc:sldMk cId="2564726876" sldId="859"/>
            <ac:cxnSpMk id="22" creationId="{CF399881-8327-0202-2DD2-2C10D9870483}"/>
          </ac:cxnSpMkLst>
        </pc:cxnChg>
        <pc:cxnChg chg="del">
          <ac:chgData name="Nguyen Chi Son" userId="606856d02e9d83ac" providerId="LiveId" clId="{D004948A-28F6-4C2A-98E3-B11E1532C4FA}" dt="2022-05-17T04:13:59.122" v="2263" actId="478"/>
          <ac:cxnSpMkLst>
            <pc:docMk/>
            <pc:sldMk cId="2564726876" sldId="859"/>
            <ac:cxnSpMk id="23" creationId="{F323DF30-4FB7-44F3-64AC-879AE107EB93}"/>
          </ac:cxnSpMkLst>
        </pc:cxnChg>
        <pc:cxnChg chg="del">
          <ac:chgData name="Nguyen Chi Son" userId="606856d02e9d83ac" providerId="LiveId" clId="{D004948A-28F6-4C2A-98E3-B11E1532C4FA}" dt="2022-05-17T04:13:59.122" v="2263" actId="478"/>
          <ac:cxnSpMkLst>
            <pc:docMk/>
            <pc:sldMk cId="2564726876" sldId="859"/>
            <ac:cxnSpMk id="27" creationId="{8FF92587-93DB-6AD8-658B-69C3AA9E360E}"/>
          </ac:cxnSpMkLst>
        </pc:cxnChg>
        <pc:cxnChg chg="del">
          <ac:chgData name="Nguyen Chi Son" userId="606856d02e9d83ac" providerId="LiveId" clId="{D004948A-28F6-4C2A-98E3-B11E1532C4FA}" dt="2022-05-17T04:13:59.122" v="2263" actId="478"/>
          <ac:cxnSpMkLst>
            <pc:docMk/>
            <pc:sldMk cId="2564726876" sldId="859"/>
            <ac:cxnSpMk id="35" creationId="{BCE84180-F970-0112-8DE4-2682B0428FAA}"/>
          </ac:cxnSpMkLst>
        </pc:cxnChg>
        <pc:cxnChg chg="del">
          <ac:chgData name="Nguyen Chi Son" userId="606856d02e9d83ac" providerId="LiveId" clId="{D004948A-28F6-4C2A-98E3-B11E1532C4FA}" dt="2022-05-17T04:13:59.122" v="2263" actId="478"/>
          <ac:cxnSpMkLst>
            <pc:docMk/>
            <pc:sldMk cId="2564726876" sldId="859"/>
            <ac:cxnSpMk id="37" creationId="{2E60CECB-EC63-9401-1153-793B9B46B153}"/>
          </ac:cxnSpMkLst>
        </pc:cxnChg>
        <pc:cxnChg chg="del">
          <ac:chgData name="Nguyen Chi Son" userId="606856d02e9d83ac" providerId="LiveId" clId="{D004948A-28F6-4C2A-98E3-B11E1532C4FA}" dt="2022-05-17T04:13:59.122" v="2263" actId="478"/>
          <ac:cxnSpMkLst>
            <pc:docMk/>
            <pc:sldMk cId="2564726876" sldId="859"/>
            <ac:cxnSpMk id="40" creationId="{4AE47CBD-E572-3E6A-47EB-2161D82E8467}"/>
          </ac:cxnSpMkLst>
        </pc:cxnChg>
        <pc:cxnChg chg="del">
          <ac:chgData name="Nguyen Chi Son" userId="606856d02e9d83ac" providerId="LiveId" clId="{D004948A-28F6-4C2A-98E3-B11E1532C4FA}" dt="2022-05-17T04:13:59.122" v="2263" actId="478"/>
          <ac:cxnSpMkLst>
            <pc:docMk/>
            <pc:sldMk cId="2564726876" sldId="859"/>
            <ac:cxnSpMk id="49" creationId="{D5F4B614-6215-103A-D109-A2B5BE003F9F}"/>
          </ac:cxnSpMkLst>
        </pc:cxnChg>
      </pc:sldChg>
      <pc:sldChg chg="delSp modSp mod delAnim modAnim">
        <pc:chgData name="Nguyen Chi Son" userId="606856d02e9d83ac" providerId="LiveId" clId="{D004948A-28F6-4C2A-98E3-B11E1532C4FA}" dt="2022-05-17T16:13:37.143" v="4089" actId="12788"/>
        <pc:sldMkLst>
          <pc:docMk/>
          <pc:sldMk cId="2522316162" sldId="860"/>
        </pc:sldMkLst>
        <pc:spChg chg="mod">
          <ac:chgData name="Nguyen Chi Son" userId="606856d02e9d83ac" providerId="LiveId" clId="{D004948A-28F6-4C2A-98E3-B11E1532C4FA}" dt="2022-05-17T16:13:37.143" v="4089" actId="12788"/>
          <ac:spMkLst>
            <pc:docMk/>
            <pc:sldMk cId="2522316162" sldId="860"/>
            <ac:spMk id="11" creationId="{0E84CBE1-4AB0-CA68-65C2-AC68692AACAA}"/>
          </ac:spMkLst>
        </pc:spChg>
        <pc:spChg chg="mod">
          <ac:chgData name="Nguyen Chi Son" userId="606856d02e9d83ac" providerId="LiveId" clId="{D004948A-28F6-4C2A-98E3-B11E1532C4FA}" dt="2022-05-17T16:13:26.545" v="4088" actId="14100"/>
          <ac:spMkLst>
            <pc:docMk/>
            <pc:sldMk cId="2522316162" sldId="860"/>
            <ac:spMk id="12" creationId="{5B8A6D26-E571-DC15-930E-F272FC43E0DD}"/>
          </ac:spMkLst>
        </pc:spChg>
        <pc:spChg chg="mod">
          <ac:chgData name="Nguyen Chi Son" userId="606856d02e9d83ac" providerId="LiveId" clId="{D004948A-28F6-4C2A-98E3-B11E1532C4FA}" dt="2022-05-17T16:11:28.845" v="3472" actId="20577"/>
          <ac:spMkLst>
            <pc:docMk/>
            <pc:sldMk cId="2522316162" sldId="860"/>
            <ac:spMk id="19" creationId="{9C339D16-68E4-43C4-A62E-D0146138D23B}"/>
          </ac:spMkLst>
        </pc:spChg>
        <pc:graphicFrameChg chg="del">
          <ac:chgData name="Nguyen Chi Son" userId="606856d02e9d83ac" providerId="LiveId" clId="{D004948A-28F6-4C2A-98E3-B11E1532C4FA}" dt="2022-05-17T16:10:18.051" v="3153" actId="478"/>
          <ac:graphicFrameMkLst>
            <pc:docMk/>
            <pc:sldMk cId="2522316162" sldId="860"/>
            <ac:graphicFrameMk id="17" creationId="{27A4E5E8-9513-3D60-3E0E-A8D2556462CA}"/>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18" creationId="{7708AE41-6C49-1B8E-07BE-679B8CC75BAD}"/>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20" creationId="{020F3519-CA4A-A72A-6AA0-BDCFB95945F6}"/>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37" creationId="{DD7A7BB9-A6B2-7487-826E-2709AADC7388}"/>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38" creationId="{5FD35F41-C0B7-21FE-8B4D-C407972A1889}"/>
          </ac:graphicFrameMkLst>
        </pc:graphicFrameChg>
        <pc:picChg chg="del">
          <ac:chgData name="Nguyen Chi Son" userId="606856d02e9d83ac" providerId="LiveId" clId="{D004948A-28F6-4C2A-98E3-B11E1532C4FA}" dt="2022-05-17T16:10:15.709" v="3152" actId="478"/>
          <ac:picMkLst>
            <pc:docMk/>
            <pc:sldMk cId="2522316162" sldId="860"/>
            <ac:picMk id="4" creationId="{6DDA9FC3-E92F-C359-300C-AE84CEB26A36}"/>
          </ac:picMkLst>
        </pc:picChg>
        <pc:cxnChg chg="del">
          <ac:chgData name="Nguyen Chi Son" userId="606856d02e9d83ac" providerId="LiveId" clId="{D004948A-28F6-4C2A-98E3-B11E1532C4FA}" dt="2022-05-17T16:10:18.051" v="3153" actId="478"/>
          <ac:cxnSpMkLst>
            <pc:docMk/>
            <pc:sldMk cId="2522316162" sldId="860"/>
            <ac:cxnSpMk id="14" creationId="{769DEBE9-3AFD-9782-1A0E-30A70E2AAF3C}"/>
          </ac:cxnSpMkLst>
        </pc:cxnChg>
        <pc:cxnChg chg="del">
          <ac:chgData name="Nguyen Chi Son" userId="606856d02e9d83ac" providerId="LiveId" clId="{D004948A-28F6-4C2A-98E3-B11E1532C4FA}" dt="2022-05-17T16:10:18.051" v="3153" actId="478"/>
          <ac:cxnSpMkLst>
            <pc:docMk/>
            <pc:sldMk cId="2522316162" sldId="860"/>
            <ac:cxnSpMk id="15" creationId="{51D1A4B3-D87E-8DC5-0246-76D7CE58775C}"/>
          </ac:cxnSpMkLst>
        </pc:cxnChg>
        <pc:cxnChg chg="del">
          <ac:chgData name="Nguyen Chi Son" userId="606856d02e9d83ac" providerId="LiveId" clId="{D004948A-28F6-4C2A-98E3-B11E1532C4FA}" dt="2022-05-17T16:10:18.051" v="3153" actId="478"/>
          <ac:cxnSpMkLst>
            <pc:docMk/>
            <pc:sldMk cId="2522316162" sldId="860"/>
            <ac:cxnSpMk id="16" creationId="{6C685B89-BCE9-23CD-EEAD-EF8B171DEFE4}"/>
          </ac:cxnSpMkLst>
        </pc:cxnChg>
        <pc:cxnChg chg="del">
          <ac:chgData name="Nguyen Chi Son" userId="606856d02e9d83ac" providerId="LiveId" clId="{D004948A-28F6-4C2A-98E3-B11E1532C4FA}" dt="2022-05-17T16:10:18.051" v="3153" actId="478"/>
          <ac:cxnSpMkLst>
            <pc:docMk/>
            <pc:sldMk cId="2522316162" sldId="860"/>
            <ac:cxnSpMk id="21" creationId="{5440C945-DB14-AF17-E3B3-ECF8DDCB5151}"/>
          </ac:cxnSpMkLst>
        </pc:cxnChg>
        <pc:cxnChg chg="del">
          <ac:chgData name="Nguyen Chi Son" userId="606856d02e9d83ac" providerId="LiveId" clId="{D004948A-28F6-4C2A-98E3-B11E1532C4FA}" dt="2022-05-17T16:10:18.051" v="3153" actId="478"/>
          <ac:cxnSpMkLst>
            <pc:docMk/>
            <pc:sldMk cId="2522316162" sldId="860"/>
            <ac:cxnSpMk id="23" creationId="{23DB22D1-F5C5-59CE-2C26-BF3A407A7432}"/>
          </ac:cxnSpMkLst>
        </pc:cxnChg>
        <pc:cxnChg chg="del">
          <ac:chgData name="Nguyen Chi Son" userId="606856d02e9d83ac" providerId="LiveId" clId="{D004948A-28F6-4C2A-98E3-B11E1532C4FA}" dt="2022-05-17T16:10:18.051" v="3153" actId="478"/>
          <ac:cxnSpMkLst>
            <pc:docMk/>
            <pc:sldMk cId="2522316162" sldId="860"/>
            <ac:cxnSpMk id="28" creationId="{FA067217-AF63-4569-B6DA-4D242171F05C}"/>
          </ac:cxnSpMkLst>
        </pc:cxnChg>
        <pc:cxnChg chg="del">
          <ac:chgData name="Nguyen Chi Son" userId="606856d02e9d83ac" providerId="LiveId" clId="{D004948A-28F6-4C2A-98E3-B11E1532C4FA}" dt="2022-05-17T16:10:18.051" v="3153" actId="478"/>
          <ac:cxnSpMkLst>
            <pc:docMk/>
            <pc:sldMk cId="2522316162" sldId="860"/>
            <ac:cxnSpMk id="31" creationId="{EB77BD7E-0405-5BE2-B6F6-668D5A0CBF2E}"/>
          </ac:cxnSpMkLst>
        </pc:cxnChg>
      </pc:sldChg>
      <pc:sldChg chg="modSp add mod modAnim">
        <pc:chgData name="Nguyen Chi Son" userId="606856d02e9d83ac" providerId="LiveId" clId="{D004948A-28F6-4C2A-98E3-B11E1532C4FA}" dt="2022-05-17T16:23:50.708" v="6983"/>
        <pc:sldMkLst>
          <pc:docMk/>
          <pc:sldMk cId="2661812338" sldId="861"/>
        </pc:sldMkLst>
        <pc:spChg chg="mod">
          <ac:chgData name="Nguyen Chi Son" userId="606856d02e9d83ac" providerId="LiveId" clId="{D004948A-28F6-4C2A-98E3-B11E1532C4FA}" dt="2022-05-17T16:14:58.638" v="4688" actId="1036"/>
          <ac:spMkLst>
            <pc:docMk/>
            <pc:sldMk cId="2661812338" sldId="861"/>
            <ac:spMk id="11" creationId="{0E84CBE1-4AB0-CA68-65C2-AC68692AACAA}"/>
          </ac:spMkLst>
        </pc:spChg>
        <pc:spChg chg="mod">
          <ac:chgData name="Nguyen Chi Son" userId="606856d02e9d83ac" providerId="LiveId" clId="{D004948A-28F6-4C2A-98E3-B11E1532C4FA}" dt="2022-05-17T16:16:03.061" v="4999" actId="20577"/>
          <ac:spMkLst>
            <pc:docMk/>
            <pc:sldMk cId="2661812338" sldId="861"/>
            <ac:spMk id="12" creationId="{5B8A6D26-E571-DC15-930E-F272FC43E0DD}"/>
          </ac:spMkLst>
        </pc:spChg>
        <pc:spChg chg="mod">
          <ac:chgData name="Nguyen Chi Son" userId="606856d02e9d83ac" providerId="LiveId" clId="{D004948A-28F6-4C2A-98E3-B11E1532C4FA}" dt="2022-05-17T16:15:07.859" v="4709" actId="20577"/>
          <ac:spMkLst>
            <pc:docMk/>
            <pc:sldMk cId="2661812338" sldId="861"/>
            <ac:spMk id="19" creationId="{9C339D16-68E4-43C4-A62E-D0146138D23B}"/>
          </ac:spMkLst>
        </pc:spChg>
      </pc:sldChg>
      <pc:sldChg chg="addSp modSp add mod modAnim">
        <pc:chgData name="Nguyen Chi Son" userId="606856d02e9d83ac" providerId="LiveId" clId="{D004948A-28F6-4C2A-98E3-B11E1532C4FA}" dt="2022-05-17T16:23:56.770" v="6984"/>
        <pc:sldMkLst>
          <pc:docMk/>
          <pc:sldMk cId="4032949450" sldId="862"/>
        </pc:sldMkLst>
        <pc:spChg chg="mod">
          <ac:chgData name="Nguyen Chi Son" userId="606856d02e9d83ac" providerId="LiveId" clId="{D004948A-28F6-4C2A-98E3-B11E1532C4FA}" dt="2022-05-17T16:17:42.085" v="5649" actId="20577"/>
          <ac:spMkLst>
            <pc:docMk/>
            <pc:sldMk cId="4032949450" sldId="862"/>
            <ac:spMk id="12" creationId="{5B8A6D26-E571-DC15-930E-F272FC43E0DD}"/>
          </ac:spMkLst>
        </pc:spChg>
        <pc:spChg chg="mod">
          <ac:chgData name="Nguyen Chi Son" userId="606856d02e9d83ac" providerId="LiveId" clId="{D004948A-28F6-4C2A-98E3-B11E1532C4FA}" dt="2022-05-17T16:18:17.769" v="5666" actId="20577"/>
          <ac:spMkLst>
            <pc:docMk/>
            <pc:sldMk cId="4032949450" sldId="862"/>
            <ac:spMk id="19" creationId="{9C339D16-68E4-43C4-A62E-D0146138D23B}"/>
          </ac:spMkLst>
        </pc:spChg>
        <pc:picChg chg="add mod">
          <ac:chgData name="Nguyen Chi Son" userId="606856d02e9d83ac" providerId="LiveId" clId="{D004948A-28F6-4C2A-98E3-B11E1532C4FA}" dt="2022-05-17T16:18:07.479" v="5650"/>
          <ac:picMkLst>
            <pc:docMk/>
            <pc:sldMk cId="4032949450" sldId="862"/>
            <ac:picMk id="6" creationId="{EA83912F-6DE4-5C8F-E38A-CC072A42509B}"/>
          </ac:picMkLst>
        </pc:picChg>
      </pc:sldChg>
      <pc:sldChg chg="delSp modSp add mod modAnim">
        <pc:chgData name="Nguyen Chi Son" userId="606856d02e9d83ac" providerId="LiveId" clId="{D004948A-28F6-4C2A-98E3-B11E1532C4FA}" dt="2022-05-17T16:20:35.158" v="6312" actId="1035"/>
        <pc:sldMkLst>
          <pc:docMk/>
          <pc:sldMk cId="822007567" sldId="863"/>
        </pc:sldMkLst>
        <pc:spChg chg="mod">
          <ac:chgData name="Nguyen Chi Son" userId="606856d02e9d83ac" providerId="LiveId" clId="{D004948A-28F6-4C2A-98E3-B11E1532C4FA}" dt="2022-05-17T16:20:35.158" v="6312" actId="1035"/>
          <ac:spMkLst>
            <pc:docMk/>
            <pc:sldMk cId="822007567" sldId="863"/>
            <ac:spMk id="11" creationId="{0E84CBE1-4AB0-CA68-65C2-AC68692AACAA}"/>
          </ac:spMkLst>
        </pc:spChg>
        <pc:spChg chg="mod">
          <ac:chgData name="Nguyen Chi Son" userId="606856d02e9d83ac" providerId="LiveId" clId="{D004948A-28F6-4C2A-98E3-B11E1532C4FA}" dt="2022-05-17T16:20:35.158" v="6312" actId="1035"/>
          <ac:spMkLst>
            <pc:docMk/>
            <pc:sldMk cId="822007567" sldId="863"/>
            <ac:spMk id="12" creationId="{5B8A6D26-E571-DC15-930E-F272FC43E0DD}"/>
          </ac:spMkLst>
        </pc:spChg>
        <pc:spChg chg="mod">
          <ac:chgData name="Nguyen Chi Son" userId="606856d02e9d83ac" providerId="LiveId" clId="{D004948A-28F6-4C2A-98E3-B11E1532C4FA}" dt="2022-05-17T16:19:04.944" v="5954" actId="20577"/>
          <ac:spMkLst>
            <pc:docMk/>
            <pc:sldMk cId="822007567" sldId="863"/>
            <ac:spMk id="19" creationId="{9C339D16-68E4-43C4-A62E-D0146138D23B}"/>
          </ac:spMkLst>
        </pc:spChg>
        <pc:picChg chg="del">
          <ac:chgData name="Nguyen Chi Son" userId="606856d02e9d83ac" providerId="LiveId" clId="{D004948A-28F6-4C2A-98E3-B11E1532C4FA}" dt="2022-05-17T16:18:29.840" v="5668" actId="478"/>
          <ac:picMkLst>
            <pc:docMk/>
            <pc:sldMk cId="822007567" sldId="863"/>
            <ac:picMk id="6" creationId="{EA83912F-6DE4-5C8F-E38A-CC072A42509B}"/>
          </ac:picMkLst>
        </pc:picChg>
      </pc:sldChg>
      <pc:sldChg chg="addSp modSp add mod modAnim">
        <pc:chgData name="Nguyen Chi Son" userId="606856d02e9d83ac" providerId="LiveId" clId="{D004948A-28F6-4C2A-98E3-B11E1532C4FA}" dt="2022-05-17T16:24:01.970" v="6985"/>
        <pc:sldMkLst>
          <pc:docMk/>
          <pc:sldMk cId="4073695413" sldId="864"/>
        </pc:sldMkLst>
        <pc:spChg chg="mod">
          <ac:chgData name="Nguyen Chi Son" userId="606856d02e9d83ac" providerId="LiveId" clId="{D004948A-28F6-4C2A-98E3-B11E1532C4FA}" dt="2022-05-17T16:23:09.064" v="6978" actId="1035"/>
          <ac:spMkLst>
            <pc:docMk/>
            <pc:sldMk cId="4073695413" sldId="864"/>
            <ac:spMk id="11" creationId="{0E84CBE1-4AB0-CA68-65C2-AC68692AACAA}"/>
          </ac:spMkLst>
        </pc:spChg>
        <pc:spChg chg="mod">
          <ac:chgData name="Nguyen Chi Son" userId="606856d02e9d83ac" providerId="LiveId" clId="{D004948A-28F6-4C2A-98E3-B11E1532C4FA}" dt="2022-05-17T16:23:09.064" v="6978" actId="1035"/>
          <ac:spMkLst>
            <pc:docMk/>
            <pc:sldMk cId="4073695413" sldId="864"/>
            <ac:spMk id="12" creationId="{5B8A6D26-E571-DC15-930E-F272FC43E0DD}"/>
          </ac:spMkLst>
        </pc:spChg>
        <pc:spChg chg="mod">
          <ac:chgData name="Nguyen Chi Son" userId="606856d02e9d83ac" providerId="LiveId" clId="{D004948A-28F6-4C2A-98E3-B11E1532C4FA}" dt="2022-05-17T16:22:18.193" v="6693" actId="20577"/>
          <ac:spMkLst>
            <pc:docMk/>
            <pc:sldMk cId="4073695413" sldId="864"/>
            <ac:spMk id="19" creationId="{9C339D16-68E4-43C4-A62E-D0146138D23B}"/>
          </ac:spMkLst>
        </pc:spChg>
        <pc:picChg chg="add mod">
          <ac:chgData name="Nguyen Chi Son" userId="606856d02e9d83ac" providerId="LiveId" clId="{D004948A-28F6-4C2A-98E3-B11E1532C4FA}" dt="2022-05-17T16:22:13.092" v="6680" actId="1076"/>
          <ac:picMkLst>
            <pc:docMk/>
            <pc:sldMk cId="4073695413" sldId="864"/>
            <ac:picMk id="3" creationId="{85E57C96-571D-2B7A-09AB-1473295D2C47}"/>
          </ac:picMkLst>
        </pc:picChg>
      </pc:sldChg>
    </pc:docChg>
  </pc:docChgLst>
  <pc:docChgLst>
    <pc:chgData name="Nguyen Chi Son" userId="606856d02e9d83ac" providerId="LiveId" clId="{8AB6E6D9-5431-4D09-9DA2-2B797A7584F7}"/>
    <pc:docChg chg="undo custSel addSld delSld modSld">
      <pc:chgData name="Nguyen Chi Son" userId="606856d02e9d83ac" providerId="LiveId" clId="{8AB6E6D9-5431-4D09-9DA2-2B797A7584F7}" dt="2021-12-22T12:18:34.698" v="2051" actId="113"/>
      <pc:docMkLst>
        <pc:docMk/>
      </pc:docMkLst>
      <pc:sldChg chg="modSp mod">
        <pc:chgData name="Nguyen Chi Son" userId="606856d02e9d83ac" providerId="LiveId" clId="{8AB6E6D9-5431-4D09-9DA2-2B797A7584F7}" dt="2021-12-22T12:18:34.698" v="2051" actId="113"/>
        <pc:sldMkLst>
          <pc:docMk/>
          <pc:sldMk cId="2922349590" sldId="256"/>
        </pc:sldMkLst>
        <pc:spChg chg="mod">
          <ac:chgData name="Nguyen Chi Son" userId="606856d02e9d83ac" providerId="LiveId" clId="{8AB6E6D9-5431-4D09-9DA2-2B797A7584F7}" dt="2021-12-22T12:18:34.698" v="2051" actId="113"/>
          <ac:spMkLst>
            <pc:docMk/>
            <pc:sldMk cId="2922349590" sldId="256"/>
            <ac:spMk id="5" creationId="{3A9CE0EE-E8A7-485D-B7B9-01588BB75C9D}"/>
          </ac:spMkLst>
        </pc:spChg>
        <pc:spChg chg="mod">
          <ac:chgData name="Nguyen Chi Son" userId="606856d02e9d83ac" providerId="LiveId" clId="{8AB6E6D9-5431-4D09-9DA2-2B797A7584F7}" dt="2021-12-22T12:17:48.012" v="2037" actId="12788"/>
          <ac:spMkLst>
            <pc:docMk/>
            <pc:sldMk cId="2922349590" sldId="256"/>
            <ac:spMk id="136" creationId="{C574B640-0199-463F-87CA-8E3956B46E10}"/>
          </ac:spMkLst>
        </pc:spChg>
      </pc:sldChg>
      <pc:sldChg chg="modSp mod">
        <pc:chgData name="Nguyen Chi Son" userId="606856d02e9d83ac" providerId="LiveId" clId="{8AB6E6D9-5431-4D09-9DA2-2B797A7584F7}" dt="2021-11-02T15:58:08.740" v="1167" actId="20577"/>
        <pc:sldMkLst>
          <pc:docMk/>
          <pc:sldMk cId="3319126272" sldId="622"/>
        </pc:sldMkLst>
        <pc:spChg chg="mod">
          <ac:chgData name="Nguyen Chi Son" userId="606856d02e9d83ac" providerId="LiveId" clId="{8AB6E6D9-5431-4D09-9DA2-2B797A7584F7}" dt="2021-11-02T15:58:08.740" v="1167" actId="20577"/>
          <ac:spMkLst>
            <pc:docMk/>
            <pc:sldMk cId="3319126272" sldId="622"/>
            <ac:spMk id="2" creationId="{DAF08EC2-5D0D-48D9-855C-A59C0E5ED55B}"/>
          </ac:spMkLst>
        </pc:spChg>
      </pc:sldChg>
      <pc:sldChg chg="modSp mod">
        <pc:chgData name="Nguyen Chi Son" userId="606856d02e9d83ac" providerId="LiveId" clId="{8AB6E6D9-5431-4D09-9DA2-2B797A7584F7}" dt="2021-11-02T15:46:00.145" v="36" actId="20577"/>
        <pc:sldMkLst>
          <pc:docMk/>
          <pc:sldMk cId="1033004166" sldId="675"/>
        </pc:sldMkLst>
        <pc:spChg chg="mod">
          <ac:chgData name="Nguyen Chi Son" userId="606856d02e9d83ac" providerId="LiveId" clId="{8AB6E6D9-5431-4D09-9DA2-2B797A7584F7}" dt="2021-11-02T15:46:00.145" v="36" actId="20577"/>
          <ac:spMkLst>
            <pc:docMk/>
            <pc:sldMk cId="1033004166" sldId="675"/>
            <ac:spMk id="2" creationId="{DAF08EC2-5D0D-48D9-855C-A59C0E5ED55B}"/>
          </ac:spMkLst>
        </pc:spChg>
      </pc:sldChg>
      <pc:sldChg chg="addSp delSp modSp mod">
        <pc:chgData name="Nguyen Chi Son" userId="606856d02e9d83ac" providerId="LiveId" clId="{8AB6E6D9-5431-4D09-9DA2-2B797A7584F7}" dt="2021-11-02T15:59:10.452" v="1179" actId="1076"/>
        <pc:sldMkLst>
          <pc:docMk/>
          <pc:sldMk cId="470225863" sldId="691"/>
        </pc:sldMkLst>
        <pc:spChg chg="mod">
          <ac:chgData name="Nguyen Chi Son" userId="606856d02e9d83ac" providerId="LiveId" clId="{8AB6E6D9-5431-4D09-9DA2-2B797A7584F7}" dt="2021-11-02T15:49:55.694" v="300" actId="20577"/>
          <ac:spMkLst>
            <pc:docMk/>
            <pc:sldMk cId="470225863" sldId="691"/>
            <ac:spMk id="2" creationId="{BA8A6260-CA4B-46A9-A06E-C71EE59E6992}"/>
          </ac:spMkLst>
        </pc:spChg>
        <pc:spChg chg="add del mod">
          <ac:chgData name="Nguyen Chi Son" userId="606856d02e9d83ac" providerId="LiveId" clId="{8AB6E6D9-5431-4D09-9DA2-2B797A7584F7}" dt="2021-11-02T15:55:05.085" v="719" actId="478"/>
          <ac:spMkLst>
            <pc:docMk/>
            <pc:sldMk cId="470225863" sldId="691"/>
            <ac:spMk id="7" creationId="{D64EDC84-9FE6-4D5C-9DC9-74804DBC438C}"/>
          </ac:spMkLst>
        </pc:spChg>
        <pc:spChg chg="add mod">
          <ac:chgData name="Nguyen Chi Son" userId="606856d02e9d83ac" providerId="LiveId" clId="{8AB6E6D9-5431-4D09-9DA2-2B797A7584F7}" dt="2021-11-02T15:55:17.898" v="723" actId="1076"/>
          <ac:spMkLst>
            <pc:docMk/>
            <pc:sldMk cId="470225863" sldId="691"/>
            <ac:spMk id="8" creationId="{3CBECDDA-DD7D-40DE-BAEC-AE6A41C5FC24}"/>
          </ac:spMkLst>
        </pc:spChg>
        <pc:picChg chg="del">
          <ac:chgData name="Nguyen Chi Son" userId="606856d02e9d83ac" providerId="LiveId" clId="{8AB6E6D9-5431-4D09-9DA2-2B797A7584F7}" dt="2021-11-02T15:46:02.670" v="37" actId="478"/>
          <ac:picMkLst>
            <pc:docMk/>
            <pc:sldMk cId="470225863" sldId="691"/>
            <ac:picMk id="4" creationId="{AB9335FC-1B1C-4C63-9E9A-B62142D2F866}"/>
          </ac:picMkLst>
        </pc:picChg>
        <pc:picChg chg="add del mod">
          <ac:chgData name="Nguyen Chi Son" userId="606856d02e9d83ac" providerId="LiveId" clId="{8AB6E6D9-5431-4D09-9DA2-2B797A7584F7}" dt="2021-11-02T15:54:37.215" v="708" actId="478"/>
          <ac:picMkLst>
            <pc:docMk/>
            <pc:sldMk cId="470225863" sldId="691"/>
            <ac:picMk id="5" creationId="{BDBDF9C5-3EA0-4184-AC22-E6909AEFB8E3}"/>
          </ac:picMkLst>
        </pc:picChg>
        <pc:picChg chg="add mod">
          <ac:chgData name="Nguyen Chi Son" userId="606856d02e9d83ac" providerId="LiveId" clId="{8AB6E6D9-5431-4D09-9DA2-2B797A7584F7}" dt="2021-11-02T15:59:10.452" v="1179" actId="1076"/>
          <ac:picMkLst>
            <pc:docMk/>
            <pc:sldMk cId="470225863" sldId="691"/>
            <ac:picMk id="6" creationId="{E60DAABF-DA31-4B77-AA30-EA46129E4E17}"/>
          </ac:picMkLst>
        </pc:picChg>
        <pc:picChg chg="add mod">
          <ac:chgData name="Nguyen Chi Son" userId="606856d02e9d83ac" providerId="LiveId" clId="{8AB6E6D9-5431-4D09-9DA2-2B797A7584F7}" dt="2021-11-02T15:59:08.184" v="1178" actId="1076"/>
          <ac:picMkLst>
            <pc:docMk/>
            <pc:sldMk cId="470225863" sldId="691"/>
            <ac:picMk id="10" creationId="{C4EB751C-FC18-4000-837F-174F47DB714B}"/>
          </ac:picMkLst>
        </pc:picChg>
        <pc:picChg chg="add del mod">
          <ac:chgData name="Nguyen Chi Son" userId="606856d02e9d83ac" providerId="LiveId" clId="{8AB6E6D9-5431-4D09-9DA2-2B797A7584F7}" dt="2021-11-02T15:58:58.917" v="1176" actId="478"/>
          <ac:picMkLst>
            <pc:docMk/>
            <pc:sldMk cId="470225863" sldId="691"/>
            <ac:picMk id="1026" creationId="{5E95A664-17B0-47CD-A870-63D38437C256}"/>
          </ac:picMkLst>
        </pc:picChg>
      </pc:sldChg>
      <pc:sldChg chg="addSp delSp modSp mod delAnim modAnim">
        <pc:chgData name="Nguyen Chi Son" userId="606856d02e9d83ac" providerId="LiveId" clId="{8AB6E6D9-5431-4D09-9DA2-2B797A7584F7}" dt="2021-11-02T16:09:46.456" v="2031"/>
        <pc:sldMkLst>
          <pc:docMk/>
          <pc:sldMk cId="3964383563" sldId="722"/>
        </pc:sldMkLst>
        <pc:spChg chg="mod">
          <ac:chgData name="Nguyen Chi Son" userId="606856d02e9d83ac" providerId="LiveId" clId="{8AB6E6D9-5431-4D09-9DA2-2B797A7584F7}" dt="2021-11-02T15:57:55.331" v="1121" actId="20577"/>
          <ac:spMkLst>
            <pc:docMk/>
            <pc:sldMk cId="3964383563" sldId="722"/>
            <ac:spMk id="14" creationId="{A530074C-9975-4D4F-AC15-005B11433C74}"/>
          </ac:spMkLst>
        </pc:spChg>
        <pc:spChg chg="mod">
          <ac:chgData name="Nguyen Chi Son" userId="606856d02e9d83ac" providerId="LiveId" clId="{8AB6E6D9-5431-4D09-9DA2-2B797A7584F7}" dt="2021-11-02T15:57:07.510" v="997" actId="1036"/>
          <ac:spMkLst>
            <pc:docMk/>
            <pc:sldMk cId="3964383563" sldId="722"/>
            <ac:spMk id="15" creationId="{EC5263CE-BE2F-44C4-BD89-2666D2873C33}"/>
          </ac:spMkLst>
        </pc:spChg>
        <pc:spChg chg="mod">
          <ac:chgData name="Nguyen Chi Son" userId="606856d02e9d83ac" providerId="LiveId" clId="{8AB6E6D9-5431-4D09-9DA2-2B797A7584F7}" dt="2021-11-02T15:56:56.314" v="962" actId="20577"/>
          <ac:spMkLst>
            <pc:docMk/>
            <pc:sldMk cId="3964383563" sldId="722"/>
            <ac:spMk id="19" creationId="{9C339D16-68E4-43C4-A62E-D0146138D23B}"/>
          </ac:spMkLst>
        </pc:spChg>
        <pc:picChg chg="add mod">
          <ac:chgData name="Nguyen Chi Son" userId="606856d02e9d83ac" providerId="LiveId" clId="{8AB6E6D9-5431-4D09-9DA2-2B797A7584F7}" dt="2021-11-02T15:57:01.956" v="964" actId="1076"/>
          <ac:picMkLst>
            <pc:docMk/>
            <pc:sldMk cId="3964383563" sldId="722"/>
            <ac:picMk id="7" creationId="{527DD534-EEF8-4ED1-A171-951E7AB10652}"/>
          </ac:picMkLst>
        </pc:picChg>
        <pc:picChg chg="del">
          <ac:chgData name="Nguyen Chi Son" userId="606856d02e9d83ac" providerId="LiveId" clId="{8AB6E6D9-5431-4D09-9DA2-2B797A7584F7}" dt="2021-11-02T15:56:33.446" v="724" actId="478"/>
          <ac:picMkLst>
            <pc:docMk/>
            <pc:sldMk cId="3964383563" sldId="722"/>
            <ac:picMk id="20" creationId="{BD7EDD25-CFB1-4CFD-8903-2DC144EE421E}"/>
          </ac:picMkLst>
        </pc:picChg>
      </pc:sldChg>
      <pc:sldChg chg="del">
        <pc:chgData name="Nguyen Chi Son" userId="606856d02e9d83ac" providerId="LiveId" clId="{8AB6E6D9-5431-4D09-9DA2-2B797A7584F7}" dt="2021-11-02T15:58:12.420" v="1168" actId="47"/>
        <pc:sldMkLst>
          <pc:docMk/>
          <pc:sldMk cId="2023091208" sldId="733"/>
        </pc:sldMkLst>
      </pc:sldChg>
      <pc:sldChg chg="del">
        <pc:chgData name="Nguyen Chi Son" userId="606856d02e9d83ac" providerId="LiveId" clId="{8AB6E6D9-5431-4D09-9DA2-2B797A7584F7}" dt="2021-11-02T15:58:12.420" v="1168" actId="47"/>
        <pc:sldMkLst>
          <pc:docMk/>
          <pc:sldMk cId="833426542" sldId="734"/>
        </pc:sldMkLst>
      </pc:sldChg>
      <pc:sldChg chg="del">
        <pc:chgData name="Nguyen Chi Son" userId="606856d02e9d83ac" providerId="LiveId" clId="{8AB6E6D9-5431-4D09-9DA2-2B797A7584F7}" dt="2021-11-02T15:58:12.420" v="1168" actId="47"/>
        <pc:sldMkLst>
          <pc:docMk/>
          <pc:sldMk cId="2327565518" sldId="736"/>
        </pc:sldMkLst>
      </pc:sldChg>
      <pc:sldChg chg="del">
        <pc:chgData name="Nguyen Chi Son" userId="606856d02e9d83ac" providerId="LiveId" clId="{8AB6E6D9-5431-4D09-9DA2-2B797A7584F7}" dt="2021-11-02T15:58:12.420" v="1168" actId="47"/>
        <pc:sldMkLst>
          <pc:docMk/>
          <pc:sldMk cId="2436188455" sldId="737"/>
        </pc:sldMkLst>
      </pc:sldChg>
      <pc:sldChg chg="del">
        <pc:chgData name="Nguyen Chi Son" userId="606856d02e9d83ac" providerId="LiveId" clId="{8AB6E6D9-5431-4D09-9DA2-2B797A7584F7}" dt="2021-11-02T15:58:12.420" v="1168" actId="47"/>
        <pc:sldMkLst>
          <pc:docMk/>
          <pc:sldMk cId="4158414224" sldId="738"/>
        </pc:sldMkLst>
      </pc:sldChg>
      <pc:sldChg chg="del">
        <pc:chgData name="Nguyen Chi Son" userId="606856d02e9d83ac" providerId="LiveId" clId="{8AB6E6D9-5431-4D09-9DA2-2B797A7584F7}" dt="2021-11-02T15:58:02.466" v="1122" actId="47"/>
        <pc:sldMkLst>
          <pc:docMk/>
          <pc:sldMk cId="4013739178" sldId="742"/>
        </pc:sldMkLst>
      </pc:sldChg>
      <pc:sldChg chg="del">
        <pc:chgData name="Nguyen Chi Son" userId="606856d02e9d83ac" providerId="LiveId" clId="{8AB6E6D9-5431-4D09-9DA2-2B797A7584F7}" dt="2021-11-02T16:09:35.896" v="2027" actId="47"/>
        <pc:sldMkLst>
          <pc:docMk/>
          <pc:sldMk cId="819712432" sldId="743"/>
        </pc:sldMkLst>
      </pc:sldChg>
      <pc:sldChg chg="del">
        <pc:chgData name="Nguyen Chi Son" userId="606856d02e9d83ac" providerId="LiveId" clId="{8AB6E6D9-5431-4D09-9DA2-2B797A7584F7}" dt="2021-11-02T16:09:35.896" v="2027" actId="47"/>
        <pc:sldMkLst>
          <pc:docMk/>
          <pc:sldMk cId="3726639508" sldId="744"/>
        </pc:sldMkLst>
      </pc:sldChg>
      <pc:sldChg chg="del">
        <pc:chgData name="Nguyen Chi Son" userId="606856d02e9d83ac" providerId="LiveId" clId="{8AB6E6D9-5431-4D09-9DA2-2B797A7584F7}" dt="2021-11-02T16:09:35.896" v="2027" actId="47"/>
        <pc:sldMkLst>
          <pc:docMk/>
          <pc:sldMk cId="999547460" sldId="745"/>
        </pc:sldMkLst>
      </pc:sldChg>
      <pc:sldChg chg="addSp delSp modSp mod delAnim modAnim">
        <pc:chgData name="Nguyen Chi Son" userId="606856d02e9d83ac" providerId="LiveId" clId="{8AB6E6D9-5431-4D09-9DA2-2B797A7584F7}" dt="2021-11-02T16:09:54.677" v="2035"/>
        <pc:sldMkLst>
          <pc:docMk/>
          <pc:sldMk cId="51380808" sldId="746"/>
        </pc:sldMkLst>
        <pc:spChg chg="mod">
          <ac:chgData name="Nguyen Chi Son" userId="606856d02e9d83ac" providerId="LiveId" clId="{8AB6E6D9-5431-4D09-9DA2-2B797A7584F7}" dt="2021-11-02T16:09:18.003" v="2024" actId="1036"/>
          <ac:spMkLst>
            <pc:docMk/>
            <pc:sldMk cId="51380808" sldId="746"/>
            <ac:spMk id="14" creationId="{A530074C-9975-4D4F-AC15-005B11433C74}"/>
          </ac:spMkLst>
        </pc:spChg>
        <pc:spChg chg="mod">
          <ac:chgData name="Nguyen Chi Son" userId="606856d02e9d83ac" providerId="LiveId" clId="{8AB6E6D9-5431-4D09-9DA2-2B797A7584F7}" dt="2021-11-02T16:09:18.003" v="2024" actId="1036"/>
          <ac:spMkLst>
            <pc:docMk/>
            <pc:sldMk cId="51380808" sldId="746"/>
            <ac:spMk id="15" creationId="{EC5263CE-BE2F-44C4-BD89-2666D2873C33}"/>
          </ac:spMkLst>
        </pc:spChg>
        <pc:spChg chg="mod">
          <ac:chgData name="Nguyen Chi Son" userId="606856d02e9d83ac" providerId="LiveId" clId="{8AB6E6D9-5431-4D09-9DA2-2B797A7584F7}" dt="2021-11-02T16:03:43.977" v="2000" actId="20577"/>
          <ac:spMkLst>
            <pc:docMk/>
            <pc:sldMk cId="51380808" sldId="746"/>
            <ac:spMk id="19" creationId="{9C339D16-68E4-43C4-A62E-D0146138D23B}"/>
          </ac:spMkLst>
        </pc:spChg>
        <pc:picChg chg="del">
          <ac:chgData name="Nguyen Chi Son" userId="606856d02e9d83ac" providerId="LiveId" clId="{8AB6E6D9-5431-4D09-9DA2-2B797A7584F7}" dt="2021-11-02T16:03:26.932" v="1838" actId="478"/>
          <ac:picMkLst>
            <pc:docMk/>
            <pc:sldMk cId="51380808" sldId="746"/>
            <ac:picMk id="3" creationId="{4E8417A6-57E1-4AE1-ABEE-52BDC8FB7438}"/>
          </ac:picMkLst>
        </pc:picChg>
        <pc:picChg chg="add del mod">
          <ac:chgData name="Nguyen Chi Son" userId="606856d02e9d83ac" providerId="LiveId" clId="{8AB6E6D9-5431-4D09-9DA2-2B797A7584F7}" dt="2021-11-02T16:07:37.041" v="2011" actId="478"/>
          <ac:picMkLst>
            <pc:docMk/>
            <pc:sldMk cId="51380808" sldId="746"/>
            <ac:picMk id="4" creationId="{6C449517-15AF-4886-964A-18B879B45B93}"/>
          </ac:picMkLst>
        </pc:picChg>
        <pc:picChg chg="add mod">
          <ac:chgData name="Nguyen Chi Son" userId="606856d02e9d83ac" providerId="LiveId" clId="{8AB6E6D9-5431-4D09-9DA2-2B797A7584F7}" dt="2021-11-02T16:09:23.379" v="2026" actId="1076"/>
          <ac:picMkLst>
            <pc:docMk/>
            <pc:sldMk cId="51380808" sldId="746"/>
            <ac:picMk id="6" creationId="{7DDA131E-2B5B-441F-B67C-542259DFC298}"/>
          </ac:picMkLst>
        </pc:picChg>
      </pc:sldChg>
      <pc:sldChg chg="addSp delSp modSp add mod">
        <pc:chgData name="Nguyen Chi Son" userId="606856d02e9d83ac" providerId="LiveId" clId="{8AB6E6D9-5431-4D09-9DA2-2B797A7584F7}" dt="2021-11-02T16:03:19.746" v="1837" actId="1076"/>
        <pc:sldMkLst>
          <pc:docMk/>
          <pc:sldMk cId="3267194069" sldId="747"/>
        </pc:sldMkLst>
        <pc:spChg chg="mod">
          <ac:chgData name="Nguyen Chi Son" userId="606856d02e9d83ac" providerId="LiveId" clId="{8AB6E6D9-5431-4D09-9DA2-2B797A7584F7}" dt="2021-11-02T16:01:50.592" v="1526" actId="20577"/>
          <ac:spMkLst>
            <pc:docMk/>
            <pc:sldMk cId="3267194069" sldId="747"/>
            <ac:spMk id="2" creationId="{BA8A6260-CA4B-46A9-A06E-C71EE59E6992}"/>
          </ac:spMkLst>
        </pc:spChg>
        <pc:spChg chg="mod">
          <ac:chgData name="Nguyen Chi Son" userId="606856d02e9d83ac" providerId="LiveId" clId="{8AB6E6D9-5431-4D09-9DA2-2B797A7584F7}" dt="2021-11-02T16:03:19.746" v="1837" actId="1076"/>
          <ac:spMkLst>
            <pc:docMk/>
            <pc:sldMk cId="3267194069" sldId="747"/>
            <ac:spMk id="8" creationId="{3CBECDDA-DD7D-40DE-BAEC-AE6A41C5FC24}"/>
          </ac:spMkLst>
        </pc:spChg>
        <pc:picChg chg="add del mod modCrop">
          <ac:chgData name="Nguyen Chi Son" userId="606856d02e9d83ac" providerId="LiveId" clId="{8AB6E6D9-5431-4D09-9DA2-2B797A7584F7}" dt="2021-11-02T16:02:51.858" v="1826" actId="478"/>
          <ac:picMkLst>
            <pc:docMk/>
            <pc:sldMk cId="3267194069" sldId="747"/>
            <ac:picMk id="4" creationId="{F5D12DAC-9241-4E6B-92A5-EDD18889AD25}"/>
          </ac:picMkLst>
        </pc:picChg>
        <pc:picChg chg="del">
          <ac:chgData name="Nguyen Chi Son" userId="606856d02e9d83ac" providerId="LiveId" clId="{8AB6E6D9-5431-4D09-9DA2-2B797A7584F7}" dt="2021-11-02T15:58:16.624" v="1170" actId="478"/>
          <ac:picMkLst>
            <pc:docMk/>
            <pc:sldMk cId="3267194069" sldId="747"/>
            <ac:picMk id="6" creationId="{E60DAABF-DA31-4B77-AA30-EA46129E4E17}"/>
          </ac:picMkLst>
        </pc:picChg>
        <pc:picChg chg="add mod">
          <ac:chgData name="Nguyen Chi Son" userId="606856d02e9d83ac" providerId="LiveId" clId="{8AB6E6D9-5431-4D09-9DA2-2B797A7584F7}" dt="2021-11-02T16:03:10.237" v="1832" actId="1076"/>
          <ac:picMkLst>
            <pc:docMk/>
            <pc:sldMk cId="3267194069" sldId="747"/>
            <ac:picMk id="9" creationId="{C38C869F-BFDF-46BB-97AF-76F256B3894B}"/>
          </ac:picMkLst>
        </pc:picChg>
        <pc:picChg chg="del">
          <ac:chgData name="Nguyen Chi Son" userId="606856d02e9d83ac" providerId="LiveId" clId="{8AB6E6D9-5431-4D09-9DA2-2B797A7584F7}" dt="2021-11-02T15:58:17.094" v="1171" actId="478"/>
          <ac:picMkLst>
            <pc:docMk/>
            <pc:sldMk cId="3267194069" sldId="747"/>
            <ac:picMk id="1026" creationId="{5E95A664-17B0-47CD-A870-63D38437C256}"/>
          </ac:picMkLst>
        </pc:picChg>
      </pc:sldChg>
    </pc:docChg>
  </pc:docChgLst>
  <pc:docChgLst>
    <pc:chgData name="Nguyen Chi Son" userId="606856d02e9d83ac" providerId="LiveId" clId="{D5C34601-C6BA-4D13-9138-956295C7741D}"/>
    <pc:docChg chg="custSel addSld delSld modSld">
      <pc:chgData name="Nguyen Chi Son" userId="606856d02e9d83ac" providerId="LiveId" clId="{D5C34601-C6BA-4D13-9138-956295C7741D}" dt="2021-09-06T14:51:20.711" v="2113" actId="1035"/>
      <pc:docMkLst>
        <pc:docMk/>
      </pc:docMkLst>
      <pc:sldChg chg="modSp mod">
        <pc:chgData name="Nguyen Chi Son" userId="606856d02e9d83ac" providerId="LiveId" clId="{D5C34601-C6BA-4D13-9138-956295C7741D}" dt="2021-09-06T13:52:31.549" v="50" actId="20577"/>
        <pc:sldMkLst>
          <pc:docMk/>
          <pc:sldMk cId="2922349590" sldId="256"/>
        </pc:sldMkLst>
        <pc:spChg chg="mod">
          <ac:chgData name="Nguyen Chi Son" userId="606856d02e9d83ac" providerId="LiveId" clId="{D5C34601-C6BA-4D13-9138-956295C7741D}" dt="2021-09-06T13:52:31.549" v="50" actId="20577"/>
          <ac:spMkLst>
            <pc:docMk/>
            <pc:sldMk cId="2922349590" sldId="256"/>
            <ac:spMk id="136" creationId="{C574B640-0199-463F-87CA-8E3956B46E10}"/>
          </ac:spMkLst>
        </pc:spChg>
      </pc:sldChg>
      <pc:sldChg chg="modSp mod">
        <pc:chgData name="Nguyen Chi Son" userId="606856d02e9d83ac" providerId="LiveId" clId="{D5C34601-C6BA-4D13-9138-956295C7741D}" dt="2021-09-06T14:23:33.284" v="119" actId="20577"/>
        <pc:sldMkLst>
          <pc:docMk/>
          <pc:sldMk cId="2812505328" sldId="362"/>
        </pc:sldMkLst>
        <pc:spChg chg="mod">
          <ac:chgData name="Nguyen Chi Son" userId="606856d02e9d83ac" providerId="LiveId" clId="{D5C34601-C6BA-4D13-9138-956295C7741D}" dt="2021-09-06T14:23:33.284" v="119" actId="20577"/>
          <ac:spMkLst>
            <pc:docMk/>
            <pc:sldMk cId="2812505328" sldId="362"/>
            <ac:spMk id="2" creationId="{DAF08EC2-5D0D-48D9-855C-A59C0E5ED55B}"/>
          </ac:spMkLst>
        </pc:spChg>
      </pc:sldChg>
      <pc:sldChg chg="del">
        <pc:chgData name="Nguyen Chi Son" userId="606856d02e9d83ac" providerId="LiveId" clId="{D5C34601-C6BA-4D13-9138-956295C7741D}" dt="2021-09-06T14:37:50.332" v="511" actId="47"/>
        <pc:sldMkLst>
          <pc:docMk/>
          <pc:sldMk cId="3904192345" sldId="502"/>
        </pc:sldMkLst>
      </pc:sldChg>
      <pc:sldChg chg="modSp mod">
        <pc:chgData name="Nguyen Chi Son" userId="606856d02e9d83ac" providerId="LiveId" clId="{D5C34601-C6BA-4D13-9138-956295C7741D}" dt="2021-09-06T14:37:52.649" v="513" actId="20577"/>
        <pc:sldMkLst>
          <pc:docMk/>
          <pc:sldMk cId="402592958" sldId="540"/>
        </pc:sldMkLst>
        <pc:spChg chg="mod">
          <ac:chgData name="Nguyen Chi Son" userId="606856d02e9d83ac" providerId="LiveId" clId="{D5C34601-C6BA-4D13-9138-956295C7741D}" dt="2021-09-06T14:37:52.649" v="513" actId="20577"/>
          <ac:spMkLst>
            <pc:docMk/>
            <pc:sldMk cId="402592958" sldId="540"/>
            <ac:spMk id="3" creationId="{8CD51C9F-FCB0-4185-93E6-835FC05E1B10}"/>
          </ac:spMkLst>
        </pc:spChg>
      </pc:sldChg>
      <pc:sldChg chg="addSp delSp modSp mod">
        <pc:chgData name="Nguyen Chi Son" userId="606856d02e9d83ac" providerId="LiveId" clId="{D5C34601-C6BA-4D13-9138-956295C7741D}" dt="2021-09-06T14:29:45.509" v="363" actId="1076"/>
        <pc:sldMkLst>
          <pc:docMk/>
          <pc:sldMk cId="3298182474" sldId="547"/>
        </pc:sldMkLst>
        <pc:spChg chg="mod">
          <ac:chgData name="Nguyen Chi Son" userId="606856d02e9d83ac" providerId="LiveId" clId="{D5C34601-C6BA-4D13-9138-956295C7741D}" dt="2021-09-06T14:28:51.331" v="246" actId="20577"/>
          <ac:spMkLst>
            <pc:docMk/>
            <pc:sldMk cId="3298182474" sldId="547"/>
            <ac:spMk id="2" creationId="{BA8A6260-CA4B-46A9-A06E-C71EE59E6992}"/>
          </ac:spMkLst>
        </pc:spChg>
        <pc:spChg chg="del">
          <ac:chgData name="Nguyen Chi Son" userId="606856d02e9d83ac" providerId="LiveId" clId="{D5C34601-C6BA-4D13-9138-956295C7741D}" dt="2021-09-06T14:27:44.719" v="126" actId="478"/>
          <ac:spMkLst>
            <pc:docMk/>
            <pc:sldMk cId="3298182474" sldId="547"/>
            <ac:spMk id="8" creationId="{B5ECF9DA-747A-416C-815D-4FC1A623870D}"/>
          </ac:spMkLst>
        </pc:spChg>
        <pc:spChg chg="mod">
          <ac:chgData name="Nguyen Chi Son" userId="606856d02e9d83ac" providerId="LiveId" clId="{D5C34601-C6BA-4D13-9138-956295C7741D}" dt="2021-09-06T14:29:32.979" v="360" actId="1076"/>
          <ac:spMkLst>
            <pc:docMk/>
            <pc:sldMk cId="3298182474" sldId="547"/>
            <ac:spMk id="17" creationId="{388493A2-4842-4806-B794-C152AA81A7B8}"/>
          </ac:spMkLst>
        </pc:spChg>
        <pc:picChg chg="del">
          <ac:chgData name="Nguyen Chi Son" userId="606856d02e9d83ac" providerId="LiveId" clId="{D5C34601-C6BA-4D13-9138-956295C7741D}" dt="2021-09-06T14:23:36.207" v="120" actId="478"/>
          <ac:picMkLst>
            <pc:docMk/>
            <pc:sldMk cId="3298182474" sldId="547"/>
            <ac:picMk id="12" creationId="{E86000CD-A106-4EC9-924E-EFE7A5856A97}"/>
          </ac:picMkLst>
        </pc:picChg>
        <pc:picChg chg="del">
          <ac:chgData name="Nguyen Chi Son" userId="606856d02e9d83ac" providerId="LiveId" clId="{D5C34601-C6BA-4D13-9138-956295C7741D}" dt="2021-09-06T14:23:36.622" v="121" actId="478"/>
          <ac:picMkLst>
            <pc:docMk/>
            <pc:sldMk cId="3298182474" sldId="547"/>
            <ac:picMk id="14" creationId="{C3491FA7-778D-47B0-9063-B38D1B25DA3E}"/>
          </ac:picMkLst>
        </pc:picChg>
        <pc:picChg chg="add mod">
          <ac:chgData name="Nguyen Chi Son" userId="606856d02e9d83ac" providerId="LiveId" clId="{D5C34601-C6BA-4D13-9138-956295C7741D}" dt="2021-09-06T14:29:45.509" v="363" actId="1076"/>
          <ac:picMkLst>
            <pc:docMk/>
            <pc:sldMk cId="3298182474" sldId="547"/>
            <ac:picMk id="1026" creationId="{EDD9A895-A809-41BC-986F-C7E7E658DDD5}"/>
          </ac:picMkLst>
        </pc:picChg>
        <pc:cxnChg chg="del">
          <ac:chgData name="Nguyen Chi Son" userId="606856d02e9d83ac" providerId="LiveId" clId="{D5C34601-C6BA-4D13-9138-956295C7741D}" dt="2021-09-06T14:23:37.724" v="122" actId="478"/>
          <ac:cxnSpMkLst>
            <pc:docMk/>
            <pc:sldMk cId="3298182474" sldId="547"/>
            <ac:cxnSpMk id="16" creationId="{95ED8E70-BD19-4A6F-8F88-12DF99EBE0D3}"/>
          </ac:cxnSpMkLst>
        </pc:cxnChg>
      </pc:sldChg>
      <pc:sldChg chg="del">
        <pc:chgData name="Nguyen Chi Son" userId="606856d02e9d83ac" providerId="LiveId" clId="{D5C34601-C6BA-4D13-9138-956295C7741D}" dt="2021-09-06T14:37:50.332" v="511" actId="47"/>
        <pc:sldMkLst>
          <pc:docMk/>
          <pc:sldMk cId="2951639226" sldId="592"/>
        </pc:sldMkLst>
      </pc:sldChg>
      <pc:sldChg chg="modSp mod modAnim">
        <pc:chgData name="Nguyen Chi Son" userId="606856d02e9d83ac" providerId="LiveId" clId="{D5C34601-C6BA-4D13-9138-956295C7741D}" dt="2021-09-06T14:50:48.347" v="2048" actId="1036"/>
        <pc:sldMkLst>
          <pc:docMk/>
          <pc:sldMk cId="1953741841" sldId="596"/>
        </pc:sldMkLst>
        <pc:spChg chg="mod">
          <ac:chgData name="Nguyen Chi Son" userId="606856d02e9d83ac" providerId="LiveId" clId="{D5C34601-C6BA-4D13-9138-956295C7741D}" dt="2021-09-06T14:40:20.771" v="684" actId="20577"/>
          <ac:spMkLst>
            <pc:docMk/>
            <pc:sldMk cId="1953741841" sldId="596"/>
            <ac:spMk id="2" creationId="{BA8A6260-CA4B-46A9-A06E-C71EE59E6992}"/>
          </ac:spMkLst>
        </pc:spChg>
        <pc:spChg chg="mod">
          <ac:chgData name="Nguyen Chi Son" userId="606856d02e9d83ac" providerId="LiveId" clId="{D5C34601-C6BA-4D13-9138-956295C7741D}" dt="2021-09-06T14:50:48.347" v="2048" actId="1036"/>
          <ac:spMkLst>
            <pc:docMk/>
            <pc:sldMk cId="1953741841" sldId="596"/>
            <ac:spMk id="4" creationId="{0D159DDA-BA49-4E92-817D-8988A85A5610}"/>
          </ac:spMkLst>
        </pc:spChg>
        <pc:spChg chg="mod">
          <ac:chgData name="Nguyen Chi Son" userId="606856d02e9d83ac" providerId="LiveId" clId="{D5C34601-C6BA-4D13-9138-956295C7741D}" dt="2021-09-06T14:50:48.347" v="2048" actId="1036"/>
          <ac:spMkLst>
            <pc:docMk/>
            <pc:sldMk cId="1953741841" sldId="596"/>
            <ac:spMk id="5" creationId="{34B18095-2B84-439E-80AD-AC5D4586BEAA}"/>
          </ac:spMkLst>
        </pc:spChg>
        <pc:spChg chg="mod">
          <ac:chgData name="Nguyen Chi Son" userId="606856d02e9d83ac" providerId="LiveId" clId="{D5C34601-C6BA-4D13-9138-956295C7741D}" dt="2021-09-06T14:50:48.347" v="2048" actId="1036"/>
          <ac:spMkLst>
            <pc:docMk/>
            <pc:sldMk cId="1953741841" sldId="596"/>
            <ac:spMk id="11" creationId="{BB94417D-BA64-41A3-A335-F1084FC4EAAB}"/>
          </ac:spMkLst>
        </pc:spChg>
        <pc:spChg chg="mod">
          <ac:chgData name="Nguyen Chi Son" userId="606856d02e9d83ac" providerId="LiveId" clId="{D5C34601-C6BA-4D13-9138-956295C7741D}" dt="2021-09-06T14:50:48.347" v="2048" actId="1036"/>
          <ac:spMkLst>
            <pc:docMk/>
            <pc:sldMk cId="1953741841" sldId="596"/>
            <ac:spMk id="14" creationId="{47690167-AC03-4A6E-8A65-B47A2BE69ACA}"/>
          </ac:spMkLst>
        </pc:spChg>
      </pc:sldChg>
      <pc:sldChg chg="del">
        <pc:chgData name="Nguyen Chi Son" userId="606856d02e9d83ac" providerId="LiveId" clId="{D5C34601-C6BA-4D13-9138-956295C7741D}" dt="2021-09-06T14:37:50.332" v="511" actId="47"/>
        <pc:sldMkLst>
          <pc:docMk/>
          <pc:sldMk cId="3686938130" sldId="606"/>
        </pc:sldMkLst>
      </pc:sldChg>
      <pc:sldChg chg="del">
        <pc:chgData name="Nguyen Chi Son" userId="606856d02e9d83ac" providerId="LiveId" clId="{D5C34601-C6BA-4D13-9138-956295C7741D}" dt="2021-09-06T14:37:50.332" v="511" actId="47"/>
        <pc:sldMkLst>
          <pc:docMk/>
          <pc:sldMk cId="602911421" sldId="607"/>
        </pc:sldMkLst>
      </pc:sldChg>
      <pc:sldChg chg="del">
        <pc:chgData name="Nguyen Chi Son" userId="606856d02e9d83ac" providerId="LiveId" clId="{D5C34601-C6BA-4D13-9138-956295C7741D}" dt="2021-09-06T14:37:50.332" v="511" actId="47"/>
        <pc:sldMkLst>
          <pc:docMk/>
          <pc:sldMk cId="4132042067" sldId="608"/>
        </pc:sldMkLst>
      </pc:sldChg>
      <pc:sldChg chg="del">
        <pc:chgData name="Nguyen Chi Son" userId="606856d02e9d83ac" providerId="LiveId" clId="{D5C34601-C6BA-4D13-9138-956295C7741D}" dt="2021-09-06T14:37:50.332" v="511" actId="47"/>
        <pc:sldMkLst>
          <pc:docMk/>
          <pc:sldMk cId="2821762238" sldId="609"/>
        </pc:sldMkLst>
      </pc:sldChg>
      <pc:sldChg chg="del">
        <pc:chgData name="Nguyen Chi Son" userId="606856d02e9d83ac" providerId="LiveId" clId="{D5C34601-C6BA-4D13-9138-956295C7741D}" dt="2021-09-06T14:37:50.332" v="511" actId="47"/>
        <pc:sldMkLst>
          <pc:docMk/>
          <pc:sldMk cId="49150629" sldId="610"/>
        </pc:sldMkLst>
      </pc:sldChg>
      <pc:sldChg chg="del">
        <pc:chgData name="Nguyen Chi Son" userId="606856d02e9d83ac" providerId="LiveId" clId="{D5C34601-C6BA-4D13-9138-956295C7741D}" dt="2021-09-06T14:37:56.158" v="514" actId="47"/>
        <pc:sldMkLst>
          <pc:docMk/>
          <pc:sldMk cId="4006857089" sldId="611"/>
        </pc:sldMkLst>
      </pc:sldChg>
      <pc:sldChg chg="del">
        <pc:chgData name="Nguyen Chi Son" userId="606856d02e9d83ac" providerId="LiveId" clId="{D5C34601-C6BA-4D13-9138-956295C7741D}" dt="2021-09-06T14:37:56.158" v="514" actId="47"/>
        <pc:sldMkLst>
          <pc:docMk/>
          <pc:sldMk cId="3728400003" sldId="612"/>
        </pc:sldMkLst>
      </pc:sldChg>
      <pc:sldChg chg="del">
        <pc:chgData name="Nguyen Chi Son" userId="606856d02e9d83ac" providerId="LiveId" clId="{D5C34601-C6BA-4D13-9138-956295C7741D}" dt="2021-09-06T14:37:56.158" v="514" actId="47"/>
        <pc:sldMkLst>
          <pc:docMk/>
          <pc:sldMk cId="3553556330" sldId="613"/>
        </pc:sldMkLst>
      </pc:sldChg>
      <pc:sldChg chg="addSp delSp modSp add mod modAnim">
        <pc:chgData name="Nguyen Chi Son" userId="606856d02e9d83ac" providerId="LiveId" clId="{D5C34601-C6BA-4D13-9138-956295C7741D}" dt="2021-09-06T14:50:43.019" v="2009"/>
        <pc:sldMkLst>
          <pc:docMk/>
          <pc:sldMk cId="3023646297" sldId="614"/>
        </pc:sldMkLst>
        <pc:spChg chg="mod">
          <ac:chgData name="Nguyen Chi Son" userId="606856d02e9d83ac" providerId="LiveId" clId="{D5C34601-C6BA-4D13-9138-956295C7741D}" dt="2021-09-06T14:30:02.564" v="459" actId="20577"/>
          <ac:spMkLst>
            <pc:docMk/>
            <pc:sldMk cId="3023646297" sldId="614"/>
            <ac:spMk id="2" creationId="{BA8A6260-CA4B-46A9-A06E-C71EE59E6992}"/>
          </ac:spMkLst>
        </pc:spChg>
        <pc:spChg chg="del mod">
          <ac:chgData name="Nguyen Chi Son" userId="606856d02e9d83ac" providerId="LiveId" clId="{D5C34601-C6BA-4D13-9138-956295C7741D}" dt="2021-09-06T14:34:18.638" v="496" actId="478"/>
          <ac:spMkLst>
            <pc:docMk/>
            <pc:sldMk cId="3023646297" sldId="614"/>
            <ac:spMk id="17" creationId="{388493A2-4842-4806-B794-C152AA81A7B8}"/>
          </ac:spMkLst>
        </pc:spChg>
        <pc:picChg chg="add del mod">
          <ac:chgData name="Nguyen Chi Son" userId="606856d02e9d83ac" providerId="LiveId" clId="{D5C34601-C6BA-4D13-9138-956295C7741D}" dt="2021-09-06T14:32:34.523" v="465" actId="478"/>
          <ac:picMkLst>
            <pc:docMk/>
            <pc:sldMk cId="3023646297" sldId="614"/>
            <ac:picMk id="4" creationId="{372CF798-CA86-41DD-98CB-60775F39EA98}"/>
          </ac:picMkLst>
        </pc:picChg>
        <pc:picChg chg="add mod">
          <ac:chgData name="Nguyen Chi Son" userId="606856d02e9d83ac" providerId="LiveId" clId="{D5C34601-C6BA-4D13-9138-956295C7741D}" dt="2021-09-06T14:33:31.286" v="488" actId="1076"/>
          <ac:picMkLst>
            <pc:docMk/>
            <pc:sldMk cId="3023646297" sldId="614"/>
            <ac:picMk id="6" creationId="{E269BDB8-4EE1-4006-9980-3E5C1A545C65}"/>
          </ac:picMkLst>
        </pc:picChg>
        <pc:picChg chg="add mod">
          <ac:chgData name="Nguyen Chi Son" userId="606856d02e9d83ac" providerId="LiveId" clId="{D5C34601-C6BA-4D13-9138-956295C7741D}" dt="2021-09-06T14:33:43.771" v="493" actId="1076"/>
          <ac:picMkLst>
            <pc:docMk/>
            <pc:sldMk cId="3023646297" sldId="614"/>
            <ac:picMk id="8" creationId="{8D8DE69A-3E4D-4544-9BA1-7158EB0C0C4E}"/>
          </ac:picMkLst>
        </pc:picChg>
        <pc:picChg chg="add del mod">
          <ac:chgData name="Nguyen Chi Son" userId="606856d02e9d83ac" providerId="LiveId" clId="{D5C34601-C6BA-4D13-9138-956295C7741D}" dt="2021-09-06T14:36:45.162" v="504" actId="478"/>
          <ac:picMkLst>
            <pc:docMk/>
            <pc:sldMk cId="3023646297" sldId="614"/>
            <ac:picMk id="10" creationId="{4B3D55A0-D160-4E9D-8EE6-C59025930F1E}"/>
          </ac:picMkLst>
        </pc:picChg>
        <pc:picChg chg="add mod">
          <ac:chgData name="Nguyen Chi Son" userId="606856d02e9d83ac" providerId="LiveId" clId="{D5C34601-C6BA-4D13-9138-956295C7741D}" dt="2021-09-06T14:37:00.062" v="510" actId="1076"/>
          <ac:picMkLst>
            <pc:docMk/>
            <pc:sldMk cId="3023646297" sldId="614"/>
            <ac:picMk id="12" creationId="{9B9EC51C-3591-4FF4-ADDB-1CF1D9A9DD81}"/>
          </ac:picMkLst>
        </pc:picChg>
        <pc:picChg chg="del">
          <ac:chgData name="Nguyen Chi Son" userId="606856d02e9d83ac" providerId="LiveId" clId="{D5C34601-C6BA-4D13-9138-956295C7741D}" dt="2021-09-06T14:30:03.933" v="460" actId="478"/>
          <ac:picMkLst>
            <pc:docMk/>
            <pc:sldMk cId="3023646297" sldId="614"/>
            <ac:picMk id="1026" creationId="{EDD9A895-A809-41BC-986F-C7E7E658DDD5}"/>
          </ac:picMkLst>
        </pc:picChg>
      </pc:sldChg>
      <pc:sldChg chg="addSp modSp add mod modAnim">
        <pc:chgData name="Nguyen Chi Son" userId="606856d02e9d83ac" providerId="LiveId" clId="{D5C34601-C6BA-4D13-9138-956295C7741D}" dt="2021-09-06T14:51:20.711" v="2113" actId="1035"/>
        <pc:sldMkLst>
          <pc:docMk/>
          <pc:sldMk cId="3207193999" sldId="615"/>
        </pc:sldMkLst>
        <pc:spChg chg="mod">
          <ac:chgData name="Nguyen Chi Son" userId="606856d02e9d83ac" providerId="LiveId" clId="{D5C34601-C6BA-4D13-9138-956295C7741D}" dt="2021-09-06T14:50:59.047" v="2051" actId="14100"/>
          <ac:spMkLst>
            <pc:docMk/>
            <pc:sldMk cId="3207193999" sldId="615"/>
            <ac:spMk id="2" creationId="{BA8A6260-CA4B-46A9-A06E-C71EE59E6992}"/>
          </ac:spMkLst>
        </pc:spChg>
        <pc:spChg chg="mod">
          <ac:chgData name="Nguyen Chi Son" userId="606856d02e9d83ac" providerId="LiveId" clId="{D5C34601-C6BA-4D13-9138-956295C7741D}" dt="2021-09-06T14:51:12.642" v="2080" actId="1076"/>
          <ac:spMkLst>
            <pc:docMk/>
            <pc:sldMk cId="3207193999" sldId="615"/>
            <ac:spMk id="4" creationId="{0D159DDA-BA49-4E92-817D-8988A85A5610}"/>
          </ac:spMkLst>
        </pc:spChg>
        <pc:spChg chg="mod">
          <ac:chgData name="Nguyen Chi Son" userId="606856d02e9d83ac" providerId="LiveId" clId="{D5C34601-C6BA-4D13-9138-956295C7741D}" dt="2021-09-06T14:51:17.852" v="2090" actId="1076"/>
          <ac:spMkLst>
            <pc:docMk/>
            <pc:sldMk cId="3207193999" sldId="615"/>
            <ac:spMk id="5" creationId="{34B18095-2B84-439E-80AD-AC5D4586BEAA}"/>
          </ac:spMkLst>
        </pc:spChg>
        <pc:spChg chg="mod">
          <ac:chgData name="Nguyen Chi Son" userId="606856d02e9d83ac" providerId="LiveId" clId="{D5C34601-C6BA-4D13-9138-956295C7741D}" dt="2021-09-06T14:51:14.564" v="2089" actId="1035"/>
          <ac:spMkLst>
            <pc:docMk/>
            <pc:sldMk cId="3207193999" sldId="615"/>
            <ac:spMk id="11" creationId="{BB94417D-BA64-41A3-A335-F1084FC4EAAB}"/>
          </ac:spMkLst>
        </pc:spChg>
        <pc:spChg chg="mod">
          <ac:chgData name="Nguyen Chi Son" userId="606856d02e9d83ac" providerId="LiveId" clId="{D5C34601-C6BA-4D13-9138-956295C7741D}" dt="2021-09-06T14:51:20.711" v="2113" actId="1035"/>
          <ac:spMkLst>
            <pc:docMk/>
            <pc:sldMk cId="3207193999" sldId="615"/>
            <ac:spMk id="14" creationId="{47690167-AC03-4A6E-8A65-B47A2BE69ACA}"/>
          </ac:spMkLst>
        </pc:spChg>
        <pc:picChg chg="add mod">
          <ac:chgData name="Nguyen Chi Son" userId="606856d02e9d83ac" providerId="LiveId" clId="{D5C34601-C6BA-4D13-9138-956295C7741D}" dt="2021-09-06T14:50:55.327" v="2050" actId="1076"/>
          <ac:picMkLst>
            <pc:docMk/>
            <pc:sldMk cId="3207193999" sldId="615"/>
            <ac:picMk id="2050" creationId="{942CB1AA-121F-45BC-A561-D1223C38D2B1}"/>
          </ac:picMkLst>
        </pc:picChg>
      </pc:sldChg>
    </pc:docChg>
  </pc:docChgLst>
  <pc:docChgLst>
    <pc:chgData name="Nguyen Chi Son" userId="606856d02e9d83ac" providerId="LiveId" clId="{43411EA5-83AA-4A26-A199-8A8BF982D6DB}"/>
    <pc:docChg chg="undo custSel addSld delSld modSld">
      <pc:chgData name="Nguyen Chi Son" userId="606856d02e9d83ac" providerId="LiveId" clId="{43411EA5-83AA-4A26-A199-8A8BF982D6DB}" dt="2022-05-16T14:09:53.091" v="7786"/>
      <pc:docMkLst>
        <pc:docMk/>
      </pc:docMkLst>
      <pc:sldChg chg="modSp mod">
        <pc:chgData name="Nguyen Chi Son" userId="606856d02e9d83ac" providerId="LiveId" clId="{43411EA5-83AA-4A26-A199-8A8BF982D6DB}" dt="2022-05-14T19:40:29.601" v="100" actId="255"/>
        <pc:sldMkLst>
          <pc:docMk/>
          <pc:sldMk cId="2922349590" sldId="256"/>
        </pc:sldMkLst>
        <pc:spChg chg="mod">
          <ac:chgData name="Nguyen Chi Son" userId="606856d02e9d83ac" providerId="LiveId" clId="{43411EA5-83AA-4A26-A199-8A8BF982D6DB}" dt="2022-05-14T19:40:29.601" v="100" actId="255"/>
          <ac:spMkLst>
            <pc:docMk/>
            <pc:sldMk cId="2922349590" sldId="256"/>
            <ac:spMk id="136" creationId="{C574B640-0199-463F-87CA-8E3956B46E10}"/>
          </ac:spMkLst>
        </pc:spChg>
      </pc:sldChg>
      <pc:sldChg chg="modSp mod">
        <pc:chgData name="Nguyen Chi Son" userId="606856d02e9d83ac" providerId="LiveId" clId="{43411EA5-83AA-4A26-A199-8A8BF982D6DB}" dt="2022-05-14T20:23:34.922" v="3460" actId="20577"/>
        <pc:sldMkLst>
          <pc:docMk/>
          <pc:sldMk cId="3319126272" sldId="622"/>
        </pc:sldMkLst>
        <pc:spChg chg="mod">
          <ac:chgData name="Nguyen Chi Son" userId="606856d02e9d83ac" providerId="LiveId" clId="{43411EA5-83AA-4A26-A199-8A8BF982D6DB}" dt="2022-05-14T20:23:34.922" v="3460" actId="20577"/>
          <ac:spMkLst>
            <pc:docMk/>
            <pc:sldMk cId="3319126272" sldId="622"/>
            <ac:spMk id="2" creationId="{DAF08EC2-5D0D-48D9-855C-A59C0E5ED55B}"/>
          </ac:spMkLst>
        </pc:spChg>
      </pc:sldChg>
      <pc:sldChg chg="modSp mod">
        <pc:chgData name="Nguyen Chi Son" userId="606856d02e9d83ac" providerId="LiveId" clId="{43411EA5-83AA-4A26-A199-8A8BF982D6DB}" dt="2022-05-14T19:40:47.380" v="175" actId="20577"/>
        <pc:sldMkLst>
          <pc:docMk/>
          <pc:sldMk cId="1033004166" sldId="675"/>
        </pc:sldMkLst>
        <pc:spChg chg="mod">
          <ac:chgData name="Nguyen Chi Son" userId="606856d02e9d83ac" providerId="LiveId" clId="{43411EA5-83AA-4A26-A199-8A8BF982D6DB}" dt="2022-05-14T19:40:47.380" v="175" actId="20577"/>
          <ac:spMkLst>
            <pc:docMk/>
            <pc:sldMk cId="1033004166" sldId="675"/>
            <ac:spMk id="2" creationId="{DAF08EC2-5D0D-48D9-855C-A59C0E5ED55B}"/>
          </ac:spMkLst>
        </pc:spChg>
      </pc:sldChg>
      <pc:sldChg chg="addSp delSp modSp del mod">
        <pc:chgData name="Nguyen Chi Son" userId="606856d02e9d83ac" providerId="LiveId" clId="{43411EA5-83AA-4A26-A199-8A8BF982D6DB}" dt="2022-05-14T19:45:36.538" v="698" actId="47"/>
        <pc:sldMkLst>
          <pc:docMk/>
          <pc:sldMk cId="1219282801" sldId="781"/>
        </pc:sldMkLst>
        <pc:spChg chg="mod">
          <ac:chgData name="Nguyen Chi Son" userId="606856d02e9d83ac" providerId="LiveId" clId="{43411EA5-83AA-4A26-A199-8A8BF982D6DB}" dt="2022-05-14T19:41:21.056" v="426" actId="20577"/>
          <ac:spMkLst>
            <pc:docMk/>
            <pc:sldMk cId="1219282801" sldId="781"/>
            <ac:spMk id="2" creationId="{BA8A6260-CA4B-46A9-A06E-C71EE59E6992}"/>
          </ac:spMkLst>
        </pc:spChg>
        <pc:spChg chg="mod">
          <ac:chgData name="Nguyen Chi Son" userId="606856d02e9d83ac" providerId="LiveId" clId="{43411EA5-83AA-4A26-A199-8A8BF982D6DB}" dt="2022-05-14T19:43:58.415" v="614" actId="1076"/>
          <ac:spMkLst>
            <pc:docMk/>
            <pc:sldMk cId="1219282801" sldId="781"/>
            <ac:spMk id="15" creationId="{D4A11C5C-895C-BC35-F8FA-178D9F3E9B51}"/>
          </ac:spMkLst>
        </pc:spChg>
        <pc:spChg chg="del">
          <ac:chgData name="Nguyen Chi Son" userId="606856d02e9d83ac" providerId="LiveId" clId="{43411EA5-83AA-4A26-A199-8A8BF982D6DB}" dt="2022-05-14T19:41:25.927" v="427" actId="478"/>
          <ac:spMkLst>
            <pc:docMk/>
            <pc:sldMk cId="1219282801" sldId="781"/>
            <ac:spMk id="16" creationId="{07A27192-83D3-669D-5A55-49EE6A7FB5CE}"/>
          </ac:spMkLst>
        </pc:spChg>
        <pc:picChg chg="add mod">
          <ac:chgData name="Nguyen Chi Son" userId="606856d02e9d83ac" providerId="LiveId" clId="{43411EA5-83AA-4A26-A199-8A8BF982D6DB}" dt="2022-05-14T19:43:24.385" v="610" actId="1076"/>
          <ac:picMkLst>
            <pc:docMk/>
            <pc:sldMk cId="1219282801" sldId="781"/>
            <ac:picMk id="4" creationId="{5C03EDDA-00CB-8E15-274C-86DACDCE6D39}"/>
          </ac:picMkLst>
        </pc:picChg>
        <pc:picChg chg="del">
          <ac:chgData name="Nguyen Chi Son" userId="606856d02e9d83ac" providerId="LiveId" clId="{43411EA5-83AA-4A26-A199-8A8BF982D6DB}" dt="2022-05-14T19:40:51.638" v="177" actId="478"/>
          <ac:picMkLst>
            <pc:docMk/>
            <pc:sldMk cId="1219282801" sldId="781"/>
            <ac:picMk id="10" creationId="{3FC4DF97-796F-FA5B-90BC-E5A4DF111A52}"/>
          </ac:picMkLst>
        </pc:picChg>
        <pc:picChg chg="del">
          <ac:chgData name="Nguyen Chi Son" userId="606856d02e9d83ac" providerId="LiveId" clId="{43411EA5-83AA-4A26-A199-8A8BF982D6DB}" dt="2022-05-14T19:40:50.296" v="176" actId="478"/>
          <ac:picMkLst>
            <pc:docMk/>
            <pc:sldMk cId="1219282801" sldId="781"/>
            <ac:picMk id="1026" creationId="{B7E3BCBB-E0ED-6C94-733B-A4B4D663A38B}"/>
          </ac:picMkLst>
        </pc:picChg>
      </pc:sldChg>
      <pc:sldChg chg="addSp delSp modSp mod">
        <pc:chgData name="Nguyen Chi Son" userId="606856d02e9d83ac" providerId="LiveId" clId="{43411EA5-83AA-4A26-A199-8A8BF982D6DB}" dt="2022-05-14T20:28:42.543" v="3971" actId="1076"/>
        <pc:sldMkLst>
          <pc:docMk/>
          <pc:sldMk cId="3014091475" sldId="782"/>
        </pc:sldMkLst>
        <pc:spChg chg="mod">
          <ac:chgData name="Nguyen Chi Son" userId="606856d02e9d83ac" providerId="LiveId" clId="{43411EA5-83AA-4A26-A199-8A8BF982D6DB}" dt="2022-05-14T20:25:47.795" v="3877" actId="20577"/>
          <ac:spMkLst>
            <pc:docMk/>
            <pc:sldMk cId="3014091475" sldId="782"/>
            <ac:spMk id="2" creationId="{BA8A6260-CA4B-46A9-A06E-C71EE59E6992}"/>
          </ac:spMkLst>
        </pc:spChg>
        <pc:spChg chg="add mod">
          <ac:chgData name="Nguyen Chi Son" userId="606856d02e9d83ac" providerId="LiveId" clId="{43411EA5-83AA-4A26-A199-8A8BF982D6DB}" dt="2022-05-14T20:28:33.184" v="3956" actId="1036"/>
          <ac:spMkLst>
            <pc:docMk/>
            <pc:sldMk cId="3014091475" sldId="782"/>
            <ac:spMk id="7" creationId="{BC955902-ACF9-970D-B1AE-4DDAB861205F}"/>
          </ac:spMkLst>
        </pc:spChg>
        <pc:spChg chg="add del mod">
          <ac:chgData name="Nguyen Chi Son" userId="606856d02e9d83ac" providerId="LiveId" clId="{43411EA5-83AA-4A26-A199-8A8BF982D6DB}" dt="2022-05-14T20:27:17.623" v="3934" actId="478"/>
          <ac:spMkLst>
            <pc:docMk/>
            <pc:sldMk cId="3014091475" sldId="782"/>
            <ac:spMk id="8" creationId="{1DF3628F-E0B8-0EC3-4BF7-B8A9EF0B29EE}"/>
          </ac:spMkLst>
        </pc:spChg>
        <pc:spChg chg="add mod">
          <ac:chgData name="Nguyen Chi Son" userId="606856d02e9d83ac" providerId="LiveId" clId="{43411EA5-83AA-4A26-A199-8A8BF982D6DB}" dt="2022-05-14T20:28:33.184" v="3956" actId="1036"/>
          <ac:spMkLst>
            <pc:docMk/>
            <pc:sldMk cId="3014091475" sldId="782"/>
            <ac:spMk id="9" creationId="{A53E5BCB-823A-4C55-8FCD-4B7F2E76626A}"/>
          </ac:spMkLst>
        </pc:spChg>
        <pc:graphicFrameChg chg="add mod">
          <ac:chgData name="Nguyen Chi Son" userId="606856d02e9d83ac" providerId="LiveId" clId="{43411EA5-83AA-4A26-A199-8A8BF982D6DB}" dt="2022-05-14T20:28:39.793" v="3970" actId="1076"/>
          <ac:graphicFrameMkLst>
            <pc:docMk/>
            <pc:sldMk cId="3014091475" sldId="782"/>
            <ac:graphicFrameMk id="10" creationId="{A9186D06-8FA5-8D62-189E-A5992CD89819}"/>
          </ac:graphicFrameMkLst>
        </pc:graphicFrameChg>
        <pc:graphicFrameChg chg="add mod">
          <ac:chgData name="Nguyen Chi Son" userId="606856d02e9d83ac" providerId="LiveId" clId="{43411EA5-83AA-4A26-A199-8A8BF982D6DB}" dt="2022-05-14T20:28:42.543" v="3971" actId="1076"/>
          <ac:graphicFrameMkLst>
            <pc:docMk/>
            <pc:sldMk cId="3014091475" sldId="782"/>
            <ac:graphicFrameMk id="11" creationId="{05F9B701-508E-4C9E-9DD8-DBDE3D9B5FE0}"/>
          </ac:graphicFrameMkLst>
        </pc:graphicFrameChg>
        <pc:picChg chg="del">
          <ac:chgData name="Nguyen Chi Son" userId="606856d02e9d83ac" providerId="LiveId" clId="{43411EA5-83AA-4A26-A199-8A8BF982D6DB}" dt="2022-05-14T20:23:37.547" v="3461" actId="478"/>
          <ac:picMkLst>
            <pc:docMk/>
            <pc:sldMk cId="3014091475" sldId="782"/>
            <ac:picMk id="4" creationId="{D35BBBE6-C81C-0FA2-0597-FD36892A762F}"/>
          </ac:picMkLst>
        </pc:picChg>
        <pc:picChg chg="add mod">
          <ac:chgData name="Nguyen Chi Son" userId="606856d02e9d83ac" providerId="LiveId" clId="{43411EA5-83AA-4A26-A199-8A8BF982D6DB}" dt="2022-05-14T20:28:36.730" v="3969" actId="1035"/>
          <ac:picMkLst>
            <pc:docMk/>
            <pc:sldMk cId="3014091475" sldId="782"/>
            <ac:picMk id="5" creationId="{411D717A-CE10-2900-614F-98F4F13F5A1D}"/>
          </ac:picMkLst>
        </pc:picChg>
        <pc:picChg chg="add mod">
          <ac:chgData name="Nguyen Chi Son" userId="606856d02e9d83ac" providerId="LiveId" clId="{43411EA5-83AA-4A26-A199-8A8BF982D6DB}" dt="2022-05-14T20:28:36.730" v="3969" actId="1035"/>
          <ac:picMkLst>
            <pc:docMk/>
            <pc:sldMk cId="3014091475" sldId="782"/>
            <ac:picMk id="6" creationId="{CD0E0A5B-1157-3688-980C-62A9D883B070}"/>
          </ac:picMkLst>
        </pc:picChg>
      </pc:sldChg>
      <pc:sldChg chg="addSp delSp modSp mod delAnim">
        <pc:chgData name="Nguyen Chi Son" userId="606856d02e9d83ac" providerId="LiveId" clId="{43411EA5-83AA-4A26-A199-8A8BF982D6DB}" dt="2022-05-14T19:59:42.976" v="1160" actId="1076"/>
        <pc:sldMkLst>
          <pc:docMk/>
          <pc:sldMk cId="3990194128" sldId="837"/>
        </pc:sldMkLst>
        <pc:spChg chg="mod">
          <ac:chgData name="Nguyen Chi Son" userId="606856d02e9d83ac" providerId="LiveId" clId="{43411EA5-83AA-4A26-A199-8A8BF982D6DB}" dt="2022-05-14T19:48:15.493" v="757" actId="20577"/>
          <ac:spMkLst>
            <pc:docMk/>
            <pc:sldMk cId="3990194128" sldId="837"/>
            <ac:spMk id="2" creationId="{BA8A6260-CA4B-46A9-A06E-C71EE59E6992}"/>
          </ac:spMkLst>
        </pc:spChg>
        <pc:spChg chg="add mod">
          <ac:chgData name="Nguyen Chi Son" userId="606856d02e9d83ac" providerId="LiveId" clId="{43411EA5-83AA-4A26-A199-8A8BF982D6DB}" dt="2022-05-14T19:58:28.716" v="1149" actId="1076"/>
          <ac:spMkLst>
            <pc:docMk/>
            <pc:sldMk cId="3990194128" sldId="837"/>
            <ac:spMk id="7" creationId="{CCCADD67-50AA-6D8A-D43B-1192F7D16393}"/>
          </ac:spMkLst>
        </pc:spChg>
        <pc:spChg chg="del">
          <ac:chgData name="Nguyen Chi Son" userId="606856d02e9d83ac" providerId="LiveId" clId="{43411EA5-83AA-4A26-A199-8A8BF982D6DB}" dt="2022-05-14T19:47:39.798" v="719" actId="478"/>
          <ac:spMkLst>
            <pc:docMk/>
            <pc:sldMk cId="3990194128" sldId="837"/>
            <ac:spMk id="9" creationId="{39E9E660-7C77-522F-DE95-48D46FE6197C}"/>
          </ac:spMkLst>
        </pc:spChg>
        <pc:spChg chg="mod">
          <ac:chgData name="Nguyen Chi Son" userId="606856d02e9d83ac" providerId="LiveId" clId="{43411EA5-83AA-4A26-A199-8A8BF982D6DB}" dt="2022-05-14T19:58:24.228" v="1148" actId="1076"/>
          <ac:spMkLst>
            <pc:docMk/>
            <pc:sldMk cId="3990194128" sldId="837"/>
            <ac:spMk id="11" creationId="{C1E0E65F-66DE-EE13-FFB8-F7640F4B8074}"/>
          </ac:spMkLst>
        </pc:spChg>
        <pc:spChg chg="add mod">
          <ac:chgData name="Nguyen Chi Son" userId="606856d02e9d83ac" providerId="LiveId" clId="{43411EA5-83AA-4A26-A199-8A8BF982D6DB}" dt="2022-05-14T19:58:08.808" v="1144" actId="1076"/>
          <ac:spMkLst>
            <pc:docMk/>
            <pc:sldMk cId="3990194128" sldId="837"/>
            <ac:spMk id="14" creationId="{7B944072-AAFE-234B-EE93-BB0A94A34DAD}"/>
          </ac:spMkLst>
        </pc:spChg>
        <pc:spChg chg="add mod">
          <ac:chgData name="Nguyen Chi Son" userId="606856d02e9d83ac" providerId="LiveId" clId="{43411EA5-83AA-4A26-A199-8A8BF982D6DB}" dt="2022-05-14T19:58:15.245" v="1145" actId="1076"/>
          <ac:spMkLst>
            <pc:docMk/>
            <pc:sldMk cId="3990194128" sldId="837"/>
            <ac:spMk id="15" creationId="{3DF0071F-4D92-A5D6-ED4B-F6440AA406C5}"/>
          </ac:spMkLst>
        </pc:spChg>
        <pc:spChg chg="add mod">
          <ac:chgData name="Nguyen Chi Son" userId="606856d02e9d83ac" providerId="LiveId" clId="{43411EA5-83AA-4A26-A199-8A8BF982D6DB}" dt="2022-05-14T19:58:35.571" v="1151" actId="1076"/>
          <ac:spMkLst>
            <pc:docMk/>
            <pc:sldMk cId="3990194128" sldId="837"/>
            <ac:spMk id="16" creationId="{4A2AF197-85ED-0810-FD7C-063CE61F46BB}"/>
          </ac:spMkLst>
        </pc:spChg>
        <pc:spChg chg="add mod">
          <ac:chgData name="Nguyen Chi Son" userId="606856d02e9d83ac" providerId="LiveId" clId="{43411EA5-83AA-4A26-A199-8A8BF982D6DB}" dt="2022-05-14T19:59:18.954" v="1154" actId="208"/>
          <ac:spMkLst>
            <pc:docMk/>
            <pc:sldMk cId="3990194128" sldId="837"/>
            <ac:spMk id="18" creationId="{D3527BB3-F16D-BD24-0AB5-DE302DBD1833}"/>
          </ac:spMkLst>
        </pc:spChg>
        <pc:spChg chg="add mod">
          <ac:chgData name="Nguyen Chi Son" userId="606856d02e9d83ac" providerId="LiveId" clId="{43411EA5-83AA-4A26-A199-8A8BF982D6DB}" dt="2022-05-14T19:59:42.976" v="1160" actId="1076"/>
          <ac:spMkLst>
            <pc:docMk/>
            <pc:sldMk cId="3990194128" sldId="837"/>
            <ac:spMk id="19" creationId="{CAE0015D-C52A-20ED-C723-52880A687CE2}"/>
          </ac:spMkLst>
        </pc:spChg>
        <pc:graphicFrameChg chg="add del mod">
          <ac:chgData name="Nguyen Chi Son" userId="606856d02e9d83ac" providerId="LiveId" clId="{43411EA5-83AA-4A26-A199-8A8BF982D6DB}" dt="2022-05-14T19:56:43.382" v="1122" actId="478"/>
          <ac:graphicFrameMkLst>
            <pc:docMk/>
            <pc:sldMk cId="3990194128" sldId="837"/>
            <ac:graphicFrameMk id="17" creationId="{914135B4-A6DA-B94C-DF64-FA6711716F5B}"/>
          </ac:graphicFrameMkLst>
        </pc:graphicFrameChg>
        <pc:picChg chg="del">
          <ac:chgData name="Nguyen Chi Son" userId="606856d02e9d83ac" providerId="LiveId" clId="{43411EA5-83AA-4A26-A199-8A8BF982D6DB}" dt="2022-05-14T19:47:37.748" v="717" actId="478"/>
          <ac:picMkLst>
            <pc:docMk/>
            <pc:sldMk cId="3990194128" sldId="837"/>
            <ac:picMk id="3" creationId="{A7784BE9-059B-61B7-4F0A-7B0D6A9F7BA0}"/>
          </ac:picMkLst>
        </pc:picChg>
        <pc:picChg chg="del">
          <ac:chgData name="Nguyen Chi Son" userId="606856d02e9d83ac" providerId="LiveId" clId="{43411EA5-83AA-4A26-A199-8A8BF982D6DB}" dt="2022-05-14T19:47:38.195" v="718" actId="478"/>
          <ac:picMkLst>
            <pc:docMk/>
            <pc:sldMk cId="3990194128" sldId="837"/>
            <ac:picMk id="5" creationId="{F94D2062-3C40-ECEF-7014-64496B04A0F7}"/>
          </ac:picMkLst>
        </pc:picChg>
        <pc:picChg chg="add mod">
          <ac:chgData name="Nguyen Chi Son" userId="606856d02e9d83ac" providerId="LiveId" clId="{43411EA5-83AA-4A26-A199-8A8BF982D6DB}" dt="2022-05-14T19:57:15.051" v="1131" actId="1076"/>
          <ac:picMkLst>
            <pc:docMk/>
            <pc:sldMk cId="3990194128" sldId="837"/>
            <ac:picMk id="6" creationId="{35E8BECB-FF09-EA8F-2458-41858A6990D4}"/>
          </ac:picMkLst>
        </pc:picChg>
        <pc:picChg chg="add mod">
          <ac:chgData name="Nguyen Chi Son" userId="606856d02e9d83ac" providerId="LiveId" clId="{43411EA5-83AA-4A26-A199-8A8BF982D6DB}" dt="2022-05-14T19:57:24.440" v="1134" actId="1076"/>
          <ac:picMkLst>
            <pc:docMk/>
            <pc:sldMk cId="3990194128" sldId="837"/>
            <ac:picMk id="10" creationId="{6B6F9A42-10ED-3C1F-1F17-2EB4B9033D99}"/>
          </ac:picMkLst>
        </pc:picChg>
        <pc:picChg chg="add mod">
          <ac:chgData name="Nguyen Chi Son" userId="606856d02e9d83ac" providerId="LiveId" clId="{43411EA5-83AA-4A26-A199-8A8BF982D6DB}" dt="2022-05-14T19:57:21.183" v="1133" actId="1076"/>
          <ac:picMkLst>
            <pc:docMk/>
            <pc:sldMk cId="3990194128" sldId="837"/>
            <ac:picMk id="13" creationId="{1D2A25E4-C489-50BA-324C-E10E2B432D3E}"/>
          </ac:picMkLst>
        </pc:picChg>
      </pc:sldChg>
      <pc:sldChg chg="del">
        <pc:chgData name="Nguyen Chi Son" userId="606856d02e9d83ac" providerId="LiveId" clId="{43411EA5-83AA-4A26-A199-8A8BF982D6DB}" dt="2022-05-14T20:01:05.515" v="1161" actId="47"/>
        <pc:sldMkLst>
          <pc:docMk/>
          <pc:sldMk cId="3073020842" sldId="838"/>
        </pc:sldMkLst>
      </pc:sldChg>
      <pc:sldChg chg="addSp delSp modSp mod delAnim modAnim">
        <pc:chgData name="Nguyen Chi Son" userId="606856d02e9d83ac" providerId="LiveId" clId="{43411EA5-83AA-4A26-A199-8A8BF982D6DB}" dt="2022-05-16T14:09:53.091" v="7786"/>
        <pc:sldMkLst>
          <pc:docMk/>
          <pc:sldMk cId="2469390445" sldId="839"/>
        </pc:sldMkLst>
        <pc:spChg chg="mod">
          <ac:chgData name="Nguyen Chi Son" userId="606856d02e9d83ac" providerId="LiveId" clId="{43411EA5-83AA-4A26-A199-8A8BF982D6DB}" dt="2022-05-14T20:02:21.283" v="1498" actId="20577"/>
          <ac:spMkLst>
            <pc:docMk/>
            <pc:sldMk cId="2469390445" sldId="839"/>
            <ac:spMk id="10" creationId="{CA7A7645-A7F6-FF0F-6CE7-F7954F96AD24}"/>
          </ac:spMkLst>
        </pc:spChg>
        <pc:spChg chg="mod">
          <ac:chgData name="Nguyen Chi Son" userId="606856d02e9d83ac" providerId="LiveId" clId="{43411EA5-83AA-4A26-A199-8A8BF982D6DB}" dt="2022-05-14T20:02:11.530" v="1479" actId="1035"/>
          <ac:spMkLst>
            <pc:docMk/>
            <pc:sldMk cId="2469390445" sldId="839"/>
            <ac:spMk id="11" creationId="{0E84CBE1-4AB0-CA68-65C2-AC68692AACAA}"/>
          </ac:spMkLst>
        </pc:spChg>
        <pc:spChg chg="mod">
          <ac:chgData name="Nguyen Chi Son" userId="606856d02e9d83ac" providerId="LiveId" clId="{43411EA5-83AA-4A26-A199-8A8BF982D6DB}" dt="2022-05-14T20:04:48.602" v="1564" actId="20577"/>
          <ac:spMkLst>
            <pc:docMk/>
            <pc:sldMk cId="2469390445" sldId="839"/>
            <ac:spMk id="12" creationId="{5B8A6D26-E571-DC15-930E-F272FC43E0DD}"/>
          </ac:spMkLst>
        </pc:spChg>
        <pc:spChg chg="mod">
          <ac:chgData name="Nguyen Chi Son" userId="606856d02e9d83ac" providerId="LiveId" clId="{43411EA5-83AA-4A26-A199-8A8BF982D6DB}" dt="2022-05-14T20:02:11.530" v="1479" actId="1035"/>
          <ac:spMkLst>
            <pc:docMk/>
            <pc:sldMk cId="2469390445" sldId="839"/>
            <ac:spMk id="13" creationId="{1E14587E-DEDE-55E8-CE0F-8FA8A72C11BC}"/>
          </ac:spMkLst>
        </pc:spChg>
        <pc:spChg chg="mod">
          <ac:chgData name="Nguyen Chi Son" userId="606856d02e9d83ac" providerId="LiveId" clId="{43411EA5-83AA-4A26-A199-8A8BF982D6DB}" dt="2022-05-14T20:02:04.702" v="1444" actId="20577"/>
          <ac:spMkLst>
            <pc:docMk/>
            <pc:sldMk cId="2469390445" sldId="839"/>
            <ac:spMk id="19" creationId="{9C339D16-68E4-43C4-A62E-D0146138D23B}"/>
          </ac:spMkLst>
        </pc:spChg>
        <pc:graphicFrameChg chg="mod">
          <ac:chgData name="Nguyen Chi Son" userId="606856d02e9d83ac" providerId="LiveId" clId="{43411EA5-83AA-4A26-A199-8A8BF982D6DB}" dt="2022-05-14T20:02:44.876" v="1503" actId="1076"/>
          <ac:graphicFrameMkLst>
            <pc:docMk/>
            <pc:sldMk cId="2469390445" sldId="839"/>
            <ac:graphicFrameMk id="8" creationId="{8BF6DC18-F4EB-8D5E-8089-0B12B64D162A}"/>
          </ac:graphicFrameMkLst>
        </pc:graphicFrameChg>
        <pc:graphicFrameChg chg="del mod">
          <ac:chgData name="Nguyen Chi Son" userId="606856d02e9d83ac" providerId="LiveId" clId="{43411EA5-83AA-4A26-A199-8A8BF982D6DB}" dt="2022-05-14T20:02:53.675" v="1515" actId="478"/>
          <ac:graphicFrameMkLst>
            <pc:docMk/>
            <pc:sldMk cId="2469390445" sldId="839"/>
            <ac:graphicFrameMk id="14" creationId="{9697F263-F3A4-64F1-443A-56CEA12BC2A9}"/>
          </ac:graphicFrameMkLst>
        </pc:graphicFrameChg>
        <pc:graphicFrameChg chg="add mod">
          <ac:chgData name="Nguyen Chi Son" userId="606856d02e9d83ac" providerId="LiveId" clId="{43411EA5-83AA-4A26-A199-8A8BF982D6DB}" dt="2022-05-14T20:04:50.946" v="1565" actId="1076"/>
          <ac:graphicFrameMkLst>
            <pc:docMk/>
            <pc:sldMk cId="2469390445" sldId="839"/>
            <ac:graphicFrameMk id="15" creationId="{30AC3A99-676C-C84D-5820-81CAF2F78071}"/>
          </ac:graphicFrameMkLst>
        </pc:graphicFrameChg>
        <pc:graphicFrameChg chg="del mod">
          <ac:chgData name="Nguyen Chi Son" userId="606856d02e9d83ac" providerId="LiveId" clId="{43411EA5-83AA-4A26-A199-8A8BF982D6DB}" dt="2022-05-14T20:02:22.705" v="1499" actId="478"/>
          <ac:graphicFrameMkLst>
            <pc:docMk/>
            <pc:sldMk cId="2469390445" sldId="839"/>
            <ac:graphicFrameMk id="16" creationId="{DFEA72EA-8808-FF40-B6AE-B176099AD99F}"/>
          </ac:graphicFrameMkLst>
        </pc:graphicFrameChg>
        <pc:picChg chg="add mod">
          <ac:chgData name="Nguyen Chi Son" userId="606856d02e9d83ac" providerId="LiveId" clId="{43411EA5-83AA-4A26-A199-8A8BF982D6DB}" dt="2022-05-14T20:04:53.055" v="1566" actId="1076"/>
          <ac:picMkLst>
            <pc:docMk/>
            <pc:sldMk cId="2469390445" sldId="839"/>
            <ac:picMk id="3" creationId="{4389EC1A-163B-F79B-764C-FEB43F6522AC}"/>
          </ac:picMkLst>
        </pc:picChg>
      </pc:sldChg>
      <pc:sldChg chg="del">
        <pc:chgData name="Nguyen Chi Son" userId="606856d02e9d83ac" providerId="LiveId" clId="{43411EA5-83AA-4A26-A199-8A8BF982D6DB}" dt="2022-05-14T20:23:26.547" v="3389" actId="47"/>
        <pc:sldMkLst>
          <pc:docMk/>
          <pc:sldMk cId="3897746557" sldId="840"/>
        </pc:sldMkLst>
      </pc:sldChg>
      <pc:sldChg chg="del">
        <pc:chgData name="Nguyen Chi Son" userId="606856d02e9d83ac" providerId="LiveId" clId="{43411EA5-83AA-4A26-A199-8A8BF982D6DB}" dt="2022-05-14T20:23:26.547" v="3389" actId="47"/>
        <pc:sldMkLst>
          <pc:docMk/>
          <pc:sldMk cId="652079318" sldId="841"/>
        </pc:sldMkLst>
      </pc:sldChg>
      <pc:sldChg chg="addSp delSp modSp mod delAnim modAnim">
        <pc:chgData name="Nguyen Chi Son" userId="606856d02e9d83ac" providerId="LiveId" clId="{43411EA5-83AA-4A26-A199-8A8BF982D6DB}" dt="2022-05-14T20:39:09.300" v="4498" actId="12788"/>
        <pc:sldMkLst>
          <pc:docMk/>
          <pc:sldMk cId="733565035" sldId="842"/>
        </pc:sldMkLst>
        <pc:spChg chg="del mod">
          <ac:chgData name="Nguyen Chi Son" userId="606856d02e9d83ac" providerId="LiveId" clId="{43411EA5-83AA-4A26-A199-8A8BF982D6DB}" dt="2022-05-14T20:39:01.425" v="4496" actId="478"/>
          <ac:spMkLst>
            <pc:docMk/>
            <pc:sldMk cId="733565035" sldId="842"/>
            <ac:spMk id="10" creationId="{CA7A7645-A7F6-FF0F-6CE7-F7954F96AD24}"/>
          </ac:spMkLst>
        </pc:spChg>
        <pc:spChg chg="mod">
          <ac:chgData name="Nguyen Chi Son" userId="606856d02e9d83ac" providerId="LiveId" clId="{43411EA5-83AA-4A26-A199-8A8BF982D6DB}" dt="2022-05-14T20:39:09.300" v="4498" actId="12788"/>
          <ac:spMkLst>
            <pc:docMk/>
            <pc:sldMk cId="733565035" sldId="842"/>
            <ac:spMk id="11" creationId="{0E84CBE1-4AB0-CA68-65C2-AC68692AACAA}"/>
          </ac:spMkLst>
        </pc:spChg>
        <pc:spChg chg="mod">
          <ac:chgData name="Nguyen Chi Son" userId="606856d02e9d83ac" providerId="LiveId" clId="{43411EA5-83AA-4A26-A199-8A8BF982D6DB}" dt="2022-05-14T20:39:06.331" v="4497" actId="14100"/>
          <ac:spMkLst>
            <pc:docMk/>
            <pc:sldMk cId="733565035" sldId="842"/>
            <ac:spMk id="12" creationId="{5B8A6D26-E571-DC15-930E-F272FC43E0DD}"/>
          </ac:spMkLst>
        </pc:spChg>
        <pc:spChg chg="del mod">
          <ac:chgData name="Nguyen Chi Son" userId="606856d02e9d83ac" providerId="LiveId" clId="{43411EA5-83AA-4A26-A199-8A8BF982D6DB}" dt="2022-05-14T20:38:58.987" v="4495" actId="478"/>
          <ac:spMkLst>
            <pc:docMk/>
            <pc:sldMk cId="733565035" sldId="842"/>
            <ac:spMk id="13" creationId="{1E14587E-DEDE-55E8-CE0F-8FA8A72C11BC}"/>
          </ac:spMkLst>
        </pc:spChg>
        <pc:spChg chg="mod">
          <ac:chgData name="Nguyen Chi Son" userId="606856d02e9d83ac" providerId="LiveId" clId="{43411EA5-83AA-4A26-A199-8A8BF982D6DB}" dt="2022-05-14T20:30:58.823" v="4243" actId="20577"/>
          <ac:spMkLst>
            <pc:docMk/>
            <pc:sldMk cId="733565035" sldId="842"/>
            <ac:spMk id="19" creationId="{9C339D16-68E4-43C4-A62E-D0146138D23B}"/>
          </ac:spMkLst>
        </pc:spChg>
        <pc:graphicFrameChg chg="del mod">
          <ac:chgData name="Nguyen Chi Son" userId="606856d02e9d83ac" providerId="LiveId" clId="{43411EA5-83AA-4A26-A199-8A8BF982D6DB}" dt="2022-05-14T20:38:58.987" v="4495" actId="478"/>
          <ac:graphicFrameMkLst>
            <pc:docMk/>
            <pc:sldMk cId="733565035" sldId="842"/>
            <ac:graphicFrameMk id="8" creationId="{8BF6DC18-F4EB-8D5E-8089-0B12B64D162A}"/>
          </ac:graphicFrameMkLst>
        </pc:graphicFrameChg>
        <pc:graphicFrameChg chg="del mod">
          <ac:chgData name="Nguyen Chi Son" userId="606856d02e9d83ac" providerId="LiveId" clId="{43411EA5-83AA-4A26-A199-8A8BF982D6DB}" dt="2022-05-14T20:38:28.551" v="4277" actId="478"/>
          <ac:graphicFrameMkLst>
            <pc:docMk/>
            <pc:sldMk cId="733565035" sldId="842"/>
            <ac:graphicFrameMk id="15" creationId="{6F053F35-99AA-78B5-2D3C-A36A9D04BEBC}"/>
          </ac:graphicFrameMkLst>
        </pc:graphicFrameChg>
        <pc:picChg chg="add mod">
          <ac:chgData name="Nguyen Chi Son" userId="606856d02e9d83ac" providerId="LiveId" clId="{43411EA5-83AA-4A26-A199-8A8BF982D6DB}" dt="2022-05-14T20:31:13.135" v="4246" actId="1076"/>
          <ac:picMkLst>
            <pc:docMk/>
            <pc:sldMk cId="733565035" sldId="842"/>
            <ac:picMk id="3" creationId="{2E225434-57BE-D153-77CB-F814358D869D}"/>
          </ac:picMkLst>
        </pc:picChg>
        <pc:picChg chg="del">
          <ac:chgData name="Nguyen Chi Son" userId="606856d02e9d83ac" providerId="LiveId" clId="{43411EA5-83AA-4A26-A199-8A8BF982D6DB}" dt="2022-05-14T20:29:38.119" v="3973" actId="478"/>
          <ac:picMkLst>
            <pc:docMk/>
            <pc:sldMk cId="733565035" sldId="842"/>
            <ac:picMk id="17" creationId="{2CA33DB2-5C67-5EEA-7907-9F1D56B57AAE}"/>
          </ac:picMkLst>
        </pc:picChg>
      </pc:sldChg>
      <pc:sldChg chg="addSp delSp modSp mod delAnim modAnim">
        <pc:chgData name="Nguyen Chi Son" userId="606856d02e9d83ac" providerId="LiveId" clId="{43411EA5-83AA-4A26-A199-8A8BF982D6DB}" dt="2022-05-16T14:07:59.324" v="7768"/>
        <pc:sldMkLst>
          <pc:docMk/>
          <pc:sldMk cId="2177373405" sldId="843"/>
        </pc:sldMkLst>
        <pc:spChg chg="mod">
          <ac:chgData name="Nguyen Chi Son" userId="606856d02e9d83ac" providerId="LiveId" clId="{43411EA5-83AA-4A26-A199-8A8BF982D6DB}" dt="2022-05-15T14:06:55.275" v="5035" actId="1036"/>
          <ac:spMkLst>
            <pc:docMk/>
            <pc:sldMk cId="2177373405" sldId="843"/>
            <ac:spMk id="10" creationId="{CA7A7645-A7F6-FF0F-6CE7-F7954F96AD24}"/>
          </ac:spMkLst>
        </pc:spChg>
        <pc:spChg chg="mod">
          <ac:chgData name="Nguyen Chi Son" userId="606856d02e9d83ac" providerId="LiveId" clId="{43411EA5-83AA-4A26-A199-8A8BF982D6DB}" dt="2022-05-15T14:06:55.275" v="5035" actId="1036"/>
          <ac:spMkLst>
            <pc:docMk/>
            <pc:sldMk cId="2177373405" sldId="843"/>
            <ac:spMk id="11" creationId="{0E84CBE1-4AB0-CA68-65C2-AC68692AACAA}"/>
          </ac:spMkLst>
        </pc:spChg>
        <pc:spChg chg="mod">
          <ac:chgData name="Nguyen Chi Son" userId="606856d02e9d83ac" providerId="LiveId" clId="{43411EA5-83AA-4A26-A199-8A8BF982D6DB}" dt="2022-05-15T14:06:55.275" v="5035" actId="1036"/>
          <ac:spMkLst>
            <pc:docMk/>
            <pc:sldMk cId="2177373405" sldId="843"/>
            <ac:spMk id="12" creationId="{5B8A6D26-E571-DC15-930E-F272FC43E0DD}"/>
          </ac:spMkLst>
        </pc:spChg>
        <pc:spChg chg="mod">
          <ac:chgData name="Nguyen Chi Son" userId="606856d02e9d83ac" providerId="LiveId" clId="{43411EA5-83AA-4A26-A199-8A8BF982D6DB}" dt="2022-05-15T14:06:55.275" v="5035" actId="1036"/>
          <ac:spMkLst>
            <pc:docMk/>
            <pc:sldMk cId="2177373405" sldId="843"/>
            <ac:spMk id="13" creationId="{1E14587E-DEDE-55E8-CE0F-8FA8A72C11BC}"/>
          </ac:spMkLst>
        </pc:spChg>
        <pc:spChg chg="mod">
          <ac:chgData name="Nguyen Chi Son" userId="606856d02e9d83ac" providerId="LiveId" clId="{43411EA5-83AA-4A26-A199-8A8BF982D6DB}" dt="2022-05-15T14:05:05.622" v="4868" actId="20577"/>
          <ac:spMkLst>
            <pc:docMk/>
            <pc:sldMk cId="2177373405" sldId="843"/>
            <ac:spMk id="19" creationId="{9C339D16-68E4-43C4-A62E-D0146138D23B}"/>
          </ac:spMkLst>
        </pc:spChg>
        <pc:graphicFrameChg chg="del">
          <ac:chgData name="Nguyen Chi Son" userId="606856d02e9d83ac" providerId="LiveId" clId="{43411EA5-83AA-4A26-A199-8A8BF982D6DB}" dt="2022-05-15T14:05:24.825" v="4883" actId="478"/>
          <ac:graphicFrameMkLst>
            <pc:docMk/>
            <pc:sldMk cId="2177373405" sldId="843"/>
            <ac:graphicFrameMk id="14" creationId="{A2661A13-4751-8005-D73E-AF5205EAEACD}"/>
          </ac:graphicFrameMkLst>
        </pc:graphicFrameChg>
        <pc:graphicFrameChg chg="del">
          <ac:chgData name="Nguyen Chi Son" userId="606856d02e9d83ac" providerId="LiveId" clId="{43411EA5-83AA-4A26-A199-8A8BF982D6DB}" dt="2022-05-15T14:06:09.527" v="4918" actId="478"/>
          <ac:graphicFrameMkLst>
            <pc:docMk/>
            <pc:sldMk cId="2177373405" sldId="843"/>
            <ac:graphicFrameMk id="16" creationId="{E5F56957-7EAC-6E2E-C86B-2EFB67643BFE}"/>
          </ac:graphicFrameMkLst>
        </pc:graphicFrameChg>
        <pc:picChg chg="add mod">
          <ac:chgData name="Nguyen Chi Son" userId="606856d02e9d83ac" providerId="LiveId" clId="{43411EA5-83AA-4A26-A199-8A8BF982D6DB}" dt="2022-05-15T14:04:48.092" v="4853" actId="1076"/>
          <ac:picMkLst>
            <pc:docMk/>
            <pc:sldMk cId="2177373405" sldId="843"/>
            <ac:picMk id="3" creationId="{76800E99-1F62-5134-0AD7-3CFC9A55C79B}"/>
          </ac:picMkLst>
        </pc:picChg>
        <pc:picChg chg="del">
          <ac:chgData name="Nguyen Chi Son" userId="606856d02e9d83ac" providerId="LiveId" clId="{43411EA5-83AA-4A26-A199-8A8BF982D6DB}" dt="2022-05-15T14:03:34.969" v="4499" actId="478"/>
          <ac:picMkLst>
            <pc:docMk/>
            <pc:sldMk cId="2177373405" sldId="843"/>
            <ac:picMk id="17" creationId="{2CA33DB2-5C67-5EEA-7907-9F1D56B57AAE}"/>
          </ac:picMkLst>
        </pc:picChg>
      </pc:sldChg>
      <pc:sldChg chg="addSp delSp modSp mod delAnim modAnim">
        <pc:chgData name="Nguyen Chi Son" userId="606856d02e9d83ac" providerId="LiveId" clId="{43411EA5-83AA-4A26-A199-8A8BF982D6DB}" dt="2022-05-16T14:08:08.864" v="7770"/>
        <pc:sldMkLst>
          <pc:docMk/>
          <pc:sldMk cId="1462173169" sldId="844"/>
        </pc:sldMkLst>
        <pc:spChg chg="del">
          <ac:chgData name="Nguyen Chi Son" userId="606856d02e9d83ac" providerId="LiveId" clId="{43411EA5-83AA-4A26-A199-8A8BF982D6DB}" dt="2022-05-16T13:36:17.890" v="5745" actId="478"/>
          <ac:spMkLst>
            <pc:docMk/>
            <pc:sldMk cId="1462173169" sldId="844"/>
            <ac:spMk id="10" creationId="{CA7A7645-A7F6-FF0F-6CE7-F7954F96AD24}"/>
          </ac:spMkLst>
        </pc:spChg>
        <pc:spChg chg="mod">
          <ac:chgData name="Nguyen Chi Son" userId="606856d02e9d83ac" providerId="LiveId" clId="{43411EA5-83AA-4A26-A199-8A8BF982D6DB}" dt="2022-05-16T13:36:28.172" v="5767" actId="1036"/>
          <ac:spMkLst>
            <pc:docMk/>
            <pc:sldMk cId="1462173169" sldId="844"/>
            <ac:spMk id="11" creationId="{0E84CBE1-4AB0-CA68-65C2-AC68692AACAA}"/>
          </ac:spMkLst>
        </pc:spChg>
        <pc:spChg chg="mod">
          <ac:chgData name="Nguyen Chi Son" userId="606856d02e9d83ac" providerId="LiveId" clId="{43411EA5-83AA-4A26-A199-8A8BF982D6DB}" dt="2022-05-16T13:36:28.172" v="5767" actId="1036"/>
          <ac:spMkLst>
            <pc:docMk/>
            <pc:sldMk cId="1462173169" sldId="844"/>
            <ac:spMk id="12" creationId="{5B8A6D26-E571-DC15-930E-F272FC43E0DD}"/>
          </ac:spMkLst>
        </pc:spChg>
        <pc:spChg chg="del">
          <ac:chgData name="Nguyen Chi Son" userId="606856d02e9d83ac" providerId="LiveId" clId="{43411EA5-83AA-4A26-A199-8A8BF982D6DB}" dt="2022-05-16T13:36:17.890" v="5745" actId="478"/>
          <ac:spMkLst>
            <pc:docMk/>
            <pc:sldMk cId="1462173169" sldId="844"/>
            <ac:spMk id="13" creationId="{1E14587E-DEDE-55E8-CE0F-8FA8A72C11BC}"/>
          </ac:spMkLst>
        </pc:spChg>
        <pc:spChg chg="mod">
          <ac:chgData name="Nguyen Chi Son" userId="606856d02e9d83ac" providerId="LiveId" clId="{43411EA5-83AA-4A26-A199-8A8BF982D6DB}" dt="2022-05-16T13:34:44.442" v="5420" actId="20577"/>
          <ac:spMkLst>
            <pc:docMk/>
            <pc:sldMk cId="1462173169" sldId="844"/>
            <ac:spMk id="19" creationId="{9C339D16-68E4-43C4-A62E-D0146138D23B}"/>
          </ac:spMkLst>
        </pc:spChg>
        <pc:graphicFrameChg chg="del">
          <ac:chgData name="Nguyen Chi Son" userId="606856d02e9d83ac" providerId="LiveId" clId="{43411EA5-83AA-4A26-A199-8A8BF982D6DB}" dt="2022-05-16T13:35:09.186" v="5423" actId="478"/>
          <ac:graphicFrameMkLst>
            <pc:docMk/>
            <pc:sldMk cId="1462173169" sldId="844"/>
            <ac:graphicFrameMk id="16" creationId="{E5F56957-7EAC-6E2E-C86B-2EFB67643BFE}"/>
          </ac:graphicFrameMkLst>
        </pc:graphicFrameChg>
        <pc:picChg chg="add mod">
          <ac:chgData name="Nguyen Chi Son" userId="606856d02e9d83ac" providerId="LiveId" clId="{43411EA5-83AA-4A26-A199-8A8BF982D6DB}" dt="2022-05-16T13:36:33.322" v="5769" actId="1076"/>
          <ac:picMkLst>
            <pc:docMk/>
            <pc:sldMk cId="1462173169" sldId="844"/>
            <ac:picMk id="3" creationId="{A69A251F-2CDF-C34F-FB42-578568865490}"/>
          </ac:picMkLst>
        </pc:picChg>
        <pc:picChg chg="del">
          <ac:chgData name="Nguyen Chi Son" userId="606856d02e9d83ac" providerId="LiveId" clId="{43411EA5-83AA-4A26-A199-8A8BF982D6DB}" dt="2022-05-16T13:33:53.186" v="5036" actId="478"/>
          <ac:picMkLst>
            <pc:docMk/>
            <pc:sldMk cId="1462173169" sldId="844"/>
            <ac:picMk id="17" creationId="{2CA33DB2-5C67-5EEA-7907-9F1D56B57AAE}"/>
          </ac:picMkLst>
        </pc:picChg>
      </pc:sldChg>
      <pc:sldChg chg="del">
        <pc:chgData name="Nguyen Chi Son" userId="606856d02e9d83ac" providerId="LiveId" clId="{43411EA5-83AA-4A26-A199-8A8BF982D6DB}" dt="2022-05-16T13:40:27.647" v="5770" actId="47"/>
        <pc:sldMkLst>
          <pc:docMk/>
          <pc:sldMk cId="942798405" sldId="845"/>
        </pc:sldMkLst>
      </pc:sldChg>
      <pc:sldChg chg="del">
        <pc:chgData name="Nguyen Chi Son" userId="606856d02e9d83ac" providerId="LiveId" clId="{43411EA5-83AA-4A26-A199-8A8BF982D6DB}" dt="2022-05-16T13:40:27.647" v="5770" actId="47"/>
        <pc:sldMkLst>
          <pc:docMk/>
          <pc:sldMk cId="2040469783" sldId="846"/>
        </pc:sldMkLst>
      </pc:sldChg>
      <pc:sldChg chg="del">
        <pc:chgData name="Nguyen Chi Son" userId="606856d02e9d83ac" providerId="LiveId" clId="{43411EA5-83AA-4A26-A199-8A8BF982D6DB}" dt="2022-05-16T13:40:27.647" v="5770" actId="47"/>
        <pc:sldMkLst>
          <pc:docMk/>
          <pc:sldMk cId="4284804324" sldId="847"/>
        </pc:sldMkLst>
      </pc:sldChg>
      <pc:sldChg chg="del">
        <pc:chgData name="Nguyen Chi Son" userId="606856d02e9d83ac" providerId="LiveId" clId="{43411EA5-83AA-4A26-A199-8A8BF982D6DB}" dt="2022-05-14T20:29:36.510" v="3972" actId="47"/>
        <pc:sldMkLst>
          <pc:docMk/>
          <pc:sldMk cId="3077750142" sldId="848"/>
        </pc:sldMkLst>
      </pc:sldChg>
      <pc:sldChg chg="del">
        <pc:chgData name="Nguyen Chi Son" userId="606856d02e9d83ac" providerId="LiveId" clId="{43411EA5-83AA-4A26-A199-8A8BF982D6DB}" dt="2022-05-16T13:40:27.647" v="5770" actId="47"/>
        <pc:sldMkLst>
          <pc:docMk/>
          <pc:sldMk cId="1431900210" sldId="849"/>
        </pc:sldMkLst>
      </pc:sldChg>
      <pc:sldChg chg="del">
        <pc:chgData name="Nguyen Chi Son" userId="606856d02e9d83ac" providerId="LiveId" clId="{43411EA5-83AA-4A26-A199-8A8BF982D6DB}" dt="2022-05-16T13:40:27.647" v="5770" actId="47"/>
        <pc:sldMkLst>
          <pc:docMk/>
          <pc:sldMk cId="1020004565" sldId="850"/>
        </pc:sldMkLst>
      </pc:sldChg>
      <pc:sldChg chg="del">
        <pc:chgData name="Nguyen Chi Son" userId="606856d02e9d83ac" providerId="LiveId" clId="{43411EA5-83AA-4A26-A199-8A8BF982D6DB}" dt="2022-05-16T13:40:27.647" v="5770" actId="47"/>
        <pc:sldMkLst>
          <pc:docMk/>
          <pc:sldMk cId="2949126800" sldId="851"/>
        </pc:sldMkLst>
      </pc:sldChg>
      <pc:sldChg chg="del">
        <pc:chgData name="Nguyen Chi Son" userId="606856d02e9d83ac" providerId="LiveId" clId="{43411EA5-83AA-4A26-A199-8A8BF982D6DB}" dt="2022-05-16T13:40:27.647" v="5770" actId="47"/>
        <pc:sldMkLst>
          <pc:docMk/>
          <pc:sldMk cId="1922622774" sldId="853"/>
        </pc:sldMkLst>
      </pc:sldChg>
      <pc:sldChg chg="addSp modSp add mod">
        <pc:chgData name="Nguyen Chi Son" userId="606856d02e9d83ac" providerId="LiveId" clId="{43411EA5-83AA-4A26-A199-8A8BF982D6DB}" dt="2022-05-14T19:47:28.191" v="716" actId="1076"/>
        <pc:sldMkLst>
          <pc:docMk/>
          <pc:sldMk cId="4090454743" sldId="854"/>
        </pc:sldMkLst>
        <pc:spChg chg="mod">
          <ac:chgData name="Nguyen Chi Son" userId="606856d02e9d83ac" providerId="LiveId" clId="{43411EA5-83AA-4A26-A199-8A8BF982D6DB}" dt="2022-05-14T19:45:18.163" v="693" actId="20577"/>
          <ac:spMkLst>
            <pc:docMk/>
            <pc:sldMk cId="4090454743" sldId="854"/>
            <ac:spMk id="2" creationId="{BA8A6260-CA4B-46A9-A06E-C71EE59E6992}"/>
          </ac:spMkLst>
        </pc:spChg>
        <pc:spChg chg="mod">
          <ac:chgData name="Nguyen Chi Son" userId="606856d02e9d83ac" providerId="LiveId" clId="{43411EA5-83AA-4A26-A199-8A8BF982D6DB}" dt="2022-05-14T19:46:46.831" v="709" actId="1076"/>
          <ac:spMkLst>
            <pc:docMk/>
            <pc:sldMk cId="4090454743" sldId="854"/>
            <ac:spMk id="15" creationId="{D4A11C5C-895C-BC35-F8FA-178D9F3E9B51}"/>
          </ac:spMkLst>
        </pc:spChg>
        <pc:graphicFrameChg chg="add mod">
          <ac:chgData name="Nguyen Chi Son" userId="606856d02e9d83ac" providerId="LiveId" clId="{43411EA5-83AA-4A26-A199-8A8BF982D6DB}" dt="2022-05-14T19:47:28.191" v="716" actId="1076"/>
          <ac:graphicFrameMkLst>
            <pc:docMk/>
            <pc:sldMk cId="4090454743" sldId="854"/>
            <ac:graphicFrameMk id="5" creationId="{B6F6A9BB-BB5A-B235-4C55-485CB6B6D69A}"/>
          </ac:graphicFrameMkLst>
        </pc:graphicFrameChg>
        <pc:picChg chg="mod">
          <ac:chgData name="Nguyen Chi Son" userId="606856d02e9d83ac" providerId="LiveId" clId="{43411EA5-83AA-4A26-A199-8A8BF982D6DB}" dt="2022-05-14T19:46:35.388" v="705" actId="14100"/>
          <ac:picMkLst>
            <pc:docMk/>
            <pc:sldMk cId="4090454743" sldId="854"/>
            <ac:picMk id="4" creationId="{5C03EDDA-00CB-8E15-274C-86DACDCE6D39}"/>
          </ac:picMkLst>
        </pc:picChg>
      </pc:sldChg>
      <pc:sldChg chg="addSp delSp modSp add mod delAnim modAnim">
        <pc:chgData name="Nguyen Chi Son" userId="606856d02e9d83ac" providerId="LiveId" clId="{43411EA5-83AA-4A26-A199-8A8BF982D6DB}" dt="2022-05-16T14:07:11.147" v="7752"/>
        <pc:sldMkLst>
          <pc:docMk/>
          <pc:sldMk cId="2955188893" sldId="855"/>
        </pc:sldMkLst>
        <pc:spChg chg="del">
          <ac:chgData name="Nguyen Chi Son" userId="606856d02e9d83ac" providerId="LiveId" clId="{43411EA5-83AA-4A26-A199-8A8BF982D6DB}" dt="2022-05-14T20:05:05.628" v="1568" actId="478"/>
          <ac:spMkLst>
            <pc:docMk/>
            <pc:sldMk cId="2955188893" sldId="855"/>
            <ac:spMk id="10" creationId="{CA7A7645-A7F6-FF0F-6CE7-F7954F96AD24}"/>
          </ac:spMkLst>
        </pc:spChg>
        <pc:spChg chg="del">
          <ac:chgData name="Nguyen Chi Son" userId="606856d02e9d83ac" providerId="LiveId" clId="{43411EA5-83AA-4A26-A199-8A8BF982D6DB}" dt="2022-05-14T20:05:05.628" v="1568" actId="478"/>
          <ac:spMkLst>
            <pc:docMk/>
            <pc:sldMk cId="2955188893" sldId="855"/>
            <ac:spMk id="11" creationId="{0E84CBE1-4AB0-CA68-65C2-AC68692AACAA}"/>
          </ac:spMkLst>
        </pc:spChg>
        <pc:spChg chg="del">
          <ac:chgData name="Nguyen Chi Son" userId="606856d02e9d83ac" providerId="LiveId" clId="{43411EA5-83AA-4A26-A199-8A8BF982D6DB}" dt="2022-05-14T20:05:05.628" v="1568" actId="478"/>
          <ac:spMkLst>
            <pc:docMk/>
            <pc:sldMk cId="2955188893" sldId="855"/>
            <ac:spMk id="12" creationId="{5B8A6D26-E571-DC15-930E-F272FC43E0DD}"/>
          </ac:spMkLst>
        </pc:spChg>
        <pc:spChg chg="del">
          <ac:chgData name="Nguyen Chi Son" userId="606856d02e9d83ac" providerId="LiveId" clId="{43411EA5-83AA-4A26-A199-8A8BF982D6DB}" dt="2022-05-14T20:05:05.628" v="1568" actId="478"/>
          <ac:spMkLst>
            <pc:docMk/>
            <pc:sldMk cId="2955188893" sldId="855"/>
            <ac:spMk id="13" creationId="{1E14587E-DEDE-55E8-CE0F-8FA8A72C11BC}"/>
          </ac:spMkLst>
        </pc:spChg>
        <pc:spChg chg="add mod">
          <ac:chgData name="Nguyen Chi Son" userId="606856d02e9d83ac" providerId="LiveId" clId="{43411EA5-83AA-4A26-A199-8A8BF982D6DB}" dt="2022-05-14T20:10:24.292" v="2504" actId="20577"/>
          <ac:spMkLst>
            <pc:docMk/>
            <pc:sldMk cId="2955188893" sldId="855"/>
            <ac:spMk id="16" creationId="{5BDD58F2-4F30-5CBE-6354-3B03B810F065}"/>
          </ac:spMkLst>
        </pc:spChg>
        <pc:spChg chg="add mod">
          <ac:chgData name="Nguyen Chi Son" userId="606856d02e9d83ac" providerId="LiveId" clId="{43411EA5-83AA-4A26-A199-8A8BF982D6DB}" dt="2022-05-14T20:09:28.062" v="2411" actId="1035"/>
          <ac:spMkLst>
            <pc:docMk/>
            <pc:sldMk cId="2955188893" sldId="855"/>
            <ac:spMk id="17" creationId="{1653B52F-9F45-5885-403E-C4EBABB81AE2}"/>
          </ac:spMkLst>
        </pc:spChg>
        <pc:spChg chg="add mod">
          <ac:chgData name="Nguyen Chi Son" userId="606856d02e9d83ac" providerId="LiveId" clId="{43411EA5-83AA-4A26-A199-8A8BF982D6DB}" dt="2022-05-14T20:10:31.356" v="2537" actId="20577"/>
          <ac:spMkLst>
            <pc:docMk/>
            <pc:sldMk cId="2955188893" sldId="855"/>
            <ac:spMk id="18" creationId="{98D4D7FB-5AFD-EFA0-3F98-BEA1A0767555}"/>
          </ac:spMkLst>
        </pc:spChg>
        <pc:spChg chg="mod">
          <ac:chgData name="Nguyen Chi Son" userId="606856d02e9d83ac" providerId="LiveId" clId="{43411EA5-83AA-4A26-A199-8A8BF982D6DB}" dt="2022-05-14T20:09:14.115" v="2370" actId="5793"/>
          <ac:spMkLst>
            <pc:docMk/>
            <pc:sldMk cId="2955188893" sldId="855"/>
            <ac:spMk id="19" creationId="{9C339D16-68E4-43C4-A62E-D0146138D23B}"/>
          </ac:spMkLst>
        </pc:spChg>
        <pc:spChg chg="add mod">
          <ac:chgData name="Nguyen Chi Son" userId="606856d02e9d83ac" providerId="LiveId" clId="{43411EA5-83AA-4A26-A199-8A8BF982D6DB}" dt="2022-05-14T20:09:28.062" v="2411" actId="1035"/>
          <ac:spMkLst>
            <pc:docMk/>
            <pc:sldMk cId="2955188893" sldId="855"/>
            <ac:spMk id="20" creationId="{4456F93F-8B12-A5A5-6FBF-AF5BF686743E}"/>
          </ac:spMkLst>
        </pc:spChg>
        <pc:spChg chg="add mod topLvl">
          <ac:chgData name="Nguyen Chi Son" userId="606856d02e9d83ac" providerId="LiveId" clId="{43411EA5-83AA-4A26-A199-8A8BF982D6DB}" dt="2022-05-16T14:06:46.402" v="7748" actId="165"/>
          <ac:spMkLst>
            <pc:docMk/>
            <pc:sldMk cId="2955188893" sldId="855"/>
            <ac:spMk id="39" creationId="{30446366-1D53-67C4-C531-14D9606FFA7A}"/>
          </ac:spMkLst>
        </pc:spChg>
        <pc:spChg chg="add mod topLvl">
          <ac:chgData name="Nguyen Chi Son" userId="606856d02e9d83ac" providerId="LiveId" clId="{43411EA5-83AA-4A26-A199-8A8BF982D6DB}" dt="2022-05-16T14:06:46.402" v="7748" actId="165"/>
          <ac:spMkLst>
            <pc:docMk/>
            <pc:sldMk cId="2955188893" sldId="855"/>
            <ac:spMk id="40" creationId="{F6B75FBB-0AD4-E12B-5B83-C93C02DA039C}"/>
          </ac:spMkLst>
        </pc:spChg>
        <pc:grpChg chg="add del mod topLvl">
          <ac:chgData name="Nguyen Chi Son" userId="606856d02e9d83ac" providerId="LiveId" clId="{43411EA5-83AA-4A26-A199-8A8BF982D6DB}" dt="2022-05-16T14:06:50.608" v="7749" actId="165"/>
          <ac:grpSpMkLst>
            <pc:docMk/>
            <pc:sldMk cId="2955188893" sldId="855"/>
            <ac:grpSpMk id="35" creationId="{A8079BB4-B40A-C06F-C0DB-19618AF6DDE7}"/>
          </ac:grpSpMkLst>
        </pc:grpChg>
        <pc:grpChg chg="add del mod">
          <ac:chgData name="Nguyen Chi Son" userId="606856d02e9d83ac" providerId="LiveId" clId="{43411EA5-83AA-4A26-A199-8A8BF982D6DB}" dt="2022-05-16T14:06:46.402" v="7748" actId="165"/>
          <ac:grpSpMkLst>
            <pc:docMk/>
            <pc:sldMk cId="2955188893" sldId="855"/>
            <ac:grpSpMk id="41" creationId="{DC1E1B44-5B34-BC77-CDDC-C927828729B3}"/>
          </ac:grpSpMkLst>
        </pc:grpChg>
        <pc:graphicFrameChg chg="del">
          <ac:chgData name="Nguyen Chi Son" userId="606856d02e9d83ac" providerId="LiveId" clId="{43411EA5-83AA-4A26-A199-8A8BF982D6DB}" dt="2022-05-14T20:05:05.628" v="1568" actId="478"/>
          <ac:graphicFrameMkLst>
            <pc:docMk/>
            <pc:sldMk cId="2955188893" sldId="855"/>
            <ac:graphicFrameMk id="8" creationId="{8BF6DC18-F4EB-8D5E-8089-0B12B64D162A}"/>
          </ac:graphicFrameMkLst>
        </pc:graphicFrameChg>
        <pc:graphicFrameChg chg="del">
          <ac:chgData name="Nguyen Chi Son" userId="606856d02e9d83ac" providerId="LiveId" clId="{43411EA5-83AA-4A26-A199-8A8BF982D6DB}" dt="2022-05-14T20:05:05.628" v="1568" actId="478"/>
          <ac:graphicFrameMkLst>
            <pc:docMk/>
            <pc:sldMk cId="2955188893" sldId="855"/>
            <ac:graphicFrameMk id="15" creationId="{30AC3A99-676C-C84D-5820-81CAF2F78071}"/>
          </ac:graphicFrameMkLst>
        </pc:graphicFrameChg>
        <pc:graphicFrameChg chg="add del mod">
          <ac:chgData name="Nguyen Chi Son" userId="606856d02e9d83ac" providerId="LiveId" clId="{43411EA5-83AA-4A26-A199-8A8BF982D6DB}" dt="2022-05-14T20:10:13.880" v="2418" actId="478"/>
          <ac:graphicFrameMkLst>
            <pc:docMk/>
            <pc:sldMk cId="2955188893" sldId="855"/>
            <ac:graphicFrameMk id="21" creationId="{01FEDF38-2B7C-B407-6D7F-7FEA69045866}"/>
          </ac:graphicFrameMkLst>
        </pc:graphicFrameChg>
        <pc:graphicFrameChg chg="add del mod">
          <ac:chgData name="Nguyen Chi Son" userId="606856d02e9d83ac" providerId="LiveId" clId="{43411EA5-83AA-4A26-A199-8A8BF982D6DB}" dt="2022-05-14T20:09:29.253" v="2412" actId="478"/>
          <ac:graphicFrameMkLst>
            <pc:docMk/>
            <pc:sldMk cId="2955188893" sldId="855"/>
            <ac:graphicFrameMk id="22" creationId="{CC0F1F04-7DEB-3738-50EA-D5F2B6E8D679}"/>
          </ac:graphicFrameMkLst>
        </pc:graphicFrameChg>
        <pc:graphicFrameChg chg="add del mod">
          <ac:chgData name="Nguyen Chi Son" userId="606856d02e9d83ac" providerId="LiveId" clId="{43411EA5-83AA-4A26-A199-8A8BF982D6DB}" dt="2022-05-14T20:09:30.598" v="2413" actId="478"/>
          <ac:graphicFrameMkLst>
            <pc:docMk/>
            <pc:sldMk cId="2955188893" sldId="855"/>
            <ac:graphicFrameMk id="23" creationId="{34ED09B3-0FB3-22B8-4A96-904E331AEF36}"/>
          </ac:graphicFrameMkLst>
        </pc:graphicFrameChg>
        <pc:graphicFrameChg chg="add del mod">
          <ac:chgData name="Nguyen Chi Son" userId="606856d02e9d83ac" providerId="LiveId" clId="{43411EA5-83AA-4A26-A199-8A8BF982D6DB}" dt="2022-05-14T20:09:31.182" v="2414" actId="478"/>
          <ac:graphicFrameMkLst>
            <pc:docMk/>
            <pc:sldMk cId="2955188893" sldId="855"/>
            <ac:graphicFrameMk id="24" creationId="{3431F01D-8BB3-0CC9-1BAF-B6EC0E20ABDD}"/>
          </ac:graphicFrameMkLst>
        </pc:graphicFrameChg>
        <pc:graphicFrameChg chg="add mod topLvl">
          <ac:chgData name="Nguyen Chi Son" userId="606856d02e9d83ac" providerId="LiveId" clId="{43411EA5-83AA-4A26-A199-8A8BF982D6DB}" dt="2022-05-16T14:06:46.402" v="7748" actId="165"/>
          <ac:graphicFrameMkLst>
            <pc:docMk/>
            <pc:sldMk cId="2955188893" sldId="855"/>
            <ac:graphicFrameMk id="36" creationId="{BFBCAE46-77B1-01E4-6488-874FC8A9A865}"/>
          </ac:graphicFrameMkLst>
        </pc:graphicFrameChg>
        <pc:graphicFrameChg chg="add mod topLvl">
          <ac:chgData name="Nguyen Chi Son" userId="606856d02e9d83ac" providerId="LiveId" clId="{43411EA5-83AA-4A26-A199-8A8BF982D6DB}" dt="2022-05-16T14:06:46.402" v="7748" actId="165"/>
          <ac:graphicFrameMkLst>
            <pc:docMk/>
            <pc:sldMk cId="2955188893" sldId="855"/>
            <ac:graphicFrameMk id="37" creationId="{A7AD71FE-846E-078D-660A-771E5E8FDD66}"/>
          </ac:graphicFrameMkLst>
        </pc:graphicFrameChg>
        <pc:graphicFrameChg chg="add mod topLvl">
          <ac:chgData name="Nguyen Chi Son" userId="606856d02e9d83ac" providerId="LiveId" clId="{43411EA5-83AA-4A26-A199-8A8BF982D6DB}" dt="2022-05-16T14:06:46.402" v="7748" actId="165"/>
          <ac:graphicFrameMkLst>
            <pc:docMk/>
            <pc:sldMk cId="2955188893" sldId="855"/>
            <ac:graphicFrameMk id="38" creationId="{65177EA3-2EF9-3FCA-E2D3-21DF381BFED9}"/>
          </ac:graphicFrameMkLst>
        </pc:graphicFrameChg>
        <pc:graphicFrameChg chg="add del mod">
          <ac:chgData name="Nguyen Chi Son" userId="606856d02e9d83ac" providerId="LiveId" clId="{43411EA5-83AA-4A26-A199-8A8BF982D6DB}" dt="2022-05-14T20:15:01.232" v="2729"/>
          <ac:graphicFrameMkLst>
            <pc:docMk/>
            <pc:sldMk cId="2955188893" sldId="855"/>
            <ac:graphicFrameMk id="42" creationId="{F875875B-CBA4-6F0F-0165-0D4B34BA3288}"/>
          </ac:graphicFrameMkLst>
        </pc:graphicFrameChg>
        <pc:graphicFrameChg chg="add del mod">
          <ac:chgData name="Nguyen Chi Son" userId="606856d02e9d83ac" providerId="LiveId" clId="{43411EA5-83AA-4A26-A199-8A8BF982D6DB}" dt="2022-05-14T20:15:01.232" v="2729"/>
          <ac:graphicFrameMkLst>
            <pc:docMk/>
            <pc:sldMk cId="2955188893" sldId="855"/>
            <ac:graphicFrameMk id="43" creationId="{9D84153A-FBE3-9167-AD87-2EA5E9EC3213}"/>
          </ac:graphicFrameMkLst>
        </pc:graphicFrameChg>
        <pc:picChg chg="del">
          <ac:chgData name="Nguyen Chi Son" userId="606856d02e9d83ac" providerId="LiveId" clId="{43411EA5-83AA-4A26-A199-8A8BF982D6DB}" dt="2022-05-14T20:05:05.628" v="1568" actId="478"/>
          <ac:picMkLst>
            <pc:docMk/>
            <pc:sldMk cId="2955188893" sldId="855"/>
            <ac:picMk id="3" creationId="{4389EC1A-163B-F79B-764C-FEB43F6522AC}"/>
          </ac:picMkLst>
        </pc:picChg>
        <pc:picChg chg="add del mod">
          <ac:chgData name="Nguyen Chi Son" userId="606856d02e9d83ac" providerId="LiveId" clId="{43411EA5-83AA-4A26-A199-8A8BF982D6DB}" dt="2022-05-14T20:09:15.955" v="2371" actId="1035"/>
          <ac:picMkLst>
            <pc:docMk/>
            <pc:sldMk cId="2955188893" sldId="855"/>
            <ac:picMk id="4" creationId="{14233FB5-61C0-A4B6-1FD8-A8A068CD2BA7}"/>
          </ac:picMkLst>
        </pc:picChg>
        <pc:picChg chg="add del">
          <ac:chgData name="Nguyen Chi Son" userId="606856d02e9d83ac" providerId="LiveId" clId="{43411EA5-83AA-4A26-A199-8A8BF982D6DB}" dt="2022-05-14T20:08:42.272" v="2345" actId="22"/>
          <ac:picMkLst>
            <pc:docMk/>
            <pc:sldMk cId="2955188893" sldId="855"/>
            <ac:picMk id="6" creationId="{4DC4D5BD-614A-C7F4-3D7D-589F92025354}"/>
          </ac:picMkLst>
        </pc:picChg>
        <pc:cxnChg chg="add mod topLvl">
          <ac:chgData name="Nguyen Chi Son" userId="606856d02e9d83ac" providerId="LiveId" clId="{43411EA5-83AA-4A26-A199-8A8BF982D6DB}" dt="2022-05-16T14:06:50.608" v="7749" actId="165"/>
          <ac:cxnSpMkLst>
            <pc:docMk/>
            <pc:sldMk cId="2955188893" sldId="855"/>
            <ac:cxnSpMk id="14" creationId="{2BA888CC-5B0C-153B-323C-877A368D9369}"/>
          </ac:cxnSpMkLst>
        </pc:cxnChg>
        <pc:cxnChg chg="add mod topLvl">
          <ac:chgData name="Nguyen Chi Son" userId="606856d02e9d83ac" providerId="LiveId" clId="{43411EA5-83AA-4A26-A199-8A8BF982D6DB}" dt="2022-05-16T14:06:50.608" v="7749" actId="165"/>
          <ac:cxnSpMkLst>
            <pc:docMk/>
            <pc:sldMk cId="2955188893" sldId="855"/>
            <ac:cxnSpMk id="26" creationId="{DE33DEB0-EA80-45FE-5B2C-95D27E26DC07}"/>
          </ac:cxnSpMkLst>
        </pc:cxnChg>
        <pc:cxnChg chg="add mod topLvl">
          <ac:chgData name="Nguyen Chi Son" userId="606856d02e9d83ac" providerId="LiveId" clId="{43411EA5-83AA-4A26-A199-8A8BF982D6DB}" dt="2022-05-16T14:06:50.608" v="7749" actId="165"/>
          <ac:cxnSpMkLst>
            <pc:docMk/>
            <pc:sldMk cId="2955188893" sldId="855"/>
            <ac:cxnSpMk id="27" creationId="{3BBD5639-761D-69F2-D6CD-68471CCFF39B}"/>
          </ac:cxnSpMkLst>
        </pc:cxnChg>
        <pc:cxnChg chg="add mod">
          <ac:chgData name="Nguyen Chi Son" userId="606856d02e9d83ac" providerId="LiveId" clId="{43411EA5-83AA-4A26-A199-8A8BF982D6DB}" dt="2022-05-14T20:11:48.621" v="2592" actId="571"/>
          <ac:cxnSpMkLst>
            <pc:docMk/>
            <pc:sldMk cId="2955188893" sldId="855"/>
            <ac:cxnSpMk id="28" creationId="{789A5D89-5DAE-D4EA-2B64-5B9A90CA3E1B}"/>
          </ac:cxnSpMkLst>
        </pc:cxnChg>
        <pc:cxnChg chg="add mod">
          <ac:chgData name="Nguyen Chi Son" userId="606856d02e9d83ac" providerId="LiveId" clId="{43411EA5-83AA-4A26-A199-8A8BF982D6DB}" dt="2022-05-14T20:11:48.621" v="2592" actId="571"/>
          <ac:cxnSpMkLst>
            <pc:docMk/>
            <pc:sldMk cId="2955188893" sldId="855"/>
            <ac:cxnSpMk id="29" creationId="{5CC2E0C3-693E-C473-94D6-708379D7BE02}"/>
          </ac:cxnSpMkLst>
        </pc:cxnChg>
        <pc:cxnChg chg="add mod topLvl">
          <ac:chgData name="Nguyen Chi Son" userId="606856d02e9d83ac" providerId="LiveId" clId="{43411EA5-83AA-4A26-A199-8A8BF982D6DB}" dt="2022-05-16T14:06:50.608" v="7749" actId="165"/>
          <ac:cxnSpMkLst>
            <pc:docMk/>
            <pc:sldMk cId="2955188893" sldId="855"/>
            <ac:cxnSpMk id="30" creationId="{64FE69E6-C01A-BAA5-4B4A-12F6FCB6C052}"/>
          </ac:cxnSpMkLst>
        </pc:cxnChg>
        <pc:cxnChg chg="add mod topLvl">
          <ac:chgData name="Nguyen Chi Son" userId="606856d02e9d83ac" providerId="LiveId" clId="{43411EA5-83AA-4A26-A199-8A8BF982D6DB}" dt="2022-05-16T14:06:50.608" v="7749" actId="165"/>
          <ac:cxnSpMkLst>
            <pc:docMk/>
            <pc:sldMk cId="2955188893" sldId="855"/>
            <ac:cxnSpMk id="31" creationId="{85A4384A-C035-67EA-27DA-DC526DC32222}"/>
          </ac:cxnSpMkLst>
        </pc:cxnChg>
      </pc:sldChg>
      <pc:sldChg chg="addSp delSp modSp add mod modAnim">
        <pc:chgData name="Nguyen Chi Son" userId="606856d02e9d83ac" providerId="LiveId" clId="{43411EA5-83AA-4A26-A199-8A8BF982D6DB}" dt="2022-05-16T14:07:28.627" v="7758"/>
        <pc:sldMkLst>
          <pc:docMk/>
          <pc:sldMk cId="4108640045" sldId="856"/>
        </pc:sldMkLst>
        <pc:spChg chg="mod">
          <ac:chgData name="Nguyen Chi Son" userId="606856d02e9d83ac" providerId="LiveId" clId="{43411EA5-83AA-4A26-A199-8A8BF982D6DB}" dt="2022-05-14T20:19:32.483" v="3112" actId="20577"/>
          <ac:spMkLst>
            <pc:docMk/>
            <pc:sldMk cId="4108640045" sldId="856"/>
            <ac:spMk id="16" creationId="{5BDD58F2-4F30-5CBE-6354-3B03B810F065}"/>
          </ac:spMkLst>
        </pc:spChg>
        <pc:spChg chg="mod">
          <ac:chgData name="Nguyen Chi Son" userId="606856d02e9d83ac" providerId="LiveId" clId="{43411EA5-83AA-4A26-A199-8A8BF982D6DB}" dt="2022-05-14T20:18:41.698" v="3079" actId="58"/>
          <ac:spMkLst>
            <pc:docMk/>
            <pc:sldMk cId="4108640045" sldId="856"/>
            <ac:spMk id="18" creationId="{98D4D7FB-5AFD-EFA0-3F98-BEA1A0767555}"/>
          </ac:spMkLst>
        </pc:spChg>
        <pc:grpChg chg="del">
          <ac:chgData name="Nguyen Chi Son" userId="606856d02e9d83ac" providerId="LiveId" clId="{43411EA5-83AA-4A26-A199-8A8BF982D6DB}" dt="2022-05-14T20:14:43.602" v="2661" actId="478"/>
          <ac:grpSpMkLst>
            <pc:docMk/>
            <pc:sldMk cId="4108640045" sldId="856"/>
            <ac:grpSpMk id="41" creationId="{DC1E1B44-5B34-BC77-CDDC-C927828729B3}"/>
          </ac:grpSpMkLst>
        </pc:grpChg>
        <pc:graphicFrameChg chg="add mod">
          <ac:chgData name="Nguyen Chi Son" userId="606856d02e9d83ac" providerId="LiveId" clId="{43411EA5-83AA-4A26-A199-8A8BF982D6DB}" dt="2022-05-14T20:17:27.888" v="2825" actId="1076"/>
          <ac:graphicFrameMkLst>
            <pc:docMk/>
            <pc:sldMk cId="4108640045" sldId="856"/>
            <ac:graphicFrameMk id="21" creationId="{AFC8E622-4E24-2B64-00B9-4051117F50BB}"/>
          </ac:graphicFrameMkLst>
        </pc:graphicFrameChg>
        <pc:graphicFrameChg chg="add mod">
          <ac:chgData name="Nguyen Chi Son" userId="606856d02e9d83ac" providerId="LiveId" clId="{43411EA5-83AA-4A26-A199-8A8BF982D6DB}" dt="2022-05-14T20:18:37.944" v="3078" actId="1076"/>
          <ac:graphicFrameMkLst>
            <pc:docMk/>
            <pc:sldMk cId="4108640045" sldId="856"/>
            <ac:graphicFrameMk id="22" creationId="{10BBB7FF-D947-A9CC-7E7F-1330F26E2C48}"/>
          </ac:graphicFrameMkLst>
        </pc:graphicFrameChg>
        <pc:cxnChg chg="add mod">
          <ac:chgData name="Nguyen Chi Son" userId="606856d02e9d83ac" providerId="LiveId" clId="{43411EA5-83AA-4A26-A199-8A8BF982D6DB}" dt="2022-05-14T20:19:11.383" v="3088" actId="14100"/>
          <ac:cxnSpMkLst>
            <pc:docMk/>
            <pc:sldMk cId="4108640045" sldId="856"/>
            <ac:cxnSpMk id="23" creationId="{2EAD87CF-5E1F-B009-2891-F63BBF619323}"/>
          </ac:cxnSpMkLst>
        </pc:cxnChg>
      </pc:sldChg>
      <pc:sldChg chg="addSp delSp modSp add mod delAnim modAnim">
        <pc:chgData name="Nguyen Chi Son" userId="606856d02e9d83ac" providerId="LiveId" clId="{43411EA5-83AA-4A26-A199-8A8BF982D6DB}" dt="2022-05-16T14:07:41.467" v="7761"/>
        <pc:sldMkLst>
          <pc:docMk/>
          <pc:sldMk cId="541331996" sldId="857"/>
        </pc:sldMkLst>
        <pc:spChg chg="mod">
          <ac:chgData name="Nguyen Chi Son" userId="606856d02e9d83ac" providerId="LiveId" clId="{43411EA5-83AA-4A26-A199-8A8BF982D6DB}" dt="2022-05-14T20:19:56.718" v="3144" actId="20577"/>
          <ac:spMkLst>
            <pc:docMk/>
            <pc:sldMk cId="541331996" sldId="857"/>
            <ac:spMk id="16" creationId="{5BDD58F2-4F30-5CBE-6354-3B03B810F065}"/>
          </ac:spMkLst>
        </pc:spChg>
        <pc:spChg chg="mod">
          <ac:chgData name="Nguyen Chi Son" userId="606856d02e9d83ac" providerId="LiveId" clId="{43411EA5-83AA-4A26-A199-8A8BF982D6DB}" dt="2022-05-14T20:23:09.173" v="3386" actId="20577"/>
          <ac:spMkLst>
            <pc:docMk/>
            <pc:sldMk cId="541331996" sldId="857"/>
            <ac:spMk id="18" creationId="{98D4D7FB-5AFD-EFA0-3F98-BEA1A0767555}"/>
          </ac:spMkLst>
        </pc:spChg>
        <pc:grpChg chg="del">
          <ac:chgData name="Nguyen Chi Son" userId="606856d02e9d83ac" providerId="LiveId" clId="{43411EA5-83AA-4A26-A199-8A8BF982D6DB}" dt="2022-05-14T20:19:18.874" v="3090" actId="478"/>
          <ac:grpSpMkLst>
            <pc:docMk/>
            <pc:sldMk cId="541331996" sldId="857"/>
            <ac:grpSpMk id="41" creationId="{DC1E1B44-5B34-BC77-CDDC-C927828729B3}"/>
          </ac:grpSpMkLst>
        </pc:grpChg>
        <pc:graphicFrameChg chg="add del mod">
          <ac:chgData name="Nguyen Chi Son" userId="606856d02e9d83ac" providerId="LiveId" clId="{43411EA5-83AA-4A26-A199-8A8BF982D6DB}" dt="2022-05-14T20:20:15.664" v="3151" actId="478"/>
          <ac:graphicFrameMkLst>
            <pc:docMk/>
            <pc:sldMk cId="541331996" sldId="857"/>
            <ac:graphicFrameMk id="22" creationId="{BAEE5D33-058B-93AC-2B7B-F46FCB1F87C1}"/>
          </ac:graphicFrameMkLst>
        </pc:graphicFrameChg>
        <pc:graphicFrameChg chg="add mod">
          <ac:chgData name="Nguyen Chi Son" userId="606856d02e9d83ac" providerId="LiveId" clId="{43411EA5-83AA-4A26-A199-8A8BF982D6DB}" dt="2022-05-14T20:20:55.446" v="3162" actId="1076"/>
          <ac:graphicFrameMkLst>
            <pc:docMk/>
            <pc:sldMk cId="541331996" sldId="857"/>
            <ac:graphicFrameMk id="23" creationId="{1F29DC29-3E47-A768-9D0E-C38C24D255F3}"/>
          </ac:graphicFrameMkLst>
        </pc:graphicFrameChg>
        <pc:graphicFrameChg chg="add mod">
          <ac:chgData name="Nguyen Chi Son" userId="606856d02e9d83ac" providerId="LiveId" clId="{43411EA5-83AA-4A26-A199-8A8BF982D6DB}" dt="2022-05-14T20:23:12.923" v="3388" actId="1076"/>
          <ac:graphicFrameMkLst>
            <pc:docMk/>
            <pc:sldMk cId="541331996" sldId="857"/>
            <ac:graphicFrameMk id="24" creationId="{D89A6A57-8917-1EF8-7BC0-9159F88637F9}"/>
          </ac:graphicFrameMkLst>
        </pc:graphicFrameChg>
        <pc:picChg chg="add mod">
          <ac:chgData name="Nguyen Chi Son" userId="606856d02e9d83ac" providerId="LiveId" clId="{43411EA5-83AA-4A26-A199-8A8BF982D6DB}" dt="2022-05-14T20:20:53.934" v="3161" actId="1076"/>
          <ac:picMkLst>
            <pc:docMk/>
            <pc:sldMk cId="541331996" sldId="857"/>
            <ac:picMk id="21" creationId="{F2C9A67D-55D5-A69F-2874-5A983E0C576D}"/>
          </ac:picMkLst>
        </pc:picChg>
      </pc:sldChg>
      <pc:sldChg chg="modSp add mod">
        <pc:chgData name="Nguyen Chi Son" userId="606856d02e9d83ac" providerId="LiveId" clId="{43411EA5-83AA-4A26-A199-8A8BF982D6DB}" dt="2022-05-16T13:40:38.296" v="5801" actId="20577"/>
        <pc:sldMkLst>
          <pc:docMk/>
          <pc:sldMk cId="3465111237" sldId="858"/>
        </pc:sldMkLst>
        <pc:spChg chg="mod">
          <ac:chgData name="Nguyen Chi Son" userId="606856d02e9d83ac" providerId="LiveId" clId="{43411EA5-83AA-4A26-A199-8A8BF982D6DB}" dt="2022-05-16T13:40:38.296" v="5801" actId="20577"/>
          <ac:spMkLst>
            <pc:docMk/>
            <pc:sldMk cId="3465111237" sldId="858"/>
            <ac:spMk id="2" creationId="{DAF08EC2-5D0D-48D9-855C-A59C0E5ED55B}"/>
          </ac:spMkLst>
        </pc:spChg>
        <pc:spChg chg="mod">
          <ac:chgData name="Nguyen Chi Son" userId="606856d02e9d83ac" providerId="LiveId" clId="{43411EA5-83AA-4A26-A199-8A8BF982D6DB}" dt="2022-05-16T13:40:34.584" v="5773" actId="20577"/>
          <ac:spMkLst>
            <pc:docMk/>
            <pc:sldMk cId="3465111237" sldId="858"/>
            <ac:spMk id="3" creationId="{8CD51C9F-FCB0-4185-93E6-835FC05E1B10}"/>
          </ac:spMkLst>
        </pc:spChg>
      </pc:sldChg>
      <pc:sldChg chg="addSp delSp modSp add mod modAnim">
        <pc:chgData name="Nguyen Chi Son" userId="606856d02e9d83ac" providerId="LiveId" clId="{43411EA5-83AA-4A26-A199-8A8BF982D6DB}" dt="2022-05-16T14:08:48.698" v="7772"/>
        <pc:sldMkLst>
          <pc:docMk/>
          <pc:sldMk cId="2564726876" sldId="859"/>
        </pc:sldMkLst>
        <pc:spChg chg="mod">
          <ac:chgData name="Nguyen Chi Son" userId="606856d02e9d83ac" providerId="LiveId" clId="{43411EA5-83AA-4A26-A199-8A8BF982D6DB}" dt="2022-05-16T13:41:05.491" v="5966" actId="20577"/>
          <ac:spMkLst>
            <pc:docMk/>
            <pc:sldMk cId="2564726876" sldId="859"/>
            <ac:spMk id="2" creationId="{BA8A6260-CA4B-46A9-A06E-C71EE59E6992}"/>
          </ac:spMkLst>
        </pc:spChg>
        <pc:spChg chg="del">
          <ac:chgData name="Nguyen Chi Son" userId="606856d02e9d83ac" providerId="LiveId" clId="{43411EA5-83AA-4A26-A199-8A8BF982D6DB}" dt="2022-05-16T13:40:43.437" v="5804" actId="478"/>
          <ac:spMkLst>
            <pc:docMk/>
            <pc:sldMk cId="2564726876" sldId="859"/>
            <ac:spMk id="7" creationId="{BC955902-ACF9-970D-B1AE-4DDAB861205F}"/>
          </ac:spMkLst>
        </pc:spChg>
        <pc:spChg chg="del">
          <ac:chgData name="Nguyen Chi Son" userId="606856d02e9d83ac" providerId="LiveId" clId="{43411EA5-83AA-4A26-A199-8A8BF982D6DB}" dt="2022-05-16T13:40:43.437" v="5804" actId="478"/>
          <ac:spMkLst>
            <pc:docMk/>
            <pc:sldMk cId="2564726876" sldId="859"/>
            <ac:spMk id="9" creationId="{A53E5BCB-823A-4C55-8FCD-4B7F2E76626A}"/>
          </ac:spMkLst>
        </pc:spChg>
        <pc:spChg chg="del mod topLvl">
          <ac:chgData name="Nguyen Chi Son" userId="606856d02e9d83ac" providerId="LiveId" clId="{43411EA5-83AA-4A26-A199-8A8BF982D6DB}" dt="2022-05-16T13:42:36.745" v="5976" actId="478"/>
          <ac:spMkLst>
            <pc:docMk/>
            <pc:sldMk cId="2564726876" sldId="859"/>
            <ac:spMk id="17" creationId="{AAF0AA13-56AE-997F-F463-602B0A5047AB}"/>
          </ac:spMkLst>
        </pc:spChg>
        <pc:spChg chg="del mod topLvl">
          <ac:chgData name="Nguyen Chi Son" userId="606856d02e9d83ac" providerId="LiveId" clId="{43411EA5-83AA-4A26-A199-8A8BF982D6DB}" dt="2022-05-16T13:42:35.714" v="5975" actId="478"/>
          <ac:spMkLst>
            <pc:docMk/>
            <pc:sldMk cId="2564726876" sldId="859"/>
            <ac:spMk id="18" creationId="{CC7C7A7E-285D-AEBC-761F-17CC40C3040D}"/>
          </ac:spMkLst>
        </pc:spChg>
        <pc:spChg chg="add mod">
          <ac:chgData name="Nguyen Chi Son" userId="606856d02e9d83ac" providerId="LiveId" clId="{43411EA5-83AA-4A26-A199-8A8BF982D6DB}" dt="2022-05-16T13:59:31.207" v="7184" actId="1076"/>
          <ac:spMkLst>
            <pc:docMk/>
            <pc:sldMk cId="2564726876" sldId="859"/>
            <ac:spMk id="24" creationId="{4261F9AE-7B0A-46D6-474E-7B1A22C3EB92}"/>
          </ac:spMkLst>
        </pc:spChg>
        <pc:spChg chg="add mod">
          <ac:chgData name="Nguyen Chi Son" userId="606856d02e9d83ac" providerId="LiveId" clId="{43411EA5-83AA-4A26-A199-8A8BF982D6DB}" dt="2022-05-16T13:59:14.288" v="7179" actId="1076"/>
          <ac:spMkLst>
            <pc:docMk/>
            <pc:sldMk cId="2564726876" sldId="859"/>
            <ac:spMk id="25" creationId="{A6531B30-AD18-E797-F189-AF329CE23D78}"/>
          </ac:spMkLst>
        </pc:spChg>
        <pc:spChg chg="add mod">
          <ac:chgData name="Nguyen Chi Son" userId="606856d02e9d83ac" providerId="LiveId" clId="{43411EA5-83AA-4A26-A199-8A8BF982D6DB}" dt="2022-05-16T13:59:14.288" v="7179" actId="1076"/>
          <ac:spMkLst>
            <pc:docMk/>
            <pc:sldMk cId="2564726876" sldId="859"/>
            <ac:spMk id="26" creationId="{B234ADF1-CDD2-3070-33C2-E074C0D2D47F}"/>
          </ac:spMkLst>
        </pc:spChg>
        <pc:spChg chg="add mod">
          <ac:chgData name="Nguyen Chi Son" userId="606856d02e9d83ac" providerId="LiveId" clId="{43411EA5-83AA-4A26-A199-8A8BF982D6DB}" dt="2022-05-16T13:59:28.422" v="7183" actId="1076"/>
          <ac:spMkLst>
            <pc:docMk/>
            <pc:sldMk cId="2564726876" sldId="859"/>
            <ac:spMk id="60" creationId="{D3416F60-6BC8-F5F8-E8BA-65C161711182}"/>
          </ac:spMkLst>
        </pc:spChg>
        <pc:grpChg chg="add del mod">
          <ac:chgData name="Nguyen Chi Son" userId="606856d02e9d83ac" providerId="LiveId" clId="{43411EA5-83AA-4A26-A199-8A8BF982D6DB}" dt="2022-05-16T13:42:22.411" v="5969" actId="165"/>
          <ac:grpSpMkLst>
            <pc:docMk/>
            <pc:sldMk cId="2564726876" sldId="859"/>
            <ac:grpSpMk id="12" creationId="{EF23B225-6C72-6001-69D0-AAD0EE290598}"/>
          </ac:grpSpMkLst>
        </pc:grpChg>
        <pc:grpChg chg="del mod topLvl">
          <ac:chgData name="Nguyen Chi Son" userId="606856d02e9d83ac" providerId="LiveId" clId="{43411EA5-83AA-4A26-A199-8A8BF982D6DB}" dt="2022-05-16T13:42:32.724" v="5973" actId="165"/>
          <ac:grpSpMkLst>
            <pc:docMk/>
            <pc:sldMk cId="2564726876" sldId="859"/>
            <ac:grpSpMk id="13" creationId="{841629BD-C600-F8BB-9D4F-430C21390CB7}"/>
          </ac:grpSpMkLst>
        </pc:grpChg>
        <pc:graphicFrameChg chg="del">
          <ac:chgData name="Nguyen Chi Son" userId="606856d02e9d83ac" providerId="LiveId" clId="{43411EA5-83AA-4A26-A199-8A8BF982D6DB}" dt="2022-05-16T13:40:43.437" v="5804" actId="478"/>
          <ac:graphicFrameMkLst>
            <pc:docMk/>
            <pc:sldMk cId="2564726876" sldId="859"/>
            <ac:graphicFrameMk id="10" creationId="{A9186D06-8FA5-8D62-189E-A5992CD89819}"/>
          </ac:graphicFrameMkLst>
        </pc:graphicFrameChg>
        <pc:graphicFrameChg chg="del">
          <ac:chgData name="Nguyen Chi Son" userId="606856d02e9d83ac" providerId="LiveId" clId="{43411EA5-83AA-4A26-A199-8A8BF982D6DB}" dt="2022-05-16T13:40:43.437" v="5804" actId="478"/>
          <ac:graphicFrameMkLst>
            <pc:docMk/>
            <pc:sldMk cId="2564726876" sldId="859"/>
            <ac:graphicFrameMk id="11" creationId="{05F9B701-508E-4C9E-9DD8-DBDE3D9B5FE0}"/>
          </ac:graphicFrameMkLst>
        </pc:graphicFrameChg>
        <pc:graphicFrameChg chg="mod topLvl">
          <ac:chgData name="Nguyen Chi Son" userId="606856d02e9d83ac" providerId="LiveId" clId="{43411EA5-83AA-4A26-A199-8A8BF982D6DB}" dt="2022-05-16T13:57:24.265" v="6563" actId="1076"/>
          <ac:graphicFrameMkLst>
            <pc:docMk/>
            <pc:sldMk cId="2564726876" sldId="859"/>
            <ac:graphicFrameMk id="14" creationId="{BBE69F05-358D-60EC-89DE-EC7E23151D91}"/>
          </ac:graphicFrameMkLst>
        </pc:graphicFrameChg>
        <pc:graphicFrameChg chg="mod topLvl">
          <ac:chgData name="Nguyen Chi Son" userId="606856d02e9d83ac" providerId="LiveId" clId="{43411EA5-83AA-4A26-A199-8A8BF982D6DB}" dt="2022-05-16T13:57:24.265" v="6563" actId="1076"/>
          <ac:graphicFrameMkLst>
            <pc:docMk/>
            <pc:sldMk cId="2564726876" sldId="859"/>
            <ac:graphicFrameMk id="15" creationId="{BFA5AF2C-39CE-D4DA-CEB1-710B57A2A3F2}"/>
          </ac:graphicFrameMkLst>
        </pc:graphicFrameChg>
        <pc:graphicFrameChg chg="mod topLvl">
          <ac:chgData name="Nguyen Chi Son" userId="606856d02e9d83ac" providerId="LiveId" clId="{43411EA5-83AA-4A26-A199-8A8BF982D6DB}" dt="2022-05-16T13:57:24.265" v="6563" actId="1076"/>
          <ac:graphicFrameMkLst>
            <pc:docMk/>
            <pc:sldMk cId="2564726876" sldId="859"/>
            <ac:graphicFrameMk id="16" creationId="{C2493D8B-E40A-07AF-98C7-CA518A2E23EC}"/>
          </ac:graphicFrameMkLst>
        </pc:graphicFrameChg>
        <pc:graphicFrameChg chg="add mod">
          <ac:chgData name="Nguyen Chi Son" userId="606856d02e9d83ac" providerId="LiveId" clId="{43411EA5-83AA-4A26-A199-8A8BF982D6DB}" dt="2022-05-16T13:59:14.288" v="7179" actId="1076"/>
          <ac:graphicFrameMkLst>
            <pc:docMk/>
            <pc:sldMk cId="2564726876" sldId="859"/>
            <ac:graphicFrameMk id="56" creationId="{3060449E-CD69-E927-D4F9-92F118D0466B}"/>
          </ac:graphicFrameMkLst>
        </pc:graphicFrameChg>
        <pc:graphicFrameChg chg="add mod">
          <ac:chgData name="Nguyen Chi Son" userId="606856d02e9d83ac" providerId="LiveId" clId="{43411EA5-83AA-4A26-A199-8A8BF982D6DB}" dt="2022-05-16T13:59:14.288" v="7179" actId="1076"/>
          <ac:graphicFrameMkLst>
            <pc:docMk/>
            <pc:sldMk cId="2564726876" sldId="859"/>
            <ac:graphicFrameMk id="57" creationId="{C4439102-5567-5D1F-BE57-DB020B8421CA}"/>
          </ac:graphicFrameMkLst>
        </pc:graphicFrameChg>
        <pc:graphicFrameChg chg="add mod">
          <ac:chgData name="Nguyen Chi Son" userId="606856d02e9d83ac" providerId="LiveId" clId="{43411EA5-83AA-4A26-A199-8A8BF982D6DB}" dt="2022-05-16T13:59:14.288" v="7179" actId="1076"/>
          <ac:graphicFrameMkLst>
            <pc:docMk/>
            <pc:sldMk cId="2564726876" sldId="859"/>
            <ac:graphicFrameMk id="58" creationId="{A05EEF02-FDC0-4F54-799F-BD6574244191}"/>
          </ac:graphicFrameMkLst>
        </pc:graphicFrameChg>
        <pc:picChg chg="del">
          <ac:chgData name="Nguyen Chi Son" userId="606856d02e9d83ac" providerId="LiveId" clId="{43411EA5-83AA-4A26-A199-8A8BF982D6DB}" dt="2022-05-16T13:40:41.079" v="5802" actId="478"/>
          <ac:picMkLst>
            <pc:docMk/>
            <pc:sldMk cId="2564726876" sldId="859"/>
            <ac:picMk id="5" creationId="{411D717A-CE10-2900-614F-98F4F13F5A1D}"/>
          </ac:picMkLst>
        </pc:picChg>
        <pc:picChg chg="del">
          <ac:chgData name="Nguyen Chi Son" userId="606856d02e9d83ac" providerId="LiveId" clId="{43411EA5-83AA-4A26-A199-8A8BF982D6DB}" dt="2022-05-16T13:40:41.475" v="5803" actId="478"/>
          <ac:picMkLst>
            <pc:docMk/>
            <pc:sldMk cId="2564726876" sldId="859"/>
            <ac:picMk id="6" creationId="{CD0E0A5B-1157-3688-980C-62A9D883B070}"/>
          </ac:picMkLst>
        </pc:picChg>
        <pc:cxnChg chg="mod topLvl">
          <ac:chgData name="Nguyen Chi Son" userId="606856d02e9d83ac" providerId="LiveId" clId="{43411EA5-83AA-4A26-A199-8A8BF982D6DB}" dt="2022-05-16T13:57:24.265" v="6563" actId="1076"/>
          <ac:cxnSpMkLst>
            <pc:docMk/>
            <pc:sldMk cId="2564726876" sldId="859"/>
            <ac:cxnSpMk id="19" creationId="{B55452E7-C0E1-E761-168C-F8A4DE7B5432}"/>
          </ac:cxnSpMkLst>
        </pc:cxnChg>
        <pc:cxnChg chg="mod topLvl">
          <ac:chgData name="Nguyen Chi Son" userId="606856d02e9d83ac" providerId="LiveId" clId="{43411EA5-83AA-4A26-A199-8A8BF982D6DB}" dt="2022-05-16T13:57:24.265" v="6563" actId="1076"/>
          <ac:cxnSpMkLst>
            <pc:docMk/>
            <pc:sldMk cId="2564726876" sldId="859"/>
            <ac:cxnSpMk id="20" creationId="{A8A88D4A-D01C-E5E1-F0DF-D150492C4735}"/>
          </ac:cxnSpMkLst>
        </pc:cxnChg>
        <pc:cxnChg chg="mod topLvl">
          <ac:chgData name="Nguyen Chi Son" userId="606856d02e9d83ac" providerId="LiveId" clId="{43411EA5-83AA-4A26-A199-8A8BF982D6DB}" dt="2022-05-16T13:57:24.265" v="6563" actId="1076"/>
          <ac:cxnSpMkLst>
            <pc:docMk/>
            <pc:sldMk cId="2564726876" sldId="859"/>
            <ac:cxnSpMk id="21" creationId="{6D9001AE-9F01-111F-80D8-9EF6015B9E07}"/>
          </ac:cxnSpMkLst>
        </pc:cxnChg>
        <pc:cxnChg chg="mod topLvl">
          <ac:chgData name="Nguyen Chi Son" userId="606856d02e9d83ac" providerId="LiveId" clId="{43411EA5-83AA-4A26-A199-8A8BF982D6DB}" dt="2022-05-16T13:57:24.265" v="6563" actId="1076"/>
          <ac:cxnSpMkLst>
            <pc:docMk/>
            <pc:sldMk cId="2564726876" sldId="859"/>
            <ac:cxnSpMk id="22" creationId="{CF399881-8327-0202-2DD2-2C10D9870483}"/>
          </ac:cxnSpMkLst>
        </pc:cxnChg>
        <pc:cxnChg chg="mod topLvl">
          <ac:chgData name="Nguyen Chi Son" userId="606856d02e9d83ac" providerId="LiveId" clId="{43411EA5-83AA-4A26-A199-8A8BF982D6DB}" dt="2022-05-16T13:57:24.265" v="6563" actId="1076"/>
          <ac:cxnSpMkLst>
            <pc:docMk/>
            <pc:sldMk cId="2564726876" sldId="859"/>
            <ac:cxnSpMk id="23" creationId="{F323DF30-4FB7-44F3-64AC-879AE107EB93}"/>
          </ac:cxnSpMkLst>
        </pc:cxnChg>
        <pc:cxnChg chg="add mod">
          <ac:chgData name="Nguyen Chi Son" userId="606856d02e9d83ac" providerId="LiveId" clId="{43411EA5-83AA-4A26-A199-8A8BF982D6DB}" dt="2022-05-16T13:59:14.288" v="7179" actId="1076"/>
          <ac:cxnSpMkLst>
            <pc:docMk/>
            <pc:sldMk cId="2564726876" sldId="859"/>
            <ac:cxnSpMk id="27" creationId="{8FF92587-93DB-6AD8-658B-69C3AA9E360E}"/>
          </ac:cxnSpMkLst>
        </pc:cxnChg>
        <pc:cxnChg chg="add del mod">
          <ac:chgData name="Nguyen Chi Son" userId="606856d02e9d83ac" providerId="LiveId" clId="{43411EA5-83AA-4A26-A199-8A8BF982D6DB}" dt="2022-05-16T13:52:01.114" v="6307" actId="478"/>
          <ac:cxnSpMkLst>
            <pc:docMk/>
            <pc:sldMk cId="2564726876" sldId="859"/>
            <ac:cxnSpMk id="29" creationId="{6B84F3CA-D4CD-58F3-7D20-F64676E7AC86}"/>
          </ac:cxnSpMkLst>
        </pc:cxnChg>
        <pc:cxnChg chg="add del mod">
          <ac:chgData name="Nguyen Chi Son" userId="606856d02e9d83ac" providerId="LiveId" clId="{43411EA5-83AA-4A26-A199-8A8BF982D6DB}" dt="2022-05-16T13:52:01.691" v="6308" actId="478"/>
          <ac:cxnSpMkLst>
            <pc:docMk/>
            <pc:sldMk cId="2564726876" sldId="859"/>
            <ac:cxnSpMk id="30" creationId="{6FD18259-523F-A063-8D8A-BD7A78AACC53}"/>
          </ac:cxnSpMkLst>
        </pc:cxnChg>
        <pc:cxnChg chg="add del mod">
          <ac:chgData name="Nguyen Chi Son" userId="606856d02e9d83ac" providerId="LiveId" clId="{43411EA5-83AA-4A26-A199-8A8BF982D6DB}" dt="2022-05-16T13:51:40.480" v="6297" actId="478"/>
          <ac:cxnSpMkLst>
            <pc:docMk/>
            <pc:sldMk cId="2564726876" sldId="859"/>
            <ac:cxnSpMk id="31" creationId="{4A0CF0A8-FE5E-5C5F-371A-D7012BB24CB4}"/>
          </ac:cxnSpMkLst>
        </pc:cxnChg>
        <pc:cxnChg chg="add mod">
          <ac:chgData name="Nguyen Chi Son" userId="606856d02e9d83ac" providerId="LiveId" clId="{43411EA5-83AA-4A26-A199-8A8BF982D6DB}" dt="2022-05-16T13:59:14.288" v="7179" actId="1076"/>
          <ac:cxnSpMkLst>
            <pc:docMk/>
            <pc:sldMk cId="2564726876" sldId="859"/>
            <ac:cxnSpMk id="35" creationId="{BCE84180-F970-0112-8DE4-2682B0428FAA}"/>
          </ac:cxnSpMkLst>
        </pc:cxnChg>
        <pc:cxnChg chg="add mod">
          <ac:chgData name="Nguyen Chi Son" userId="606856d02e9d83ac" providerId="LiveId" clId="{43411EA5-83AA-4A26-A199-8A8BF982D6DB}" dt="2022-05-16T13:59:14.288" v="7179" actId="1076"/>
          <ac:cxnSpMkLst>
            <pc:docMk/>
            <pc:sldMk cId="2564726876" sldId="859"/>
            <ac:cxnSpMk id="37" creationId="{2E60CECB-EC63-9401-1153-793B9B46B153}"/>
          </ac:cxnSpMkLst>
        </pc:cxnChg>
        <pc:cxnChg chg="add mod">
          <ac:chgData name="Nguyen Chi Son" userId="606856d02e9d83ac" providerId="LiveId" clId="{43411EA5-83AA-4A26-A199-8A8BF982D6DB}" dt="2022-05-16T13:59:14.288" v="7179" actId="1076"/>
          <ac:cxnSpMkLst>
            <pc:docMk/>
            <pc:sldMk cId="2564726876" sldId="859"/>
            <ac:cxnSpMk id="40" creationId="{4AE47CBD-E572-3E6A-47EB-2161D82E8467}"/>
          </ac:cxnSpMkLst>
        </pc:cxnChg>
        <pc:cxnChg chg="add mod">
          <ac:chgData name="Nguyen Chi Son" userId="606856d02e9d83ac" providerId="LiveId" clId="{43411EA5-83AA-4A26-A199-8A8BF982D6DB}" dt="2022-05-16T13:59:14.288" v="7179" actId="1076"/>
          <ac:cxnSpMkLst>
            <pc:docMk/>
            <pc:sldMk cId="2564726876" sldId="859"/>
            <ac:cxnSpMk id="49" creationId="{D5F4B614-6215-103A-D109-A2B5BE003F9F}"/>
          </ac:cxnSpMkLst>
        </pc:cxnChg>
      </pc:sldChg>
      <pc:sldChg chg="addSp delSp modSp add mod delAnim modAnim">
        <pc:chgData name="Nguyen Chi Son" userId="606856d02e9d83ac" providerId="LiveId" clId="{43411EA5-83AA-4A26-A199-8A8BF982D6DB}" dt="2022-05-16T14:09:31.170" v="7781"/>
        <pc:sldMkLst>
          <pc:docMk/>
          <pc:sldMk cId="2522316162" sldId="860"/>
        </pc:sldMkLst>
        <pc:spChg chg="del">
          <ac:chgData name="Nguyen Chi Son" userId="606856d02e9d83ac" providerId="LiveId" clId="{43411EA5-83AA-4A26-A199-8A8BF982D6DB}" dt="2022-05-16T14:01:07.070" v="7657" actId="478"/>
          <ac:spMkLst>
            <pc:docMk/>
            <pc:sldMk cId="2522316162" sldId="860"/>
            <ac:spMk id="10" creationId="{CA7A7645-A7F6-FF0F-6CE7-F7954F96AD24}"/>
          </ac:spMkLst>
        </pc:spChg>
        <pc:spChg chg="mod">
          <ac:chgData name="Nguyen Chi Son" userId="606856d02e9d83ac" providerId="LiveId" clId="{43411EA5-83AA-4A26-A199-8A8BF982D6DB}" dt="2022-05-16T14:01:47.510" v="7665" actId="14100"/>
          <ac:spMkLst>
            <pc:docMk/>
            <pc:sldMk cId="2522316162" sldId="860"/>
            <ac:spMk id="12" creationId="{5B8A6D26-E571-DC15-930E-F272FC43E0DD}"/>
          </ac:spMkLst>
        </pc:spChg>
        <pc:spChg chg="del">
          <ac:chgData name="Nguyen Chi Son" userId="606856d02e9d83ac" providerId="LiveId" clId="{43411EA5-83AA-4A26-A199-8A8BF982D6DB}" dt="2022-05-16T14:01:07.070" v="7657" actId="478"/>
          <ac:spMkLst>
            <pc:docMk/>
            <pc:sldMk cId="2522316162" sldId="860"/>
            <ac:spMk id="13" creationId="{1E14587E-DEDE-55E8-CE0F-8FA8A72C11BC}"/>
          </ac:spMkLst>
        </pc:spChg>
        <pc:spChg chg="mod">
          <ac:chgData name="Nguyen Chi Son" userId="606856d02e9d83ac" providerId="LiveId" clId="{43411EA5-83AA-4A26-A199-8A8BF982D6DB}" dt="2022-05-16T13:59:48.016" v="7208" actId="20577"/>
          <ac:spMkLst>
            <pc:docMk/>
            <pc:sldMk cId="2522316162" sldId="860"/>
            <ac:spMk id="19" creationId="{9C339D16-68E4-43C4-A62E-D0146138D23B}"/>
          </ac:spMkLst>
        </pc:spChg>
        <pc:graphicFrameChg chg="add mod">
          <ac:chgData name="Nguyen Chi Son" userId="606856d02e9d83ac" providerId="LiveId" clId="{43411EA5-83AA-4A26-A199-8A8BF982D6DB}" dt="2022-05-16T14:04:48.284" v="7730" actId="1076"/>
          <ac:graphicFrameMkLst>
            <pc:docMk/>
            <pc:sldMk cId="2522316162" sldId="860"/>
            <ac:graphicFrameMk id="17" creationId="{27A4E5E8-9513-3D60-3E0E-A8D2556462CA}"/>
          </ac:graphicFrameMkLst>
        </pc:graphicFrameChg>
        <pc:graphicFrameChg chg="add mod">
          <ac:chgData name="Nguyen Chi Son" userId="606856d02e9d83ac" providerId="LiveId" clId="{43411EA5-83AA-4A26-A199-8A8BF982D6DB}" dt="2022-05-16T14:03:06.853" v="7691" actId="1076"/>
          <ac:graphicFrameMkLst>
            <pc:docMk/>
            <pc:sldMk cId="2522316162" sldId="860"/>
            <ac:graphicFrameMk id="18" creationId="{7708AE41-6C49-1B8E-07BE-679B8CC75BAD}"/>
          </ac:graphicFrameMkLst>
        </pc:graphicFrameChg>
        <pc:graphicFrameChg chg="add mod">
          <ac:chgData name="Nguyen Chi Son" userId="606856d02e9d83ac" providerId="LiveId" clId="{43411EA5-83AA-4A26-A199-8A8BF982D6DB}" dt="2022-05-16T14:03:25.069" v="7696" actId="1076"/>
          <ac:graphicFrameMkLst>
            <pc:docMk/>
            <pc:sldMk cId="2522316162" sldId="860"/>
            <ac:graphicFrameMk id="20" creationId="{020F3519-CA4A-A72A-6AA0-BDCFB95945F6}"/>
          </ac:graphicFrameMkLst>
        </pc:graphicFrameChg>
        <pc:graphicFrameChg chg="add mod">
          <ac:chgData name="Nguyen Chi Son" userId="606856d02e9d83ac" providerId="LiveId" clId="{43411EA5-83AA-4A26-A199-8A8BF982D6DB}" dt="2022-05-16T14:04:55.212" v="7735" actId="1076"/>
          <ac:graphicFrameMkLst>
            <pc:docMk/>
            <pc:sldMk cId="2522316162" sldId="860"/>
            <ac:graphicFrameMk id="37" creationId="{DD7A7BB9-A6B2-7487-826E-2709AADC7388}"/>
          </ac:graphicFrameMkLst>
        </pc:graphicFrameChg>
        <pc:graphicFrameChg chg="add mod">
          <ac:chgData name="Nguyen Chi Son" userId="606856d02e9d83ac" providerId="LiveId" clId="{43411EA5-83AA-4A26-A199-8A8BF982D6DB}" dt="2022-05-16T14:05:02.300" v="7739" actId="1076"/>
          <ac:graphicFrameMkLst>
            <pc:docMk/>
            <pc:sldMk cId="2522316162" sldId="860"/>
            <ac:graphicFrameMk id="38" creationId="{5FD35F41-C0B7-21FE-8B4D-C407972A1889}"/>
          </ac:graphicFrameMkLst>
        </pc:graphicFrameChg>
        <pc:picChg chg="del">
          <ac:chgData name="Nguyen Chi Son" userId="606856d02e9d83ac" providerId="LiveId" clId="{43411EA5-83AA-4A26-A199-8A8BF982D6DB}" dt="2022-05-16T13:57:33.149" v="6565" actId="478"/>
          <ac:picMkLst>
            <pc:docMk/>
            <pc:sldMk cId="2522316162" sldId="860"/>
            <ac:picMk id="3" creationId="{76800E99-1F62-5134-0AD7-3CFC9A55C79B}"/>
          </ac:picMkLst>
        </pc:picChg>
        <pc:picChg chg="add mod">
          <ac:chgData name="Nguyen Chi Son" userId="606856d02e9d83ac" providerId="LiveId" clId="{43411EA5-83AA-4A26-A199-8A8BF982D6DB}" dt="2022-05-16T14:01:37.398" v="7664" actId="1076"/>
          <ac:picMkLst>
            <pc:docMk/>
            <pc:sldMk cId="2522316162" sldId="860"/>
            <ac:picMk id="4" creationId="{6DDA9FC3-E92F-C359-300C-AE84CEB26A36}"/>
          </ac:picMkLst>
        </pc:picChg>
        <pc:cxnChg chg="add mod">
          <ac:chgData name="Nguyen Chi Son" userId="606856d02e9d83ac" providerId="LiveId" clId="{43411EA5-83AA-4A26-A199-8A8BF982D6DB}" dt="2022-05-16T14:05:18.476" v="7740" actId="208"/>
          <ac:cxnSpMkLst>
            <pc:docMk/>
            <pc:sldMk cId="2522316162" sldId="860"/>
            <ac:cxnSpMk id="14" creationId="{769DEBE9-3AFD-9782-1A0E-30A70E2AAF3C}"/>
          </ac:cxnSpMkLst>
        </pc:cxnChg>
        <pc:cxnChg chg="add mod">
          <ac:chgData name="Nguyen Chi Son" userId="606856d02e9d83ac" providerId="LiveId" clId="{43411EA5-83AA-4A26-A199-8A8BF982D6DB}" dt="2022-05-16T14:05:24.715" v="7741" actId="208"/>
          <ac:cxnSpMkLst>
            <pc:docMk/>
            <pc:sldMk cId="2522316162" sldId="860"/>
            <ac:cxnSpMk id="15" creationId="{51D1A4B3-D87E-8DC5-0246-76D7CE58775C}"/>
          </ac:cxnSpMkLst>
        </pc:cxnChg>
        <pc:cxnChg chg="add mod">
          <ac:chgData name="Nguyen Chi Son" userId="606856d02e9d83ac" providerId="LiveId" clId="{43411EA5-83AA-4A26-A199-8A8BF982D6DB}" dt="2022-05-16T14:05:27.956" v="7742" actId="208"/>
          <ac:cxnSpMkLst>
            <pc:docMk/>
            <pc:sldMk cId="2522316162" sldId="860"/>
            <ac:cxnSpMk id="16" creationId="{6C685B89-BCE9-23CD-EEAD-EF8B171DEFE4}"/>
          </ac:cxnSpMkLst>
        </pc:cxnChg>
        <pc:cxnChg chg="add mod">
          <ac:chgData name="Nguyen Chi Son" userId="606856d02e9d83ac" providerId="LiveId" clId="{43411EA5-83AA-4A26-A199-8A8BF982D6DB}" dt="2022-05-16T14:05:50.797" v="7743" actId="208"/>
          <ac:cxnSpMkLst>
            <pc:docMk/>
            <pc:sldMk cId="2522316162" sldId="860"/>
            <ac:cxnSpMk id="21" creationId="{5440C945-DB14-AF17-E3B3-ECF8DDCB5151}"/>
          </ac:cxnSpMkLst>
        </pc:cxnChg>
        <pc:cxnChg chg="add mod">
          <ac:chgData name="Nguyen Chi Son" userId="606856d02e9d83ac" providerId="LiveId" clId="{43411EA5-83AA-4A26-A199-8A8BF982D6DB}" dt="2022-05-16T14:05:50.797" v="7743" actId="208"/>
          <ac:cxnSpMkLst>
            <pc:docMk/>
            <pc:sldMk cId="2522316162" sldId="860"/>
            <ac:cxnSpMk id="23" creationId="{23DB22D1-F5C5-59CE-2C26-BF3A407A7432}"/>
          </ac:cxnSpMkLst>
        </pc:cxnChg>
        <pc:cxnChg chg="add mod">
          <ac:chgData name="Nguyen Chi Son" userId="606856d02e9d83ac" providerId="LiveId" clId="{43411EA5-83AA-4A26-A199-8A8BF982D6DB}" dt="2022-05-16T14:04:20.388" v="7722" actId="14100"/>
          <ac:cxnSpMkLst>
            <pc:docMk/>
            <pc:sldMk cId="2522316162" sldId="860"/>
            <ac:cxnSpMk id="28" creationId="{FA067217-AF63-4569-B6DA-4D242171F05C}"/>
          </ac:cxnSpMkLst>
        </pc:cxnChg>
        <pc:cxnChg chg="add mod">
          <ac:chgData name="Nguyen Chi Son" userId="606856d02e9d83ac" providerId="LiveId" clId="{43411EA5-83AA-4A26-A199-8A8BF982D6DB}" dt="2022-05-16T14:04:41.324" v="7729" actId="14100"/>
          <ac:cxnSpMkLst>
            <pc:docMk/>
            <pc:sldMk cId="2522316162" sldId="860"/>
            <ac:cxnSpMk id="31" creationId="{EB77BD7E-0405-5BE2-B6F6-668D5A0CBF2E}"/>
          </ac:cxnSpMkLst>
        </pc:cxnChg>
      </pc:sldChg>
    </pc:docChg>
  </pc:docChgLst>
  <pc:docChgLst>
    <pc:chgData name="Nguyen Chi Son" userId="606856d02e9d83ac" providerId="LiveId" clId="{5E196E5C-79B4-4C16-AF71-DACFD4EE292C}"/>
    <pc:docChg chg="undo custSel addSld delSld modSld sldOrd">
      <pc:chgData name="Nguyen Chi Son" userId="606856d02e9d83ac" providerId="LiveId" clId="{5E196E5C-79B4-4C16-AF71-DACFD4EE292C}" dt="2021-08-31T05:14:50.026" v="5421"/>
      <pc:docMkLst>
        <pc:docMk/>
      </pc:docMkLst>
      <pc:sldChg chg="modSp mod">
        <pc:chgData name="Nguyen Chi Son" userId="606856d02e9d83ac" providerId="LiveId" clId="{5E196E5C-79B4-4C16-AF71-DACFD4EE292C}" dt="2021-08-30T14:35:36.747" v="28" actId="20577"/>
        <pc:sldMkLst>
          <pc:docMk/>
          <pc:sldMk cId="2922349590" sldId="256"/>
        </pc:sldMkLst>
        <pc:spChg chg="mod">
          <ac:chgData name="Nguyen Chi Son" userId="606856d02e9d83ac" providerId="LiveId" clId="{5E196E5C-79B4-4C16-AF71-DACFD4EE292C}" dt="2021-08-30T14:35:36.747" v="28" actId="20577"/>
          <ac:spMkLst>
            <pc:docMk/>
            <pc:sldMk cId="2922349590" sldId="256"/>
            <ac:spMk id="136" creationId="{C574B640-0199-463F-87CA-8E3956B46E10}"/>
          </ac:spMkLst>
        </pc:spChg>
      </pc:sldChg>
      <pc:sldChg chg="modSp mod">
        <pc:chgData name="Nguyen Chi Son" userId="606856d02e9d83ac" providerId="LiveId" clId="{5E196E5C-79B4-4C16-AF71-DACFD4EE292C}" dt="2021-08-30T14:47:46.086" v="69" actId="20577"/>
        <pc:sldMkLst>
          <pc:docMk/>
          <pc:sldMk cId="2812505328" sldId="362"/>
        </pc:sldMkLst>
        <pc:spChg chg="mod">
          <ac:chgData name="Nguyen Chi Son" userId="606856d02e9d83ac" providerId="LiveId" clId="{5E196E5C-79B4-4C16-AF71-DACFD4EE292C}" dt="2021-08-30T14:47:46.086" v="69" actId="20577"/>
          <ac:spMkLst>
            <pc:docMk/>
            <pc:sldMk cId="2812505328" sldId="362"/>
            <ac:spMk id="2" creationId="{DAF08EC2-5D0D-48D9-855C-A59C0E5ED55B}"/>
          </ac:spMkLst>
        </pc:spChg>
      </pc:sldChg>
      <pc:sldChg chg="modSp mod">
        <pc:chgData name="Nguyen Chi Son" userId="606856d02e9d83ac" providerId="LiveId" clId="{5E196E5C-79B4-4C16-AF71-DACFD4EE292C}" dt="2021-08-30T14:50:11.352" v="361" actId="20577"/>
        <pc:sldMkLst>
          <pc:docMk/>
          <pc:sldMk cId="3904192345" sldId="502"/>
        </pc:sldMkLst>
        <pc:spChg chg="mod">
          <ac:chgData name="Nguyen Chi Son" userId="606856d02e9d83ac" providerId="LiveId" clId="{5E196E5C-79B4-4C16-AF71-DACFD4EE292C}" dt="2021-08-30T14:50:11.352" v="361" actId="20577"/>
          <ac:spMkLst>
            <pc:docMk/>
            <pc:sldMk cId="3904192345" sldId="502"/>
            <ac:spMk id="2" creationId="{DAF08EC2-5D0D-48D9-855C-A59C0E5ED55B}"/>
          </ac:spMkLst>
        </pc:spChg>
      </pc:sldChg>
      <pc:sldChg chg="addSp delSp modSp del mod">
        <pc:chgData name="Nguyen Chi Son" userId="606856d02e9d83ac" providerId="LiveId" clId="{5E196E5C-79B4-4C16-AF71-DACFD4EE292C}" dt="2021-08-30T15:13:43.405" v="1779" actId="47"/>
        <pc:sldMkLst>
          <pc:docMk/>
          <pc:sldMk cId="56853071" sldId="510"/>
        </pc:sldMkLst>
        <pc:spChg chg="mod">
          <ac:chgData name="Nguyen Chi Son" userId="606856d02e9d83ac" providerId="LiveId" clId="{5E196E5C-79B4-4C16-AF71-DACFD4EE292C}" dt="2021-08-30T14:51:02.855" v="577" actId="20577"/>
          <ac:spMkLst>
            <pc:docMk/>
            <pc:sldMk cId="56853071" sldId="510"/>
            <ac:spMk id="9" creationId="{9F4BC261-4781-4DFE-BA2B-77EE6F751C48}"/>
          </ac:spMkLst>
        </pc:spChg>
        <pc:spChg chg="del">
          <ac:chgData name="Nguyen Chi Son" userId="606856d02e9d83ac" providerId="LiveId" clId="{5E196E5C-79B4-4C16-AF71-DACFD4EE292C}" dt="2021-08-30T14:51:14.105" v="578" actId="478"/>
          <ac:spMkLst>
            <pc:docMk/>
            <pc:sldMk cId="56853071" sldId="510"/>
            <ac:spMk id="12" creationId="{FB176921-2E16-4EF6-BE76-A36379B5EDC5}"/>
          </ac:spMkLst>
        </pc:spChg>
        <pc:spChg chg="mod">
          <ac:chgData name="Nguyen Chi Son" userId="606856d02e9d83ac" providerId="LiveId" clId="{5E196E5C-79B4-4C16-AF71-DACFD4EE292C}" dt="2021-08-30T15:07:01.028" v="802" actId="20577"/>
          <ac:spMkLst>
            <pc:docMk/>
            <pc:sldMk cId="56853071" sldId="510"/>
            <ac:spMk id="13" creationId="{6D2DFB58-1EB9-4656-85EA-F3D4AAB8D17D}"/>
          </ac:spMkLst>
        </pc:spChg>
        <pc:picChg chg="del">
          <ac:chgData name="Nguyen Chi Son" userId="606856d02e9d83ac" providerId="LiveId" clId="{5E196E5C-79B4-4C16-AF71-DACFD4EE292C}" dt="2021-08-30T14:50:15.092" v="362" actId="478"/>
          <ac:picMkLst>
            <pc:docMk/>
            <pc:sldMk cId="56853071" sldId="510"/>
            <ac:picMk id="3" creationId="{61EA38DF-6ACB-4555-8E4D-9C6F5660DB30}"/>
          </ac:picMkLst>
        </pc:picChg>
        <pc:picChg chg="add del mod">
          <ac:chgData name="Nguyen Chi Son" userId="606856d02e9d83ac" providerId="LiveId" clId="{5E196E5C-79B4-4C16-AF71-DACFD4EE292C}" dt="2021-08-30T14:51:43.795" v="583" actId="22"/>
          <ac:picMkLst>
            <pc:docMk/>
            <pc:sldMk cId="56853071" sldId="510"/>
            <ac:picMk id="4" creationId="{FE044C66-666A-4CE0-8A38-5FC21E24DCE4}"/>
          </ac:picMkLst>
        </pc:picChg>
        <pc:picChg chg="del">
          <ac:chgData name="Nguyen Chi Son" userId="606856d02e9d83ac" providerId="LiveId" clId="{5E196E5C-79B4-4C16-AF71-DACFD4EE292C}" dt="2021-08-30T14:50:15.498" v="363" actId="478"/>
          <ac:picMkLst>
            <pc:docMk/>
            <pc:sldMk cId="56853071" sldId="510"/>
            <ac:picMk id="6" creationId="{4B176720-6422-42ED-ADDF-A8CFDCBE61C4}"/>
          </ac:picMkLst>
        </pc:picChg>
        <pc:picChg chg="add mod">
          <ac:chgData name="Nguyen Chi Son" userId="606856d02e9d83ac" providerId="LiveId" clId="{5E196E5C-79B4-4C16-AF71-DACFD4EE292C}" dt="2021-08-30T15:03:20.292" v="627" actId="554"/>
          <ac:picMkLst>
            <pc:docMk/>
            <pc:sldMk cId="56853071" sldId="510"/>
            <ac:picMk id="7" creationId="{B5E6B8F5-D545-41C6-AE9D-C0E19C163CDB}"/>
          </ac:picMkLst>
        </pc:picChg>
        <pc:picChg chg="add mod">
          <ac:chgData name="Nguyen Chi Son" userId="606856d02e9d83ac" providerId="LiveId" clId="{5E196E5C-79B4-4C16-AF71-DACFD4EE292C}" dt="2021-08-30T15:03:22.086" v="628" actId="408"/>
          <ac:picMkLst>
            <pc:docMk/>
            <pc:sldMk cId="56853071" sldId="510"/>
            <ac:picMk id="10" creationId="{F81FB6DF-02B5-49B6-BB1F-F94270D5449E}"/>
          </ac:picMkLst>
        </pc:picChg>
        <pc:picChg chg="add mod">
          <ac:chgData name="Nguyen Chi Son" userId="606856d02e9d83ac" providerId="LiveId" clId="{5E196E5C-79B4-4C16-AF71-DACFD4EE292C}" dt="2021-08-30T15:06:35.913" v="644" actId="1076"/>
          <ac:picMkLst>
            <pc:docMk/>
            <pc:sldMk cId="56853071" sldId="510"/>
            <ac:picMk id="14" creationId="{3E8EA6AE-9082-4D29-8E24-4EA1A9CAAEE6}"/>
          </ac:picMkLst>
        </pc:picChg>
        <pc:picChg chg="add mod">
          <ac:chgData name="Nguyen Chi Son" userId="606856d02e9d83ac" providerId="LiveId" clId="{5E196E5C-79B4-4C16-AF71-DACFD4EE292C}" dt="2021-08-30T15:03:20.292" v="627" actId="554"/>
          <ac:picMkLst>
            <pc:docMk/>
            <pc:sldMk cId="56853071" sldId="510"/>
            <ac:picMk id="16" creationId="{B0B8AB01-9C44-42E9-8097-980C82CDFF87}"/>
          </ac:picMkLst>
        </pc:picChg>
        <pc:picChg chg="add mod">
          <ac:chgData name="Nguyen Chi Son" userId="606856d02e9d83ac" providerId="LiveId" clId="{5E196E5C-79B4-4C16-AF71-DACFD4EE292C}" dt="2021-08-30T15:03:22.086" v="628" actId="408"/>
          <ac:picMkLst>
            <pc:docMk/>
            <pc:sldMk cId="56853071" sldId="510"/>
            <ac:picMk id="18" creationId="{2F78D172-C1DB-47DF-9AB3-D9CAAFFFE645}"/>
          </ac:picMkLst>
        </pc:picChg>
      </pc:sldChg>
      <pc:sldChg chg="modSp mod">
        <pc:chgData name="Nguyen Chi Son" userId="606856d02e9d83ac" providerId="LiveId" clId="{5E196E5C-79B4-4C16-AF71-DACFD4EE292C}" dt="2021-08-31T04:55:57.737" v="2648" actId="20577"/>
        <pc:sldMkLst>
          <pc:docMk/>
          <pc:sldMk cId="402592958" sldId="540"/>
        </pc:sldMkLst>
        <pc:spChg chg="mod">
          <ac:chgData name="Nguyen Chi Son" userId="606856d02e9d83ac" providerId="LiveId" clId="{5E196E5C-79B4-4C16-AF71-DACFD4EE292C}" dt="2021-08-31T04:55:57.737" v="2648" actId="20577"/>
          <ac:spMkLst>
            <pc:docMk/>
            <pc:sldMk cId="402592958" sldId="540"/>
            <ac:spMk id="3" creationId="{8CD51C9F-FCB0-4185-93E6-835FC05E1B10}"/>
          </ac:spMkLst>
        </pc:spChg>
      </pc:sldChg>
      <pc:sldChg chg="addSp delSp modSp mod">
        <pc:chgData name="Nguyen Chi Son" userId="606856d02e9d83ac" providerId="LiveId" clId="{5E196E5C-79B4-4C16-AF71-DACFD4EE292C}" dt="2021-08-30T14:50:04.979" v="326" actId="1036"/>
        <pc:sldMkLst>
          <pc:docMk/>
          <pc:sldMk cId="3298182474" sldId="547"/>
        </pc:sldMkLst>
        <pc:spChg chg="mod">
          <ac:chgData name="Nguyen Chi Son" userId="606856d02e9d83ac" providerId="LiveId" clId="{5E196E5C-79B4-4C16-AF71-DACFD4EE292C}" dt="2021-08-30T14:48:24.941" v="186" actId="20577"/>
          <ac:spMkLst>
            <pc:docMk/>
            <pc:sldMk cId="3298182474" sldId="547"/>
            <ac:spMk id="2" creationId="{BA8A6260-CA4B-46A9-A06E-C71EE59E6992}"/>
          </ac:spMkLst>
        </pc:spChg>
        <pc:spChg chg="mod">
          <ac:chgData name="Nguyen Chi Son" userId="606856d02e9d83ac" providerId="LiveId" clId="{5E196E5C-79B4-4C16-AF71-DACFD4EE292C}" dt="2021-08-30T14:50:04.979" v="326" actId="1036"/>
          <ac:spMkLst>
            <pc:docMk/>
            <pc:sldMk cId="3298182474" sldId="547"/>
            <ac:spMk id="6" creationId="{B3F8CA32-1402-4A26-97CE-93BF5A5072FC}"/>
          </ac:spMkLst>
        </pc:spChg>
        <pc:spChg chg="del">
          <ac:chgData name="Nguyen Chi Son" userId="606856d02e9d83ac" providerId="LiveId" clId="{5E196E5C-79B4-4C16-AF71-DACFD4EE292C}" dt="2021-08-30T14:48:53.488" v="307" actId="478"/>
          <ac:spMkLst>
            <pc:docMk/>
            <pc:sldMk cId="3298182474" sldId="547"/>
            <ac:spMk id="7" creationId="{F01F71BB-D5D4-4F91-8E9D-881AEFD95BD7}"/>
          </ac:spMkLst>
        </pc:spChg>
        <pc:picChg chg="add mod">
          <ac:chgData name="Nguyen Chi Son" userId="606856d02e9d83ac" providerId="LiveId" clId="{5E196E5C-79B4-4C16-AF71-DACFD4EE292C}" dt="2021-08-30T14:50:04.979" v="326" actId="1036"/>
          <ac:picMkLst>
            <pc:docMk/>
            <pc:sldMk cId="3298182474" sldId="547"/>
            <ac:picMk id="4" creationId="{47509A67-6438-4649-B5D8-F5E8A1B3F128}"/>
          </ac:picMkLst>
        </pc:picChg>
        <pc:picChg chg="del">
          <ac:chgData name="Nguyen Chi Son" userId="606856d02e9d83ac" providerId="LiveId" clId="{5E196E5C-79B4-4C16-AF71-DACFD4EE292C}" dt="2021-08-30T14:47:49.306" v="70" actId="478"/>
          <ac:picMkLst>
            <pc:docMk/>
            <pc:sldMk cId="3298182474" sldId="547"/>
            <ac:picMk id="1026" creationId="{48D4713D-8C19-4B57-9D94-2CDF2965BD92}"/>
          </ac:picMkLst>
        </pc:picChg>
        <pc:picChg chg="del">
          <ac:chgData name="Nguyen Chi Son" userId="606856d02e9d83ac" providerId="LiveId" clId="{5E196E5C-79B4-4C16-AF71-DACFD4EE292C}" dt="2021-08-30T14:47:49.759" v="71" actId="478"/>
          <ac:picMkLst>
            <pc:docMk/>
            <pc:sldMk cId="3298182474" sldId="547"/>
            <ac:picMk id="1028" creationId="{305A1CCE-66CA-41C7-AEC4-D99E203147C6}"/>
          </ac:picMkLst>
        </pc:picChg>
      </pc:sldChg>
      <pc:sldChg chg="del">
        <pc:chgData name="Nguyen Chi Son" userId="606856d02e9d83ac" providerId="LiveId" clId="{5E196E5C-79B4-4C16-AF71-DACFD4EE292C}" dt="2021-08-30T15:16:12.181" v="2073" actId="47"/>
        <pc:sldMkLst>
          <pc:docMk/>
          <pc:sldMk cId="1727019307" sldId="548"/>
        </pc:sldMkLst>
      </pc:sldChg>
      <pc:sldChg chg="addSp delSp modSp mod modAnim">
        <pc:chgData name="Nguyen Chi Son" userId="606856d02e9d83ac" providerId="LiveId" clId="{5E196E5C-79B4-4C16-AF71-DACFD4EE292C}" dt="2021-08-31T05:14:25.386" v="5410"/>
        <pc:sldMkLst>
          <pc:docMk/>
          <pc:sldMk cId="3213348296" sldId="549"/>
        </pc:sldMkLst>
        <pc:spChg chg="mod">
          <ac:chgData name="Nguyen Chi Son" userId="606856d02e9d83ac" providerId="LiveId" clId="{5E196E5C-79B4-4C16-AF71-DACFD4EE292C}" dt="2021-08-31T04:46:19.684" v="2163" actId="20577"/>
          <ac:spMkLst>
            <pc:docMk/>
            <pc:sldMk cId="3213348296" sldId="549"/>
            <ac:spMk id="9" creationId="{9F4BC261-4781-4DFE-BA2B-77EE6F751C48}"/>
          </ac:spMkLst>
        </pc:spChg>
        <pc:spChg chg="add mod">
          <ac:chgData name="Nguyen Chi Son" userId="606856d02e9d83ac" providerId="LiveId" clId="{5E196E5C-79B4-4C16-AF71-DACFD4EE292C}" dt="2021-08-31T04:53:09.395" v="2642" actId="1076"/>
          <ac:spMkLst>
            <pc:docMk/>
            <pc:sldMk cId="3213348296" sldId="549"/>
            <ac:spMk id="14" creationId="{60E06B87-669F-4D88-B1FC-A5A2F50A8ABF}"/>
          </ac:spMkLst>
        </pc:spChg>
        <pc:spChg chg="add mod">
          <ac:chgData name="Nguyen Chi Son" userId="606856d02e9d83ac" providerId="LiveId" clId="{5E196E5C-79B4-4C16-AF71-DACFD4EE292C}" dt="2021-08-31T04:53:22.536" v="2645" actId="1076"/>
          <ac:spMkLst>
            <pc:docMk/>
            <pc:sldMk cId="3213348296" sldId="549"/>
            <ac:spMk id="15" creationId="{EE4B5588-1117-4F51-A7A7-0875205D83FE}"/>
          </ac:spMkLst>
        </pc:spChg>
        <pc:spChg chg="del">
          <ac:chgData name="Nguyen Chi Son" userId="606856d02e9d83ac" providerId="LiveId" clId="{5E196E5C-79B4-4C16-AF71-DACFD4EE292C}" dt="2021-08-30T15:16:17.040" v="2074" actId="478"/>
          <ac:spMkLst>
            <pc:docMk/>
            <pc:sldMk cId="3213348296" sldId="549"/>
            <ac:spMk id="17" creationId="{D99CFF06-38DF-4FA7-8520-EF27FE42C529}"/>
          </ac:spMkLst>
        </pc:spChg>
        <pc:spChg chg="del">
          <ac:chgData name="Nguyen Chi Son" userId="606856d02e9d83ac" providerId="LiveId" clId="{5E196E5C-79B4-4C16-AF71-DACFD4EE292C}" dt="2021-08-30T15:16:17.040" v="2074" actId="478"/>
          <ac:spMkLst>
            <pc:docMk/>
            <pc:sldMk cId="3213348296" sldId="549"/>
            <ac:spMk id="20" creationId="{CB498DE6-09E2-44B9-A188-39CC48040C4B}"/>
          </ac:spMkLst>
        </pc:spChg>
        <pc:spChg chg="del">
          <ac:chgData name="Nguyen Chi Son" userId="606856d02e9d83ac" providerId="LiveId" clId="{5E196E5C-79B4-4C16-AF71-DACFD4EE292C}" dt="2021-08-30T15:16:17.040" v="2074" actId="478"/>
          <ac:spMkLst>
            <pc:docMk/>
            <pc:sldMk cId="3213348296" sldId="549"/>
            <ac:spMk id="21" creationId="{7634D9E7-4EA5-402D-9FF9-D5A176E48A27}"/>
          </ac:spMkLst>
        </pc:spChg>
        <pc:spChg chg="del">
          <ac:chgData name="Nguyen Chi Son" userId="606856d02e9d83ac" providerId="LiveId" clId="{5E196E5C-79B4-4C16-AF71-DACFD4EE292C}" dt="2021-08-30T15:16:17.040" v="2074" actId="478"/>
          <ac:spMkLst>
            <pc:docMk/>
            <pc:sldMk cId="3213348296" sldId="549"/>
            <ac:spMk id="22" creationId="{2CF77141-1193-4CDF-9779-89762C1ADD8E}"/>
          </ac:spMkLst>
        </pc:spChg>
        <pc:spChg chg="del">
          <ac:chgData name="Nguyen Chi Son" userId="606856d02e9d83ac" providerId="LiveId" clId="{5E196E5C-79B4-4C16-AF71-DACFD4EE292C}" dt="2021-08-30T15:16:17.040" v="2074" actId="478"/>
          <ac:spMkLst>
            <pc:docMk/>
            <pc:sldMk cId="3213348296" sldId="549"/>
            <ac:spMk id="23" creationId="{24430B93-6E24-4EC7-A349-8CF049C3840B}"/>
          </ac:spMkLst>
        </pc:spChg>
        <pc:graphicFrameChg chg="add mod modGraphic">
          <ac:chgData name="Nguyen Chi Son" userId="606856d02e9d83ac" providerId="LiveId" clId="{5E196E5C-79B4-4C16-AF71-DACFD4EE292C}" dt="2021-08-31T04:51:58.254" v="2461" actId="1076"/>
          <ac:graphicFrameMkLst>
            <pc:docMk/>
            <pc:sldMk cId="3213348296" sldId="549"/>
            <ac:graphicFrameMk id="2" creationId="{17A62E1B-D548-47D9-BC20-C95248EBE291}"/>
          </ac:graphicFrameMkLst>
        </pc:graphicFrameChg>
        <pc:picChg chg="add del mod">
          <ac:chgData name="Nguyen Chi Son" userId="606856d02e9d83ac" providerId="LiveId" clId="{5E196E5C-79B4-4C16-AF71-DACFD4EE292C}" dt="2021-08-31T04:49:09.896" v="2443" actId="478"/>
          <ac:picMkLst>
            <pc:docMk/>
            <pc:sldMk cId="3213348296" sldId="549"/>
            <ac:picMk id="4" creationId="{399B655D-2623-41AF-AD3A-98ED033A4B56}"/>
          </ac:picMkLst>
        </pc:picChg>
        <pc:picChg chg="add del mod">
          <ac:chgData name="Nguyen Chi Son" userId="606856d02e9d83ac" providerId="LiveId" clId="{5E196E5C-79B4-4C16-AF71-DACFD4EE292C}" dt="2021-08-31T04:49:34.118" v="2448" actId="478"/>
          <ac:picMkLst>
            <pc:docMk/>
            <pc:sldMk cId="3213348296" sldId="549"/>
            <ac:picMk id="6" creationId="{E75B423C-C1C1-4161-B58D-444D888513B4}"/>
          </ac:picMkLst>
        </pc:picChg>
        <pc:picChg chg="add mod">
          <ac:chgData name="Nguyen Chi Son" userId="606856d02e9d83ac" providerId="LiveId" clId="{5E196E5C-79B4-4C16-AF71-DACFD4EE292C}" dt="2021-08-31T04:53:04.528" v="2640" actId="1076"/>
          <ac:picMkLst>
            <pc:docMk/>
            <pc:sldMk cId="3213348296" sldId="549"/>
            <ac:picMk id="8" creationId="{07254165-4E84-4D19-97A8-663C980226BE}"/>
          </ac:picMkLst>
        </pc:picChg>
        <pc:picChg chg="add mod">
          <ac:chgData name="Nguyen Chi Son" userId="606856d02e9d83ac" providerId="LiveId" clId="{5E196E5C-79B4-4C16-AF71-DACFD4EE292C}" dt="2021-08-31T04:53:11.519" v="2643" actId="1076"/>
          <ac:picMkLst>
            <pc:docMk/>
            <pc:sldMk cId="3213348296" sldId="549"/>
            <ac:picMk id="11" creationId="{E987A8AC-2A7D-4B7A-8DD0-ABDD3A74CA20}"/>
          </ac:picMkLst>
        </pc:picChg>
        <pc:picChg chg="add mod">
          <ac:chgData name="Nguyen Chi Son" userId="606856d02e9d83ac" providerId="LiveId" clId="{5E196E5C-79B4-4C16-AF71-DACFD4EE292C}" dt="2021-08-31T04:53:12.988" v="2644" actId="1076"/>
          <ac:picMkLst>
            <pc:docMk/>
            <pc:sldMk cId="3213348296" sldId="549"/>
            <ac:picMk id="13" creationId="{40E13D61-072E-4F64-889A-C2F858FC3675}"/>
          </ac:picMkLst>
        </pc:picChg>
        <pc:picChg chg="del">
          <ac:chgData name="Nguyen Chi Son" userId="606856d02e9d83ac" providerId="LiveId" clId="{5E196E5C-79B4-4C16-AF71-DACFD4EE292C}" dt="2021-08-30T15:16:17.040" v="2074" actId="478"/>
          <ac:picMkLst>
            <pc:docMk/>
            <pc:sldMk cId="3213348296" sldId="549"/>
            <ac:picMk id="4098" creationId="{1F85B0C3-0AA9-4C5C-BAA4-D51FE97B9BC5}"/>
          </ac:picMkLst>
        </pc:picChg>
        <pc:picChg chg="del">
          <ac:chgData name="Nguyen Chi Son" userId="606856d02e9d83ac" providerId="LiveId" clId="{5E196E5C-79B4-4C16-AF71-DACFD4EE292C}" dt="2021-08-30T15:16:17.040" v="2074" actId="478"/>
          <ac:picMkLst>
            <pc:docMk/>
            <pc:sldMk cId="3213348296" sldId="549"/>
            <ac:picMk id="4100" creationId="{1D931E04-4C46-489A-9D37-B4BACDFFAEF0}"/>
          </ac:picMkLst>
        </pc:picChg>
        <pc:picChg chg="del">
          <ac:chgData name="Nguyen Chi Son" userId="606856d02e9d83ac" providerId="LiveId" clId="{5E196E5C-79B4-4C16-AF71-DACFD4EE292C}" dt="2021-08-30T15:16:17.040" v="2074" actId="478"/>
          <ac:picMkLst>
            <pc:docMk/>
            <pc:sldMk cId="3213348296" sldId="549"/>
            <ac:picMk id="4102" creationId="{D170D7C7-DD3D-44DB-9E68-9BA7FF4C008C}"/>
          </ac:picMkLst>
        </pc:picChg>
        <pc:picChg chg="del">
          <ac:chgData name="Nguyen Chi Son" userId="606856d02e9d83ac" providerId="LiveId" clId="{5E196E5C-79B4-4C16-AF71-DACFD4EE292C}" dt="2021-08-30T15:16:17.040" v="2074" actId="478"/>
          <ac:picMkLst>
            <pc:docMk/>
            <pc:sldMk cId="3213348296" sldId="549"/>
            <ac:picMk id="4104" creationId="{A0802B69-C951-4372-91B4-1C48DF454C32}"/>
          </ac:picMkLst>
        </pc:picChg>
        <pc:picChg chg="del">
          <ac:chgData name="Nguyen Chi Son" userId="606856d02e9d83ac" providerId="LiveId" clId="{5E196E5C-79B4-4C16-AF71-DACFD4EE292C}" dt="2021-08-30T15:16:17.040" v="2074" actId="478"/>
          <ac:picMkLst>
            <pc:docMk/>
            <pc:sldMk cId="3213348296" sldId="549"/>
            <ac:picMk id="4106" creationId="{5055E888-A18E-46EE-A1A6-91E513DAE773}"/>
          </ac:picMkLst>
        </pc:picChg>
      </pc:sldChg>
      <pc:sldChg chg="del">
        <pc:chgData name="Nguyen Chi Son" userId="606856d02e9d83ac" providerId="LiveId" clId="{5E196E5C-79B4-4C16-AF71-DACFD4EE292C}" dt="2021-08-31T04:56:00.643" v="2649" actId="47"/>
        <pc:sldMkLst>
          <pc:docMk/>
          <pc:sldMk cId="1281628929" sldId="554"/>
        </pc:sldMkLst>
      </pc:sldChg>
      <pc:sldChg chg="del">
        <pc:chgData name="Nguyen Chi Son" userId="606856d02e9d83ac" providerId="LiveId" clId="{5E196E5C-79B4-4C16-AF71-DACFD4EE292C}" dt="2021-08-31T04:55:52.546" v="2646" actId="47"/>
        <pc:sldMkLst>
          <pc:docMk/>
          <pc:sldMk cId="2965832764" sldId="577"/>
        </pc:sldMkLst>
      </pc:sldChg>
      <pc:sldChg chg="del">
        <pc:chgData name="Nguyen Chi Son" userId="606856d02e9d83ac" providerId="LiveId" clId="{5E196E5C-79B4-4C16-AF71-DACFD4EE292C}" dt="2021-08-31T04:55:52.546" v="2646" actId="47"/>
        <pc:sldMkLst>
          <pc:docMk/>
          <pc:sldMk cId="1109864056" sldId="578"/>
        </pc:sldMkLst>
      </pc:sldChg>
      <pc:sldChg chg="del">
        <pc:chgData name="Nguyen Chi Son" userId="606856d02e9d83ac" providerId="LiveId" clId="{5E196E5C-79B4-4C16-AF71-DACFD4EE292C}" dt="2021-08-31T04:55:52.546" v="2646" actId="47"/>
        <pc:sldMkLst>
          <pc:docMk/>
          <pc:sldMk cId="3451199178" sldId="579"/>
        </pc:sldMkLst>
      </pc:sldChg>
      <pc:sldChg chg="del">
        <pc:chgData name="Nguyen Chi Son" userId="606856d02e9d83ac" providerId="LiveId" clId="{5E196E5C-79B4-4C16-AF71-DACFD4EE292C}" dt="2021-08-30T15:15:56.483" v="2002" actId="47"/>
        <pc:sldMkLst>
          <pc:docMk/>
          <pc:sldMk cId="2237217926" sldId="587"/>
        </pc:sldMkLst>
      </pc:sldChg>
      <pc:sldChg chg="addSp delSp modSp mod delAnim modAnim">
        <pc:chgData name="Nguyen Chi Son" userId="606856d02e9d83ac" providerId="LiveId" clId="{5E196E5C-79B4-4C16-AF71-DACFD4EE292C}" dt="2021-08-31T05:14:35.964" v="5416"/>
        <pc:sldMkLst>
          <pc:docMk/>
          <pc:sldMk cId="2489206367" sldId="588"/>
        </pc:sldMkLst>
        <pc:spChg chg="mod">
          <ac:chgData name="Nguyen Chi Son" userId="606856d02e9d83ac" providerId="LiveId" clId="{5E196E5C-79B4-4C16-AF71-DACFD4EE292C}" dt="2021-08-31T04:58:07.329" v="3151" actId="20577"/>
          <ac:spMkLst>
            <pc:docMk/>
            <pc:sldMk cId="2489206367" sldId="588"/>
            <ac:spMk id="2" creationId="{BA8A6260-CA4B-46A9-A06E-C71EE59E6992}"/>
          </ac:spMkLst>
        </pc:spChg>
        <pc:spChg chg="mod">
          <ac:chgData name="Nguyen Chi Son" userId="606856d02e9d83ac" providerId="LiveId" clId="{5E196E5C-79B4-4C16-AF71-DACFD4EE292C}" dt="2021-08-31T05:13:29.981" v="5377" actId="1035"/>
          <ac:spMkLst>
            <pc:docMk/>
            <pc:sldMk cId="2489206367" sldId="588"/>
            <ac:spMk id="4" creationId="{0D159DDA-BA49-4E92-817D-8988A85A5610}"/>
          </ac:spMkLst>
        </pc:spChg>
        <pc:spChg chg="mod">
          <ac:chgData name="Nguyen Chi Son" userId="606856d02e9d83ac" providerId="LiveId" clId="{5E196E5C-79B4-4C16-AF71-DACFD4EE292C}" dt="2021-08-31T05:13:51.215" v="5403" actId="1036"/>
          <ac:spMkLst>
            <pc:docMk/>
            <pc:sldMk cId="2489206367" sldId="588"/>
            <ac:spMk id="5" creationId="{34B18095-2B84-439E-80AD-AC5D4586BEAA}"/>
          </ac:spMkLst>
        </pc:spChg>
        <pc:spChg chg="del mod">
          <ac:chgData name="Nguyen Chi Son" userId="606856d02e9d83ac" providerId="LiveId" clId="{5E196E5C-79B4-4C16-AF71-DACFD4EE292C}" dt="2021-08-31T05:13:31.278" v="5378" actId="478"/>
          <ac:spMkLst>
            <pc:docMk/>
            <pc:sldMk cId="2489206367" sldId="588"/>
            <ac:spMk id="11" creationId="{BB94417D-BA64-41A3-A335-F1084FC4EAAB}"/>
          </ac:spMkLst>
        </pc:spChg>
        <pc:spChg chg="mod">
          <ac:chgData name="Nguyen Chi Son" userId="606856d02e9d83ac" providerId="LiveId" clId="{5E196E5C-79B4-4C16-AF71-DACFD4EE292C}" dt="2021-08-31T05:13:51.215" v="5403" actId="1036"/>
          <ac:spMkLst>
            <pc:docMk/>
            <pc:sldMk cId="2489206367" sldId="588"/>
            <ac:spMk id="14" creationId="{47690167-AC03-4A6E-8A65-B47A2BE69ACA}"/>
          </ac:spMkLst>
        </pc:spChg>
        <pc:picChg chg="add mod">
          <ac:chgData name="Nguyen Chi Son" userId="606856d02e9d83ac" providerId="LiveId" clId="{5E196E5C-79B4-4C16-AF71-DACFD4EE292C}" dt="2021-08-31T05:13:53.231" v="5404" actId="1076"/>
          <ac:picMkLst>
            <pc:docMk/>
            <pc:sldMk cId="2489206367" sldId="588"/>
            <ac:picMk id="6" creationId="{A60005CE-F15F-46F7-94E4-A5C24D92AFD7}"/>
          </ac:picMkLst>
        </pc:picChg>
        <pc:picChg chg="add mod">
          <ac:chgData name="Nguyen Chi Son" userId="606856d02e9d83ac" providerId="LiveId" clId="{5E196E5C-79B4-4C16-AF71-DACFD4EE292C}" dt="2021-08-31T05:14:04.840" v="5408" actId="1076"/>
          <ac:picMkLst>
            <pc:docMk/>
            <pc:sldMk cId="2489206367" sldId="588"/>
            <ac:picMk id="8" creationId="{B449F272-A4F8-449D-AA83-DA9CDCA051C1}"/>
          </ac:picMkLst>
        </pc:picChg>
        <pc:picChg chg="add mod">
          <ac:chgData name="Nguyen Chi Son" userId="606856d02e9d83ac" providerId="LiveId" clId="{5E196E5C-79B4-4C16-AF71-DACFD4EE292C}" dt="2021-08-31T05:14:00.965" v="5407" actId="1076"/>
          <ac:picMkLst>
            <pc:docMk/>
            <pc:sldMk cId="2489206367" sldId="588"/>
            <ac:picMk id="10" creationId="{64137CEE-E750-4651-BA16-85C0A16FF50C}"/>
          </ac:picMkLst>
        </pc:picChg>
      </pc:sldChg>
      <pc:sldChg chg="del">
        <pc:chgData name="Nguyen Chi Son" userId="606856d02e9d83ac" providerId="LiveId" clId="{5E196E5C-79B4-4C16-AF71-DACFD4EE292C}" dt="2021-08-31T04:56:03.973" v="2650" actId="47"/>
        <pc:sldMkLst>
          <pc:docMk/>
          <pc:sldMk cId="3061758675" sldId="589"/>
        </pc:sldMkLst>
      </pc:sldChg>
      <pc:sldChg chg="del">
        <pc:chgData name="Nguyen Chi Son" userId="606856d02e9d83ac" providerId="LiveId" clId="{5E196E5C-79B4-4C16-AF71-DACFD4EE292C}" dt="2021-08-31T04:56:03.973" v="2650" actId="47"/>
        <pc:sldMkLst>
          <pc:docMk/>
          <pc:sldMk cId="2851031590" sldId="590"/>
        </pc:sldMkLst>
      </pc:sldChg>
      <pc:sldChg chg="del">
        <pc:chgData name="Nguyen Chi Son" userId="606856d02e9d83ac" providerId="LiveId" clId="{5E196E5C-79B4-4C16-AF71-DACFD4EE292C}" dt="2021-08-31T04:56:03.973" v="2650" actId="47"/>
        <pc:sldMkLst>
          <pc:docMk/>
          <pc:sldMk cId="218605917" sldId="591"/>
        </pc:sldMkLst>
      </pc:sldChg>
      <pc:sldChg chg="addSp delSp modSp add mod ord">
        <pc:chgData name="Nguyen Chi Son" userId="606856d02e9d83ac" providerId="LiveId" clId="{5E196E5C-79B4-4C16-AF71-DACFD4EE292C}" dt="2021-08-30T15:13:29.196" v="1774" actId="207"/>
        <pc:sldMkLst>
          <pc:docMk/>
          <pc:sldMk cId="2951639226" sldId="592"/>
        </pc:sldMkLst>
        <pc:spChg chg="add mod">
          <ac:chgData name="Nguyen Chi Son" userId="606856d02e9d83ac" providerId="LiveId" clId="{5E196E5C-79B4-4C16-AF71-DACFD4EE292C}" dt="2021-08-30T15:13:26.202" v="1773" actId="207"/>
          <ac:spMkLst>
            <pc:docMk/>
            <pc:sldMk cId="2951639226" sldId="592"/>
            <ac:spMk id="11" creationId="{79B713A0-B0AA-4990-8520-BDAC1B5902ED}"/>
          </ac:spMkLst>
        </pc:spChg>
        <pc:spChg chg="add del mod">
          <ac:chgData name="Nguyen Chi Son" userId="606856d02e9d83ac" providerId="LiveId" clId="{5E196E5C-79B4-4C16-AF71-DACFD4EE292C}" dt="2021-08-30T15:10:30.399" v="1468" actId="478"/>
          <ac:spMkLst>
            <pc:docMk/>
            <pc:sldMk cId="2951639226" sldId="592"/>
            <ac:spMk id="12" creationId="{48CD4957-C74E-49B8-9B49-FB0F0C93A356}"/>
          </ac:spMkLst>
        </pc:spChg>
        <pc:spChg chg="mod">
          <ac:chgData name="Nguyen Chi Son" userId="606856d02e9d83ac" providerId="LiveId" clId="{5E196E5C-79B4-4C16-AF71-DACFD4EE292C}" dt="2021-08-30T15:13:23.081" v="1772" actId="207"/>
          <ac:spMkLst>
            <pc:docMk/>
            <pc:sldMk cId="2951639226" sldId="592"/>
            <ac:spMk id="13" creationId="{6D2DFB58-1EB9-4656-85EA-F3D4AAB8D17D}"/>
          </ac:spMkLst>
        </pc:spChg>
        <pc:spChg chg="add del mod">
          <ac:chgData name="Nguyen Chi Son" userId="606856d02e9d83ac" providerId="LiveId" clId="{5E196E5C-79B4-4C16-AF71-DACFD4EE292C}" dt="2021-08-30T15:10:31.891" v="1469" actId="478"/>
          <ac:spMkLst>
            <pc:docMk/>
            <pc:sldMk cId="2951639226" sldId="592"/>
            <ac:spMk id="15" creationId="{02587461-1128-41DD-8EDC-1C75391D88CA}"/>
          </ac:spMkLst>
        </pc:spChg>
        <pc:spChg chg="add mod">
          <ac:chgData name="Nguyen Chi Son" userId="606856d02e9d83ac" providerId="LiveId" clId="{5E196E5C-79B4-4C16-AF71-DACFD4EE292C}" dt="2021-08-30T15:13:29.196" v="1774" actId="207"/>
          <ac:spMkLst>
            <pc:docMk/>
            <pc:sldMk cId="2951639226" sldId="592"/>
            <ac:spMk id="19" creationId="{F29950DC-B3ED-4401-97C0-DAC4A4B93272}"/>
          </ac:spMkLst>
        </pc:spChg>
        <pc:picChg chg="mod">
          <ac:chgData name="Nguyen Chi Son" userId="606856d02e9d83ac" providerId="LiveId" clId="{5E196E5C-79B4-4C16-AF71-DACFD4EE292C}" dt="2021-08-30T15:12:10.883" v="1508" actId="554"/>
          <ac:picMkLst>
            <pc:docMk/>
            <pc:sldMk cId="2951639226" sldId="592"/>
            <ac:picMk id="7" creationId="{B5E6B8F5-D545-41C6-AE9D-C0E19C163CDB}"/>
          </ac:picMkLst>
        </pc:picChg>
        <pc:picChg chg="mod">
          <ac:chgData name="Nguyen Chi Son" userId="606856d02e9d83ac" providerId="LiveId" clId="{5E196E5C-79B4-4C16-AF71-DACFD4EE292C}" dt="2021-08-30T15:12:10.883" v="1508" actId="554"/>
          <ac:picMkLst>
            <pc:docMk/>
            <pc:sldMk cId="2951639226" sldId="592"/>
            <ac:picMk id="10" creationId="{F81FB6DF-02B5-49B6-BB1F-F94270D5449E}"/>
          </ac:picMkLst>
        </pc:picChg>
        <pc:picChg chg="del">
          <ac:chgData name="Nguyen Chi Son" userId="606856d02e9d83ac" providerId="LiveId" clId="{5E196E5C-79B4-4C16-AF71-DACFD4EE292C}" dt="2021-08-30T15:07:05.833" v="804" actId="478"/>
          <ac:picMkLst>
            <pc:docMk/>
            <pc:sldMk cId="2951639226" sldId="592"/>
            <ac:picMk id="14" creationId="{3E8EA6AE-9082-4D29-8E24-4EA1A9CAAEE6}"/>
          </ac:picMkLst>
        </pc:picChg>
        <pc:picChg chg="del mod">
          <ac:chgData name="Nguyen Chi Son" userId="606856d02e9d83ac" providerId="LiveId" clId="{5E196E5C-79B4-4C16-AF71-DACFD4EE292C}" dt="2021-08-30T15:10:28.781" v="1467" actId="478"/>
          <ac:picMkLst>
            <pc:docMk/>
            <pc:sldMk cId="2951639226" sldId="592"/>
            <ac:picMk id="16" creationId="{B0B8AB01-9C44-42E9-8097-980C82CDFF87}"/>
          </ac:picMkLst>
        </pc:picChg>
        <pc:picChg chg="add mod">
          <ac:chgData name="Nguyen Chi Son" userId="606856d02e9d83ac" providerId="LiveId" clId="{5E196E5C-79B4-4C16-AF71-DACFD4EE292C}" dt="2021-08-30T15:12:10.883" v="1508" actId="554"/>
          <ac:picMkLst>
            <pc:docMk/>
            <pc:sldMk cId="2951639226" sldId="592"/>
            <ac:picMk id="17" creationId="{B5CEA079-2904-45D3-864F-16E0DA6AE6D3}"/>
          </ac:picMkLst>
        </pc:picChg>
        <pc:picChg chg="del mod">
          <ac:chgData name="Nguyen Chi Son" userId="606856d02e9d83ac" providerId="LiveId" clId="{5E196E5C-79B4-4C16-AF71-DACFD4EE292C}" dt="2021-08-30T15:10:28.206" v="1466" actId="478"/>
          <ac:picMkLst>
            <pc:docMk/>
            <pc:sldMk cId="2951639226" sldId="592"/>
            <ac:picMk id="18" creationId="{2F78D172-C1DB-47DF-9AB3-D9CAAFFFE645}"/>
          </ac:picMkLst>
        </pc:picChg>
      </pc:sldChg>
      <pc:sldChg chg="addSp delSp modSp add mod modAnim">
        <pc:chgData name="Nguyen Chi Son" userId="606856d02e9d83ac" providerId="LiveId" clId="{5E196E5C-79B4-4C16-AF71-DACFD4EE292C}" dt="2021-08-31T05:14:20.464" v="5409"/>
        <pc:sldMkLst>
          <pc:docMk/>
          <pc:sldMk cId="3022789656" sldId="593"/>
        </pc:sldMkLst>
        <pc:spChg chg="del">
          <ac:chgData name="Nguyen Chi Son" userId="606856d02e9d83ac" providerId="LiveId" clId="{5E196E5C-79B4-4C16-AF71-DACFD4EE292C}" dt="2021-08-30T15:11:17.233" v="1491" actId="478"/>
          <ac:spMkLst>
            <pc:docMk/>
            <pc:sldMk cId="3022789656" sldId="593"/>
            <ac:spMk id="11" creationId="{79B713A0-B0AA-4990-8520-BDAC1B5902ED}"/>
          </ac:spMkLst>
        </pc:spChg>
        <pc:spChg chg="del mod">
          <ac:chgData name="Nguyen Chi Son" userId="606856d02e9d83ac" providerId="LiveId" clId="{5E196E5C-79B4-4C16-AF71-DACFD4EE292C}" dt="2021-08-30T15:11:43.155" v="1500" actId="478"/>
          <ac:spMkLst>
            <pc:docMk/>
            <pc:sldMk cId="3022789656" sldId="593"/>
            <ac:spMk id="12" creationId="{48CD4957-C74E-49B8-9B49-FB0F0C93A356}"/>
          </ac:spMkLst>
        </pc:spChg>
        <pc:spChg chg="del">
          <ac:chgData name="Nguyen Chi Son" userId="606856d02e9d83ac" providerId="LiveId" clId="{5E196E5C-79B4-4C16-AF71-DACFD4EE292C}" dt="2021-08-30T15:11:16.216" v="1490" actId="478"/>
          <ac:spMkLst>
            <pc:docMk/>
            <pc:sldMk cId="3022789656" sldId="593"/>
            <ac:spMk id="13" creationId="{6D2DFB58-1EB9-4656-85EA-F3D4AAB8D17D}"/>
          </ac:spMkLst>
        </pc:spChg>
        <pc:spChg chg="mod">
          <ac:chgData name="Nguyen Chi Son" userId="606856d02e9d83ac" providerId="LiveId" clId="{5E196E5C-79B4-4C16-AF71-DACFD4EE292C}" dt="2021-08-30T15:13:35.656" v="1775" actId="207"/>
          <ac:spMkLst>
            <pc:docMk/>
            <pc:sldMk cId="3022789656" sldId="593"/>
            <ac:spMk id="15" creationId="{02587461-1128-41DD-8EDC-1C75391D88CA}"/>
          </ac:spMkLst>
        </pc:spChg>
        <pc:spChg chg="add mod">
          <ac:chgData name="Nguyen Chi Son" userId="606856d02e9d83ac" providerId="LiveId" clId="{5E196E5C-79B4-4C16-AF71-DACFD4EE292C}" dt="2021-08-30T15:15:41.467" v="2001" actId="1076"/>
          <ac:spMkLst>
            <pc:docMk/>
            <pc:sldMk cId="3022789656" sldId="593"/>
            <ac:spMk id="17" creationId="{2785081C-57E7-437B-8DEA-F12634D6342B}"/>
          </ac:spMkLst>
        </pc:spChg>
        <pc:spChg chg="add mod">
          <ac:chgData name="Nguyen Chi Son" userId="606856d02e9d83ac" providerId="LiveId" clId="{5E196E5C-79B4-4C16-AF71-DACFD4EE292C}" dt="2021-08-30T15:15:30.560" v="1988" actId="1076"/>
          <ac:spMkLst>
            <pc:docMk/>
            <pc:sldMk cId="3022789656" sldId="593"/>
            <ac:spMk id="19" creationId="{9774036E-0F18-4EC3-B8A9-00F31E4DECCB}"/>
          </ac:spMkLst>
        </pc:spChg>
        <pc:picChg chg="add mod">
          <ac:chgData name="Nguyen Chi Son" userId="606856d02e9d83ac" providerId="LiveId" clId="{5E196E5C-79B4-4C16-AF71-DACFD4EE292C}" dt="2021-08-30T15:15:21.319" v="1984" actId="1076"/>
          <ac:picMkLst>
            <pc:docMk/>
            <pc:sldMk cId="3022789656" sldId="593"/>
            <ac:picMk id="3" creationId="{7A1A5668-D911-42A7-816A-384E2F54A09D}"/>
          </ac:picMkLst>
        </pc:picChg>
        <pc:picChg chg="add mod">
          <ac:chgData name="Nguyen Chi Son" userId="606856d02e9d83ac" providerId="LiveId" clId="{5E196E5C-79B4-4C16-AF71-DACFD4EE292C}" dt="2021-08-30T15:15:23.132" v="1985" actId="1076"/>
          <ac:picMkLst>
            <pc:docMk/>
            <pc:sldMk cId="3022789656" sldId="593"/>
            <ac:picMk id="5" creationId="{E41CB818-CE65-45A9-9BA4-83BD94E6FAE8}"/>
          </ac:picMkLst>
        </pc:picChg>
        <pc:picChg chg="del">
          <ac:chgData name="Nguyen Chi Son" userId="606856d02e9d83ac" providerId="LiveId" clId="{5E196E5C-79B4-4C16-AF71-DACFD4EE292C}" dt="2021-08-30T15:11:14.638" v="1488" actId="478"/>
          <ac:picMkLst>
            <pc:docMk/>
            <pc:sldMk cId="3022789656" sldId="593"/>
            <ac:picMk id="7" creationId="{B5E6B8F5-D545-41C6-AE9D-C0E19C163CDB}"/>
          </ac:picMkLst>
        </pc:picChg>
        <pc:picChg chg="del">
          <ac:chgData name="Nguyen Chi Son" userId="606856d02e9d83ac" providerId="LiveId" clId="{5E196E5C-79B4-4C16-AF71-DACFD4EE292C}" dt="2021-08-30T15:11:15.076" v="1489" actId="478"/>
          <ac:picMkLst>
            <pc:docMk/>
            <pc:sldMk cId="3022789656" sldId="593"/>
            <ac:picMk id="10" creationId="{F81FB6DF-02B5-49B6-BB1F-F94270D5449E}"/>
          </ac:picMkLst>
        </pc:picChg>
        <pc:picChg chg="add mod">
          <ac:chgData name="Nguyen Chi Son" userId="606856d02e9d83ac" providerId="LiveId" clId="{5E196E5C-79B4-4C16-AF71-DACFD4EE292C}" dt="2021-08-30T15:15:36.987" v="2000" actId="1038"/>
          <ac:picMkLst>
            <pc:docMk/>
            <pc:sldMk cId="3022789656" sldId="593"/>
            <ac:picMk id="14" creationId="{5898438E-2FFF-483D-99A3-50092572545D}"/>
          </ac:picMkLst>
        </pc:picChg>
        <pc:picChg chg="mod">
          <ac:chgData name="Nguyen Chi Son" userId="606856d02e9d83ac" providerId="LiveId" clId="{5E196E5C-79B4-4C16-AF71-DACFD4EE292C}" dt="2021-08-30T15:12:20.689" v="1512" actId="1076"/>
          <ac:picMkLst>
            <pc:docMk/>
            <pc:sldMk cId="3022789656" sldId="593"/>
            <ac:picMk id="16" creationId="{B0B8AB01-9C44-42E9-8097-980C82CDFF87}"/>
          </ac:picMkLst>
        </pc:picChg>
        <pc:picChg chg="del mod">
          <ac:chgData name="Nguyen Chi Son" userId="606856d02e9d83ac" providerId="LiveId" clId="{5E196E5C-79B4-4C16-AF71-DACFD4EE292C}" dt="2021-08-30T15:11:18.754" v="1493" actId="478"/>
          <ac:picMkLst>
            <pc:docMk/>
            <pc:sldMk cId="3022789656" sldId="593"/>
            <ac:picMk id="18" creationId="{2F78D172-C1DB-47DF-9AB3-D9CAAFFFE645}"/>
          </ac:picMkLst>
        </pc:picChg>
      </pc:sldChg>
      <pc:sldChg chg="modSp add mod">
        <pc:chgData name="Nguyen Chi Son" userId="606856d02e9d83ac" providerId="LiveId" clId="{5E196E5C-79B4-4C16-AF71-DACFD4EE292C}" dt="2021-08-30T15:16:09.216" v="2072" actId="20577"/>
        <pc:sldMkLst>
          <pc:docMk/>
          <pc:sldMk cId="1291980650" sldId="594"/>
        </pc:sldMkLst>
        <pc:spChg chg="mod">
          <ac:chgData name="Nguyen Chi Son" userId="606856d02e9d83ac" providerId="LiveId" clId="{5E196E5C-79B4-4C16-AF71-DACFD4EE292C}" dt="2021-08-30T15:16:09.216" v="2072" actId="20577"/>
          <ac:spMkLst>
            <pc:docMk/>
            <pc:sldMk cId="1291980650" sldId="594"/>
            <ac:spMk id="2" creationId="{DAF08EC2-5D0D-48D9-855C-A59C0E5ED55B}"/>
          </ac:spMkLst>
        </pc:spChg>
        <pc:spChg chg="mod">
          <ac:chgData name="Nguyen Chi Son" userId="606856d02e9d83ac" providerId="LiveId" clId="{5E196E5C-79B4-4C16-AF71-DACFD4EE292C}" dt="2021-08-30T15:16:01.521" v="2005" actId="20577"/>
          <ac:spMkLst>
            <pc:docMk/>
            <pc:sldMk cId="1291980650" sldId="594"/>
            <ac:spMk id="3" creationId="{8CD51C9F-FCB0-4185-93E6-835FC05E1B10}"/>
          </ac:spMkLst>
        </pc:spChg>
      </pc:sldChg>
      <pc:sldChg chg="addSp delSp modSp add mod modAnim">
        <pc:chgData name="Nguyen Chi Son" userId="606856d02e9d83ac" providerId="LiveId" clId="{5E196E5C-79B4-4C16-AF71-DACFD4EE292C}" dt="2021-08-31T05:14:43.807" v="5420"/>
        <pc:sldMkLst>
          <pc:docMk/>
          <pc:sldMk cId="361782449" sldId="595"/>
        </pc:sldMkLst>
        <pc:spChg chg="mod">
          <ac:chgData name="Nguyen Chi Son" userId="606856d02e9d83ac" providerId="LiveId" clId="{5E196E5C-79B4-4C16-AF71-DACFD4EE292C}" dt="2021-08-31T05:03:01.474" v="4177" actId="20577"/>
          <ac:spMkLst>
            <pc:docMk/>
            <pc:sldMk cId="361782449" sldId="595"/>
            <ac:spMk id="2" creationId="{BA8A6260-CA4B-46A9-A06E-C71EE59E6992}"/>
          </ac:spMkLst>
        </pc:spChg>
        <pc:spChg chg="mod">
          <ac:chgData name="Nguyen Chi Son" userId="606856d02e9d83ac" providerId="LiveId" clId="{5E196E5C-79B4-4C16-AF71-DACFD4EE292C}" dt="2021-08-31T05:13:09.044" v="5312" actId="1076"/>
          <ac:spMkLst>
            <pc:docMk/>
            <pc:sldMk cId="361782449" sldId="595"/>
            <ac:spMk id="4" creationId="{0D159DDA-BA49-4E92-817D-8988A85A5610}"/>
          </ac:spMkLst>
        </pc:spChg>
        <pc:spChg chg="mod">
          <ac:chgData name="Nguyen Chi Son" userId="606856d02e9d83ac" providerId="LiveId" clId="{5E196E5C-79B4-4C16-AF71-DACFD4EE292C}" dt="2021-08-31T05:13:17.419" v="5315" actId="1076"/>
          <ac:spMkLst>
            <pc:docMk/>
            <pc:sldMk cId="361782449" sldId="595"/>
            <ac:spMk id="5" creationId="{34B18095-2B84-439E-80AD-AC5D4586BEAA}"/>
          </ac:spMkLst>
        </pc:spChg>
        <pc:spChg chg="mod">
          <ac:chgData name="Nguyen Chi Son" userId="606856d02e9d83ac" providerId="LiveId" clId="{5E196E5C-79B4-4C16-AF71-DACFD4EE292C}" dt="2021-08-31T05:13:13.185" v="5314" actId="1076"/>
          <ac:spMkLst>
            <pc:docMk/>
            <pc:sldMk cId="361782449" sldId="595"/>
            <ac:spMk id="11" creationId="{BB94417D-BA64-41A3-A335-F1084FC4EAAB}"/>
          </ac:spMkLst>
        </pc:spChg>
        <pc:spChg chg="mod">
          <ac:chgData name="Nguyen Chi Son" userId="606856d02e9d83ac" providerId="LiveId" clId="{5E196E5C-79B4-4C16-AF71-DACFD4EE292C}" dt="2021-08-31T05:13:23.669" v="5346" actId="1036"/>
          <ac:spMkLst>
            <pc:docMk/>
            <pc:sldMk cId="361782449" sldId="595"/>
            <ac:spMk id="14" creationId="{47690167-AC03-4A6E-8A65-B47A2BE69ACA}"/>
          </ac:spMkLst>
        </pc:spChg>
        <pc:picChg chg="del">
          <ac:chgData name="Nguyen Chi Son" userId="606856d02e9d83ac" providerId="LiveId" clId="{5E196E5C-79B4-4C16-AF71-DACFD4EE292C}" dt="2021-08-31T05:00:55.603" v="3905" actId="478"/>
          <ac:picMkLst>
            <pc:docMk/>
            <pc:sldMk cId="361782449" sldId="595"/>
            <ac:picMk id="6" creationId="{A60005CE-F15F-46F7-94E4-A5C24D92AFD7}"/>
          </ac:picMkLst>
        </pc:picChg>
        <pc:picChg chg="del">
          <ac:chgData name="Nguyen Chi Son" userId="606856d02e9d83ac" providerId="LiveId" clId="{5E196E5C-79B4-4C16-AF71-DACFD4EE292C}" dt="2021-08-31T05:00:56.103" v="3906" actId="478"/>
          <ac:picMkLst>
            <pc:docMk/>
            <pc:sldMk cId="361782449" sldId="595"/>
            <ac:picMk id="8" creationId="{B449F272-A4F8-449D-AA83-DA9CDCA051C1}"/>
          </ac:picMkLst>
        </pc:picChg>
        <pc:picChg chg="del">
          <ac:chgData name="Nguyen Chi Son" userId="606856d02e9d83ac" providerId="LiveId" clId="{5E196E5C-79B4-4C16-AF71-DACFD4EE292C}" dt="2021-08-31T05:00:55.212" v="3904" actId="478"/>
          <ac:picMkLst>
            <pc:docMk/>
            <pc:sldMk cId="361782449" sldId="595"/>
            <ac:picMk id="10" creationId="{64137CEE-E750-4651-BA16-85C0A16FF50C}"/>
          </ac:picMkLst>
        </pc:picChg>
        <pc:picChg chg="add mod">
          <ac:chgData name="Nguyen Chi Son" userId="606856d02e9d83ac" providerId="LiveId" clId="{5E196E5C-79B4-4C16-AF71-DACFD4EE292C}" dt="2021-08-31T05:12:37.670" v="5130" actId="1076"/>
          <ac:picMkLst>
            <pc:docMk/>
            <pc:sldMk cId="361782449" sldId="595"/>
            <ac:picMk id="1026" creationId="{2AA9D385-A783-418A-8D34-D7CEB798855E}"/>
          </ac:picMkLst>
        </pc:picChg>
      </pc:sldChg>
      <pc:sldChg chg="addSp delSp modSp add mod modAnim">
        <pc:chgData name="Nguyen Chi Son" userId="606856d02e9d83ac" providerId="LiveId" clId="{5E196E5C-79B4-4C16-AF71-DACFD4EE292C}" dt="2021-08-31T05:14:50.026" v="5421"/>
        <pc:sldMkLst>
          <pc:docMk/>
          <pc:sldMk cId="1953741841" sldId="596"/>
        </pc:sldMkLst>
        <pc:spChg chg="mod">
          <ac:chgData name="Nguyen Chi Son" userId="606856d02e9d83ac" providerId="LiveId" clId="{5E196E5C-79B4-4C16-AF71-DACFD4EE292C}" dt="2021-08-31T05:09:38.593" v="4602" actId="20577"/>
          <ac:spMkLst>
            <pc:docMk/>
            <pc:sldMk cId="1953741841" sldId="596"/>
            <ac:spMk id="2" creationId="{BA8A6260-CA4B-46A9-A06E-C71EE59E6992}"/>
          </ac:spMkLst>
        </pc:spChg>
        <pc:spChg chg="mod">
          <ac:chgData name="Nguyen Chi Son" userId="606856d02e9d83ac" providerId="LiveId" clId="{5E196E5C-79B4-4C16-AF71-DACFD4EE292C}" dt="2021-08-31T05:12:30.671" v="5128" actId="1036"/>
          <ac:spMkLst>
            <pc:docMk/>
            <pc:sldMk cId="1953741841" sldId="596"/>
            <ac:spMk id="4" creationId="{0D159DDA-BA49-4E92-817D-8988A85A5610}"/>
          </ac:spMkLst>
        </pc:spChg>
        <pc:spChg chg="mod">
          <ac:chgData name="Nguyen Chi Son" userId="606856d02e9d83ac" providerId="LiveId" clId="{5E196E5C-79B4-4C16-AF71-DACFD4EE292C}" dt="2021-08-31T05:12:30.671" v="5128" actId="1036"/>
          <ac:spMkLst>
            <pc:docMk/>
            <pc:sldMk cId="1953741841" sldId="596"/>
            <ac:spMk id="5" creationId="{34B18095-2B84-439E-80AD-AC5D4586BEAA}"/>
          </ac:spMkLst>
        </pc:spChg>
        <pc:spChg chg="mod">
          <ac:chgData name="Nguyen Chi Son" userId="606856d02e9d83ac" providerId="LiveId" clId="{5E196E5C-79B4-4C16-AF71-DACFD4EE292C}" dt="2021-08-31T05:12:30.671" v="5128" actId="1036"/>
          <ac:spMkLst>
            <pc:docMk/>
            <pc:sldMk cId="1953741841" sldId="596"/>
            <ac:spMk id="11" creationId="{BB94417D-BA64-41A3-A335-F1084FC4EAAB}"/>
          </ac:spMkLst>
        </pc:spChg>
        <pc:spChg chg="mod">
          <ac:chgData name="Nguyen Chi Son" userId="606856d02e9d83ac" providerId="LiveId" clId="{5E196E5C-79B4-4C16-AF71-DACFD4EE292C}" dt="2021-08-31T05:12:30.671" v="5128" actId="1036"/>
          <ac:spMkLst>
            <pc:docMk/>
            <pc:sldMk cId="1953741841" sldId="596"/>
            <ac:spMk id="14" creationId="{47690167-AC03-4A6E-8A65-B47A2BE69ACA}"/>
          </ac:spMkLst>
        </pc:spChg>
        <pc:picChg chg="add mod">
          <ac:chgData name="Nguyen Chi Son" userId="606856d02e9d83ac" providerId="LiveId" clId="{5E196E5C-79B4-4C16-AF71-DACFD4EE292C}" dt="2021-08-31T05:12:26.764" v="5118" actId="1076"/>
          <ac:picMkLst>
            <pc:docMk/>
            <pc:sldMk cId="1953741841" sldId="596"/>
            <ac:picMk id="6" creationId="{132C6B4C-1510-476A-898C-E58CB016DADD}"/>
          </ac:picMkLst>
        </pc:picChg>
        <pc:picChg chg="del">
          <ac:chgData name="Nguyen Chi Son" userId="606856d02e9d83ac" providerId="LiveId" clId="{5E196E5C-79B4-4C16-AF71-DACFD4EE292C}" dt="2021-08-31T05:09:18.469" v="4432" actId="478"/>
          <ac:picMkLst>
            <pc:docMk/>
            <pc:sldMk cId="1953741841" sldId="596"/>
            <ac:picMk id="1026" creationId="{2AA9D385-A783-418A-8D34-D7CEB798855E}"/>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t>9/17/2022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t>‹#›</a:t>
            </a:fld>
            <a:endParaRPr lang="en-US"/>
          </a:p>
        </p:txBody>
      </p:sp>
    </p:spTree>
    <p:extLst>
      <p:ext uri="{BB962C8B-B14F-4D97-AF65-F5344CB8AC3E}">
        <p14:creationId xmlns:p14="http://schemas.microsoft.com/office/powerpoint/2010/main" val="4568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3</a:t>
            </a:fld>
            <a:endParaRPr lang="en-US"/>
          </a:p>
        </p:txBody>
      </p:sp>
    </p:spTree>
    <p:extLst>
      <p:ext uri="{BB962C8B-B14F-4D97-AF65-F5344CB8AC3E}">
        <p14:creationId xmlns:p14="http://schemas.microsoft.com/office/powerpoint/2010/main" val="3619651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6</a:t>
            </a:fld>
            <a:endParaRPr lang="en-US"/>
          </a:p>
        </p:txBody>
      </p:sp>
    </p:spTree>
    <p:extLst>
      <p:ext uri="{BB962C8B-B14F-4D97-AF65-F5344CB8AC3E}">
        <p14:creationId xmlns:p14="http://schemas.microsoft.com/office/powerpoint/2010/main" val="1032445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582E22-5637-4236-AF3C-E10FF81D46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565F9FB-0203-4C31-B611-6790285945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53841F6-AD03-4EC2-AB7B-2BC953C5EAD7}"/>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8DB81505-172E-4C0B-B2AB-8FBB04068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349470-7408-4586-82A6-4310B6696991}"/>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09065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8E22B-4EB6-4779-82CF-B52166499A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1E57DA9-D343-4BA2-A06C-87F101CDE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E6883DB-D668-4BEB-9B5E-6D63E48E6261}"/>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D70AE406-5AEB-46F9-B5A4-6FF005C13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BF899A-2FA6-4AF0-B24B-1D604651E642}"/>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81783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1D3E979-ACF4-4837-A1BD-92319E1B92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B5F7A4C-A1ED-4F39-8273-38436EBF37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22619F-11F8-48C5-8F01-98A7A5ADE6CB}"/>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506B336B-E93F-4B09-8017-F8BBC1C0C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EC03159-79C8-4DBB-BA9D-016B051B3C24}"/>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23834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6">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892676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50534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4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5572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1873372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74667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3376681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1576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6"/>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71357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6BAEEC-8319-4117-A342-E43F8BB2F1E7}"/>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305579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extLst>
      <p:ext uri="{BB962C8B-B14F-4D97-AF65-F5344CB8AC3E}">
        <p14:creationId xmlns:p14="http://schemas.microsoft.com/office/powerpoint/2010/main" val="3509509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487466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14496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924760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170356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59932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Clr>
                <a:srgbClr val="434343"/>
              </a:buClr>
              <a:buSzPts val="11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112812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1"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45025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154966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extLst>
      <p:ext uri="{BB962C8B-B14F-4D97-AF65-F5344CB8AC3E}">
        <p14:creationId xmlns:p14="http://schemas.microsoft.com/office/powerpoint/2010/main" val="380095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9DDFC7-5A5F-4503-B8C9-9207F342DD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961FF7C-5A07-4830-888E-152B221988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2336B77-F27A-42CD-8CE9-1F7829DFAE09}"/>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202A6D4D-D345-4EA1-9513-F4EF051B9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836280-97D9-44CE-88ED-72F23A0FA1C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856663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6141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0106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3571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6BAEEC-8319-4117-A342-E43F8BB2F1E7}"/>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19747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0175E1-B660-413F-9C68-639B7E9AA0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9BCD1A0-F750-4220-807C-6D6C88C55E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D90B370-BC2F-4379-81A0-9F8E435564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88732FA-21E5-4589-900E-72DACDFB1272}"/>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6" name="Footer Placeholder 5">
            <a:extLst>
              <a:ext uri="{FF2B5EF4-FFF2-40B4-BE49-F238E27FC236}">
                <a16:creationId xmlns:a16="http://schemas.microsoft.com/office/drawing/2014/main" xmlns="" id="{32059154-DDBF-4682-B11D-D95A9411BE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578ACCB-4E6A-4C55-AC21-CFEF2E11EDE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82414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464F6-1276-4993-BAAD-9414EDCB0D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A8416C2-790C-44C9-9FE2-D52C84568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991DE2B-6ED7-4BD8-AFBC-B55AFBD9D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A5DC19F-5D56-4C4F-A35A-472B337BD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BE449E7-80BA-43A9-9ED8-AC8069A5C0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98B4E4-91DC-4654-9CAA-56C1DC05C00A}"/>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8" name="Footer Placeholder 7">
            <a:extLst>
              <a:ext uri="{FF2B5EF4-FFF2-40B4-BE49-F238E27FC236}">
                <a16:creationId xmlns:a16="http://schemas.microsoft.com/office/drawing/2014/main" xmlns="" id="{3CCC6C16-13E1-41AF-B0BC-A0F42CC72B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39F3342-778D-4CA5-BAA9-BFF270006930}"/>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45853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49077-2942-45D1-A79B-C88ECB6A13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35D2F99-1CD8-400F-8DC7-F3551A791BB4}"/>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4" name="Footer Placeholder 3">
            <a:extLst>
              <a:ext uri="{FF2B5EF4-FFF2-40B4-BE49-F238E27FC236}">
                <a16:creationId xmlns:a16="http://schemas.microsoft.com/office/drawing/2014/main" xmlns="" id="{8970B031-223B-4FD1-9019-DC5505565B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2E5ACDC-D673-45D3-8D65-35316B668777}"/>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9398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F03F2FF-865C-4005-B8C3-DF1A82208833}"/>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3" name="Footer Placeholder 2">
            <a:extLst>
              <a:ext uri="{FF2B5EF4-FFF2-40B4-BE49-F238E27FC236}">
                <a16:creationId xmlns:a16="http://schemas.microsoft.com/office/drawing/2014/main" xmlns="" id="{A2F79215-CAA6-4975-97EE-4B98415055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38A0845-3A7A-47D3-80EA-5F74BB0E708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4335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734236-1784-493E-80D7-0BE0C56DB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32FBAF4-707C-4456-8A8E-EB8F70557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D5ACA1E-D945-419E-9FB9-583FE8462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3A6A918-FE2C-4ABA-8DAA-54D04A7087C3}"/>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6" name="Footer Placeholder 5">
            <a:extLst>
              <a:ext uri="{FF2B5EF4-FFF2-40B4-BE49-F238E27FC236}">
                <a16:creationId xmlns:a16="http://schemas.microsoft.com/office/drawing/2014/main" xmlns="" id="{95D12BEA-3549-4D0E-8564-B74B970D7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02EF30-D6BD-4597-AB6A-F448EF60AE8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79253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C22572-7040-431F-90D5-C85DB5F294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0F43C41-8ECF-4796-AB79-E1C66BE729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875DC61-3BB7-4E80-AC11-87D3DA9F2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4CF359A-DC9D-4056-8948-A97DDC75F301}"/>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6" name="Footer Placeholder 5">
            <a:extLst>
              <a:ext uri="{FF2B5EF4-FFF2-40B4-BE49-F238E27FC236}">
                <a16:creationId xmlns:a16="http://schemas.microsoft.com/office/drawing/2014/main" xmlns="" id="{89653AEC-8297-4ED5-B0DA-A3E941DFB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3416BFC-AC3E-43EF-BAB6-969A8E42FF86}"/>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84180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7044080-007A-489E-AD54-E438E3EFE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0CE1279-1E60-4827-A611-197AAE348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3AFD56-BDAD-42AD-9AA8-0A0E2FB98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D922E62F-842F-491F-A4E1-80EAA243E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D370B08-8EF7-4DEE-82DA-38784569F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t>‹#›</a:t>
            </a:fld>
            <a:endParaRPr lang="en-US"/>
          </a:p>
        </p:txBody>
      </p:sp>
    </p:spTree>
    <p:extLst>
      <p:ext uri="{BB962C8B-B14F-4D97-AF65-F5344CB8AC3E}">
        <p14:creationId xmlns:p14="http://schemas.microsoft.com/office/powerpoint/2010/main" val="2642115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186942742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0" r:id="rId8"/>
    <p:sldLayoutId id="2147483671" r:id="rId9"/>
    <p:sldLayoutId id="2147483672" r:id="rId10"/>
    <p:sldLayoutId id="2147483673" r:id="rId11"/>
    <p:sldLayoutId id="2147483676" r:id="rId12"/>
    <p:sldLayoutId id="2147483678" r:id="rId13"/>
    <p:sldLayoutId id="2147483679" r:id="rId14"/>
    <p:sldLayoutId id="2147483680" r:id="rId15"/>
    <p:sldLayoutId id="2147483681" r:id="rId16"/>
    <p:sldLayoutId id="2147483684" r:id="rId17"/>
    <p:sldLayoutId id="2147483686" r:id="rId18"/>
    <p:sldLayoutId id="2147483687" r:id="rId19"/>
    <p:sldLayoutId id="2147483688" r:id="rId20"/>
    <p:sldLayoutId id="2147483689" r:id="rId21"/>
    <p:sldLayoutId id="214748369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wmf"/><Relationship Id="rId2" Type="http://schemas.openxmlformats.org/officeDocument/2006/relationships/slideLayout" Target="../slideLayouts/slideLayout3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3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a:extLst>
              <a:ext uri="{FF2B5EF4-FFF2-40B4-BE49-F238E27FC236}">
                <a16:creationId xmlns:a16="http://schemas.microsoft.com/office/drawing/2014/main" xmlns="" id="{C574B640-0199-463F-87CA-8E3956B46E10}"/>
              </a:ext>
            </a:extLst>
          </p:cNvPr>
          <p:cNvSpPr txBox="1">
            <a:spLocks/>
          </p:cNvSpPr>
          <p:nvPr/>
        </p:nvSpPr>
        <p:spPr>
          <a:xfrm>
            <a:off x="152400" y="1178355"/>
            <a:ext cx="118872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6"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tabLst/>
              <a:defRPr/>
            </a:pPr>
            <a:r>
              <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19. Lực cản và lực nâng </a:t>
            </a:r>
          </a:p>
        </p:txBody>
      </p:sp>
      <p:cxnSp>
        <p:nvCxnSpPr>
          <p:cNvPr id="196" name="Google Shape;338;p33">
            <a:extLst>
              <a:ext uri="{FF2B5EF4-FFF2-40B4-BE49-F238E27FC236}">
                <a16:creationId xmlns:a16="http://schemas.microsoft.com/office/drawing/2014/main" xmlns="" id="{1E37B4B8-6953-48EB-B19C-B888F7D0BE77}"/>
              </a:ext>
            </a:extLst>
          </p:cNvPr>
          <p:cNvCxnSpPr>
            <a:cxnSpLocks/>
          </p:cNvCxnSpPr>
          <p:nvPr/>
        </p:nvCxnSpPr>
        <p:spPr>
          <a:xfrm>
            <a:off x="4509800" y="4194147"/>
            <a:ext cx="3172400" cy="0"/>
          </a:xfrm>
          <a:prstGeom prst="straightConnector1">
            <a:avLst/>
          </a:prstGeom>
          <a:noFill/>
          <a:ln w="19050" cap="flat" cmpd="sng">
            <a:solidFill>
              <a:srgbClr val="FF8956"/>
            </a:solidFill>
            <a:prstDash val="dot"/>
            <a:round/>
            <a:headEnd type="none" w="med" len="med"/>
            <a:tailEnd type="none" w="med" len="med"/>
          </a:ln>
        </p:spPr>
      </p:cxnSp>
    </p:spTree>
    <p:extLst>
      <p:ext uri="{BB962C8B-B14F-4D97-AF65-F5344CB8AC3E}">
        <p14:creationId xmlns:p14="http://schemas.microsoft.com/office/powerpoint/2010/main" val="292234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5. Nêu những điểm khác biệt giữa lực cản và lực nâng?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1794;p49">
            <a:extLst>
              <a:ext uri="{FF2B5EF4-FFF2-40B4-BE49-F238E27FC236}">
                <a16:creationId xmlns:a16="http://schemas.microsoft.com/office/drawing/2014/main" xmlns="" id="{8F8070FA-C01D-84FA-68E6-059DD60FCDBD}"/>
              </a:ext>
            </a:extLst>
          </p:cNvPr>
          <p:cNvSpPr txBox="1">
            <a:spLocks/>
          </p:cNvSpPr>
          <p:nvPr/>
        </p:nvSpPr>
        <p:spPr>
          <a:xfrm>
            <a:off x="5147915" y="85845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20" name="Google Shape;1794;p49">
            <a:extLst>
              <a:ext uri="{FF2B5EF4-FFF2-40B4-BE49-F238E27FC236}">
                <a16:creationId xmlns:a16="http://schemas.microsoft.com/office/drawing/2014/main" xmlns="" id="{0E605013-FBBF-1F2F-036B-9C446145EFBE}"/>
              </a:ext>
            </a:extLst>
          </p:cNvPr>
          <p:cNvSpPr txBox="1">
            <a:spLocks/>
          </p:cNvSpPr>
          <p:nvPr/>
        </p:nvSpPr>
        <p:spPr>
          <a:xfrm>
            <a:off x="152400" y="1254299"/>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Lực cản: ngược hướng chuyển động, cản trở chuyển động </a:t>
            </a:r>
          </a:p>
          <a:p>
            <a:pPr lvl="0">
              <a:defRPr/>
            </a:pPr>
            <a:r>
              <a:rPr lang="en-US" sz="2500" kern="0">
                <a:solidFill>
                  <a:srgbClr val="F8F8F8"/>
                </a:solidFill>
                <a:latin typeface="Itim" panose="00000500000000000000" pitchFamily="2" charset="-34"/>
                <a:cs typeface="Itim" panose="00000500000000000000" pitchFamily="2" charset="-34"/>
              </a:rPr>
              <a:t>- Lực nâng: giúp vật chuyển động trong chất lưu dễ dàng hơn </a:t>
            </a:r>
          </a:p>
        </p:txBody>
      </p:sp>
    </p:spTree>
    <p:extLst>
      <p:ext uri="{BB962C8B-B14F-4D97-AF65-F5344CB8AC3E}">
        <p14:creationId xmlns:p14="http://schemas.microsoft.com/office/powerpoint/2010/main" val="132568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DAF08EC2-5D0D-48D9-855C-A59C0E5ED55B}"/>
              </a:ext>
            </a:extLst>
          </p:cNvPr>
          <p:cNvSpPr txBox="1">
            <a:spLocks noGrp="1"/>
          </p:cNvSpPr>
          <p:nvPr>
            <p:ph type="title"/>
          </p:nvPr>
        </p:nvSpPr>
        <p:spPr>
          <a:xfrm>
            <a:off x="152400" y="3240349"/>
            <a:ext cx="118872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Lực cản của chất lưu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a16="http://schemas.microsoft.com/office/drawing/2014/main" xmlns="" id="{8CD51C9F-FCB0-4185-93E6-835FC05E1B10}"/>
              </a:ext>
            </a:extLst>
          </p:cNvPr>
          <p:cNvSpPr txBox="1">
            <a:spLocks/>
          </p:cNvSpPr>
          <p:nvPr/>
        </p:nvSpPr>
        <p:spPr>
          <a:xfrm>
            <a:off x="4951200" y="1970203"/>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01</a:t>
            </a:r>
          </a:p>
        </p:txBody>
      </p:sp>
      <p:cxnSp>
        <p:nvCxnSpPr>
          <p:cNvPr id="4" name="Google Shape;2368;p54">
            <a:extLst>
              <a:ext uri="{FF2B5EF4-FFF2-40B4-BE49-F238E27FC236}">
                <a16:creationId xmlns:a16="http://schemas.microsoft.com/office/drawing/2014/main" xmlns=""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103300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Lực cản của chất lưu (chất lỏng và chất khí) có tác dụng tương tự như lực ma sát, chúng làm chuyển động của các vật bị chậm lại. Lực cản phụ thuộc vào hình dạng và tốc độ của vật </a:t>
            </a:r>
            <a:endParaRPr sz="3000" b="0">
              <a:solidFill>
                <a:srgbClr val="FFFF00"/>
              </a:solidFill>
              <a:latin typeface="Itim" panose="00000500000000000000" pitchFamily="2" charset="-34"/>
              <a:cs typeface="Itim" panose="00000500000000000000" pitchFamily="2" charset="-34"/>
            </a:endParaRPr>
          </a:p>
        </p:txBody>
      </p:sp>
      <p:pic>
        <p:nvPicPr>
          <p:cNvPr id="4" name="Picture 3">
            <a:extLst>
              <a:ext uri="{FF2B5EF4-FFF2-40B4-BE49-F238E27FC236}">
                <a16:creationId xmlns:a16="http://schemas.microsoft.com/office/drawing/2014/main" xmlns="" id="{D071DF63-8F2D-F0EB-3D57-95A46F1CB44D}"/>
              </a:ext>
            </a:extLst>
          </p:cNvPr>
          <p:cNvPicPr>
            <a:picLocks noChangeAspect="1"/>
          </p:cNvPicPr>
          <p:nvPr/>
        </p:nvPicPr>
        <p:blipFill>
          <a:blip r:embed="rId3"/>
          <a:stretch>
            <a:fillRect/>
          </a:stretch>
        </p:blipFill>
        <p:spPr>
          <a:xfrm>
            <a:off x="297314" y="1695240"/>
            <a:ext cx="5486400" cy="1574572"/>
          </a:xfrm>
          <a:prstGeom prst="rect">
            <a:avLst/>
          </a:prstGeom>
        </p:spPr>
      </p:pic>
      <p:pic>
        <p:nvPicPr>
          <p:cNvPr id="6" name="Picture 5">
            <a:extLst>
              <a:ext uri="{FF2B5EF4-FFF2-40B4-BE49-F238E27FC236}">
                <a16:creationId xmlns:a16="http://schemas.microsoft.com/office/drawing/2014/main" xmlns="" id="{26F8150F-F852-9591-C51F-C296A658E4A9}"/>
              </a:ext>
            </a:extLst>
          </p:cNvPr>
          <p:cNvPicPr>
            <a:picLocks noChangeAspect="1"/>
          </p:cNvPicPr>
          <p:nvPr/>
        </p:nvPicPr>
        <p:blipFill>
          <a:blip r:embed="rId4"/>
          <a:stretch>
            <a:fillRect/>
          </a:stretch>
        </p:blipFill>
        <p:spPr>
          <a:xfrm>
            <a:off x="5883187" y="1695240"/>
            <a:ext cx="3174274" cy="2743200"/>
          </a:xfrm>
          <a:prstGeom prst="rect">
            <a:avLst/>
          </a:prstGeom>
        </p:spPr>
      </p:pic>
      <p:pic>
        <p:nvPicPr>
          <p:cNvPr id="9" name="Picture 8">
            <a:extLst>
              <a:ext uri="{FF2B5EF4-FFF2-40B4-BE49-F238E27FC236}">
                <a16:creationId xmlns:a16="http://schemas.microsoft.com/office/drawing/2014/main" xmlns="" id="{DA55235F-7765-77AA-DDD6-93A5D4D51A4E}"/>
              </a:ext>
            </a:extLst>
          </p:cNvPr>
          <p:cNvPicPr>
            <a:picLocks noChangeAspect="1"/>
          </p:cNvPicPr>
          <p:nvPr/>
        </p:nvPicPr>
        <p:blipFill>
          <a:blip r:embed="rId5"/>
          <a:stretch>
            <a:fillRect/>
          </a:stretch>
        </p:blipFill>
        <p:spPr>
          <a:xfrm>
            <a:off x="9408221" y="1695240"/>
            <a:ext cx="2582392" cy="2743200"/>
          </a:xfrm>
          <a:prstGeom prst="rect">
            <a:avLst/>
          </a:prstGeom>
        </p:spPr>
      </p:pic>
      <p:pic>
        <p:nvPicPr>
          <p:cNvPr id="13" name="Picture 12">
            <a:extLst>
              <a:ext uri="{FF2B5EF4-FFF2-40B4-BE49-F238E27FC236}">
                <a16:creationId xmlns:a16="http://schemas.microsoft.com/office/drawing/2014/main" xmlns="" id="{760D78CD-9463-29C1-BB1B-7761F7C587DA}"/>
              </a:ext>
            </a:extLst>
          </p:cNvPr>
          <p:cNvPicPr>
            <a:picLocks noChangeAspect="1"/>
          </p:cNvPicPr>
          <p:nvPr/>
        </p:nvPicPr>
        <p:blipFill>
          <a:blip r:embed="rId6"/>
          <a:stretch>
            <a:fillRect/>
          </a:stretch>
        </p:blipFill>
        <p:spPr>
          <a:xfrm>
            <a:off x="297313" y="4108755"/>
            <a:ext cx="5486400" cy="1922726"/>
          </a:xfrm>
          <a:prstGeom prst="rect">
            <a:avLst/>
          </a:prstGeom>
        </p:spPr>
      </p:pic>
      <p:sp>
        <p:nvSpPr>
          <p:cNvPr id="18" name="Google Shape;1794;p49">
            <a:extLst>
              <a:ext uri="{FF2B5EF4-FFF2-40B4-BE49-F238E27FC236}">
                <a16:creationId xmlns:a16="http://schemas.microsoft.com/office/drawing/2014/main" xmlns="" id="{6FB222EC-568D-F1E2-85E2-B2D8E02C5C9F}"/>
              </a:ext>
            </a:extLst>
          </p:cNvPr>
          <p:cNvSpPr txBox="1">
            <a:spLocks/>
          </p:cNvSpPr>
          <p:nvPr/>
        </p:nvSpPr>
        <p:spPr>
          <a:xfrm>
            <a:off x="1747381" y="3368307"/>
            <a:ext cx="2586263"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Tên lửa đang bay </a:t>
            </a:r>
          </a:p>
        </p:txBody>
      </p:sp>
      <p:sp>
        <p:nvSpPr>
          <p:cNvPr id="19" name="Google Shape;1794;p49">
            <a:extLst>
              <a:ext uri="{FF2B5EF4-FFF2-40B4-BE49-F238E27FC236}">
                <a16:creationId xmlns:a16="http://schemas.microsoft.com/office/drawing/2014/main" xmlns="" id="{AFD59EF4-408B-D470-D0B1-674C61F73410}"/>
              </a:ext>
            </a:extLst>
          </p:cNvPr>
          <p:cNvSpPr txBox="1">
            <a:spLocks/>
          </p:cNvSpPr>
          <p:nvPr/>
        </p:nvSpPr>
        <p:spPr>
          <a:xfrm>
            <a:off x="6400004" y="4514092"/>
            <a:ext cx="2396723"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Người đi xe đạp </a:t>
            </a:r>
          </a:p>
        </p:txBody>
      </p:sp>
      <p:sp>
        <p:nvSpPr>
          <p:cNvPr id="20" name="Google Shape;1794;p49">
            <a:extLst>
              <a:ext uri="{FF2B5EF4-FFF2-40B4-BE49-F238E27FC236}">
                <a16:creationId xmlns:a16="http://schemas.microsoft.com/office/drawing/2014/main" xmlns="" id="{517FA567-24D6-B97B-A326-F26D28444A85}"/>
              </a:ext>
            </a:extLst>
          </p:cNvPr>
          <p:cNvSpPr txBox="1">
            <a:spLocks/>
          </p:cNvSpPr>
          <p:nvPr/>
        </p:nvSpPr>
        <p:spPr>
          <a:xfrm>
            <a:off x="9911341" y="4514092"/>
            <a:ext cx="157615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Nhảy dù </a:t>
            </a:r>
          </a:p>
        </p:txBody>
      </p:sp>
      <p:sp>
        <p:nvSpPr>
          <p:cNvPr id="21" name="Google Shape;1794;p49">
            <a:extLst>
              <a:ext uri="{FF2B5EF4-FFF2-40B4-BE49-F238E27FC236}">
                <a16:creationId xmlns:a16="http://schemas.microsoft.com/office/drawing/2014/main" xmlns="" id="{6A27FD37-6709-C90C-F7A6-4F75721055C5}"/>
              </a:ext>
            </a:extLst>
          </p:cNvPr>
          <p:cNvSpPr txBox="1">
            <a:spLocks/>
          </p:cNvSpPr>
          <p:nvPr/>
        </p:nvSpPr>
        <p:spPr>
          <a:xfrm>
            <a:off x="1572237" y="6052758"/>
            <a:ext cx="2936553"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Tàu thủy đang chạy </a:t>
            </a:r>
          </a:p>
        </p:txBody>
      </p:sp>
      <p:pic>
        <p:nvPicPr>
          <p:cNvPr id="26" name="Picture 25">
            <a:extLst>
              <a:ext uri="{FF2B5EF4-FFF2-40B4-BE49-F238E27FC236}">
                <a16:creationId xmlns:a16="http://schemas.microsoft.com/office/drawing/2014/main" xmlns="" id="{3FF536CC-C04F-AD09-299A-F95325E4CFCE}"/>
              </a:ext>
            </a:extLst>
          </p:cNvPr>
          <p:cNvPicPr>
            <a:picLocks noChangeAspect="1"/>
          </p:cNvPicPr>
          <p:nvPr/>
        </p:nvPicPr>
        <p:blipFill>
          <a:blip r:embed="rId7"/>
          <a:stretch>
            <a:fillRect/>
          </a:stretch>
        </p:blipFill>
        <p:spPr>
          <a:xfrm>
            <a:off x="7000584" y="5070118"/>
            <a:ext cx="1796143" cy="914400"/>
          </a:xfrm>
          <a:prstGeom prst="rect">
            <a:avLst/>
          </a:prstGeom>
        </p:spPr>
      </p:pic>
      <p:pic>
        <p:nvPicPr>
          <p:cNvPr id="34" name="Picture 33">
            <a:extLst>
              <a:ext uri="{FF2B5EF4-FFF2-40B4-BE49-F238E27FC236}">
                <a16:creationId xmlns:a16="http://schemas.microsoft.com/office/drawing/2014/main" xmlns="" id="{1C61670B-C49D-2E30-F99B-2F39532066AA}"/>
              </a:ext>
            </a:extLst>
          </p:cNvPr>
          <p:cNvPicPr>
            <a:picLocks noChangeAspect="1"/>
          </p:cNvPicPr>
          <p:nvPr/>
        </p:nvPicPr>
        <p:blipFill>
          <a:blip r:embed="rId8"/>
          <a:stretch>
            <a:fillRect/>
          </a:stretch>
        </p:blipFill>
        <p:spPr>
          <a:xfrm>
            <a:off x="8796727" y="5070118"/>
            <a:ext cx="2211355" cy="914400"/>
          </a:xfrm>
          <a:prstGeom prst="rect">
            <a:avLst/>
          </a:prstGeom>
        </p:spPr>
      </p:pic>
      <p:sp>
        <p:nvSpPr>
          <p:cNvPr id="35" name="Google Shape;1794;p49">
            <a:extLst>
              <a:ext uri="{FF2B5EF4-FFF2-40B4-BE49-F238E27FC236}">
                <a16:creationId xmlns:a16="http://schemas.microsoft.com/office/drawing/2014/main" xmlns="" id="{86905E33-4D46-8F36-5CEB-D39A3933A9D3}"/>
              </a:ext>
            </a:extLst>
          </p:cNvPr>
          <p:cNvSpPr txBox="1">
            <a:spLocks/>
          </p:cNvSpPr>
          <p:nvPr/>
        </p:nvSpPr>
        <p:spPr>
          <a:xfrm>
            <a:off x="7435589" y="5928088"/>
            <a:ext cx="320168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Hình dạng càng thuôn thì lực cản càng bé </a:t>
            </a:r>
          </a:p>
        </p:txBody>
      </p:sp>
    </p:spTree>
    <p:extLst>
      <p:ext uri="{BB962C8B-B14F-4D97-AF65-F5344CB8AC3E}">
        <p14:creationId xmlns:p14="http://schemas.microsoft.com/office/powerpoint/2010/main" val="409045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1. Trong hình dưới, ô tô nào chịu lực cản nhỏ hơn?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794;p49">
            <a:extLst>
              <a:ext uri="{FF2B5EF4-FFF2-40B4-BE49-F238E27FC236}">
                <a16:creationId xmlns:a16="http://schemas.microsoft.com/office/drawing/2014/main" xmlns="" id="{AA812A8D-1184-096F-7DA1-2E4382EF0D68}"/>
              </a:ext>
            </a:extLst>
          </p:cNvPr>
          <p:cNvSpPr txBox="1">
            <a:spLocks/>
          </p:cNvSpPr>
          <p:nvPr/>
        </p:nvSpPr>
        <p:spPr>
          <a:xfrm>
            <a:off x="5147915" y="4003813"/>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21" name="Google Shape;1794;p49">
            <a:extLst>
              <a:ext uri="{FF2B5EF4-FFF2-40B4-BE49-F238E27FC236}">
                <a16:creationId xmlns:a16="http://schemas.microsoft.com/office/drawing/2014/main" xmlns="" id="{F9E2EBBC-7647-CD87-6AB5-DE097EE238A8}"/>
              </a:ext>
            </a:extLst>
          </p:cNvPr>
          <p:cNvSpPr txBox="1">
            <a:spLocks/>
          </p:cNvSpPr>
          <p:nvPr/>
        </p:nvSpPr>
        <p:spPr>
          <a:xfrm>
            <a:off x="152399" y="4489178"/>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Ô tô A có hình dạng thuôn hơn nên lực cản nhỏ hơn </a:t>
            </a:r>
          </a:p>
        </p:txBody>
      </p:sp>
      <p:pic>
        <p:nvPicPr>
          <p:cNvPr id="3" name="Picture 2">
            <a:extLst>
              <a:ext uri="{FF2B5EF4-FFF2-40B4-BE49-F238E27FC236}">
                <a16:creationId xmlns:a16="http://schemas.microsoft.com/office/drawing/2014/main" xmlns="" id="{15130B80-4A63-2A52-A735-A6C8EFB0F1C1}"/>
              </a:ext>
            </a:extLst>
          </p:cNvPr>
          <p:cNvPicPr>
            <a:picLocks noChangeAspect="1"/>
          </p:cNvPicPr>
          <p:nvPr/>
        </p:nvPicPr>
        <p:blipFill>
          <a:blip r:embed="rId3"/>
          <a:stretch>
            <a:fillRect/>
          </a:stretch>
        </p:blipFill>
        <p:spPr>
          <a:xfrm>
            <a:off x="152399" y="1148735"/>
            <a:ext cx="11887200" cy="2676113"/>
          </a:xfrm>
          <a:prstGeom prst="rect">
            <a:avLst/>
          </a:prstGeom>
        </p:spPr>
      </p:pic>
    </p:spTree>
    <p:extLst>
      <p:ext uri="{BB962C8B-B14F-4D97-AF65-F5344CB8AC3E}">
        <p14:creationId xmlns:p14="http://schemas.microsoft.com/office/powerpoint/2010/main" val="308676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DAF08EC2-5D0D-48D9-855C-A59C0E5ED55B}"/>
              </a:ext>
            </a:extLst>
          </p:cNvPr>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Lực nâng của chất lưu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a16="http://schemas.microsoft.com/office/drawing/2014/main" xmlns="" id="{8CD51C9F-FCB0-4185-93E6-835FC05E1B10}"/>
              </a:ext>
            </a:extLst>
          </p:cNvPr>
          <p:cNvSpPr txBox="1">
            <a:spLocks/>
          </p:cNvSpPr>
          <p:nvPr/>
        </p:nvSpPr>
        <p:spPr>
          <a:xfrm>
            <a:off x="4951200" y="2015765"/>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02</a:t>
            </a:r>
          </a:p>
        </p:txBody>
      </p:sp>
      <p:cxnSp>
        <p:nvCxnSpPr>
          <p:cNvPr id="4" name="Google Shape;2368;p54">
            <a:extLst>
              <a:ext uri="{FF2B5EF4-FFF2-40B4-BE49-F238E27FC236}">
                <a16:creationId xmlns:a16="http://schemas.microsoft.com/office/drawing/2014/main" xmlns=""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331912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Lực nâng của chất lưu giúp khinh khí cầu lơ lửng trên không trung, máy bay di chuyển trong không khí, cho phép tàu thuyền di chuyển trên mặt nước </a:t>
            </a:r>
            <a:endParaRPr sz="3000" b="0">
              <a:solidFill>
                <a:srgbClr val="FFFF00"/>
              </a:solidFill>
              <a:latin typeface="Itim" panose="00000500000000000000" pitchFamily="2" charset="-34"/>
              <a:cs typeface="Itim" panose="00000500000000000000" pitchFamily="2" charset="-34"/>
            </a:endParaRPr>
          </a:p>
        </p:txBody>
      </p:sp>
      <p:pic>
        <p:nvPicPr>
          <p:cNvPr id="4" name="Picture 3">
            <a:extLst>
              <a:ext uri="{FF2B5EF4-FFF2-40B4-BE49-F238E27FC236}">
                <a16:creationId xmlns:a16="http://schemas.microsoft.com/office/drawing/2014/main" xmlns="" id="{DF579228-53E5-FD8D-156F-0F2FDEC8D617}"/>
              </a:ext>
            </a:extLst>
          </p:cNvPr>
          <p:cNvPicPr>
            <a:picLocks noChangeAspect="1"/>
          </p:cNvPicPr>
          <p:nvPr/>
        </p:nvPicPr>
        <p:blipFill>
          <a:blip r:embed="rId4"/>
          <a:stretch>
            <a:fillRect/>
          </a:stretch>
        </p:blipFill>
        <p:spPr>
          <a:xfrm>
            <a:off x="152400" y="1816797"/>
            <a:ext cx="5521482" cy="3200400"/>
          </a:xfrm>
          <a:prstGeom prst="rect">
            <a:avLst/>
          </a:prstGeom>
        </p:spPr>
      </p:pic>
      <p:pic>
        <p:nvPicPr>
          <p:cNvPr id="7" name="Picture 6">
            <a:extLst>
              <a:ext uri="{FF2B5EF4-FFF2-40B4-BE49-F238E27FC236}">
                <a16:creationId xmlns:a16="http://schemas.microsoft.com/office/drawing/2014/main" xmlns="" id="{822F4E22-9A9F-0CE8-F770-68562A4ACCB3}"/>
              </a:ext>
            </a:extLst>
          </p:cNvPr>
          <p:cNvPicPr>
            <a:picLocks noChangeAspect="1"/>
          </p:cNvPicPr>
          <p:nvPr/>
        </p:nvPicPr>
        <p:blipFill>
          <a:blip r:embed="rId5"/>
          <a:stretch>
            <a:fillRect/>
          </a:stretch>
        </p:blipFill>
        <p:spPr>
          <a:xfrm>
            <a:off x="5980177" y="1816797"/>
            <a:ext cx="6059423" cy="3200400"/>
          </a:xfrm>
          <a:prstGeom prst="rect">
            <a:avLst/>
          </a:prstGeom>
        </p:spPr>
      </p:pic>
      <p:sp>
        <p:nvSpPr>
          <p:cNvPr id="8" name="Google Shape;1794;p49">
            <a:extLst>
              <a:ext uri="{FF2B5EF4-FFF2-40B4-BE49-F238E27FC236}">
                <a16:creationId xmlns:a16="http://schemas.microsoft.com/office/drawing/2014/main" xmlns="" id="{CBCED125-8E53-ADE2-8F9F-80600B2C144C}"/>
              </a:ext>
            </a:extLst>
          </p:cNvPr>
          <p:cNvSpPr txBox="1">
            <a:spLocks/>
          </p:cNvSpPr>
          <p:nvPr/>
        </p:nvSpPr>
        <p:spPr>
          <a:xfrm>
            <a:off x="1444864" y="5108861"/>
            <a:ext cx="2936553"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Máy bay di chuyển trong không khí </a:t>
            </a:r>
          </a:p>
        </p:txBody>
      </p:sp>
      <p:sp>
        <p:nvSpPr>
          <p:cNvPr id="9" name="Google Shape;1794;p49">
            <a:extLst>
              <a:ext uri="{FF2B5EF4-FFF2-40B4-BE49-F238E27FC236}">
                <a16:creationId xmlns:a16="http://schemas.microsoft.com/office/drawing/2014/main" xmlns="" id="{E3A1964F-4B9E-0EEC-7228-640C17629044}"/>
              </a:ext>
            </a:extLst>
          </p:cNvPr>
          <p:cNvSpPr txBox="1">
            <a:spLocks/>
          </p:cNvSpPr>
          <p:nvPr/>
        </p:nvSpPr>
        <p:spPr>
          <a:xfrm>
            <a:off x="6695930" y="5108861"/>
            <a:ext cx="462791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Tàu thuyền di chuyển trên mặt nước nhờ lực đẩy Archimedes </a:t>
            </a:r>
          </a:p>
        </p:txBody>
      </p:sp>
      <p:graphicFrame>
        <p:nvGraphicFramePr>
          <p:cNvPr id="10" name="Object 9">
            <a:extLst>
              <a:ext uri="{FF2B5EF4-FFF2-40B4-BE49-F238E27FC236}">
                <a16:creationId xmlns:a16="http://schemas.microsoft.com/office/drawing/2014/main" xmlns="" id="{D82C8892-55F1-33B3-74AA-4FBDC97B1A9C}"/>
              </a:ext>
            </a:extLst>
          </p:cNvPr>
          <p:cNvGraphicFramePr>
            <a:graphicFrameLocks noChangeAspect="1"/>
          </p:cNvGraphicFramePr>
          <p:nvPr>
            <p:extLst>
              <p:ext uri="{D42A27DB-BD31-4B8C-83A1-F6EECF244321}">
                <p14:modId xmlns:p14="http://schemas.microsoft.com/office/powerpoint/2010/main" val="2635644195"/>
              </p:ext>
            </p:extLst>
          </p:nvPr>
        </p:nvGraphicFramePr>
        <p:xfrm>
          <a:off x="8315356" y="6052758"/>
          <a:ext cx="1389063" cy="484188"/>
        </p:xfrm>
        <a:graphic>
          <a:graphicData uri="http://schemas.openxmlformats.org/presentationml/2006/ole">
            <mc:AlternateContent xmlns:mc="http://schemas.openxmlformats.org/markup-compatibility/2006">
              <mc:Choice xmlns:v="urn:schemas-microsoft-com:vml" Requires="v">
                <p:oleObj spid="_x0000_s1026" name="Equation" r:id="rId6" imgW="647640" imgH="228600" progId="Equation.DSMT4">
                  <p:embed/>
                </p:oleObj>
              </mc:Choice>
              <mc:Fallback>
                <p:oleObj name="Equation" r:id="rId6" imgW="647640" imgH="228600" progId="Equation.DSMT4">
                  <p:embed/>
                  <p:pic>
                    <p:nvPicPr>
                      <p:cNvPr id="10" name="Object 9">
                        <a:extLst>
                          <a:ext uri="{FF2B5EF4-FFF2-40B4-BE49-F238E27FC236}">
                            <a16:creationId xmlns:a16="http://schemas.microsoft.com/office/drawing/2014/main" xmlns="" id="{D82C8892-55F1-33B3-74AA-4FBDC97B1A9C}"/>
                          </a:ext>
                        </a:extLst>
                      </p:cNvPr>
                      <p:cNvPicPr/>
                      <p:nvPr/>
                    </p:nvPicPr>
                    <p:blipFill>
                      <a:blip r:embed="rId7"/>
                      <a:stretch>
                        <a:fillRect/>
                      </a:stretch>
                    </p:blipFill>
                    <p:spPr>
                      <a:xfrm>
                        <a:off x="8315356" y="6052758"/>
                        <a:ext cx="1389063" cy="484188"/>
                      </a:xfrm>
                      <a:prstGeom prst="rect">
                        <a:avLst/>
                      </a:prstGeom>
                    </p:spPr>
                  </p:pic>
                </p:oleObj>
              </mc:Fallback>
            </mc:AlternateContent>
          </a:graphicData>
        </a:graphic>
      </p:graphicFrame>
    </p:spTree>
    <p:extLst>
      <p:ext uri="{BB962C8B-B14F-4D97-AF65-F5344CB8AC3E}">
        <p14:creationId xmlns:p14="http://schemas.microsoft.com/office/powerpoint/2010/main" val="301409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2. Chuồn chuồn có thể bay lượn trong không trung. Tại sao chúng </a:t>
            </a:r>
          </a:p>
          <a:p>
            <a:pPr lvl="0">
              <a:defRPr/>
            </a:pPr>
            <a:r>
              <a:rPr lang="en-US" sz="2500" kern="0">
                <a:solidFill>
                  <a:srgbClr val="F8F8F8"/>
                </a:solidFill>
                <a:latin typeface="Itim" panose="00000500000000000000" pitchFamily="2" charset="-34"/>
                <a:cs typeface="Itim" panose="00000500000000000000" pitchFamily="2" charset="-34"/>
              </a:rPr>
              <a:t>            không bị rơi xuống đất do trọng lực?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794;p49">
            <a:extLst>
              <a:ext uri="{FF2B5EF4-FFF2-40B4-BE49-F238E27FC236}">
                <a16:creationId xmlns:a16="http://schemas.microsoft.com/office/drawing/2014/main" xmlns="" id="{AA812A8D-1184-096F-7DA1-2E4382EF0D68}"/>
              </a:ext>
            </a:extLst>
          </p:cNvPr>
          <p:cNvSpPr txBox="1">
            <a:spLocks/>
          </p:cNvSpPr>
          <p:nvPr/>
        </p:nvSpPr>
        <p:spPr>
          <a:xfrm>
            <a:off x="5147915" y="169691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21" name="Google Shape;1794;p49">
            <a:extLst>
              <a:ext uri="{FF2B5EF4-FFF2-40B4-BE49-F238E27FC236}">
                <a16:creationId xmlns:a16="http://schemas.microsoft.com/office/drawing/2014/main" xmlns="" id="{F9E2EBBC-7647-CD87-6AB5-DE097EE238A8}"/>
              </a:ext>
            </a:extLst>
          </p:cNvPr>
          <p:cNvSpPr txBox="1">
            <a:spLocks/>
          </p:cNvSpPr>
          <p:nvPr/>
        </p:nvSpPr>
        <p:spPr>
          <a:xfrm>
            <a:off x="152399" y="2182283"/>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Vì do lực nâng của không khí hướng từ dưới lên khiến cho chuồn chuồn không bị rơi xuống đất do trọng lực </a:t>
            </a:r>
          </a:p>
        </p:txBody>
      </p:sp>
      <p:pic>
        <p:nvPicPr>
          <p:cNvPr id="3" name="Picture 2">
            <a:extLst>
              <a:ext uri="{FF2B5EF4-FFF2-40B4-BE49-F238E27FC236}">
                <a16:creationId xmlns:a16="http://schemas.microsoft.com/office/drawing/2014/main" xmlns="" id="{8FC54498-FD53-41A0-BEAC-7C2A0B6294A4}"/>
              </a:ext>
            </a:extLst>
          </p:cNvPr>
          <p:cNvPicPr>
            <a:picLocks noChangeAspect="1"/>
          </p:cNvPicPr>
          <p:nvPr/>
        </p:nvPicPr>
        <p:blipFill>
          <a:blip r:embed="rId3"/>
          <a:stretch>
            <a:fillRect/>
          </a:stretch>
        </p:blipFill>
        <p:spPr>
          <a:xfrm>
            <a:off x="10245089" y="196814"/>
            <a:ext cx="1794510" cy="1828800"/>
          </a:xfrm>
          <a:prstGeom prst="rect">
            <a:avLst/>
          </a:prstGeom>
        </p:spPr>
      </p:pic>
    </p:spTree>
    <p:extLst>
      <p:ext uri="{BB962C8B-B14F-4D97-AF65-F5344CB8AC3E}">
        <p14:creationId xmlns:p14="http://schemas.microsoft.com/office/powerpoint/2010/main" val="119328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3. Biểu diễn các lực tác dụng lên một khí cầu đang lơ lửng trong </a:t>
            </a:r>
          </a:p>
          <a:p>
            <a:pPr lvl="0">
              <a:defRPr/>
            </a:pPr>
            <a:r>
              <a:rPr lang="en-US" sz="2500" kern="0">
                <a:solidFill>
                  <a:srgbClr val="F8F8F8"/>
                </a:solidFill>
                <a:latin typeface="Itim" panose="00000500000000000000" pitchFamily="2" charset="-34"/>
                <a:cs typeface="Itim" panose="00000500000000000000" pitchFamily="2" charset="-34"/>
              </a:rPr>
              <a:t>            không khí?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794;p49">
            <a:extLst>
              <a:ext uri="{FF2B5EF4-FFF2-40B4-BE49-F238E27FC236}">
                <a16:creationId xmlns:a16="http://schemas.microsoft.com/office/drawing/2014/main" xmlns="" id="{AA812A8D-1184-096F-7DA1-2E4382EF0D68}"/>
              </a:ext>
            </a:extLst>
          </p:cNvPr>
          <p:cNvSpPr txBox="1">
            <a:spLocks/>
          </p:cNvSpPr>
          <p:nvPr/>
        </p:nvSpPr>
        <p:spPr>
          <a:xfrm>
            <a:off x="5147915" y="1174401"/>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pic>
        <p:nvPicPr>
          <p:cNvPr id="4" name="Picture 3">
            <a:extLst>
              <a:ext uri="{FF2B5EF4-FFF2-40B4-BE49-F238E27FC236}">
                <a16:creationId xmlns:a16="http://schemas.microsoft.com/office/drawing/2014/main" xmlns="" id="{A1202F95-6536-CCB7-4962-4FD3D8F54941}"/>
              </a:ext>
            </a:extLst>
          </p:cNvPr>
          <p:cNvPicPr>
            <a:picLocks noChangeAspect="1"/>
          </p:cNvPicPr>
          <p:nvPr/>
        </p:nvPicPr>
        <p:blipFill>
          <a:blip r:embed="rId3"/>
          <a:stretch>
            <a:fillRect/>
          </a:stretch>
        </p:blipFill>
        <p:spPr>
          <a:xfrm>
            <a:off x="9916885" y="242786"/>
            <a:ext cx="2122714" cy="1828800"/>
          </a:xfrm>
          <a:prstGeom prst="rect">
            <a:avLst/>
          </a:prstGeom>
        </p:spPr>
      </p:pic>
      <p:pic>
        <p:nvPicPr>
          <p:cNvPr id="6" name="Picture 5">
            <a:extLst>
              <a:ext uri="{FF2B5EF4-FFF2-40B4-BE49-F238E27FC236}">
                <a16:creationId xmlns:a16="http://schemas.microsoft.com/office/drawing/2014/main" xmlns="" id="{F5948250-3AAD-4A76-4AAA-40709B943BDF}"/>
              </a:ext>
            </a:extLst>
          </p:cNvPr>
          <p:cNvPicPr>
            <a:picLocks noChangeAspect="1"/>
          </p:cNvPicPr>
          <p:nvPr/>
        </p:nvPicPr>
        <p:blipFill>
          <a:blip r:embed="rId4"/>
          <a:stretch>
            <a:fillRect/>
          </a:stretch>
        </p:blipFill>
        <p:spPr>
          <a:xfrm>
            <a:off x="4430486" y="1925222"/>
            <a:ext cx="3331028" cy="3657600"/>
          </a:xfrm>
          <a:prstGeom prst="rect">
            <a:avLst/>
          </a:prstGeom>
        </p:spPr>
      </p:pic>
    </p:spTree>
    <p:extLst>
      <p:ext uri="{BB962C8B-B14F-4D97-AF65-F5344CB8AC3E}">
        <p14:creationId xmlns:p14="http://schemas.microsoft.com/office/powerpoint/2010/main" val="225297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4. Hình dưới biểu diễn các vecto lực </a:t>
            </a:r>
          </a:p>
          <a:p>
            <a:pPr lvl="0">
              <a:defRPr/>
            </a:pPr>
            <a:r>
              <a:rPr lang="en-US" sz="2500" kern="0">
                <a:solidFill>
                  <a:srgbClr val="F8F8F8"/>
                </a:solidFill>
                <a:latin typeface="Itim" panose="00000500000000000000" pitchFamily="2" charset="-34"/>
                <a:cs typeface="Itim" panose="00000500000000000000" pitchFamily="2" charset="-34"/>
              </a:rPr>
              <a:t>            tác dụng lên một máy bay đang bay </a:t>
            </a:r>
          </a:p>
          <a:p>
            <a:pPr lvl="0">
              <a:defRPr/>
            </a:pPr>
            <a:r>
              <a:rPr lang="en-US" sz="2500" kern="0">
                <a:solidFill>
                  <a:srgbClr val="F8F8F8"/>
                </a:solidFill>
                <a:latin typeface="Itim" panose="00000500000000000000" pitchFamily="2" charset="-34"/>
                <a:cs typeface="Itim" panose="00000500000000000000" pitchFamily="2" charset="-34"/>
              </a:rPr>
              <a:t>ngang ở độ cao ổn định với tốc độ không đổi. </a:t>
            </a:r>
          </a:p>
          <a:p>
            <a:pPr lvl="0">
              <a:defRPr/>
            </a:pPr>
            <a:r>
              <a:rPr lang="en-US" sz="2500" kern="0">
                <a:solidFill>
                  <a:srgbClr val="F8F8F8"/>
                </a:solidFill>
                <a:latin typeface="Itim" panose="00000500000000000000" pitchFamily="2" charset="-34"/>
                <a:cs typeface="Itim" panose="00000500000000000000" pitchFamily="2" charset="-34"/>
              </a:rPr>
              <a:t>Nếu khối lượng tổng cộng của máy bay là </a:t>
            </a:r>
          </a:p>
          <a:p>
            <a:pPr lvl="0">
              <a:defRPr/>
            </a:pPr>
            <a:r>
              <a:rPr lang="en-US" sz="2500" kern="0">
                <a:solidFill>
                  <a:srgbClr val="F8F8F8"/>
                </a:solidFill>
                <a:latin typeface="Itim" panose="00000500000000000000" pitchFamily="2" charset="-34"/>
                <a:cs typeface="Itim" panose="00000500000000000000" pitchFamily="2" charset="-34"/>
              </a:rPr>
              <a:t>500 tấn thì lực nâng có độ lớn bao nhiêu? </a:t>
            </a:r>
          </a:p>
          <a:p>
            <a:pPr lvl="0">
              <a:defRPr/>
            </a:pPr>
            <a:r>
              <a:rPr lang="en-US" sz="2500" kern="0">
                <a:solidFill>
                  <a:srgbClr val="F8F8F8"/>
                </a:solidFill>
                <a:latin typeface="Itim" panose="00000500000000000000" pitchFamily="2" charset="-34"/>
                <a:cs typeface="Itim" panose="00000500000000000000" pitchFamily="2" charset="-34"/>
              </a:rPr>
              <a:t>Lấy g = 10 m/s</a:t>
            </a:r>
            <a:r>
              <a:rPr lang="en-US" sz="2500" kern="0" baseline="30000">
                <a:solidFill>
                  <a:srgbClr val="F8F8F8"/>
                </a:solidFill>
                <a:latin typeface="Itim" panose="00000500000000000000" pitchFamily="2" charset="-34"/>
                <a:cs typeface="Itim" panose="00000500000000000000" pitchFamily="2" charset="-34"/>
              </a:rPr>
              <a:t>2</a:t>
            </a:r>
            <a:r>
              <a:rPr lang="en-US" sz="2500" kern="0">
                <a:solidFill>
                  <a:srgbClr val="F8F8F8"/>
                </a:solidFill>
                <a:latin typeface="Itim" panose="00000500000000000000" pitchFamily="2" charset="-34"/>
                <a:cs typeface="Itim" panose="00000500000000000000" pitchFamily="2" charset="-34"/>
              </a:rPr>
              <a:t>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60505387-DF1D-1250-3F44-C4D55C69D19D}"/>
              </a:ext>
            </a:extLst>
          </p:cNvPr>
          <p:cNvPicPr>
            <a:picLocks noChangeAspect="1"/>
          </p:cNvPicPr>
          <p:nvPr/>
        </p:nvPicPr>
        <p:blipFill>
          <a:blip r:embed="rId3"/>
          <a:stretch>
            <a:fillRect/>
          </a:stretch>
        </p:blipFill>
        <p:spPr>
          <a:xfrm>
            <a:off x="6342184" y="285625"/>
            <a:ext cx="5697416" cy="2743200"/>
          </a:xfrm>
          <a:prstGeom prst="rect">
            <a:avLst/>
          </a:prstGeom>
        </p:spPr>
      </p:pic>
      <p:sp>
        <p:nvSpPr>
          <p:cNvPr id="20" name="Google Shape;1794;p49">
            <a:extLst>
              <a:ext uri="{FF2B5EF4-FFF2-40B4-BE49-F238E27FC236}">
                <a16:creationId xmlns:a16="http://schemas.microsoft.com/office/drawing/2014/main" xmlns="" id="{D44CAD79-A506-7824-5AF2-0BF1B50BC7E5}"/>
              </a:ext>
            </a:extLst>
          </p:cNvPr>
          <p:cNvSpPr txBox="1">
            <a:spLocks/>
          </p:cNvSpPr>
          <p:nvPr/>
        </p:nvSpPr>
        <p:spPr>
          <a:xfrm>
            <a:off x="152400" y="3526968"/>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 Vật chuyển động đều nên: trọng lực = lực nâng </a:t>
            </a:r>
          </a:p>
        </p:txBody>
      </p:sp>
      <p:sp>
        <p:nvSpPr>
          <p:cNvPr id="21" name="Google Shape;1794;p49">
            <a:extLst>
              <a:ext uri="{FF2B5EF4-FFF2-40B4-BE49-F238E27FC236}">
                <a16:creationId xmlns:a16="http://schemas.microsoft.com/office/drawing/2014/main" xmlns="" id="{C682610E-3317-4F90-7ECB-773A7D5DF772}"/>
              </a:ext>
            </a:extLst>
          </p:cNvPr>
          <p:cNvSpPr txBox="1">
            <a:spLocks/>
          </p:cNvSpPr>
          <p:nvPr/>
        </p:nvSpPr>
        <p:spPr>
          <a:xfrm>
            <a:off x="8119715" y="3131126"/>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23" name="Google Shape;1794;p49">
            <a:extLst>
              <a:ext uri="{FF2B5EF4-FFF2-40B4-BE49-F238E27FC236}">
                <a16:creationId xmlns:a16="http://schemas.microsoft.com/office/drawing/2014/main" xmlns="" id="{962E3443-2CD8-A1AD-B298-FE27A3F72F74}"/>
              </a:ext>
            </a:extLst>
          </p:cNvPr>
          <p:cNvSpPr txBox="1">
            <a:spLocks/>
          </p:cNvSpPr>
          <p:nvPr/>
        </p:nvSpPr>
        <p:spPr>
          <a:xfrm>
            <a:off x="6096000" y="3526968"/>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Lực nâng của máy bay là: </a:t>
            </a:r>
          </a:p>
          <a:p>
            <a:pPr lvl="0" algn="ctr">
              <a:defRPr/>
            </a:pPr>
            <a:r>
              <a:rPr lang="en-US" sz="2500" kern="0">
                <a:solidFill>
                  <a:srgbClr val="F8F8F8"/>
                </a:solidFill>
                <a:latin typeface="Itim" panose="00000500000000000000" pitchFamily="2" charset="-34"/>
                <a:cs typeface="Itim" panose="00000500000000000000" pitchFamily="2" charset="-34"/>
              </a:rPr>
              <a:t>F</a:t>
            </a:r>
            <a:r>
              <a:rPr lang="en-US" sz="2500" kern="0" baseline="-25000">
                <a:solidFill>
                  <a:srgbClr val="F8F8F8"/>
                </a:solidFill>
                <a:latin typeface="Itim" panose="00000500000000000000" pitchFamily="2" charset="-34"/>
                <a:cs typeface="Itim" panose="00000500000000000000" pitchFamily="2" charset="-34"/>
              </a:rPr>
              <a:t>n</a:t>
            </a:r>
            <a:r>
              <a:rPr lang="en-US" sz="2500" kern="0">
                <a:solidFill>
                  <a:srgbClr val="F8F8F8"/>
                </a:solidFill>
                <a:latin typeface="Itim" panose="00000500000000000000" pitchFamily="2" charset="-34"/>
                <a:cs typeface="Itim" panose="00000500000000000000" pitchFamily="2" charset="-34"/>
              </a:rPr>
              <a:t> = P = m.g = 500000.10 = 5.10</a:t>
            </a:r>
            <a:r>
              <a:rPr lang="en-US" sz="2500" kern="0" baseline="30000">
                <a:solidFill>
                  <a:srgbClr val="F8F8F8"/>
                </a:solidFill>
                <a:latin typeface="Itim" panose="00000500000000000000" pitchFamily="2" charset="-34"/>
                <a:cs typeface="Itim" panose="00000500000000000000" pitchFamily="2" charset="-34"/>
              </a:rPr>
              <a:t>6</a:t>
            </a:r>
            <a:r>
              <a:rPr lang="en-US" sz="2500" kern="0">
                <a:solidFill>
                  <a:srgbClr val="F8F8F8"/>
                </a:solidFill>
                <a:latin typeface="Itim" panose="00000500000000000000" pitchFamily="2" charset="-34"/>
                <a:cs typeface="Itim" panose="00000500000000000000" pitchFamily="2" charset="-34"/>
              </a:rPr>
              <a:t> (N) </a:t>
            </a:r>
          </a:p>
        </p:txBody>
      </p:sp>
      <p:sp>
        <p:nvSpPr>
          <p:cNvPr id="24" name="Google Shape;1794;p49">
            <a:extLst>
              <a:ext uri="{FF2B5EF4-FFF2-40B4-BE49-F238E27FC236}">
                <a16:creationId xmlns:a16="http://schemas.microsoft.com/office/drawing/2014/main" xmlns="" id="{0793D649-36A9-CF33-9D03-2B6473996BC4}"/>
              </a:ext>
            </a:extLst>
          </p:cNvPr>
          <p:cNvSpPr txBox="1">
            <a:spLocks/>
          </p:cNvSpPr>
          <p:nvPr/>
        </p:nvSpPr>
        <p:spPr>
          <a:xfrm>
            <a:off x="2176115" y="3131126"/>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spTree>
    <p:extLst>
      <p:ext uri="{BB962C8B-B14F-4D97-AF65-F5344CB8AC3E}">
        <p14:creationId xmlns:p14="http://schemas.microsoft.com/office/powerpoint/2010/main" val="280747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21308</TotalTime>
  <Words>383</Words>
  <PresentationFormat>Widescreen</PresentationFormat>
  <Paragraphs>41</Paragraphs>
  <Slides>10</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21" baseType="lpstr">
      <vt:lpstr>Amatic SC</vt:lpstr>
      <vt:lpstr>Arial</vt:lpstr>
      <vt:lpstr>Bebas Neue</vt:lpstr>
      <vt:lpstr>Calibri</vt:lpstr>
      <vt:lpstr>Calibri Light</vt:lpstr>
      <vt:lpstr>Itim</vt:lpstr>
      <vt:lpstr>Quicksand</vt:lpstr>
      <vt:lpstr>Quicksand Light</vt:lpstr>
      <vt:lpstr>Office Theme</vt:lpstr>
      <vt:lpstr>Dinsey Cute Animals Newsletter by Slidesgo</vt:lpstr>
      <vt:lpstr>Equation</vt:lpstr>
      <vt:lpstr>PowerPoint Presentation</vt:lpstr>
      <vt:lpstr>Lực cản của chất lưu </vt:lpstr>
      <vt:lpstr>Lực cản của chất lưu (chất lỏng và chất khí) có tác dụng tương tự như lực ma sát, chúng làm chuyển động của các vật bị chậm lại. Lực cản phụ thuộc vào hình dạng và tốc độ của vật </vt:lpstr>
      <vt:lpstr>PowerPoint Presentation</vt:lpstr>
      <vt:lpstr>Lực nâng của chất lưu </vt:lpstr>
      <vt:lpstr>Lực nâng của chất lưu giúp khinh khí cầu lơ lửng trên không trung, máy bay di chuyển trong không khí, cho phép tàu thuyền di chuyển trên mặt nước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2021-03-25T13:14:34Z</dcterms:created>
  <dcterms:modified xsi:type="dcterms:W3CDTF">2022-09-17T15:41:35Z</dcterms:modified>
</cp:coreProperties>
</file>