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2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4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6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6" r:id="rId2"/>
    <p:sldMasterId id="2147483708" r:id="rId3"/>
    <p:sldMasterId id="2147483722" r:id="rId4"/>
    <p:sldMasterId id="2147483736" r:id="rId5"/>
    <p:sldMasterId id="2147483750" r:id="rId6"/>
    <p:sldMasterId id="2147483764" r:id="rId7"/>
    <p:sldMasterId id="2147483778" r:id="rId8"/>
    <p:sldMasterId id="2147483792" r:id="rId9"/>
    <p:sldMasterId id="2147483806" r:id="rId10"/>
    <p:sldMasterId id="2147483820" r:id="rId11"/>
    <p:sldMasterId id="2147483834" r:id="rId12"/>
    <p:sldMasterId id="2147483848" r:id="rId13"/>
    <p:sldMasterId id="2147483903" r:id="rId14"/>
    <p:sldMasterId id="2147483916" r:id="rId15"/>
    <p:sldMasterId id="2147483943" r:id="rId16"/>
    <p:sldMasterId id="2147483980" r:id="rId17"/>
  </p:sldMasterIdLst>
  <p:notesMasterIdLst>
    <p:notesMasterId r:id="rId61"/>
  </p:notesMasterIdLst>
  <p:sldIdLst>
    <p:sldId id="256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3" r:id="rId31"/>
    <p:sldId id="257" r:id="rId32"/>
    <p:sldId id="313" r:id="rId33"/>
    <p:sldId id="259" r:id="rId34"/>
    <p:sldId id="261" r:id="rId35"/>
    <p:sldId id="410" r:id="rId36"/>
    <p:sldId id="385" r:id="rId37"/>
    <p:sldId id="386" r:id="rId38"/>
    <p:sldId id="258" r:id="rId39"/>
    <p:sldId id="388" r:id="rId40"/>
    <p:sldId id="350" r:id="rId41"/>
    <p:sldId id="314" r:id="rId42"/>
    <p:sldId id="317" r:id="rId43"/>
    <p:sldId id="407" r:id="rId44"/>
    <p:sldId id="264" r:id="rId45"/>
    <p:sldId id="408" r:id="rId46"/>
    <p:sldId id="348" r:id="rId47"/>
    <p:sldId id="402" r:id="rId48"/>
    <p:sldId id="403" r:id="rId49"/>
    <p:sldId id="404" r:id="rId50"/>
    <p:sldId id="334" r:id="rId51"/>
    <p:sldId id="335" r:id="rId52"/>
    <p:sldId id="338" r:id="rId53"/>
    <p:sldId id="336" r:id="rId54"/>
    <p:sldId id="349" r:id="rId55"/>
    <p:sldId id="337" r:id="rId56"/>
    <p:sldId id="315" r:id="rId57"/>
    <p:sldId id="391" r:id="rId58"/>
    <p:sldId id="392" r:id="rId59"/>
    <p:sldId id="276" r:id="rId60"/>
  </p:sldIdLst>
  <p:sldSz cx="9144000" cy="5143500" type="screen16x9"/>
  <p:notesSz cx="6858000" cy="9144000"/>
  <p:embeddedFontLst>
    <p:embeddedFont>
      <p:font typeface="VNI-Times" charset="0"/>
      <p:regular r:id="rId62"/>
      <p:bold r:id="rId63"/>
      <p:italic r:id="rId64"/>
      <p:boldItalic r:id="rId65"/>
    </p:embeddedFont>
    <p:embeddedFont>
      <p:font typeface="Inter" charset="0"/>
      <p:regular r:id="rId66"/>
      <p:bold r:id="rId67"/>
    </p:embeddedFont>
    <p:embeddedFont>
      <p:font typeface="Inter SemiBold" charset="0"/>
      <p:regular r:id="rId68"/>
      <p:bold r:id="rId69"/>
    </p:embeddedFont>
    <p:embeddedFont>
      <p:font typeface="Montserrat" charset="0"/>
      <p:regular r:id="rId70"/>
      <p:bold r:id="rId71"/>
      <p:italic r:id="rId72"/>
      <p:boldItalic r:id="rId73"/>
    </p:embeddedFont>
    <p:embeddedFont>
      <p:font typeface="Inter Black" charset="0"/>
      <p:bold r:id="rId74"/>
    </p:embeddedFont>
    <p:embeddedFont>
      <p:font typeface="Cambria Math" pitchFamily="18" charset="0"/>
      <p:regular r:id="rId75"/>
    </p:embeddedFont>
    <p:embeddedFont>
      <p:font typeface="Calibri" pitchFamily="34" charset="0"/>
      <p:regular r:id="rId76"/>
      <p:bold r:id="rId77"/>
      <p:italic r:id="rId78"/>
      <p:boldItalic r:id="rId79"/>
    </p:embeddedFont>
    <p:embeddedFont>
      <p:font typeface="Calibri Light" pitchFamily="34" charset="0"/>
      <p:regular r:id="rId80"/>
      <p:italic r:id="rId81"/>
    </p:embeddedFont>
    <p:embeddedFont>
      <p:font typeface="Ubuntu" charset="0"/>
      <p:regular r:id="rId82"/>
      <p:bold r:id="rId83"/>
      <p:italic r:id="rId84"/>
      <p:boldItalic r:id="rId85"/>
    </p:embeddedFont>
    <p:embeddedFont>
      <p:font typeface="Tahoma" pitchFamily="34" charset="0"/>
      <p:regular r:id="rId86"/>
      <p:bold r:id="rId87"/>
    </p:embeddedFont>
    <p:embeddedFont>
      <p:font typeface="Euclid Extra" pitchFamily="18" charset="2"/>
      <p:regular r:id="rId88"/>
      <p:bold r:id="rId89"/>
    </p:embeddedFont>
    <p:embeddedFont>
      <p:font typeface="Colonna MT" pitchFamily="82" charset="0"/>
      <p:regular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6F3D9"/>
    <a:srgbClr val="99174D"/>
    <a:srgbClr val="002060"/>
    <a:srgbClr val="E6E6E6"/>
    <a:srgbClr val="996633"/>
    <a:srgbClr val="664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11136B-47A2-490C-AC63-CD0AF993CA09}">
  <a:tblStyle styleId="{6E11136B-47A2-490C-AC63-CD0AF993CA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 snapToGrid="0">
      <p:cViewPr varScale="1">
        <p:scale>
          <a:sx n="92" d="100"/>
          <a:sy n="92" d="100"/>
        </p:scale>
        <p:origin x="-19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font" Target="fonts/font15.fntdata"/><Relationship Id="rId84" Type="http://schemas.openxmlformats.org/officeDocument/2006/relationships/font" Target="fonts/font23.fntdata"/><Relationship Id="rId89" Type="http://schemas.openxmlformats.org/officeDocument/2006/relationships/font" Target="fonts/font28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0.fntdata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87" Type="http://schemas.openxmlformats.org/officeDocument/2006/relationships/font" Target="fonts/font26.fntdata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Relationship Id="rId90" Type="http://schemas.openxmlformats.org/officeDocument/2006/relationships/font" Target="fonts/font29.fntdata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font" Target="fonts/font24.fntdata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font" Target="fonts/font6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font" Target="fonts/font27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font" Target="fonts/font25.fntdata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Relationship Id="rId9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9923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1" name="Google Shape;6381;gdcdea1dad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2" name="Google Shape;6382;gdcdea1dad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8" name="Google Shape;6558;gdcdea1dadf_3_1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9" name="Google Shape;6559;gdcdea1dadf_3_1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8" name="Google Shape;6558;gdcdea1dadf_3_1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9" name="Google Shape;6559;gdcdea1dadf_3_1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0" name="Google Shape;6510;gdcdea1dadf_3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1" name="Google Shape;6511;gdcdea1dadf_3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679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420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505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5" name="Google Shape;6855;gdd32e0e5e0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6" name="Google Shape;6856;gdd32e0e5e0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7" name="Google Shape;6427;gdcdea1dadf_3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8" name="Google Shape;6428;gdcdea1dadf_3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9" name="Google Shape;6769;gdcdea1dadf_3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0" name="Google Shape;6770;gdcdea1dadf_3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679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7" name="Google Shape;6457;gdcda2c730e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8" name="Google Shape;6458;gdcda2c730e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5" name="Google Shape;6495;gdcdea1dadf_3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6" name="Google Shape;6496;gdcdea1dadf_3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2" name="Google Shape;6442;gdd32e0e5e0_6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3" name="Google Shape;6443;gdd32e0e5e0_6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8" name="Google Shape;6558;gdcdea1dadf_3_1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9" name="Google Shape;6559;gdcdea1dadf_3_1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139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" name="Google Shape;6840;gd7f7049b33_12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1" name="Google Shape;6841;gd7f7049b33_12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926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8" name="Google Shape;6558;gdcdea1dadf_3_1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9" name="Google Shape;6559;gdcdea1dadf_3_1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139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858" indent="0" algn="ctr">
              <a:buNone/>
              <a:defRPr sz="1500"/>
            </a:lvl2pPr>
            <a:lvl3pPr marL="683828" indent="0" algn="ctr">
              <a:buNone/>
              <a:defRPr sz="1400"/>
            </a:lvl3pPr>
            <a:lvl4pPr marL="1025742" indent="0" algn="ctr">
              <a:buNone/>
              <a:defRPr sz="1200"/>
            </a:lvl4pPr>
            <a:lvl5pPr marL="1367656" indent="0" algn="ctr">
              <a:buNone/>
              <a:defRPr sz="1200"/>
            </a:lvl5pPr>
            <a:lvl6pPr marL="1709627" indent="0" algn="ctr">
              <a:buNone/>
              <a:defRPr sz="1200"/>
            </a:lvl6pPr>
            <a:lvl7pPr marL="2051483" indent="0" algn="ctr">
              <a:buNone/>
              <a:defRPr sz="1200"/>
            </a:lvl7pPr>
            <a:lvl8pPr marL="2393340" indent="0" algn="ctr">
              <a:buNone/>
              <a:defRPr sz="1200"/>
            </a:lvl8pPr>
            <a:lvl9pPr marL="273519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28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18/2/2023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28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28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766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28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18/2/2023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28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28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259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025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29" indent="0">
              <a:buNone/>
              <a:defRPr sz="1500" b="1"/>
            </a:lvl2pPr>
            <a:lvl3pPr marL="684151" indent="0">
              <a:buNone/>
              <a:defRPr sz="1400" b="1"/>
            </a:lvl3pPr>
            <a:lvl4pPr marL="1026227" indent="0">
              <a:buNone/>
              <a:defRPr sz="1200" b="1"/>
            </a:lvl4pPr>
            <a:lvl5pPr marL="1368302" indent="0">
              <a:buNone/>
              <a:defRPr sz="1200" b="1"/>
            </a:lvl5pPr>
            <a:lvl6pPr marL="1710425" indent="0">
              <a:buNone/>
              <a:defRPr sz="1200" b="1"/>
            </a:lvl6pPr>
            <a:lvl7pPr marL="2052452" indent="0">
              <a:buNone/>
              <a:defRPr sz="1200" b="1"/>
            </a:lvl7pPr>
            <a:lvl8pPr marL="2394480" indent="0">
              <a:buNone/>
              <a:defRPr sz="1200" b="1"/>
            </a:lvl8pPr>
            <a:lvl9pPr marL="2736509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29" indent="0">
              <a:buNone/>
              <a:defRPr sz="1500" b="1"/>
            </a:lvl2pPr>
            <a:lvl3pPr marL="684151" indent="0">
              <a:buNone/>
              <a:defRPr sz="1400" b="1"/>
            </a:lvl3pPr>
            <a:lvl4pPr marL="1026227" indent="0">
              <a:buNone/>
              <a:defRPr sz="1200" b="1"/>
            </a:lvl4pPr>
            <a:lvl5pPr marL="1368302" indent="0">
              <a:buNone/>
              <a:defRPr sz="1200" b="1"/>
            </a:lvl5pPr>
            <a:lvl6pPr marL="1710425" indent="0">
              <a:buNone/>
              <a:defRPr sz="1200" b="1"/>
            </a:lvl6pPr>
            <a:lvl7pPr marL="2052452" indent="0">
              <a:buNone/>
              <a:defRPr sz="1200" b="1"/>
            </a:lvl7pPr>
            <a:lvl8pPr marL="2394480" indent="0">
              <a:buNone/>
              <a:defRPr sz="1200" b="1"/>
            </a:lvl8pPr>
            <a:lvl9pPr marL="2736509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810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513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383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29" indent="0">
              <a:buNone/>
              <a:defRPr sz="1100"/>
            </a:lvl2pPr>
            <a:lvl3pPr marL="684151" indent="0">
              <a:buNone/>
              <a:defRPr sz="900"/>
            </a:lvl3pPr>
            <a:lvl4pPr marL="1026227" indent="0">
              <a:buNone/>
              <a:defRPr sz="800"/>
            </a:lvl4pPr>
            <a:lvl5pPr marL="1368302" indent="0">
              <a:buNone/>
              <a:defRPr sz="800"/>
            </a:lvl5pPr>
            <a:lvl6pPr marL="1710425" indent="0">
              <a:buNone/>
              <a:defRPr sz="800"/>
            </a:lvl6pPr>
            <a:lvl7pPr marL="2052452" indent="0">
              <a:buNone/>
              <a:defRPr sz="800"/>
            </a:lvl7pPr>
            <a:lvl8pPr marL="2394480" indent="0">
              <a:buNone/>
              <a:defRPr sz="800"/>
            </a:lvl8pPr>
            <a:lvl9pPr marL="2736509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114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029" indent="0">
              <a:buNone/>
              <a:defRPr sz="2100"/>
            </a:lvl2pPr>
            <a:lvl3pPr marL="684151" indent="0">
              <a:buNone/>
              <a:defRPr sz="1800"/>
            </a:lvl3pPr>
            <a:lvl4pPr marL="1026227" indent="0">
              <a:buNone/>
              <a:defRPr sz="1500"/>
            </a:lvl4pPr>
            <a:lvl5pPr marL="1368302" indent="0">
              <a:buNone/>
              <a:defRPr sz="1500"/>
            </a:lvl5pPr>
            <a:lvl6pPr marL="1710425" indent="0">
              <a:buNone/>
              <a:defRPr sz="1500"/>
            </a:lvl6pPr>
            <a:lvl7pPr marL="2052452" indent="0">
              <a:buNone/>
              <a:defRPr sz="1500"/>
            </a:lvl7pPr>
            <a:lvl8pPr marL="2394480" indent="0">
              <a:buNone/>
              <a:defRPr sz="1500"/>
            </a:lvl8pPr>
            <a:lvl9pPr marL="2736509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29" indent="0">
              <a:buNone/>
              <a:defRPr sz="1100"/>
            </a:lvl2pPr>
            <a:lvl3pPr marL="684151" indent="0">
              <a:buNone/>
              <a:defRPr sz="900"/>
            </a:lvl3pPr>
            <a:lvl4pPr marL="1026227" indent="0">
              <a:buNone/>
              <a:defRPr sz="800"/>
            </a:lvl4pPr>
            <a:lvl5pPr marL="1368302" indent="0">
              <a:buNone/>
              <a:defRPr sz="800"/>
            </a:lvl5pPr>
            <a:lvl6pPr marL="1710425" indent="0">
              <a:buNone/>
              <a:defRPr sz="800"/>
            </a:lvl6pPr>
            <a:lvl7pPr marL="2052452" indent="0">
              <a:buNone/>
              <a:defRPr sz="800"/>
            </a:lvl7pPr>
            <a:lvl8pPr marL="2394480" indent="0">
              <a:buNone/>
              <a:defRPr sz="800"/>
            </a:lvl8pPr>
            <a:lvl9pPr marL="2736509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465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397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57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06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FCEA448-A51E-45F3-B6F7-B3CC677A64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0967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457200"/>
            <a:ext cx="6096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DCF5-68D1-434E-8F19-1326D27B5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7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6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28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18/2/2023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28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28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3892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092" indent="0" algn="ctr">
              <a:buNone/>
              <a:defRPr sz="1500"/>
            </a:lvl2pPr>
            <a:lvl3pPr marL="684270" indent="0" algn="ctr">
              <a:buNone/>
              <a:defRPr sz="1400"/>
            </a:lvl3pPr>
            <a:lvl4pPr marL="1026405" indent="0" algn="ctr">
              <a:buNone/>
              <a:defRPr sz="1200"/>
            </a:lvl4pPr>
            <a:lvl5pPr marL="1368540" indent="0" algn="ctr">
              <a:buNone/>
              <a:defRPr sz="1200"/>
            </a:lvl5pPr>
            <a:lvl6pPr marL="1710719" indent="0" algn="ctr">
              <a:buNone/>
              <a:defRPr sz="1200"/>
            </a:lvl6pPr>
            <a:lvl7pPr marL="2052809" indent="0" algn="ctr">
              <a:buNone/>
              <a:defRPr sz="1200"/>
            </a:lvl7pPr>
            <a:lvl8pPr marL="2394900" indent="0" algn="ctr">
              <a:buNone/>
              <a:defRPr sz="1200"/>
            </a:lvl8pPr>
            <a:lvl9pPr marL="2736992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445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0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0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4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5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8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9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657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870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92" indent="0">
              <a:buNone/>
              <a:defRPr sz="1500" b="1"/>
            </a:lvl2pPr>
            <a:lvl3pPr marL="684270" indent="0">
              <a:buNone/>
              <a:defRPr sz="1400" b="1"/>
            </a:lvl3pPr>
            <a:lvl4pPr marL="1026405" indent="0">
              <a:buNone/>
              <a:defRPr sz="1200" b="1"/>
            </a:lvl4pPr>
            <a:lvl5pPr marL="1368540" indent="0">
              <a:buNone/>
              <a:defRPr sz="1200" b="1"/>
            </a:lvl5pPr>
            <a:lvl6pPr marL="1710719" indent="0">
              <a:buNone/>
              <a:defRPr sz="1200" b="1"/>
            </a:lvl6pPr>
            <a:lvl7pPr marL="2052809" indent="0">
              <a:buNone/>
              <a:defRPr sz="1200" b="1"/>
            </a:lvl7pPr>
            <a:lvl8pPr marL="2394900" indent="0">
              <a:buNone/>
              <a:defRPr sz="1200" b="1"/>
            </a:lvl8pPr>
            <a:lvl9pPr marL="2736992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92" indent="0">
              <a:buNone/>
              <a:defRPr sz="1500" b="1"/>
            </a:lvl2pPr>
            <a:lvl3pPr marL="684270" indent="0">
              <a:buNone/>
              <a:defRPr sz="1400" b="1"/>
            </a:lvl3pPr>
            <a:lvl4pPr marL="1026405" indent="0">
              <a:buNone/>
              <a:defRPr sz="1200" b="1"/>
            </a:lvl4pPr>
            <a:lvl5pPr marL="1368540" indent="0">
              <a:buNone/>
              <a:defRPr sz="1200" b="1"/>
            </a:lvl5pPr>
            <a:lvl6pPr marL="1710719" indent="0">
              <a:buNone/>
              <a:defRPr sz="1200" b="1"/>
            </a:lvl6pPr>
            <a:lvl7pPr marL="2052809" indent="0">
              <a:buNone/>
              <a:defRPr sz="1200" b="1"/>
            </a:lvl7pPr>
            <a:lvl8pPr marL="2394900" indent="0">
              <a:buNone/>
              <a:defRPr sz="1200" b="1"/>
            </a:lvl8pPr>
            <a:lvl9pPr marL="2736992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462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256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619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92" indent="0">
              <a:buNone/>
              <a:defRPr sz="1100"/>
            </a:lvl2pPr>
            <a:lvl3pPr marL="684270" indent="0">
              <a:buNone/>
              <a:defRPr sz="900"/>
            </a:lvl3pPr>
            <a:lvl4pPr marL="1026405" indent="0">
              <a:buNone/>
              <a:defRPr sz="800"/>
            </a:lvl4pPr>
            <a:lvl5pPr marL="1368540" indent="0">
              <a:buNone/>
              <a:defRPr sz="800"/>
            </a:lvl5pPr>
            <a:lvl6pPr marL="1710719" indent="0">
              <a:buNone/>
              <a:defRPr sz="800"/>
            </a:lvl6pPr>
            <a:lvl7pPr marL="2052809" indent="0">
              <a:buNone/>
              <a:defRPr sz="800"/>
            </a:lvl7pPr>
            <a:lvl8pPr marL="2394900" indent="0">
              <a:buNone/>
              <a:defRPr sz="800"/>
            </a:lvl8pPr>
            <a:lvl9pPr marL="2736992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120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092" indent="0">
              <a:buNone/>
              <a:defRPr sz="2100"/>
            </a:lvl2pPr>
            <a:lvl3pPr marL="684270" indent="0">
              <a:buNone/>
              <a:defRPr sz="1800"/>
            </a:lvl3pPr>
            <a:lvl4pPr marL="1026405" indent="0">
              <a:buNone/>
              <a:defRPr sz="1500"/>
            </a:lvl4pPr>
            <a:lvl5pPr marL="1368540" indent="0">
              <a:buNone/>
              <a:defRPr sz="1500"/>
            </a:lvl5pPr>
            <a:lvl6pPr marL="1710719" indent="0">
              <a:buNone/>
              <a:defRPr sz="1500"/>
            </a:lvl6pPr>
            <a:lvl7pPr marL="2052809" indent="0">
              <a:buNone/>
              <a:defRPr sz="1500"/>
            </a:lvl7pPr>
            <a:lvl8pPr marL="2394900" indent="0">
              <a:buNone/>
              <a:defRPr sz="1500"/>
            </a:lvl8pPr>
            <a:lvl9pPr marL="2736992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92" indent="0">
              <a:buNone/>
              <a:defRPr sz="1100"/>
            </a:lvl2pPr>
            <a:lvl3pPr marL="684270" indent="0">
              <a:buNone/>
              <a:defRPr sz="900"/>
            </a:lvl3pPr>
            <a:lvl4pPr marL="1026405" indent="0">
              <a:buNone/>
              <a:defRPr sz="800"/>
            </a:lvl4pPr>
            <a:lvl5pPr marL="1368540" indent="0">
              <a:buNone/>
              <a:defRPr sz="800"/>
            </a:lvl5pPr>
            <a:lvl6pPr marL="1710719" indent="0">
              <a:buNone/>
              <a:defRPr sz="800"/>
            </a:lvl6pPr>
            <a:lvl7pPr marL="2052809" indent="0">
              <a:buNone/>
              <a:defRPr sz="800"/>
            </a:lvl7pPr>
            <a:lvl8pPr marL="2394900" indent="0">
              <a:buNone/>
              <a:defRPr sz="800"/>
            </a:lvl8pPr>
            <a:lvl9pPr marL="2736992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962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53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2075550" y="1348100"/>
            <a:ext cx="4992900" cy="11721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subTitle" idx="1"/>
          </p:nvPr>
        </p:nvSpPr>
        <p:spPr>
          <a:xfrm>
            <a:off x="2075550" y="4131171"/>
            <a:ext cx="4992900" cy="4125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subTitle" idx="2"/>
          </p:nvPr>
        </p:nvSpPr>
        <p:spPr>
          <a:xfrm>
            <a:off x="2075550" y="2513834"/>
            <a:ext cx="4992900" cy="8451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2"/>
          <p:cNvSpPr txBox="1">
            <a:spLocks noGrp="1"/>
          </p:cNvSpPr>
          <p:nvPr>
            <p:ph type="subTitle" idx="3"/>
          </p:nvPr>
        </p:nvSpPr>
        <p:spPr>
          <a:xfrm>
            <a:off x="7440010" y="675857"/>
            <a:ext cx="954000" cy="7134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57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460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FCEA448-A51E-45F3-B6F7-B3CC677A64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32515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457200"/>
            <a:ext cx="6096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DCF5-68D1-434E-8F19-1326D27B5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678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164" indent="0" algn="ctr">
              <a:buNone/>
              <a:defRPr sz="1500"/>
            </a:lvl2pPr>
            <a:lvl3pPr marL="684406" indent="0" algn="ctr">
              <a:buNone/>
              <a:defRPr sz="1400"/>
            </a:lvl3pPr>
            <a:lvl4pPr marL="1026609" indent="0" algn="ctr">
              <a:buNone/>
              <a:defRPr sz="1200"/>
            </a:lvl4pPr>
            <a:lvl5pPr marL="1368812" indent="0" algn="ctr">
              <a:buNone/>
              <a:defRPr sz="1200"/>
            </a:lvl5pPr>
            <a:lvl6pPr marL="1711055" indent="0" algn="ctr">
              <a:buNone/>
              <a:defRPr sz="1200"/>
            </a:lvl6pPr>
            <a:lvl7pPr marL="2053217" indent="0" algn="ctr">
              <a:buNone/>
              <a:defRPr sz="1200"/>
            </a:lvl7pPr>
            <a:lvl8pPr marL="2395380" indent="0" algn="ctr">
              <a:buNone/>
              <a:defRPr sz="1200"/>
            </a:lvl8pPr>
            <a:lvl9pPr marL="2737544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492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322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1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6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8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0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2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3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370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913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64" indent="0">
              <a:buNone/>
              <a:defRPr sz="1500" b="1"/>
            </a:lvl2pPr>
            <a:lvl3pPr marL="684406" indent="0">
              <a:buNone/>
              <a:defRPr sz="1400" b="1"/>
            </a:lvl3pPr>
            <a:lvl4pPr marL="1026609" indent="0">
              <a:buNone/>
              <a:defRPr sz="1200" b="1"/>
            </a:lvl4pPr>
            <a:lvl5pPr marL="1368812" indent="0">
              <a:buNone/>
              <a:defRPr sz="1200" b="1"/>
            </a:lvl5pPr>
            <a:lvl6pPr marL="1711055" indent="0">
              <a:buNone/>
              <a:defRPr sz="1200" b="1"/>
            </a:lvl6pPr>
            <a:lvl7pPr marL="2053217" indent="0">
              <a:buNone/>
              <a:defRPr sz="1200" b="1"/>
            </a:lvl7pPr>
            <a:lvl8pPr marL="2395380" indent="0">
              <a:buNone/>
              <a:defRPr sz="1200" b="1"/>
            </a:lvl8pPr>
            <a:lvl9pPr marL="2737544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64" indent="0">
              <a:buNone/>
              <a:defRPr sz="1500" b="1"/>
            </a:lvl2pPr>
            <a:lvl3pPr marL="684406" indent="0">
              <a:buNone/>
              <a:defRPr sz="1400" b="1"/>
            </a:lvl3pPr>
            <a:lvl4pPr marL="1026609" indent="0">
              <a:buNone/>
              <a:defRPr sz="1200" b="1"/>
            </a:lvl4pPr>
            <a:lvl5pPr marL="1368812" indent="0">
              <a:buNone/>
              <a:defRPr sz="1200" b="1"/>
            </a:lvl5pPr>
            <a:lvl6pPr marL="1711055" indent="0">
              <a:buNone/>
              <a:defRPr sz="1200" b="1"/>
            </a:lvl6pPr>
            <a:lvl7pPr marL="2053217" indent="0">
              <a:buNone/>
              <a:defRPr sz="1200" b="1"/>
            </a:lvl7pPr>
            <a:lvl8pPr marL="2395380" indent="0">
              <a:buNone/>
              <a:defRPr sz="1200" b="1"/>
            </a:lvl8pPr>
            <a:lvl9pPr marL="2737544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417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097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80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4"/>
          <p:cNvGrpSpPr/>
          <p:nvPr/>
        </p:nvGrpSpPr>
        <p:grpSpPr>
          <a:xfrm flipH="1">
            <a:off x="17" y="2930771"/>
            <a:ext cx="2417369" cy="2212731"/>
            <a:chOff x="7311391" y="3555539"/>
            <a:chExt cx="1977785" cy="1662687"/>
          </a:xfrm>
        </p:grpSpPr>
        <p:sp>
          <p:nvSpPr>
            <p:cNvPr id="588" name="Google Shape;588;p4"/>
            <p:cNvSpPr/>
            <p:nvPr/>
          </p:nvSpPr>
          <p:spPr>
            <a:xfrm rot="-5400000">
              <a:off x="7468940" y="3397990"/>
              <a:ext cx="1662687" cy="1977785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 rot="-5400000">
              <a:off x="7506929" y="3435979"/>
              <a:ext cx="1586708" cy="1977785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4"/>
          <p:cNvGrpSpPr/>
          <p:nvPr/>
        </p:nvGrpSpPr>
        <p:grpSpPr>
          <a:xfrm>
            <a:off x="8269197" y="4133839"/>
            <a:ext cx="509117" cy="481380"/>
            <a:chOff x="214860" y="3555833"/>
            <a:chExt cx="509117" cy="481380"/>
          </a:xfrm>
        </p:grpSpPr>
        <p:grpSp>
          <p:nvGrpSpPr>
            <p:cNvPr id="591" name="Google Shape;591;p4"/>
            <p:cNvGrpSpPr/>
            <p:nvPr/>
          </p:nvGrpSpPr>
          <p:grpSpPr>
            <a:xfrm>
              <a:off x="214860" y="3602283"/>
              <a:ext cx="442742" cy="434930"/>
              <a:chOff x="11848750" y="2208025"/>
              <a:chExt cx="362725" cy="356325"/>
            </a:xfrm>
          </p:grpSpPr>
          <p:sp>
            <p:nvSpPr>
              <p:cNvPr id="592" name="Google Shape;592;p4"/>
              <p:cNvSpPr/>
              <p:nvPr/>
            </p:nvSpPr>
            <p:spPr>
              <a:xfrm>
                <a:off x="11848750" y="2208025"/>
                <a:ext cx="362725" cy="356325"/>
              </a:xfrm>
              <a:custGeom>
                <a:avLst/>
                <a:gdLst/>
                <a:ahLst/>
                <a:cxnLst/>
                <a:rect l="l" t="t" r="r" b="b"/>
                <a:pathLst>
                  <a:path w="14509" h="14253" extrusionOk="0">
                    <a:moveTo>
                      <a:pt x="4231" y="1"/>
                    </a:moveTo>
                    <a:cubicBezTo>
                      <a:pt x="3812" y="1"/>
                      <a:pt x="3420" y="274"/>
                      <a:pt x="3275" y="691"/>
                    </a:cubicBezTo>
                    <a:lnTo>
                      <a:pt x="182" y="9833"/>
                    </a:lnTo>
                    <a:cubicBezTo>
                      <a:pt x="0" y="10379"/>
                      <a:pt x="296" y="10947"/>
                      <a:pt x="819" y="11129"/>
                    </a:cubicBezTo>
                    <a:lnTo>
                      <a:pt x="9961" y="14199"/>
                    </a:lnTo>
                    <a:cubicBezTo>
                      <a:pt x="10070" y="14236"/>
                      <a:pt x="10181" y="14253"/>
                      <a:pt x="10289" y="14253"/>
                    </a:cubicBezTo>
                    <a:cubicBezTo>
                      <a:pt x="10719" y="14253"/>
                      <a:pt x="11111" y="13980"/>
                      <a:pt x="11257" y="13562"/>
                    </a:cubicBezTo>
                    <a:lnTo>
                      <a:pt x="14327" y="4421"/>
                    </a:lnTo>
                    <a:cubicBezTo>
                      <a:pt x="14509" y="3875"/>
                      <a:pt x="14236" y="3307"/>
                      <a:pt x="13690" y="3125"/>
                    </a:cubicBezTo>
                    <a:lnTo>
                      <a:pt x="4548" y="55"/>
                    </a:lnTo>
                    <a:cubicBezTo>
                      <a:pt x="4443" y="18"/>
                      <a:pt x="4336" y="1"/>
                      <a:pt x="42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"/>
              <p:cNvSpPr/>
              <p:nvPr/>
            </p:nvSpPr>
            <p:spPr>
              <a:xfrm>
                <a:off x="12071025" y="2332175"/>
                <a:ext cx="6940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684" extrusionOk="0">
                    <a:moveTo>
                      <a:pt x="1729" y="182"/>
                    </a:moveTo>
                    <a:cubicBezTo>
                      <a:pt x="2684" y="501"/>
                      <a:pt x="2775" y="1797"/>
                      <a:pt x="1865" y="2252"/>
                    </a:cubicBezTo>
                    <a:cubicBezTo>
                      <a:pt x="979" y="2684"/>
                      <a:pt x="1" y="1842"/>
                      <a:pt x="319" y="887"/>
                    </a:cubicBezTo>
                    <a:cubicBezTo>
                      <a:pt x="524" y="296"/>
                      <a:pt x="1161" y="1"/>
                      <a:pt x="1729" y="1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12032950" y="2443025"/>
                <a:ext cx="6937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707" extrusionOk="0">
                    <a:moveTo>
                      <a:pt x="1751" y="206"/>
                    </a:moveTo>
                    <a:cubicBezTo>
                      <a:pt x="2684" y="524"/>
                      <a:pt x="2774" y="1820"/>
                      <a:pt x="1888" y="2275"/>
                    </a:cubicBezTo>
                    <a:cubicBezTo>
                      <a:pt x="978" y="2707"/>
                      <a:pt x="0" y="1843"/>
                      <a:pt x="319" y="910"/>
                    </a:cubicBezTo>
                    <a:cubicBezTo>
                      <a:pt x="523" y="319"/>
                      <a:pt x="1160" y="1"/>
                      <a:pt x="1751" y="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11958475" y="2290675"/>
                <a:ext cx="676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75" extrusionOk="0">
                    <a:moveTo>
                      <a:pt x="2502" y="1752"/>
                    </a:moveTo>
                    <a:cubicBezTo>
                      <a:pt x="2183" y="2707"/>
                      <a:pt x="887" y="2775"/>
                      <a:pt x="432" y="1888"/>
                    </a:cubicBezTo>
                    <a:cubicBezTo>
                      <a:pt x="0" y="1001"/>
                      <a:pt x="864" y="1"/>
                      <a:pt x="1797" y="342"/>
                    </a:cubicBezTo>
                    <a:cubicBezTo>
                      <a:pt x="2388" y="524"/>
                      <a:pt x="2706" y="1160"/>
                      <a:pt x="2502" y="17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11920375" y="2402100"/>
                <a:ext cx="676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75" extrusionOk="0">
                    <a:moveTo>
                      <a:pt x="2502" y="1752"/>
                    </a:moveTo>
                    <a:cubicBezTo>
                      <a:pt x="2184" y="2684"/>
                      <a:pt x="865" y="2775"/>
                      <a:pt x="433" y="1888"/>
                    </a:cubicBezTo>
                    <a:cubicBezTo>
                      <a:pt x="1" y="978"/>
                      <a:pt x="842" y="1"/>
                      <a:pt x="1797" y="319"/>
                    </a:cubicBezTo>
                    <a:cubicBezTo>
                      <a:pt x="2388" y="524"/>
                      <a:pt x="2707" y="1160"/>
                      <a:pt x="2502" y="17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7" name="Google Shape;597;p4"/>
            <p:cNvGrpSpPr/>
            <p:nvPr/>
          </p:nvGrpSpPr>
          <p:grpSpPr>
            <a:xfrm>
              <a:off x="281235" y="3555833"/>
              <a:ext cx="442742" cy="434930"/>
              <a:chOff x="11848750" y="2208025"/>
              <a:chExt cx="362725" cy="356325"/>
            </a:xfrm>
          </p:grpSpPr>
          <p:sp>
            <p:nvSpPr>
              <p:cNvPr id="598" name="Google Shape;598;p4"/>
              <p:cNvSpPr/>
              <p:nvPr/>
            </p:nvSpPr>
            <p:spPr>
              <a:xfrm>
                <a:off x="11848750" y="2208025"/>
                <a:ext cx="362725" cy="356325"/>
              </a:xfrm>
              <a:custGeom>
                <a:avLst/>
                <a:gdLst/>
                <a:ahLst/>
                <a:cxnLst/>
                <a:rect l="l" t="t" r="r" b="b"/>
                <a:pathLst>
                  <a:path w="14509" h="14253" extrusionOk="0">
                    <a:moveTo>
                      <a:pt x="4231" y="1"/>
                    </a:moveTo>
                    <a:cubicBezTo>
                      <a:pt x="3812" y="1"/>
                      <a:pt x="3420" y="274"/>
                      <a:pt x="3275" y="691"/>
                    </a:cubicBezTo>
                    <a:lnTo>
                      <a:pt x="182" y="9833"/>
                    </a:lnTo>
                    <a:cubicBezTo>
                      <a:pt x="0" y="10379"/>
                      <a:pt x="296" y="10947"/>
                      <a:pt x="819" y="11129"/>
                    </a:cubicBezTo>
                    <a:lnTo>
                      <a:pt x="9961" y="14199"/>
                    </a:lnTo>
                    <a:cubicBezTo>
                      <a:pt x="10070" y="14236"/>
                      <a:pt x="10181" y="14253"/>
                      <a:pt x="10289" y="14253"/>
                    </a:cubicBezTo>
                    <a:cubicBezTo>
                      <a:pt x="10719" y="14253"/>
                      <a:pt x="11111" y="13980"/>
                      <a:pt x="11257" y="13562"/>
                    </a:cubicBezTo>
                    <a:lnTo>
                      <a:pt x="14327" y="4421"/>
                    </a:lnTo>
                    <a:cubicBezTo>
                      <a:pt x="14509" y="3875"/>
                      <a:pt x="14236" y="3307"/>
                      <a:pt x="13690" y="3125"/>
                    </a:cubicBezTo>
                    <a:lnTo>
                      <a:pt x="4548" y="55"/>
                    </a:lnTo>
                    <a:cubicBezTo>
                      <a:pt x="4443" y="18"/>
                      <a:pt x="4336" y="1"/>
                      <a:pt x="42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12071025" y="2332175"/>
                <a:ext cx="6940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684" extrusionOk="0">
                    <a:moveTo>
                      <a:pt x="1729" y="182"/>
                    </a:moveTo>
                    <a:cubicBezTo>
                      <a:pt x="2684" y="501"/>
                      <a:pt x="2775" y="1797"/>
                      <a:pt x="1865" y="2252"/>
                    </a:cubicBezTo>
                    <a:cubicBezTo>
                      <a:pt x="979" y="2684"/>
                      <a:pt x="1" y="1842"/>
                      <a:pt x="319" y="887"/>
                    </a:cubicBezTo>
                    <a:cubicBezTo>
                      <a:pt x="524" y="296"/>
                      <a:pt x="1161" y="1"/>
                      <a:pt x="1729" y="182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12032950" y="2443025"/>
                <a:ext cx="6937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707" extrusionOk="0">
                    <a:moveTo>
                      <a:pt x="1751" y="206"/>
                    </a:moveTo>
                    <a:cubicBezTo>
                      <a:pt x="2684" y="524"/>
                      <a:pt x="2774" y="1820"/>
                      <a:pt x="1888" y="2275"/>
                    </a:cubicBezTo>
                    <a:cubicBezTo>
                      <a:pt x="978" y="2707"/>
                      <a:pt x="0" y="1843"/>
                      <a:pt x="319" y="910"/>
                    </a:cubicBezTo>
                    <a:cubicBezTo>
                      <a:pt x="523" y="319"/>
                      <a:pt x="1160" y="1"/>
                      <a:pt x="1751" y="206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11958475" y="2290675"/>
                <a:ext cx="676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75" extrusionOk="0">
                    <a:moveTo>
                      <a:pt x="2502" y="1752"/>
                    </a:moveTo>
                    <a:cubicBezTo>
                      <a:pt x="2183" y="2707"/>
                      <a:pt x="887" y="2775"/>
                      <a:pt x="432" y="1888"/>
                    </a:cubicBezTo>
                    <a:cubicBezTo>
                      <a:pt x="0" y="1001"/>
                      <a:pt x="864" y="1"/>
                      <a:pt x="1797" y="342"/>
                    </a:cubicBezTo>
                    <a:cubicBezTo>
                      <a:pt x="2388" y="524"/>
                      <a:pt x="2706" y="1160"/>
                      <a:pt x="2502" y="1752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11920375" y="2402100"/>
                <a:ext cx="676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75" extrusionOk="0">
                    <a:moveTo>
                      <a:pt x="2502" y="1752"/>
                    </a:moveTo>
                    <a:cubicBezTo>
                      <a:pt x="2184" y="2684"/>
                      <a:pt x="865" y="2775"/>
                      <a:pt x="433" y="1888"/>
                    </a:cubicBezTo>
                    <a:cubicBezTo>
                      <a:pt x="1" y="978"/>
                      <a:pt x="842" y="1"/>
                      <a:pt x="1797" y="319"/>
                    </a:cubicBezTo>
                    <a:cubicBezTo>
                      <a:pt x="2388" y="524"/>
                      <a:pt x="2707" y="1160"/>
                      <a:pt x="2502" y="1752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3" name="Google Shape;603;p4"/>
          <p:cNvGrpSpPr/>
          <p:nvPr/>
        </p:nvGrpSpPr>
        <p:grpSpPr>
          <a:xfrm>
            <a:off x="2114051" y="3658314"/>
            <a:ext cx="406285" cy="378820"/>
            <a:chOff x="492607" y="534409"/>
            <a:chExt cx="546302" cy="509372"/>
          </a:xfrm>
        </p:grpSpPr>
        <p:sp>
          <p:nvSpPr>
            <p:cNvPr id="604" name="Google Shape;604;p4"/>
            <p:cNvSpPr/>
            <p:nvPr/>
          </p:nvSpPr>
          <p:spPr>
            <a:xfrm>
              <a:off x="542462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4"/>
          <p:cNvGrpSpPr/>
          <p:nvPr/>
        </p:nvGrpSpPr>
        <p:grpSpPr>
          <a:xfrm>
            <a:off x="7626854" y="-443025"/>
            <a:ext cx="1064625" cy="930275"/>
            <a:chOff x="3739700" y="4218425"/>
            <a:chExt cx="1064625" cy="930275"/>
          </a:xfrm>
        </p:grpSpPr>
        <p:sp>
          <p:nvSpPr>
            <p:cNvPr id="607" name="Google Shape;607;p4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4"/>
          <p:cNvGrpSpPr/>
          <p:nvPr/>
        </p:nvGrpSpPr>
        <p:grpSpPr>
          <a:xfrm rot="-5923100">
            <a:off x="1107156" y="-866579"/>
            <a:ext cx="1258462" cy="1334248"/>
            <a:chOff x="6181969" y="2741424"/>
            <a:chExt cx="1710798" cy="1813824"/>
          </a:xfrm>
        </p:grpSpPr>
        <p:sp>
          <p:nvSpPr>
            <p:cNvPr id="628" name="Google Shape;628;p4"/>
            <p:cNvSpPr/>
            <p:nvPr/>
          </p:nvSpPr>
          <p:spPr>
            <a:xfrm flipH="1">
              <a:off x="6292638" y="2980497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" name="Google Shape;633;p4"/>
          <p:cNvGrpSpPr/>
          <p:nvPr/>
        </p:nvGrpSpPr>
        <p:grpSpPr>
          <a:xfrm rot="-5923100">
            <a:off x="246228" y="-501722"/>
            <a:ext cx="1258462" cy="1334248"/>
            <a:chOff x="6181969" y="2741424"/>
            <a:chExt cx="1710798" cy="1813824"/>
          </a:xfrm>
        </p:grpSpPr>
        <p:sp>
          <p:nvSpPr>
            <p:cNvPr id="634" name="Google Shape;634;p4"/>
            <p:cNvSpPr/>
            <p:nvPr/>
          </p:nvSpPr>
          <p:spPr>
            <a:xfrm flipH="1">
              <a:off x="6292638" y="2980497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0" name="Google Shape;640;p4"/>
          <p:cNvSpPr txBox="1">
            <a:spLocks noGrp="1"/>
          </p:cNvSpPr>
          <p:nvPr>
            <p:ph type="title"/>
          </p:nvPr>
        </p:nvSpPr>
        <p:spPr>
          <a:xfrm>
            <a:off x="726025" y="523638"/>
            <a:ext cx="76917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64" indent="0">
              <a:buNone/>
              <a:defRPr sz="1100"/>
            </a:lvl2pPr>
            <a:lvl3pPr marL="684406" indent="0">
              <a:buNone/>
              <a:defRPr sz="900"/>
            </a:lvl3pPr>
            <a:lvl4pPr marL="1026609" indent="0">
              <a:buNone/>
              <a:defRPr sz="800"/>
            </a:lvl4pPr>
            <a:lvl5pPr marL="1368812" indent="0">
              <a:buNone/>
              <a:defRPr sz="800"/>
            </a:lvl5pPr>
            <a:lvl6pPr marL="1711055" indent="0">
              <a:buNone/>
              <a:defRPr sz="800"/>
            </a:lvl6pPr>
            <a:lvl7pPr marL="2053217" indent="0">
              <a:buNone/>
              <a:defRPr sz="800"/>
            </a:lvl7pPr>
            <a:lvl8pPr marL="2395380" indent="0">
              <a:buNone/>
              <a:defRPr sz="800"/>
            </a:lvl8pPr>
            <a:lvl9pPr marL="2737544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836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164" indent="0">
              <a:buNone/>
              <a:defRPr sz="2100"/>
            </a:lvl2pPr>
            <a:lvl3pPr marL="684406" indent="0">
              <a:buNone/>
              <a:defRPr sz="1800"/>
            </a:lvl3pPr>
            <a:lvl4pPr marL="1026609" indent="0">
              <a:buNone/>
              <a:defRPr sz="1500"/>
            </a:lvl4pPr>
            <a:lvl5pPr marL="1368812" indent="0">
              <a:buNone/>
              <a:defRPr sz="1500"/>
            </a:lvl5pPr>
            <a:lvl6pPr marL="1711055" indent="0">
              <a:buNone/>
              <a:defRPr sz="1500"/>
            </a:lvl6pPr>
            <a:lvl7pPr marL="2053217" indent="0">
              <a:buNone/>
              <a:defRPr sz="1500"/>
            </a:lvl7pPr>
            <a:lvl8pPr marL="2395380" indent="0">
              <a:buNone/>
              <a:defRPr sz="1500"/>
            </a:lvl8pPr>
            <a:lvl9pPr marL="2737544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64" indent="0">
              <a:buNone/>
              <a:defRPr sz="1100"/>
            </a:lvl2pPr>
            <a:lvl3pPr marL="684406" indent="0">
              <a:buNone/>
              <a:defRPr sz="900"/>
            </a:lvl3pPr>
            <a:lvl4pPr marL="1026609" indent="0">
              <a:buNone/>
              <a:defRPr sz="800"/>
            </a:lvl4pPr>
            <a:lvl5pPr marL="1368812" indent="0">
              <a:buNone/>
              <a:defRPr sz="800"/>
            </a:lvl5pPr>
            <a:lvl6pPr marL="1711055" indent="0">
              <a:buNone/>
              <a:defRPr sz="800"/>
            </a:lvl6pPr>
            <a:lvl7pPr marL="2053217" indent="0">
              <a:buNone/>
              <a:defRPr sz="800"/>
            </a:lvl7pPr>
            <a:lvl8pPr marL="2395380" indent="0">
              <a:buNone/>
              <a:defRPr sz="800"/>
            </a:lvl8pPr>
            <a:lvl9pPr marL="2737544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47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909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57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695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FCEA448-A51E-45F3-B6F7-B3CC677A64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1667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457200"/>
            <a:ext cx="6096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DCF5-68D1-434E-8F19-1326D27B5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045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45" indent="0" algn="ctr">
              <a:buNone/>
              <a:defRPr sz="1500"/>
            </a:lvl2pPr>
            <a:lvl3pPr marL="684559" indent="0" algn="ctr">
              <a:buNone/>
              <a:defRPr sz="1400"/>
            </a:lvl3pPr>
            <a:lvl4pPr marL="1026839" indent="0" algn="ctr">
              <a:buNone/>
              <a:defRPr sz="1200"/>
            </a:lvl4pPr>
            <a:lvl5pPr marL="1369118" indent="0" algn="ctr">
              <a:buNone/>
              <a:defRPr sz="1200"/>
            </a:lvl5pPr>
            <a:lvl6pPr marL="1711433" indent="0" algn="ctr">
              <a:buNone/>
              <a:defRPr sz="1200"/>
            </a:lvl6pPr>
            <a:lvl7pPr marL="2053676" indent="0" algn="ctr">
              <a:buNone/>
              <a:defRPr sz="1200"/>
            </a:lvl7pPr>
            <a:lvl8pPr marL="2395920" indent="0" algn="ctr">
              <a:buNone/>
              <a:defRPr sz="1200"/>
            </a:lvl8pPr>
            <a:lvl9pPr marL="2738165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134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706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4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6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9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691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58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8"/>
          <p:cNvSpPr txBox="1">
            <a:spLocks noGrp="1"/>
          </p:cNvSpPr>
          <p:nvPr>
            <p:ph type="title"/>
          </p:nvPr>
        </p:nvSpPr>
        <p:spPr>
          <a:xfrm>
            <a:off x="1168200" y="1376213"/>
            <a:ext cx="6807600" cy="11775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5" indent="0">
              <a:buNone/>
              <a:defRPr sz="1500" b="1"/>
            </a:lvl2pPr>
            <a:lvl3pPr marL="684559" indent="0">
              <a:buNone/>
              <a:defRPr sz="1400" b="1"/>
            </a:lvl3pPr>
            <a:lvl4pPr marL="1026839" indent="0">
              <a:buNone/>
              <a:defRPr sz="1200" b="1"/>
            </a:lvl4pPr>
            <a:lvl5pPr marL="1369118" indent="0">
              <a:buNone/>
              <a:defRPr sz="1200" b="1"/>
            </a:lvl5pPr>
            <a:lvl6pPr marL="1711433" indent="0">
              <a:buNone/>
              <a:defRPr sz="1200" b="1"/>
            </a:lvl6pPr>
            <a:lvl7pPr marL="2053676" indent="0">
              <a:buNone/>
              <a:defRPr sz="1200" b="1"/>
            </a:lvl7pPr>
            <a:lvl8pPr marL="2395920" indent="0">
              <a:buNone/>
              <a:defRPr sz="1200" b="1"/>
            </a:lvl8pPr>
            <a:lvl9pPr marL="2738165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5" indent="0">
              <a:buNone/>
              <a:defRPr sz="1500" b="1"/>
            </a:lvl2pPr>
            <a:lvl3pPr marL="684559" indent="0">
              <a:buNone/>
              <a:defRPr sz="1400" b="1"/>
            </a:lvl3pPr>
            <a:lvl4pPr marL="1026839" indent="0">
              <a:buNone/>
              <a:defRPr sz="1200" b="1"/>
            </a:lvl4pPr>
            <a:lvl5pPr marL="1369118" indent="0">
              <a:buNone/>
              <a:defRPr sz="1200" b="1"/>
            </a:lvl5pPr>
            <a:lvl6pPr marL="1711433" indent="0">
              <a:buNone/>
              <a:defRPr sz="1200" b="1"/>
            </a:lvl6pPr>
            <a:lvl7pPr marL="2053676" indent="0">
              <a:buNone/>
              <a:defRPr sz="1200" b="1"/>
            </a:lvl7pPr>
            <a:lvl8pPr marL="2395920" indent="0">
              <a:buNone/>
              <a:defRPr sz="1200" b="1"/>
            </a:lvl8pPr>
            <a:lvl9pPr marL="2738165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294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350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471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45" indent="0">
              <a:buNone/>
              <a:defRPr sz="1100"/>
            </a:lvl2pPr>
            <a:lvl3pPr marL="684559" indent="0">
              <a:buNone/>
              <a:defRPr sz="900"/>
            </a:lvl3pPr>
            <a:lvl4pPr marL="1026839" indent="0">
              <a:buNone/>
              <a:defRPr sz="800"/>
            </a:lvl4pPr>
            <a:lvl5pPr marL="1369118" indent="0">
              <a:buNone/>
              <a:defRPr sz="800"/>
            </a:lvl5pPr>
            <a:lvl6pPr marL="1711433" indent="0">
              <a:buNone/>
              <a:defRPr sz="800"/>
            </a:lvl6pPr>
            <a:lvl7pPr marL="2053676" indent="0">
              <a:buNone/>
              <a:defRPr sz="800"/>
            </a:lvl7pPr>
            <a:lvl8pPr marL="2395920" indent="0">
              <a:buNone/>
              <a:defRPr sz="800"/>
            </a:lvl8pPr>
            <a:lvl9pPr marL="2738165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937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245" indent="0">
              <a:buNone/>
              <a:defRPr sz="2100"/>
            </a:lvl2pPr>
            <a:lvl3pPr marL="684559" indent="0">
              <a:buNone/>
              <a:defRPr sz="1800"/>
            </a:lvl3pPr>
            <a:lvl4pPr marL="1026839" indent="0">
              <a:buNone/>
              <a:defRPr sz="1500"/>
            </a:lvl4pPr>
            <a:lvl5pPr marL="1369118" indent="0">
              <a:buNone/>
              <a:defRPr sz="1500"/>
            </a:lvl5pPr>
            <a:lvl6pPr marL="1711433" indent="0">
              <a:buNone/>
              <a:defRPr sz="1500"/>
            </a:lvl6pPr>
            <a:lvl7pPr marL="2053676" indent="0">
              <a:buNone/>
              <a:defRPr sz="1500"/>
            </a:lvl7pPr>
            <a:lvl8pPr marL="2395920" indent="0">
              <a:buNone/>
              <a:defRPr sz="1500"/>
            </a:lvl8pPr>
            <a:lvl9pPr marL="2738165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45" indent="0">
              <a:buNone/>
              <a:defRPr sz="1100"/>
            </a:lvl2pPr>
            <a:lvl3pPr marL="684559" indent="0">
              <a:buNone/>
              <a:defRPr sz="900"/>
            </a:lvl3pPr>
            <a:lvl4pPr marL="1026839" indent="0">
              <a:buNone/>
              <a:defRPr sz="800"/>
            </a:lvl4pPr>
            <a:lvl5pPr marL="1369118" indent="0">
              <a:buNone/>
              <a:defRPr sz="800"/>
            </a:lvl5pPr>
            <a:lvl6pPr marL="1711433" indent="0">
              <a:buNone/>
              <a:defRPr sz="800"/>
            </a:lvl6pPr>
            <a:lvl7pPr marL="2053676" indent="0">
              <a:buNone/>
              <a:defRPr sz="800"/>
            </a:lvl7pPr>
            <a:lvl8pPr marL="2395920" indent="0">
              <a:buNone/>
              <a:defRPr sz="800"/>
            </a:lvl8pPr>
            <a:lvl9pPr marL="2738165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830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21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57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591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FCEA448-A51E-45F3-B6F7-B3CC677A64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24718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457200"/>
            <a:ext cx="6096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DCF5-68D1-434E-8F19-1326D27B5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803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35" indent="0" algn="ctr">
              <a:buNone/>
              <a:defRPr sz="1500"/>
            </a:lvl2pPr>
            <a:lvl3pPr marL="684729" indent="0" algn="ctr">
              <a:buNone/>
              <a:defRPr sz="1400"/>
            </a:lvl3pPr>
            <a:lvl4pPr marL="1027094" indent="0" algn="ctr">
              <a:buNone/>
              <a:defRPr sz="1200"/>
            </a:lvl4pPr>
            <a:lvl5pPr marL="1369458" indent="0" algn="ctr">
              <a:buNone/>
              <a:defRPr sz="1200"/>
            </a:lvl5pPr>
            <a:lvl6pPr marL="1711853" indent="0" algn="ctr">
              <a:buNone/>
              <a:defRPr sz="1200"/>
            </a:lvl6pPr>
            <a:lvl7pPr marL="2054186" indent="0" algn="ctr">
              <a:buNone/>
              <a:defRPr sz="1200"/>
            </a:lvl7pPr>
            <a:lvl8pPr marL="2396520" indent="0" algn="ctr">
              <a:buNone/>
              <a:defRPr sz="1200"/>
            </a:lvl8pPr>
            <a:lvl9pPr marL="2738855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57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13"/>
          <p:cNvSpPr txBox="1">
            <a:spLocks noGrp="1"/>
          </p:cNvSpPr>
          <p:nvPr>
            <p:ph type="subTitle" idx="1"/>
          </p:nvPr>
        </p:nvSpPr>
        <p:spPr>
          <a:xfrm>
            <a:off x="751625" y="3372425"/>
            <a:ext cx="2111100" cy="4851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3" name="Google Shape;1983;p13"/>
          <p:cNvSpPr txBox="1">
            <a:spLocks noGrp="1"/>
          </p:cNvSpPr>
          <p:nvPr>
            <p:ph type="subTitle" idx="2"/>
          </p:nvPr>
        </p:nvSpPr>
        <p:spPr>
          <a:xfrm>
            <a:off x="751625" y="3003425"/>
            <a:ext cx="2111100" cy="3690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4" name="Google Shape;1984;p13"/>
          <p:cNvSpPr txBox="1">
            <a:spLocks noGrp="1"/>
          </p:cNvSpPr>
          <p:nvPr>
            <p:ph type="subTitle" idx="3"/>
          </p:nvPr>
        </p:nvSpPr>
        <p:spPr>
          <a:xfrm>
            <a:off x="3516450" y="3372425"/>
            <a:ext cx="2111100" cy="4851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5" name="Google Shape;1985;p13"/>
          <p:cNvSpPr txBox="1">
            <a:spLocks noGrp="1"/>
          </p:cNvSpPr>
          <p:nvPr>
            <p:ph type="subTitle" idx="4"/>
          </p:nvPr>
        </p:nvSpPr>
        <p:spPr>
          <a:xfrm>
            <a:off x="3516450" y="3003425"/>
            <a:ext cx="2111100" cy="3690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6" name="Google Shape;1986;p13"/>
          <p:cNvSpPr txBox="1">
            <a:spLocks noGrp="1"/>
          </p:cNvSpPr>
          <p:nvPr>
            <p:ph type="subTitle" idx="5"/>
          </p:nvPr>
        </p:nvSpPr>
        <p:spPr>
          <a:xfrm>
            <a:off x="6281275" y="3372425"/>
            <a:ext cx="2111100" cy="4851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7" name="Google Shape;1987;p13"/>
          <p:cNvSpPr txBox="1">
            <a:spLocks noGrp="1"/>
          </p:cNvSpPr>
          <p:nvPr>
            <p:ph type="subTitle" idx="6"/>
          </p:nvPr>
        </p:nvSpPr>
        <p:spPr>
          <a:xfrm>
            <a:off x="6281275" y="3003425"/>
            <a:ext cx="2111100" cy="3690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91" name="Google Shape;2291;p13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24154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4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8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8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7718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988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35" indent="0">
              <a:buNone/>
              <a:defRPr sz="1500" b="1"/>
            </a:lvl2pPr>
            <a:lvl3pPr marL="684729" indent="0">
              <a:buNone/>
              <a:defRPr sz="1400" b="1"/>
            </a:lvl3pPr>
            <a:lvl4pPr marL="1027094" indent="0">
              <a:buNone/>
              <a:defRPr sz="1200" b="1"/>
            </a:lvl4pPr>
            <a:lvl5pPr marL="1369458" indent="0">
              <a:buNone/>
              <a:defRPr sz="1200" b="1"/>
            </a:lvl5pPr>
            <a:lvl6pPr marL="1711853" indent="0">
              <a:buNone/>
              <a:defRPr sz="1200" b="1"/>
            </a:lvl6pPr>
            <a:lvl7pPr marL="2054186" indent="0">
              <a:buNone/>
              <a:defRPr sz="1200" b="1"/>
            </a:lvl7pPr>
            <a:lvl8pPr marL="2396520" indent="0">
              <a:buNone/>
              <a:defRPr sz="1200" b="1"/>
            </a:lvl8pPr>
            <a:lvl9pPr marL="2738855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35" indent="0">
              <a:buNone/>
              <a:defRPr sz="1500" b="1"/>
            </a:lvl2pPr>
            <a:lvl3pPr marL="684729" indent="0">
              <a:buNone/>
              <a:defRPr sz="1400" b="1"/>
            </a:lvl3pPr>
            <a:lvl4pPr marL="1027094" indent="0">
              <a:buNone/>
              <a:defRPr sz="1200" b="1"/>
            </a:lvl4pPr>
            <a:lvl5pPr marL="1369458" indent="0">
              <a:buNone/>
              <a:defRPr sz="1200" b="1"/>
            </a:lvl5pPr>
            <a:lvl6pPr marL="1711853" indent="0">
              <a:buNone/>
              <a:defRPr sz="1200" b="1"/>
            </a:lvl6pPr>
            <a:lvl7pPr marL="2054186" indent="0">
              <a:buNone/>
              <a:defRPr sz="1200" b="1"/>
            </a:lvl7pPr>
            <a:lvl8pPr marL="2396520" indent="0">
              <a:buNone/>
              <a:defRPr sz="1200" b="1"/>
            </a:lvl8pPr>
            <a:lvl9pPr marL="2738855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247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632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847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35" indent="0">
              <a:buNone/>
              <a:defRPr sz="1100"/>
            </a:lvl2pPr>
            <a:lvl3pPr marL="684729" indent="0">
              <a:buNone/>
              <a:defRPr sz="900"/>
            </a:lvl3pPr>
            <a:lvl4pPr marL="1027094" indent="0">
              <a:buNone/>
              <a:defRPr sz="800"/>
            </a:lvl4pPr>
            <a:lvl5pPr marL="1369458" indent="0">
              <a:buNone/>
              <a:defRPr sz="800"/>
            </a:lvl5pPr>
            <a:lvl6pPr marL="1711853" indent="0">
              <a:buNone/>
              <a:defRPr sz="800"/>
            </a:lvl6pPr>
            <a:lvl7pPr marL="2054186" indent="0">
              <a:buNone/>
              <a:defRPr sz="800"/>
            </a:lvl7pPr>
            <a:lvl8pPr marL="2396520" indent="0">
              <a:buNone/>
              <a:defRPr sz="800"/>
            </a:lvl8pPr>
            <a:lvl9pPr marL="2738855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7596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335" indent="0">
              <a:buNone/>
              <a:defRPr sz="2100"/>
            </a:lvl2pPr>
            <a:lvl3pPr marL="684729" indent="0">
              <a:buNone/>
              <a:defRPr sz="1800"/>
            </a:lvl3pPr>
            <a:lvl4pPr marL="1027094" indent="0">
              <a:buNone/>
              <a:defRPr sz="1500"/>
            </a:lvl4pPr>
            <a:lvl5pPr marL="1369458" indent="0">
              <a:buNone/>
              <a:defRPr sz="1500"/>
            </a:lvl5pPr>
            <a:lvl6pPr marL="1711853" indent="0">
              <a:buNone/>
              <a:defRPr sz="1500"/>
            </a:lvl6pPr>
            <a:lvl7pPr marL="2054186" indent="0">
              <a:buNone/>
              <a:defRPr sz="1500"/>
            </a:lvl7pPr>
            <a:lvl8pPr marL="2396520" indent="0">
              <a:buNone/>
              <a:defRPr sz="1500"/>
            </a:lvl8pPr>
            <a:lvl9pPr marL="2738855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35" indent="0">
              <a:buNone/>
              <a:defRPr sz="1100"/>
            </a:lvl2pPr>
            <a:lvl3pPr marL="684729" indent="0">
              <a:buNone/>
              <a:defRPr sz="900"/>
            </a:lvl3pPr>
            <a:lvl4pPr marL="1027094" indent="0">
              <a:buNone/>
              <a:defRPr sz="800"/>
            </a:lvl4pPr>
            <a:lvl5pPr marL="1369458" indent="0">
              <a:buNone/>
              <a:defRPr sz="800"/>
            </a:lvl5pPr>
            <a:lvl6pPr marL="1711853" indent="0">
              <a:buNone/>
              <a:defRPr sz="800"/>
            </a:lvl6pPr>
            <a:lvl7pPr marL="2054186" indent="0">
              <a:buNone/>
              <a:defRPr sz="800"/>
            </a:lvl7pPr>
            <a:lvl8pPr marL="2396520" indent="0">
              <a:buNone/>
              <a:defRPr sz="800"/>
            </a:lvl8pPr>
            <a:lvl9pPr marL="2738855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900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4224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57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2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5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" name="Google Shape;5488;p32"/>
          <p:cNvSpPr txBox="1">
            <a:spLocks noGrp="1"/>
          </p:cNvSpPr>
          <p:nvPr>
            <p:ph type="body" idx="1"/>
          </p:nvPr>
        </p:nvSpPr>
        <p:spPr>
          <a:xfrm>
            <a:off x="2245350" y="2437000"/>
            <a:ext cx="4653300" cy="2019300"/>
          </a:xfrm>
          <a:prstGeom prst="rect">
            <a:avLst/>
          </a:prstGeom>
        </p:spPr>
        <p:txBody>
          <a:bodyPr spcFirstLastPara="1" wrap="square" lIns="91193" tIns="91193" rIns="91193" bIns="91193" anchor="t" anchorCtr="0">
            <a:noAutofit/>
          </a:bodyPr>
          <a:lstStyle>
            <a:lvl1pPr marL="455810" lvl="0" indent="-3165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marL="911790" lvl="1" indent="-3292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67656" lvl="2" indent="-32927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3579" lvl="3" indent="-32927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79388" lvl="4" indent="-32927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35198" lvl="5" indent="-32927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191144" lvl="6" indent="-32927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47030" lvl="7" indent="-32927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02967" lvl="8" indent="-32927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91" name="Google Shape;5591;p32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FCEA448-A51E-45F3-B6F7-B3CC677A64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08074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457200"/>
            <a:ext cx="6096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DCF5-68D1-434E-8F19-1326D27B5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830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34" indent="0" algn="ctr">
              <a:buNone/>
              <a:defRPr sz="1500"/>
            </a:lvl2pPr>
            <a:lvl3pPr marL="684916" indent="0" algn="ctr">
              <a:buNone/>
              <a:defRPr sz="1400"/>
            </a:lvl3pPr>
            <a:lvl4pPr marL="1027374" indent="0" algn="ctr">
              <a:buNone/>
              <a:defRPr sz="1200"/>
            </a:lvl4pPr>
            <a:lvl5pPr marL="1369832" indent="0" algn="ctr">
              <a:buNone/>
              <a:defRPr sz="1200"/>
            </a:lvl5pPr>
            <a:lvl6pPr marL="1712315" indent="0" algn="ctr">
              <a:buNone/>
              <a:defRPr sz="1200"/>
            </a:lvl6pPr>
            <a:lvl7pPr marL="2054747" indent="0" algn="ctr">
              <a:buNone/>
              <a:defRPr sz="1200"/>
            </a:lvl7pPr>
            <a:lvl8pPr marL="2397180" indent="0" algn="ctr">
              <a:buNone/>
              <a:defRPr sz="1200"/>
            </a:lvl8pPr>
            <a:lvl9pPr marL="2739614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278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317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9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8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3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7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68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838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34" indent="0">
              <a:buNone/>
              <a:defRPr sz="1500" b="1"/>
            </a:lvl2pPr>
            <a:lvl3pPr marL="684916" indent="0">
              <a:buNone/>
              <a:defRPr sz="1400" b="1"/>
            </a:lvl3pPr>
            <a:lvl4pPr marL="1027374" indent="0">
              <a:buNone/>
              <a:defRPr sz="1200" b="1"/>
            </a:lvl4pPr>
            <a:lvl5pPr marL="1369832" indent="0">
              <a:buNone/>
              <a:defRPr sz="1200" b="1"/>
            </a:lvl5pPr>
            <a:lvl6pPr marL="1712315" indent="0">
              <a:buNone/>
              <a:defRPr sz="1200" b="1"/>
            </a:lvl6pPr>
            <a:lvl7pPr marL="2054747" indent="0">
              <a:buNone/>
              <a:defRPr sz="1200" b="1"/>
            </a:lvl7pPr>
            <a:lvl8pPr marL="2397180" indent="0">
              <a:buNone/>
              <a:defRPr sz="1200" b="1"/>
            </a:lvl8pPr>
            <a:lvl9pPr marL="2739614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34" indent="0">
              <a:buNone/>
              <a:defRPr sz="1500" b="1"/>
            </a:lvl2pPr>
            <a:lvl3pPr marL="684916" indent="0">
              <a:buNone/>
              <a:defRPr sz="1400" b="1"/>
            </a:lvl3pPr>
            <a:lvl4pPr marL="1027374" indent="0">
              <a:buNone/>
              <a:defRPr sz="1200" b="1"/>
            </a:lvl4pPr>
            <a:lvl5pPr marL="1369832" indent="0">
              <a:buNone/>
              <a:defRPr sz="1200" b="1"/>
            </a:lvl5pPr>
            <a:lvl6pPr marL="1712315" indent="0">
              <a:buNone/>
              <a:defRPr sz="1200" b="1"/>
            </a:lvl6pPr>
            <a:lvl7pPr marL="2054747" indent="0">
              <a:buNone/>
              <a:defRPr sz="1200" b="1"/>
            </a:lvl7pPr>
            <a:lvl8pPr marL="2397180" indent="0">
              <a:buNone/>
              <a:defRPr sz="1200" b="1"/>
            </a:lvl8pPr>
            <a:lvl9pPr marL="2739614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271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6135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68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34" indent="0">
              <a:buNone/>
              <a:defRPr sz="1100"/>
            </a:lvl2pPr>
            <a:lvl3pPr marL="684916" indent="0">
              <a:buNone/>
              <a:defRPr sz="900"/>
            </a:lvl3pPr>
            <a:lvl4pPr marL="1027374" indent="0">
              <a:buNone/>
              <a:defRPr sz="800"/>
            </a:lvl4pPr>
            <a:lvl5pPr marL="1369832" indent="0">
              <a:buNone/>
              <a:defRPr sz="800"/>
            </a:lvl5pPr>
            <a:lvl6pPr marL="1712315" indent="0">
              <a:buNone/>
              <a:defRPr sz="800"/>
            </a:lvl6pPr>
            <a:lvl7pPr marL="2054747" indent="0">
              <a:buNone/>
              <a:defRPr sz="800"/>
            </a:lvl7pPr>
            <a:lvl8pPr marL="2397180" indent="0">
              <a:buNone/>
              <a:defRPr sz="800"/>
            </a:lvl8pPr>
            <a:lvl9pPr marL="2739614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32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p24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14" name="Google Shape;3714;p24"/>
          <p:cNvSpPr txBox="1">
            <a:spLocks noGrp="1"/>
          </p:cNvSpPr>
          <p:nvPr>
            <p:ph type="subTitle" idx="1"/>
          </p:nvPr>
        </p:nvSpPr>
        <p:spPr>
          <a:xfrm>
            <a:off x="920238" y="2365173"/>
            <a:ext cx="21111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5" name="Google Shape;3715;p24"/>
          <p:cNvSpPr txBox="1">
            <a:spLocks noGrp="1"/>
          </p:cNvSpPr>
          <p:nvPr>
            <p:ph type="subTitle" idx="2"/>
          </p:nvPr>
        </p:nvSpPr>
        <p:spPr>
          <a:xfrm>
            <a:off x="920238" y="2026698"/>
            <a:ext cx="2111100" cy="4044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6" name="Google Shape;3716;p24"/>
          <p:cNvSpPr txBox="1">
            <a:spLocks noGrp="1"/>
          </p:cNvSpPr>
          <p:nvPr>
            <p:ph type="subTitle" idx="3"/>
          </p:nvPr>
        </p:nvSpPr>
        <p:spPr>
          <a:xfrm>
            <a:off x="3516450" y="2365173"/>
            <a:ext cx="21111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7" name="Google Shape;3717;p24"/>
          <p:cNvSpPr txBox="1">
            <a:spLocks noGrp="1"/>
          </p:cNvSpPr>
          <p:nvPr>
            <p:ph type="subTitle" idx="4"/>
          </p:nvPr>
        </p:nvSpPr>
        <p:spPr>
          <a:xfrm>
            <a:off x="3516450" y="2026698"/>
            <a:ext cx="2111100" cy="4044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8" name="Google Shape;3718;p24"/>
          <p:cNvSpPr txBox="1">
            <a:spLocks noGrp="1"/>
          </p:cNvSpPr>
          <p:nvPr>
            <p:ph type="subTitle" idx="5"/>
          </p:nvPr>
        </p:nvSpPr>
        <p:spPr>
          <a:xfrm>
            <a:off x="6112663" y="2365173"/>
            <a:ext cx="21111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9" name="Google Shape;3719;p24"/>
          <p:cNvSpPr txBox="1">
            <a:spLocks noGrp="1"/>
          </p:cNvSpPr>
          <p:nvPr>
            <p:ph type="subTitle" idx="6"/>
          </p:nvPr>
        </p:nvSpPr>
        <p:spPr>
          <a:xfrm>
            <a:off x="6112663" y="2026698"/>
            <a:ext cx="2111100" cy="4044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0" name="Google Shape;3720;p24"/>
          <p:cNvSpPr txBox="1">
            <a:spLocks noGrp="1"/>
          </p:cNvSpPr>
          <p:nvPr>
            <p:ph type="subTitle" idx="7"/>
          </p:nvPr>
        </p:nvSpPr>
        <p:spPr>
          <a:xfrm>
            <a:off x="920238" y="4146186"/>
            <a:ext cx="21111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1" name="Google Shape;3721;p24"/>
          <p:cNvSpPr txBox="1">
            <a:spLocks noGrp="1"/>
          </p:cNvSpPr>
          <p:nvPr>
            <p:ph type="subTitle" idx="8"/>
          </p:nvPr>
        </p:nvSpPr>
        <p:spPr>
          <a:xfrm>
            <a:off x="920238" y="3804511"/>
            <a:ext cx="2111100" cy="4044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2" name="Google Shape;3722;p24"/>
          <p:cNvSpPr txBox="1">
            <a:spLocks noGrp="1"/>
          </p:cNvSpPr>
          <p:nvPr>
            <p:ph type="subTitle" idx="9"/>
          </p:nvPr>
        </p:nvSpPr>
        <p:spPr>
          <a:xfrm>
            <a:off x="3516450" y="4146186"/>
            <a:ext cx="21111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3" name="Google Shape;3723;p24"/>
          <p:cNvSpPr txBox="1">
            <a:spLocks noGrp="1"/>
          </p:cNvSpPr>
          <p:nvPr>
            <p:ph type="subTitle" idx="13"/>
          </p:nvPr>
        </p:nvSpPr>
        <p:spPr>
          <a:xfrm>
            <a:off x="3516450" y="3804511"/>
            <a:ext cx="2111100" cy="4044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4" name="Google Shape;3724;p24"/>
          <p:cNvSpPr txBox="1">
            <a:spLocks noGrp="1"/>
          </p:cNvSpPr>
          <p:nvPr>
            <p:ph type="subTitle" idx="14"/>
          </p:nvPr>
        </p:nvSpPr>
        <p:spPr>
          <a:xfrm>
            <a:off x="6112663" y="4146186"/>
            <a:ext cx="21111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5" name="Google Shape;3725;p24"/>
          <p:cNvSpPr txBox="1">
            <a:spLocks noGrp="1"/>
          </p:cNvSpPr>
          <p:nvPr>
            <p:ph type="subTitle" idx="15"/>
          </p:nvPr>
        </p:nvSpPr>
        <p:spPr>
          <a:xfrm>
            <a:off x="6112663" y="3804511"/>
            <a:ext cx="2111100" cy="4044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434" indent="0">
              <a:buNone/>
              <a:defRPr sz="2100"/>
            </a:lvl2pPr>
            <a:lvl3pPr marL="684916" indent="0">
              <a:buNone/>
              <a:defRPr sz="1800"/>
            </a:lvl3pPr>
            <a:lvl4pPr marL="1027374" indent="0">
              <a:buNone/>
              <a:defRPr sz="1500"/>
            </a:lvl4pPr>
            <a:lvl5pPr marL="1369832" indent="0">
              <a:buNone/>
              <a:defRPr sz="1500"/>
            </a:lvl5pPr>
            <a:lvl6pPr marL="1712315" indent="0">
              <a:buNone/>
              <a:defRPr sz="1500"/>
            </a:lvl6pPr>
            <a:lvl7pPr marL="2054747" indent="0">
              <a:buNone/>
              <a:defRPr sz="1500"/>
            </a:lvl7pPr>
            <a:lvl8pPr marL="2397180" indent="0">
              <a:buNone/>
              <a:defRPr sz="1500"/>
            </a:lvl8pPr>
            <a:lvl9pPr marL="2739614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34" indent="0">
              <a:buNone/>
              <a:defRPr sz="1100"/>
            </a:lvl2pPr>
            <a:lvl3pPr marL="684916" indent="0">
              <a:buNone/>
              <a:defRPr sz="900"/>
            </a:lvl3pPr>
            <a:lvl4pPr marL="1027374" indent="0">
              <a:buNone/>
              <a:defRPr sz="800"/>
            </a:lvl4pPr>
            <a:lvl5pPr marL="1369832" indent="0">
              <a:buNone/>
              <a:defRPr sz="800"/>
            </a:lvl5pPr>
            <a:lvl6pPr marL="1712315" indent="0">
              <a:buNone/>
              <a:defRPr sz="800"/>
            </a:lvl6pPr>
            <a:lvl7pPr marL="2054747" indent="0">
              <a:buNone/>
              <a:defRPr sz="800"/>
            </a:lvl7pPr>
            <a:lvl8pPr marL="2397180" indent="0">
              <a:buNone/>
              <a:defRPr sz="800"/>
            </a:lvl8pPr>
            <a:lvl9pPr marL="2739614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227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3139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57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836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FCEA448-A51E-45F3-B6F7-B3CC677A64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12759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457200"/>
            <a:ext cx="6096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DCF5-68D1-434E-8F19-1326D27B5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570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97807"/>
            <a:ext cx="7772400" cy="1073944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1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1652" name="Freeform 4"/>
          <p:cNvSpPr>
            <a:spLocks/>
          </p:cNvSpPr>
          <p:nvPr/>
        </p:nvSpPr>
        <p:spPr bwMode="auto">
          <a:xfrm>
            <a:off x="285750" y="2102645"/>
            <a:ext cx="1588" cy="2276475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6" tIns="45693" rIns="91386" bIns="45693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6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16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DBCC9C0-2B60-4920-AF86-5F6A077172E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1165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66171"/>
      </p:ext>
    </p:extLst>
  </p:cSld>
  <p:clrMapOvr>
    <a:masterClrMapping/>
  </p:clrMapOvr>
  <p:transition spd="slow">
    <p:zoom/>
    <p:sndAc>
      <p:stSnd>
        <p:snd r:embed="rId1" name="click.wav"/>
      </p:stSnd>
    </p:sndAc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3335DF-9ECC-4AB4-8261-92055227D9B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15057"/>
      </p:ext>
    </p:extLst>
  </p:cSld>
  <p:clrMapOvr>
    <a:masterClrMapping/>
  </p:clrMapOvr>
  <p:transition spd="slow">
    <p:zoom/>
    <p:sndAc>
      <p:stSnd>
        <p:snd r:embed="rId1" name="click.wav"/>
      </p:stSnd>
    </p:sndAc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78" indent="0">
              <a:buNone/>
              <a:defRPr sz="1800"/>
            </a:lvl2pPr>
            <a:lvl3pPr marL="913793" indent="0">
              <a:buNone/>
              <a:defRPr sz="1600"/>
            </a:lvl3pPr>
            <a:lvl4pPr marL="1370682" indent="0">
              <a:buNone/>
              <a:defRPr sz="1400"/>
            </a:lvl4pPr>
            <a:lvl5pPr marL="1827584" indent="0">
              <a:buNone/>
              <a:defRPr sz="1400"/>
            </a:lvl5pPr>
            <a:lvl6pPr marL="2284461" indent="0">
              <a:buNone/>
              <a:defRPr sz="1400"/>
            </a:lvl6pPr>
            <a:lvl7pPr marL="2741339" indent="0">
              <a:buNone/>
              <a:defRPr sz="1400"/>
            </a:lvl7pPr>
            <a:lvl8pPr marL="3198240" indent="0">
              <a:buNone/>
              <a:defRPr sz="1400"/>
            </a:lvl8pPr>
            <a:lvl9pPr marL="365513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B60F3-991B-4DED-B806-3E0F010A91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60594"/>
      </p:ext>
    </p:extLst>
  </p:cSld>
  <p:clrMapOvr>
    <a:masterClrMapping/>
  </p:clrMapOvr>
  <p:transition spd="slow">
    <p:zoom/>
    <p:sndAc>
      <p:stSnd>
        <p:snd r:embed="rId1" name="click.wav"/>
      </p:stSnd>
    </p:sndAc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6D006-E5E7-4F5B-8EF3-C96C3CAE08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40022"/>
      </p:ext>
    </p:extLst>
  </p:cSld>
  <p:clrMapOvr>
    <a:masterClrMapping/>
  </p:clrMapOvr>
  <p:transition spd="slow">
    <p:zoom/>
    <p:sndAc>
      <p:stSnd>
        <p:snd r:embed="rId1" name="click.wav"/>
      </p:stSnd>
    </p:sndAc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8" indent="0">
              <a:buNone/>
              <a:defRPr sz="2000" b="1"/>
            </a:lvl2pPr>
            <a:lvl3pPr marL="913793" indent="0">
              <a:buNone/>
              <a:defRPr sz="1800" b="1"/>
            </a:lvl3pPr>
            <a:lvl4pPr marL="1370682" indent="0">
              <a:buNone/>
              <a:defRPr sz="1600" b="1"/>
            </a:lvl4pPr>
            <a:lvl5pPr marL="1827584" indent="0">
              <a:buNone/>
              <a:defRPr sz="1600" b="1"/>
            </a:lvl5pPr>
            <a:lvl6pPr marL="2284461" indent="0">
              <a:buNone/>
              <a:defRPr sz="1600" b="1"/>
            </a:lvl6pPr>
            <a:lvl7pPr marL="2741339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8" indent="0">
              <a:buNone/>
              <a:defRPr sz="2000" b="1"/>
            </a:lvl2pPr>
            <a:lvl3pPr marL="913793" indent="0">
              <a:buNone/>
              <a:defRPr sz="1800" b="1"/>
            </a:lvl3pPr>
            <a:lvl4pPr marL="1370682" indent="0">
              <a:buNone/>
              <a:defRPr sz="1600" b="1"/>
            </a:lvl4pPr>
            <a:lvl5pPr marL="1827584" indent="0">
              <a:buNone/>
              <a:defRPr sz="1600" b="1"/>
            </a:lvl5pPr>
            <a:lvl6pPr marL="2284461" indent="0">
              <a:buNone/>
              <a:defRPr sz="1600" b="1"/>
            </a:lvl6pPr>
            <a:lvl7pPr marL="2741339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F75AF-539F-4532-A286-6F4017ED4D5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72753"/>
      </p:ext>
    </p:extLst>
  </p:cSld>
  <p:clrMapOvr>
    <a:masterClrMapping/>
  </p:clrMapOvr>
  <p:transition spd="slow">
    <p:zoom/>
    <p:sndAc>
      <p:stSnd>
        <p:snd r:embed="rId1" name="click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p15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1F1AA-B378-4247-81F1-5193717F45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50405"/>
      </p:ext>
    </p:extLst>
  </p:cSld>
  <p:clrMapOvr>
    <a:masterClrMapping/>
  </p:clrMapOvr>
  <p:transition spd="slow">
    <p:zoom/>
    <p:sndAc>
      <p:stSnd>
        <p:snd r:embed="rId1" name="click.wav"/>
      </p:stSnd>
    </p:sndAc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BD1EE-B491-49E7-A226-45DE6A111C8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42087"/>
      </p:ext>
    </p:extLst>
  </p:cSld>
  <p:clrMapOvr>
    <a:masterClrMapping/>
  </p:clrMapOvr>
  <p:transition spd="slow">
    <p:zoom/>
    <p:sndAc>
      <p:stSnd>
        <p:snd r:embed="rId1" name="click.wav"/>
      </p:stSnd>
    </p:sndAc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78" indent="0">
              <a:buNone/>
              <a:defRPr sz="1200"/>
            </a:lvl2pPr>
            <a:lvl3pPr marL="913793" indent="0">
              <a:buNone/>
              <a:defRPr sz="1000"/>
            </a:lvl3pPr>
            <a:lvl4pPr marL="1370682" indent="0">
              <a:buNone/>
              <a:defRPr sz="900"/>
            </a:lvl4pPr>
            <a:lvl5pPr marL="1827584" indent="0">
              <a:buNone/>
              <a:defRPr sz="900"/>
            </a:lvl5pPr>
            <a:lvl6pPr marL="2284461" indent="0">
              <a:buNone/>
              <a:defRPr sz="900"/>
            </a:lvl6pPr>
            <a:lvl7pPr marL="2741339" indent="0">
              <a:buNone/>
              <a:defRPr sz="900"/>
            </a:lvl7pPr>
            <a:lvl8pPr marL="3198240" indent="0">
              <a:buNone/>
              <a:defRPr sz="900"/>
            </a:lvl8pPr>
            <a:lvl9pPr marL="36551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31840-19DC-4CBF-A0A0-B57D2832924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7207"/>
      </p:ext>
    </p:extLst>
  </p:cSld>
  <p:clrMapOvr>
    <a:masterClrMapping/>
  </p:clrMapOvr>
  <p:transition spd="slow">
    <p:zoom/>
    <p:sndAc>
      <p:stSnd>
        <p:snd r:embed="rId1" name="click.wav"/>
      </p:stSnd>
    </p:sndAc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78" indent="0">
              <a:buNone/>
              <a:defRPr sz="2800"/>
            </a:lvl2pPr>
            <a:lvl3pPr marL="913793" indent="0">
              <a:buNone/>
              <a:defRPr sz="2400"/>
            </a:lvl3pPr>
            <a:lvl4pPr marL="1370682" indent="0">
              <a:buNone/>
              <a:defRPr sz="2000"/>
            </a:lvl4pPr>
            <a:lvl5pPr marL="1827584" indent="0">
              <a:buNone/>
              <a:defRPr sz="2000"/>
            </a:lvl5pPr>
            <a:lvl6pPr marL="2284461" indent="0">
              <a:buNone/>
              <a:defRPr sz="2000"/>
            </a:lvl6pPr>
            <a:lvl7pPr marL="2741339" indent="0">
              <a:buNone/>
              <a:defRPr sz="2000"/>
            </a:lvl7pPr>
            <a:lvl8pPr marL="3198240" indent="0">
              <a:buNone/>
              <a:defRPr sz="2000"/>
            </a:lvl8pPr>
            <a:lvl9pPr marL="36551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78" indent="0">
              <a:buNone/>
              <a:defRPr sz="1200"/>
            </a:lvl2pPr>
            <a:lvl3pPr marL="913793" indent="0">
              <a:buNone/>
              <a:defRPr sz="1000"/>
            </a:lvl3pPr>
            <a:lvl4pPr marL="1370682" indent="0">
              <a:buNone/>
              <a:defRPr sz="900"/>
            </a:lvl4pPr>
            <a:lvl5pPr marL="1827584" indent="0">
              <a:buNone/>
              <a:defRPr sz="900"/>
            </a:lvl5pPr>
            <a:lvl6pPr marL="2284461" indent="0">
              <a:buNone/>
              <a:defRPr sz="900"/>
            </a:lvl6pPr>
            <a:lvl7pPr marL="2741339" indent="0">
              <a:buNone/>
              <a:defRPr sz="900"/>
            </a:lvl7pPr>
            <a:lvl8pPr marL="3198240" indent="0">
              <a:buNone/>
              <a:defRPr sz="900"/>
            </a:lvl8pPr>
            <a:lvl9pPr marL="36551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9A8FB-A146-46F3-AEB1-E1464778E8D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60398"/>
      </p:ext>
    </p:extLst>
  </p:cSld>
  <p:clrMapOvr>
    <a:masterClrMapping/>
  </p:clrMapOvr>
  <p:transition spd="slow">
    <p:zoom/>
    <p:sndAc>
      <p:stSnd>
        <p:snd r:embed="rId1" name="click.wav"/>
      </p:stSnd>
    </p:sndAc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FA9AD-B78F-4E31-B765-05985F9157A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60686"/>
      </p:ext>
    </p:extLst>
  </p:cSld>
  <p:clrMapOvr>
    <a:masterClrMapping/>
  </p:clrMapOvr>
  <p:transition spd="slow">
    <p:zoom/>
    <p:sndAc>
      <p:stSnd>
        <p:snd r:embed="rId1" name="click.wav"/>
      </p:stSnd>
    </p:sndAc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077"/>
            <a:ext cx="2057400" cy="4295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077"/>
            <a:ext cx="6019800" cy="4295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D3E8A-BFE1-4068-A616-EFE3DA9329A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64836"/>
      </p:ext>
    </p:extLst>
  </p:cSld>
  <p:clrMapOvr>
    <a:masterClrMapping/>
  </p:clrMapOvr>
  <p:transition spd="slow">
    <p:zoom/>
    <p:sndAc>
      <p:stSnd>
        <p:snd r:embed="rId1" name="click.wav"/>
      </p:stSnd>
    </p:sndAc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19077"/>
            <a:ext cx="8229600" cy="429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7DED2E6C-9722-4C2E-A611-629AC593365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69950"/>
      </p:ext>
    </p:extLst>
  </p:cSld>
  <p:clrMapOvr>
    <a:masterClrMapping/>
  </p:clrMapOvr>
  <p:transition spd="slow">
    <p:zoom/>
    <p:sndAc>
      <p:stSnd>
        <p:snd r:embed="rId1" name="click.wav"/>
      </p:stSnd>
    </p:sndAc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76" indent="0" algn="ctr">
              <a:buNone/>
              <a:defRPr sz="1500"/>
            </a:lvl2pPr>
            <a:lvl3pPr marL="685562" indent="0" algn="ctr">
              <a:buNone/>
              <a:defRPr sz="1400"/>
            </a:lvl3pPr>
            <a:lvl4pPr marL="1028343" indent="0" algn="ctr">
              <a:buNone/>
              <a:defRPr sz="1200"/>
            </a:lvl4pPr>
            <a:lvl5pPr marL="1371124" indent="0" algn="ctr">
              <a:buNone/>
              <a:defRPr sz="1200"/>
            </a:lvl5pPr>
            <a:lvl6pPr marL="1713911" indent="0" algn="ctr">
              <a:buNone/>
              <a:defRPr sz="1200"/>
            </a:lvl6pPr>
            <a:lvl7pPr marL="2056685" indent="0" algn="ctr">
              <a:buNone/>
              <a:defRPr sz="1200"/>
            </a:lvl7pPr>
            <a:lvl8pPr marL="2399460" indent="0" algn="ctr">
              <a:buNone/>
              <a:defRPr sz="1200"/>
            </a:lvl8pPr>
            <a:lvl9pPr marL="2742236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69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6547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9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9"/>
          <p:cNvSpPr txBox="1">
            <a:spLocks noGrp="1"/>
          </p:cNvSpPr>
          <p:nvPr>
            <p:ph type="title"/>
          </p:nvPr>
        </p:nvSpPr>
        <p:spPr>
          <a:xfrm>
            <a:off x="2075875" y="1624625"/>
            <a:ext cx="4992300" cy="5994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73" name="Google Shape;1673;p9"/>
          <p:cNvSpPr txBox="1">
            <a:spLocks noGrp="1"/>
          </p:cNvSpPr>
          <p:nvPr>
            <p:ph type="subTitle" idx="1"/>
          </p:nvPr>
        </p:nvSpPr>
        <p:spPr>
          <a:xfrm>
            <a:off x="2275050" y="2520750"/>
            <a:ext cx="4593900" cy="9930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313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851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418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9506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00"/>
            </a:lvl2pPr>
            <a:lvl3pPr marL="685562" indent="0">
              <a:buNone/>
              <a:defRPr sz="900"/>
            </a:lvl3pPr>
            <a:lvl4pPr marL="1028343" indent="0">
              <a:buNone/>
              <a:defRPr sz="800"/>
            </a:lvl4pPr>
            <a:lvl5pPr marL="1371124" indent="0">
              <a:buNone/>
              <a:defRPr sz="800"/>
            </a:lvl5pPr>
            <a:lvl6pPr marL="1713911" indent="0">
              <a:buNone/>
              <a:defRPr sz="800"/>
            </a:lvl6pPr>
            <a:lvl7pPr marL="2056685" indent="0">
              <a:buNone/>
              <a:defRPr sz="800"/>
            </a:lvl7pPr>
            <a:lvl8pPr marL="2399460" indent="0">
              <a:buNone/>
              <a:defRPr sz="800"/>
            </a:lvl8pPr>
            <a:lvl9pPr marL="2742236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0969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76" indent="0">
              <a:buNone/>
              <a:defRPr sz="2100"/>
            </a:lvl2pPr>
            <a:lvl3pPr marL="685562" indent="0">
              <a:buNone/>
              <a:defRPr sz="1800"/>
            </a:lvl3pPr>
            <a:lvl4pPr marL="1028343" indent="0">
              <a:buNone/>
              <a:defRPr sz="1500"/>
            </a:lvl4pPr>
            <a:lvl5pPr marL="1371124" indent="0">
              <a:buNone/>
              <a:defRPr sz="1500"/>
            </a:lvl5pPr>
            <a:lvl6pPr marL="1713911" indent="0">
              <a:buNone/>
              <a:defRPr sz="1500"/>
            </a:lvl6pPr>
            <a:lvl7pPr marL="2056685" indent="0">
              <a:buNone/>
              <a:defRPr sz="1500"/>
            </a:lvl7pPr>
            <a:lvl8pPr marL="2399460" indent="0">
              <a:buNone/>
              <a:defRPr sz="1500"/>
            </a:lvl8pPr>
            <a:lvl9pPr marL="2742236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00"/>
            </a:lvl2pPr>
            <a:lvl3pPr marL="685562" indent="0">
              <a:buNone/>
              <a:defRPr sz="900"/>
            </a:lvl3pPr>
            <a:lvl4pPr marL="1028343" indent="0">
              <a:buNone/>
              <a:defRPr sz="800"/>
            </a:lvl4pPr>
            <a:lvl5pPr marL="1371124" indent="0">
              <a:buNone/>
              <a:defRPr sz="800"/>
            </a:lvl5pPr>
            <a:lvl6pPr marL="1713911" indent="0">
              <a:buNone/>
              <a:defRPr sz="800"/>
            </a:lvl6pPr>
            <a:lvl7pPr marL="2056685" indent="0">
              <a:buNone/>
              <a:defRPr sz="800"/>
            </a:lvl7pPr>
            <a:lvl8pPr marL="2399460" indent="0">
              <a:buNone/>
              <a:defRPr sz="800"/>
            </a:lvl8pPr>
            <a:lvl9pPr marL="2742236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0284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123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57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4542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FCEA448-A51E-45F3-B6F7-B3CC677A64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4409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457200"/>
            <a:ext cx="6096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DCF5-68D1-434E-8F19-1326D27B5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9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28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18/2/2023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28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28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971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" name="Google Shape;3289;p21"/>
          <p:cNvSpPr txBox="1">
            <a:spLocks noGrp="1"/>
          </p:cNvSpPr>
          <p:nvPr>
            <p:ph type="subTitle" idx="1"/>
          </p:nvPr>
        </p:nvSpPr>
        <p:spPr>
          <a:xfrm>
            <a:off x="751525" y="3691325"/>
            <a:ext cx="2111100" cy="6618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0" name="Google Shape;3290;p21"/>
          <p:cNvSpPr txBox="1">
            <a:spLocks noGrp="1"/>
          </p:cNvSpPr>
          <p:nvPr>
            <p:ph type="subTitle" idx="2"/>
          </p:nvPr>
        </p:nvSpPr>
        <p:spPr>
          <a:xfrm>
            <a:off x="751519" y="3242051"/>
            <a:ext cx="21111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1" name="Google Shape;3291;p21"/>
          <p:cNvSpPr txBox="1">
            <a:spLocks noGrp="1"/>
          </p:cNvSpPr>
          <p:nvPr>
            <p:ph type="subTitle" idx="3"/>
          </p:nvPr>
        </p:nvSpPr>
        <p:spPr>
          <a:xfrm>
            <a:off x="3516320" y="3691325"/>
            <a:ext cx="2111100" cy="6618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2" name="Google Shape;3292;p21"/>
          <p:cNvSpPr txBox="1">
            <a:spLocks noGrp="1"/>
          </p:cNvSpPr>
          <p:nvPr>
            <p:ph type="subTitle" idx="4"/>
          </p:nvPr>
        </p:nvSpPr>
        <p:spPr>
          <a:xfrm>
            <a:off x="3516316" y="3242051"/>
            <a:ext cx="21111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3" name="Google Shape;3293;p21"/>
          <p:cNvSpPr txBox="1">
            <a:spLocks noGrp="1"/>
          </p:cNvSpPr>
          <p:nvPr>
            <p:ph type="subTitle" idx="5"/>
          </p:nvPr>
        </p:nvSpPr>
        <p:spPr>
          <a:xfrm>
            <a:off x="6281127" y="3691325"/>
            <a:ext cx="2111100" cy="6618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4" name="Google Shape;3294;p21"/>
          <p:cNvSpPr txBox="1">
            <a:spLocks noGrp="1"/>
          </p:cNvSpPr>
          <p:nvPr>
            <p:ph type="subTitle" idx="6"/>
          </p:nvPr>
        </p:nvSpPr>
        <p:spPr>
          <a:xfrm>
            <a:off x="6281127" y="3242051"/>
            <a:ext cx="21111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81" name="Google Shape;3381;p21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gray">
          <a:xfrm>
            <a:off x="-9525" y="1085874"/>
            <a:ext cx="9164638" cy="2874169"/>
          </a:xfrm>
          <a:custGeom>
            <a:avLst/>
            <a:gdLst/>
            <a:ahLst/>
            <a:cxnLst>
              <a:cxn ang="0">
                <a:pos x="12" y="124"/>
              </a:cxn>
              <a:cxn ang="0">
                <a:pos x="1381" y="12"/>
              </a:cxn>
              <a:cxn ang="0">
                <a:pos x="4064" y="581"/>
              </a:cxn>
              <a:cxn ang="0">
                <a:pos x="5773" y="118"/>
              </a:cxn>
              <a:cxn ang="0">
                <a:pos x="5766" y="2151"/>
              </a:cxn>
              <a:cxn ang="0">
                <a:pos x="3966" y="2263"/>
              </a:cxn>
              <a:cxn ang="0">
                <a:pos x="1963" y="1897"/>
              </a:cxn>
              <a:cxn ang="0">
                <a:pos x="6" y="2407"/>
              </a:cxn>
              <a:cxn ang="0">
                <a:pos x="12" y="124"/>
              </a:cxn>
            </a:cxnLst>
            <a:rect l="0" t="0" r="r" b="b"/>
            <a:pathLst>
              <a:path w="5773" h="2414">
                <a:moveTo>
                  <a:pt x="12" y="124"/>
                </a:moveTo>
                <a:cubicBezTo>
                  <a:pt x="150" y="76"/>
                  <a:pt x="581" y="0"/>
                  <a:pt x="1381" y="12"/>
                </a:cubicBezTo>
                <a:cubicBezTo>
                  <a:pt x="2181" y="23"/>
                  <a:pt x="3370" y="437"/>
                  <a:pt x="4064" y="581"/>
                </a:cubicBezTo>
                <a:cubicBezTo>
                  <a:pt x="4758" y="725"/>
                  <a:pt x="5635" y="219"/>
                  <a:pt x="5773" y="118"/>
                </a:cubicBezTo>
                <a:lnTo>
                  <a:pt x="5766" y="2151"/>
                </a:lnTo>
                <a:cubicBezTo>
                  <a:pt x="4994" y="2407"/>
                  <a:pt x="4326" y="2311"/>
                  <a:pt x="3966" y="2263"/>
                </a:cubicBezTo>
                <a:cubicBezTo>
                  <a:pt x="3606" y="2215"/>
                  <a:pt x="2715" y="1873"/>
                  <a:pt x="1963" y="1897"/>
                </a:cubicBezTo>
                <a:cubicBezTo>
                  <a:pt x="1305" y="1893"/>
                  <a:pt x="0" y="2402"/>
                  <a:pt x="6" y="2407"/>
                </a:cubicBezTo>
                <a:cubicBezTo>
                  <a:pt x="12" y="2414"/>
                  <a:pt x="12" y="568"/>
                  <a:pt x="12" y="124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68559" tIns="34289" rIns="68559" bIns="34289"/>
          <a:lstStyle/>
          <a:p>
            <a:pPr defTabSz="685562">
              <a:buClrTx/>
              <a:buFontTx/>
              <a:buNone/>
              <a:defRPr/>
            </a:pPr>
            <a:endParaRPr lang="en-US" kern="1200">
              <a:ea typeface="+mn-ea"/>
              <a:cs typeface="Arial" charset="0"/>
            </a:endParaRPr>
          </a:p>
        </p:txBody>
      </p:sp>
      <p:sp>
        <p:nvSpPr>
          <p:cNvPr id="5" name="Freeform 18"/>
          <p:cNvSpPr>
            <a:spLocks/>
          </p:cNvSpPr>
          <p:nvPr/>
        </p:nvSpPr>
        <p:spPr bwMode="gray">
          <a:xfrm>
            <a:off x="-9524" y="1297781"/>
            <a:ext cx="9150350" cy="2449116"/>
          </a:xfrm>
          <a:custGeom>
            <a:avLst/>
            <a:gdLst/>
            <a:ahLst/>
            <a:cxnLst>
              <a:cxn ang="0">
                <a:pos x="6" y="272"/>
              </a:cxn>
              <a:cxn ang="0">
                <a:pos x="1453" y="10"/>
              </a:cxn>
              <a:cxn ang="0">
                <a:pos x="4182" y="482"/>
              </a:cxn>
              <a:cxn ang="0">
                <a:pos x="5764" y="154"/>
              </a:cxn>
              <a:cxn ang="0">
                <a:pos x="5764" y="1806"/>
              </a:cxn>
              <a:cxn ang="0">
                <a:pos x="4005" y="1994"/>
              </a:cxn>
              <a:cxn ang="0">
                <a:pos x="1891" y="1522"/>
              </a:cxn>
              <a:cxn ang="0">
                <a:pos x="6" y="1967"/>
              </a:cxn>
              <a:cxn ang="0">
                <a:pos x="6" y="272"/>
              </a:cxn>
            </a:cxnLst>
            <a:rect l="0" t="0" r="r" b="b"/>
            <a:pathLst>
              <a:path w="5764" h="2057">
                <a:moveTo>
                  <a:pt x="6" y="272"/>
                </a:moveTo>
                <a:cubicBezTo>
                  <a:pt x="144" y="233"/>
                  <a:pt x="656" y="0"/>
                  <a:pt x="1453" y="10"/>
                </a:cubicBezTo>
                <a:cubicBezTo>
                  <a:pt x="2250" y="20"/>
                  <a:pt x="3475" y="403"/>
                  <a:pt x="4182" y="482"/>
                </a:cubicBezTo>
                <a:cubicBezTo>
                  <a:pt x="4890" y="561"/>
                  <a:pt x="5626" y="237"/>
                  <a:pt x="5764" y="154"/>
                </a:cubicBezTo>
                <a:lnTo>
                  <a:pt x="5764" y="1806"/>
                </a:lnTo>
                <a:cubicBezTo>
                  <a:pt x="4919" y="2052"/>
                  <a:pt x="4485" y="2057"/>
                  <a:pt x="4005" y="1994"/>
                </a:cubicBezTo>
                <a:cubicBezTo>
                  <a:pt x="3526" y="1929"/>
                  <a:pt x="2640" y="1502"/>
                  <a:pt x="1891" y="1522"/>
                </a:cubicBezTo>
                <a:cubicBezTo>
                  <a:pt x="1234" y="1519"/>
                  <a:pt x="0" y="1962"/>
                  <a:pt x="6" y="1967"/>
                </a:cubicBezTo>
                <a:cubicBezTo>
                  <a:pt x="12" y="1972"/>
                  <a:pt x="6" y="641"/>
                  <a:pt x="6" y="272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lIns="68559" tIns="34289" rIns="68559" bIns="34289"/>
          <a:lstStyle/>
          <a:p>
            <a:pPr defTabSz="685562">
              <a:buClrTx/>
              <a:buFontTx/>
              <a:buNone/>
              <a:defRPr/>
            </a:pPr>
            <a:endParaRPr lang="en-US" kern="1200">
              <a:ea typeface="+mn-ea"/>
              <a:cs typeface="Arial" charset="0"/>
            </a:endParaRPr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086600" y="1460897"/>
            <a:ext cx="533400" cy="400050"/>
            <a:chOff x="4752" y="1200"/>
            <a:chExt cx="288" cy="288"/>
          </a:xfrm>
        </p:grpSpPr>
        <p:sp>
          <p:nvSpPr>
            <p:cNvPr id="7" name="Oval 20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562">
                <a:buClrTx/>
                <a:buFontTx/>
                <a:buNone/>
                <a:defRPr/>
              </a:pPr>
              <a:endParaRPr lang="en-US" kern="1200">
                <a:ea typeface="+mn-ea"/>
                <a:cs typeface="Arial" charset="0"/>
              </a:endParaRPr>
            </a:p>
          </p:txBody>
        </p:sp>
        <p:sp>
          <p:nvSpPr>
            <p:cNvPr id="8" name="Oval 21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562">
                <a:buClrTx/>
                <a:buFontTx/>
                <a:buNone/>
                <a:defRPr/>
              </a:pPr>
              <a:endParaRPr lang="en-US" kern="1200">
                <a:ea typeface="+mn-ea"/>
                <a:cs typeface="Arial" charset="0"/>
              </a:endParaRPr>
            </a:p>
          </p:txBody>
        </p:sp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7620000" y="1028700"/>
            <a:ext cx="914400" cy="685800"/>
            <a:chOff x="4992" y="816"/>
            <a:chExt cx="576" cy="576"/>
          </a:xfrm>
        </p:grpSpPr>
        <p:sp>
          <p:nvSpPr>
            <p:cNvPr id="10" name="Oval 23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3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562">
                <a:buClrTx/>
                <a:buFontTx/>
                <a:buNone/>
                <a:defRPr/>
              </a:pPr>
              <a:endParaRPr lang="en-US" kern="1200">
                <a:ea typeface="+mn-ea"/>
                <a:cs typeface="Arial" charset="0"/>
              </a:endParaRPr>
            </a:p>
          </p:txBody>
        </p:sp>
        <p:sp>
          <p:nvSpPr>
            <p:cNvPr id="11" name="Oval 24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562">
                <a:buClrTx/>
                <a:buFontTx/>
                <a:buNone/>
                <a:defRPr/>
              </a:pPr>
              <a:endParaRPr lang="en-US" kern="1200">
                <a:ea typeface="+mn-ea"/>
                <a:cs typeface="Arial" charset="0"/>
              </a:endParaRP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304800" y="2571750"/>
            <a:ext cx="1295400" cy="1028700"/>
            <a:chOff x="4992" y="816"/>
            <a:chExt cx="576" cy="576"/>
          </a:xfrm>
        </p:grpSpPr>
        <p:sp>
          <p:nvSpPr>
            <p:cNvPr id="13" name="Oval 26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3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562">
                <a:buClrTx/>
                <a:buFontTx/>
                <a:buNone/>
                <a:defRPr/>
              </a:pPr>
              <a:endParaRPr lang="en-US" kern="1200">
                <a:ea typeface="+mn-ea"/>
                <a:cs typeface="Arial" charset="0"/>
              </a:endParaRPr>
            </a:p>
          </p:txBody>
        </p:sp>
        <p:sp>
          <p:nvSpPr>
            <p:cNvPr id="14" name="Oval 27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562">
                <a:buClrTx/>
                <a:buFontTx/>
                <a:buNone/>
                <a:defRPr/>
              </a:pPr>
              <a:endParaRPr lang="en-US" kern="1200">
                <a:ea typeface="+mn-ea"/>
                <a:cs typeface="Arial" charset="0"/>
              </a:endParaRPr>
            </a:p>
          </p:txBody>
        </p:sp>
      </p:grp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228600" y="228584"/>
            <a:ext cx="1079500" cy="501254"/>
            <a:chOff x="2680" y="3678"/>
            <a:chExt cx="680" cy="421"/>
          </a:xfrm>
        </p:grpSpPr>
        <p:sp>
          <p:nvSpPr>
            <p:cNvPr id="16" name="Text Box 14"/>
            <p:cNvSpPr txBox="1">
              <a:spLocks noChangeArrowheads="1"/>
            </p:cNvSpPr>
            <p:nvPr/>
          </p:nvSpPr>
          <p:spPr bwMode="gray">
            <a:xfrm>
              <a:off x="2680" y="3789"/>
              <a:ext cx="680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685562">
                <a:buClrTx/>
                <a:buFontTx/>
                <a:buNone/>
                <a:defRPr/>
              </a:pPr>
              <a:r>
                <a:rPr lang="en-US" sz="1800" b="1" kern="1200">
                  <a:solidFill>
                    <a:srgbClr val="233DA9"/>
                  </a:solidFill>
                  <a:ea typeface="+mn-ea"/>
                  <a:cs typeface="Arial" charset="0"/>
                </a:rPr>
                <a:t>LOGO</a:t>
              </a:r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562">
                <a:buClrTx/>
                <a:buFontTx/>
                <a:buNone/>
                <a:defRPr/>
              </a:pPr>
              <a:endParaRPr lang="en-US" kern="1200">
                <a:ea typeface="+mn-ea"/>
                <a:cs typeface="Arial" charset="0"/>
              </a:endParaRP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943124"/>
            <a:ext cx="7086600" cy="759619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295400" y="2686050"/>
            <a:ext cx="6705600" cy="2857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5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857760"/>
            <a:ext cx="2133600" cy="183356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B331019A-8A69-4C7A-B388-4677A676B56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857760"/>
            <a:ext cx="2895600" cy="183356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857760"/>
            <a:ext cx="2133600" cy="183356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4070A5ED-7336-4619-B7CE-4217FD3879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0021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65973-CF84-46B7-BF22-E69E7FAFE7F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7EC4B-8ACD-4C1B-810D-7FDC8BA8CE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6512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776" indent="0">
              <a:buNone/>
              <a:defRPr sz="1400"/>
            </a:lvl2pPr>
            <a:lvl3pPr marL="685562" indent="0">
              <a:buNone/>
              <a:defRPr sz="1200"/>
            </a:lvl3pPr>
            <a:lvl4pPr marL="1028343" indent="0">
              <a:buNone/>
              <a:defRPr sz="1100"/>
            </a:lvl4pPr>
            <a:lvl5pPr marL="1371124" indent="0">
              <a:buNone/>
              <a:defRPr sz="1100"/>
            </a:lvl5pPr>
            <a:lvl6pPr marL="1713911" indent="0">
              <a:buNone/>
              <a:defRPr sz="1100"/>
            </a:lvl6pPr>
            <a:lvl7pPr marL="2056685" indent="0">
              <a:buNone/>
              <a:defRPr sz="1100"/>
            </a:lvl7pPr>
            <a:lvl8pPr marL="2399460" indent="0">
              <a:buNone/>
              <a:defRPr sz="1100"/>
            </a:lvl8pPr>
            <a:lvl9pPr marL="274223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CE480-CD38-4BAE-877F-6376936A214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256FE-CF48-46C5-8637-26889F8878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2117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A75D9-543E-476D-B4BA-6E7516AA3A0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7DD04-440E-482A-B695-96BA392E32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1228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EAAFC-073E-44FB-B2A5-EDB10BB73F7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5F917-9831-4EC5-B1DB-5F875A05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97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501D2-4202-4833-904D-D99AD01CCF5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4EBD9-6298-44E5-983F-41FFBC8F43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714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9444D-4EE7-4AB6-823A-24CD2394D83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C4F08-B0C7-4C7F-968E-E59BD7AFCD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9912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776" indent="0">
              <a:buNone/>
              <a:defRPr sz="900"/>
            </a:lvl2pPr>
            <a:lvl3pPr marL="685562" indent="0">
              <a:buNone/>
              <a:defRPr sz="800"/>
            </a:lvl3pPr>
            <a:lvl4pPr marL="1028343" indent="0">
              <a:buNone/>
              <a:defRPr sz="700"/>
            </a:lvl4pPr>
            <a:lvl5pPr marL="1371124" indent="0">
              <a:buNone/>
              <a:defRPr sz="700"/>
            </a:lvl5pPr>
            <a:lvl6pPr marL="1713911" indent="0">
              <a:buNone/>
              <a:defRPr sz="700"/>
            </a:lvl6pPr>
            <a:lvl7pPr marL="2056685" indent="0">
              <a:buNone/>
              <a:defRPr sz="700"/>
            </a:lvl7pPr>
            <a:lvl8pPr marL="2399460" indent="0">
              <a:buNone/>
              <a:defRPr sz="700"/>
            </a:lvl8pPr>
            <a:lvl9pPr marL="274223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3797A-464A-4742-A889-D0EC38C2271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B4528-36DC-4506-AE36-8A9CEEC575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8361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776" indent="0">
              <a:buNone/>
              <a:defRPr sz="2100"/>
            </a:lvl2pPr>
            <a:lvl3pPr marL="685562" indent="0">
              <a:buNone/>
              <a:defRPr sz="1800"/>
            </a:lvl3pPr>
            <a:lvl4pPr marL="1028343" indent="0">
              <a:buNone/>
              <a:defRPr sz="1500"/>
            </a:lvl4pPr>
            <a:lvl5pPr marL="1371124" indent="0">
              <a:buNone/>
              <a:defRPr sz="1500"/>
            </a:lvl5pPr>
            <a:lvl6pPr marL="1713911" indent="0">
              <a:buNone/>
              <a:defRPr sz="1500"/>
            </a:lvl6pPr>
            <a:lvl7pPr marL="2056685" indent="0">
              <a:buNone/>
              <a:defRPr sz="1500"/>
            </a:lvl7pPr>
            <a:lvl8pPr marL="2399460" indent="0">
              <a:buNone/>
              <a:defRPr sz="1500"/>
            </a:lvl8pPr>
            <a:lvl9pPr marL="2742236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776" indent="0">
              <a:buNone/>
              <a:defRPr sz="900"/>
            </a:lvl2pPr>
            <a:lvl3pPr marL="685562" indent="0">
              <a:buNone/>
              <a:defRPr sz="800"/>
            </a:lvl3pPr>
            <a:lvl4pPr marL="1028343" indent="0">
              <a:buNone/>
              <a:defRPr sz="700"/>
            </a:lvl4pPr>
            <a:lvl5pPr marL="1371124" indent="0">
              <a:buNone/>
              <a:defRPr sz="700"/>
            </a:lvl5pPr>
            <a:lvl6pPr marL="1713911" indent="0">
              <a:buNone/>
              <a:defRPr sz="700"/>
            </a:lvl6pPr>
            <a:lvl7pPr marL="2056685" indent="0">
              <a:buNone/>
              <a:defRPr sz="700"/>
            </a:lvl7pPr>
            <a:lvl8pPr marL="2399460" indent="0">
              <a:buNone/>
              <a:defRPr sz="700"/>
            </a:lvl8pPr>
            <a:lvl9pPr marL="274223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14CC0-02A8-415F-AE65-7EEF7A056B1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C6D22-6065-4892-811A-E224BA05E7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6975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03425-B443-4360-8DAE-49D54754DC5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2B26F-C0B9-4DCD-9445-641AD0E117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0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858" indent="0" algn="ctr">
              <a:buNone/>
              <a:defRPr sz="1500"/>
            </a:lvl2pPr>
            <a:lvl3pPr marL="683828" indent="0" algn="ctr">
              <a:buNone/>
              <a:defRPr sz="1400"/>
            </a:lvl3pPr>
            <a:lvl4pPr marL="1025742" indent="0" algn="ctr">
              <a:buNone/>
              <a:defRPr sz="1200"/>
            </a:lvl4pPr>
            <a:lvl5pPr marL="1367656" indent="0" algn="ctr">
              <a:buNone/>
              <a:defRPr sz="1200"/>
            </a:lvl5pPr>
            <a:lvl6pPr marL="1709627" indent="0" algn="ctr">
              <a:buNone/>
              <a:defRPr sz="1200"/>
            </a:lvl6pPr>
            <a:lvl7pPr marL="2051483" indent="0" algn="ctr">
              <a:buNone/>
              <a:defRPr sz="1200"/>
            </a:lvl7pPr>
            <a:lvl8pPr marL="2393340" indent="0" algn="ctr">
              <a:buNone/>
              <a:defRPr sz="1200"/>
            </a:lvl8pPr>
            <a:lvl9pPr marL="273519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5366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14350"/>
            <a:ext cx="2057400" cy="422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14350"/>
            <a:ext cx="6019800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C2A0-86AE-4EF8-BA8E-F51BB169A9F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127B6-F66F-43F5-A24F-03F5FEC330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3965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14350"/>
            <a:ext cx="8229600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62FA8-5724-414A-B6FD-035E5F90565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010E5-635B-40E8-A43A-4D9EB07067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0383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421393" y="-33326"/>
            <a:ext cx="2829401" cy="1115144"/>
            <a:chOff x="7132400" y="-50625"/>
            <a:chExt cx="2688778" cy="1059721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7132400" y="-50625"/>
              <a:ext cx="2688778" cy="1059721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9013882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8906026" y="1528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>
              <a:off x="8906026" y="572899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flipH="1">
              <a:off x="8860069" y="380798"/>
              <a:ext cx="84939" cy="117272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8774409" y="219586"/>
              <a:ext cx="113873" cy="60967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flipH="1">
              <a:off x="8745115" y="343142"/>
              <a:ext cx="86864" cy="6599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8605228" y="-50625"/>
              <a:ext cx="56726" cy="45507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8999565" y="467811"/>
              <a:ext cx="117693" cy="72487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8922478" y="202472"/>
              <a:ext cx="127138" cy="1415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9034905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7779706" y="202472"/>
              <a:ext cx="126777" cy="1415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7871140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7629773" y="79187"/>
              <a:ext cx="111557" cy="109572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8211219" y="70946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8786260" y="74615"/>
              <a:ext cx="111557" cy="110174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9373180" y="74615"/>
              <a:ext cx="111557" cy="110174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8798140" y="642347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flipH="1">
              <a:off x="9346653" y="642347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flipH="1">
              <a:off x="7763254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flipH="1">
              <a:off x="7892163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flipH="1">
              <a:off x="8205716" y="-50625"/>
              <a:ext cx="49417" cy="14437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flipH="1">
              <a:off x="7320762" y="80751"/>
              <a:ext cx="139018" cy="74352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7414933" y="228970"/>
              <a:ext cx="98775" cy="76968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7986304" y="228970"/>
              <a:ext cx="98775" cy="76968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7462486" y="-50625"/>
              <a:ext cx="56696" cy="45507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flipH="1">
              <a:off x="7299739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7191883" y="1528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7522820" y="102948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8463534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8351077" y="202472"/>
              <a:ext cx="126777" cy="1415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8334625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8557706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8202136" y="219586"/>
              <a:ext cx="114776" cy="60967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8094191" y="102948"/>
              <a:ext cx="86894" cy="127108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7634345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8033857" y="-50625"/>
              <a:ext cx="57628" cy="45507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flipH="1">
              <a:off x="7631637" y="219586"/>
              <a:ext cx="113903" cy="60967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flipH="1">
              <a:off x="8442511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flipH="1">
              <a:off x="9306741" y="914513"/>
              <a:ext cx="96639" cy="66411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flipH="1">
              <a:off x="9431440" y="380798"/>
              <a:ext cx="84969" cy="117272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9236963" y="674349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flipH="1">
              <a:off x="9236963" y="102948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9477397" y="572899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9348488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9700447" y="800491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9748000" y="465435"/>
              <a:ext cx="56726" cy="10082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9493849" y="773843"/>
              <a:ext cx="127138" cy="141966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flipH="1">
              <a:off x="9748000" y="-50625"/>
              <a:ext cx="57628" cy="45507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flipH="1">
              <a:off x="9607208" y="900467"/>
              <a:ext cx="139890" cy="70111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flipH="1">
              <a:off x="9700447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flipH="1">
              <a:off x="9606306" y="652122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flipH="1">
              <a:off x="8201145" y="343292"/>
              <a:ext cx="48485" cy="9264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flipH="1">
              <a:off x="8711279" y="674349"/>
              <a:ext cx="38439" cy="43913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flipH="1">
              <a:off x="8605228" y="465435"/>
              <a:ext cx="56726" cy="10106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flipH="1">
              <a:off x="7611487" y="343142"/>
              <a:ext cx="75013" cy="32273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flipH="1">
              <a:off x="7898539" y="332254"/>
              <a:ext cx="136371" cy="44094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flipH="1">
              <a:off x="9247941" y="989916"/>
              <a:ext cx="47553" cy="154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flipH="1">
              <a:off x="9808335" y="751135"/>
              <a:ext cx="12843" cy="43913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flipH="1">
              <a:off x="9808335" y="179764"/>
              <a:ext cx="12843" cy="43913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flipH="1">
              <a:off x="9431440" y="952169"/>
              <a:ext cx="69750" cy="55072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flipH="1">
              <a:off x="9045011" y="896948"/>
              <a:ext cx="131048" cy="7179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flipH="1">
              <a:off x="9810170" y="426575"/>
              <a:ext cx="11008" cy="43011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flipH="1">
              <a:off x="8665562" y="102948"/>
              <a:ext cx="86894" cy="127108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flipH="1">
              <a:off x="9345780" y="790987"/>
              <a:ext cx="113903" cy="60937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flipH="1">
              <a:off x="9176629" y="-50625"/>
              <a:ext cx="56696" cy="45507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flipH="1">
              <a:off x="8777118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flipH="1">
              <a:off x="8822834" y="790446"/>
              <a:ext cx="63103" cy="49387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flipH="1">
              <a:off x="9477397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flipH="1">
              <a:off x="9129076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flipH="1">
              <a:off x="9176629" y="465435"/>
              <a:ext cx="56696" cy="10082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flipH="1">
              <a:off x="8922478" y="773843"/>
              <a:ext cx="127138" cy="141966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flipH="1">
              <a:off x="9129076" y="800491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flipH="1">
              <a:off x="9034905" y="652122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flipH="1">
              <a:off x="8660569" y="417642"/>
              <a:ext cx="93721" cy="92909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flipH="1">
              <a:off x="9606306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flipH="1">
              <a:off x="9607208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flipH="1">
              <a:off x="9091600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flipH="1">
              <a:off x="8490964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flipH="1">
              <a:off x="9493849" y="202472"/>
              <a:ext cx="127138" cy="1415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flipH="1">
              <a:off x="9570936" y="467811"/>
              <a:ext cx="117693" cy="72487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flipH="1">
              <a:off x="9340006" y="457434"/>
              <a:ext cx="91676" cy="7754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flipH="1">
              <a:off x="8760966" y="457404"/>
              <a:ext cx="81991" cy="77570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flipH="1">
              <a:off x="9231940" y="417642"/>
              <a:ext cx="93721" cy="92909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flipH="1">
              <a:off x="9306741" y="343142"/>
              <a:ext cx="96639" cy="66411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flipH="1">
              <a:off x="9345780" y="219586"/>
              <a:ext cx="113903" cy="60967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flipH="1">
              <a:off x="9585283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2075550" y="1348100"/>
            <a:ext cx="4992900" cy="11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subTitle" idx="1"/>
          </p:nvPr>
        </p:nvSpPr>
        <p:spPr>
          <a:xfrm>
            <a:off x="2075550" y="4131171"/>
            <a:ext cx="4992900" cy="4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subTitle" idx="2"/>
          </p:nvPr>
        </p:nvSpPr>
        <p:spPr>
          <a:xfrm>
            <a:off x="2075550" y="2513834"/>
            <a:ext cx="4992900" cy="8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2"/>
          <p:cNvSpPr txBox="1">
            <a:spLocks noGrp="1"/>
          </p:cNvSpPr>
          <p:nvPr>
            <p:ph type="subTitle" idx="3"/>
          </p:nvPr>
        </p:nvSpPr>
        <p:spPr>
          <a:xfrm>
            <a:off x="7440010" y="675857"/>
            <a:ext cx="954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01" name="Google Shape;101;p2"/>
          <p:cNvGrpSpPr/>
          <p:nvPr/>
        </p:nvGrpSpPr>
        <p:grpSpPr>
          <a:xfrm rot="-5400000">
            <a:off x="109625" y="-1178975"/>
            <a:ext cx="1669500" cy="4027425"/>
            <a:chOff x="5692625" y="470675"/>
            <a:chExt cx="1669500" cy="4027425"/>
          </a:xfrm>
        </p:grpSpPr>
        <p:sp>
          <p:nvSpPr>
            <p:cNvPr id="102" name="Google Shape;102;p2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5400000">
            <a:off x="6935561" y="2954467"/>
            <a:ext cx="1597269" cy="2972024"/>
            <a:chOff x="7133475" y="-152400"/>
            <a:chExt cx="2090119" cy="3889065"/>
          </a:xfrm>
        </p:grpSpPr>
        <p:sp>
          <p:nvSpPr>
            <p:cNvPr id="267" name="Google Shape;267;p2"/>
            <p:cNvSpPr/>
            <p:nvPr/>
          </p:nvSpPr>
          <p:spPr>
            <a:xfrm>
              <a:off x="7133475" y="-152400"/>
              <a:ext cx="2090118" cy="3889065"/>
            </a:xfrm>
            <a:custGeom>
              <a:avLst/>
              <a:gdLst/>
              <a:ahLst/>
              <a:cxnLst/>
              <a:rect l="l" t="t" r="r" b="b"/>
              <a:pathLst>
                <a:path w="49961" h="92962" extrusionOk="0">
                  <a:moveTo>
                    <a:pt x="16101" y="0"/>
                  </a:moveTo>
                  <a:lnTo>
                    <a:pt x="1" y="45571"/>
                  </a:lnTo>
                  <a:lnTo>
                    <a:pt x="49961" y="92961"/>
                  </a:lnTo>
                  <a:lnTo>
                    <a:pt x="49961" y="0"/>
                  </a:lnTo>
                  <a:close/>
                </a:path>
              </a:pathLst>
            </a:custGeom>
            <a:solidFill>
              <a:srgbClr val="FCE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7151548" y="-152400"/>
              <a:ext cx="2072046" cy="3887141"/>
            </a:xfrm>
            <a:custGeom>
              <a:avLst/>
              <a:gdLst/>
              <a:ahLst/>
              <a:cxnLst/>
              <a:rect l="l" t="t" r="r" b="b"/>
              <a:pathLst>
                <a:path w="49529" h="92916" extrusionOk="0">
                  <a:moveTo>
                    <a:pt x="26834" y="1274"/>
                  </a:moveTo>
                  <a:lnTo>
                    <a:pt x="26834" y="7323"/>
                  </a:lnTo>
                  <a:lnTo>
                    <a:pt x="20785" y="7323"/>
                  </a:lnTo>
                  <a:lnTo>
                    <a:pt x="20785" y="1274"/>
                  </a:lnTo>
                  <a:close/>
                  <a:moveTo>
                    <a:pt x="34020" y="1274"/>
                  </a:moveTo>
                  <a:lnTo>
                    <a:pt x="34020" y="7323"/>
                  </a:lnTo>
                  <a:lnTo>
                    <a:pt x="27971" y="7323"/>
                  </a:lnTo>
                  <a:lnTo>
                    <a:pt x="27971" y="1274"/>
                  </a:lnTo>
                  <a:close/>
                  <a:moveTo>
                    <a:pt x="41206" y="1274"/>
                  </a:moveTo>
                  <a:lnTo>
                    <a:pt x="41206" y="7323"/>
                  </a:lnTo>
                  <a:lnTo>
                    <a:pt x="35157" y="7323"/>
                  </a:lnTo>
                  <a:lnTo>
                    <a:pt x="35157" y="1274"/>
                  </a:lnTo>
                  <a:close/>
                  <a:moveTo>
                    <a:pt x="48392" y="1274"/>
                  </a:moveTo>
                  <a:lnTo>
                    <a:pt x="48392" y="7323"/>
                  </a:lnTo>
                  <a:lnTo>
                    <a:pt x="42365" y="7323"/>
                  </a:lnTo>
                  <a:lnTo>
                    <a:pt x="42365" y="1274"/>
                  </a:lnTo>
                  <a:close/>
                  <a:moveTo>
                    <a:pt x="19648" y="8460"/>
                  </a:moveTo>
                  <a:lnTo>
                    <a:pt x="19648" y="14486"/>
                  </a:lnTo>
                  <a:lnTo>
                    <a:pt x="13599" y="14486"/>
                  </a:lnTo>
                  <a:lnTo>
                    <a:pt x="13599" y="8460"/>
                  </a:lnTo>
                  <a:close/>
                  <a:moveTo>
                    <a:pt x="26834" y="8460"/>
                  </a:moveTo>
                  <a:lnTo>
                    <a:pt x="26834" y="14486"/>
                  </a:lnTo>
                  <a:lnTo>
                    <a:pt x="20785" y="14486"/>
                  </a:lnTo>
                  <a:lnTo>
                    <a:pt x="20785" y="8460"/>
                  </a:lnTo>
                  <a:close/>
                  <a:moveTo>
                    <a:pt x="34020" y="8460"/>
                  </a:moveTo>
                  <a:lnTo>
                    <a:pt x="34020" y="14486"/>
                  </a:lnTo>
                  <a:lnTo>
                    <a:pt x="27971" y="14486"/>
                  </a:lnTo>
                  <a:lnTo>
                    <a:pt x="27971" y="8460"/>
                  </a:lnTo>
                  <a:close/>
                  <a:moveTo>
                    <a:pt x="41206" y="8460"/>
                  </a:moveTo>
                  <a:lnTo>
                    <a:pt x="41206" y="14486"/>
                  </a:lnTo>
                  <a:lnTo>
                    <a:pt x="35157" y="14486"/>
                  </a:lnTo>
                  <a:lnTo>
                    <a:pt x="35157" y="8460"/>
                  </a:lnTo>
                  <a:close/>
                  <a:moveTo>
                    <a:pt x="48392" y="8460"/>
                  </a:moveTo>
                  <a:lnTo>
                    <a:pt x="48392" y="14486"/>
                  </a:lnTo>
                  <a:lnTo>
                    <a:pt x="42365" y="14486"/>
                  </a:lnTo>
                  <a:lnTo>
                    <a:pt x="42365" y="8460"/>
                  </a:lnTo>
                  <a:close/>
                  <a:moveTo>
                    <a:pt x="19648" y="15645"/>
                  </a:moveTo>
                  <a:lnTo>
                    <a:pt x="19648" y="21671"/>
                  </a:lnTo>
                  <a:lnTo>
                    <a:pt x="13599" y="21671"/>
                  </a:lnTo>
                  <a:lnTo>
                    <a:pt x="13599" y="15645"/>
                  </a:lnTo>
                  <a:close/>
                  <a:moveTo>
                    <a:pt x="26834" y="15645"/>
                  </a:moveTo>
                  <a:lnTo>
                    <a:pt x="26834" y="21671"/>
                  </a:lnTo>
                  <a:lnTo>
                    <a:pt x="20785" y="21671"/>
                  </a:lnTo>
                  <a:lnTo>
                    <a:pt x="20785" y="15645"/>
                  </a:lnTo>
                  <a:close/>
                  <a:moveTo>
                    <a:pt x="34020" y="15645"/>
                  </a:moveTo>
                  <a:lnTo>
                    <a:pt x="34020" y="21671"/>
                  </a:lnTo>
                  <a:lnTo>
                    <a:pt x="27971" y="21671"/>
                  </a:lnTo>
                  <a:lnTo>
                    <a:pt x="27971" y="15645"/>
                  </a:lnTo>
                  <a:close/>
                  <a:moveTo>
                    <a:pt x="41206" y="15645"/>
                  </a:moveTo>
                  <a:lnTo>
                    <a:pt x="41206" y="21671"/>
                  </a:lnTo>
                  <a:lnTo>
                    <a:pt x="35157" y="21671"/>
                  </a:lnTo>
                  <a:lnTo>
                    <a:pt x="35157" y="15645"/>
                  </a:lnTo>
                  <a:close/>
                  <a:moveTo>
                    <a:pt x="48392" y="15645"/>
                  </a:moveTo>
                  <a:lnTo>
                    <a:pt x="48392" y="21671"/>
                  </a:lnTo>
                  <a:lnTo>
                    <a:pt x="42365" y="21671"/>
                  </a:lnTo>
                  <a:lnTo>
                    <a:pt x="42365" y="15645"/>
                  </a:lnTo>
                  <a:close/>
                  <a:moveTo>
                    <a:pt x="19648" y="22808"/>
                  </a:moveTo>
                  <a:lnTo>
                    <a:pt x="19648" y="28835"/>
                  </a:lnTo>
                  <a:lnTo>
                    <a:pt x="13599" y="28835"/>
                  </a:lnTo>
                  <a:lnTo>
                    <a:pt x="13599" y="22808"/>
                  </a:lnTo>
                  <a:close/>
                  <a:moveTo>
                    <a:pt x="26834" y="22808"/>
                  </a:moveTo>
                  <a:lnTo>
                    <a:pt x="26834" y="28835"/>
                  </a:lnTo>
                  <a:lnTo>
                    <a:pt x="20785" y="28835"/>
                  </a:lnTo>
                  <a:lnTo>
                    <a:pt x="20785" y="22808"/>
                  </a:lnTo>
                  <a:close/>
                  <a:moveTo>
                    <a:pt x="34020" y="22808"/>
                  </a:moveTo>
                  <a:lnTo>
                    <a:pt x="34020" y="28835"/>
                  </a:lnTo>
                  <a:lnTo>
                    <a:pt x="27971" y="28835"/>
                  </a:lnTo>
                  <a:lnTo>
                    <a:pt x="27971" y="22808"/>
                  </a:lnTo>
                  <a:close/>
                  <a:moveTo>
                    <a:pt x="41206" y="22808"/>
                  </a:moveTo>
                  <a:lnTo>
                    <a:pt x="41206" y="28835"/>
                  </a:lnTo>
                  <a:lnTo>
                    <a:pt x="35157" y="28835"/>
                  </a:lnTo>
                  <a:lnTo>
                    <a:pt x="35157" y="22808"/>
                  </a:lnTo>
                  <a:close/>
                  <a:moveTo>
                    <a:pt x="48392" y="22808"/>
                  </a:moveTo>
                  <a:lnTo>
                    <a:pt x="48392" y="28835"/>
                  </a:lnTo>
                  <a:lnTo>
                    <a:pt x="42365" y="28835"/>
                  </a:lnTo>
                  <a:lnTo>
                    <a:pt x="42365" y="22808"/>
                  </a:lnTo>
                  <a:close/>
                  <a:moveTo>
                    <a:pt x="12462" y="29994"/>
                  </a:moveTo>
                  <a:lnTo>
                    <a:pt x="12462" y="36020"/>
                  </a:lnTo>
                  <a:lnTo>
                    <a:pt x="6414" y="36020"/>
                  </a:lnTo>
                  <a:lnTo>
                    <a:pt x="6414" y="29994"/>
                  </a:lnTo>
                  <a:close/>
                  <a:moveTo>
                    <a:pt x="19648" y="29994"/>
                  </a:moveTo>
                  <a:lnTo>
                    <a:pt x="19648" y="36020"/>
                  </a:lnTo>
                  <a:lnTo>
                    <a:pt x="13599" y="36020"/>
                  </a:lnTo>
                  <a:lnTo>
                    <a:pt x="13599" y="29994"/>
                  </a:lnTo>
                  <a:close/>
                  <a:moveTo>
                    <a:pt x="26834" y="29994"/>
                  </a:moveTo>
                  <a:lnTo>
                    <a:pt x="26834" y="36020"/>
                  </a:lnTo>
                  <a:lnTo>
                    <a:pt x="20785" y="36020"/>
                  </a:lnTo>
                  <a:lnTo>
                    <a:pt x="20785" y="29994"/>
                  </a:lnTo>
                  <a:close/>
                  <a:moveTo>
                    <a:pt x="34020" y="29994"/>
                  </a:moveTo>
                  <a:lnTo>
                    <a:pt x="34020" y="36020"/>
                  </a:lnTo>
                  <a:lnTo>
                    <a:pt x="27971" y="36020"/>
                  </a:lnTo>
                  <a:lnTo>
                    <a:pt x="27971" y="29994"/>
                  </a:lnTo>
                  <a:close/>
                  <a:moveTo>
                    <a:pt x="41206" y="29994"/>
                  </a:moveTo>
                  <a:lnTo>
                    <a:pt x="41206" y="36020"/>
                  </a:lnTo>
                  <a:lnTo>
                    <a:pt x="35157" y="36020"/>
                  </a:lnTo>
                  <a:lnTo>
                    <a:pt x="35157" y="29994"/>
                  </a:lnTo>
                  <a:close/>
                  <a:moveTo>
                    <a:pt x="48392" y="29994"/>
                  </a:moveTo>
                  <a:lnTo>
                    <a:pt x="48392" y="36020"/>
                  </a:lnTo>
                  <a:lnTo>
                    <a:pt x="42365" y="36020"/>
                  </a:lnTo>
                  <a:lnTo>
                    <a:pt x="42365" y="29994"/>
                  </a:lnTo>
                  <a:close/>
                  <a:moveTo>
                    <a:pt x="12462" y="37157"/>
                  </a:moveTo>
                  <a:lnTo>
                    <a:pt x="12462" y="43183"/>
                  </a:lnTo>
                  <a:lnTo>
                    <a:pt x="6414" y="43183"/>
                  </a:lnTo>
                  <a:lnTo>
                    <a:pt x="6414" y="37157"/>
                  </a:lnTo>
                  <a:close/>
                  <a:moveTo>
                    <a:pt x="19648" y="37157"/>
                  </a:moveTo>
                  <a:lnTo>
                    <a:pt x="19648" y="43183"/>
                  </a:lnTo>
                  <a:lnTo>
                    <a:pt x="13599" y="43183"/>
                  </a:lnTo>
                  <a:lnTo>
                    <a:pt x="13599" y="37157"/>
                  </a:lnTo>
                  <a:close/>
                  <a:moveTo>
                    <a:pt x="26834" y="37157"/>
                  </a:moveTo>
                  <a:lnTo>
                    <a:pt x="26834" y="43183"/>
                  </a:lnTo>
                  <a:lnTo>
                    <a:pt x="20785" y="43183"/>
                  </a:lnTo>
                  <a:lnTo>
                    <a:pt x="20785" y="37157"/>
                  </a:lnTo>
                  <a:close/>
                  <a:moveTo>
                    <a:pt x="34020" y="37157"/>
                  </a:moveTo>
                  <a:lnTo>
                    <a:pt x="34020" y="43183"/>
                  </a:lnTo>
                  <a:lnTo>
                    <a:pt x="27971" y="43183"/>
                  </a:lnTo>
                  <a:lnTo>
                    <a:pt x="27971" y="37157"/>
                  </a:lnTo>
                  <a:close/>
                  <a:moveTo>
                    <a:pt x="41206" y="37157"/>
                  </a:moveTo>
                  <a:lnTo>
                    <a:pt x="41206" y="43183"/>
                  </a:lnTo>
                  <a:lnTo>
                    <a:pt x="35157" y="43183"/>
                  </a:lnTo>
                  <a:lnTo>
                    <a:pt x="35157" y="37157"/>
                  </a:lnTo>
                  <a:close/>
                  <a:moveTo>
                    <a:pt x="48392" y="37157"/>
                  </a:moveTo>
                  <a:lnTo>
                    <a:pt x="48392" y="43183"/>
                  </a:lnTo>
                  <a:lnTo>
                    <a:pt x="42365" y="43183"/>
                  </a:lnTo>
                  <a:lnTo>
                    <a:pt x="42365" y="37157"/>
                  </a:lnTo>
                  <a:close/>
                  <a:moveTo>
                    <a:pt x="12462" y="44343"/>
                  </a:moveTo>
                  <a:lnTo>
                    <a:pt x="12462" y="50369"/>
                  </a:lnTo>
                  <a:lnTo>
                    <a:pt x="6414" y="50369"/>
                  </a:lnTo>
                  <a:lnTo>
                    <a:pt x="6414" y="44343"/>
                  </a:lnTo>
                  <a:close/>
                  <a:moveTo>
                    <a:pt x="19648" y="44343"/>
                  </a:moveTo>
                  <a:lnTo>
                    <a:pt x="19648" y="50369"/>
                  </a:lnTo>
                  <a:lnTo>
                    <a:pt x="13599" y="50369"/>
                  </a:lnTo>
                  <a:lnTo>
                    <a:pt x="13599" y="44343"/>
                  </a:lnTo>
                  <a:close/>
                  <a:moveTo>
                    <a:pt x="26834" y="44343"/>
                  </a:moveTo>
                  <a:lnTo>
                    <a:pt x="26834" y="50369"/>
                  </a:lnTo>
                  <a:lnTo>
                    <a:pt x="20785" y="50369"/>
                  </a:lnTo>
                  <a:lnTo>
                    <a:pt x="20785" y="44343"/>
                  </a:lnTo>
                  <a:close/>
                  <a:moveTo>
                    <a:pt x="34020" y="44343"/>
                  </a:moveTo>
                  <a:lnTo>
                    <a:pt x="34020" y="50369"/>
                  </a:lnTo>
                  <a:lnTo>
                    <a:pt x="27971" y="50369"/>
                  </a:lnTo>
                  <a:lnTo>
                    <a:pt x="27971" y="44343"/>
                  </a:lnTo>
                  <a:close/>
                  <a:moveTo>
                    <a:pt x="41206" y="44343"/>
                  </a:moveTo>
                  <a:lnTo>
                    <a:pt x="41206" y="50369"/>
                  </a:lnTo>
                  <a:lnTo>
                    <a:pt x="35157" y="50369"/>
                  </a:lnTo>
                  <a:lnTo>
                    <a:pt x="35157" y="44343"/>
                  </a:lnTo>
                  <a:close/>
                  <a:moveTo>
                    <a:pt x="48392" y="44343"/>
                  </a:moveTo>
                  <a:lnTo>
                    <a:pt x="48392" y="50369"/>
                  </a:lnTo>
                  <a:lnTo>
                    <a:pt x="42365" y="50369"/>
                  </a:lnTo>
                  <a:lnTo>
                    <a:pt x="42365" y="44343"/>
                  </a:lnTo>
                  <a:close/>
                  <a:moveTo>
                    <a:pt x="19648" y="51506"/>
                  </a:moveTo>
                  <a:lnTo>
                    <a:pt x="19648" y="57532"/>
                  </a:lnTo>
                  <a:lnTo>
                    <a:pt x="13599" y="57532"/>
                  </a:lnTo>
                  <a:lnTo>
                    <a:pt x="13599" y="51506"/>
                  </a:lnTo>
                  <a:close/>
                  <a:moveTo>
                    <a:pt x="26834" y="51506"/>
                  </a:moveTo>
                  <a:lnTo>
                    <a:pt x="26834" y="57532"/>
                  </a:lnTo>
                  <a:lnTo>
                    <a:pt x="20785" y="57532"/>
                  </a:lnTo>
                  <a:lnTo>
                    <a:pt x="20785" y="51506"/>
                  </a:lnTo>
                  <a:close/>
                  <a:moveTo>
                    <a:pt x="34020" y="51506"/>
                  </a:moveTo>
                  <a:lnTo>
                    <a:pt x="34020" y="57532"/>
                  </a:lnTo>
                  <a:lnTo>
                    <a:pt x="27971" y="57532"/>
                  </a:lnTo>
                  <a:lnTo>
                    <a:pt x="27971" y="51506"/>
                  </a:lnTo>
                  <a:close/>
                  <a:moveTo>
                    <a:pt x="41206" y="51506"/>
                  </a:moveTo>
                  <a:lnTo>
                    <a:pt x="41206" y="57532"/>
                  </a:lnTo>
                  <a:lnTo>
                    <a:pt x="35157" y="57532"/>
                  </a:lnTo>
                  <a:lnTo>
                    <a:pt x="35157" y="51506"/>
                  </a:lnTo>
                  <a:close/>
                  <a:moveTo>
                    <a:pt x="48392" y="51506"/>
                  </a:moveTo>
                  <a:lnTo>
                    <a:pt x="48392" y="57532"/>
                  </a:lnTo>
                  <a:lnTo>
                    <a:pt x="42365" y="57532"/>
                  </a:lnTo>
                  <a:lnTo>
                    <a:pt x="42365" y="51506"/>
                  </a:lnTo>
                  <a:close/>
                  <a:moveTo>
                    <a:pt x="26834" y="58692"/>
                  </a:moveTo>
                  <a:lnTo>
                    <a:pt x="26834" y="64718"/>
                  </a:lnTo>
                  <a:lnTo>
                    <a:pt x="20785" y="64718"/>
                  </a:lnTo>
                  <a:lnTo>
                    <a:pt x="20785" y="58692"/>
                  </a:lnTo>
                  <a:close/>
                  <a:moveTo>
                    <a:pt x="34020" y="58692"/>
                  </a:moveTo>
                  <a:lnTo>
                    <a:pt x="34020" y="64718"/>
                  </a:lnTo>
                  <a:lnTo>
                    <a:pt x="27971" y="64718"/>
                  </a:lnTo>
                  <a:lnTo>
                    <a:pt x="27971" y="58692"/>
                  </a:lnTo>
                  <a:close/>
                  <a:moveTo>
                    <a:pt x="41206" y="58692"/>
                  </a:moveTo>
                  <a:lnTo>
                    <a:pt x="41206" y="64718"/>
                  </a:lnTo>
                  <a:lnTo>
                    <a:pt x="35157" y="64718"/>
                  </a:lnTo>
                  <a:lnTo>
                    <a:pt x="35157" y="58692"/>
                  </a:lnTo>
                  <a:close/>
                  <a:moveTo>
                    <a:pt x="48392" y="58692"/>
                  </a:moveTo>
                  <a:lnTo>
                    <a:pt x="48392" y="64718"/>
                  </a:lnTo>
                  <a:lnTo>
                    <a:pt x="42365" y="64718"/>
                  </a:lnTo>
                  <a:lnTo>
                    <a:pt x="42365" y="58692"/>
                  </a:lnTo>
                  <a:close/>
                  <a:moveTo>
                    <a:pt x="34020" y="65855"/>
                  </a:moveTo>
                  <a:lnTo>
                    <a:pt x="34020" y="71881"/>
                  </a:lnTo>
                  <a:lnTo>
                    <a:pt x="27971" y="71881"/>
                  </a:lnTo>
                  <a:lnTo>
                    <a:pt x="27971" y="65855"/>
                  </a:lnTo>
                  <a:close/>
                  <a:moveTo>
                    <a:pt x="41206" y="65855"/>
                  </a:moveTo>
                  <a:lnTo>
                    <a:pt x="41206" y="71881"/>
                  </a:lnTo>
                  <a:lnTo>
                    <a:pt x="35157" y="71881"/>
                  </a:lnTo>
                  <a:lnTo>
                    <a:pt x="35157" y="65855"/>
                  </a:lnTo>
                  <a:close/>
                  <a:moveTo>
                    <a:pt x="48392" y="65855"/>
                  </a:moveTo>
                  <a:lnTo>
                    <a:pt x="48392" y="71881"/>
                  </a:lnTo>
                  <a:lnTo>
                    <a:pt x="42365" y="71881"/>
                  </a:lnTo>
                  <a:lnTo>
                    <a:pt x="42365" y="65855"/>
                  </a:lnTo>
                  <a:close/>
                  <a:moveTo>
                    <a:pt x="41206" y="73041"/>
                  </a:moveTo>
                  <a:lnTo>
                    <a:pt x="41206" y="79067"/>
                  </a:lnTo>
                  <a:lnTo>
                    <a:pt x="35157" y="79067"/>
                  </a:lnTo>
                  <a:lnTo>
                    <a:pt x="35157" y="73041"/>
                  </a:lnTo>
                  <a:close/>
                  <a:moveTo>
                    <a:pt x="48392" y="73041"/>
                  </a:moveTo>
                  <a:lnTo>
                    <a:pt x="48392" y="79067"/>
                  </a:lnTo>
                  <a:lnTo>
                    <a:pt x="42365" y="79067"/>
                  </a:lnTo>
                  <a:lnTo>
                    <a:pt x="42365" y="73041"/>
                  </a:lnTo>
                  <a:close/>
                  <a:moveTo>
                    <a:pt x="19648" y="0"/>
                  </a:moveTo>
                  <a:lnTo>
                    <a:pt x="19648" y="137"/>
                  </a:lnTo>
                  <a:lnTo>
                    <a:pt x="15623" y="137"/>
                  </a:lnTo>
                  <a:lnTo>
                    <a:pt x="15214" y="1274"/>
                  </a:lnTo>
                  <a:lnTo>
                    <a:pt x="19648" y="1274"/>
                  </a:lnTo>
                  <a:lnTo>
                    <a:pt x="19648" y="7300"/>
                  </a:lnTo>
                  <a:lnTo>
                    <a:pt x="13599" y="7300"/>
                  </a:lnTo>
                  <a:lnTo>
                    <a:pt x="13599" y="5822"/>
                  </a:lnTo>
                  <a:lnTo>
                    <a:pt x="12462" y="9074"/>
                  </a:lnTo>
                  <a:lnTo>
                    <a:pt x="12462" y="14463"/>
                  </a:lnTo>
                  <a:lnTo>
                    <a:pt x="10552" y="14463"/>
                  </a:lnTo>
                  <a:lnTo>
                    <a:pt x="10143" y="15600"/>
                  </a:lnTo>
                  <a:lnTo>
                    <a:pt x="12462" y="15600"/>
                  </a:lnTo>
                  <a:lnTo>
                    <a:pt x="12462" y="21649"/>
                  </a:lnTo>
                  <a:lnTo>
                    <a:pt x="8005" y="21649"/>
                  </a:lnTo>
                  <a:lnTo>
                    <a:pt x="7619" y="22786"/>
                  </a:lnTo>
                  <a:lnTo>
                    <a:pt x="12440" y="22786"/>
                  </a:lnTo>
                  <a:lnTo>
                    <a:pt x="12440" y="28812"/>
                  </a:lnTo>
                  <a:lnTo>
                    <a:pt x="6414" y="28812"/>
                  </a:lnTo>
                  <a:lnTo>
                    <a:pt x="6414" y="26151"/>
                  </a:lnTo>
                  <a:lnTo>
                    <a:pt x="5072" y="29949"/>
                  </a:lnTo>
                  <a:lnTo>
                    <a:pt x="5254" y="29949"/>
                  </a:lnTo>
                  <a:lnTo>
                    <a:pt x="5254" y="36020"/>
                  </a:lnTo>
                  <a:lnTo>
                    <a:pt x="2934" y="36020"/>
                  </a:lnTo>
                  <a:lnTo>
                    <a:pt x="2548" y="37157"/>
                  </a:lnTo>
                  <a:lnTo>
                    <a:pt x="5277" y="37157"/>
                  </a:lnTo>
                  <a:lnTo>
                    <a:pt x="5277" y="43183"/>
                  </a:lnTo>
                  <a:lnTo>
                    <a:pt x="410" y="43183"/>
                  </a:lnTo>
                  <a:lnTo>
                    <a:pt x="1" y="44320"/>
                  </a:lnTo>
                  <a:lnTo>
                    <a:pt x="5277" y="44320"/>
                  </a:lnTo>
                  <a:lnTo>
                    <a:pt x="5277" y="50369"/>
                  </a:lnTo>
                  <a:lnTo>
                    <a:pt x="4617" y="50369"/>
                  </a:lnTo>
                  <a:lnTo>
                    <a:pt x="6414" y="52075"/>
                  </a:lnTo>
                  <a:lnTo>
                    <a:pt x="6414" y="51529"/>
                  </a:lnTo>
                  <a:lnTo>
                    <a:pt x="12462" y="51529"/>
                  </a:lnTo>
                  <a:lnTo>
                    <a:pt x="12462" y="57555"/>
                  </a:lnTo>
                  <a:lnTo>
                    <a:pt x="12190" y="57555"/>
                  </a:lnTo>
                  <a:lnTo>
                    <a:pt x="13622" y="58874"/>
                  </a:lnTo>
                  <a:lnTo>
                    <a:pt x="13622" y="58692"/>
                  </a:lnTo>
                  <a:lnTo>
                    <a:pt x="19648" y="58692"/>
                  </a:lnTo>
                  <a:lnTo>
                    <a:pt x="19648" y="64604"/>
                  </a:lnTo>
                  <a:lnTo>
                    <a:pt x="20967" y="65855"/>
                  </a:lnTo>
                  <a:lnTo>
                    <a:pt x="26834" y="65855"/>
                  </a:lnTo>
                  <a:lnTo>
                    <a:pt x="26834" y="71426"/>
                  </a:lnTo>
                  <a:lnTo>
                    <a:pt x="28540" y="73041"/>
                  </a:lnTo>
                  <a:lnTo>
                    <a:pt x="34020" y="73041"/>
                  </a:lnTo>
                  <a:lnTo>
                    <a:pt x="34020" y="78248"/>
                  </a:lnTo>
                  <a:lnTo>
                    <a:pt x="36112" y="80204"/>
                  </a:lnTo>
                  <a:lnTo>
                    <a:pt x="41228" y="80204"/>
                  </a:lnTo>
                  <a:lnTo>
                    <a:pt x="41228" y="85048"/>
                  </a:lnTo>
                  <a:lnTo>
                    <a:pt x="42365" y="86139"/>
                  </a:lnTo>
                  <a:lnTo>
                    <a:pt x="42365" y="80204"/>
                  </a:lnTo>
                  <a:lnTo>
                    <a:pt x="48392" y="80204"/>
                  </a:lnTo>
                  <a:lnTo>
                    <a:pt x="48392" y="86253"/>
                  </a:lnTo>
                  <a:lnTo>
                    <a:pt x="42456" y="86253"/>
                  </a:lnTo>
                  <a:lnTo>
                    <a:pt x="43662" y="87390"/>
                  </a:lnTo>
                  <a:lnTo>
                    <a:pt x="48392" y="87390"/>
                  </a:lnTo>
                  <a:lnTo>
                    <a:pt x="48392" y="91870"/>
                  </a:lnTo>
                  <a:lnTo>
                    <a:pt x="49483" y="92916"/>
                  </a:lnTo>
                  <a:lnTo>
                    <a:pt x="49529" y="92916"/>
                  </a:lnTo>
                  <a:lnTo>
                    <a:pt x="49529" y="0"/>
                  </a:lnTo>
                  <a:lnTo>
                    <a:pt x="48392" y="0"/>
                  </a:lnTo>
                  <a:lnTo>
                    <a:pt x="48392" y="137"/>
                  </a:lnTo>
                  <a:lnTo>
                    <a:pt x="42365" y="137"/>
                  </a:lnTo>
                  <a:lnTo>
                    <a:pt x="42365" y="0"/>
                  </a:lnTo>
                  <a:lnTo>
                    <a:pt x="41228" y="0"/>
                  </a:lnTo>
                  <a:lnTo>
                    <a:pt x="41228" y="137"/>
                  </a:lnTo>
                  <a:lnTo>
                    <a:pt x="35157" y="137"/>
                  </a:lnTo>
                  <a:lnTo>
                    <a:pt x="35157" y="0"/>
                  </a:lnTo>
                  <a:lnTo>
                    <a:pt x="34020" y="0"/>
                  </a:lnTo>
                  <a:lnTo>
                    <a:pt x="34020" y="137"/>
                  </a:lnTo>
                  <a:lnTo>
                    <a:pt x="27971" y="137"/>
                  </a:lnTo>
                  <a:lnTo>
                    <a:pt x="27971" y="0"/>
                  </a:lnTo>
                  <a:lnTo>
                    <a:pt x="26834" y="0"/>
                  </a:lnTo>
                  <a:lnTo>
                    <a:pt x="26834" y="137"/>
                  </a:lnTo>
                  <a:lnTo>
                    <a:pt x="20785" y="137"/>
                  </a:lnTo>
                  <a:lnTo>
                    <a:pt x="20785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9" name="Google Shape;269;p2"/>
          <p:cNvGrpSpPr/>
          <p:nvPr/>
        </p:nvGrpSpPr>
        <p:grpSpPr>
          <a:xfrm>
            <a:off x="7897583" y="3765801"/>
            <a:ext cx="1520246" cy="1597436"/>
            <a:chOff x="6159290" y="2741424"/>
            <a:chExt cx="1622808" cy="1705205"/>
          </a:xfrm>
        </p:grpSpPr>
        <p:sp>
          <p:nvSpPr>
            <p:cNvPr id="270" name="Google Shape;270;p2"/>
            <p:cNvSpPr/>
            <p:nvPr/>
          </p:nvSpPr>
          <p:spPr>
            <a:xfrm flipH="1">
              <a:off x="6159290" y="2871878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rgbClr val="F26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75" name="Google Shape;275;p2"/>
          <p:cNvGrpSpPr/>
          <p:nvPr/>
        </p:nvGrpSpPr>
        <p:grpSpPr>
          <a:xfrm>
            <a:off x="6974063" y="3876030"/>
            <a:ext cx="1520246" cy="1597436"/>
            <a:chOff x="6159290" y="2741424"/>
            <a:chExt cx="1622808" cy="1705205"/>
          </a:xfrm>
        </p:grpSpPr>
        <p:sp>
          <p:nvSpPr>
            <p:cNvPr id="276" name="Google Shape;276;p2"/>
            <p:cNvSpPr/>
            <p:nvPr/>
          </p:nvSpPr>
          <p:spPr>
            <a:xfrm flipH="1">
              <a:off x="6159290" y="2871878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752138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3"/>
          <p:cNvGrpSpPr/>
          <p:nvPr/>
        </p:nvGrpSpPr>
        <p:grpSpPr>
          <a:xfrm flipH="1">
            <a:off x="6398211" y="-109516"/>
            <a:ext cx="2769010" cy="1091342"/>
            <a:chOff x="264700" y="482825"/>
            <a:chExt cx="2234875" cy="880825"/>
          </a:xfrm>
        </p:grpSpPr>
        <p:sp>
          <p:nvSpPr>
            <p:cNvPr id="283" name="Google Shape;283;p3"/>
            <p:cNvSpPr/>
            <p:nvPr/>
          </p:nvSpPr>
          <p:spPr>
            <a:xfrm>
              <a:off x="264700" y="482825"/>
              <a:ext cx="2234875" cy="880825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8703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9258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925825" y="1001100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992975" y="841425"/>
              <a:ext cx="70600" cy="97475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1040125" y="707425"/>
              <a:ext cx="94650" cy="50675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1086925" y="810125"/>
              <a:ext cx="72200" cy="5485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1228250" y="482825"/>
              <a:ext cx="47150" cy="37825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49800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906025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80272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856200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8202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993475" y="590725"/>
              <a:ext cx="92725" cy="91075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510925" y="58387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03220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4435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1023075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67150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8756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7525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566400" y="482825"/>
              <a:ext cx="41075" cy="12000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2227500" y="592025"/>
              <a:ext cx="115550" cy="61800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2182675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707750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21781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2951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3506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1029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77650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381275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1400750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123280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1515050" y="707425"/>
              <a:ext cx="95400" cy="50675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1627950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0413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17024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19899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1345275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611975" y="1285050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18025" y="841425"/>
              <a:ext cx="70625" cy="97475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678100" y="108542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6781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50875" y="1001100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6165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82950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78375" y="911775"/>
              <a:ext cx="47150" cy="8380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431100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2776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326275" y="1273375"/>
              <a:ext cx="116275" cy="58275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28295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32777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1570975" y="810250"/>
              <a:ext cx="40300" cy="7700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1155300" y="108542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1228250" y="911775"/>
              <a:ext cx="47150" cy="8400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2039050" y="810125"/>
              <a:ext cx="62350" cy="26825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749450" y="801075"/>
              <a:ext cx="113350" cy="36650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701650" y="1347725"/>
              <a:ext cx="39525" cy="128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264700" y="1149250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264700" y="674325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30675" y="1316350"/>
              <a:ext cx="57975" cy="45775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800925" y="1270450"/>
              <a:ext cx="108925" cy="5967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264700" y="879475"/>
              <a:ext cx="9150" cy="35750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153025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565175" y="1182375"/>
              <a:ext cx="94675" cy="50650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533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1091475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1042075" y="1181925"/>
              <a:ext cx="52450" cy="41050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4508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57875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53325" y="911775"/>
              <a:ext cx="47125" cy="8380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906025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57875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80272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1151500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277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26225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5480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125405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431100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374875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88450" y="905125"/>
              <a:ext cx="76200" cy="6445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1077800" y="905100"/>
              <a:ext cx="68150" cy="64475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676575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611975" y="810125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651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954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0" name="Google Shape;370;p3"/>
          <p:cNvGrpSpPr/>
          <p:nvPr/>
        </p:nvGrpSpPr>
        <p:grpSpPr>
          <a:xfrm>
            <a:off x="7271875" y="2815839"/>
            <a:ext cx="1983717" cy="2359398"/>
            <a:chOff x="7090560" y="2571750"/>
            <a:chExt cx="2162090" cy="2571831"/>
          </a:xfrm>
        </p:grpSpPr>
        <p:sp>
          <p:nvSpPr>
            <p:cNvPr id="371" name="Google Shape;371;p3"/>
            <p:cNvSpPr/>
            <p:nvPr/>
          </p:nvSpPr>
          <p:spPr>
            <a:xfrm flipH="1">
              <a:off x="7090560" y="2571750"/>
              <a:ext cx="2162090" cy="2571831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 flipH="1">
              <a:off x="7189360" y="2571750"/>
              <a:ext cx="2063290" cy="2571831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3" name="Google Shape;373;p3"/>
          <p:cNvGrpSpPr/>
          <p:nvPr/>
        </p:nvGrpSpPr>
        <p:grpSpPr>
          <a:xfrm flipH="1">
            <a:off x="-68725" y="-109525"/>
            <a:ext cx="1669500" cy="4027425"/>
            <a:chOff x="5692625" y="470675"/>
            <a:chExt cx="1669500" cy="4027425"/>
          </a:xfrm>
        </p:grpSpPr>
        <p:sp>
          <p:nvSpPr>
            <p:cNvPr id="374" name="Google Shape;374;p3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38" name="Google Shape;538;p3"/>
          <p:cNvGrpSpPr/>
          <p:nvPr/>
        </p:nvGrpSpPr>
        <p:grpSpPr>
          <a:xfrm>
            <a:off x="7710125" y="3095888"/>
            <a:ext cx="1639813" cy="1723068"/>
            <a:chOff x="7501875" y="2830038"/>
            <a:chExt cx="1639813" cy="1723068"/>
          </a:xfrm>
        </p:grpSpPr>
        <p:sp>
          <p:nvSpPr>
            <p:cNvPr id="539" name="Google Shape;539;p3"/>
            <p:cNvSpPr/>
            <p:nvPr/>
          </p:nvSpPr>
          <p:spPr>
            <a:xfrm flipH="1">
              <a:off x="7501875" y="2961853"/>
              <a:ext cx="1616898" cy="1591253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 flipH="1">
              <a:off x="7555356" y="2856796"/>
              <a:ext cx="1555767" cy="1536622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 flipH="1">
              <a:off x="7524790" y="2830038"/>
              <a:ext cx="1616898" cy="15909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 flipH="1">
              <a:off x="7570669" y="2860854"/>
              <a:ext cx="182353" cy="183467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 flipH="1">
              <a:off x="7543371" y="2833737"/>
              <a:ext cx="277319" cy="237882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44" name="Google Shape;544;p3"/>
          <p:cNvGrpSpPr/>
          <p:nvPr/>
        </p:nvGrpSpPr>
        <p:grpSpPr>
          <a:xfrm>
            <a:off x="8018107" y="4038767"/>
            <a:ext cx="1630008" cy="1751622"/>
            <a:chOff x="7802107" y="3742542"/>
            <a:chExt cx="1630008" cy="1751622"/>
          </a:xfrm>
        </p:grpSpPr>
        <p:sp>
          <p:nvSpPr>
            <p:cNvPr id="545" name="Google Shape;545;p3"/>
            <p:cNvSpPr/>
            <p:nvPr/>
          </p:nvSpPr>
          <p:spPr>
            <a:xfrm flipH="1">
              <a:off x="7802107" y="3903198"/>
              <a:ext cx="1616898" cy="15909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46" y="0"/>
                  </a:moveTo>
                  <a:cubicBezTo>
                    <a:pt x="40123" y="0"/>
                    <a:pt x="39196" y="357"/>
                    <a:pt x="38482" y="1072"/>
                  </a:cubicBezTo>
                  <a:lnTo>
                    <a:pt x="1399" y="38154"/>
                  </a:lnTo>
                  <a:cubicBezTo>
                    <a:pt x="1" y="39552"/>
                    <a:pt x="1" y="41832"/>
                    <a:pt x="1399" y="43230"/>
                  </a:cubicBezTo>
                  <a:cubicBezTo>
                    <a:pt x="2098" y="43929"/>
                    <a:pt x="3010" y="44294"/>
                    <a:pt x="3983" y="44294"/>
                  </a:cubicBezTo>
                  <a:cubicBezTo>
                    <a:pt x="4925" y="44294"/>
                    <a:pt x="5837" y="43929"/>
                    <a:pt x="6505" y="43230"/>
                  </a:cubicBezTo>
                  <a:lnTo>
                    <a:pt x="43588" y="6178"/>
                  </a:lnTo>
                  <a:cubicBezTo>
                    <a:pt x="45017" y="4749"/>
                    <a:pt x="45017" y="2470"/>
                    <a:pt x="43588" y="1072"/>
                  </a:cubicBezTo>
                  <a:cubicBezTo>
                    <a:pt x="42889" y="357"/>
                    <a:pt x="41970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 flipH="1">
              <a:off x="7845783" y="3767002"/>
              <a:ext cx="1556844" cy="1536084"/>
            </a:xfrm>
            <a:custGeom>
              <a:avLst/>
              <a:gdLst/>
              <a:ahLst/>
              <a:cxnLst/>
              <a:rect l="l" t="t" r="r" b="b"/>
              <a:pathLst>
                <a:path w="43345" h="42767" extrusionOk="0">
                  <a:moveTo>
                    <a:pt x="40199" y="0"/>
                  </a:moveTo>
                  <a:cubicBezTo>
                    <a:pt x="39469" y="0"/>
                    <a:pt x="38740" y="274"/>
                    <a:pt x="38178" y="821"/>
                  </a:cubicBezTo>
                  <a:lnTo>
                    <a:pt x="1125" y="37904"/>
                  </a:lnTo>
                  <a:cubicBezTo>
                    <a:pt x="1" y="39028"/>
                    <a:pt x="1" y="40822"/>
                    <a:pt x="1125" y="41946"/>
                  </a:cubicBezTo>
                  <a:cubicBezTo>
                    <a:pt x="1672" y="42493"/>
                    <a:pt x="2402" y="42767"/>
                    <a:pt x="3131" y="42767"/>
                  </a:cubicBezTo>
                  <a:cubicBezTo>
                    <a:pt x="3861" y="42767"/>
                    <a:pt x="4590" y="42493"/>
                    <a:pt x="5138" y="41946"/>
                  </a:cubicBezTo>
                  <a:lnTo>
                    <a:pt x="42220" y="4864"/>
                  </a:lnTo>
                  <a:cubicBezTo>
                    <a:pt x="43345" y="3739"/>
                    <a:pt x="43345" y="1946"/>
                    <a:pt x="42220" y="821"/>
                  </a:cubicBezTo>
                  <a:cubicBezTo>
                    <a:pt x="41658" y="274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 flipH="1">
              <a:off x="7818485" y="3742542"/>
              <a:ext cx="1613630" cy="1587841"/>
            </a:xfrm>
            <a:custGeom>
              <a:avLst/>
              <a:gdLst/>
              <a:ahLst/>
              <a:cxnLst/>
              <a:rect l="l" t="t" r="r" b="b"/>
              <a:pathLst>
                <a:path w="44926" h="44208" extrusionOk="0">
                  <a:moveTo>
                    <a:pt x="41035" y="1441"/>
                  </a:moveTo>
                  <a:cubicBezTo>
                    <a:pt x="42889" y="1441"/>
                    <a:pt x="43832" y="3690"/>
                    <a:pt x="42525" y="4997"/>
                  </a:cubicBezTo>
                  <a:lnTo>
                    <a:pt x="5442" y="42080"/>
                  </a:lnTo>
                  <a:cubicBezTo>
                    <a:pt x="5031" y="42490"/>
                    <a:pt x="4492" y="42696"/>
                    <a:pt x="3952" y="42696"/>
                  </a:cubicBezTo>
                  <a:cubicBezTo>
                    <a:pt x="3413" y="42696"/>
                    <a:pt x="2873" y="42490"/>
                    <a:pt x="2463" y="42080"/>
                  </a:cubicBezTo>
                  <a:cubicBezTo>
                    <a:pt x="1673" y="41259"/>
                    <a:pt x="1673" y="39952"/>
                    <a:pt x="2463" y="39132"/>
                  </a:cubicBezTo>
                  <a:lnTo>
                    <a:pt x="39546" y="2049"/>
                  </a:lnTo>
                  <a:cubicBezTo>
                    <a:pt x="39941" y="1654"/>
                    <a:pt x="40488" y="1441"/>
                    <a:pt x="41035" y="1441"/>
                  </a:cubicBezTo>
                  <a:close/>
                  <a:moveTo>
                    <a:pt x="40955" y="1"/>
                  </a:moveTo>
                  <a:cubicBezTo>
                    <a:pt x="40062" y="1"/>
                    <a:pt x="39169" y="328"/>
                    <a:pt x="38482" y="985"/>
                  </a:cubicBezTo>
                  <a:lnTo>
                    <a:pt x="1399" y="38068"/>
                  </a:lnTo>
                  <a:cubicBezTo>
                    <a:pt x="1" y="39466"/>
                    <a:pt x="1" y="41746"/>
                    <a:pt x="1399" y="43144"/>
                  </a:cubicBezTo>
                  <a:cubicBezTo>
                    <a:pt x="2068" y="43843"/>
                    <a:pt x="2980" y="44208"/>
                    <a:pt x="3952" y="44208"/>
                  </a:cubicBezTo>
                  <a:cubicBezTo>
                    <a:pt x="4895" y="44208"/>
                    <a:pt x="5837" y="43843"/>
                    <a:pt x="6506" y="43144"/>
                  </a:cubicBezTo>
                  <a:lnTo>
                    <a:pt x="43588" y="6092"/>
                  </a:lnTo>
                  <a:cubicBezTo>
                    <a:pt x="44926" y="4663"/>
                    <a:pt x="44895" y="2414"/>
                    <a:pt x="43497" y="1046"/>
                  </a:cubicBezTo>
                  <a:cubicBezTo>
                    <a:pt x="42802" y="351"/>
                    <a:pt x="41878" y="1"/>
                    <a:pt x="4095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 flipH="1">
              <a:off x="7862173" y="3771348"/>
              <a:ext cx="182353" cy="182353"/>
            </a:xfrm>
            <a:custGeom>
              <a:avLst/>
              <a:gdLst/>
              <a:ahLst/>
              <a:cxnLst/>
              <a:rect l="l" t="t" r="r" b="b"/>
              <a:pathLst>
                <a:path w="5077" h="5077" extrusionOk="0">
                  <a:moveTo>
                    <a:pt x="2554" y="1"/>
                  </a:moveTo>
                  <a:cubicBezTo>
                    <a:pt x="1126" y="1"/>
                    <a:pt x="1" y="1126"/>
                    <a:pt x="1" y="2524"/>
                  </a:cubicBezTo>
                  <a:cubicBezTo>
                    <a:pt x="1" y="3922"/>
                    <a:pt x="1126" y="5077"/>
                    <a:pt x="2554" y="5077"/>
                  </a:cubicBezTo>
                  <a:cubicBezTo>
                    <a:pt x="3952" y="5077"/>
                    <a:pt x="5077" y="3922"/>
                    <a:pt x="5077" y="2524"/>
                  </a:cubicBezTo>
                  <a:cubicBezTo>
                    <a:pt x="5077" y="1126"/>
                    <a:pt x="3952" y="1"/>
                    <a:pt x="25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 flipH="1">
              <a:off x="7834875" y="3743153"/>
              <a:ext cx="277319" cy="237846"/>
            </a:xfrm>
            <a:custGeom>
              <a:avLst/>
              <a:gdLst/>
              <a:ahLst/>
              <a:cxnLst/>
              <a:rect l="l" t="t" r="r" b="b"/>
              <a:pathLst>
                <a:path w="7721" h="6622" extrusionOk="0">
                  <a:moveTo>
                    <a:pt x="4438" y="1546"/>
                  </a:moveTo>
                  <a:cubicBezTo>
                    <a:pt x="5411" y="1546"/>
                    <a:pt x="6201" y="2336"/>
                    <a:pt x="6201" y="3309"/>
                  </a:cubicBezTo>
                  <a:cubicBezTo>
                    <a:pt x="6201" y="4383"/>
                    <a:pt x="5316" y="5106"/>
                    <a:pt x="4397" y="5106"/>
                  </a:cubicBezTo>
                  <a:cubicBezTo>
                    <a:pt x="3963" y="5106"/>
                    <a:pt x="3522" y="4946"/>
                    <a:pt x="3162" y="4585"/>
                  </a:cubicBezTo>
                  <a:cubicBezTo>
                    <a:pt x="2037" y="3461"/>
                    <a:pt x="2827" y="1546"/>
                    <a:pt x="4438" y="1546"/>
                  </a:cubicBezTo>
                  <a:close/>
                  <a:moveTo>
                    <a:pt x="4399" y="0"/>
                  </a:moveTo>
                  <a:cubicBezTo>
                    <a:pt x="3590" y="0"/>
                    <a:pt x="2766" y="300"/>
                    <a:pt x="2098" y="968"/>
                  </a:cubicBezTo>
                  <a:cubicBezTo>
                    <a:pt x="0" y="3066"/>
                    <a:pt x="1490" y="6622"/>
                    <a:pt x="4438" y="6622"/>
                  </a:cubicBezTo>
                  <a:cubicBezTo>
                    <a:pt x="6262" y="6622"/>
                    <a:pt x="7721" y="5132"/>
                    <a:pt x="7721" y="3309"/>
                  </a:cubicBezTo>
                  <a:cubicBezTo>
                    <a:pt x="7721" y="1314"/>
                    <a:pt x="6092" y="0"/>
                    <a:pt x="439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0" name="Google Shape;550;p3"/>
          <p:cNvGrpSpPr/>
          <p:nvPr/>
        </p:nvGrpSpPr>
        <p:grpSpPr>
          <a:xfrm>
            <a:off x="1723917" y="1171846"/>
            <a:ext cx="606164" cy="663654"/>
            <a:chOff x="5661051" y="3946631"/>
            <a:chExt cx="658301" cy="720736"/>
          </a:xfrm>
        </p:grpSpPr>
        <p:sp>
          <p:nvSpPr>
            <p:cNvPr id="551" name="Google Shape;551;p3"/>
            <p:cNvSpPr/>
            <p:nvPr/>
          </p:nvSpPr>
          <p:spPr>
            <a:xfrm rot="1835766">
              <a:off x="5751016" y="4104148"/>
              <a:ext cx="481283" cy="473712"/>
            </a:xfrm>
            <a:custGeom>
              <a:avLst/>
              <a:gdLst/>
              <a:ahLst/>
              <a:cxnLst/>
              <a:rect l="l" t="t" r="r" b="b"/>
              <a:pathLst>
                <a:path w="13668" h="13453" extrusionOk="0">
                  <a:moveTo>
                    <a:pt x="10556" y="1"/>
                  </a:moveTo>
                  <a:cubicBezTo>
                    <a:pt x="10480" y="1"/>
                    <a:pt x="10403" y="10"/>
                    <a:pt x="10325" y="30"/>
                  </a:cubicBezTo>
                  <a:lnTo>
                    <a:pt x="911" y="2054"/>
                  </a:lnTo>
                  <a:cubicBezTo>
                    <a:pt x="365" y="2167"/>
                    <a:pt x="1" y="2690"/>
                    <a:pt x="137" y="3236"/>
                  </a:cubicBezTo>
                  <a:lnTo>
                    <a:pt x="2161" y="12650"/>
                  </a:lnTo>
                  <a:cubicBezTo>
                    <a:pt x="2259" y="13118"/>
                    <a:pt x="2657" y="13452"/>
                    <a:pt x="3112" y="13452"/>
                  </a:cubicBezTo>
                  <a:cubicBezTo>
                    <a:pt x="3188" y="13452"/>
                    <a:pt x="3266" y="13443"/>
                    <a:pt x="3344" y="13424"/>
                  </a:cubicBezTo>
                  <a:lnTo>
                    <a:pt x="12758" y="11400"/>
                  </a:lnTo>
                  <a:cubicBezTo>
                    <a:pt x="13304" y="11286"/>
                    <a:pt x="13668" y="10763"/>
                    <a:pt x="13531" y="10217"/>
                  </a:cubicBezTo>
                  <a:lnTo>
                    <a:pt x="11507" y="803"/>
                  </a:lnTo>
                  <a:cubicBezTo>
                    <a:pt x="11410" y="335"/>
                    <a:pt x="11012" y="1"/>
                    <a:pt x="10556" y="1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 rot="1835766">
              <a:off x="5748104" y="4036138"/>
              <a:ext cx="481283" cy="473712"/>
            </a:xfrm>
            <a:custGeom>
              <a:avLst/>
              <a:gdLst/>
              <a:ahLst/>
              <a:cxnLst/>
              <a:rect l="l" t="t" r="r" b="b"/>
              <a:pathLst>
                <a:path w="13668" h="13453" extrusionOk="0">
                  <a:moveTo>
                    <a:pt x="10556" y="1"/>
                  </a:moveTo>
                  <a:cubicBezTo>
                    <a:pt x="10480" y="1"/>
                    <a:pt x="10403" y="10"/>
                    <a:pt x="10325" y="30"/>
                  </a:cubicBezTo>
                  <a:lnTo>
                    <a:pt x="911" y="2054"/>
                  </a:lnTo>
                  <a:cubicBezTo>
                    <a:pt x="365" y="2167"/>
                    <a:pt x="1" y="2690"/>
                    <a:pt x="137" y="3236"/>
                  </a:cubicBezTo>
                  <a:lnTo>
                    <a:pt x="2161" y="12650"/>
                  </a:lnTo>
                  <a:cubicBezTo>
                    <a:pt x="2259" y="13118"/>
                    <a:pt x="2657" y="13452"/>
                    <a:pt x="3112" y="13452"/>
                  </a:cubicBezTo>
                  <a:cubicBezTo>
                    <a:pt x="3188" y="13452"/>
                    <a:pt x="3266" y="13443"/>
                    <a:pt x="3344" y="13424"/>
                  </a:cubicBezTo>
                  <a:lnTo>
                    <a:pt x="12758" y="11400"/>
                  </a:lnTo>
                  <a:cubicBezTo>
                    <a:pt x="13304" y="11286"/>
                    <a:pt x="13668" y="10763"/>
                    <a:pt x="13531" y="10217"/>
                  </a:cubicBezTo>
                  <a:lnTo>
                    <a:pt x="11507" y="803"/>
                  </a:lnTo>
                  <a:cubicBezTo>
                    <a:pt x="11410" y="335"/>
                    <a:pt x="11012" y="1"/>
                    <a:pt x="10556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 rot="1835766">
              <a:off x="5943994" y="4229057"/>
              <a:ext cx="95320" cy="96904"/>
            </a:xfrm>
            <a:custGeom>
              <a:avLst/>
              <a:gdLst/>
              <a:ahLst/>
              <a:cxnLst/>
              <a:rect l="l" t="t" r="r" b="b"/>
              <a:pathLst>
                <a:path w="2707" h="2752" extrusionOk="0">
                  <a:moveTo>
                    <a:pt x="979" y="227"/>
                  </a:moveTo>
                  <a:cubicBezTo>
                    <a:pt x="1956" y="0"/>
                    <a:pt x="2707" y="1069"/>
                    <a:pt x="2161" y="1910"/>
                  </a:cubicBezTo>
                  <a:cubicBezTo>
                    <a:pt x="1638" y="2752"/>
                    <a:pt x="342" y="2524"/>
                    <a:pt x="137" y="1546"/>
                  </a:cubicBezTo>
                  <a:cubicBezTo>
                    <a:pt x="1" y="932"/>
                    <a:pt x="387" y="341"/>
                    <a:pt x="979" y="227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54" name="Google Shape;554;p3"/>
          <p:cNvSpPr/>
          <p:nvPr/>
        </p:nvSpPr>
        <p:spPr>
          <a:xfrm>
            <a:off x="2414275" y="385940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885" y="1"/>
                </a:moveTo>
                <a:cubicBezTo>
                  <a:pt x="851" y="1"/>
                  <a:pt x="0" y="852"/>
                  <a:pt x="0" y="1885"/>
                </a:cubicBezTo>
                <a:cubicBezTo>
                  <a:pt x="0" y="3041"/>
                  <a:pt x="939" y="3804"/>
                  <a:pt x="1923" y="3804"/>
                </a:cubicBezTo>
                <a:cubicBezTo>
                  <a:pt x="2387" y="3804"/>
                  <a:pt x="2862" y="3634"/>
                  <a:pt x="3253" y="3253"/>
                </a:cubicBezTo>
                <a:cubicBezTo>
                  <a:pt x="4438" y="2037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5" name="Google Shape;555;p3"/>
          <p:cNvSpPr/>
          <p:nvPr/>
        </p:nvSpPr>
        <p:spPr>
          <a:xfrm>
            <a:off x="2415093" y="82489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885" y="0"/>
                </a:moveTo>
                <a:cubicBezTo>
                  <a:pt x="821" y="0"/>
                  <a:pt x="1" y="851"/>
                  <a:pt x="1" y="1915"/>
                </a:cubicBezTo>
                <a:cubicBezTo>
                  <a:pt x="1" y="3049"/>
                  <a:pt x="937" y="3805"/>
                  <a:pt x="1909" y="3805"/>
                </a:cubicBezTo>
                <a:cubicBezTo>
                  <a:pt x="2371" y="3805"/>
                  <a:pt x="2841" y="3634"/>
                  <a:pt x="3223" y="3252"/>
                </a:cubicBezTo>
                <a:cubicBezTo>
                  <a:pt x="4439" y="2067"/>
                  <a:pt x="3587" y="0"/>
                  <a:pt x="1885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6" name="Google Shape;556;p3"/>
          <p:cNvSpPr/>
          <p:nvPr/>
        </p:nvSpPr>
        <p:spPr>
          <a:xfrm>
            <a:off x="2415093" y="-220171"/>
            <a:ext cx="121096" cy="103528"/>
          </a:xfrm>
          <a:custGeom>
            <a:avLst/>
            <a:gdLst/>
            <a:ahLst/>
            <a:cxnLst/>
            <a:rect l="l" t="t" r="r" b="b"/>
            <a:pathLst>
              <a:path w="4439" h="3795" extrusionOk="0">
                <a:moveTo>
                  <a:pt x="1916" y="1"/>
                </a:moveTo>
                <a:cubicBezTo>
                  <a:pt x="852" y="1"/>
                  <a:pt x="1" y="852"/>
                  <a:pt x="1" y="1885"/>
                </a:cubicBezTo>
                <a:cubicBezTo>
                  <a:pt x="1" y="3034"/>
                  <a:pt x="928" y="3795"/>
                  <a:pt x="1905" y="3795"/>
                </a:cubicBezTo>
                <a:cubicBezTo>
                  <a:pt x="2375" y="3795"/>
                  <a:pt x="2858" y="3618"/>
                  <a:pt x="3253" y="3223"/>
                </a:cubicBezTo>
                <a:cubicBezTo>
                  <a:pt x="4439" y="2037"/>
                  <a:pt x="3587" y="1"/>
                  <a:pt x="1916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7" name="Google Shape;557;p3"/>
          <p:cNvSpPr/>
          <p:nvPr/>
        </p:nvSpPr>
        <p:spPr>
          <a:xfrm>
            <a:off x="2415939" y="-523650"/>
            <a:ext cx="121069" cy="103828"/>
          </a:xfrm>
          <a:custGeom>
            <a:avLst/>
            <a:gdLst/>
            <a:ahLst/>
            <a:cxnLst/>
            <a:rect l="l" t="t" r="r" b="b"/>
            <a:pathLst>
              <a:path w="4438" h="3806" extrusionOk="0">
                <a:moveTo>
                  <a:pt x="1885" y="1"/>
                </a:moveTo>
                <a:cubicBezTo>
                  <a:pt x="851" y="1"/>
                  <a:pt x="0" y="852"/>
                  <a:pt x="0" y="1916"/>
                </a:cubicBezTo>
                <a:cubicBezTo>
                  <a:pt x="0" y="3049"/>
                  <a:pt x="936" y="3806"/>
                  <a:pt x="1909" y="3806"/>
                </a:cubicBezTo>
                <a:cubicBezTo>
                  <a:pt x="2370" y="3806"/>
                  <a:pt x="2840" y="3635"/>
                  <a:pt x="3222" y="3253"/>
                </a:cubicBezTo>
                <a:cubicBezTo>
                  <a:pt x="4438" y="2037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8" name="Google Shape;558;p3"/>
          <p:cNvSpPr/>
          <p:nvPr/>
        </p:nvSpPr>
        <p:spPr>
          <a:xfrm>
            <a:off x="2673807" y="386786"/>
            <a:ext cx="121096" cy="103528"/>
          </a:xfrm>
          <a:custGeom>
            <a:avLst/>
            <a:gdLst/>
            <a:ahLst/>
            <a:cxnLst/>
            <a:rect l="l" t="t" r="r" b="b"/>
            <a:pathLst>
              <a:path w="4439" h="3795" extrusionOk="0">
                <a:moveTo>
                  <a:pt x="1915" y="0"/>
                </a:moveTo>
                <a:cubicBezTo>
                  <a:pt x="851" y="0"/>
                  <a:pt x="0" y="821"/>
                  <a:pt x="0" y="1885"/>
                </a:cubicBezTo>
                <a:cubicBezTo>
                  <a:pt x="0" y="3033"/>
                  <a:pt x="941" y="3794"/>
                  <a:pt x="1918" y="3794"/>
                </a:cubicBezTo>
                <a:cubicBezTo>
                  <a:pt x="2388" y="3794"/>
                  <a:pt x="2867" y="3618"/>
                  <a:pt x="3253" y="3222"/>
                </a:cubicBezTo>
                <a:cubicBezTo>
                  <a:pt x="4438" y="2037"/>
                  <a:pt x="3587" y="0"/>
                  <a:pt x="1915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9" name="Google Shape;559;p3"/>
          <p:cNvSpPr/>
          <p:nvPr/>
        </p:nvSpPr>
        <p:spPr>
          <a:xfrm>
            <a:off x="2674626" y="83307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885" y="1"/>
                </a:moveTo>
                <a:cubicBezTo>
                  <a:pt x="852" y="1"/>
                  <a:pt x="1" y="852"/>
                  <a:pt x="1" y="1885"/>
                </a:cubicBezTo>
                <a:cubicBezTo>
                  <a:pt x="1" y="3041"/>
                  <a:pt x="939" y="3804"/>
                  <a:pt x="1923" y="3804"/>
                </a:cubicBezTo>
                <a:cubicBezTo>
                  <a:pt x="2388" y="3804"/>
                  <a:pt x="2863" y="3633"/>
                  <a:pt x="3253" y="3253"/>
                </a:cubicBezTo>
                <a:cubicBezTo>
                  <a:pt x="4438" y="2037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0" name="Google Shape;560;p3"/>
          <p:cNvSpPr/>
          <p:nvPr/>
        </p:nvSpPr>
        <p:spPr>
          <a:xfrm>
            <a:off x="2675471" y="-220171"/>
            <a:ext cx="121069" cy="103828"/>
          </a:xfrm>
          <a:custGeom>
            <a:avLst/>
            <a:gdLst/>
            <a:ahLst/>
            <a:cxnLst/>
            <a:rect l="l" t="t" r="r" b="b"/>
            <a:pathLst>
              <a:path w="4438" h="3806" extrusionOk="0">
                <a:moveTo>
                  <a:pt x="1885" y="1"/>
                </a:moveTo>
                <a:cubicBezTo>
                  <a:pt x="821" y="1"/>
                  <a:pt x="0" y="852"/>
                  <a:pt x="0" y="1916"/>
                </a:cubicBezTo>
                <a:cubicBezTo>
                  <a:pt x="0" y="3049"/>
                  <a:pt x="936" y="3805"/>
                  <a:pt x="1909" y="3805"/>
                </a:cubicBezTo>
                <a:cubicBezTo>
                  <a:pt x="2370" y="3805"/>
                  <a:pt x="2840" y="3635"/>
                  <a:pt x="3222" y="3253"/>
                </a:cubicBezTo>
                <a:cubicBezTo>
                  <a:pt x="4438" y="2068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1" name="Google Shape;561;p3"/>
          <p:cNvSpPr/>
          <p:nvPr/>
        </p:nvSpPr>
        <p:spPr>
          <a:xfrm>
            <a:off x="2675471" y="-522804"/>
            <a:ext cx="121069" cy="103528"/>
          </a:xfrm>
          <a:custGeom>
            <a:avLst/>
            <a:gdLst/>
            <a:ahLst/>
            <a:cxnLst/>
            <a:rect l="l" t="t" r="r" b="b"/>
            <a:pathLst>
              <a:path w="4438" h="3795" extrusionOk="0">
                <a:moveTo>
                  <a:pt x="1915" y="0"/>
                </a:moveTo>
                <a:cubicBezTo>
                  <a:pt x="851" y="0"/>
                  <a:pt x="0" y="851"/>
                  <a:pt x="0" y="1885"/>
                </a:cubicBezTo>
                <a:cubicBezTo>
                  <a:pt x="0" y="3033"/>
                  <a:pt x="927" y="3795"/>
                  <a:pt x="1904" y="3795"/>
                </a:cubicBezTo>
                <a:cubicBezTo>
                  <a:pt x="2375" y="3795"/>
                  <a:pt x="2857" y="3618"/>
                  <a:pt x="3252" y="3222"/>
                </a:cubicBezTo>
                <a:cubicBezTo>
                  <a:pt x="4438" y="2037"/>
                  <a:pt x="3587" y="0"/>
                  <a:pt x="1915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2" name="Google Shape;562;p3"/>
          <p:cNvSpPr/>
          <p:nvPr/>
        </p:nvSpPr>
        <p:spPr>
          <a:xfrm>
            <a:off x="2934158" y="386786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885" y="0"/>
                </a:moveTo>
                <a:cubicBezTo>
                  <a:pt x="852" y="0"/>
                  <a:pt x="1" y="851"/>
                  <a:pt x="1" y="1915"/>
                </a:cubicBezTo>
                <a:cubicBezTo>
                  <a:pt x="1" y="3049"/>
                  <a:pt x="937" y="3805"/>
                  <a:pt x="1909" y="3805"/>
                </a:cubicBezTo>
                <a:cubicBezTo>
                  <a:pt x="2371" y="3805"/>
                  <a:pt x="2841" y="3634"/>
                  <a:pt x="3222" y="3253"/>
                </a:cubicBezTo>
                <a:cubicBezTo>
                  <a:pt x="4438" y="2037"/>
                  <a:pt x="3587" y="0"/>
                  <a:pt x="1885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3" name="Google Shape;563;p3"/>
          <p:cNvSpPr/>
          <p:nvPr/>
        </p:nvSpPr>
        <p:spPr>
          <a:xfrm>
            <a:off x="2934158" y="83307"/>
            <a:ext cx="121096" cy="103991"/>
          </a:xfrm>
          <a:custGeom>
            <a:avLst/>
            <a:gdLst/>
            <a:ahLst/>
            <a:cxnLst/>
            <a:rect l="l" t="t" r="r" b="b"/>
            <a:pathLst>
              <a:path w="4439" h="3812" extrusionOk="0">
                <a:moveTo>
                  <a:pt x="1915" y="1"/>
                </a:moveTo>
                <a:cubicBezTo>
                  <a:pt x="852" y="1"/>
                  <a:pt x="1" y="852"/>
                  <a:pt x="1" y="1915"/>
                </a:cubicBezTo>
                <a:cubicBezTo>
                  <a:pt x="1" y="3064"/>
                  <a:pt x="942" y="3812"/>
                  <a:pt x="1919" y="3812"/>
                </a:cubicBezTo>
                <a:cubicBezTo>
                  <a:pt x="2389" y="3812"/>
                  <a:pt x="2867" y="3638"/>
                  <a:pt x="3253" y="3253"/>
                </a:cubicBezTo>
                <a:cubicBezTo>
                  <a:pt x="4438" y="2067"/>
                  <a:pt x="3587" y="1"/>
                  <a:pt x="191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4" name="Google Shape;564;p3"/>
          <p:cNvSpPr/>
          <p:nvPr/>
        </p:nvSpPr>
        <p:spPr>
          <a:xfrm>
            <a:off x="2934976" y="-219326"/>
            <a:ext cx="121096" cy="103528"/>
          </a:xfrm>
          <a:custGeom>
            <a:avLst/>
            <a:gdLst/>
            <a:ahLst/>
            <a:cxnLst/>
            <a:rect l="l" t="t" r="r" b="b"/>
            <a:pathLst>
              <a:path w="4439" h="3795" extrusionOk="0">
                <a:moveTo>
                  <a:pt x="1885" y="0"/>
                </a:moveTo>
                <a:cubicBezTo>
                  <a:pt x="852" y="0"/>
                  <a:pt x="1" y="851"/>
                  <a:pt x="1" y="1885"/>
                </a:cubicBezTo>
                <a:cubicBezTo>
                  <a:pt x="1" y="3033"/>
                  <a:pt x="928" y="3794"/>
                  <a:pt x="1905" y="3794"/>
                </a:cubicBezTo>
                <a:cubicBezTo>
                  <a:pt x="2376" y="3794"/>
                  <a:pt x="2858" y="3618"/>
                  <a:pt x="3253" y="3222"/>
                </a:cubicBezTo>
                <a:cubicBezTo>
                  <a:pt x="4439" y="2037"/>
                  <a:pt x="3588" y="0"/>
                  <a:pt x="1885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5" name="Google Shape;565;p3"/>
          <p:cNvSpPr/>
          <p:nvPr/>
        </p:nvSpPr>
        <p:spPr>
          <a:xfrm>
            <a:off x="2935822" y="-522804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885" y="0"/>
                </a:moveTo>
                <a:cubicBezTo>
                  <a:pt x="821" y="0"/>
                  <a:pt x="0" y="851"/>
                  <a:pt x="0" y="1915"/>
                </a:cubicBezTo>
                <a:cubicBezTo>
                  <a:pt x="0" y="3049"/>
                  <a:pt x="936" y="3805"/>
                  <a:pt x="1909" y="3805"/>
                </a:cubicBezTo>
                <a:cubicBezTo>
                  <a:pt x="2371" y="3805"/>
                  <a:pt x="2841" y="3634"/>
                  <a:pt x="3222" y="3253"/>
                </a:cubicBezTo>
                <a:cubicBezTo>
                  <a:pt x="4438" y="2037"/>
                  <a:pt x="3587" y="0"/>
                  <a:pt x="1885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6" name="Google Shape;566;p3"/>
          <p:cNvSpPr/>
          <p:nvPr/>
        </p:nvSpPr>
        <p:spPr>
          <a:xfrm>
            <a:off x="3193690" y="387604"/>
            <a:ext cx="121096" cy="103528"/>
          </a:xfrm>
          <a:custGeom>
            <a:avLst/>
            <a:gdLst/>
            <a:ahLst/>
            <a:cxnLst/>
            <a:rect l="l" t="t" r="r" b="b"/>
            <a:pathLst>
              <a:path w="4439" h="3795" extrusionOk="0">
                <a:moveTo>
                  <a:pt x="1915" y="1"/>
                </a:moveTo>
                <a:cubicBezTo>
                  <a:pt x="851" y="1"/>
                  <a:pt x="0" y="821"/>
                  <a:pt x="0" y="1885"/>
                </a:cubicBezTo>
                <a:cubicBezTo>
                  <a:pt x="0" y="3034"/>
                  <a:pt x="928" y="3795"/>
                  <a:pt x="1904" y="3795"/>
                </a:cubicBezTo>
                <a:cubicBezTo>
                  <a:pt x="2375" y="3795"/>
                  <a:pt x="2857" y="3618"/>
                  <a:pt x="3253" y="3223"/>
                </a:cubicBezTo>
                <a:cubicBezTo>
                  <a:pt x="4438" y="2037"/>
                  <a:pt x="3587" y="1"/>
                  <a:pt x="191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7" name="Google Shape;567;p3"/>
          <p:cNvSpPr/>
          <p:nvPr/>
        </p:nvSpPr>
        <p:spPr>
          <a:xfrm>
            <a:off x="3194508" y="84125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885" y="1"/>
                </a:moveTo>
                <a:cubicBezTo>
                  <a:pt x="852" y="1"/>
                  <a:pt x="1" y="852"/>
                  <a:pt x="1" y="1885"/>
                </a:cubicBezTo>
                <a:cubicBezTo>
                  <a:pt x="1" y="3041"/>
                  <a:pt x="940" y="3805"/>
                  <a:pt x="1913" y="3805"/>
                </a:cubicBezTo>
                <a:cubicBezTo>
                  <a:pt x="2374" y="3805"/>
                  <a:pt x="2842" y="3634"/>
                  <a:pt x="3223" y="3253"/>
                </a:cubicBezTo>
                <a:cubicBezTo>
                  <a:pt x="4439" y="2037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8" name="Google Shape;568;p3"/>
          <p:cNvSpPr/>
          <p:nvPr/>
        </p:nvSpPr>
        <p:spPr>
          <a:xfrm>
            <a:off x="3194508" y="-219326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916" y="0"/>
                </a:moveTo>
                <a:cubicBezTo>
                  <a:pt x="852" y="0"/>
                  <a:pt x="1" y="851"/>
                  <a:pt x="1" y="1915"/>
                </a:cubicBezTo>
                <a:cubicBezTo>
                  <a:pt x="1" y="3049"/>
                  <a:pt x="951" y="3805"/>
                  <a:pt x="1932" y="3805"/>
                </a:cubicBezTo>
                <a:cubicBezTo>
                  <a:pt x="2398" y="3805"/>
                  <a:pt x="2871" y="3634"/>
                  <a:pt x="3253" y="3252"/>
                </a:cubicBezTo>
                <a:cubicBezTo>
                  <a:pt x="4439" y="2067"/>
                  <a:pt x="3587" y="0"/>
                  <a:pt x="1916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9" name="Google Shape;569;p3"/>
          <p:cNvSpPr/>
          <p:nvPr/>
        </p:nvSpPr>
        <p:spPr>
          <a:xfrm>
            <a:off x="3195354" y="-521986"/>
            <a:ext cx="121069" cy="103528"/>
          </a:xfrm>
          <a:custGeom>
            <a:avLst/>
            <a:gdLst/>
            <a:ahLst/>
            <a:cxnLst/>
            <a:rect l="l" t="t" r="r" b="b"/>
            <a:pathLst>
              <a:path w="4438" h="3795" extrusionOk="0">
                <a:moveTo>
                  <a:pt x="1915" y="1"/>
                </a:moveTo>
                <a:cubicBezTo>
                  <a:pt x="851" y="1"/>
                  <a:pt x="0" y="852"/>
                  <a:pt x="0" y="1885"/>
                </a:cubicBezTo>
                <a:cubicBezTo>
                  <a:pt x="0" y="3034"/>
                  <a:pt x="927" y="3795"/>
                  <a:pt x="1904" y="3795"/>
                </a:cubicBezTo>
                <a:cubicBezTo>
                  <a:pt x="2375" y="3795"/>
                  <a:pt x="2857" y="3618"/>
                  <a:pt x="3252" y="3223"/>
                </a:cubicBezTo>
                <a:cubicBezTo>
                  <a:pt x="4438" y="2037"/>
                  <a:pt x="3587" y="1"/>
                  <a:pt x="191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0" name="Google Shape;570;p3"/>
          <p:cNvSpPr/>
          <p:nvPr/>
        </p:nvSpPr>
        <p:spPr>
          <a:xfrm>
            <a:off x="3453222" y="387604"/>
            <a:ext cx="121069" cy="103828"/>
          </a:xfrm>
          <a:custGeom>
            <a:avLst/>
            <a:gdLst/>
            <a:ahLst/>
            <a:cxnLst/>
            <a:rect l="l" t="t" r="r" b="b"/>
            <a:pathLst>
              <a:path w="4438" h="3806" extrusionOk="0">
                <a:moveTo>
                  <a:pt x="1915" y="1"/>
                </a:moveTo>
                <a:cubicBezTo>
                  <a:pt x="851" y="1"/>
                  <a:pt x="0" y="852"/>
                  <a:pt x="0" y="1916"/>
                </a:cubicBezTo>
                <a:cubicBezTo>
                  <a:pt x="0" y="3049"/>
                  <a:pt x="950" y="3805"/>
                  <a:pt x="1932" y="3805"/>
                </a:cubicBezTo>
                <a:cubicBezTo>
                  <a:pt x="2398" y="3805"/>
                  <a:pt x="2871" y="3635"/>
                  <a:pt x="3253" y="3253"/>
                </a:cubicBezTo>
                <a:cubicBezTo>
                  <a:pt x="4438" y="2037"/>
                  <a:pt x="3617" y="1"/>
                  <a:pt x="191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1" name="Google Shape;571;p3"/>
          <p:cNvSpPr/>
          <p:nvPr/>
        </p:nvSpPr>
        <p:spPr>
          <a:xfrm>
            <a:off x="3454886" y="84125"/>
            <a:ext cx="121069" cy="103991"/>
          </a:xfrm>
          <a:custGeom>
            <a:avLst/>
            <a:gdLst/>
            <a:ahLst/>
            <a:cxnLst/>
            <a:rect l="l" t="t" r="r" b="b"/>
            <a:pathLst>
              <a:path w="4438" h="3812" extrusionOk="0">
                <a:moveTo>
                  <a:pt x="1885" y="1"/>
                </a:moveTo>
                <a:cubicBezTo>
                  <a:pt x="821" y="1"/>
                  <a:pt x="0" y="852"/>
                  <a:pt x="0" y="1916"/>
                </a:cubicBezTo>
                <a:cubicBezTo>
                  <a:pt x="0" y="3065"/>
                  <a:pt x="928" y="3812"/>
                  <a:pt x="1895" y="3812"/>
                </a:cubicBezTo>
                <a:cubicBezTo>
                  <a:pt x="2361" y="3812"/>
                  <a:pt x="2837" y="3639"/>
                  <a:pt x="3222" y="3253"/>
                </a:cubicBezTo>
                <a:cubicBezTo>
                  <a:pt x="4438" y="2068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2" name="Google Shape;572;p3"/>
          <p:cNvSpPr/>
          <p:nvPr/>
        </p:nvSpPr>
        <p:spPr>
          <a:xfrm>
            <a:off x="3454886" y="-218507"/>
            <a:ext cx="121069" cy="103828"/>
          </a:xfrm>
          <a:custGeom>
            <a:avLst/>
            <a:gdLst/>
            <a:ahLst/>
            <a:cxnLst/>
            <a:rect l="l" t="t" r="r" b="b"/>
            <a:pathLst>
              <a:path w="4438" h="3806" extrusionOk="0">
                <a:moveTo>
                  <a:pt x="1885" y="1"/>
                </a:moveTo>
                <a:cubicBezTo>
                  <a:pt x="821" y="1"/>
                  <a:pt x="0" y="852"/>
                  <a:pt x="0" y="1915"/>
                </a:cubicBezTo>
                <a:cubicBezTo>
                  <a:pt x="0" y="3049"/>
                  <a:pt x="936" y="3805"/>
                  <a:pt x="1909" y="3805"/>
                </a:cubicBezTo>
                <a:cubicBezTo>
                  <a:pt x="2370" y="3805"/>
                  <a:pt x="2840" y="3635"/>
                  <a:pt x="3222" y="3253"/>
                </a:cubicBezTo>
                <a:cubicBezTo>
                  <a:pt x="4438" y="2037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3" name="Google Shape;573;p3"/>
          <p:cNvSpPr/>
          <p:nvPr/>
        </p:nvSpPr>
        <p:spPr>
          <a:xfrm>
            <a:off x="3454886" y="-521986"/>
            <a:ext cx="121069" cy="103828"/>
          </a:xfrm>
          <a:custGeom>
            <a:avLst/>
            <a:gdLst/>
            <a:ahLst/>
            <a:cxnLst/>
            <a:rect l="l" t="t" r="r" b="b"/>
            <a:pathLst>
              <a:path w="4438" h="3806" extrusionOk="0">
                <a:moveTo>
                  <a:pt x="1915" y="1"/>
                </a:moveTo>
                <a:cubicBezTo>
                  <a:pt x="851" y="1"/>
                  <a:pt x="0" y="852"/>
                  <a:pt x="0" y="1916"/>
                </a:cubicBezTo>
                <a:cubicBezTo>
                  <a:pt x="0" y="3049"/>
                  <a:pt x="950" y="3805"/>
                  <a:pt x="1932" y="3805"/>
                </a:cubicBezTo>
                <a:cubicBezTo>
                  <a:pt x="2398" y="3805"/>
                  <a:pt x="2871" y="3635"/>
                  <a:pt x="3252" y="3253"/>
                </a:cubicBezTo>
                <a:cubicBezTo>
                  <a:pt x="4438" y="2068"/>
                  <a:pt x="3587" y="1"/>
                  <a:pt x="191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74" name="Google Shape;574;p3"/>
          <p:cNvGrpSpPr/>
          <p:nvPr/>
        </p:nvGrpSpPr>
        <p:grpSpPr>
          <a:xfrm>
            <a:off x="343200" y="2738461"/>
            <a:ext cx="620801" cy="631927"/>
            <a:chOff x="5749195" y="4279048"/>
            <a:chExt cx="741432" cy="754720"/>
          </a:xfrm>
        </p:grpSpPr>
        <p:grpSp>
          <p:nvGrpSpPr>
            <p:cNvPr id="575" name="Google Shape;575;p3"/>
            <p:cNvGrpSpPr/>
            <p:nvPr/>
          </p:nvGrpSpPr>
          <p:grpSpPr>
            <a:xfrm>
              <a:off x="5749195" y="4352061"/>
              <a:ext cx="681707" cy="681707"/>
              <a:chOff x="5681300" y="2527788"/>
              <a:chExt cx="805800" cy="805800"/>
            </a:xfrm>
          </p:grpSpPr>
          <p:sp>
            <p:nvSpPr>
              <p:cNvPr id="576" name="Google Shape;576;p3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78" name="Google Shape;578;p3"/>
            <p:cNvGrpSpPr/>
            <p:nvPr/>
          </p:nvGrpSpPr>
          <p:grpSpPr>
            <a:xfrm>
              <a:off x="5808920" y="4279048"/>
              <a:ext cx="681707" cy="681707"/>
              <a:chOff x="5681300" y="2527788"/>
              <a:chExt cx="805800" cy="805800"/>
            </a:xfrm>
          </p:grpSpPr>
          <p:sp>
            <p:nvSpPr>
              <p:cNvPr id="579" name="Google Shape;579;p3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581" name="Google Shape;581;p3"/>
          <p:cNvGrpSpPr/>
          <p:nvPr/>
        </p:nvGrpSpPr>
        <p:grpSpPr>
          <a:xfrm>
            <a:off x="1723913" y="4570163"/>
            <a:ext cx="1169679" cy="337564"/>
            <a:chOff x="4541338" y="271625"/>
            <a:chExt cx="1169679" cy="337564"/>
          </a:xfrm>
        </p:grpSpPr>
        <p:sp>
          <p:nvSpPr>
            <p:cNvPr id="582" name="Google Shape;582;p3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rgbClr val="F26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84" name="Google Shape;584;p3"/>
          <p:cNvSpPr txBox="1">
            <a:spLocks noGrp="1"/>
          </p:cNvSpPr>
          <p:nvPr>
            <p:ph type="title"/>
          </p:nvPr>
        </p:nvSpPr>
        <p:spPr>
          <a:xfrm>
            <a:off x="2189250" y="2784050"/>
            <a:ext cx="47655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5" name="Google Shape;585;p3"/>
          <p:cNvSpPr txBox="1">
            <a:spLocks noGrp="1"/>
          </p:cNvSpPr>
          <p:nvPr>
            <p:ph type="subTitle" idx="1"/>
          </p:nvPr>
        </p:nvSpPr>
        <p:spPr>
          <a:xfrm>
            <a:off x="2189250" y="3674750"/>
            <a:ext cx="4765500" cy="3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2992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4"/>
          <p:cNvGrpSpPr/>
          <p:nvPr/>
        </p:nvGrpSpPr>
        <p:grpSpPr>
          <a:xfrm flipH="1">
            <a:off x="0" y="2930769"/>
            <a:ext cx="2417369" cy="2212731"/>
            <a:chOff x="7311391" y="3555539"/>
            <a:chExt cx="1977785" cy="1662687"/>
          </a:xfrm>
        </p:grpSpPr>
        <p:sp>
          <p:nvSpPr>
            <p:cNvPr id="588" name="Google Shape;588;p4"/>
            <p:cNvSpPr/>
            <p:nvPr/>
          </p:nvSpPr>
          <p:spPr>
            <a:xfrm rot="-5400000">
              <a:off x="7468940" y="3397990"/>
              <a:ext cx="1662687" cy="1977785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 rot="-5400000">
              <a:off x="7506929" y="3435979"/>
              <a:ext cx="1586708" cy="1977785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90" name="Google Shape;590;p4"/>
          <p:cNvGrpSpPr/>
          <p:nvPr/>
        </p:nvGrpSpPr>
        <p:grpSpPr>
          <a:xfrm>
            <a:off x="8269075" y="4133839"/>
            <a:ext cx="509117" cy="481380"/>
            <a:chOff x="214860" y="3555833"/>
            <a:chExt cx="509117" cy="481380"/>
          </a:xfrm>
        </p:grpSpPr>
        <p:grpSp>
          <p:nvGrpSpPr>
            <p:cNvPr id="591" name="Google Shape;591;p4"/>
            <p:cNvGrpSpPr/>
            <p:nvPr/>
          </p:nvGrpSpPr>
          <p:grpSpPr>
            <a:xfrm>
              <a:off x="214860" y="3602283"/>
              <a:ext cx="442742" cy="434930"/>
              <a:chOff x="11848750" y="2208025"/>
              <a:chExt cx="362725" cy="356325"/>
            </a:xfrm>
          </p:grpSpPr>
          <p:sp>
            <p:nvSpPr>
              <p:cNvPr id="592" name="Google Shape;592;p4"/>
              <p:cNvSpPr/>
              <p:nvPr/>
            </p:nvSpPr>
            <p:spPr>
              <a:xfrm>
                <a:off x="11848750" y="2208025"/>
                <a:ext cx="362725" cy="356325"/>
              </a:xfrm>
              <a:custGeom>
                <a:avLst/>
                <a:gdLst/>
                <a:ahLst/>
                <a:cxnLst/>
                <a:rect l="l" t="t" r="r" b="b"/>
                <a:pathLst>
                  <a:path w="14509" h="14253" extrusionOk="0">
                    <a:moveTo>
                      <a:pt x="4231" y="1"/>
                    </a:moveTo>
                    <a:cubicBezTo>
                      <a:pt x="3812" y="1"/>
                      <a:pt x="3420" y="274"/>
                      <a:pt x="3275" y="691"/>
                    </a:cubicBezTo>
                    <a:lnTo>
                      <a:pt x="182" y="9833"/>
                    </a:lnTo>
                    <a:cubicBezTo>
                      <a:pt x="0" y="10379"/>
                      <a:pt x="296" y="10947"/>
                      <a:pt x="819" y="11129"/>
                    </a:cubicBezTo>
                    <a:lnTo>
                      <a:pt x="9961" y="14199"/>
                    </a:lnTo>
                    <a:cubicBezTo>
                      <a:pt x="10070" y="14236"/>
                      <a:pt x="10181" y="14253"/>
                      <a:pt x="10289" y="14253"/>
                    </a:cubicBezTo>
                    <a:cubicBezTo>
                      <a:pt x="10719" y="14253"/>
                      <a:pt x="11111" y="13980"/>
                      <a:pt x="11257" y="13562"/>
                    </a:cubicBezTo>
                    <a:lnTo>
                      <a:pt x="14327" y="4421"/>
                    </a:lnTo>
                    <a:cubicBezTo>
                      <a:pt x="14509" y="3875"/>
                      <a:pt x="14236" y="3307"/>
                      <a:pt x="13690" y="3125"/>
                    </a:cubicBezTo>
                    <a:lnTo>
                      <a:pt x="4548" y="55"/>
                    </a:lnTo>
                    <a:cubicBezTo>
                      <a:pt x="4443" y="18"/>
                      <a:pt x="4336" y="1"/>
                      <a:pt x="42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3" name="Google Shape;593;p4"/>
              <p:cNvSpPr/>
              <p:nvPr/>
            </p:nvSpPr>
            <p:spPr>
              <a:xfrm>
                <a:off x="12071025" y="2332175"/>
                <a:ext cx="6940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684" extrusionOk="0">
                    <a:moveTo>
                      <a:pt x="1729" y="182"/>
                    </a:moveTo>
                    <a:cubicBezTo>
                      <a:pt x="2684" y="501"/>
                      <a:pt x="2775" y="1797"/>
                      <a:pt x="1865" y="2252"/>
                    </a:cubicBezTo>
                    <a:cubicBezTo>
                      <a:pt x="979" y="2684"/>
                      <a:pt x="1" y="1842"/>
                      <a:pt x="319" y="887"/>
                    </a:cubicBezTo>
                    <a:cubicBezTo>
                      <a:pt x="524" y="296"/>
                      <a:pt x="1161" y="1"/>
                      <a:pt x="1729" y="1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12032950" y="2443025"/>
                <a:ext cx="6937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707" extrusionOk="0">
                    <a:moveTo>
                      <a:pt x="1751" y="206"/>
                    </a:moveTo>
                    <a:cubicBezTo>
                      <a:pt x="2684" y="524"/>
                      <a:pt x="2774" y="1820"/>
                      <a:pt x="1888" y="2275"/>
                    </a:cubicBezTo>
                    <a:cubicBezTo>
                      <a:pt x="978" y="2707"/>
                      <a:pt x="0" y="1843"/>
                      <a:pt x="319" y="910"/>
                    </a:cubicBezTo>
                    <a:cubicBezTo>
                      <a:pt x="523" y="319"/>
                      <a:pt x="1160" y="1"/>
                      <a:pt x="1751" y="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11958475" y="2290675"/>
                <a:ext cx="676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75" extrusionOk="0">
                    <a:moveTo>
                      <a:pt x="2502" y="1752"/>
                    </a:moveTo>
                    <a:cubicBezTo>
                      <a:pt x="2183" y="2707"/>
                      <a:pt x="887" y="2775"/>
                      <a:pt x="432" y="1888"/>
                    </a:cubicBezTo>
                    <a:cubicBezTo>
                      <a:pt x="0" y="1001"/>
                      <a:pt x="864" y="1"/>
                      <a:pt x="1797" y="342"/>
                    </a:cubicBezTo>
                    <a:cubicBezTo>
                      <a:pt x="2388" y="524"/>
                      <a:pt x="2706" y="1160"/>
                      <a:pt x="2502" y="17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11920375" y="2402100"/>
                <a:ext cx="676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75" extrusionOk="0">
                    <a:moveTo>
                      <a:pt x="2502" y="1752"/>
                    </a:moveTo>
                    <a:cubicBezTo>
                      <a:pt x="2184" y="2684"/>
                      <a:pt x="865" y="2775"/>
                      <a:pt x="433" y="1888"/>
                    </a:cubicBezTo>
                    <a:cubicBezTo>
                      <a:pt x="1" y="978"/>
                      <a:pt x="842" y="1"/>
                      <a:pt x="1797" y="319"/>
                    </a:cubicBezTo>
                    <a:cubicBezTo>
                      <a:pt x="2388" y="524"/>
                      <a:pt x="2707" y="1160"/>
                      <a:pt x="2502" y="17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97" name="Google Shape;597;p4"/>
            <p:cNvGrpSpPr/>
            <p:nvPr/>
          </p:nvGrpSpPr>
          <p:grpSpPr>
            <a:xfrm>
              <a:off x="281235" y="3555833"/>
              <a:ext cx="442742" cy="434930"/>
              <a:chOff x="11848750" y="2208025"/>
              <a:chExt cx="362725" cy="356325"/>
            </a:xfrm>
          </p:grpSpPr>
          <p:sp>
            <p:nvSpPr>
              <p:cNvPr id="598" name="Google Shape;598;p4"/>
              <p:cNvSpPr/>
              <p:nvPr/>
            </p:nvSpPr>
            <p:spPr>
              <a:xfrm>
                <a:off x="11848750" y="2208025"/>
                <a:ext cx="362725" cy="356325"/>
              </a:xfrm>
              <a:custGeom>
                <a:avLst/>
                <a:gdLst/>
                <a:ahLst/>
                <a:cxnLst/>
                <a:rect l="l" t="t" r="r" b="b"/>
                <a:pathLst>
                  <a:path w="14509" h="14253" extrusionOk="0">
                    <a:moveTo>
                      <a:pt x="4231" y="1"/>
                    </a:moveTo>
                    <a:cubicBezTo>
                      <a:pt x="3812" y="1"/>
                      <a:pt x="3420" y="274"/>
                      <a:pt x="3275" y="691"/>
                    </a:cubicBezTo>
                    <a:lnTo>
                      <a:pt x="182" y="9833"/>
                    </a:lnTo>
                    <a:cubicBezTo>
                      <a:pt x="0" y="10379"/>
                      <a:pt x="296" y="10947"/>
                      <a:pt x="819" y="11129"/>
                    </a:cubicBezTo>
                    <a:lnTo>
                      <a:pt x="9961" y="14199"/>
                    </a:lnTo>
                    <a:cubicBezTo>
                      <a:pt x="10070" y="14236"/>
                      <a:pt x="10181" y="14253"/>
                      <a:pt x="10289" y="14253"/>
                    </a:cubicBezTo>
                    <a:cubicBezTo>
                      <a:pt x="10719" y="14253"/>
                      <a:pt x="11111" y="13980"/>
                      <a:pt x="11257" y="13562"/>
                    </a:cubicBezTo>
                    <a:lnTo>
                      <a:pt x="14327" y="4421"/>
                    </a:lnTo>
                    <a:cubicBezTo>
                      <a:pt x="14509" y="3875"/>
                      <a:pt x="14236" y="3307"/>
                      <a:pt x="13690" y="3125"/>
                    </a:cubicBezTo>
                    <a:lnTo>
                      <a:pt x="4548" y="55"/>
                    </a:lnTo>
                    <a:cubicBezTo>
                      <a:pt x="4443" y="18"/>
                      <a:pt x="4336" y="1"/>
                      <a:pt x="42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12071025" y="2332175"/>
                <a:ext cx="6940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684" extrusionOk="0">
                    <a:moveTo>
                      <a:pt x="1729" y="182"/>
                    </a:moveTo>
                    <a:cubicBezTo>
                      <a:pt x="2684" y="501"/>
                      <a:pt x="2775" y="1797"/>
                      <a:pt x="1865" y="2252"/>
                    </a:cubicBezTo>
                    <a:cubicBezTo>
                      <a:pt x="979" y="2684"/>
                      <a:pt x="1" y="1842"/>
                      <a:pt x="319" y="887"/>
                    </a:cubicBezTo>
                    <a:cubicBezTo>
                      <a:pt x="524" y="296"/>
                      <a:pt x="1161" y="1"/>
                      <a:pt x="1729" y="182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12032950" y="2443025"/>
                <a:ext cx="6937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707" extrusionOk="0">
                    <a:moveTo>
                      <a:pt x="1751" y="206"/>
                    </a:moveTo>
                    <a:cubicBezTo>
                      <a:pt x="2684" y="524"/>
                      <a:pt x="2774" y="1820"/>
                      <a:pt x="1888" y="2275"/>
                    </a:cubicBezTo>
                    <a:cubicBezTo>
                      <a:pt x="978" y="2707"/>
                      <a:pt x="0" y="1843"/>
                      <a:pt x="319" y="910"/>
                    </a:cubicBezTo>
                    <a:cubicBezTo>
                      <a:pt x="523" y="319"/>
                      <a:pt x="1160" y="1"/>
                      <a:pt x="1751" y="206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11958475" y="2290675"/>
                <a:ext cx="676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75" extrusionOk="0">
                    <a:moveTo>
                      <a:pt x="2502" y="1752"/>
                    </a:moveTo>
                    <a:cubicBezTo>
                      <a:pt x="2183" y="2707"/>
                      <a:pt x="887" y="2775"/>
                      <a:pt x="432" y="1888"/>
                    </a:cubicBezTo>
                    <a:cubicBezTo>
                      <a:pt x="0" y="1001"/>
                      <a:pt x="864" y="1"/>
                      <a:pt x="1797" y="342"/>
                    </a:cubicBezTo>
                    <a:cubicBezTo>
                      <a:pt x="2388" y="524"/>
                      <a:pt x="2706" y="1160"/>
                      <a:pt x="2502" y="1752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11920375" y="2402100"/>
                <a:ext cx="676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75" extrusionOk="0">
                    <a:moveTo>
                      <a:pt x="2502" y="1752"/>
                    </a:moveTo>
                    <a:cubicBezTo>
                      <a:pt x="2184" y="2684"/>
                      <a:pt x="865" y="2775"/>
                      <a:pt x="433" y="1888"/>
                    </a:cubicBezTo>
                    <a:cubicBezTo>
                      <a:pt x="1" y="978"/>
                      <a:pt x="842" y="1"/>
                      <a:pt x="1797" y="319"/>
                    </a:cubicBezTo>
                    <a:cubicBezTo>
                      <a:pt x="2388" y="524"/>
                      <a:pt x="2707" y="1160"/>
                      <a:pt x="2502" y="1752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603" name="Google Shape;603;p4"/>
          <p:cNvGrpSpPr/>
          <p:nvPr/>
        </p:nvGrpSpPr>
        <p:grpSpPr>
          <a:xfrm>
            <a:off x="2113999" y="3658314"/>
            <a:ext cx="406285" cy="378820"/>
            <a:chOff x="492607" y="534409"/>
            <a:chExt cx="546302" cy="509372"/>
          </a:xfrm>
        </p:grpSpPr>
        <p:sp>
          <p:nvSpPr>
            <p:cNvPr id="604" name="Google Shape;604;p4"/>
            <p:cNvSpPr/>
            <p:nvPr/>
          </p:nvSpPr>
          <p:spPr>
            <a:xfrm>
              <a:off x="542462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06" name="Google Shape;606;p4"/>
          <p:cNvGrpSpPr/>
          <p:nvPr/>
        </p:nvGrpSpPr>
        <p:grpSpPr>
          <a:xfrm>
            <a:off x="7626844" y="-443026"/>
            <a:ext cx="1064625" cy="930275"/>
            <a:chOff x="3739700" y="4218425"/>
            <a:chExt cx="1064625" cy="930275"/>
          </a:xfrm>
        </p:grpSpPr>
        <p:sp>
          <p:nvSpPr>
            <p:cNvPr id="607" name="Google Shape;607;p4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27" name="Google Shape;627;p4"/>
          <p:cNvGrpSpPr/>
          <p:nvPr/>
        </p:nvGrpSpPr>
        <p:grpSpPr>
          <a:xfrm rot="-5923100">
            <a:off x="1107155" y="-866579"/>
            <a:ext cx="1258462" cy="1334248"/>
            <a:chOff x="6181969" y="2741424"/>
            <a:chExt cx="1710798" cy="1813824"/>
          </a:xfrm>
        </p:grpSpPr>
        <p:sp>
          <p:nvSpPr>
            <p:cNvPr id="628" name="Google Shape;628;p4"/>
            <p:cNvSpPr/>
            <p:nvPr/>
          </p:nvSpPr>
          <p:spPr>
            <a:xfrm flipH="1">
              <a:off x="6292638" y="2980497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3" name="Google Shape;633;p4"/>
          <p:cNvGrpSpPr/>
          <p:nvPr/>
        </p:nvGrpSpPr>
        <p:grpSpPr>
          <a:xfrm rot="-5923100">
            <a:off x="246224" y="-501722"/>
            <a:ext cx="1258462" cy="1334248"/>
            <a:chOff x="6181969" y="2741424"/>
            <a:chExt cx="1710798" cy="1813824"/>
          </a:xfrm>
        </p:grpSpPr>
        <p:sp>
          <p:nvSpPr>
            <p:cNvPr id="634" name="Google Shape;634;p4"/>
            <p:cNvSpPr/>
            <p:nvPr/>
          </p:nvSpPr>
          <p:spPr>
            <a:xfrm flipH="1">
              <a:off x="6292638" y="2980497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40" name="Google Shape;640;p4"/>
          <p:cNvSpPr txBox="1">
            <a:spLocks noGrp="1"/>
          </p:cNvSpPr>
          <p:nvPr>
            <p:ph type="title"/>
          </p:nvPr>
        </p:nvSpPr>
        <p:spPr>
          <a:xfrm>
            <a:off x="726025" y="523638"/>
            <a:ext cx="7691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091266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5"/>
          <p:cNvGrpSpPr/>
          <p:nvPr/>
        </p:nvGrpSpPr>
        <p:grpSpPr>
          <a:xfrm rot="-5400000">
            <a:off x="7089750" y="3081225"/>
            <a:ext cx="1940875" cy="2308700"/>
            <a:chOff x="10948250" y="2345825"/>
            <a:chExt cx="1940875" cy="2308700"/>
          </a:xfrm>
        </p:grpSpPr>
        <p:sp>
          <p:nvSpPr>
            <p:cNvPr id="643" name="Google Shape;643;p5"/>
            <p:cNvSpPr/>
            <p:nvPr/>
          </p:nvSpPr>
          <p:spPr>
            <a:xfrm>
              <a:off x="10948250" y="2345825"/>
              <a:ext cx="1940875" cy="2308700"/>
            </a:xfrm>
            <a:custGeom>
              <a:avLst/>
              <a:gdLst/>
              <a:ahLst/>
              <a:cxnLst/>
              <a:rect l="l" t="t" r="r" b="b"/>
              <a:pathLst>
                <a:path w="77635" h="92348" extrusionOk="0">
                  <a:moveTo>
                    <a:pt x="0" y="0"/>
                  </a:moveTo>
                  <a:lnTo>
                    <a:pt x="0" y="92347"/>
                  </a:lnTo>
                  <a:lnTo>
                    <a:pt x="77635" y="92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11681600" y="3668150"/>
              <a:ext cx="80200" cy="68425"/>
            </a:xfrm>
            <a:custGeom>
              <a:avLst/>
              <a:gdLst/>
              <a:ahLst/>
              <a:cxnLst/>
              <a:rect l="l" t="t" r="r" b="b"/>
              <a:pathLst>
                <a:path w="3208" h="2737" extrusionOk="0">
                  <a:moveTo>
                    <a:pt x="1843" y="0"/>
                  </a:moveTo>
                  <a:cubicBezTo>
                    <a:pt x="615" y="0"/>
                    <a:pt x="1" y="1478"/>
                    <a:pt x="865" y="2343"/>
                  </a:cubicBezTo>
                  <a:cubicBezTo>
                    <a:pt x="1144" y="2614"/>
                    <a:pt x="1486" y="2736"/>
                    <a:pt x="1823" y="2736"/>
                  </a:cubicBezTo>
                  <a:cubicBezTo>
                    <a:pt x="2529" y="2736"/>
                    <a:pt x="3207" y="2197"/>
                    <a:pt x="3207" y="1365"/>
                  </a:cubicBezTo>
                  <a:cubicBezTo>
                    <a:pt x="3207" y="614"/>
                    <a:pt x="2593" y="0"/>
                    <a:pt x="18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11693550" y="3511250"/>
              <a:ext cx="68250" cy="68100"/>
            </a:xfrm>
            <a:custGeom>
              <a:avLst/>
              <a:gdLst/>
              <a:ahLst/>
              <a:cxnLst/>
              <a:rect l="l" t="t" r="r" b="b"/>
              <a:pathLst>
                <a:path w="2730" h="2724" extrusionOk="0">
                  <a:moveTo>
                    <a:pt x="1365" y="0"/>
                  </a:moveTo>
                  <a:cubicBezTo>
                    <a:pt x="592" y="0"/>
                    <a:pt x="0" y="614"/>
                    <a:pt x="0" y="1365"/>
                  </a:cubicBezTo>
                  <a:cubicBezTo>
                    <a:pt x="0" y="1546"/>
                    <a:pt x="23" y="1728"/>
                    <a:pt x="91" y="1888"/>
                  </a:cubicBezTo>
                  <a:cubicBezTo>
                    <a:pt x="330" y="2445"/>
                    <a:pt x="842" y="2723"/>
                    <a:pt x="1353" y="2723"/>
                  </a:cubicBezTo>
                  <a:cubicBezTo>
                    <a:pt x="1865" y="2723"/>
                    <a:pt x="2377" y="2445"/>
                    <a:pt x="2616" y="1888"/>
                  </a:cubicBezTo>
                  <a:cubicBezTo>
                    <a:pt x="2684" y="1728"/>
                    <a:pt x="2729" y="1546"/>
                    <a:pt x="2729" y="1365"/>
                  </a:cubicBezTo>
                  <a:cubicBezTo>
                    <a:pt x="2729" y="614"/>
                    <a:pt x="2115" y="0"/>
                    <a:pt x="136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11693550" y="3825625"/>
              <a:ext cx="68250" cy="68100"/>
            </a:xfrm>
            <a:custGeom>
              <a:avLst/>
              <a:gdLst/>
              <a:ahLst/>
              <a:cxnLst/>
              <a:rect l="l" t="t" r="r" b="b"/>
              <a:pathLst>
                <a:path w="2730" h="2724" extrusionOk="0">
                  <a:moveTo>
                    <a:pt x="1365" y="0"/>
                  </a:moveTo>
                  <a:cubicBezTo>
                    <a:pt x="592" y="0"/>
                    <a:pt x="0" y="592"/>
                    <a:pt x="0" y="1365"/>
                  </a:cubicBezTo>
                  <a:cubicBezTo>
                    <a:pt x="0" y="1547"/>
                    <a:pt x="23" y="1729"/>
                    <a:pt x="91" y="1888"/>
                  </a:cubicBezTo>
                  <a:cubicBezTo>
                    <a:pt x="330" y="2445"/>
                    <a:pt x="842" y="2723"/>
                    <a:pt x="1353" y="2723"/>
                  </a:cubicBezTo>
                  <a:cubicBezTo>
                    <a:pt x="1865" y="2723"/>
                    <a:pt x="2377" y="2445"/>
                    <a:pt x="2616" y="1888"/>
                  </a:cubicBezTo>
                  <a:cubicBezTo>
                    <a:pt x="2684" y="1729"/>
                    <a:pt x="2729" y="1547"/>
                    <a:pt x="2729" y="1365"/>
                  </a:cubicBezTo>
                  <a:cubicBezTo>
                    <a:pt x="2729" y="592"/>
                    <a:pt x="2115" y="0"/>
                    <a:pt x="136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11693550" y="3232100"/>
              <a:ext cx="27300" cy="32450"/>
            </a:xfrm>
            <a:custGeom>
              <a:avLst/>
              <a:gdLst/>
              <a:ahLst/>
              <a:cxnLst/>
              <a:rect l="l" t="t" r="r" b="b"/>
              <a:pathLst>
                <a:path w="1092" h="1298" extrusionOk="0">
                  <a:moveTo>
                    <a:pt x="0" y="1"/>
                  </a:moveTo>
                  <a:cubicBezTo>
                    <a:pt x="0" y="160"/>
                    <a:pt x="46" y="342"/>
                    <a:pt x="91" y="501"/>
                  </a:cubicBezTo>
                  <a:cubicBezTo>
                    <a:pt x="273" y="910"/>
                    <a:pt x="637" y="1206"/>
                    <a:pt x="1092" y="12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11681600" y="3354325"/>
              <a:ext cx="80200" cy="68125"/>
            </a:xfrm>
            <a:custGeom>
              <a:avLst/>
              <a:gdLst/>
              <a:ahLst/>
              <a:cxnLst/>
              <a:rect l="l" t="t" r="r" b="b"/>
              <a:pathLst>
                <a:path w="3208" h="2725" extrusionOk="0">
                  <a:moveTo>
                    <a:pt x="1843" y="1"/>
                  </a:moveTo>
                  <a:cubicBezTo>
                    <a:pt x="615" y="1"/>
                    <a:pt x="1" y="1456"/>
                    <a:pt x="865" y="2320"/>
                  </a:cubicBezTo>
                  <a:cubicBezTo>
                    <a:pt x="1145" y="2600"/>
                    <a:pt x="1489" y="2725"/>
                    <a:pt x="1826" y="2725"/>
                  </a:cubicBezTo>
                  <a:cubicBezTo>
                    <a:pt x="2531" y="2725"/>
                    <a:pt x="3207" y="2180"/>
                    <a:pt x="3207" y="1365"/>
                  </a:cubicBezTo>
                  <a:cubicBezTo>
                    <a:pt x="3207" y="592"/>
                    <a:pt x="2593" y="1"/>
                    <a:pt x="18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11681600" y="4296900"/>
              <a:ext cx="80200" cy="68125"/>
            </a:xfrm>
            <a:custGeom>
              <a:avLst/>
              <a:gdLst/>
              <a:ahLst/>
              <a:cxnLst/>
              <a:rect l="l" t="t" r="r" b="b"/>
              <a:pathLst>
                <a:path w="3208" h="2725" extrusionOk="0">
                  <a:moveTo>
                    <a:pt x="1843" y="1"/>
                  </a:moveTo>
                  <a:cubicBezTo>
                    <a:pt x="615" y="1"/>
                    <a:pt x="1" y="1456"/>
                    <a:pt x="865" y="2320"/>
                  </a:cubicBezTo>
                  <a:cubicBezTo>
                    <a:pt x="1145" y="2600"/>
                    <a:pt x="1489" y="2725"/>
                    <a:pt x="1826" y="2725"/>
                  </a:cubicBezTo>
                  <a:cubicBezTo>
                    <a:pt x="2531" y="2725"/>
                    <a:pt x="3207" y="2180"/>
                    <a:pt x="3207" y="1365"/>
                  </a:cubicBezTo>
                  <a:cubicBezTo>
                    <a:pt x="3207" y="615"/>
                    <a:pt x="2593" y="1"/>
                    <a:pt x="18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11534375" y="4375350"/>
              <a:ext cx="69950" cy="68250"/>
            </a:xfrm>
            <a:custGeom>
              <a:avLst/>
              <a:gdLst/>
              <a:ahLst/>
              <a:cxnLst/>
              <a:rect l="l" t="t" r="r" b="b"/>
              <a:pathLst>
                <a:path w="2798" h="2730" extrusionOk="0">
                  <a:moveTo>
                    <a:pt x="1433" y="1"/>
                  </a:moveTo>
                  <a:cubicBezTo>
                    <a:pt x="1160" y="1"/>
                    <a:pt x="910" y="69"/>
                    <a:pt x="682" y="228"/>
                  </a:cubicBezTo>
                  <a:cubicBezTo>
                    <a:pt x="523" y="319"/>
                    <a:pt x="410" y="456"/>
                    <a:pt x="319" y="592"/>
                  </a:cubicBezTo>
                  <a:cubicBezTo>
                    <a:pt x="0" y="1070"/>
                    <a:pt x="0" y="1661"/>
                    <a:pt x="319" y="2116"/>
                  </a:cubicBezTo>
                  <a:cubicBezTo>
                    <a:pt x="410" y="2275"/>
                    <a:pt x="523" y="2389"/>
                    <a:pt x="682" y="2502"/>
                  </a:cubicBezTo>
                  <a:cubicBezTo>
                    <a:pt x="910" y="2639"/>
                    <a:pt x="1160" y="2730"/>
                    <a:pt x="1433" y="2730"/>
                  </a:cubicBezTo>
                  <a:cubicBezTo>
                    <a:pt x="2183" y="2730"/>
                    <a:pt x="2797" y="2116"/>
                    <a:pt x="2797" y="1365"/>
                  </a:cubicBezTo>
                  <a:cubicBezTo>
                    <a:pt x="2797" y="615"/>
                    <a:pt x="2183" y="1"/>
                    <a:pt x="143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11850450" y="3437900"/>
              <a:ext cx="59150" cy="63125"/>
            </a:xfrm>
            <a:custGeom>
              <a:avLst/>
              <a:gdLst/>
              <a:ahLst/>
              <a:cxnLst/>
              <a:rect l="l" t="t" r="r" b="b"/>
              <a:pathLst>
                <a:path w="2366" h="2525" extrusionOk="0">
                  <a:moveTo>
                    <a:pt x="637" y="1"/>
                  </a:moveTo>
                  <a:cubicBezTo>
                    <a:pt x="546" y="46"/>
                    <a:pt x="478" y="114"/>
                    <a:pt x="410" y="183"/>
                  </a:cubicBezTo>
                  <a:cubicBezTo>
                    <a:pt x="137" y="456"/>
                    <a:pt x="1" y="797"/>
                    <a:pt x="1" y="1160"/>
                  </a:cubicBezTo>
                  <a:cubicBezTo>
                    <a:pt x="1" y="1911"/>
                    <a:pt x="615" y="2525"/>
                    <a:pt x="1365" y="2525"/>
                  </a:cubicBezTo>
                  <a:cubicBezTo>
                    <a:pt x="1752" y="2525"/>
                    <a:pt x="2115" y="2343"/>
                    <a:pt x="2366" y="2070"/>
                  </a:cubicBezTo>
                  <a:lnTo>
                    <a:pt x="637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11848750" y="3589675"/>
              <a:ext cx="71650" cy="68325"/>
            </a:xfrm>
            <a:custGeom>
              <a:avLst/>
              <a:gdLst/>
              <a:ahLst/>
              <a:cxnLst/>
              <a:rect l="l" t="t" r="r" b="b"/>
              <a:pathLst>
                <a:path w="2866" h="2733" extrusionOk="0">
                  <a:moveTo>
                    <a:pt x="1391" y="1"/>
                  </a:moveTo>
                  <a:cubicBezTo>
                    <a:pt x="636" y="1"/>
                    <a:pt x="0" y="606"/>
                    <a:pt x="0" y="1366"/>
                  </a:cubicBezTo>
                  <a:cubicBezTo>
                    <a:pt x="0" y="2113"/>
                    <a:pt x="616" y="2732"/>
                    <a:pt x="1355" y="2732"/>
                  </a:cubicBezTo>
                  <a:cubicBezTo>
                    <a:pt x="1381" y="2732"/>
                    <a:pt x="1407" y="2732"/>
                    <a:pt x="1433" y="2730"/>
                  </a:cubicBezTo>
                  <a:cubicBezTo>
                    <a:pt x="1459" y="2732"/>
                    <a:pt x="1485" y="2732"/>
                    <a:pt x="1511" y="2732"/>
                  </a:cubicBezTo>
                  <a:cubicBezTo>
                    <a:pt x="2250" y="2732"/>
                    <a:pt x="2866" y="2113"/>
                    <a:pt x="2866" y="1366"/>
                  </a:cubicBezTo>
                  <a:cubicBezTo>
                    <a:pt x="2866" y="606"/>
                    <a:pt x="2230" y="1"/>
                    <a:pt x="1475" y="1"/>
                  </a:cubicBezTo>
                  <a:cubicBezTo>
                    <a:pt x="1461" y="1"/>
                    <a:pt x="1447" y="1"/>
                    <a:pt x="1433" y="1"/>
                  </a:cubicBezTo>
                  <a:cubicBezTo>
                    <a:pt x="1419" y="1"/>
                    <a:pt x="1405" y="1"/>
                    <a:pt x="1391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11848750" y="3747100"/>
              <a:ext cx="71650" cy="67800"/>
            </a:xfrm>
            <a:custGeom>
              <a:avLst/>
              <a:gdLst/>
              <a:ahLst/>
              <a:cxnLst/>
              <a:rect l="l" t="t" r="r" b="b"/>
              <a:pathLst>
                <a:path w="2866" h="2712" extrusionOk="0">
                  <a:moveTo>
                    <a:pt x="1352" y="1"/>
                  </a:moveTo>
                  <a:cubicBezTo>
                    <a:pt x="615" y="1"/>
                    <a:pt x="0" y="599"/>
                    <a:pt x="0" y="1345"/>
                  </a:cubicBezTo>
                  <a:cubicBezTo>
                    <a:pt x="0" y="2113"/>
                    <a:pt x="615" y="2712"/>
                    <a:pt x="1353" y="2712"/>
                  </a:cubicBezTo>
                  <a:cubicBezTo>
                    <a:pt x="1379" y="2712"/>
                    <a:pt x="1406" y="2711"/>
                    <a:pt x="1433" y="2709"/>
                  </a:cubicBezTo>
                  <a:cubicBezTo>
                    <a:pt x="1460" y="2711"/>
                    <a:pt x="1487" y="2712"/>
                    <a:pt x="1514" y="2712"/>
                  </a:cubicBezTo>
                  <a:cubicBezTo>
                    <a:pt x="2251" y="2712"/>
                    <a:pt x="2866" y="2113"/>
                    <a:pt x="2866" y="1345"/>
                  </a:cubicBezTo>
                  <a:cubicBezTo>
                    <a:pt x="2866" y="599"/>
                    <a:pt x="2252" y="1"/>
                    <a:pt x="1514" y="1"/>
                  </a:cubicBezTo>
                  <a:cubicBezTo>
                    <a:pt x="1487" y="1"/>
                    <a:pt x="1460" y="2"/>
                    <a:pt x="1433" y="3"/>
                  </a:cubicBezTo>
                  <a:cubicBezTo>
                    <a:pt x="1406" y="2"/>
                    <a:pt x="1379" y="1"/>
                    <a:pt x="135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11681600" y="3982525"/>
              <a:ext cx="80200" cy="68125"/>
            </a:xfrm>
            <a:custGeom>
              <a:avLst/>
              <a:gdLst/>
              <a:ahLst/>
              <a:cxnLst/>
              <a:rect l="l" t="t" r="r" b="b"/>
              <a:pathLst>
                <a:path w="3208" h="2725" extrusionOk="0">
                  <a:moveTo>
                    <a:pt x="1843" y="1"/>
                  </a:moveTo>
                  <a:cubicBezTo>
                    <a:pt x="615" y="1"/>
                    <a:pt x="1" y="1479"/>
                    <a:pt x="865" y="2320"/>
                  </a:cubicBezTo>
                  <a:cubicBezTo>
                    <a:pt x="1145" y="2600"/>
                    <a:pt x="1489" y="2725"/>
                    <a:pt x="1826" y="2725"/>
                  </a:cubicBezTo>
                  <a:cubicBezTo>
                    <a:pt x="2531" y="2725"/>
                    <a:pt x="3207" y="2180"/>
                    <a:pt x="3207" y="1365"/>
                  </a:cubicBezTo>
                  <a:cubicBezTo>
                    <a:pt x="3207" y="615"/>
                    <a:pt x="2593" y="1"/>
                    <a:pt x="18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11693550" y="4453800"/>
              <a:ext cx="68250" cy="68625"/>
            </a:xfrm>
            <a:custGeom>
              <a:avLst/>
              <a:gdLst/>
              <a:ahLst/>
              <a:cxnLst/>
              <a:rect l="l" t="t" r="r" b="b"/>
              <a:pathLst>
                <a:path w="2730" h="2745" extrusionOk="0">
                  <a:moveTo>
                    <a:pt x="1362" y="1"/>
                  </a:moveTo>
                  <a:cubicBezTo>
                    <a:pt x="1012" y="1"/>
                    <a:pt x="660" y="137"/>
                    <a:pt x="387" y="410"/>
                  </a:cubicBezTo>
                  <a:cubicBezTo>
                    <a:pt x="342" y="456"/>
                    <a:pt x="273" y="524"/>
                    <a:pt x="228" y="615"/>
                  </a:cubicBezTo>
                  <a:cubicBezTo>
                    <a:pt x="137" y="751"/>
                    <a:pt x="46" y="911"/>
                    <a:pt x="23" y="1092"/>
                  </a:cubicBezTo>
                  <a:cubicBezTo>
                    <a:pt x="0" y="1183"/>
                    <a:pt x="0" y="1274"/>
                    <a:pt x="0" y="1388"/>
                  </a:cubicBezTo>
                  <a:cubicBezTo>
                    <a:pt x="0" y="2226"/>
                    <a:pt x="674" y="2744"/>
                    <a:pt x="1363" y="2744"/>
                  </a:cubicBezTo>
                  <a:cubicBezTo>
                    <a:pt x="1778" y="2744"/>
                    <a:pt x="2197" y="2557"/>
                    <a:pt x="2479" y="2138"/>
                  </a:cubicBezTo>
                  <a:cubicBezTo>
                    <a:pt x="2638" y="1911"/>
                    <a:pt x="2729" y="1638"/>
                    <a:pt x="2729" y="1388"/>
                  </a:cubicBezTo>
                  <a:cubicBezTo>
                    <a:pt x="2729" y="1274"/>
                    <a:pt x="2707" y="1183"/>
                    <a:pt x="2684" y="1092"/>
                  </a:cubicBezTo>
                  <a:cubicBezTo>
                    <a:pt x="2661" y="911"/>
                    <a:pt x="2593" y="751"/>
                    <a:pt x="2479" y="615"/>
                  </a:cubicBezTo>
                  <a:cubicBezTo>
                    <a:pt x="2434" y="524"/>
                    <a:pt x="2388" y="456"/>
                    <a:pt x="2320" y="410"/>
                  </a:cubicBezTo>
                  <a:cubicBezTo>
                    <a:pt x="2058" y="137"/>
                    <a:pt x="1712" y="1"/>
                    <a:pt x="136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11693550" y="4139425"/>
              <a:ext cx="68250" cy="68825"/>
            </a:xfrm>
            <a:custGeom>
              <a:avLst/>
              <a:gdLst/>
              <a:ahLst/>
              <a:cxnLst/>
              <a:rect l="l" t="t" r="r" b="b"/>
              <a:pathLst>
                <a:path w="2730" h="2753" extrusionOk="0">
                  <a:moveTo>
                    <a:pt x="1362" y="1"/>
                  </a:moveTo>
                  <a:cubicBezTo>
                    <a:pt x="1012" y="1"/>
                    <a:pt x="660" y="137"/>
                    <a:pt x="387" y="410"/>
                  </a:cubicBezTo>
                  <a:cubicBezTo>
                    <a:pt x="319" y="478"/>
                    <a:pt x="273" y="547"/>
                    <a:pt x="228" y="615"/>
                  </a:cubicBezTo>
                  <a:cubicBezTo>
                    <a:pt x="137" y="751"/>
                    <a:pt x="46" y="933"/>
                    <a:pt x="23" y="1092"/>
                  </a:cubicBezTo>
                  <a:cubicBezTo>
                    <a:pt x="0" y="1183"/>
                    <a:pt x="0" y="1297"/>
                    <a:pt x="0" y="1388"/>
                  </a:cubicBezTo>
                  <a:cubicBezTo>
                    <a:pt x="0" y="2138"/>
                    <a:pt x="592" y="2752"/>
                    <a:pt x="1365" y="2752"/>
                  </a:cubicBezTo>
                  <a:cubicBezTo>
                    <a:pt x="2115" y="2752"/>
                    <a:pt x="2729" y="2138"/>
                    <a:pt x="2729" y="1388"/>
                  </a:cubicBezTo>
                  <a:cubicBezTo>
                    <a:pt x="2729" y="1297"/>
                    <a:pt x="2707" y="1183"/>
                    <a:pt x="2684" y="1092"/>
                  </a:cubicBezTo>
                  <a:cubicBezTo>
                    <a:pt x="2661" y="933"/>
                    <a:pt x="2593" y="751"/>
                    <a:pt x="2479" y="615"/>
                  </a:cubicBezTo>
                  <a:cubicBezTo>
                    <a:pt x="2434" y="547"/>
                    <a:pt x="2388" y="478"/>
                    <a:pt x="2320" y="410"/>
                  </a:cubicBezTo>
                  <a:cubicBezTo>
                    <a:pt x="2058" y="137"/>
                    <a:pt x="1712" y="1"/>
                    <a:pt x="136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11379175" y="4453800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365" y="1"/>
                  </a:moveTo>
                  <a:cubicBezTo>
                    <a:pt x="1018" y="1"/>
                    <a:pt x="671" y="137"/>
                    <a:pt x="410" y="410"/>
                  </a:cubicBezTo>
                  <a:cubicBezTo>
                    <a:pt x="341" y="456"/>
                    <a:pt x="273" y="524"/>
                    <a:pt x="228" y="615"/>
                  </a:cubicBezTo>
                  <a:cubicBezTo>
                    <a:pt x="137" y="751"/>
                    <a:pt x="68" y="911"/>
                    <a:pt x="23" y="1092"/>
                  </a:cubicBezTo>
                  <a:cubicBezTo>
                    <a:pt x="0" y="1183"/>
                    <a:pt x="0" y="1274"/>
                    <a:pt x="0" y="1388"/>
                  </a:cubicBezTo>
                  <a:cubicBezTo>
                    <a:pt x="0" y="2138"/>
                    <a:pt x="614" y="2730"/>
                    <a:pt x="1365" y="2730"/>
                  </a:cubicBezTo>
                  <a:cubicBezTo>
                    <a:pt x="2115" y="2730"/>
                    <a:pt x="2729" y="2138"/>
                    <a:pt x="2729" y="1388"/>
                  </a:cubicBezTo>
                  <a:cubicBezTo>
                    <a:pt x="2729" y="1274"/>
                    <a:pt x="2706" y="1183"/>
                    <a:pt x="2706" y="1092"/>
                  </a:cubicBezTo>
                  <a:cubicBezTo>
                    <a:pt x="2661" y="911"/>
                    <a:pt x="2593" y="751"/>
                    <a:pt x="2502" y="615"/>
                  </a:cubicBezTo>
                  <a:cubicBezTo>
                    <a:pt x="2433" y="524"/>
                    <a:pt x="2388" y="456"/>
                    <a:pt x="2320" y="410"/>
                  </a:cubicBezTo>
                  <a:cubicBezTo>
                    <a:pt x="2058" y="137"/>
                    <a:pt x="1711" y="1"/>
                    <a:pt x="13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11367800" y="4296900"/>
              <a:ext cx="79625" cy="68125"/>
            </a:xfrm>
            <a:custGeom>
              <a:avLst/>
              <a:gdLst/>
              <a:ahLst/>
              <a:cxnLst/>
              <a:rect l="l" t="t" r="r" b="b"/>
              <a:pathLst>
                <a:path w="3185" h="2725" extrusionOk="0">
                  <a:moveTo>
                    <a:pt x="1820" y="1"/>
                  </a:moveTo>
                  <a:cubicBezTo>
                    <a:pt x="592" y="1"/>
                    <a:pt x="0" y="1456"/>
                    <a:pt x="842" y="2320"/>
                  </a:cubicBezTo>
                  <a:cubicBezTo>
                    <a:pt x="1122" y="2600"/>
                    <a:pt x="1466" y="2725"/>
                    <a:pt x="1803" y="2725"/>
                  </a:cubicBezTo>
                  <a:cubicBezTo>
                    <a:pt x="250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2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11536075" y="3118350"/>
              <a:ext cx="69950" cy="68325"/>
            </a:xfrm>
            <a:custGeom>
              <a:avLst/>
              <a:gdLst/>
              <a:ahLst/>
              <a:cxnLst/>
              <a:rect l="l" t="t" r="r" b="b"/>
              <a:pathLst>
                <a:path w="2798" h="2733" extrusionOk="0">
                  <a:moveTo>
                    <a:pt x="1443" y="1"/>
                  </a:moveTo>
                  <a:cubicBezTo>
                    <a:pt x="1417" y="1"/>
                    <a:pt x="1391" y="1"/>
                    <a:pt x="1365" y="3"/>
                  </a:cubicBezTo>
                  <a:cubicBezTo>
                    <a:pt x="1092" y="3"/>
                    <a:pt x="842" y="94"/>
                    <a:pt x="614" y="230"/>
                  </a:cubicBezTo>
                  <a:cubicBezTo>
                    <a:pt x="455" y="344"/>
                    <a:pt x="342" y="458"/>
                    <a:pt x="251" y="617"/>
                  </a:cubicBezTo>
                  <a:cubicBezTo>
                    <a:pt x="182" y="685"/>
                    <a:pt x="137" y="753"/>
                    <a:pt x="114" y="844"/>
                  </a:cubicBezTo>
                  <a:cubicBezTo>
                    <a:pt x="46" y="1003"/>
                    <a:pt x="0" y="1185"/>
                    <a:pt x="0" y="1367"/>
                  </a:cubicBezTo>
                  <a:cubicBezTo>
                    <a:pt x="0" y="1549"/>
                    <a:pt x="46" y="1731"/>
                    <a:pt x="114" y="1890"/>
                  </a:cubicBezTo>
                  <a:cubicBezTo>
                    <a:pt x="160" y="1981"/>
                    <a:pt x="182" y="2049"/>
                    <a:pt x="251" y="2140"/>
                  </a:cubicBezTo>
                  <a:cubicBezTo>
                    <a:pt x="342" y="2277"/>
                    <a:pt x="455" y="2391"/>
                    <a:pt x="614" y="2504"/>
                  </a:cubicBezTo>
                  <a:cubicBezTo>
                    <a:pt x="842" y="2641"/>
                    <a:pt x="1092" y="2732"/>
                    <a:pt x="1365" y="2732"/>
                  </a:cubicBezTo>
                  <a:cubicBezTo>
                    <a:pt x="1379" y="2732"/>
                    <a:pt x="1393" y="2732"/>
                    <a:pt x="1406" y="2732"/>
                  </a:cubicBezTo>
                  <a:cubicBezTo>
                    <a:pt x="2162" y="2732"/>
                    <a:pt x="2798" y="2127"/>
                    <a:pt x="2798" y="1367"/>
                  </a:cubicBezTo>
                  <a:cubicBezTo>
                    <a:pt x="2798" y="620"/>
                    <a:pt x="2182" y="1"/>
                    <a:pt x="14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11367800" y="3982525"/>
              <a:ext cx="79625" cy="68125"/>
            </a:xfrm>
            <a:custGeom>
              <a:avLst/>
              <a:gdLst/>
              <a:ahLst/>
              <a:cxnLst/>
              <a:rect l="l" t="t" r="r" b="b"/>
              <a:pathLst>
                <a:path w="3185" h="2725" extrusionOk="0">
                  <a:moveTo>
                    <a:pt x="1820" y="1"/>
                  </a:moveTo>
                  <a:cubicBezTo>
                    <a:pt x="592" y="1"/>
                    <a:pt x="0" y="1479"/>
                    <a:pt x="842" y="2320"/>
                  </a:cubicBezTo>
                  <a:cubicBezTo>
                    <a:pt x="1122" y="2600"/>
                    <a:pt x="1466" y="2725"/>
                    <a:pt x="1803" y="2725"/>
                  </a:cubicBezTo>
                  <a:cubicBezTo>
                    <a:pt x="250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2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11535500" y="3275300"/>
              <a:ext cx="70525" cy="68325"/>
            </a:xfrm>
            <a:custGeom>
              <a:avLst/>
              <a:gdLst/>
              <a:ahLst/>
              <a:cxnLst/>
              <a:rect l="l" t="t" r="r" b="b"/>
              <a:pathLst>
                <a:path w="2821" h="2733" extrusionOk="0">
                  <a:moveTo>
                    <a:pt x="1429" y="0"/>
                  </a:moveTo>
                  <a:cubicBezTo>
                    <a:pt x="1416" y="0"/>
                    <a:pt x="1402" y="1"/>
                    <a:pt x="1388" y="1"/>
                  </a:cubicBezTo>
                  <a:cubicBezTo>
                    <a:pt x="1115" y="1"/>
                    <a:pt x="865" y="92"/>
                    <a:pt x="637" y="251"/>
                  </a:cubicBezTo>
                  <a:cubicBezTo>
                    <a:pt x="478" y="342"/>
                    <a:pt x="365" y="456"/>
                    <a:pt x="274" y="615"/>
                  </a:cubicBezTo>
                  <a:cubicBezTo>
                    <a:pt x="205" y="683"/>
                    <a:pt x="183" y="751"/>
                    <a:pt x="137" y="842"/>
                  </a:cubicBezTo>
                  <a:cubicBezTo>
                    <a:pt x="1" y="1184"/>
                    <a:pt x="1" y="1570"/>
                    <a:pt x="137" y="1911"/>
                  </a:cubicBezTo>
                  <a:cubicBezTo>
                    <a:pt x="183" y="1979"/>
                    <a:pt x="205" y="2070"/>
                    <a:pt x="274" y="2139"/>
                  </a:cubicBezTo>
                  <a:cubicBezTo>
                    <a:pt x="365" y="2275"/>
                    <a:pt x="478" y="2412"/>
                    <a:pt x="637" y="2502"/>
                  </a:cubicBezTo>
                  <a:cubicBezTo>
                    <a:pt x="865" y="2662"/>
                    <a:pt x="1115" y="2730"/>
                    <a:pt x="1388" y="2730"/>
                  </a:cubicBezTo>
                  <a:cubicBezTo>
                    <a:pt x="1415" y="2731"/>
                    <a:pt x="1442" y="2732"/>
                    <a:pt x="1468" y="2732"/>
                  </a:cubicBezTo>
                  <a:cubicBezTo>
                    <a:pt x="2206" y="2732"/>
                    <a:pt x="2821" y="2134"/>
                    <a:pt x="2821" y="1365"/>
                  </a:cubicBezTo>
                  <a:cubicBezTo>
                    <a:pt x="2821" y="606"/>
                    <a:pt x="2185" y="0"/>
                    <a:pt x="142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11534375" y="4532275"/>
              <a:ext cx="75050" cy="68475"/>
            </a:xfrm>
            <a:custGeom>
              <a:avLst/>
              <a:gdLst/>
              <a:ahLst/>
              <a:cxnLst/>
              <a:rect l="l" t="t" r="r" b="b"/>
              <a:pathLst>
                <a:path w="3002" h="2739" extrusionOk="0">
                  <a:moveTo>
                    <a:pt x="1433" y="0"/>
                  </a:moveTo>
                  <a:cubicBezTo>
                    <a:pt x="1160" y="0"/>
                    <a:pt x="910" y="91"/>
                    <a:pt x="682" y="250"/>
                  </a:cubicBezTo>
                  <a:cubicBezTo>
                    <a:pt x="523" y="341"/>
                    <a:pt x="410" y="455"/>
                    <a:pt x="319" y="614"/>
                  </a:cubicBezTo>
                  <a:cubicBezTo>
                    <a:pt x="0" y="1069"/>
                    <a:pt x="0" y="1683"/>
                    <a:pt x="319" y="2138"/>
                  </a:cubicBezTo>
                  <a:cubicBezTo>
                    <a:pt x="410" y="2274"/>
                    <a:pt x="523" y="2410"/>
                    <a:pt x="682" y="2501"/>
                  </a:cubicBezTo>
                  <a:cubicBezTo>
                    <a:pt x="915" y="2664"/>
                    <a:pt x="1177" y="2738"/>
                    <a:pt x="1435" y="2738"/>
                  </a:cubicBezTo>
                  <a:cubicBezTo>
                    <a:pt x="2008" y="2738"/>
                    <a:pt x="2564" y="2370"/>
                    <a:pt x="2752" y="1774"/>
                  </a:cubicBezTo>
                  <a:cubicBezTo>
                    <a:pt x="3002" y="887"/>
                    <a:pt x="2365" y="0"/>
                    <a:pt x="143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11379175" y="4139425"/>
              <a:ext cx="68250" cy="68825"/>
            </a:xfrm>
            <a:custGeom>
              <a:avLst/>
              <a:gdLst/>
              <a:ahLst/>
              <a:cxnLst/>
              <a:rect l="l" t="t" r="r" b="b"/>
              <a:pathLst>
                <a:path w="2730" h="2753" extrusionOk="0">
                  <a:moveTo>
                    <a:pt x="1365" y="1"/>
                  </a:moveTo>
                  <a:cubicBezTo>
                    <a:pt x="1018" y="1"/>
                    <a:pt x="671" y="137"/>
                    <a:pt x="410" y="410"/>
                  </a:cubicBezTo>
                  <a:cubicBezTo>
                    <a:pt x="341" y="478"/>
                    <a:pt x="273" y="547"/>
                    <a:pt x="228" y="615"/>
                  </a:cubicBezTo>
                  <a:cubicBezTo>
                    <a:pt x="137" y="751"/>
                    <a:pt x="68" y="933"/>
                    <a:pt x="23" y="1092"/>
                  </a:cubicBezTo>
                  <a:cubicBezTo>
                    <a:pt x="0" y="1183"/>
                    <a:pt x="0" y="1297"/>
                    <a:pt x="0" y="1388"/>
                  </a:cubicBezTo>
                  <a:cubicBezTo>
                    <a:pt x="0" y="2138"/>
                    <a:pt x="614" y="2752"/>
                    <a:pt x="1365" y="2752"/>
                  </a:cubicBezTo>
                  <a:cubicBezTo>
                    <a:pt x="2115" y="2752"/>
                    <a:pt x="2729" y="2138"/>
                    <a:pt x="2729" y="1388"/>
                  </a:cubicBezTo>
                  <a:cubicBezTo>
                    <a:pt x="2729" y="1297"/>
                    <a:pt x="2706" y="1183"/>
                    <a:pt x="2706" y="1092"/>
                  </a:cubicBezTo>
                  <a:cubicBezTo>
                    <a:pt x="2661" y="933"/>
                    <a:pt x="2593" y="751"/>
                    <a:pt x="2502" y="615"/>
                  </a:cubicBezTo>
                  <a:cubicBezTo>
                    <a:pt x="2433" y="547"/>
                    <a:pt x="2388" y="478"/>
                    <a:pt x="2320" y="410"/>
                  </a:cubicBezTo>
                  <a:cubicBezTo>
                    <a:pt x="2058" y="137"/>
                    <a:pt x="1711" y="1"/>
                    <a:pt x="13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11535500" y="4060975"/>
              <a:ext cx="70525" cy="68300"/>
            </a:xfrm>
            <a:custGeom>
              <a:avLst/>
              <a:gdLst/>
              <a:ahLst/>
              <a:cxnLst/>
              <a:rect l="l" t="t" r="r" b="b"/>
              <a:pathLst>
                <a:path w="2821" h="2732" extrusionOk="0">
                  <a:moveTo>
                    <a:pt x="1429" y="0"/>
                  </a:moveTo>
                  <a:cubicBezTo>
                    <a:pt x="1416" y="0"/>
                    <a:pt x="1402" y="0"/>
                    <a:pt x="1388" y="1"/>
                  </a:cubicBezTo>
                  <a:cubicBezTo>
                    <a:pt x="1115" y="1"/>
                    <a:pt x="865" y="92"/>
                    <a:pt x="637" y="251"/>
                  </a:cubicBezTo>
                  <a:cubicBezTo>
                    <a:pt x="478" y="342"/>
                    <a:pt x="365" y="455"/>
                    <a:pt x="274" y="615"/>
                  </a:cubicBezTo>
                  <a:cubicBezTo>
                    <a:pt x="205" y="683"/>
                    <a:pt x="183" y="751"/>
                    <a:pt x="137" y="842"/>
                  </a:cubicBezTo>
                  <a:cubicBezTo>
                    <a:pt x="1" y="1183"/>
                    <a:pt x="1" y="1570"/>
                    <a:pt x="137" y="1911"/>
                  </a:cubicBezTo>
                  <a:cubicBezTo>
                    <a:pt x="160" y="1979"/>
                    <a:pt x="205" y="2047"/>
                    <a:pt x="274" y="2138"/>
                  </a:cubicBezTo>
                  <a:cubicBezTo>
                    <a:pt x="365" y="2275"/>
                    <a:pt x="478" y="2411"/>
                    <a:pt x="637" y="2502"/>
                  </a:cubicBezTo>
                  <a:cubicBezTo>
                    <a:pt x="865" y="2661"/>
                    <a:pt x="1115" y="2729"/>
                    <a:pt x="1388" y="2729"/>
                  </a:cubicBezTo>
                  <a:cubicBezTo>
                    <a:pt x="1414" y="2731"/>
                    <a:pt x="1440" y="2732"/>
                    <a:pt x="1466" y="2732"/>
                  </a:cubicBezTo>
                  <a:cubicBezTo>
                    <a:pt x="2205" y="2732"/>
                    <a:pt x="2821" y="2112"/>
                    <a:pt x="2821" y="1365"/>
                  </a:cubicBezTo>
                  <a:cubicBezTo>
                    <a:pt x="2821" y="606"/>
                    <a:pt x="2185" y="0"/>
                    <a:pt x="142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11535500" y="4218450"/>
              <a:ext cx="68825" cy="68250"/>
            </a:xfrm>
            <a:custGeom>
              <a:avLst/>
              <a:gdLst/>
              <a:ahLst/>
              <a:cxnLst/>
              <a:rect l="l" t="t" r="r" b="b"/>
              <a:pathLst>
                <a:path w="2753" h="2730" extrusionOk="0">
                  <a:moveTo>
                    <a:pt x="1388" y="1"/>
                  </a:moveTo>
                  <a:cubicBezTo>
                    <a:pt x="1115" y="1"/>
                    <a:pt x="865" y="69"/>
                    <a:pt x="637" y="228"/>
                  </a:cubicBezTo>
                  <a:cubicBezTo>
                    <a:pt x="478" y="319"/>
                    <a:pt x="365" y="455"/>
                    <a:pt x="274" y="592"/>
                  </a:cubicBezTo>
                  <a:cubicBezTo>
                    <a:pt x="205" y="660"/>
                    <a:pt x="183" y="751"/>
                    <a:pt x="137" y="819"/>
                  </a:cubicBezTo>
                  <a:cubicBezTo>
                    <a:pt x="1" y="1160"/>
                    <a:pt x="1" y="1547"/>
                    <a:pt x="137" y="1888"/>
                  </a:cubicBezTo>
                  <a:cubicBezTo>
                    <a:pt x="160" y="1956"/>
                    <a:pt x="205" y="2047"/>
                    <a:pt x="274" y="2115"/>
                  </a:cubicBezTo>
                  <a:cubicBezTo>
                    <a:pt x="365" y="2252"/>
                    <a:pt x="478" y="2388"/>
                    <a:pt x="637" y="2479"/>
                  </a:cubicBezTo>
                  <a:cubicBezTo>
                    <a:pt x="865" y="2638"/>
                    <a:pt x="1115" y="2729"/>
                    <a:pt x="1388" y="2729"/>
                  </a:cubicBezTo>
                  <a:cubicBezTo>
                    <a:pt x="2138" y="2729"/>
                    <a:pt x="2752" y="2115"/>
                    <a:pt x="2752" y="1365"/>
                  </a:cubicBezTo>
                  <a:cubicBezTo>
                    <a:pt x="2752" y="592"/>
                    <a:pt x="2138" y="1"/>
                    <a:pt x="138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11535500" y="3904025"/>
              <a:ext cx="70525" cy="68300"/>
            </a:xfrm>
            <a:custGeom>
              <a:avLst/>
              <a:gdLst/>
              <a:ahLst/>
              <a:cxnLst/>
              <a:rect l="l" t="t" r="r" b="b"/>
              <a:pathLst>
                <a:path w="2821" h="2732" extrusionOk="0">
                  <a:moveTo>
                    <a:pt x="1466" y="0"/>
                  </a:moveTo>
                  <a:cubicBezTo>
                    <a:pt x="1440" y="0"/>
                    <a:pt x="1414" y="1"/>
                    <a:pt x="1388" y="2"/>
                  </a:cubicBezTo>
                  <a:cubicBezTo>
                    <a:pt x="1115" y="2"/>
                    <a:pt x="865" y="71"/>
                    <a:pt x="637" y="230"/>
                  </a:cubicBezTo>
                  <a:cubicBezTo>
                    <a:pt x="478" y="321"/>
                    <a:pt x="365" y="457"/>
                    <a:pt x="274" y="594"/>
                  </a:cubicBezTo>
                  <a:cubicBezTo>
                    <a:pt x="205" y="662"/>
                    <a:pt x="183" y="753"/>
                    <a:pt x="137" y="844"/>
                  </a:cubicBezTo>
                  <a:cubicBezTo>
                    <a:pt x="1" y="1162"/>
                    <a:pt x="1" y="1549"/>
                    <a:pt x="137" y="1890"/>
                  </a:cubicBezTo>
                  <a:cubicBezTo>
                    <a:pt x="183" y="1981"/>
                    <a:pt x="205" y="2049"/>
                    <a:pt x="274" y="2117"/>
                  </a:cubicBezTo>
                  <a:cubicBezTo>
                    <a:pt x="365" y="2276"/>
                    <a:pt x="478" y="2390"/>
                    <a:pt x="637" y="2504"/>
                  </a:cubicBezTo>
                  <a:cubicBezTo>
                    <a:pt x="865" y="2640"/>
                    <a:pt x="1115" y="2731"/>
                    <a:pt x="1388" y="2731"/>
                  </a:cubicBezTo>
                  <a:cubicBezTo>
                    <a:pt x="1402" y="2732"/>
                    <a:pt x="1416" y="2732"/>
                    <a:pt x="1429" y="2732"/>
                  </a:cubicBezTo>
                  <a:cubicBezTo>
                    <a:pt x="2185" y="2732"/>
                    <a:pt x="2821" y="2126"/>
                    <a:pt x="2821" y="1367"/>
                  </a:cubicBezTo>
                  <a:cubicBezTo>
                    <a:pt x="2821" y="620"/>
                    <a:pt x="2205" y="0"/>
                    <a:pt x="146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11535500" y="3432725"/>
              <a:ext cx="70525" cy="68325"/>
            </a:xfrm>
            <a:custGeom>
              <a:avLst/>
              <a:gdLst/>
              <a:ahLst/>
              <a:cxnLst/>
              <a:rect l="l" t="t" r="r" b="b"/>
              <a:pathLst>
                <a:path w="2821" h="2733" extrusionOk="0">
                  <a:moveTo>
                    <a:pt x="1468" y="1"/>
                  </a:moveTo>
                  <a:cubicBezTo>
                    <a:pt x="1442" y="1"/>
                    <a:pt x="1415" y="1"/>
                    <a:pt x="1388" y="3"/>
                  </a:cubicBezTo>
                  <a:cubicBezTo>
                    <a:pt x="1115" y="3"/>
                    <a:pt x="865" y="71"/>
                    <a:pt x="637" y="230"/>
                  </a:cubicBezTo>
                  <a:cubicBezTo>
                    <a:pt x="478" y="321"/>
                    <a:pt x="365" y="458"/>
                    <a:pt x="274" y="594"/>
                  </a:cubicBezTo>
                  <a:cubicBezTo>
                    <a:pt x="205" y="663"/>
                    <a:pt x="183" y="753"/>
                    <a:pt x="137" y="822"/>
                  </a:cubicBezTo>
                  <a:cubicBezTo>
                    <a:pt x="1" y="1163"/>
                    <a:pt x="1" y="1549"/>
                    <a:pt x="137" y="1890"/>
                  </a:cubicBezTo>
                  <a:cubicBezTo>
                    <a:pt x="183" y="1981"/>
                    <a:pt x="205" y="2050"/>
                    <a:pt x="274" y="2118"/>
                  </a:cubicBezTo>
                  <a:cubicBezTo>
                    <a:pt x="365" y="2277"/>
                    <a:pt x="478" y="2391"/>
                    <a:pt x="637" y="2482"/>
                  </a:cubicBezTo>
                  <a:cubicBezTo>
                    <a:pt x="865" y="2641"/>
                    <a:pt x="1115" y="2732"/>
                    <a:pt x="1388" y="2732"/>
                  </a:cubicBezTo>
                  <a:cubicBezTo>
                    <a:pt x="1402" y="2732"/>
                    <a:pt x="1416" y="2732"/>
                    <a:pt x="1429" y="2732"/>
                  </a:cubicBezTo>
                  <a:cubicBezTo>
                    <a:pt x="2185" y="2732"/>
                    <a:pt x="2821" y="2127"/>
                    <a:pt x="2821" y="1367"/>
                  </a:cubicBezTo>
                  <a:cubicBezTo>
                    <a:pt x="2821" y="599"/>
                    <a:pt x="2206" y="1"/>
                    <a:pt x="146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11535500" y="3747075"/>
              <a:ext cx="70525" cy="67825"/>
            </a:xfrm>
            <a:custGeom>
              <a:avLst/>
              <a:gdLst/>
              <a:ahLst/>
              <a:cxnLst/>
              <a:rect l="l" t="t" r="r" b="b"/>
              <a:pathLst>
                <a:path w="2821" h="2713" extrusionOk="0">
                  <a:moveTo>
                    <a:pt x="1305" y="1"/>
                  </a:moveTo>
                  <a:cubicBezTo>
                    <a:pt x="1064" y="1"/>
                    <a:pt x="842" y="89"/>
                    <a:pt x="637" y="232"/>
                  </a:cubicBezTo>
                  <a:cubicBezTo>
                    <a:pt x="478" y="323"/>
                    <a:pt x="365" y="459"/>
                    <a:pt x="274" y="595"/>
                  </a:cubicBezTo>
                  <a:cubicBezTo>
                    <a:pt x="205" y="664"/>
                    <a:pt x="183" y="755"/>
                    <a:pt x="137" y="823"/>
                  </a:cubicBezTo>
                  <a:cubicBezTo>
                    <a:pt x="1" y="1164"/>
                    <a:pt x="1" y="1551"/>
                    <a:pt x="137" y="1892"/>
                  </a:cubicBezTo>
                  <a:cubicBezTo>
                    <a:pt x="183" y="1960"/>
                    <a:pt x="205" y="2051"/>
                    <a:pt x="274" y="2119"/>
                  </a:cubicBezTo>
                  <a:cubicBezTo>
                    <a:pt x="365" y="2255"/>
                    <a:pt x="478" y="2392"/>
                    <a:pt x="637" y="2483"/>
                  </a:cubicBezTo>
                  <a:cubicBezTo>
                    <a:pt x="865" y="2642"/>
                    <a:pt x="1115" y="2710"/>
                    <a:pt x="1388" y="2710"/>
                  </a:cubicBezTo>
                  <a:cubicBezTo>
                    <a:pt x="1415" y="2712"/>
                    <a:pt x="1442" y="2713"/>
                    <a:pt x="1468" y="2713"/>
                  </a:cubicBezTo>
                  <a:cubicBezTo>
                    <a:pt x="2206" y="2713"/>
                    <a:pt x="2821" y="2114"/>
                    <a:pt x="2821" y="1346"/>
                  </a:cubicBezTo>
                  <a:cubicBezTo>
                    <a:pt x="2821" y="600"/>
                    <a:pt x="2206" y="2"/>
                    <a:pt x="1469" y="2"/>
                  </a:cubicBezTo>
                  <a:cubicBezTo>
                    <a:pt x="1442" y="2"/>
                    <a:pt x="1415" y="3"/>
                    <a:pt x="1388" y="4"/>
                  </a:cubicBezTo>
                  <a:cubicBezTo>
                    <a:pt x="1360" y="2"/>
                    <a:pt x="1332" y="1"/>
                    <a:pt x="130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11535500" y="3589675"/>
              <a:ext cx="70525" cy="68325"/>
            </a:xfrm>
            <a:custGeom>
              <a:avLst/>
              <a:gdLst/>
              <a:ahLst/>
              <a:cxnLst/>
              <a:rect l="l" t="t" r="r" b="b"/>
              <a:pathLst>
                <a:path w="2821" h="2733" extrusionOk="0">
                  <a:moveTo>
                    <a:pt x="1429" y="1"/>
                  </a:moveTo>
                  <a:cubicBezTo>
                    <a:pt x="1416" y="1"/>
                    <a:pt x="1402" y="1"/>
                    <a:pt x="1388" y="1"/>
                  </a:cubicBezTo>
                  <a:cubicBezTo>
                    <a:pt x="1115" y="1"/>
                    <a:pt x="865" y="92"/>
                    <a:pt x="637" y="229"/>
                  </a:cubicBezTo>
                  <a:cubicBezTo>
                    <a:pt x="478" y="342"/>
                    <a:pt x="365" y="456"/>
                    <a:pt x="274" y="615"/>
                  </a:cubicBezTo>
                  <a:cubicBezTo>
                    <a:pt x="205" y="683"/>
                    <a:pt x="183" y="752"/>
                    <a:pt x="137" y="843"/>
                  </a:cubicBezTo>
                  <a:cubicBezTo>
                    <a:pt x="1" y="1184"/>
                    <a:pt x="1" y="1548"/>
                    <a:pt x="137" y="1889"/>
                  </a:cubicBezTo>
                  <a:cubicBezTo>
                    <a:pt x="183" y="1980"/>
                    <a:pt x="205" y="2048"/>
                    <a:pt x="274" y="2139"/>
                  </a:cubicBezTo>
                  <a:cubicBezTo>
                    <a:pt x="365" y="2275"/>
                    <a:pt x="478" y="2389"/>
                    <a:pt x="637" y="2503"/>
                  </a:cubicBezTo>
                  <a:cubicBezTo>
                    <a:pt x="865" y="2639"/>
                    <a:pt x="1115" y="2730"/>
                    <a:pt x="1388" y="2730"/>
                  </a:cubicBezTo>
                  <a:cubicBezTo>
                    <a:pt x="1414" y="2732"/>
                    <a:pt x="1440" y="2732"/>
                    <a:pt x="1466" y="2732"/>
                  </a:cubicBezTo>
                  <a:cubicBezTo>
                    <a:pt x="2205" y="2732"/>
                    <a:pt x="2821" y="2113"/>
                    <a:pt x="2821" y="1366"/>
                  </a:cubicBezTo>
                  <a:cubicBezTo>
                    <a:pt x="2821" y="606"/>
                    <a:pt x="2185" y="1"/>
                    <a:pt x="142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12310375" y="4296900"/>
              <a:ext cx="79600" cy="68125"/>
            </a:xfrm>
            <a:custGeom>
              <a:avLst/>
              <a:gdLst/>
              <a:ahLst/>
              <a:cxnLst/>
              <a:rect l="l" t="t" r="r" b="b"/>
              <a:pathLst>
                <a:path w="3184" h="2725" extrusionOk="0">
                  <a:moveTo>
                    <a:pt x="1819" y="1"/>
                  </a:moveTo>
                  <a:cubicBezTo>
                    <a:pt x="614" y="1"/>
                    <a:pt x="0" y="1456"/>
                    <a:pt x="864" y="2320"/>
                  </a:cubicBezTo>
                  <a:cubicBezTo>
                    <a:pt x="1137" y="2600"/>
                    <a:pt x="1476" y="2725"/>
                    <a:pt x="1810" y="2725"/>
                  </a:cubicBezTo>
                  <a:cubicBezTo>
                    <a:pt x="250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12321750" y="3992200"/>
              <a:ext cx="54600" cy="58975"/>
            </a:xfrm>
            <a:custGeom>
              <a:avLst/>
              <a:gdLst/>
              <a:ahLst/>
              <a:cxnLst/>
              <a:rect l="l" t="t" r="r" b="b"/>
              <a:pathLst>
                <a:path w="2184" h="2359" extrusionOk="0">
                  <a:moveTo>
                    <a:pt x="432" y="0"/>
                  </a:moveTo>
                  <a:cubicBezTo>
                    <a:pt x="159" y="250"/>
                    <a:pt x="0" y="614"/>
                    <a:pt x="0" y="978"/>
                  </a:cubicBezTo>
                  <a:cubicBezTo>
                    <a:pt x="0" y="1799"/>
                    <a:pt x="664" y="2359"/>
                    <a:pt x="1375" y="2359"/>
                  </a:cubicBezTo>
                  <a:cubicBezTo>
                    <a:pt x="1649" y="2359"/>
                    <a:pt x="1930" y="2276"/>
                    <a:pt x="2183" y="2092"/>
                  </a:cubicBezTo>
                  <a:lnTo>
                    <a:pt x="432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12153475" y="4375350"/>
              <a:ext cx="79025" cy="68250"/>
            </a:xfrm>
            <a:custGeom>
              <a:avLst/>
              <a:gdLst/>
              <a:ahLst/>
              <a:cxnLst/>
              <a:rect l="l" t="t" r="r" b="b"/>
              <a:pathLst>
                <a:path w="3161" h="2730" extrusionOk="0">
                  <a:moveTo>
                    <a:pt x="1819" y="1"/>
                  </a:moveTo>
                  <a:cubicBezTo>
                    <a:pt x="0" y="1"/>
                    <a:pt x="0" y="2730"/>
                    <a:pt x="1819" y="2730"/>
                  </a:cubicBezTo>
                  <a:cubicBezTo>
                    <a:pt x="2570" y="2730"/>
                    <a:pt x="3161" y="2116"/>
                    <a:pt x="3161" y="1365"/>
                  </a:cubicBezTo>
                  <a:cubicBezTo>
                    <a:pt x="3161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12321750" y="4139425"/>
              <a:ext cx="68225" cy="68600"/>
            </a:xfrm>
            <a:custGeom>
              <a:avLst/>
              <a:gdLst/>
              <a:ahLst/>
              <a:cxnLst/>
              <a:rect l="l" t="t" r="r" b="b"/>
              <a:pathLst>
                <a:path w="2729" h="2744" extrusionOk="0">
                  <a:moveTo>
                    <a:pt x="1367" y="1"/>
                  </a:moveTo>
                  <a:cubicBezTo>
                    <a:pt x="1018" y="1"/>
                    <a:pt x="671" y="137"/>
                    <a:pt x="409" y="410"/>
                  </a:cubicBezTo>
                  <a:cubicBezTo>
                    <a:pt x="341" y="478"/>
                    <a:pt x="296" y="547"/>
                    <a:pt x="250" y="615"/>
                  </a:cubicBezTo>
                  <a:cubicBezTo>
                    <a:pt x="137" y="751"/>
                    <a:pt x="68" y="933"/>
                    <a:pt x="23" y="1092"/>
                  </a:cubicBezTo>
                  <a:cubicBezTo>
                    <a:pt x="23" y="1183"/>
                    <a:pt x="0" y="1297"/>
                    <a:pt x="0" y="1388"/>
                  </a:cubicBezTo>
                  <a:cubicBezTo>
                    <a:pt x="0" y="1570"/>
                    <a:pt x="46" y="1752"/>
                    <a:pt x="114" y="1911"/>
                  </a:cubicBezTo>
                  <a:cubicBezTo>
                    <a:pt x="352" y="2483"/>
                    <a:pt x="851" y="2744"/>
                    <a:pt x="1350" y="2744"/>
                  </a:cubicBezTo>
                  <a:cubicBezTo>
                    <a:pt x="2039" y="2744"/>
                    <a:pt x="2729" y="2246"/>
                    <a:pt x="2729" y="1388"/>
                  </a:cubicBezTo>
                  <a:cubicBezTo>
                    <a:pt x="2729" y="1297"/>
                    <a:pt x="2729" y="1183"/>
                    <a:pt x="2706" y="1092"/>
                  </a:cubicBezTo>
                  <a:cubicBezTo>
                    <a:pt x="2661" y="933"/>
                    <a:pt x="2592" y="751"/>
                    <a:pt x="2501" y="615"/>
                  </a:cubicBezTo>
                  <a:cubicBezTo>
                    <a:pt x="2456" y="547"/>
                    <a:pt x="2388" y="478"/>
                    <a:pt x="2342" y="410"/>
                  </a:cubicBezTo>
                  <a:cubicBezTo>
                    <a:pt x="2069" y="137"/>
                    <a:pt x="1717" y="1"/>
                    <a:pt x="136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12153475" y="4218450"/>
              <a:ext cx="79025" cy="68250"/>
            </a:xfrm>
            <a:custGeom>
              <a:avLst/>
              <a:gdLst/>
              <a:ahLst/>
              <a:cxnLst/>
              <a:rect l="l" t="t" r="r" b="b"/>
              <a:pathLst>
                <a:path w="3161" h="2730" extrusionOk="0">
                  <a:moveTo>
                    <a:pt x="1819" y="1"/>
                  </a:moveTo>
                  <a:cubicBezTo>
                    <a:pt x="0" y="1"/>
                    <a:pt x="0" y="2729"/>
                    <a:pt x="1819" y="2729"/>
                  </a:cubicBezTo>
                  <a:cubicBezTo>
                    <a:pt x="2570" y="2729"/>
                    <a:pt x="3161" y="2115"/>
                    <a:pt x="3161" y="1365"/>
                  </a:cubicBezTo>
                  <a:cubicBezTo>
                    <a:pt x="3161" y="592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12153475" y="4532275"/>
              <a:ext cx="79025" cy="68225"/>
            </a:xfrm>
            <a:custGeom>
              <a:avLst/>
              <a:gdLst/>
              <a:ahLst/>
              <a:cxnLst/>
              <a:rect l="l" t="t" r="r" b="b"/>
              <a:pathLst>
                <a:path w="3161" h="2729" extrusionOk="0">
                  <a:moveTo>
                    <a:pt x="1819" y="0"/>
                  </a:moveTo>
                  <a:cubicBezTo>
                    <a:pt x="0" y="0"/>
                    <a:pt x="0" y="2729"/>
                    <a:pt x="1819" y="2729"/>
                  </a:cubicBezTo>
                  <a:cubicBezTo>
                    <a:pt x="2570" y="2729"/>
                    <a:pt x="3161" y="2115"/>
                    <a:pt x="3161" y="1364"/>
                  </a:cubicBezTo>
                  <a:cubicBezTo>
                    <a:pt x="3161" y="614"/>
                    <a:pt x="2570" y="0"/>
                    <a:pt x="18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12321750" y="4453800"/>
              <a:ext cx="68225" cy="67125"/>
            </a:xfrm>
            <a:custGeom>
              <a:avLst/>
              <a:gdLst/>
              <a:ahLst/>
              <a:cxnLst/>
              <a:rect l="l" t="t" r="r" b="b"/>
              <a:pathLst>
                <a:path w="2729" h="2685" extrusionOk="0">
                  <a:moveTo>
                    <a:pt x="1367" y="1"/>
                  </a:moveTo>
                  <a:cubicBezTo>
                    <a:pt x="1018" y="1"/>
                    <a:pt x="671" y="137"/>
                    <a:pt x="409" y="410"/>
                  </a:cubicBezTo>
                  <a:cubicBezTo>
                    <a:pt x="341" y="456"/>
                    <a:pt x="296" y="524"/>
                    <a:pt x="250" y="615"/>
                  </a:cubicBezTo>
                  <a:cubicBezTo>
                    <a:pt x="137" y="751"/>
                    <a:pt x="68" y="911"/>
                    <a:pt x="23" y="1092"/>
                  </a:cubicBezTo>
                  <a:cubicBezTo>
                    <a:pt x="23" y="1183"/>
                    <a:pt x="0" y="1274"/>
                    <a:pt x="0" y="1388"/>
                  </a:cubicBezTo>
                  <a:cubicBezTo>
                    <a:pt x="46" y="2252"/>
                    <a:pt x="711" y="2684"/>
                    <a:pt x="1373" y="2684"/>
                  </a:cubicBezTo>
                  <a:cubicBezTo>
                    <a:pt x="2035" y="2684"/>
                    <a:pt x="2695" y="2252"/>
                    <a:pt x="2729" y="1388"/>
                  </a:cubicBezTo>
                  <a:cubicBezTo>
                    <a:pt x="2729" y="1274"/>
                    <a:pt x="2729" y="1183"/>
                    <a:pt x="2706" y="1092"/>
                  </a:cubicBezTo>
                  <a:cubicBezTo>
                    <a:pt x="2661" y="911"/>
                    <a:pt x="2592" y="751"/>
                    <a:pt x="2501" y="615"/>
                  </a:cubicBezTo>
                  <a:cubicBezTo>
                    <a:pt x="2456" y="524"/>
                    <a:pt x="2388" y="456"/>
                    <a:pt x="2342" y="410"/>
                  </a:cubicBezTo>
                  <a:cubicBezTo>
                    <a:pt x="2069" y="137"/>
                    <a:pt x="1717" y="1"/>
                    <a:pt x="136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12793025" y="4547625"/>
              <a:ext cx="48350" cy="52875"/>
            </a:xfrm>
            <a:custGeom>
              <a:avLst/>
              <a:gdLst/>
              <a:ahLst/>
              <a:cxnLst/>
              <a:rect l="l" t="t" r="r" b="b"/>
              <a:pathLst>
                <a:path w="1934" h="2115" extrusionOk="0">
                  <a:moveTo>
                    <a:pt x="251" y="0"/>
                  </a:moveTo>
                  <a:cubicBezTo>
                    <a:pt x="91" y="227"/>
                    <a:pt x="0" y="478"/>
                    <a:pt x="0" y="750"/>
                  </a:cubicBezTo>
                  <a:cubicBezTo>
                    <a:pt x="0" y="1501"/>
                    <a:pt x="614" y="2115"/>
                    <a:pt x="1365" y="2115"/>
                  </a:cubicBezTo>
                  <a:cubicBezTo>
                    <a:pt x="1570" y="2115"/>
                    <a:pt x="1751" y="2069"/>
                    <a:pt x="1933" y="2001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12636125" y="4453800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365" y="1"/>
                  </a:moveTo>
                  <a:cubicBezTo>
                    <a:pt x="1018" y="1"/>
                    <a:pt x="671" y="137"/>
                    <a:pt x="410" y="410"/>
                  </a:cubicBezTo>
                  <a:cubicBezTo>
                    <a:pt x="341" y="456"/>
                    <a:pt x="273" y="524"/>
                    <a:pt x="228" y="615"/>
                  </a:cubicBezTo>
                  <a:cubicBezTo>
                    <a:pt x="137" y="751"/>
                    <a:pt x="68" y="911"/>
                    <a:pt x="23" y="1092"/>
                  </a:cubicBezTo>
                  <a:cubicBezTo>
                    <a:pt x="0" y="1183"/>
                    <a:pt x="0" y="1274"/>
                    <a:pt x="0" y="1388"/>
                  </a:cubicBezTo>
                  <a:cubicBezTo>
                    <a:pt x="0" y="2138"/>
                    <a:pt x="614" y="2730"/>
                    <a:pt x="1365" y="2730"/>
                  </a:cubicBezTo>
                  <a:cubicBezTo>
                    <a:pt x="2115" y="2730"/>
                    <a:pt x="2729" y="2138"/>
                    <a:pt x="2729" y="1388"/>
                  </a:cubicBezTo>
                  <a:cubicBezTo>
                    <a:pt x="2729" y="1274"/>
                    <a:pt x="2729" y="1183"/>
                    <a:pt x="2706" y="1092"/>
                  </a:cubicBezTo>
                  <a:cubicBezTo>
                    <a:pt x="2661" y="911"/>
                    <a:pt x="2593" y="751"/>
                    <a:pt x="2502" y="615"/>
                  </a:cubicBezTo>
                  <a:cubicBezTo>
                    <a:pt x="2433" y="524"/>
                    <a:pt x="2388" y="456"/>
                    <a:pt x="2320" y="410"/>
                  </a:cubicBezTo>
                  <a:cubicBezTo>
                    <a:pt x="2058" y="137"/>
                    <a:pt x="1711" y="1"/>
                    <a:pt x="13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12155175" y="4060975"/>
              <a:ext cx="79050" cy="68300"/>
            </a:xfrm>
            <a:custGeom>
              <a:avLst/>
              <a:gdLst/>
              <a:ahLst/>
              <a:cxnLst/>
              <a:rect l="l" t="t" r="r" b="b"/>
              <a:pathLst>
                <a:path w="3162" h="2732" extrusionOk="0">
                  <a:moveTo>
                    <a:pt x="1793" y="0"/>
                  </a:moveTo>
                  <a:cubicBezTo>
                    <a:pt x="1779" y="0"/>
                    <a:pt x="1765" y="0"/>
                    <a:pt x="1751" y="1"/>
                  </a:cubicBezTo>
                  <a:cubicBezTo>
                    <a:pt x="0" y="92"/>
                    <a:pt x="0" y="2661"/>
                    <a:pt x="1751" y="2729"/>
                  </a:cubicBezTo>
                  <a:cubicBezTo>
                    <a:pt x="1777" y="2731"/>
                    <a:pt x="1803" y="2732"/>
                    <a:pt x="1829" y="2732"/>
                  </a:cubicBezTo>
                  <a:cubicBezTo>
                    <a:pt x="2567" y="2732"/>
                    <a:pt x="3161" y="2112"/>
                    <a:pt x="3161" y="1365"/>
                  </a:cubicBezTo>
                  <a:cubicBezTo>
                    <a:pt x="3161" y="606"/>
                    <a:pt x="2547" y="0"/>
                    <a:pt x="179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12479225" y="4218450"/>
              <a:ext cx="68225" cy="67675"/>
            </a:xfrm>
            <a:custGeom>
              <a:avLst/>
              <a:gdLst/>
              <a:ahLst/>
              <a:cxnLst/>
              <a:rect l="l" t="t" r="r" b="b"/>
              <a:pathLst>
                <a:path w="2729" h="2707" extrusionOk="0">
                  <a:moveTo>
                    <a:pt x="1364" y="1"/>
                  </a:moveTo>
                  <a:cubicBezTo>
                    <a:pt x="614" y="1"/>
                    <a:pt x="0" y="592"/>
                    <a:pt x="0" y="1365"/>
                  </a:cubicBezTo>
                  <a:cubicBezTo>
                    <a:pt x="0" y="1706"/>
                    <a:pt x="136" y="2070"/>
                    <a:pt x="387" y="2320"/>
                  </a:cubicBezTo>
                  <a:cubicBezTo>
                    <a:pt x="523" y="2434"/>
                    <a:pt x="660" y="2547"/>
                    <a:pt x="819" y="2593"/>
                  </a:cubicBezTo>
                  <a:cubicBezTo>
                    <a:pt x="1001" y="2684"/>
                    <a:pt x="1183" y="2707"/>
                    <a:pt x="1364" y="2707"/>
                  </a:cubicBezTo>
                  <a:cubicBezTo>
                    <a:pt x="1546" y="2707"/>
                    <a:pt x="1728" y="2661"/>
                    <a:pt x="1887" y="2593"/>
                  </a:cubicBezTo>
                  <a:cubicBezTo>
                    <a:pt x="2047" y="2547"/>
                    <a:pt x="2206" y="2434"/>
                    <a:pt x="2320" y="2320"/>
                  </a:cubicBezTo>
                  <a:cubicBezTo>
                    <a:pt x="2570" y="2070"/>
                    <a:pt x="2729" y="1706"/>
                    <a:pt x="2729" y="1365"/>
                  </a:cubicBezTo>
                  <a:cubicBezTo>
                    <a:pt x="2706" y="1274"/>
                    <a:pt x="2706" y="1206"/>
                    <a:pt x="2706" y="1160"/>
                  </a:cubicBezTo>
                  <a:lnTo>
                    <a:pt x="1797" y="69"/>
                  </a:lnTo>
                  <a:cubicBezTo>
                    <a:pt x="1660" y="23"/>
                    <a:pt x="1501" y="1"/>
                    <a:pt x="136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12475800" y="4532275"/>
              <a:ext cx="74500" cy="67675"/>
            </a:xfrm>
            <a:custGeom>
              <a:avLst/>
              <a:gdLst/>
              <a:ahLst/>
              <a:cxnLst/>
              <a:rect l="l" t="t" r="r" b="b"/>
              <a:pathLst>
                <a:path w="2980" h="2707" extrusionOk="0">
                  <a:moveTo>
                    <a:pt x="1501" y="0"/>
                  </a:moveTo>
                  <a:cubicBezTo>
                    <a:pt x="1320" y="0"/>
                    <a:pt x="1138" y="46"/>
                    <a:pt x="956" y="114"/>
                  </a:cubicBezTo>
                  <a:cubicBezTo>
                    <a:pt x="797" y="182"/>
                    <a:pt x="660" y="273"/>
                    <a:pt x="524" y="409"/>
                  </a:cubicBezTo>
                  <a:cubicBezTo>
                    <a:pt x="1" y="932"/>
                    <a:pt x="1" y="1796"/>
                    <a:pt x="524" y="2320"/>
                  </a:cubicBezTo>
                  <a:cubicBezTo>
                    <a:pt x="660" y="2456"/>
                    <a:pt x="797" y="2547"/>
                    <a:pt x="956" y="2615"/>
                  </a:cubicBezTo>
                  <a:cubicBezTo>
                    <a:pt x="1138" y="2683"/>
                    <a:pt x="1320" y="2706"/>
                    <a:pt x="1501" y="2706"/>
                  </a:cubicBezTo>
                  <a:cubicBezTo>
                    <a:pt x="1683" y="2706"/>
                    <a:pt x="1865" y="2683"/>
                    <a:pt x="2024" y="2615"/>
                  </a:cubicBezTo>
                  <a:cubicBezTo>
                    <a:pt x="2184" y="2547"/>
                    <a:pt x="2343" y="2456"/>
                    <a:pt x="2457" y="2320"/>
                  </a:cubicBezTo>
                  <a:cubicBezTo>
                    <a:pt x="2980" y="1796"/>
                    <a:pt x="2980" y="932"/>
                    <a:pt x="2457" y="409"/>
                  </a:cubicBezTo>
                  <a:cubicBezTo>
                    <a:pt x="2343" y="273"/>
                    <a:pt x="2184" y="182"/>
                    <a:pt x="2024" y="114"/>
                  </a:cubicBezTo>
                  <a:cubicBezTo>
                    <a:pt x="1865" y="46"/>
                    <a:pt x="1683" y="0"/>
                    <a:pt x="150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12467275" y="4375350"/>
              <a:ext cx="83025" cy="68250"/>
            </a:xfrm>
            <a:custGeom>
              <a:avLst/>
              <a:gdLst/>
              <a:ahLst/>
              <a:cxnLst/>
              <a:rect l="l" t="t" r="r" b="b"/>
              <a:pathLst>
                <a:path w="3321" h="2730" extrusionOk="0">
                  <a:moveTo>
                    <a:pt x="1842" y="1"/>
                  </a:moveTo>
                  <a:cubicBezTo>
                    <a:pt x="614" y="1"/>
                    <a:pt x="1" y="1479"/>
                    <a:pt x="865" y="2343"/>
                  </a:cubicBezTo>
                  <a:cubicBezTo>
                    <a:pt x="1001" y="2457"/>
                    <a:pt x="1138" y="2548"/>
                    <a:pt x="1297" y="2616"/>
                  </a:cubicBezTo>
                  <a:cubicBezTo>
                    <a:pt x="1479" y="2684"/>
                    <a:pt x="1661" y="2730"/>
                    <a:pt x="1842" y="2730"/>
                  </a:cubicBezTo>
                  <a:cubicBezTo>
                    <a:pt x="2024" y="2730"/>
                    <a:pt x="2206" y="2684"/>
                    <a:pt x="2365" y="2616"/>
                  </a:cubicBezTo>
                  <a:cubicBezTo>
                    <a:pt x="2525" y="2548"/>
                    <a:pt x="2684" y="2457"/>
                    <a:pt x="2798" y="2343"/>
                  </a:cubicBezTo>
                  <a:cubicBezTo>
                    <a:pt x="3321" y="1797"/>
                    <a:pt x="3321" y="933"/>
                    <a:pt x="2798" y="410"/>
                  </a:cubicBezTo>
                  <a:cubicBezTo>
                    <a:pt x="2661" y="274"/>
                    <a:pt x="2525" y="183"/>
                    <a:pt x="2365" y="115"/>
                  </a:cubicBezTo>
                  <a:cubicBezTo>
                    <a:pt x="2206" y="46"/>
                    <a:pt x="2024" y="1"/>
                    <a:pt x="18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11379175" y="3825625"/>
              <a:ext cx="68250" cy="68100"/>
            </a:xfrm>
            <a:custGeom>
              <a:avLst/>
              <a:gdLst/>
              <a:ahLst/>
              <a:cxnLst/>
              <a:rect l="l" t="t" r="r" b="b"/>
              <a:pathLst>
                <a:path w="2730" h="2724" extrusionOk="0">
                  <a:moveTo>
                    <a:pt x="1365" y="0"/>
                  </a:moveTo>
                  <a:cubicBezTo>
                    <a:pt x="614" y="0"/>
                    <a:pt x="0" y="592"/>
                    <a:pt x="0" y="1365"/>
                  </a:cubicBezTo>
                  <a:cubicBezTo>
                    <a:pt x="0" y="1547"/>
                    <a:pt x="46" y="1729"/>
                    <a:pt x="114" y="1888"/>
                  </a:cubicBezTo>
                  <a:cubicBezTo>
                    <a:pt x="341" y="2445"/>
                    <a:pt x="847" y="2723"/>
                    <a:pt x="1356" y="2723"/>
                  </a:cubicBezTo>
                  <a:cubicBezTo>
                    <a:pt x="1865" y="2723"/>
                    <a:pt x="2377" y="2445"/>
                    <a:pt x="2615" y="1888"/>
                  </a:cubicBezTo>
                  <a:cubicBezTo>
                    <a:pt x="2684" y="1729"/>
                    <a:pt x="2729" y="1547"/>
                    <a:pt x="2729" y="1365"/>
                  </a:cubicBezTo>
                  <a:cubicBezTo>
                    <a:pt x="2729" y="592"/>
                    <a:pt x="2115" y="0"/>
                    <a:pt x="136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11996000" y="3982525"/>
              <a:ext cx="79600" cy="68125"/>
            </a:xfrm>
            <a:custGeom>
              <a:avLst/>
              <a:gdLst/>
              <a:ahLst/>
              <a:cxnLst/>
              <a:rect l="l" t="t" r="r" b="b"/>
              <a:pathLst>
                <a:path w="3184" h="2725" extrusionOk="0">
                  <a:moveTo>
                    <a:pt x="1819" y="1"/>
                  </a:moveTo>
                  <a:cubicBezTo>
                    <a:pt x="614" y="1"/>
                    <a:pt x="0" y="1479"/>
                    <a:pt x="864" y="2320"/>
                  </a:cubicBezTo>
                  <a:cubicBezTo>
                    <a:pt x="1144" y="2600"/>
                    <a:pt x="1486" y="2725"/>
                    <a:pt x="1820" y="2725"/>
                  </a:cubicBezTo>
                  <a:cubicBezTo>
                    <a:pt x="2518" y="2725"/>
                    <a:pt x="3184" y="2180"/>
                    <a:pt x="3184" y="1365"/>
                  </a:cubicBezTo>
                  <a:cubicBezTo>
                    <a:pt x="3184" y="615"/>
                    <a:pt x="2592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11839075" y="4375350"/>
              <a:ext cx="79625" cy="68250"/>
            </a:xfrm>
            <a:custGeom>
              <a:avLst/>
              <a:gdLst/>
              <a:ahLst/>
              <a:cxnLst/>
              <a:rect l="l" t="t" r="r" b="b"/>
              <a:pathLst>
                <a:path w="3185" h="2730" extrusionOk="0">
                  <a:moveTo>
                    <a:pt x="1820" y="1"/>
                  </a:moveTo>
                  <a:cubicBezTo>
                    <a:pt x="1" y="1"/>
                    <a:pt x="1" y="2730"/>
                    <a:pt x="1820" y="2730"/>
                  </a:cubicBezTo>
                  <a:cubicBezTo>
                    <a:pt x="2570" y="2730"/>
                    <a:pt x="3184" y="2116"/>
                    <a:pt x="3184" y="1365"/>
                  </a:cubicBezTo>
                  <a:cubicBezTo>
                    <a:pt x="3184" y="615"/>
                    <a:pt x="2570" y="1"/>
                    <a:pt x="182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11839075" y="4532275"/>
              <a:ext cx="79625" cy="68225"/>
            </a:xfrm>
            <a:custGeom>
              <a:avLst/>
              <a:gdLst/>
              <a:ahLst/>
              <a:cxnLst/>
              <a:rect l="l" t="t" r="r" b="b"/>
              <a:pathLst>
                <a:path w="3185" h="2729" extrusionOk="0">
                  <a:moveTo>
                    <a:pt x="1820" y="0"/>
                  </a:moveTo>
                  <a:cubicBezTo>
                    <a:pt x="1" y="0"/>
                    <a:pt x="1" y="2729"/>
                    <a:pt x="1820" y="2729"/>
                  </a:cubicBezTo>
                  <a:cubicBezTo>
                    <a:pt x="2570" y="2729"/>
                    <a:pt x="3184" y="2115"/>
                    <a:pt x="3184" y="1364"/>
                  </a:cubicBezTo>
                  <a:cubicBezTo>
                    <a:pt x="3184" y="614"/>
                    <a:pt x="2570" y="0"/>
                    <a:pt x="18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11996000" y="3668150"/>
              <a:ext cx="79600" cy="68425"/>
            </a:xfrm>
            <a:custGeom>
              <a:avLst/>
              <a:gdLst/>
              <a:ahLst/>
              <a:cxnLst/>
              <a:rect l="l" t="t" r="r" b="b"/>
              <a:pathLst>
                <a:path w="3184" h="2737" extrusionOk="0">
                  <a:moveTo>
                    <a:pt x="1819" y="0"/>
                  </a:moveTo>
                  <a:cubicBezTo>
                    <a:pt x="614" y="0"/>
                    <a:pt x="0" y="1478"/>
                    <a:pt x="864" y="2343"/>
                  </a:cubicBezTo>
                  <a:cubicBezTo>
                    <a:pt x="1143" y="2614"/>
                    <a:pt x="1483" y="2736"/>
                    <a:pt x="1816" y="2736"/>
                  </a:cubicBezTo>
                  <a:cubicBezTo>
                    <a:pt x="2516" y="2736"/>
                    <a:pt x="3184" y="2197"/>
                    <a:pt x="3184" y="1365"/>
                  </a:cubicBezTo>
                  <a:cubicBezTo>
                    <a:pt x="3184" y="614"/>
                    <a:pt x="2592" y="0"/>
                    <a:pt x="18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11839075" y="4218450"/>
              <a:ext cx="79625" cy="68250"/>
            </a:xfrm>
            <a:custGeom>
              <a:avLst/>
              <a:gdLst/>
              <a:ahLst/>
              <a:cxnLst/>
              <a:rect l="l" t="t" r="r" b="b"/>
              <a:pathLst>
                <a:path w="3185" h="2730" extrusionOk="0">
                  <a:moveTo>
                    <a:pt x="1820" y="1"/>
                  </a:moveTo>
                  <a:cubicBezTo>
                    <a:pt x="1" y="1"/>
                    <a:pt x="1" y="2729"/>
                    <a:pt x="1820" y="2729"/>
                  </a:cubicBezTo>
                  <a:cubicBezTo>
                    <a:pt x="2570" y="2729"/>
                    <a:pt x="3184" y="2115"/>
                    <a:pt x="3184" y="1365"/>
                  </a:cubicBezTo>
                  <a:cubicBezTo>
                    <a:pt x="3184" y="592"/>
                    <a:pt x="2570" y="1"/>
                    <a:pt x="182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11841350" y="4060975"/>
              <a:ext cx="79050" cy="68300"/>
            </a:xfrm>
            <a:custGeom>
              <a:avLst/>
              <a:gdLst/>
              <a:ahLst/>
              <a:cxnLst/>
              <a:rect l="l" t="t" r="r" b="b"/>
              <a:pathLst>
                <a:path w="3162" h="2732" extrusionOk="0">
                  <a:moveTo>
                    <a:pt x="1771" y="0"/>
                  </a:moveTo>
                  <a:cubicBezTo>
                    <a:pt x="1757" y="0"/>
                    <a:pt x="1743" y="0"/>
                    <a:pt x="1729" y="1"/>
                  </a:cubicBezTo>
                  <a:cubicBezTo>
                    <a:pt x="1" y="92"/>
                    <a:pt x="1" y="2661"/>
                    <a:pt x="1729" y="2729"/>
                  </a:cubicBezTo>
                  <a:cubicBezTo>
                    <a:pt x="1755" y="2731"/>
                    <a:pt x="1781" y="2732"/>
                    <a:pt x="1807" y="2732"/>
                  </a:cubicBezTo>
                  <a:cubicBezTo>
                    <a:pt x="2546" y="2732"/>
                    <a:pt x="3162" y="2112"/>
                    <a:pt x="3162" y="1365"/>
                  </a:cubicBezTo>
                  <a:cubicBezTo>
                    <a:pt x="3162" y="606"/>
                    <a:pt x="2526" y="0"/>
                    <a:pt x="177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12007350" y="3825625"/>
              <a:ext cx="68250" cy="68100"/>
            </a:xfrm>
            <a:custGeom>
              <a:avLst/>
              <a:gdLst/>
              <a:ahLst/>
              <a:cxnLst/>
              <a:rect l="l" t="t" r="r" b="b"/>
              <a:pathLst>
                <a:path w="2730" h="2724" extrusionOk="0">
                  <a:moveTo>
                    <a:pt x="1365" y="0"/>
                  </a:moveTo>
                  <a:cubicBezTo>
                    <a:pt x="615" y="0"/>
                    <a:pt x="1" y="614"/>
                    <a:pt x="24" y="1365"/>
                  </a:cubicBezTo>
                  <a:cubicBezTo>
                    <a:pt x="1" y="1547"/>
                    <a:pt x="46" y="1729"/>
                    <a:pt x="115" y="1888"/>
                  </a:cubicBezTo>
                  <a:cubicBezTo>
                    <a:pt x="353" y="2445"/>
                    <a:pt x="865" y="2723"/>
                    <a:pt x="1377" y="2723"/>
                  </a:cubicBezTo>
                  <a:cubicBezTo>
                    <a:pt x="1888" y="2723"/>
                    <a:pt x="2400" y="2445"/>
                    <a:pt x="2639" y="1888"/>
                  </a:cubicBezTo>
                  <a:cubicBezTo>
                    <a:pt x="2707" y="1729"/>
                    <a:pt x="2730" y="1547"/>
                    <a:pt x="2730" y="1365"/>
                  </a:cubicBezTo>
                  <a:cubicBezTo>
                    <a:pt x="2730" y="592"/>
                    <a:pt x="2138" y="0"/>
                    <a:pt x="136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12169950" y="3798900"/>
              <a:ext cx="5700" cy="7425"/>
            </a:xfrm>
            <a:custGeom>
              <a:avLst/>
              <a:gdLst/>
              <a:ahLst/>
              <a:cxnLst/>
              <a:rect l="l" t="t" r="r" b="b"/>
              <a:pathLst>
                <a:path w="228" h="297" extrusionOk="0">
                  <a:moveTo>
                    <a:pt x="1" y="1"/>
                  </a:moveTo>
                  <a:cubicBezTo>
                    <a:pt x="69" y="92"/>
                    <a:pt x="114" y="182"/>
                    <a:pt x="182" y="251"/>
                  </a:cubicBezTo>
                  <a:lnTo>
                    <a:pt x="228" y="2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11996000" y="4296900"/>
              <a:ext cx="79600" cy="68125"/>
            </a:xfrm>
            <a:custGeom>
              <a:avLst/>
              <a:gdLst/>
              <a:ahLst/>
              <a:cxnLst/>
              <a:rect l="l" t="t" r="r" b="b"/>
              <a:pathLst>
                <a:path w="3184" h="2725" extrusionOk="0">
                  <a:moveTo>
                    <a:pt x="1819" y="1"/>
                  </a:moveTo>
                  <a:cubicBezTo>
                    <a:pt x="614" y="1"/>
                    <a:pt x="0" y="1456"/>
                    <a:pt x="864" y="2320"/>
                  </a:cubicBezTo>
                  <a:cubicBezTo>
                    <a:pt x="1144" y="2600"/>
                    <a:pt x="1486" y="2725"/>
                    <a:pt x="1820" y="2725"/>
                  </a:cubicBezTo>
                  <a:cubicBezTo>
                    <a:pt x="2518" y="2725"/>
                    <a:pt x="3184" y="2180"/>
                    <a:pt x="3184" y="1365"/>
                  </a:cubicBezTo>
                  <a:cubicBezTo>
                    <a:pt x="3184" y="615"/>
                    <a:pt x="2592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12155175" y="3904025"/>
              <a:ext cx="79050" cy="68300"/>
            </a:xfrm>
            <a:custGeom>
              <a:avLst/>
              <a:gdLst/>
              <a:ahLst/>
              <a:cxnLst/>
              <a:rect l="l" t="t" r="r" b="b"/>
              <a:pathLst>
                <a:path w="3162" h="2732" extrusionOk="0">
                  <a:moveTo>
                    <a:pt x="1829" y="0"/>
                  </a:moveTo>
                  <a:cubicBezTo>
                    <a:pt x="1803" y="0"/>
                    <a:pt x="1777" y="1"/>
                    <a:pt x="1751" y="2"/>
                  </a:cubicBezTo>
                  <a:cubicBezTo>
                    <a:pt x="0" y="71"/>
                    <a:pt x="0" y="2640"/>
                    <a:pt x="1751" y="2731"/>
                  </a:cubicBezTo>
                  <a:cubicBezTo>
                    <a:pt x="1765" y="2732"/>
                    <a:pt x="1779" y="2732"/>
                    <a:pt x="1793" y="2732"/>
                  </a:cubicBezTo>
                  <a:cubicBezTo>
                    <a:pt x="2547" y="2732"/>
                    <a:pt x="3161" y="2126"/>
                    <a:pt x="3161" y="1367"/>
                  </a:cubicBezTo>
                  <a:cubicBezTo>
                    <a:pt x="3161" y="620"/>
                    <a:pt x="2567" y="0"/>
                    <a:pt x="182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12007350" y="4139425"/>
              <a:ext cx="68250" cy="68600"/>
            </a:xfrm>
            <a:custGeom>
              <a:avLst/>
              <a:gdLst/>
              <a:ahLst/>
              <a:cxnLst/>
              <a:rect l="l" t="t" r="r" b="b"/>
              <a:pathLst>
                <a:path w="2730" h="2744" extrusionOk="0">
                  <a:moveTo>
                    <a:pt x="1368" y="1"/>
                  </a:moveTo>
                  <a:cubicBezTo>
                    <a:pt x="1019" y="1"/>
                    <a:pt x="672" y="137"/>
                    <a:pt x="410" y="410"/>
                  </a:cubicBezTo>
                  <a:cubicBezTo>
                    <a:pt x="342" y="478"/>
                    <a:pt x="297" y="547"/>
                    <a:pt x="251" y="615"/>
                  </a:cubicBezTo>
                  <a:cubicBezTo>
                    <a:pt x="137" y="751"/>
                    <a:pt x="69" y="933"/>
                    <a:pt x="46" y="1092"/>
                  </a:cubicBezTo>
                  <a:cubicBezTo>
                    <a:pt x="24" y="1183"/>
                    <a:pt x="1" y="1297"/>
                    <a:pt x="24" y="1388"/>
                  </a:cubicBezTo>
                  <a:cubicBezTo>
                    <a:pt x="10" y="2246"/>
                    <a:pt x="694" y="2744"/>
                    <a:pt x="1386" y="2744"/>
                  </a:cubicBezTo>
                  <a:cubicBezTo>
                    <a:pt x="1886" y="2744"/>
                    <a:pt x="2391" y="2483"/>
                    <a:pt x="2639" y="1911"/>
                  </a:cubicBezTo>
                  <a:cubicBezTo>
                    <a:pt x="2707" y="1752"/>
                    <a:pt x="2730" y="1570"/>
                    <a:pt x="2730" y="1388"/>
                  </a:cubicBezTo>
                  <a:cubicBezTo>
                    <a:pt x="2730" y="1297"/>
                    <a:pt x="2730" y="1183"/>
                    <a:pt x="2707" y="1092"/>
                  </a:cubicBezTo>
                  <a:cubicBezTo>
                    <a:pt x="2684" y="933"/>
                    <a:pt x="2616" y="751"/>
                    <a:pt x="2502" y="615"/>
                  </a:cubicBezTo>
                  <a:cubicBezTo>
                    <a:pt x="2457" y="547"/>
                    <a:pt x="2411" y="478"/>
                    <a:pt x="2343" y="410"/>
                  </a:cubicBezTo>
                  <a:cubicBezTo>
                    <a:pt x="2070" y="137"/>
                    <a:pt x="1718" y="1"/>
                    <a:pt x="136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11841350" y="3904025"/>
              <a:ext cx="79050" cy="68300"/>
            </a:xfrm>
            <a:custGeom>
              <a:avLst/>
              <a:gdLst/>
              <a:ahLst/>
              <a:cxnLst/>
              <a:rect l="l" t="t" r="r" b="b"/>
              <a:pathLst>
                <a:path w="3162" h="2732" extrusionOk="0">
                  <a:moveTo>
                    <a:pt x="1807" y="0"/>
                  </a:moveTo>
                  <a:cubicBezTo>
                    <a:pt x="1781" y="0"/>
                    <a:pt x="1755" y="1"/>
                    <a:pt x="1729" y="2"/>
                  </a:cubicBezTo>
                  <a:cubicBezTo>
                    <a:pt x="1" y="71"/>
                    <a:pt x="1" y="2640"/>
                    <a:pt x="1729" y="2731"/>
                  </a:cubicBezTo>
                  <a:cubicBezTo>
                    <a:pt x="1743" y="2732"/>
                    <a:pt x="1757" y="2732"/>
                    <a:pt x="1771" y="2732"/>
                  </a:cubicBezTo>
                  <a:cubicBezTo>
                    <a:pt x="2526" y="2732"/>
                    <a:pt x="3162" y="2126"/>
                    <a:pt x="3162" y="1367"/>
                  </a:cubicBezTo>
                  <a:cubicBezTo>
                    <a:pt x="3162" y="620"/>
                    <a:pt x="2546" y="0"/>
                    <a:pt x="18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12007350" y="4453800"/>
              <a:ext cx="68250" cy="67125"/>
            </a:xfrm>
            <a:custGeom>
              <a:avLst/>
              <a:gdLst/>
              <a:ahLst/>
              <a:cxnLst/>
              <a:rect l="l" t="t" r="r" b="b"/>
              <a:pathLst>
                <a:path w="2730" h="2685" extrusionOk="0">
                  <a:moveTo>
                    <a:pt x="1368" y="1"/>
                  </a:moveTo>
                  <a:cubicBezTo>
                    <a:pt x="1019" y="1"/>
                    <a:pt x="672" y="137"/>
                    <a:pt x="410" y="410"/>
                  </a:cubicBezTo>
                  <a:cubicBezTo>
                    <a:pt x="342" y="456"/>
                    <a:pt x="297" y="524"/>
                    <a:pt x="251" y="615"/>
                  </a:cubicBezTo>
                  <a:cubicBezTo>
                    <a:pt x="137" y="751"/>
                    <a:pt x="69" y="911"/>
                    <a:pt x="46" y="1092"/>
                  </a:cubicBezTo>
                  <a:cubicBezTo>
                    <a:pt x="24" y="1183"/>
                    <a:pt x="1" y="1274"/>
                    <a:pt x="24" y="1388"/>
                  </a:cubicBezTo>
                  <a:cubicBezTo>
                    <a:pt x="58" y="2252"/>
                    <a:pt x="717" y="2684"/>
                    <a:pt x="1377" y="2684"/>
                  </a:cubicBezTo>
                  <a:cubicBezTo>
                    <a:pt x="2036" y="2684"/>
                    <a:pt x="2696" y="2252"/>
                    <a:pt x="2730" y="1388"/>
                  </a:cubicBezTo>
                  <a:cubicBezTo>
                    <a:pt x="2730" y="1274"/>
                    <a:pt x="2730" y="1183"/>
                    <a:pt x="2707" y="1092"/>
                  </a:cubicBezTo>
                  <a:cubicBezTo>
                    <a:pt x="2684" y="911"/>
                    <a:pt x="2616" y="751"/>
                    <a:pt x="2502" y="615"/>
                  </a:cubicBezTo>
                  <a:cubicBezTo>
                    <a:pt x="2457" y="524"/>
                    <a:pt x="2389" y="456"/>
                    <a:pt x="2343" y="410"/>
                  </a:cubicBezTo>
                  <a:cubicBezTo>
                    <a:pt x="2070" y="137"/>
                    <a:pt x="1718" y="1"/>
                    <a:pt x="136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11214875" y="2961500"/>
              <a:ext cx="88700" cy="68250"/>
            </a:xfrm>
            <a:custGeom>
              <a:avLst/>
              <a:gdLst/>
              <a:ahLst/>
              <a:cxnLst/>
              <a:rect l="l" t="t" r="r" b="b"/>
              <a:pathLst>
                <a:path w="3548" h="2730" extrusionOk="0">
                  <a:moveTo>
                    <a:pt x="1660" y="1"/>
                  </a:moveTo>
                  <a:cubicBezTo>
                    <a:pt x="1456" y="1"/>
                    <a:pt x="1297" y="23"/>
                    <a:pt x="1115" y="114"/>
                  </a:cubicBezTo>
                  <a:cubicBezTo>
                    <a:pt x="0" y="569"/>
                    <a:pt x="0" y="2138"/>
                    <a:pt x="1115" y="2616"/>
                  </a:cubicBezTo>
                  <a:cubicBezTo>
                    <a:pt x="1297" y="2684"/>
                    <a:pt x="1456" y="2729"/>
                    <a:pt x="1660" y="2729"/>
                  </a:cubicBezTo>
                  <a:cubicBezTo>
                    <a:pt x="3139" y="2729"/>
                    <a:pt x="3548" y="683"/>
                    <a:pt x="2183" y="114"/>
                  </a:cubicBezTo>
                  <a:cubicBezTo>
                    <a:pt x="2002" y="23"/>
                    <a:pt x="1820" y="1"/>
                    <a:pt x="16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10948250" y="4219025"/>
              <a:ext cx="36975" cy="67100"/>
            </a:xfrm>
            <a:custGeom>
              <a:avLst/>
              <a:gdLst/>
              <a:ahLst/>
              <a:cxnLst/>
              <a:rect l="l" t="t" r="r" b="b"/>
              <a:pathLst>
                <a:path w="1479" h="2684" extrusionOk="0">
                  <a:moveTo>
                    <a:pt x="0" y="0"/>
                  </a:moveTo>
                  <a:lnTo>
                    <a:pt x="0" y="2684"/>
                  </a:lnTo>
                  <a:cubicBezTo>
                    <a:pt x="1479" y="2388"/>
                    <a:pt x="1479" y="296"/>
                    <a:pt x="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10948250" y="3904650"/>
              <a:ext cx="36975" cy="67100"/>
            </a:xfrm>
            <a:custGeom>
              <a:avLst/>
              <a:gdLst/>
              <a:ahLst/>
              <a:cxnLst/>
              <a:rect l="l" t="t" r="r" b="b"/>
              <a:pathLst>
                <a:path w="1479" h="2684" extrusionOk="0">
                  <a:moveTo>
                    <a:pt x="0" y="0"/>
                  </a:moveTo>
                  <a:lnTo>
                    <a:pt x="0" y="2683"/>
                  </a:lnTo>
                  <a:cubicBezTo>
                    <a:pt x="1479" y="2388"/>
                    <a:pt x="1479" y="296"/>
                    <a:pt x="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10948250" y="3276450"/>
              <a:ext cx="36975" cy="66550"/>
            </a:xfrm>
            <a:custGeom>
              <a:avLst/>
              <a:gdLst/>
              <a:ahLst/>
              <a:cxnLst/>
              <a:rect l="l" t="t" r="r" b="b"/>
              <a:pathLst>
                <a:path w="1479" h="2662" extrusionOk="0">
                  <a:moveTo>
                    <a:pt x="0" y="1"/>
                  </a:moveTo>
                  <a:lnTo>
                    <a:pt x="0" y="2661"/>
                  </a:lnTo>
                  <a:cubicBezTo>
                    <a:pt x="1479" y="2366"/>
                    <a:pt x="1479" y="273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10948250" y="3747725"/>
              <a:ext cx="36975" cy="66550"/>
            </a:xfrm>
            <a:custGeom>
              <a:avLst/>
              <a:gdLst/>
              <a:ahLst/>
              <a:cxnLst/>
              <a:rect l="l" t="t" r="r" b="b"/>
              <a:pathLst>
                <a:path w="1479" h="2662" extrusionOk="0">
                  <a:moveTo>
                    <a:pt x="0" y="1"/>
                  </a:moveTo>
                  <a:lnTo>
                    <a:pt x="0" y="2662"/>
                  </a:lnTo>
                  <a:cubicBezTo>
                    <a:pt x="1479" y="2366"/>
                    <a:pt x="1479" y="297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10948250" y="3433350"/>
              <a:ext cx="36975" cy="66550"/>
            </a:xfrm>
            <a:custGeom>
              <a:avLst/>
              <a:gdLst/>
              <a:ahLst/>
              <a:cxnLst/>
              <a:rect l="l" t="t" r="r" b="b"/>
              <a:pathLst>
                <a:path w="1479" h="2662" extrusionOk="0">
                  <a:moveTo>
                    <a:pt x="0" y="1"/>
                  </a:moveTo>
                  <a:lnTo>
                    <a:pt x="0" y="2661"/>
                  </a:lnTo>
                  <a:cubicBezTo>
                    <a:pt x="1479" y="2366"/>
                    <a:pt x="1479" y="274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10948250" y="3590250"/>
              <a:ext cx="36975" cy="67125"/>
            </a:xfrm>
            <a:custGeom>
              <a:avLst/>
              <a:gdLst/>
              <a:ahLst/>
              <a:cxnLst/>
              <a:rect l="l" t="t" r="r" b="b"/>
              <a:pathLst>
                <a:path w="1479" h="2685" extrusionOk="0">
                  <a:moveTo>
                    <a:pt x="0" y="1"/>
                  </a:moveTo>
                  <a:lnTo>
                    <a:pt x="0" y="2684"/>
                  </a:lnTo>
                  <a:cubicBezTo>
                    <a:pt x="1479" y="2389"/>
                    <a:pt x="1479" y="297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10948250" y="4061550"/>
              <a:ext cx="36975" cy="67100"/>
            </a:xfrm>
            <a:custGeom>
              <a:avLst/>
              <a:gdLst/>
              <a:ahLst/>
              <a:cxnLst/>
              <a:rect l="l" t="t" r="r" b="b"/>
              <a:pathLst>
                <a:path w="1479" h="2684" extrusionOk="0">
                  <a:moveTo>
                    <a:pt x="0" y="0"/>
                  </a:moveTo>
                  <a:lnTo>
                    <a:pt x="0" y="2684"/>
                  </a:lnTo>
                  <a:cubicBezTo>
                    <a:pt x="1479" y="2388"/>
                    <a:pt x="1479" y="296"/>
                    <a:pt x="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11053425" y="2883025"/>
              <a:ext cx="79600" cy="67875"/>
            </a:xfrm>
            <a:custGeom>
              <a:avLst/>
              <a:gdLst/>
              <a:ahLst/>
              <a:cxnLst/>
              <a:rect l="l" t="t" r="r" b="b"/>
              <a:pathLst>
                <a:path w="3184" h="2715" extrusionOk="0">
                  <a:moveTo>
                    <a:pt x="1860" y="1"/>
                  </a:moveTo>
                  <a:cubicBezTo>
                    <a:pt x="1846" y="1"/>
                    <a:pt x="1833" y="1"/>
                    <a:pt x="1819" y="2"/>
                  </a:cubicBezTo>
                  <a:cubicBezTo>
                    <a:pt x="614" y="2"/>
                    <a:pt x="0" y="1457"/>
                    <a:pt x="864" y="2321"/>
                  </a:cubicBezTo>
                  <a:cubicBezTo>
                    <a:pt x="1143" y="2592"/>
                    <a:pt x="1483" y="2715"/>
                    <a:pt x="1816" y="2715"/>
                  </a:cubicBezTo>
                  <a:cubicBezTo>
                    <a:pt x="2516" y="2715"/>
                    <a:pt x="3184" y="2175"/>
                    <a:pt x="3184" y="1343"/>
                  </a:cubicBezTo>
                  <a:cubicBezTo>
                    <a:pt x="3184" y="606"/>
                    <a:pt x="2592" y="1"/>
                    <a:pt x="18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11053425" y="2725575"/>
              <a:ext cx="79600" cy="68425"/>
            </a:xfrm>
            <a:custGeom>
              <a:avLst/>
              <a:gdLst/>
              <a:ahLst/>
              <a:cxnLst/>
              <a:rect l="l" t="t" r="r" b="b"/>
              <a:pathLst>
                <a:path w="3184" h="2737" extrusionOk="0">
                  <a:moveTo>
                    <a:pt x="1819" y="1"/>
                  </a:moveTo>
                  <a:cubicBezTo>
                    <a:pt x="614" y="1"/>
                    <a:pt x="0" y="1479"/>
                    <a:pt x="864" y="2343"/>
                  </a:cubicBezTo>
                  <a:cubicBezTo>
                    <a:pt x="1136" y="2614"/>
                    <a:pt x="1473" y="2737"/>
                    <a:pt x="1806" y="2737"/>
                  </a:cubicBezTo>
                  <a:cubicBezTo>
                    <a:pt x="2506" y="2737"/>
                    <a:pt x="3184" y="2197"/>
                    <a:pt x="3184" y="1365"/>
                  </a:cubicBezTo>
                  <a:cubicBezTo>
                    <a:pt x="3184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11053425" y="3039950"/>
              <a:ext cx="79600" cy="68125"/>
            </a:xfrm>
            <a:custGeom>
              <a:avLst/>
              <a:gdLst/>
              <a:ahLst/>
              <a:cxnLst/>
              <a:rect l="l" t="t" r="r" b="b"/>
              <a:pathLst>
                <a:path w="3184" h="2725" extrusionOk="0">
                  <a:moveTo>
                    <a:pt x="1819" y="1"/>
                  </a:moveTo>
                  <a:cubicBezTo>
                    <a:pt x="614" y="1"/>
                    <a:pt x="0" y="1479"/>
                    <a:pt x="864" y="2320"/>
                  </a:cubicBezTo>
                  <a:cubicBezTo>
                    <a:pt x="1144" y="2600"/>
                    <a:pt x="1486" y="2725"/>
                    <a:pt x="1820" y="2725"/>
                  </a:cubicBezTo>
                  <a:cubicBezTo>
                    <a:pt x="251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11061025" y="2568475"/>
              <a:ext cx="72000" cy="68200"/>
            </a:xfrm>
            <a:custGeom>
              <a:avLst/>
              <a:gdLst/>
              <a:ahLst/>
              <a:cxnLst/>
              <a:rect l="l" t="t" r="r" b="b"/>
              <a:pathLst>
                <a:path w="2880" h="2728" extrusionOk="0">
                  <a:moveTo>
                    <a:pt x="1558" y="0"/>
                  </a:moveTo>
                  <a:cubicBezTo>
                    <a:pt x="781" y="0"/>
                    <a:pt x="0" y="650"/>
                    <a:pt x="197" y="1646"/>
                  </a:cubicBezTo>
                  <a:cubicBezTo>
                    <a:pt x="343" y="2380"/>
                    <a:pt x="926" y="2727"/>
                    <a:pt x="1511" y="2727"/>
                  </a:cubicBezTo>
                  <a:cubicBezTo>
                    <a:pt x="2194" y="2727"/>
                    <a:pt x="2880" y="2255"/>
                    <a:pt x="2880" y="1373"/>
                  </a:cubicBezTo>
                  <a:cubicBezTo>
                    <a:pt x="2880" y="1191"/>
                    <a:pt x="2857" y="1009"/>
                    <a:pt x="2766" y="827"/>
                  </a:cubicBezTo>
                  <a:cubicBezTo>
                    <a:pt x="2522" y="252"/>
                    <a:pt x="2041" y="0"/>
                    <a:pt x="155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10948250" y="4375925"/>
              <a:ext cx="36975" cy="67100"/>
            </a:xfrm>
            <a:custGeom>
              <a:avLst/>
              <a:gdLst/>
              <a:ahLst/>
              <a:cxnLst/>
              <a:rect l="l" t="t" r="r" b="b"/>
              <a:pathLst>
                <a:path w="1479" h="2684" extrusionOk="0">
                  <a:moveTo>
                    <a:pt x="0" y="1"/>
                  </a:moveTo>
                  <a:lnTo>
                    <a:pt x="0" y="2684"/>
                  </a:lnTo>
                  <a:cubicBezTo>
                    <a:pt x="1479" y="2388"/>
                    <a:pt x="1479" y="296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10948250" y="4533400"/>
              <a:ext cx="27875" cy="66550"/>
            </a:xfrm>
            <a:custGeom>
              <a:avLst/>
              <a:gdLst/>
              <a:ahLst/>
              <a:cxnLst/>
              <a:rect l="l" t="t" r="r" b="b"/>
              <a:pathLst>
                <a:path w="1115" h="2662" extrusionOk="0">
                  <a:moveTo>
                    <a:pt x="0" y="1"/>
                  </a:moveTo>
                  <a:lnTo>
                    <a:pt x="0" y="2661"/>
                  </a:lnTo>
                  <a:cubicBezTo>
                    <a:pt x="637" y="2525"/>
                    <a:pt x="1115" y="1979"/>
                    <a:pt x="1115" y="1319"/>
                  </a:cubicBezTo>
                  <a:cubicBezTo>
                    <a:pt x="1115" y="683"/>
                    <a:pt x="637" y="114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11053425" y="3196850"/>
              <a:ext cx="79600" cy="68425"/>
            </a:xfrm>
            <a:custGeom>
              <a:avLst/>
              <a:gdLst/>
              <a:ahLst/>
              <a:cxnLst/>
              <a:rect l="l" t="t" r="r" b="b"/>
              <a:pathLst>
                <a:path w="3184" h="2737" extrusionOk="0">
                  <a:moveTo>
                    <a:pt x="1819" y="1"/>
                  </a:moveTo>
                  <a:cubicBezTo>
                    <a:pt x="614" y="1"/>
                    <a:pt x="0" y="1479"/>
                    <a:pt x="864" y="2343"/>
                  </a:cubicBezTo>
                  <a:cubicBezTo>
                    <a:pt x="1136" y="2615"/>
                    <a:pt x="1473" y="2737"/>
                    <a:pt x="1806" y="2737"/>
                  </a:cubicBezTo>
                  <a:cubicBezTo>
                    <a:pt x="2506" y="2737"/>
                    <a:pt x="3184" y="2197"/>
                    <a:pt x="3184" y="1365"/>
                  </a:cubicBezTo>
                  <a:cubicBezTo>
                    <a:pt x="3184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11693550" y="4611275"/>
              <a:ext cx="68250" cy="43250"/>
            </a:xfrm>
            <a:custGeom>
              <a:avLst/>
              <a:gdLst/>
              <a:ahLst/>
              <a:cxnLst/>
              <a:rect l="l" t="t" r="r" b="b"/>
              <a:pathLst>
                <a:path w="2730" h="1730" extrusionOk="0">
                  <a:moveTo>
                    <a:pt x="1323" y="0"/>
                  </a:moveTo>
                  <a:cubicBezTo>
                    <a:pt x="571" y="0"/>
                    <a:pt x="0" y="606"/>
                    <a:pt x="0" y="1365"/>
                  </a:cubicBezTo>
                  <a:cubicBezTo>
                    <a:pt x="0" y="1479"/>
                    <a:pt x="23" y="1615"/>
                    <a:pt x="46" y="1729"/>
                  </a:cubicBezTo>
                  <a:lnTo>
                    <a:pt x="2661" y="1729"/>
                  </a:lnTo>
                  <a:cubicBezTo>
                    <a:pt x="2707" y="1615"/>
                    <a:pt x="2729" y="1479"/>
                    <a:pt x="2729" y="1365"/>
                  </a:cubicBezTo>
                  <a:cubicBezTo>
                    <a:pt x="2729" y="606"/>
                    <a:pt x="2137" y="0"/>
                    <a:pt x="1405" y="0"/>
                  </a:cubicBezTo>
                  <a:cubicBezTo>
                    <a:pt x="1392" y="0"/>
                    <a:pt x="1378" y="0"/>
                    <a:pt x="1365" y="1"/>
                  </a:cubicBezTo>
                  <a:cubicBezTo>
                    <a:pt x="1351" y="0"/>
                    <a:pt x="1337" y="0"/>
                    <a:pt x="132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10948250" y="3118975"/>
              <a:ext cx="36975" cy="67100"/>
            </a:xfrm>
            <a:custGeom>
              <a:avLst/>
              <a:gdLst/>
              <a:ahLst/>
              <a:cxnLst/>
              <a:rect l="l" t="t" r="r" b="b"/>
              <a:pathLst>
                <a:path w="1479" h="2684" extrusionOk="0">
                  <a:moveTo>
                    <a:pt x="0" y="1"/>
                  </a:moveTo>
                  <a:lnTo>
                    <a:pt x="0" y="2684"/>
                  </a:lnTo>
                  <a:cubicBezTo>
                    <a:pt x="1479" y="2388"/>
                    <a:pt x="1479" y="296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11064800" y="4611275"/>
              <a:ext cx="68225" cy="43250"/>
            </a:xfrm>
            <a:custGeom>
              <a:avLst/>
              <a:gdLst/>
              <a:ahLst/>
              <a:cxnLst/>
              <a:rect l="l" t="t" r="r" b="b"/>
              <a:pathLst>
                <a:path w="2729" h="1730" extrusionOk="0">
                  <a:moveTo>
                    <a:pt x="1364" y="1"/>
                  </a:moveTo>
                  <a:cubicBezTo>
                    <a:pt x="614" y="1"/>
                    <a:pt x="0" y="592"/>
                    <a:pt x="0" y="1365"/>
                  </a:cubicBezTo>
                  <a:cubicBezTo>
                    <a:pt x="0" y="1479"/>
                    <a:pt x="23" y="1615"/>
                    <a:pt x="68" y="1729"/>
                  </a:cubicBezTo>
                  <a:lnTo>
                    <a:pt x="2661" y="1729"/>
                  </a:lnTo>
                  <a:cubicBezTo>
                    <a:pt x="2706" y="1615"/>
                    <a:pt x="2729" y="1479"/>
                    <a:pt x="2729" y="1365"/>
                  </a:cubicBezTo>
                  <a:cubicBezTo>
                    <a:pt x="2729" y="592"/>
                    <a:pt x="2115" y="1"/>
                    <a:pt x="136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12007350" y="4611275"/>
              <a:ext cx="68250" cy="43250"/>
            </a:xfrm>
            <a:custGeom>
              <a:avLst/>
              <a:gdLst/>
              <a:ahLst/>
              <a:cxnLst/>
              <a:rect l="l" t="t" r="r" b="b"/>
              <a:pathLst>
                <a:path w="2730" h="1730" extrusionOk="0">
                  <a:moveTo>
                    <a:pt x="1365" y="1"/>
                  </a:moveTo>
                  <a:cubicBezTo>
                    <a:pt x="615" y="1"/>
                    <a:pt x="1" y="592"/>
                    <a:pt x="24" y="1365"/>
                  </a:cubicBezTo>
                  <a:cubicBezTo>
                    <a:pt x="24" y="1479"/>
                    <a:pt x="46" y="1615"/>
                    <a:pt x="69" y="1729"/>
                  </a:cubicBezTo>
                  <a:lnTo>
                    <a:pt x="2684" y="1729"/>
                  </a:lnTo>
                  <a:cubicBezTo>
                    <a:pt x="2707" y="1615"/>
                    <a:pt x="2730" y="1479"/>
                    <a:pt x="2730" y="1365"/>
                  </a:cubicBezTo>
                  <a:cubicBezTo>
                    <a:pt x="2730" y="592"/>
                    <a:pt x="2138" y="1"/>
                    <a:pt x="13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12636125" y="4611275"/>
              <a:ext cx="68250" cy="43250"/>
            </a:xfrm>
            <a:custGeom>
              <a:avLst/>
              <a:gdLst/>
              <a:ahLst/>
              <a:cxnLst/>
              <a:rect l="l" t="t" r="r" b="b"/>
              <a:pathLst>
                <a:path w="2730" h="1730" extrusionOk="0">
                  <a:moveTo>
                    <a:pt x="1365" y="1"/>
                  </a:moveTo>
                  <a:cubicBezTo>
                    <a:pt x="614" y="1"/>
                    <a:pt x="0" y="592"/>
                    <a:pt x="0" y="1365"/>
                  </a:cubicBezTo>
                  <a:cubicBezTo>
                    <a:pt x="0" y="1479"/>
                    <a:pt x="23" y="1615"/>
                    <a:pt x="68" y="1729"/>
                  </a:cubicBezTo>
                  <a:lnTo>
                    <a:pt x="2661" y="1729"/>
                  </a:lnTo>
                  <a:cubicBezTo>
                    <a:pt x="2706" y="1615"/>
                    <a:pt x="2729" y="1479"/>
                    <a:pt x="2729" y="1365"/>
                  </a:cubicBezTo>
                  <a:cubicBezTo>
                    <a:pt x="2729" y="592"/>
                    <a:pt x="2115" y="1"/>
                    <a:pt x="13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12321750" y="4611275"/>
              <a:ext cx="68225" cy="43250"/>
            </a:xfrm>
            <a:custGeom>
              <a:avLst/>
              <a:gdLst/>
              <a:ahLst/>
              <a:cxnLst/>
              <a:rect l="l" t="t" r="r" b="b"/>
              <a:pathLst>
                <a:path w="2729" h="1730" extrusionOk="0">
                  <a:moveTo>
                    <a:pt x="1364" y="1"/>
                  </a:moveTo>
                  <a:cubicBezTo>
                    <a:pt x="614" y="1"/>
                    <a:pt x="0" y="592"/>
                    <a:pt x="0" y="1365"/>
                  </a:cubicBezTo>
                  <a:cubicBezTo>
                    <a:pt x="0" y="1479"/>
                    <a:pt x="23" y="1615"/>
                    <a:pt x="68" y="1729"/>
                  </a:cubicBezTo>
                  <a:lnTo>
                    <a:pt x="2661" y="1729"/>
                  </a:lnTo>
                  <a:cubicBezTo>
                    <a:pt x="2706" y="1615"/>
                    <a:pt x="2729" y="1479"/>
                    <a:pt x="2729" y="1365"/>
                  </a:cubicBezTo>
                  <a:cubicBezTo>
                    <a:pt x="2729" y="592"/>
                    <a:pt x="2115" y="1"/>
                    <a:pt x="136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11379175" y="4611275"/>
              <a:ext cx="68250" cy="43250"/>
            </a:xfrm>
            <a:custGeom>
              <a:avLst/>
              <a:gdLst/>
              <a:ahLst/>
              <a:cxnLst/>
              <a:rect l="l" t="t" r="r" b="b"/>
              <a:pathLst>
                <a:path w="2730" h="1730" extrusionOk="0">
                  <a:moveTo>
                    <a:pt x="1365" y="1"/>
                  </a:moveTo>
                  <a:cubicBezTo>
                    <a:pt x="614" y="1"/>
                    <a:pt x="0" y="592"/>
                    <a:pt x="0" y="1365"/>
                  </a:cubicBezTo>
                  <a:cubicBezTo>
                    <a:pt x="0" y="1479"/>
                    <a:pt x="23" y="1615"/>
                    <a:pt x="68" y="1729"/>
                  </a:cubicBezTo>
                  <a:lnTo>
                    <a:pt x="2661" y="1729"/>
                  </a:lnTo>
                  <a:cubicBezTo>
                    <a:pt x="2706" y="1615"/>
                    <a:pt x="2729" y="1479"/>
                    <a:pt x="2729" y="1365"/>
                  </a:cubicBezTo>
                  <a:cubicBezTo>
                    <a:pt x="2729" y="592"/>
                    <a:pt x="2115" y="1"/>
                    <a:pt x="13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10948250" y="2805175"/>
              <a:ext cx="36975" cy="66525"/>
            </a:xfrm>
            <a:custGeom>
              <a:avLst/>
              <a:gdLst/>
              <a:ahLst/>
              <a:cxnLst/>
              <a:rect l="l" t="t" r="r" b="b"/>
              <a:pathLst>
                <a:path w="1479" h="2661" extrusionOk="0">
                  <a:moveTo>
                    <a:pt x="0" y="0"/>
                  </a:moveTo>
                  <a:lnTo>
                    <a:pt x="0" y="2661"/>
                  </a:lnTo>
                  <a:cubicBezTo>
                    <a:pt x="1479" y="2365"/>
                    <a:pt x="1479" y="273"/>
                    <a:pt x="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10948250" y="2345825"/>
              <a:ext cx="26175" cy="54600"/>
            </a:xfrm>
            <a:custGeom>
              <a:avLst/>
              <a:gdLst/>
              <a:ahLst/>
              <a:cxnLst/>
              <a:rect l="l" t="t" r="r" b="b"/>
              <a:pathLst>
                <a:path w="1047" h="2184" extrusionOk="0">
                  <a:moveTo>
                    <a:pt x="0" y="0"/>
                  </a:moveTo>
                  <a:lnTo>
                    <a:pt x="0" y="2183"/>
                  </a:lnTo>
                  <a:cubicBezTo>
                    <a:pt x="501" y="2092"/>
                    <a:pt x="910" y="1706"/>
                    <a:pt x="1046" y="12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10948250" y="2962075"/>
              <a:ext cx="36975" cy="66525"/>
            </a:xfrm>
            <a:custGeom>
              <a:avLst/>
              <a:gdLst/>
              <a:ahLst/>
              <a:cxnLst/>
              <a:rect l="l" t="t" r="r" b="b"/>
              <a:pathLst>
                <a:path w="1479" h="2661" extrusionOk="0">
                  <a:moveTo>
                    <a:pt x="0" y="0"/>
                  </a:moveTo>
                  <a:lnTo>
                    <a:pt x="0" y="2661"/>
                  </a:lnTo>
                  <a:cubicBezTo>
                    <a:pt x="1479" y="2388"/>
                    <a:pt x="1479" y="296"/>
                    <a:pt x="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10948250" y="2490775"/>
              <a:ext cx="36975" cy="66550"/>
            </a:xfrm>
            <a:custGeom>
              <a:avLst/>
              <a:gdLst/>
              <a:ahLst/>
              <a:cxnLst/>
              <a:rect l="l" t="t" r="r" b="b"/>
              <a:pathLst>
                <a:path w="1479" h="2662" extrusionOk="0">
                  <a:moveTo>
                    <a:pt x="0" y="1"/>
                  </a:moveTo>
                  <a:lnTo>
                    <a:pt x="0" y="2662"/>
                  </a:lnTo>
                  <a:cubicBezTo>
                    <a:pt x="1479" y="2389"/>
                    <a:pt x="1479" y="274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10948250" y="2647700"/>
              <a:ext cx="36975" cy="67100"/>
            </a:xfrm>
            <a:custGeom>
              <a:avLst/>
              <a:gdLst/>
              <a:ahLst/>
              <a:cxnLst/>
              <a:rect l="l" t="t" r="r" b="b"/>
              <a:pathLst>
                <a:path w="1479" h="2684" extrusionOk="0">
                  <a:moveTo>
                    <a:pt x="0" y="0"/>
                  </a:moveTo>
                  <a:lnTo>
                    <a:pt x="0" y="2684"/>
                  </a:lnTo>
                  <a:cubicBezTo>
                    <a:pt x="1479" y="2388"/>
                    <a:pt x="1479" y="296"/>
                    <a:pt x="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11064800" y="3825625"/>
              <a:ext cx="68225" cy="68100"/>
            </a:xfrm>
            <a:custGeom>
              <a:avLst/>
              <a:gdLst/>
              <a:ahLst/>
              <a:cxnLst/>
              <a:rect l="l" t="t" r="r" b="b"/>
              <a:pathLst>
                <a:path w="2729" h="2724" extrusionOk="0">
                  <a:moveTo>
                    <a:pt x="1364" y="0"/>
                  </a:moveTo>
                  <a:cubicBezTo>
                    <a:pt x="614" y="0"/>
                    <a:pt x="0" y="592"/>
                    <a:pt x="0" y="1365"/>
                  </a:cubicBezTo>
                  <a:cubicBezTo>
                    <a:pt x="0" y="1547"/>
                    <a:pt x="46" y="1729"/>
                    <a:pt x="114" y="1888"/>
                  </a:cubicBezTo>
                  <a:cubicBezTo>
                    <a:pt x="353" y="2445"/>
                    <a:pt x="864" y="2723"/>
                    <a:pt x="1373" y="2723"/>
                  </a:cubicBezTo>
                  <a:cubicBezTo>
                    <a:pt x="1882" y="2723"/>
                    <a:pt x="2388" y="2445"/>
                    <a:pt x="2615" y="1888"/>
                  </a:cubicBezTo>
                  <a:cubicBezTo>
                    <a:pt x="2683" y="1729"/>
                    <a:pt x="2729" y="1547"/>
                    <a:pt x="2729" y="1365"/>
                  </a:cubicBezTo>
                  <a:cubicBezTo>
                    <a:pt x="2729" y="614"/>
                    <a:pt x="2115" y="0"/>
                    <a:pt x="136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11214875" y="4375350"/>
              <a:ext cx="88700" cy="68250"/>
            </a:xfrm>
            <a:custGeom>
              <a:avLst/>
              <a:gdLst/>
              <a:ahLst/>
              <a:cxnLst/>
              <a:rect l="l" t="t" r="r" b="b"/>
              <a:pathLst>
                <a:path w="3548" h="2730" extrusionOk="0">
                  <a:moveTo>
                    <a:pt x="1660" y="1"/>
                  </a:moveTo>
                  <a:cubicBezTo>
                    <a:pt x="1456" y="1"/>
                    <a:pt x="1297" y="46"/>
                    <a:pt x="1115" y="115"/>
                  </a:cubicBezTo>
                  <a:cubicBezTo>
                    <a:pt x="0" y="592"/>
                    <a:pt x="0" y="2161"/>
                    <a:pt x="1115" y="2639"/>
                  </a:cubicBezTo>
                  <a:cubicBezTo>
                    <a:pt x="1297" y="2707"/>
                    <a:pt x="1456" y="2730"/>
                    <a:pt x="1660" y="2730"/>
                  </a:cubicBezTo>
                  <a:cubicBezTo>
                    <a:pt x="3139" y="2730"/>
                    <a:pt x="3548" y="683"/>
                    <a:pt x="2183" y="115"/>
                  </a:cubicBezTo>
                  <a:cubicBezTo>
                    <a:pt x="2002" y="46"/>
                    <a:pt x="1820" y="1"/>
                    <a:pt x="16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11214875" y="4060975"/>
              <a:ext cx="88700" cy="68250"/>
            </a:xfrm>
            <a:custGeom>
              <a:avLst/>
              <a:gdLst/>
              <a:ahLst/>
              <a:cxnLst/>
              <a:rect l="l" t="t" r="r" b="b"/>
              <a:pathLst>
                <a:path w="3548" h="2730" extrusionOk="0">
                  <a:moveTo>
                    <a:pt x="1660" y="1"/>
                  </a:moveTo>
                  <a:cubicBezTo>
                    <a:pt x="1456" y="1"/>
                    <a:pt x="1297" y="46"/>
                    <a:pt x="1115" y="114"/>
                  </a:cubicBezTo>
                  <a:cubicBezTo>
                    <a:pt x="0" y="592"/>
                    <a:pt x="0" y="2161"/>
                    <a:pt x="1115" y="2616"/>
                  </a:cubicBezTo>
                  <a:cubicBezTo>
                    <a:pt x="1297" y="2684"/>
                    <a:pt x="1456" y="2729"/>
                    <a:pt x="1660" y="2729"/>
                  </a:cubicBezTo>
                  <a:cubicBezTo>
                    <a:pt x="3139" y="2729"/>
                    <a:pt x="3548" y="683"/>
                    <a:pt x="2183" y="114"/>
                  </a:cubicBezTo>
                  <a:cubicBezTo>
                    <a:pt x="2002" y="46"/>
                    <a:pt x="1820" y="1"/>
                    <a:pt x="16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11214875" y="4532275"/>
              <a:ext cx="88700" cy="68225"/>
            </a:xfrm>
            <a:custGeom>
              <a:avLst/>
              <a:gdLst/>
              <a:ahLst/>
              <a:cxnLst/>
              <a:rect l="l" t="t" r="r" b="b"/>
              <a:pathLst>
                <a:path w="3548" h="2729" extrusionOk="0">
                  <a:moveTo>
                    <a:pt x="1660" y="0"/>
                  </a:moveTo>
                  <a:cubicBezTo>
                    <a:pt x="1456" y="0"/>
                    <a:pt x="1297" y="46"/>
                    <a:pt x="1115" y="114"/>
                  </a:cubicBezTo>
                  <a:cubicBezTo>
                    <a:pt x="0" y="591"/>
                    <a:pt x="0" y="2160"/>
                    <a:pt x="1115" y="2615"/>
                  </a:cubicBezTo>
                  <a:cubicBezTo>
                    <a:pt x="1297" y="2706"/>
                    <a:pt x="1456" y="2729"/>
                    <a:pt x="1660" y="2729"/>
                  </a:cubicBezTo>
                  <a:cubicBezTo>
                    <a:pt x="3139" y="2729"/>
                    <a:pt x="3548" y="682"/>
                    <a:pt x="2183" y="114"/>
                  </a:cubicBezTo>
                  <a:cubicBezTo>
                    <a:pt x="2002" y="46"/>
                    <a:pt x="1820" y="0"/>
                    <a:pt x="16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11214875" y="4218450"/>
              <a:ext cx="88700" cy="68250"/>
            </a:xfrm>
            <a:custGeom>
              <a:avLst/>
              <a:gdLst/>
              <a:ahLst/>
              <a:cxnLst/>
              <a:rect l="l" t="t" r="r" b="b"/>
              <a:pathLst>
                <a:path w="3548" h="2730" extrusionOk="0">
                  <a:moveTo>
                    <a:pt x="1660" y="1"/>
                  </a:moveTo>
                  <a:cubicBezTo>
                    <a:pt x="1456" y="1"/>
                    <a:pt x="1297" y="23"/>
                    <a:pt x="1115" y="92"/>
                  </a:cubicBezTo>
                  <a:cubicBezTo>
                    <a:pt x="0" y="569"/>
                    <a:pt x="0" y="2138"/>
                    <a:pt x="1115" y="2616"/>
                  </a:cubicBezTo>
                  <a:cubicBezTo>
                    <a:pt x="1297" y="2684"/>
                    <a:pt x="1456" y="2707"/>
                    <a:pt x="1660" y="2729"/>
                  </a:cubicBezTo>
                  <a:cubicBezTo>
                    <a:pt x="3139" y="2707"/>
                    <a:pt x="3548" y="683"/>
                    <a:pt x="2183" y="92"/>
                  </a:cubicBezTo>
                  <a:cubicBezTo>
                    <a:pt x="2002" y="23"/>
                    <a:pt x="1820" y="1"/>
                    <a:pt x="16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11214875" y="3589700"/>
              <a:ext cx="82450" cy="68250"/>
            </a:xfrm>
            <a:custGeom>
              <a:avLst/>
              <a:gdLst/>
              <a:ahLst/>
              <a:cxnLst/>
              <a:rect l="l" t="t" r="r" b="b"/>
              <a:pathLst>
                <a:path w="3298" h="2730" extrusionOk="0">
                  <a:moveTo>
                    <a:pt x="1660" y="0"/>
                  </a:moveTo>
                  <a:cubicBezTo>
                    <a:pt x="1456" y="0"/>
                    <a:pt x="1297" y="46"/>
                    <a:pt x="1115" y="114"/>
                  </a:cubicBezTo>
                  <a:cubicBezTo>
                    <a:pt x="0" y="569"/>
                    <a:pt x="0" y="2161"/>
                    <a:pt x="1115" y="2615"/>
                  </a:cubicBezTo>
                  <a:cubicBezTo>
                    <a:pt x="1297" y="2684"/>
                    <a:pt x="1456" y="2729"/>
                    <a:pt x="1660" y="2729"/>
                  </a:cubicBezTo>
                  <a:cubicBezTo>
                    <a:pt x="1820" y="2729"/>
                    <a:pt x="2002" y="2684"/>
                    <a:pt x="2183" y="2615"/>
                  </a:cubicBezTo>
                  <a:cubicBezTo>
                    <a:pt x="3298" y="2161"/>
                    <a:pt x="3298" y="569"/>
                    <a:pt x="2183" y="114"/>
                  </a:cubicBezTo>
                  <a:cubicBezTo>
                    <a:pt x="2002" y="46"/>
                    <a:pt x="1820" y="0"/>
                    <a:pt x="16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11214875" y="3904075"/>
              <a:ext cx="82450" cy="68250"/>
            </a:xfrm>
            <a:custGeom>
              <a:avLst/>
              <a:gdLst/>
              <a:ahLst/>
              <a:cxnLst/>
              <a:rect l="l" t="t" r="r" b="b"/>
              <a:pathLst>
                <a:path w="3298" h="2730" extrusionOk="0">
                  <a:moveTo>
                    <a:pt x="1660" y="0"/>
                  </a:moveTo>
                  <a:cubicBezTo>
                    <a:pt x="1456" y="0"/>
                    <a:pt x="1297" y="23"/>
                    <a:pt x="1115" y="114"/>
                  </a:cubicBezTo>
                  <a:cubicBezTo>
                    <a:pt x="0" y="569"/>
                    <a:pt x="0" y="2138"/>
                    <a:pt x="1115" y="2616"/>
                  </a:cubicBezTo>
                  <a:cubicBezTo>
                    <a:pt x="1297" y="2684"/>
                    <a:pt x="1456" y="2729"/>
                    <a:pt x="1660" y="2729"/>
                  </a:cubicBezTo>
                  <a:cubicBezTo>
                    <a:pt x="1820" y="2729"/>
                    <a:pt x="2002" y="2684"/>
                    <a:pt x="2183" y="2616"/>
                  </a:cubicBezTo>
                  <a:cubicBezTo>
                    <a:pt x="3298" y="2161"/>
                    <a:pt x="3298" y="569"/>
                    <a:pt x="2183" y="114"/>
                  </a:cubicBezTo>
                  <a:cubicBezTo>
                    <a:pt x="2002" y="23"/>
                    <a:pt x="1820" y="0"/>
                    <a:pt x="16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11214875" y="3747025"/>
              <a:ext cx="82450" cy="67825"/>
            </a:xfrm>
            <a:custGeom>
              <a:avLst/>
              <a:gdLst/>
              <a:ahLst/>
              <a:cxnLst/>
              <a:rect l="l" t="t" r="r" b="b"/>
              <a:pathLst>
                <a:path w="3298" h="2713" extrusionOk="0">
                  <a:moveTo>
                    <a:pt x="1556" y="0"/>
                  </a:moveTo>
                  <a:cubicBezTo>
                    <a:pt x="1399" y="0"/>
                    <a:pt x="1264" y="41"/>
                    <a:pt x="1115" y="97"/>
                  </a:cubicBezTo>
                  <a:cubicBezTo>
                    <a:pt x="0" y="575"/>
                    <a:pt x="0" y="2144"/>
                    <a:pt x="1115" y="2621"/>
                  </a:cubicBezTo>
                  <a:cubicBezTo>
                    <a:pt x="1297" y="2690"/>
                    <a:pt x="1456" y="2712"/>
                    <a:pt x="1660" y="2712"/>
                  </a:cubicBezTo>
                  <a:cubicBezTo>
                    <a:pt x="1820" y="2712"/>
                    <a:pt x="2002" y="2690"/>
                    <a:pt x="2183" y="2621"/>
                  </a:cubicBezTo>
                  <a:cubicBezTo>
                    <a:pt x="3298" y="2144"/>
                    <a:pt x="3298" y="575"/>
                    <a:pt x="2183" y="97"/>
                  </a:cubicBezTo>
                  <a:cubicBezTo>
                    <a:pt x="2034" y="41"/>
                    <a:pt x="1884" y="0"/>
                    <a:pt x="1747" y="0"/>
                  </a:cubicBezTo>
                  <a:cubicBezTo>
                    <a:pt x="1718" y="0"/>
                    <a:pt x="1689" y="2"/>
                    <a:pt x="1660" y="6"/>
                  </a:cubicBezTo>
                  <a:cubicBezTo>
                    <a:pt x="1624" y="2"/>
                    <a:pt x="1589" y="0"/>
                    <a:pt x="155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11367950" y="3354325"/>
              <a:ext cx="79475" cy="68125"/>
            </a:xfrm>
            <a:custGeom>
              <a:avLst/>
              <a:gdLst/>
              <a:ahLst/>
              <a:cxnLst/>
              <a:rect l="l" t="t" r="r" b="b"/>
              <a:pathLst>
                <a:path w="3179" h="2725" extrusionOk="0">
                  <a:moveTo>
                    <a:pt x="1786" y="1"/>
                  </a:moveTo>
                  <a:cubicBezTo>
                    <a:pt x="577" y="1"/>
                    <a:pt x="1" y="1463"/>
                    <a:pt x="836" y="2320"/>
                  </a:cubicBezTo>
                  <a:cubicBezTo>
                    <a:pt x="1116" y="2600"/>
                    <a:pt x="1460" y="2725"/>
                    <a:pt x="1797" y="2725"/>
                  </a:cubicBezTo>
                  <a:cubicBezTo>
                    <a:pt x="2502" y="2725"/>
                    <a:pt x="3178" y="2180"/>
                    <a:pt x="3178" y="1365"/>
                  </a:cubicBezTo>
                  <a:cubicBezTo>
                    <a:pt x="3178" y="592"/>
                    <a:pt x="2564" y="1"/>
                    <a:pt x="1814" y="1"/>
                  </a:cubicBezTo>
                  <a:cubicBezTo>
                    <a:pt x="1804" y="1"/>
                    <a:pt x="1795" y="1"/>
                    <a:pt x="178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11378825" y="2884750"/>
              <a:ext cx="64050" cy="66750"/>
            </a:xfrm>
            <a:custGeom>
              <a:avLst/>
              <a:gdLst/>
              <a:ahLst/>
              <a:cxnLst/>
              <a:rect l="l" t="t" r="r" b="b"/>
              <a:pathLst>
                <a:path w="2562" h="2670" extrusionOk="0">
                  <a:moveTo>
                    <a:pt x="924" y="1"/>
                  </a:moveTo>
                  <a:cubicBezTo>
                    <a:pt x="378" y="205"/>
                    <a:pt x="14" y="706"/>
                    <a:pt x="14" y="1274"/>
                  </a:cubicBezTo>
                  <a:cubicBezTo>
                    <a:pt x="0" y="2143"/>
                    <a:pt x="690" y="2669"/>
                    <a:pt x="1386" y="2669"/>
                  </a:cubicBezTo>
                  <a:cubicBezTo>
                    <a:pt x="1838" y="2669"/>
                    <a:pt x="2293" y="2448"/>
                    <a:pt x="2561" y="1956"/>
                  </a:cubicBezTo>
                  <a:lnTo>
                    <a:pt x="924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11379175" y="3511250"/>
              <a:ext cx="68250" cy="68100"/>
            </a:xfrm>
            <a:custGeom>
              <a:avLst/>
              <a:gdLst/>
              <a:ahLst/>
              <a:cxnLst/>
              <a:rect l="l" t="t" r="r" b="b"/>
              <a:pathLst>
                <a:path w="2730" h="2724" extrusionOk="0">
                  <a:moveTo>
                    <a:pt x="1365" y="0"/>
                  </a:moveTo>
                  <a:cubicBezTo>
                    <a:pt x="614" y="0"/>
                    <a:pt x="0" y="614"/>
                    <a:pt x="0" y="1365"/>
                  </a:cubicBezTo>
                  <a:cubicBezTo>
                    <a:pt x="0" y="1546"/>
                    <a:pt x="46" y="1728"/>
                    <a:pt x="114" y="1888"/>
                  </a:cubicBezTo>
                  <a:cubicBezTo>
                    <a:pt x="341" y="2445"/>
                    <a:pt x="847" y="2723"/>
                    <a:pt x="1356" y="2723"/>
                  </a:cubicBezTo>
                  <a:cubicBezTo>
                    <a:pt x="1865" y="2723"/>
                    <a:pt x="2377" y="2445"/>
                    <a:pt x="2615" y="1888"/>
                  </a:cubicBezTo>
                  <a:cubicBezTo>
                    <a:pt x="2684" y="1728"/>
                    <a:pt x="2729" y="1546"/>
                    <a:pt x="2729" y="1365"/>
                  </a:cubicBezTo>
                  <a:cubicBezTo>
                    <a:pt x="2729" y="614"/>
                    <a:pt x="2115" y="0"/>
                    <a:pt x="136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11367800" y="3196850"/>
              <a:ext cx="79625" cy="68425"/>
            </a:xfrm>
            <a:custGeom>
              <a:avLst/>
              <a:gdLst/>
              <a:ahLst/>
              <a:cxnLst/>
              <a:rect l="l" t="t" r="r" b="b"/>
              <a:pathLst>
                <a:path w="3185" h="2737" extrusionOk="0">
                  <a:moveTo>
                    <a:pt x="1820" y="1"/>
                  </a:moveTo>
                  <a:cubicBezTo>
                    <a:pt x="592" y="1"/>
                    <a:pt x="0" y="1479"/>
                    <a:pt x="842" y="2343"/>
                  </a:cubicBezTo>
                  <a:cubicBezTo>
                    <a:pt x="1121" y="2615"/>
                    <a:pt x="1463" y="2737"/>
                    <a:pt x="1799" y="2737"/>
                  </a:cubicBezTo>
                  <a:cubicBezTo>
                    <a:pt x="2506" y="2737"/>
                    <a:pt x="3184" y="2197"/>
                    <a:pt x="3184" y="1365"/>
                  </a:cubicBezTo>
                  <a:cubicBezTo>
                    <a:pt x="3184" y="615"/>
                    <a:pt x="2570" y="1"/>
                    <a:pt x="182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11367800" y="3039950"/>
              <a:ext cx="79625" cy="68125"/>
            </a:xfrm>
            <a:custGeom>
              <a:avLst/>
              <a:gdLst/>
              <a:ahLst/>
              <a:cxnLst/>
              <a:rect l="l" t="t" r="r" b="b"/>
              <a:pathLst>
                <a:path w="3185" h="2725" extrusionOk="0">
                  <a:moveTo>
                    <a:pt x="1820" y="1"/>
                  </a:moveTo>
                  <a:cubicBezTo>
                    <a:pt x="592" y="1"/>
                    <a:pt x="0" y="1479"/>
                    <a:pt x="842" y="2320"/>
                  </a:cubicBezTo>
                  <a:cubicBezTo>
                    <a:pt x="1122" y="2600"/>
                    <a:pt x="1466" y="2725"/>
                    <a:pt x="1803" y="2725"/>
                  </a:cubicBezTo>
                  <a:cubicBezTo>
                    <a:pt x="250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2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11064800" y="4453800"/>
              <a:ext cx="68225" cy="68250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7" y="1"/>
                  </a:moveTo>
                  <a:cubicBezTo>
                    <a:pt x="1018" y="1"/>
                    <a:pt x="671" y="137"/>
                    <a:pt x="409" y="410"/>
                  </a:cubicBezTo>
                  <a:cubicBezTo>
                    <a:pt x="341" y="456"/>
                    <a:pt x="296" y="524"/>
                    <a:pt x="227" y="615"/>
                  </a:cubicBezTo>
                  <a:cubicBezTo>
                    <a:pt x="137" y="751"/>
                    <a:pt x="68" y="911"/>
                    <a:pt x="23" y="1092"/>
                  </a:cubicBezTo>
                  <a:cubicBezTo>
                    <a:pt x="0" y="1183"/>
                    <a:pt x="0" y="1274"/>
                    <a:pt x="0" y="1388"/>
                  </a:cubicBezTo>
                  <a:cubicBezTo>
                    <a:pt x="0" y="2138"/>
                    <a:pt x="614" y="2730"/>
                    <a:pt x="1364" y="2730"/>
                  </a:cubicBezTo>
                  <a:cubicBezTo>
                    <a:pt x="2115" y="2730"/>
                    <a:pt x="2729" y="2138"/>
                    <a:pt x="2729" y="1388"/>
                  </a:cubicBezTo>
                  <a:cubicBezTo>
                    <a:pt x="2729" y="1274"/>
                    <a:pt x="2729" y="1183"/>
                    <a:pt x="2706" y="1092"/>
                  </a:cubicBezTo>
                  <a:cubicBezTo>
                    <a:pt x="2661" y="911"/>
                    <a:pt x="2592" y="751"/>
                    <a:pt x="2501" y="615"/>
                  </a:cubicBezTo>
                  <a:cubicBezTo>
                    <a:pt x="2456" y="524"/>
                    <a:pt x="2388" y="456"/>
                    <a:pt x="2342" y="410"/>
                  </a:cubicBezTo>
                  <a:cubicBezTo>
                    <a:pt x="2069" y="137"/>
                    <a:pt x="1717" y="1"/>
                    <a:pt x="136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11053425" y="3982525"/>
              <a:ext cx="79600" cy="68125"/>
            </a:xfrm>
            <a:custGeom>
              <a:avLst/>
              <a:gdLst/>
              <a:ahLst/>
              <a:cxnLst/>
              <a:rect l="l" t="t" r="r" b="b"/>
              <a:pathLst>
                <a:path w="3184" h="2725" extrusionOk="0">
                  <a:moveTo>
                    <a:pt x="1819" y="1"/>
                  </a:moveTo>
                  <a:cubicBezTo>
                    <a:pt x="614" y="1"/>
                    <a:pt x="0" y="1479"/>
                    <a:pt x="864" y="2320"/>
                  </a:cubicBezTo>
                  <a:cubicBezTo>
                    <a:pt x="1137" y="2600"/>
                    <a:pt x="1476" y="2725"/>
                    <a:pt x="1810" y="2725"/>
                  </a:cubicBezTo>
                  <a:cubicBezTo>
                    <a:pt x="250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11065350" y="4139425"/>
              <a:ext cx="68250" cy="68825"/>
            </a:xfrm>
            <a:custGeom>
              <a:avLst/>
              <a:gdLst/>
              <a:ahLst/>
              <a:cxnLst/>
              <a:rect l="l" t="t" r="r" b="b"/>
              <a:pathLst>
                <a:path w="2730" h="2753" extrusionOk="0">
                  <a:moveTo>
                    <a:pt x="1362" y="1"/>
                  </a:moveTo>
                  <a:cubicBezTo>
                    <a:pt x="1013" y="1"/>
                    <a:pt x="660" y="137"/>
                    <a:pt x="387" y="410"/>
                  </a:cubicBezTo>
                  <a:cubicBezTo>
                    <a:pt x="342" y="478"/>
                    <a:pt x="274" y="547"/>
                    <a:pt x="228" y="615"/>
                  </a:cubicBezTo>
                  <a:cubicBezTo>
                    <a:pt x="137" y="751"/>
                    <a:pt x="69" y="933"/>
                    <a:pt x="24" y="1092"/>
                  </a:cubicBezTo>
                  <a:cubicBezTo>
                    <a:pt x="1" y="1183"/>
                    <a:pt x="1" y="1297"/>
                    <a:pt x="1" y="1388"/>
                  </a:cubicBezTo>
                  <a:cubicBezTo>
                    <a:pt x="1" y="2138"/>
                    <a:pt x="615" y="2752"/>
                    <a:pt x="1365" y="2752"/>
                  </a:cubicBezTo>
                  <a:cubicBezTo>
                    <a:pt x="2116" y="2752"/>
                    <a:pt x="2730" y="2138"/>
                    <a:pt x="2730" y="1388"/>
                  </a:cubicBezTo>
                  <a:cubicBezTo>
                    <a:pt x="2730" y="1297"/>
                    <a:pt x="2707" y="1183"/>
                    <a:pt x="2707" y="1092"/>
                  </a:cubicBezTo>
                  <a:cubicBezTo>
                    <a:pt x="2661" y="933"/>
                    <a:pt x="2593" y="751"/>
                    <a:pt x="2479" y="615"/>
                  </a:cubicBezTo>
                  <a:cubicBezTo>
                    <a:pt x="2434" y="547"/>
                    <a:pt x="2389" y="478"/>
                    <a:pt x="2320" y="410"/>
                  </a:cubicBezTo>
                  <a:cubicBezTo>
                    <a:pt x="2059" y="137"/>
                    <a:pt x="1712" y="1"/>
                    <a:pt x="136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11367800" y="3668150"/>
              <a:ext cx="79625" cy="68425"/>
            </a:xfrm>
            <a:custGeom>
              <a:avLst/>
              <a:gdLst/>
              <a:ahLst/>
              <a:cxnLst/>
              <a:rect l="l" t="t" r="r" b="b"/>
              <a:pathLst>
                <a:path w="3185" h="2737" extrusionOk="0">
                  <a:moveTo>
                    <a:pt x="1820" y="0"/>
                  </a:moveTo>
                  <a:cubicBezTo>
                    <a:pt x="592" y="0"/>
                    <a:pt x="0" y="1478"/>
                    <a:pt x="842" y="2343"/>
                  </a:cubicBezTo>
                  <a:cubicBezTo>
                    <a:pt x="1121" y="2614"/>
                    <a:pt x="1463" y="2736"/>
                    <a:pt x="1799" y="2736"/>
                  </a:cubicBezTo>
                  <a:cubicBezTo>
                    <a:pt x="2506" y="2736"/>
                    <a:pt x="3184" y="2197"/>
                    <a:pt x="3184" y="1365"/>
                  </a:cubicBezTo>
                  <a:cubicBezTo>
                    <a:pt x="3184" y="614"/>
                    <a:pt x="2570" y="0"/>
                    <a:pt x="18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11064800" y="3511250"/>
              <a:ext cx="68225" cy="68100"/>
            </a:xfrm>
            <a:custGeom>
              <a:avLst/>
              <a:gdLst/>
              <a:ahLst/>
              <a:cxnLst/>
              <a:rect l="l" t="t" r="r" b="b"/>
              <a:pathLst>
                <a:path w="2729" h="2724" extrusionOk="0">
                  <a:moveTo>
                    <a:pt x="1364" y="0"/>
                  </a:moveTo>
                  <a:cubicBezTo>
                    <a:pt x="614" y="0"/>
                    <a:pt x="0" y="614"/>
                    <a:pt x="0" y="1365"/>
                  </a:cubicBezTo>
                  <a:cubicBezTo>
                    <a:pt x="0" y="1546"/>
                    <a:pt x="46" y="1728"/>
                    <a:pt x="114" y="1888"/>
                  </a:cubicBezTo>
                  <a:cubicBezTo>
                    <a:pt x="353" y="2445"/>
                    <a:pt x="864" y="2723"/>
                    <a:pt x="1373" y="2723"/>
                  </a:cubicBezTo>
                  <a:cubicBezTo>
                    <a:pt x="1882" y="2723"/>
                    <a:pt x="2388" y="2445"/>
                    <a:pt x="2615" y="1888"/>
                  </a:cubicBezTo>
                  <a:cubicBezTo>
                    <a:pt x="2683" y="1728"/>
                    <a:pt x="2729" y="1546"/>
                    <a:pt x="2729" y="1365"/>
                  </a:cubicBezTo>
                  <a:cubicBezTo>
                    <a:pt x="2729" y="614"/>
                    <a:pt x="2115" y="0"/>
                    <a:pt x="136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11053425" y="3668150"/>
              <a:ext cx="79600" cy="68425"/>
            </a:xfrm>
            <a:custGeom>
              <a:avLst/>
              <a:gdLst/>
              <a:ahLst/>
              <a:cxnLst/>
              <a:rect l="l" t="t" r="r" b="b"/>
              <a:pathLst>
                <a:path w="3184" h="2737" extrusionOk="0">
                  <a:moveTo>
                    <a:pt x="1819" y="0"/>
                  </a:moveTo>
                  <a:cubicBezTo>
                    <a:pt x="614" y="0"/>
                    <a:pt x="0" y="1478"/>
                    <a:pt x="864" y="2343"/>
                  </a:cubicBezTo>
                  <a:cubicBezTo>
                    <a:pt x="1136" y="2614"/>
                    <a:pt x="1473" y="2736"/>
                    <a:pt x="1806" y="2736"/>
                  </a:cubicBezTo>
                  <a:cubicBezTo>
                    <a:pt x="2506" y="2736"/>
                    <a:pt x="3184" y="2197"/>
                    <a:pt x="3184" y="1365"/>
                  </a:cubicBezTo>
                  <a:cubicBezTo>
                    <a:pt x="3184" y="614"/>
                    <a:pt x="2570" y="0"/>
                    <a:pt x="18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11214875" y="3432800"/>
              <a:ext cx="88700" cy="68225"/>
            </a:xfrm>
            <a:custGeom>
              <a:avLst/>
              <a:gdLst/>
              <a:ahLst/>
              <a:cxnLst/>
              <a:rect l="l" t="t" r="r" b="b"/>
              <a:pathLst>
                <a:path w="3548" h="2729" extrusionOk="0">
                  <a:moveTo>
                    <a:pt x="1660" y="0"/>
                  </a:moveTo>
                  <a:cubicBezTo>
                    <a:pt x="1456" y="0"/>
                    <a:pt x="1297" y="23"/>
                    <a:pt x="1115" y="114"/>
                  </a:cubicBezTo>
                  <a:cubicBezTo>
                    <a:pt x="0" y="569"/>
                    <a:pt x="0" y="2138"/>
                    <a:pt x="1115" y="2615"/>
                  </a:cubicBezTo>
                  <a:cubicBezTo>
                    <a:pt x="1297" y="2683"/>
                    <a:pt x="1456" y="2729"/>
                    <a:pt x="1660" y="2729"/>
                  </a:cubicBezTo>
                  <a:cubicBezTo>
                    <a:pt x="3139" y="2729"/>
                    <a:pt x="3548" y="682"/>
                    <a:pt x="2183" y="114"/>
                  </a:cubicBezTo>
                  <a:cubicBezTo>
                    <a:pt x="2002" y="23"/>
                    <a:pt x="1820" y="0"/>
                    <a:pt x="16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11053575" y="3354325"/>
              <a:ext cx="79450" cy="68125"/>
            </a:xfrm>
            <a:custGeom>
              <a:avLst/>
              <a:gdLst/>
              <a:ahLst/>
              <a:cxnLst/>
              <a:rect l="l" t="t" r="r" b="b"/>
              <a:pathLst>
                <a:path w="3178" h="2725" extrusionOk="0">
                  <a:moveTo>
                    <a:pt x="1786" y="1"/>
                  </a:moveTo>
                  <a:cubicBezTo>
                    <a:pt x="599" y="1"/>
                    <a:pt x="1" y="1463"/>
                    <a:pt x="858" y="2320"/>
                  </a:cubicBezTo>
                  <a:cubicBezTo>
                    <a:pt x="1131" y="2600"/>
                    <a:pt x="1470" y="2725"/>
                    <a:pt x="1804" y="2725"/>
                  </a:cubicBezTo>
                  <a:cubicBezTo>
                    <a:pt x="2502" y="2725"/>
                    <a:pt x="3178" y="2180"/>
                    <a:pt x="3178" y="1365"/>
                  </a:cubicBezTo>
                  <a:cubicBezTo>
                    <a:pt x="3178" y="592"/>
                    <a:pt x="2564" y="1"/>
                    <a:pt x="1813" y="1"/>
                  </a:cubicBezTo>
                  <a:cubicBezTo>
                    <a:pt x="1804" y="1"/>
                    <a:pt x="1795" y="1"/>
                    <a:pt x="178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11214875" y="3118400"/>
              <a:ext cx="88700" cy="68250"/>
            </a:xfrm>
            <a:custGeom>
              <a:avLst/>
              <a:gdLst/>
              <a:ahLst/>
              <a:cxnLst/>
              <a:rect l="l" t="t" r="r" b="b"/>
              <a:pathLst>
                <a:path w="3548" h="2730" extrusionOk="0">
                  <a:moveTo>
                    <a:pt x="1660" y="1"/>
                  </a:moveTo>
                  <a:cubicBezTo>
                    <a:pt x="1456" y="1"/>
                    <a:pt x="1297" y="46"/>
                    <a:pt x="1115" y="115"/>
                  </a:cubicBezTo>
                  <a:cubicBezTo>
                    <a:pt x="0" y="569"/>
                    <a:pt x="0" y="2161"/>
                    <a:pt x="1115" y="2616"/>
                  </a:cubicBezTo>
                  <a:cubicBezTo>
                    <a:pt x="1297" y="2684"/>
                    <a:pt x="1456" y="2730"/>
                    <a:pt x="1660" y="2730"/>
                  </a:cubicBezTo>
                  <a:cubicBezTo>
                    <a:pt x="3139" y="2730"/>
                    <a:pt x="3548" y="683"/>
                    <a:pt x="2183" y="115"/>
                  </a:cubicBezTo>
                  <a:cubicBezTo>
                    <a:pt x="2002" y="46"/>
                    <a:pt x="1820" y="1"/>
                    <a:pt x="16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11214875" y="3275325"/>
              <a:ext cx="88700" cy="68225"/>
            </a:xfrm>
            <a:custGeom>
              <a:avLst/>
              <a:gdLst/>
              <a:ahLst/>
              <a:cxnLst/>
              <a:rect l="l" t="t" r="r" b="b"/>
              <a:pathLst>
                <a:path w="3548" h="2729" extrusionOk="0">
                  <a:moveTo>
                    <a:pt x="1660" y="0"/>
                  </a:moveTo>
                  <a:cubicBezTo>
                    <a:pt x="1456" y="0"/>
                    <a:pt x="1297" y="46"/>
                    <a:pt x="1115" y="114"/>
                  </a:cubicBezTo>
                  <a:cubicBezTo>
                    <a:pt x="0" y="591"/>
                    <a:pt x="0" y="2160"/>
                    <a:pt x="1115" y="2638"/>
                  </a:cubicBezTo>
                  <a:cubicBezTo>
                    <a:pt x="1297" y="2706"/>
                    <a:pt x="1456" y="2729"/>
                    <a:pt x="1660" y="2729"/>
                  </a:cubicBezTo>
                  <a:cubicBezTo>
                    <a:pt x="3139" y="2729"/>
                    <a:pt x="3548" y="682"/>
                    <a:pt x="2183" y="114"/>
                  </a:cubicBezTo>
                  <a:cubicBezTo>
                    <a:pt x="2002" y="46"/>
                    <a:pt x="1820" y="0"/>
                    <a:pt x="16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11214875" y="2804025"/>
              <a:ext cx="88700" cy="68250"/>
            </a:xfrm>
            <a:custGeom>
              <a:avLst/>
              <a:gdLst/>
              <a:ahLst/>
              <a:cxnLst/>
              <a:rect l="l" t="t" r="r" b="b"/>
              <a:pathLst>
                <a:path w="3548" h="2730" extrusionOk="0">
                  <a:moveTo>
                    <a:pt x="1660" y="1"/>
                  </a:moveTo>
                  <a:cubicBezTo>
                    <a:pt x="1456" y="1"/>
                    <a:pt x="1297" y="46"/>
                    <a:pt x="1115" y="114"/>
                  </a:cubicBezTo>
                  <a:cubicBezTo>
                    <a:pt x="0" y="592"/>
                    <a:pt x="0" y="2161"/>
                    <a:pt x="1115" y="2639"/>
                  </a:cubicBezTo>
                  <a:cubicBezTo>
                    <a:pt x="1297" y="2707"/>
                    <a:pt x="1456" y="2729"/>
                    <a:pt x="1660" y="2729"/>
                  </a:cubicBezTo>
                  <a:cubicBezTo>
                    <a:pt x="3139" y="2729"/>
                    <a:pt x="3548" y="683"/>
                    <a:pt x="2183" y="114"/>
                  </a:cubicBezTo>
                  <a:cubicBezTo>
                    <a:pt x="2002" y="46"/>
                    <a:pt x="1820" y="1"/>
                    <a:pt x="16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11222275" y="2672700"/>
              <a:ext cx="36400" cy="42675"/>
            </a:xfrm>
            <a:custGeom>
              <a:avLst/>
              <a:gdLst/>
              <a:ahLst/>
              <a:cxnLst/>
              <a:rect l="l" t="t" r="r" b="b"/>
              <a:pathLst>
                <a:path w="1456" h="1707" extrusionOk="0">
                  <a:moveTo>
                    <a:pt x="46" y="1"/>
                  </a:moveTo>
                  <a:cubicBezTo>
                    <a:pt x="23" y="114"/>
                    <a:pt x="0" y="228"/>
                    <a:pt x="0" y="342"/>
                  </a:cubicBezTo>
                  <a:cubicBezTo>
                    <a:pt x="0" y="888"/>
                    <a:pt x="318" y="1388"/>
                    <a:pt x="819" y="1593"/>
                  </a:cubicBezTo>
                  <a:cubicBezTo>
                    <a:pt x="1001" y="1661"/>
                    <a:pt x="1160" y="1706"/>
                    <a:pt x="1364" y="1706"/>
                  </a:cubicBezTo>
                  <a:lnTo>
                    <a:pt x="1455" y="1706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11053425" y="4296900"/>
              <a:ext cx="79600" cy="68125"/>
            </a:xfrm>
            <a:custGeom>
              <a:avLst/>
              <a:gdLst/>
              <a:ahLst/>
              <a:cxnLst/>
              <a:rect l="l" t="t" r="r" b="b"/>
              <a:pathLst>
                <a:path w="3184" h="2725" extrusionOk="0">
                  <a:moveTo>
                    <a:pt x="1819" y="1"/>
                  </a:moveTo>
                  <a:cubicBezTo>
                    <a:pt x="614" y="1"/>
                    <a:pt x="0" y="1456"/>
                    <a:pt x="864" y="2320"/>
                  </a:cubicBezTo>
                  <a:cubicBezTo>
                    <a:pt x="1137" y="2600"/>
                    <a:pt x="1476" y="2725"/>
                    <a:pt x="1810" y="2725"/>
                  </a:cubicBezTo>
                  <a:cubicBezTo>
                    <a:pt x="250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50" name="Google Shape;750;p5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5011301" y="3036550"/>
            <a:ext cx="2330700" cy="7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5011301" y="2666050"/>
            <a:ext cx="23307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subTitle" idx="3"/>
          </p:nvPr>
        </p:nvSpPr>
        <p:spPr>
          <a:xfrm>
            <a:off x="1802001" y="3036550"/>
            <a:ext cx="2330700" cy="7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subTitle" idx="4"/>
          </p:nvPr>
        </p:nvSpPr>
        <p:spPr>
          <a:xfrm>
            <a:off x="1802001" y="2666050"/>
            <a:ext cx="23307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55" name="Google Shape;755;p5"/>
          <p:cNvGrpSpPr/>
          <p:nvPr/>
        </p:nvGrpSpPr>
        <p:grpSpPr>
          <a:xfrm rot="10800000" flipH="1">
            <a:off x="-444914" y="4074209"/>
            <a:ext cx="2769010" cy="1091342"/>
            <a:chOff x="264700" y="482825"/>
            <a:chExt cx="2234875" cy="880825"/>
          </a:xfrm>
        </p:grpSpPr>
        <p:sp>
          <p:nvSpPr>
            <p:cNvPr id="756" name="Google Shape;756;p5"/>
            <p:cNvSpPr/>
            <p:nvPr/>
          </p:nvSpPr>
          <p:spPr>
            <a:xfrm>
              <a:off x="264700" y="482825"/>
              <a:ext cx="2234875" cy="880825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8703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9258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925825" y="1001100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992975" y="841425"/>
              <a:ext cx="70600" cy="97475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1040125" y="707425"/>
              <a:ext cx="94650" cy="50675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1086925" y="810125"/>
              <a:ext cx="72200" cy="5485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1228250" y="482825"/>
              <a:ext cx="47150" cy="37825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849800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906025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80272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1856200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18202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1993475" y="590725"/>
              <a:ext cx="92725" cy="91075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1510925" y="58387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103220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54435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1023075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567150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18756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17525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1566400" y="482825"/>
              <a:ext cx="41075" cy="12000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2227500" y="592025"/>
              <a:ext cx="115550" cy="61800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2182675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1707750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21781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22951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23506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21029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1277650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1381275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1400750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123280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1515050" y="707425"/>
              <a:ext cx="95400" cy="50675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1627950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20413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17024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19899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1345275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611975" y="1285050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518025" y="841425"/>
              <a:ext cx="70625" cy="97475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678100" y="108542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6781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450875" y="1001100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6165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282950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278375" y="911775"/>
              <a:ext cx="47150" cy="8380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31100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2776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326275" y="1273375"/>
              <a:ext cx="116275" cy="58275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28295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2777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1570975" y="810250"/>
              <a:ext cx="40300" cy="7700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1155300" y="108542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1228250" y="911775"/>
              <a:ext cx="47150" cy="8400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2039050" y="810125"/>
              <a:ext cx="62350" cy="26825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1749450" y="801075"/>
              <a:ext cx="113350" cy="36650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701650" y="1347725"/>
              <a:ext cx="39525" cy="128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264700" y="1149250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264700" y="674325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530675" y="1316350"/>
              <a:ext cx="57975" cy="45775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800925" y="1270450"/>
              <a:ext cx="108925" cy="5967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264700" y="879475"/>
              <a:ext cx="9150" cy="35750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1153025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565175" y="1182375"/>
              <a:ext cx="94675" cy="50650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7533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1091475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1042075" y="1181925"/>
              <a:ext cx="52450" cy="41050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508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757875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753325" y="911775"/>
              <a:ext cx="47125" cy="8380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906025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757875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80272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1151500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3277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326225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75480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125405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31100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374875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588450" y="905125"/>
              <a:ext cx="76200" cy="6445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1077800" y="905100"/>
              <a:ext cx="68150" cy="64475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676575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611975" y="810125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5651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3954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43" name="Google Shape;843;p5"/>
          <p:cNvGrpSpPr/>
          <p:nvPr/>
        </p:nvGrpSpPr>
        <p:grpSpPr>
          <a:xfrm>
            <a:off x="6990836" y="4286138"/>
            <a:ext cx="699614" cy="502518"/>
            <a:chOff x="790675" y="1570875"/>
            <a:chExt cx="502524" cy="360952"/>
          </a:xfrm>
        </p:grpSpPr>
        <p:sp>
          <p:nvSpPr>
            <p:cNvPr id="844" name="Google Shape;844;p5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48" name="Google Shape;848;p5"/>
          <p:cNvGrpSpPr/>
          <p:nvPr/>
        </p:nvGrpSpPr>
        <p:grpSpPr>
          <a:xfrm>
            <a:off x="-444892" y="673342"/>
            <a:ext cx="1747353" cy="1683519"/>
            <a:chOff x="-970379" y="-582770"/>
            <a:chExt cx="1747353" cy="1683519"/>
          </a:xfrm>
        </p:grpSpPr>
        <p:sp>
          <p:nvSpPr>
            <p:cNvPr id="849" name="Google Shape;849;p5"/>
            <p:cNvSpPr/>
            <p:nvPr/>
          </p:nvSpPr>
          <p:spPr>
            <a:xfrm rot="5028624">
              <a:off x="-905760" y="-461432"/>
              <a:ext cx="1498913" cy="1475139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" name="Google Shape;850;p5"/>
            <p:cNvSpPr/>
            <p:nvPr/>
          </p:nvSpPr>
          <p:spPr>
            <a:xfrm rot="5028624">
              <a:off x="-757711" y="-470461"/>
              <a:ext cx="1442242" cy="1424495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rgbClr val="F26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" name="Google Shape;851;p5"/>
            <p:cNvSpPr/>
            <p:nvPr/>
          </p:nvSpPr>
          <p:spPr>
            <a:xfrm rot="5028624">
              <a:off x="-786426" y="-495610"/>
              <a:ext cx="1498913" cy="1474873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" name="Google Shape;852;p5"/>
            <p:cNvSpPr/>
            <p:nvPr/>
          </p:nvSpPr>
          <p:spPr>
            <a:xfrm rot="5028624">
              <a:off x="565811" y="708367"/>
              <a:ext cx="169047" cy="170079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" name="Google Shape;853;p5"/>
            <p:cNvSpPr/>
            <p:nvPr/>
          </p:nvSpPr>
          <p:spPr>
            <a:xfrm rot="5028624">
              <a:off x="519693" y="664548"/>
              <a:ext cx="257083" cy="220523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54" name="Google Shape;854;p5"/>
          <p:cNvGrpSpPr/>
          <p:nvPr/>
        </p:nvGrpSpPr>
        <p:grpSpPr>
          <a:xfrm>
            <a:off x="-1266464" y="591426"/>
            <a:ext cx="1747353" cy="1683519"/>
            <a:chOff x="-888914" y="420176"/>
            <a:chExt cx="1747353" cy="1683519"/>
          </a:xfrm>
        </p:grpSpPr>
        <p:sp>
          <p:nvSpPr>
            <p:cNvPr id="855" name="Google Shape;855;p5"/>
            <p:cNvSpPr/>
            <p:nvPr/>
          </p:nvSpPr>
          <p:spPr>
            <a:xfrm rot="5028624">
              <a:off x="-824295" y="541514"/>
              <a:ext cx="1498913" cy="1475139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856;p5"/>
            <p:cNvSpPr/>
            <p:nvPr/>
          </p:nvSpPr>
          <p:spPr>
            <a:xfrm rot="5028624">
              <a:off x="-676246" y="532486"/>
              <a:ext cx="1442242" cy="1424495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7" name="Google Shape;857;p5"/>
            <p:cNvSpPr/>
            <p:nvPr/>
          </p:nvSpPr>
          <p:spPr>
            <a:xfrm rot="5028624">
              <a:off x="-704961" y="507337"/>
              <a:ext cx="1498913" cy="1474873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8" name="Google Shape;858;p5"/>
            <p:cNvSpPr/>
            <p:nvPr/>
          </p:nvSpPr>
          <p:spPr>
            <a:xfrm rot="5028624">
              <a:off x="647276" y="1711314"/>
              <a:ext cx="169047" cy="170079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859;p5"/>
            <p:cNvSpPr/>
            <p:nvPr/>
          </p:nvSpPr>
          <p:spPr>
            <a:xfrm rot="5028624">
              <a:off x="601158" y="1667494"/>
              <a:ext cx="257083" cy="220523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60" name="Google Shape;860;p5"/>
          <p:cNvGrpSpPr/>
          <p:nvPr/>
        </p:nvGrpSpPr>
        <p:grpSpPr>
          <a:xfrm>
            <a:off x="8662850" y="427338"/>
            <a:ext cx="1064625" cy="930275"/>
            <a:chOff x="3739700" y="4218425"/>
            <a:chExt cx="1064625" cy="930275"/>
          </a:xfrm>
        </p:grpSpPr>
        <p:sp>
          <p:nvSpPr>
            <p:cNvPr id="861" name="Google Shape;861;p5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2" name="Google Shape;862;p5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3" name="Google Shape;863;p5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4" name="Google Shape;864;p5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5" name="Google Shape;865;p5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6" name="Google Shape;866;p5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7" name="Google Shape;867;p5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8" name="Google Shape;868;p5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9" name="Google Shape;869;p5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0" name="Google Shape;870;p5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1" name="Google Shape;871;p5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2" name="Google Shape;872;p5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3" name="Google Shape;873;p5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4" name="Google Shape;874;p5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5" name="Google Shape;875;p5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6" name="Google Shape;876;p5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7" name="Google Shape;877;p5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8" name="Google Shape;878;p5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9" name="Google Shape;879;p5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0" name="Google Shape;880;p5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81" name="Google Shape;881;p5"/>
          <p:cNvGrpSpPr/>
          <p:nvPr/>
        </p:nvGrpSpPr>
        <p:grpSpPr>
          <a:xfrm>
            <a:off x="8114817" y="2148746"/>
            <a:ext cx="606164" cy="663654"/>
            <a:chOff x="5661051" y="3946631"/>
            <a:chExt cx="658301" cy="720736"/>
          </a:xfrm>
        </p:grpSpPr>
        <p:sp>
          <p:nvSpPr>
            <p:cNvPr id="882" name="Google Shape;882;p5"/>
            <p:cNvSpPr/>
            <p:nvPr/>
          </p:nvSpPr>
          <p:spPr>
            <a:xfrm rot="1835766">
              <a:off x="5751016" y="4104148"/>
              <a:ext cx="481283" cy="473712"/>
            </a:xfrm>
            <a:custGeom>
              <a:avLst/>
              <a:gdLst/>
              <a:ahLst/>
              <a:cxnLst/>
              <a:rect l="l" t="t" r="r" b="b"/>
              <a:pathLst>
                <a:path w="13668" h="13453" extrusionOk="0">
                  <a:moveTo>
                    <a:pt x="10556" y="1"/>
                  </a:moveTo>
                  <a:cubicBezTo>
                    <a:pt x="10480" y="1"/>
                    <a:pt x="10403" y="10"/>
                    <a:pt x="10325" y="30"/>
                  </a:cubicBezTo>
                  <a:lnTo>
                    <a:pt x="911" y="2054"/>
                  </a:lnTo>
                  <a:cubicBezTo>
                    <a:pt x="365" y="2167"/>
                    <a:pt x="1" y="2690"/>
                    <a:pt x="137" y="3236"/>
                  </a:cubicBezTo>
                  <a:lnTo>
                    <a:pt x="2161" y="12650"/>
                  </a:lnTo>
                  <a:cubicBezTo>
                    <a:pt x="2259" y="13118"/>
                    <a:pt x="2657" y="13452"/>
                    <a:pt x="3112" y="13452"/>
                  </a:cubicBezTo>
                  <a:cubicBezTo>
                    <a:pt x="3188" y="13452"/>
                    <a:pt x="3266" y="13443"/>
                    <a:pt x="3344" y="13424"/>
                  </a:cubicBezTo>
                  <a:lnTo>
                    <a:pt x="12758" y="11400"/>
                  </a:lnTo>
                  <a:cubicBezTo>
                    <a:pt x="13304" y="11286"/>
                    <a:pt x="13668" y="10763"/>
                    <a:pt x="13531" y="10217"/>
                  </a:cubicBezTo>
                  <a:lnTo>
                    <a:pt x="11507" y="803"/>
                  </a:lnTo>
                  <a:cubicBezTo>
                    <a:pt x="11410" y="335"/>
                    <a:pt x="11012" y="1"/>
                    <a:pt x="10556" y="1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883;p5"/>
            <p:cNvSpPr/>
            <p:nvPr/>
          </p:nvSpPr>
          <p:spPr>
            <a:xfrm rot="1835766">
              <a:off x="5748104" y="4036138"/>
              <a:ext cx="481283" cy="473712"/>
            </a:xfrm>
            <a:custGeom>
              <a:avLst/>
              <a:gdLst/>
              <a:ahLst/>
              <a:cxnLst/>
              <a:rect l="l" t="t" r="r" b="b"/>
              <a:pathLst>
                <a:path w="13668" h="13453" extrusionOk="0">
                  <a:moveTo>
                    <a:pt x="10556" y="1"/>
                  </a:moveTo>
                  <a:cubicBezTo>
                    <a:pt x="10480" y="1"/>
                    <a:pt x="10403" y="10"/>
                    <a:pt x="10325" y="30"/>
                  </a:cubicBezTo>
                  <a:lnTo>
                    <a:pt x="911" y="2054"/>
                  </a:lnTo>
                  <a:cubicBezTo>
                    <a:pt x="365" y="2167"/>
                    <a:pt x="1" y="2690"/>
                    <a:pt x="137" y="3236"/>
                  </a:cubicBezTo>
                  <a:lnTo>
                    <a:pt x="2161" y="12650"/>
                  </a:lnTo>
                  <a:cubicBezTo>
                    <a:pt x="2259" y="13118"/>
                    <a:pt x="2657" y="13452"/>
                    <a:pt x="3112" y="13452"/>
                  </a:cubicBezTo>
                  <a:cubicBezTo>
                    <a:pt x="3188" y="13452"/>
                    <a:pt x="3266" y="13443"/>
                    <a:pt x="3344" y="13424"/>
                  </a:cubicBezTo>
                  <a:lnTo>
                    <a:pt x="12758" y="11400"/>
                  </a:lnTo>
                  <a:cubicBezTo>
                    <a:pt x="13304" y="11286"/>
                    <a:pt x="13668" y="10763"/>
                    <a:pt x="13531" y="10217"/>
                  </a:cubicBezTo>
                  <a:lnTo>
                    <a:pt x="11507" y="803"/>
                  </a:lnTo>
                  <a:cubicBezTo>
                    <a:pt x="11410" y="335"/>
                    <a:pt x="11012" y="1"/>
                    <a:pt x="10556" y="1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884;p5"/>
            <p:cNvSpPr/>
            <p:nvPr/>
          </p:nvSpPr>
          <p:spPr>
            <a:xfrm rot="1835766">
              <a:off x="5943994" y="4229057"/>
              <a:ext cx="95320" cy="96904"/>
            </a:xfrm>
            <a:custGeom>
              <a:avLst/>
              <a:gdLst/>
              <a:ahLst/>
              <a:cxnLst/>
              <a:rect l="l" t="t" r="r" b="b"/>
              <a:pathLst>
                <a:path w="2707" h="2752" extrusionOk="0">
                  <a:moveTo>
                    <a:pt x="979" y="227"/>
                  </a:moveTo>
                  <a:cubicBezTo>
                    <a:pt x="1956" y="0"/>
                    <a:pt x="2707" y="1069"/>
                    <a:pt x="2161" y="1910"/>
                  </a:cubicBezTo>
                  <a:cubicBezTo>
                    <a:pt x="1638" y="2752"/>
                    <a:pt x="342" y="2524"/>
                    <a:pt x="137" y="1546"/>
                  </a:cubicBezTo>
                  <a:cubicBezTo>
                    <a:pt x="1" y="932"/>
                    <a:pt x="387" y="341"/>
                    <a:pt x="979" y="227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85" name="Google Shape;885;p5"/>
          <p:cNvGrpSpPr/>
          <p:nvPr/>
        </p:nvGrpSpPr>
        <p:grpSpPr>
          <a:xfrm>
            <a:off x="3245213" y="4573963"/>
            <a:ext cx="1169679" cy="337564"/>
            <a:chOff x="4541338" y="271625"/>
            <a:chExt cx="1169679" cy="337564"/>
          </a:xfrm>
        </p:grpSpPr>
        <p:sp>
          <p:nvSpPr>
            <p:cNvPr id="886" name="Google Shape;886;p5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887;p5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3985302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6"/>
          <p:cNvSpPr/>
          <p:nvPr/>
        </p:nvSpPr>
        <p:spPr>
          <a:xfrm>
            <a:off x="399958" y="4368337"/>
            <a:ext cx="776250" cy="191375"/>
          </a:xfrm>
          <a:custGeom>
            <a:avLst/>
            <a:gdLst/>
            <a:ahLst/>
            <a:cxnLst/>
            <a:rect l="l" t="t" r="r" b="b"/>
            <a:pathLst>
              <a:path w="31050" h="7655" extrusionOk="0">
                <a:moveTo>
                  <a:pt x="1913" y="1"/>
                </a:moveTo>
                <a:cubicBezTo>
                  <a:pt x="864" y="1"/>
                  <a:pt x="0" y="1404"/>
                  <a:pt x="1019" y="2328"/>
                </a:cubicBezTo>
                <a:lnTo>
                  <a:pt x="6490" y="7313"/>
                </a:lnTo>
                <a:cubicBezTo>
                  <a:pt x="6748" y="7541"/>
                  <a:pt x="7067" y="7655"/>
                  <a:pt x="7386" y="7655"/>
                </a:cubicBezTo>
                <a:cubicBezTo>
                  <a:pt x="7706" y="7655"/>
                  <a:pt x="8025" y="7541"/>
                  <a:pt x="8283" y="7313"/>
                </a:cubicBezTo>
                <a:lnTo>
                  <a:pt x="12843" y="3148"/>
                </a:lnTo>
                <a:lnTo>
                  <a:pt x="17432" y="7313"/>
                </a:lnTo>
                <a:cubicBezTo>
                  <a:pt x="17675" y="7541"/>
                  <a:pt x="17995" y="7655"/>
                  <a:pt x="18314" y="7655"/>
                </a:cubicBezTo>
                <a:cubicBezTo>
                  <a:pt x="18633" y="7655"/>
                  <a:pt x="18952" y="7541"/>
                  <a:pt x="19195" y="7313"/>
                </a:cubicBezTo>
                <a:lnTo>
                  <a:pt x="23785" y="3148"/>
                </a:lnTo>
                <a:lnTo>
                  <a:pt x="28344" y="7313"/>
                </a:lnTo>
                <a:cubicBezTo>
                  <a:pt x="28587" y="7525"/>
                  <a:pt x="28922" y="7647"/>
                  <a:pt x="29226" y="7647"/>
                </a:cubicBezTo>
                <a:lnTo>
                  <a:pt x="29256" y="7647"/>
                </a:lnTo>
                <a:cubicBezTo>
                  <a:pt x="30472" y="7647"/>
                  <a:pt x="31050" y="6158"/>
                  <a:pt x="30138" y="5337"/>
                </a:cubicBezTo>
                <a:lnTo>
                  <a:pt x="24666" y="382"/>
                </a:lnTo>
                <a:cubicBezTo>
                  <a:pt x="24408" y="139"/>
                  <a:pt x="24089" y="18"/>
                  <a:pt x="23770" y="18"/>
                </a:cubicBezTo>
                <a:cubicBezTo>
                  <a:pt x="23451" y="18"/>
                  <a:pt x="23131" y="139"/>
                  <a:pt x="22873" y="382"/>
                </a:cubicBezTo>
                <a:lnTo>
                  <a:pt x="18314" y="4547"/>
                </a:lnTo>
                <a:lnTo>
                  <a:pt x="13754" y="382"/>
                </a:lnTo>
                <a:cubicBezTo>
                  <a:pt x="13496" y="139"/>
                  <a:pt x="13169" y="18"/>
                  <a:pt x="12846" y="18"/>
                </a:cubicBezTo>
                <a:cubicBezTo>
                  <a:pt x="12523" y="18"/>
                  <a:pt x="12204" y="139"/>
                  <a:pt x="11961" y="382"/>
                </a:cubicBezTo>
                <a:lnTo>
                  <a:pt x="7371" y="4547"/>
                </a:lnTo>
                <a:lnTo>
                  <a:pt x="2812" y="382"/>
                </a:lnTo>
                <a:cubicBezTo>
                  <a:pt x="2523" y="114"/>
                  <a:pt x="2211" y="1"/>
                  <a:pt x="1913" y="1"/>
                </a:cubicBezTo>
                <a:close/>
              </a:path>
            </a:pathLst>
          </a:custGeom>
          <a:solidFill>
            <a:srgbClr val="37C1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90" name="Google Shape;890;p6"/>
          <p:cNvGrpSpPr/>
          <p:nvPr/>
        </p:nvGrpSpPr>
        <p:grpSpPr>
          <a:xfrm>
            <a:off x="157889" y="679475"/>
            <a:ext cx="568218" cy="553772"/>
            <a:chOff x="8110564" y="649075"/>
            <a:chExt cx="568218" cy="553772"/>
          </a:xfrm>
        </p:grpSpPr>
        <p:grpSp>
          <p:nvGrpSpPr>
            <p:cNvPr id="891" name="Google Shape;891;p6"/>
            <p:cNvGrpSpPr/>
            <p:nvPr/>
          </p:nvGrpSpPr>
          <p:grpSpPr>
            <a:xfrm>
              <a:off x="8110564" y="695535"/>
              <a:ext cx="521758" cy="507312"/>
              <a:chOff x="8027813" y="807154"/>
              <a:chExt cx="363949" cy="353848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8027813" y="935182"/>
                <a:ext cx="363949" cy="9779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206" extrusionOk="0">
                    <a:moveTo>
                      <a:pt x="1387" y="0"/>
                    </a:moveTo>
                    <a:cubicBezTo>
                      <a:pt x="0" y="68"/>
                      <a:pt x="0" y="2138"/>
                      <a:pt x="1387" y="2206"/>
                    </a:cubicBezTo>
                    <a:lnTo>
                      <a:pt x="6822" y="2206"/>
                    </a:lnTo>
                    <a:cubicBezTo>
                      <a:pt x="8209" y="2138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8159873" y="807154"/>
                <a:ext cx="116943" cy="99299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240" extrusionOk="0">
                    <a:moveTo>
                      <a:pt x="1137" y="0"/>
                    </a:moveTo>
                    <a:cubicBezTo>
                      <a:pt x="523" y="0"/>
                      <a:pt x="0" y="501"/>
                      <a:pt x="23" y="1114"/>
                    </a:cubicBezTo>
                    <a:cubicBezTo>
                      <a:pt x="7" y="1792"/>
                      <a:pt x="555" y="2240"/>
                      <a:pt x="1136" y="2240"/>
                    </a:cubicBezTo>
                    <a:cubicBezTo>
                      <a:pt x="1413" y="2240"/>
                      <a:pt x="1698" y="2138"/>
                      <a:pt x="1933" y="1910"/>
                    </a:cubicBezTo>
                    <a:cubicBezTo>
                      <a:pt x="2638" y="1205"/>
                      <a:pt x="2138" y="0"/>
                      <a:pt x="11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4" name="Google Shape;894;p6"/>
              <p:cNvSpPr/>
              <p:nvPr/>
            </p:nvSpPr>
            <p:spPr>
              <a:xfrm>
                <a:off x="8165901" y="1062190"/>
                <a:ext cx="99831" cy="98812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29" extrusionOk="0">
                    <a:moveTo>
                      <a:pt x="1115" y="0"/>
                    </a:moveTo>
                    <a:cubicBezTo>
                      <a:pt x="501" y="0"/>
                      <a:pt x="1" y="501"/>
                      <a:pt x="1" y="1115"/>
                    </a:cubicBezTo>
                    <a:cubicBezTo>
                      <a:pt x="1" y="1729"/>
                      <a:pt x="501" y="2229"/>
                      <a:pt x="1115" y="2229"/>
                    </a:cubicBezTo>
                    <a:cubicBezTo>
                      <a:pt x="1752" y="2229"/>
                      <a:pt x="2252" y="1729"/>
                      <a:pt x="2252" y="1115"/>
                    </a:cubicBezTo>
                    <a:cubicBezTo>
                      <a:pt x="2252" y="501"/>
                      <a:pt x="1752" y="0"/>
                      <a:pt x="1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95" name="Google Shape;895;p6"/>
            <p:cNvGrpSpPr/>
            <p:nvPr/>
          </p:nvGrpSpPr>
          <p:grpSpPr>
            <a:xfrm>
              <a:off x="8157024" y="649075"/>
              <a:ext cx="521758" cy="507312"/>
              <a:chOff x="8090225" y="802525"/>
              <a:chExt cx="363949" cy="353848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8090225" y="930553"/>
                <a:ext cx="363949" cy="9779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206" extrusionOk="0">
                    <a:moveTo>
                      <a:pt x="1387" y="0"/>
                    </a:moveTo>
                    <a:cubicBezTo>
                      <a:pt x="0" y="68"/>
                      <a:pt x="0" y="2138"/>
                      <a:pt x="1387" y="2206"/>
                    </a:cubicBezTo>
                    <a:lnTo>
                      <a:pt x="6822" y="2206"/>
                    </a:lnTo>
                    <a:cubicBezTo>
                      <a:pt x="8209" y="2138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8222284" y="802525"/>
                <a:ext cx="116943" cy="99299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240" extrusionOk="0">
                    <a:moveTo>
                      <a:pt x="1137" y="0"/>
                    </a:moveTo>
                    <a:cubicBezTo>
                      <a:pt x="523" y="0"/>
                      <a:pt x="0" y="501"/>
                      <a:pt x="23" y="1114"/>
                    </a:cubicBezTo>
                    <a:cubicBezTo>
                      <a:pt x="7" y="1792"/>
                      <a:pt x="555" y="2240"/>
                      <a:pt x="1136" y="2240"/>
                    </a:cubicBezTo>
                    <a:cubicBezTo>
                      <a:pt x="1413" y="2240"/>
                      <a:pt x="1698" y="2138"/>
                      <a:pt x="1933" y="1910"/>
                    </a:cubicBezTo>
                    <a:cubicBezTo>
                      <a:pt x="2638" y="1205"/>
                      <a:pt x="2138" y="0"/>
                      <a:pt x="11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8228313" y="1057561"/>
                <a:ext cx="99831" cy="98812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29" extrusionOk="0">
                    <a:moveTo>
                      <a:pt x="1115" y="0"/>
                    </a:moveTo>
                    <a:cubicBezTo>
                      <a:pt x="501" y="0"/>
                      <a:pt x="1" y="501"/>
                      <a:pt x="1" y="1115"/>
                    </a:cubicBezTo>
                    <a:cubicBezTo>
                      <a:pt x="1" y="1729"/>
                      <a:pt x="501" y="2229"/>
                      <a:pt x="1115" y="2229"/>
                    </a:cubicBezTo>
                    <a:cubicBezTo>
                      <a:pt x="1752" y="2229"/>
                      <a:pt x="2252" y="1729"/>
                      <a:pt x="2252" y="1115"/>
                    </a:cubicBezTo>
                    <a:cubicBezTo>
                      <a:pt x="2252" y="501"/>
                      <a:pt x="1752" y="0"/>
                      <a:pt x="11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899" name="Google Shape;899;p6"/>
          <p:cNvGrpSpPr/>
          <p:nvPr/>
        </p:nvGrpSpPr>
        <p:grpSpPr>
          <a:xfrm>
            <a:off x="751525" y="-406662"/>
            <a:ext cx="1064625" cy="930275"/>
            <a:chOff x="3739700" y="4218425"/>
            <a:chExt cx="1064625" cy="930275"/>
          </a:xfrm>
        </p:grpSpPr>
        <p:sp>
          <p:nvSpPr>
            <p:cNvPr id="900" name="Google Shape;900;p6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0" name="Google Shape;920;p6"/>
          <p:cNvGrpSpPr/>
          <p:nvPr/>
        </p:nvGrpSpPr>
        <p:grpSpPr>
          <a:xfrm rot="5400000" flipH="1">
            <a:off x="7323164" y="-931933"/>
            <a:ext cx="1290690" cy="3113200"/>
            <a:chOff x="5692625" y="470675"/>
            <a:chExt cx="1669500" cy="4027425"/>
          </a:xfrm>
        </p:grpSpPr>
        <p:sp>
          <p:nvSpPr>
            <p:cNvPr id="921" name="Google Shape;921;p6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1019;p6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1020;p6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1021;p6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1022;p6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1023;p6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1024;p6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1025;p6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1026;p6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1027;p6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1028;p6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1029;p6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1030;p6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1031;p6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1032;p6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1033;p6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1034;p6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1035;p6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1036;p6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1037;p6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1038;p6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1039;p6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0" name="Google Shape;1040;p6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1041;p6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1042;p6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1043;p6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1044;p6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1045;p6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1046;p6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1047;p6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1048;p6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1051;p6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1052;p6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1053;p6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1055;p6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1056;p6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85" name="Google Shape;1085;p6"/>
          <p:cNvSpPr/>
          <p:nvPr/>
        </p:nvSpPr>
        <p:spPr>
          <a:xfrm>
            <a:off x="392340" y="4579862"/>
            <a:ext cx="776250" cy="191950"/>
          </a:xfrm>
          <a:custGeom>
            <a:avLst/>
            <a:gdLst/>
            <a:ahLst/>
            <a:cxnLst/>
            <a:rect l="l" t="t" r="r" b="b"/>
            <a:pathLst>
              <a:path w="31050" h="7678" extrusionOk="0">
                <a:moveTo>
                  <a:pt x="1913" y="1"/>
                </a:moveTo>
                <a:cubicBezTo>
                  <a:pt x="864" y="1"/>
                  <a:pt x="0" y="1404"/>
                  <a:pt x="1018" y="2327"/>
                </a:cubicBezTo>
                <a:lnTo>
                  <a:pt x="6490" y="7312"/>
                </a:lnTo>
                <a:cubicBezTo>
                  <a:pt x="6748" y="7540"/>
                  <a:pt x="7075" y="7654"/>
                  <a:pt x="7398" y="7654"/>
                </a:cubicBezTo>
                <a:cubicBezTo>
                  <a:pt x="7721" y="7654"/>
                  <a:pt x="8040" y="7540"/>
                  <a:pt x="8283" y="7312"/>
                </a:cubicBezTo>
                <a:lnTo>
                  <a:pt x="12842" y="3148"/>
                </a:lnTo>
                <a:lnTo>
                  <a:pt x="17432" y="7312"/>
                </a:lnTo>
                <a:cubicBezTo>
                  <a:pt x="17690" y="7540"/>
                  <a:pt x="18009" y="7654"/>
                  <a:pt x="18329" y="7654"/>
                </a:cubicBezTo>
                <a:cubicBezTo>
                  <a:pt x="18648" y="7654"/>
                  <a:pt x="18967" y="7540"/>
                  <a:pt x="19225" y="7312"/>
                </a:cubicBezTo>
                <a:lnTo>
                  <a:pt x="23815" y="3148"/>
                </a:lnTo>
                <a:lnTo>
                  <a:pt x="28374" y="7312"/>
                </a:lnTo>
                <a:cubicBezTo>
                  <a:pt x="28618" y="7525"/>
                  <a:pt x="28952" y="7677"/>
                  <a:pt x="29256" y="7677"/>
                </a:cubicBezTo>
                <a:lnTo>
                  <a:pt x="29256" y="7647"/>
                </a:lnTo>
                <a:cubicBezTo>
                  <a:pt x="30472" y="7647"/>
                  <a:pt x="31049" y="6157"/>
                  <a:pt x="30137" y="5337"/>
                </a:cubicBezTo>
                <a:lnTo>
                  <a:pt x="24666" y="382"/>
                </a:lnTo>
                <a:cubicBezTo>
                  <a:pt x="24423" y="154"/>
                  <a:pt x="24104" y="40"/>
                  <a:pt x="23785" y="40"/>
                </a:cubicBezTo>
                <a:cubicBezTo>
                  <a:pt x="23466" y="40"/>
                  <a:pt x="23146" y="154"/>
                  <a:pt x="22903" y="382"/>
                </a:cubicBezTo>
                <a:lnTo>
                  <a:pt x="18313" y="4546"/>
                </a:lnTo>
                <a:lnTo>
                  <a:pt x="13754" y="382"/>
                </a:lnTo>
                <a:cubicBezTo>
                  <a:pt x="13496" y="154"/>
                  <a:pt x="13177" y="40"/>
                  <a:pt x="12857" y="40"/>
                </a:cubicBezTo>
                <a:cubicBezTo>
                  <a:pt x="12538" y="40"/>
                  <a:pt x="12219" y="154"/>
                  <a:pt x="11961" y="382"/>
                </a:cubicBezTo>
                <a:lnTo>
                  <a:pt x="7371" y="4546"/>
                </a:lnTo>
                <a:lnTo>
                  <a:pt x="2812" y="382"/>
                </a:lnTo>
                <a:cubicBezTo>
                  <a:pt x="2523" y="114"/>
                  <a:pt x="2210" y="1"/>
                  <a:pt x="1913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86" name="Google Shape;1086;p6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40179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7" name="Google Shape;1297;p8"/>
          <p:cNvGrpSpPr/>
          <p:nvPr/>
        </p:nvGrpSpPr>
        <p:grpSpPr>
          <a:xfrm>
            <a:off x="6685597" y="3126752"/>
            <a:ext cx="2566510" cy="2144201"/>
            <a:chOff x="7311391" y="3561726"/>
            <a:chExt cx="1990160" cy="1662687"/>
          </a:xfrm>
        </p:grpSpPr>
        <p:sp>
          <p:nvSpPr>
            <p:cNvPr id="1298" name="Google Shape;1298;p8"/>
            <p:cNvSpPr/>
            <p:nvPr/>
          </p:nvSpPr>
          <p:spPr>
            <a:xfrm rot="-5400000">
              <a:off x="7481315" y="3404177"/>
              <a:ext cx="1662687" cy="1977785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 rot="-5400000">
              <a:off x="7506929" y="3435979"/>
              <a:ext cx="1586708" cy="1977785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00" name="Google Shape;1300;p8"/>
          <p:cNvGrpSpPr/>
          <p:nvPr/>
        </p:nvGrpSpPr>
        <p:grpSpPr>
          <a:xfrm rot="-5400000">
            <a:off x="779665" y="-1168003"/>
            <a:ext cx="1437773" cy="3468016"/>
            <a:chOff x="5692625" y="470675"/>
            <a:chExt cx="1669500" cy="4027425"/>
          </a:xfrm>
        </p:grpSpPr>
        <p:sp>
          <p:nvSpPr>
            <p:cNvPr id="1301" name="Google Shape;1301;p8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65" name="Google Shape;1465;p8"/>
          <p:cNvGrpSpPr/>
          <p:nvPr/>
        </p:nvGrpSpPr>
        <p:grpSpPr>
          <a:xfrm flipH="1">
            <a:off x="-24272" y="4164519"/>
            <a:ext cx="2550646" cy="1024784"/>
            <a:chOff x="6548059" y="4082448"/>
            <a:chExt cx="2675597" cy="1074985"/>
          </a:xfrm>
        </p:grpSpPr>
        <p:sp>
          <p:nvSpPr>
            <p:cNvPr id="1466" name="Google Shape;1466;p8"/>
            <p:cNvSpPr/>
            <p:nvPr/>
          </p:nvSpPr>
          <p:spPr>
            <a:xfrm rot="10800000">
              <a:off x="8515305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52" y="524"/>
                    <a:pt x="2206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 rot="10800000">
              <a:off x="8515305" y="4591037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0"/>
                  </a:moveTo>
                  <a:cubicBezTo>
                    <a:pt x="524" y="0"/>
                    <a:pt x="1" y="1251"/>
                    <a:pt x="751" y="2002"/>
                  </a:cubicBezTo>
                  <a:cubicBezTo>
                    <a:pt x="985" y="2236"/>
                    <a:pt x="1276" y="2341"/>
                    <a:pt x="1563" y="2341"/>
                  </a:cubicBezTo>
                  <a:cubicBezTo>
                    <a:pt x="2167" y="2341"/>
                    <a:pt x="2752" y="1877"/>
                    <a:pt x="2752" y="1183"/>
                  </a:cubicBezTo>
                  <a:cubicBezTo>
                    <a:pt x="2752" y="524"/>
                    <a:pt x="220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 rot="10800000">
              <a:off x="8717436" y="4480636"/>
              <a:ext cx="132576" cy="95967"/>
            </a:xfrm>
            <a:custGeom>
              <a:avLst/>
              <a:gdLst/>
              <a:ahLst/>
              <a:cxnLst/>
              <a:rect l="l" t="t" r="r" b="b"/>
              <a:pathLst>
                <a:path w="3252" h="2354" extrusionOk="0">
                  <a:moveTo>
                    <a:pt x="1626" y="0"/>
                  </a:moveTo>
                  <a:cubicBezTo>
                    <a:pt x="1467" y="0"/>
                    <a:pt x="1308" y="34"/>
                    <a:pt x="1160" y="103"/>
                  </a:cubicBezTo>
                  <a:cubicBezTo>
                    <a:pt x="0" y="603"/>
                    <a:pt x="341" y="2354"/>
                    <a:pt x="1615" y="2354"/>
                  </a:cubicBezTo>
                  <a:cubicBezTo>
                    <a:pt x="2911" y="2354"/>
                    <a:pt x="3252" y="603"/>
                    <a:pt x="2092" y="103"/>
                  </a:cubicBezTo>
                  <a:cubicBezTo>
                    <a:pt x="1944" y="34"/>
                    <a:pt x="1785" y="0"/>
                    <a:pt x="1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 rot="10800000">
              <a:off x="8955687" y="4591037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0"/>
                  </a:moveTo>
                  <a:cubicBezTo>
                    <a:pt x="524" y="0"/>
                    <a:pt x="1" y="1251"/>
                    <a:pt x="729" y="2002"/>
                  </a:cubicBezTo>
                  <a:cubicBezTo>
                    <a:pt x="970" y="2236"/>
                    <a:pt x="1264" y="2341"/>
                    <a:pt x="1551" y="2341"/>
                  </a:cubicBezTo>
                  <a:cubicBezTo>
                    <a:pt x="2155" y="2341"/>
                    <a:pt x="2730" y="1877"/>
                    <a:pt x="2730" y="1183"/>
                  </a:cubicBezTo>
                  <a:cubicBezTo>
                    <a:pt x="2730" y="524"/>
                    <a:pt x="2207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 rot="10800000">
              <a:off x="8515305" y="4150981"/>
              <a:ext cx="112233" cy="95151"/>
            </a:xfrm>
            <a:custGeom>
              <a:avLst/>
              <a:gdLst/>
              <a:ahLst/>
              <a:cxnLst/>
              <a:rect l="l" t="t" r="r" b="b"/>
              <a:pathLst>
                <a:path w="2753" h="2334" extrusionOk="0">
                  <a:moveTo>
                    <a:pt x="1610" y="0"/>
                  </a:moveTo>
                  <a:cubicBezTo>
                    <a:pt x="1596" y="0"/>
                    <a:pt x="1583" y="0"/>
                    <a:pt x="1570" y="1"/>
                  </a:cubicBezTo>
                  <a:cubicBezTo>
                    <a:pt x="524" y="1"/>
                    <a:pt x="1" y="1252"/>
                    <a:pt x="751" y="1979"/>
                  </a:cubicBezTo>
                  <a:cubicBezTo>
                    <a:pt x="988" y="2224"/>
                    <a:pt x="1283" y="2333"/>
                    <a:pt x="1574" y="2333"/>
                  </a:cubicBezTo>
                  <a:cubicBezTo>
                    <a:pt x="2174" y="2333"/>
                    <a:pt x="2752" y="1866"/>
                    <a:pt x="2752" y="1161"/>
                  </a:cubicBezTo>
                  <a:cubicBezTo>
                    <a:pt x="2752" y="515"/>
                    <a:pt x="2229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 rot="10800000">
              <a:off x="8515304" y="4811147"/>
              <a:ext cx="95559" cy="95029"/>
            </a:xfrm>
            <a:custGeom>
              <a:avLst/>
              <a:gdLst/>
              <a:ahLst/>
              <a:cxnLst/>
              <a:rect l="l" t="t" r="r" b="b"/>
              <a:pathLst>
                <a:path w="2344" h="2331" extrusionOk="0">
                  <a:moveTo>
                    <a:pt x="1164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74" y="387"/>
                    <a:pt x="228" y="455"/>
                    <a:pt x="183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85" y="2092"/>
                    <a:pt x="723" y="2331"/>
                    <a:pt x="1164" y="2331"/>
                  </a:cubicBezTo>
                  <a:cubicBezTo>
                    <a:pt x="1604" y="2331"/>
                    <a:pt x="2048" y="2092"/>
                    <a:pt x="2252" y="1615"/>
                  </a:cubicBezTo>
                  <a:cubicBezTo>
                    <a:pt x="2298" y="1478"/>
                    <a:pt x="2343" y="1319"/>
                    <a:pt x="2343" y="1160"/>
                  </a:cubicBezTo>
                  <a:cubicBezTo>
                    <a:pt x="2320" y="1092"/>
                    <a:pt x="2320" y="1001"/>
                    <a:pt x="2320" y="932"/>
                  </a:cubicBezTo>
                  <a:cubicBezTo>
                    <a:pt x="2275" y="773"/>
                    <a:pt x="2229" y="637"/>
                    <a:pt x="2139" y="523"/>
                  </a:cubicBezTo>
                  <a:cubicBezTo>
                    <a:pt x="2093" y="455"/>
                    <a:pt x="2048" y="387"/>
                    <a:pt x="2002" y="341"/>
                  </a:cubicBezTo>
                  <a:cubicBezTo>
                    <a:pt x="1763" y="114"/>
                    <a:pt x="1462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 rot="10800000">
              <a:off x="8955686" y="4370561"/>
              <a:ext cx="95518" cy="95274"/>
            </a:xfrm>
            <a:custGeom>
              <a:avLst/>
              <a:gdLst/>
              <a:ahLst/>
              <a:cxnLst/>
              <a:rect l="l" t="t" r="r" b="b"/>
              <a:pathLst>
                <a:path w="2343" h="2337" extrusionOk="0">
                  <a:moveTo>
                    <a:pt x="1172" y="1"/>
                  </a:moveTo>
                  <a:cubicBezTo>
                    <a:pt x="870" y="1"/>
                    <a:pt x="569" y="114"/>
                    <a:pt x="342" y="342"/>
                  </a:cubicBezTo>
                  <a:cubicBezTo>
                    <a:pt x="296" y="387"/>
                    <a:pt x="251" y="455"/>
                    <a:pt x="205" y="524"/>
                  </a:cubicBezTo>
                  <a:cubicBezTo>
                    <a:pt x="114" y="637"/>
                    <a:pt x="69" y="774"/>
                    <a:pt x="23" y="933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887"/>
                    <a:pt x="589" y="2337"/>
                    <a:pt x="1186" y="2337"/>
                  </a:cubicBezTo>
                  <a:cubicBezTo>
                    <a:pt x="1542" y="2337"/>
                    <a:pt x="1900" y="2177"/>
                    <a:pt x="2138" y="1820"/>
                  </a:cubicBezTo>
                  <a:cubicBezTo>
                    <a:pt x="2274" y="1638"/>
                    <a:pt x="2343" y="1410"/>
                    <a:pt x="2343" y="1160"/>
                  </a:cubicBezTo>
                  <a:cubicBezTo>
                    <a:pt x="2343" y="1092"/>
                    <a:pt x="2343" y="1001"/>
                    <a:pt x="2320" y="933"/>
                  </a:cubicBezTo>
                  <a:cubicBezTo>
                    <a:pt x="2297" y="774"/>
                    <a:pt x="2229" y="637"/>
                    <a:pt x="2138" y="524"/>
                  </a:cubicBezTo>
                  <a:cubicBezTo>
                    <a:pt x="2093" y="455"/>
                    <a:pt x="2047" y="387"/>
                    <a:pt x="2002" y="342"/>
                  </a:cubicBezTo>
                  <a:cubicBezTo>
                    <a:pt x="1774" y="114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 rot="10800000">
              <a:off x="8955687" y="4150981"/>
              <a:ext cx="111295" cy="95151"/>
            </a:xfrm>
            <a:custGeom>
              <a:avLst/>
              <a:gdLst/>
              <a:ahLst/>
              <a:cxnLst/>
              <a:rect l="l" t="t" r="r" b="b"/>
              <a:pathLst>
                <a:path w="2730" h="2334" extrusionOk="0">
                  <a:moveTo>
                    <a:pt x="1610" y="0"/>
                  </a:moveTo>
                  <a:cubicBezTo>
                    <a:pt x="1597" y="0"/>
                    <a:pt x="1583" y="0"/>
                    <a:pt x="1570" y="1"/>
                  </a:cubicBezTo>
                  <a:cubicBezTo>
                    <a:pt x="524" y="1"/>
                    <a:pt x="1" y="1252"/>
                    <a:pt x="729" y="1979"/>
                  </a:cubicBezTo>
                  <a:cubicBezTo>
                    <a:pt x="973" y="2224"/>
                    <a:pt x="1271" y="2333"/>
                    <a:pt x="1561" y="2333"/>
                  </a:cubicBezTo>
                  <a:cubicBezTo>
                    <a:pt x="2161" y="2333"/>
                    <a:pt x="2730" y="1866"/>
                    <a:pt x="2730" y="1161"/>
                  </a:cubicBezTo>
                  <a:cubicBezTo>
                    <a:pt x="2730" y="515"/>
                    <a:pt x="2228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 rot="10800000">
              <a:off x="874707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114" y="137"/>
                    <a:pt x="251" y="251"/>
                    <a:pt x="433" y="319"/>
                  </a:cubicBezTo>
                  <a:cubicBezTo>
                    <a:pt x="569" y="387"/>
                    <a:pt x="728" y="410"/>
                    <a:pt x="887" y="410"/>
                  </a:cubicBezTo>
                  <a:cubicBezTo>
                    <a:pt x="1047" y="410"/>
                    <a:pt x="1183" y="364"/>
                    <a:pt x="1342" y="319"/>
                  </a:cubicBezTo>
                  <a:cubicBezTo>
                    <a:pt x="1501" y="251"/>
                    <a:pt x="1661" y="137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 rot="10800000">
              <a:off x="8726690" y="4921222"/>
              <a:ext cx="127480" cy="95763"/>
            </a:xfrm>
            <a:custGeom>
              <a:avLst/>
              <a:gdLst/>
              <a:ahLst/>
              <a:cxnLst/>
              <a:rect l="l" t="t" r="r" b="b"/>
              <a:pathLst>
                <a:path w="3127" h="2349" extrusionOk="0">
                  <a:moveTo>
                    <a:pt x="1699" y="1"/>
                  </a:moveTo>
                  <a:cubicBezTo>
                    <a:pt x="555" y="1"/>
                    <a:pt x="0" y="1723"/>
                    <a:pt x="1262" y="2263"/>
                  </a:cubicBezTo>
                  <a:cubicBezTo>
                    <a:pt x="1410" y="2320"/>
                    <a:pt x="1569" y="2349"/>
                    <a:pt x="1728" y="2349"/>
                  </a:cubicBezTo>
                  <a:cubicBezTo>
                    <a:pt x="1887" y="2349"/>
                    <a:pt x="2046" y="2320"/>
                    <a:pt x="2194" y="2263"/>
                  </a:cubicBezTo>
                  <a:cubicBezTo>
                    <a:pt x="3126" y="1854"/>
                    <a:pt x="3126" y="512"/>
                    <a:pt x="2194" y="103"/>
                  </a:cubicBezTo>
                  <a:cubicBezTo>
                    <a:pt x="2020" y="32"/>
                    <a:pt x="1854" y="1"/>
                    <a:pt x="1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 rot="10800000">
              <a:off x="8726690" y="4700868"/>
              <a:ext cx="104813" cy="95396"/>
            </a:xfrm>
            <a:custGeom>
              <a:avLst/>
              <a:gdLst/>
              <a:ahLst/>
              <a:cxnLst/>
              <a:rect l="l" t="t" r="r" b="b"/>
              <a:pathLst>
                <a:path w="2571" h="2340" extrusionOk="0">
                  <a:moveTo>
                    <a:pt x="1167" y="1"/>
                  </a:moveTo>
                  <a:cubicBezTo>
                    <a:pt x="551" y="1"/>
                    <a:pt x="1" y="498"/>
                    <a:pt x="1" y="1170"/>
                  </a:cubicBezTo>
                  <a:cubicBezTo>
                    <a:pt x="1" y="1842"/>
                    <a:pt x="551" y="2339"/>
                    <a:pt x="1167" y="2339"/>
                  </a:cubicBezTo>
                  <a:cubicBezTo>
                    <a:pt x="1322" y="2339"/>
                    <a:pt x="1482" y="2308"/>
                    <a:pt x="1638" y="2239"/>
                  </a:cubicBezTo>
                  <a:cubicBezTo>
                    <a:pt x="2570" y="1829"/>
                    <a:pt x="2570" y="488"/>
                    <a:pt x="1638" y="101"/>
                  </a:cubicBezTo>
                  <a:cubicBezTo>
                    <a:pt x="1482" y="32"/>
                    <a:pt x="1322" y="1"/>
                    <a:pt x="1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 rot="10800000">
              <a:off x="8735944" y="4261178"/>
              <a:ext cx="110195" cy="95600"/>
            </a:xfrm>
            <a:custGeom>
              <a:avLst/>
              <a:gdLst/>
              <a:ahLst/>
              <a:cxnLst/>
              <a:rect l="l" t="t" r="r" b="b"/>
              <a:pathLst>
                <a:path w="2703" h="2345" extrusionOk="0">
                  <a:moveTo>
                    <a:pt x="1526" y="1"/>
                  </a:moveTo>
                  <a:cubicBezTo>
                    <a:pt x="659" y="1"/>
                    <a:pt x="0" y="997"/>
                    <a:pt x="542" y="1828"/>
                  </a:cubicBezTo>
                  <a:cubicBezTo>
                    <a:pt x="788" y="2185"/>
                    <a:pt x="1152" y="2345"/>
                    <a:pt x="1511" y="2345"/>
                  </a:cubicBezTo>
                  <a:cubicBezTo>
                    <a:pt x="2113" y="2345"/>
                    <a:pt x="2702" y="1895"/>
                    <a:pt x="2702" y="1169"/>
                  </a:cubicBezTo>
                  <a:cubicBezTo>
                    <a:pt x="2702" y="714"/>
                    <a:pt x="2429" y="282"/>
                    <a:pt x="1997" y="100"/>
                  </a:cubicBezTo>
                  <a:cubicBezTo>
                    <a:pt x="1837" y="32"/>
                    <a:pt x="1678" y="1"/>
                    <a:pt x="1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 rot="10800000">
              <a:off x="8081445" y="4374026"/>
              <a:ext cx="89974" cy="92746"/>
            </a:xfrm>
            <a:custGeom>
              <a:avLst/>
              <a:gdLst/>
              <a:ahLst/>
              <a:cxnLst/>
              <a:rect l="l" t="t" r="r" b="b"/>
              <a:pathLst>
                <a:path w="2207" h="2275" extrusionOk="0">
                  <a:moveTo>
                    <a:pt x="1172" y="1"/>
                  </a:moveTo>
                  <a:cubicBezTo>
                    <a:pt x="871" y="1"/>
                    <a:pt x="569" y="115"/>
                    <a:pt x="342" y="342"/>
                  </a:cubicBezTo>
                  <a:cubicBezTo>
                    <a:pt x="296" y="410"/>
                    <a:pt x="251" y="456"/>
                    <a:pt x="205" y="524"/>
                  </a:cubicBezTo>
                  <a:cubicBezTo>
                    <a:pt x="114" y="638"/>
                    <a:pt x="46" y="797"/>
                    <a:pt x="23" y="933"/>
                  </a:cubicBezTo>
                  <a:cubicBezTo>
                    <a:pt x="1" y="1024"/>
                    <a:pt x="1" y="1092"/>
                    <a:pt x="1" y="1183"/>
                  </a:cubicBezTo>
                  <a:cubicBezTo>
                    <a:pt x="1" y="1661"/>
                    <a:pt x="319" y="2116"/>
                    <a:pt x="774" y="2275"/>
                  </a:cubicBezTo>
                  <a:cubicBezTo>
                    <a:pt x="1251" y="1752"/>
                    <a:pt x="1729" y="1206"/>
                    <a:pt x="2206" y="638"/>
                  </a:cubicBezTo>
                  <a:cubicBezTo>
                    <a:pt x="2184" y="592"/>
                    <a:pt x="2161" y="569"/>
                    <a:pt x="2138" y="524"/>
                  </a:cubicBezTo>
                  <a:cubicBezTo>
                    <a:pt x="2093" y="456"/>
                    <a:pt x="2047" y="410"/>
                    <a:pt x="2002" y="342"/>
                  </a:cubicBezTo>
                  <a:cubicBezTo>
                    <a:pt x="1774" y="115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 rot="10800000">
              <a:off x="7415818" y="4738333"/>
              <a:ext cx="95518" cy="58461"/>
            </a:xfrm>
            <a:custGeom>
              <a:avLst/>
              <a:gdLst/>
              <a:ahLst/>
              <a:cxnLst/>
              <a:rect l="l" t="t" r="r" b="b"/>
              <a:pathLst>
                <a:path w="2343" h="1434" extrusionOk="0">
                  <a:moveTo>
                    <a:pt x="1160" y="0"/>
                  </a:moveTo>
                  <a:cubicBezTo>
                    <a:pt x="524" y="0"/>
                    <a:pt x="1" y="523"/>
                    <a:pt x="1" y="1183"/>
                  </a:cubicBezTo>
                  <a:lnTo>
                    <a:pt x="1" y="1228"/>
                  </a:lnTo>
                  <a:cubicBezTo>
                    <a:pt x="751" y="1297"/>
                    <a:pt x="1524" y="1365"/>
                    <a:pt x="2297" y="1433"/>
                  </a:cubicBezTo>
                  <a:cubicBezTo>
                    <a:pt x="2320" y="1342"/>
                    <a:pt x="2320" y="1274"/>
                    <a:pt x="2343" y="1183"/>
                  </a:cubicBezTo>
                  <a:cubicBezTo>
                    <a:pt x="2320" y="546"/>
                    <a:pt x="1820" y="23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 rot="10800000">
              <a:off x="6976374" y="4724432"/>
              <a:ext cx="95518" cy="72362"/>
            </a:xfrm>
            <a:custGeom>
              <a:avLst/>
              <a:gdLst/>
              <a:ahLst/>
              <a:cxnLst/>
              <a:rect l="l" t="t" r="r" b="b"/>
              <a:pathLst>
                <a:path w="2343" h="1775" extrusionOk="0">
                  <a:moveTo>
                    <a:pt x="1183" y="0"/>
                  </a:moveTo>
                  <a:cubicBezTo>
                    <a:pt x="1024" y="0"/>
                    <a:pt x="864" y="46"/>
                    <a:pt x="728" y="91"/>
                  </a:cubicBezTo>
                  <a:cubicBezTo>
                    <a:pt x="591" y="160"/>
                    <a:pt x="455" y="251"/>
                    <a:pt x="341" y="364"/>
                  </a:cubicBezTo>
                  <a:cubicBezTo>
                    <a:pt x="137" y="569"/>
                    <a:pt x="0" y="865"/>
                    <a:pt x="0" y="1183"/>
                  </a:cubicBezTo>
                  <a:cubicBezTo>
                    <a:pt x="0" y="1388"/>
                    <a:pt x="68" y="1592"/>
                    <a:pt x="182" y="1774"/>
                  </a:cubicBezTo>
                  <a:cubicBezTo>
                    <a:pt x="887" y="1706"/>
                    <a:pt x="1615" y="1592"/>
                    <a:pt x="2320" y="1433"/>
                  </a:cubicBezTo>
                  <a:cubicBezTo>
                    <a:pt x="2342" y="1342"/>
                    <a:pt x="2342" y="1274"/>
                    <a:pt x="2342" y="1183"/>
                  </a:cubicBezTo>
                  <a:cubicBezTo>
                    <a:pt x="2342" y="865"/>
                    <a:pt x="2229" y="569"/>
                    <a:pt x="2001" y="364"/>
                  </a:cubicBezTo>
                  <a:cubicBezTo>
                    <a:pt x="1888" y="251"/>
                    <a:pt x="1774" y="160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 rot="10800000">
              <a:off x="8059186" y="4590956"/>
              <a:ext cx="112233" cy="95396"/>
            </a:xfrm>
            <a:custGeom>
              <a:avLst/>
              <a:gdLst/>
              <a:ahLst/>
              <a:cxnLst/>
              <a:rect l="l" t="t" r="r" b="b"/>
              <a:pathLst>
                <a:path w="2753" h="2340" extrusionOk="0">
                  <a:moveTo>
                    <a:pt x="1193" y="0"/>
                  </a:moveTo>
                  <a:cubicBezTo>
                    <a:pt x="588" y="0"/>
                    <a:pt x="1" y="470"/>
                    <a:pt x="1" y="1180"/>
                  </a:cubicBezTo>
                  <a:cubicBezTo>
                    <a:pt x="1" y="1817"/>
                    <a:pt x="524" y="2340"/>
                    <a:pt x="1183" y="2340"/>
                  </a:cubicBezTo>
                  <a:cubicBezTo>
                    <a:pt x="2206" y="2340"/>
                    <a:pt x="2752" y="1089"/>
                    <a:pt x="2002" y="339"/>
                  </a:cubicBezTo>
                  <a:cubicBezTo>
                    <a:pt x="1768" y="105"/>
                    <a:pt x="1479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 rot="10800000">
              <a:off x="6584220" y="4957138"/>
              <a:ext cx="47331" cy="58461"/>
            </a:xfrm>
            <a:custGeom>
              <a:avLst/>
              <a:gdLst/>
              <a:ahLst/>
              <a:cxnLst/>
              <a:rect l="l" t="t" r="r" b="b"/>
              <a:pathLst>
                <a:path w="1161" h="1434" extrusionOk="0">
                  <a:moveTo>
                    <a:pt x="1160" y="1"/>
                  </a:moveTo>
                  <a:cubicBezTo>
                    <a:pt x="524" y="1"/>
                    <a:pt x="1" y="524"/>
                    <a:pt x="1" y="1161"/>
                  </a:cubicBezTo>
                  <a:cubicBezTo>
                    <a:pt x="1" y="1252"/>
                    <a:pt x="1" y="1342"/>
                    <a:pt x="23" y="1433"/>
                  </a:cubicBezTo>
                  <a:cubicBezTo>
                    <a:pt x="410" y="979"/>
                    <a:pt x="774" y="50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 rot="10800000">
              <a:off x="807590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 rot="10800000">
              <a:off x="8075901" y="4810658"/>
              <a:ext cx="95518" cy="95518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172" y="0"/>
                  </a:moveTo>
                  <a:cubicBezTo>
                    <a:pt x="871" y="0"/>
                    <a:pt x="569" y="114"/>
                    <a:pt x="342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14" y="637"/>
                    <a:pt x="46" y="773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3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75" y="705"/>
                    <a:pt x="2161" y="500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 rot="10800000">
              <a:off x="8288183" y="4260363"/>
              <a:ext cx="102938" cy="96089"/>
            </a:xfrm>
            <a:custGeom>
              <a:avLst/>
              <a:gdLst/>
              <a:ahLst/>
              <a:cxnLst/>
              <a:rect l="l" t="t" r="r" b="b"/>
              <a:pathLst>
                <a:path w="2525" h="2357" extrusionOk="0">
                  <a:moveTo>
                    <a:pt x="1160" y="1"/>
                  </a:moveTo>
                  <a:cubicBezTo>
                    <a:pt x="933" y="1"/>
                    <a:pt x="705" y="69"/>
                    <a:pt x="523" y="206"/>
                  </a:cubicBezTo>
                  <a:cubicBezTo>
                    <a:pt x="387" y="297"/>
                    <a:pt x="296" y="387"/>
                    <a:pt x="205" y="524"/>
                  </a:cubicBezTo>
                  <a:cubicBezTo>
                    <a:pt x="160" y="592"/>
                    <a:pt x="137" y="660"/>
                    <a:pt x="91" y="729"/>
                  </a:cubicBezTo>
                  <a:cubicBezTo>
                    <a:pt x="46" y="865"/>
                    <a:pt x="0" y="1024"/>
                    <a:pt x="0" y="1183"/>
                  </a:cubicBezTo>
                  <a:cubicBezTo>
                    <a:pt x="0" y="1343"/>
                    <a:pt x="46" y="1502"/>
                    <a:pt x="91" y="1638"/>
                  </a:cubicBezTo>
                  <a:cubicBezTo>
                    <a:pt x="137" y="1706"/>
                    <a:pt x="160" y="1775"/>
                    <a:pt x="205" y="1843"/>
                  </a:cubicBezTo>
                  <a:cubicBezTo>
                    <a:pt x="296" y="1957"/>
                    <a:pt x="387" y="2070"/>
                    <a:pt x="523" y="2161"/>
                  </a:cubicBezTo>
                  <a:cubicBezTo>
                    <a:pt x="726" y="2294"/>
                    <a:pt x="951" y="2356"/>
                    <a:pt x="1172" y="2356"/>
                  </a:cubicBezTo>
                  <a:cubicBezTo>
                    <a:pt x="1667" y="2356"/>
                    <a:pt x="2140" y="2044"/>
                    <a:pt x="2297" y="1524"/>
                  </a:cubicBezTo>
                  <a:cubicBezTo>
                    <a:pt x="2524" y="774"/>
                    <a:pt x="1956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 rot="10800000">
              <a:off x="8279826" y="4701276"/>
              <a:ext cx="112233" cy="95518"/>
            </a:xfrm>
            <a:custGeom>
              <a:avLst/>
              <a:gdLst/>
              <a:ahLst/>
              <a:cxnLst/>
              <a:rect l="l" t="t" r="r" b="b"/>
              <a:pathLst>
                <a:path w="2753" h="2343" extrusionOk="0">
                  <a:moveTo>
                    <a:pt x="1183" y="0"/>
                  </a:moveTo>
                  <a:cubicBezTo>
                    <a:pt x="796" y="23"/>
                    <a:pt x="455" y="205"/>
                    <a:pt x="228" y="523"/>
                  </a:cubicBezTo>
                  <a:cubicBezTo>
                    <a:pt x="183" y="592"/>
                    <a:pt x="160" y="660"/>
                    <a:pt x="114" y="728"/>
                  </a:cubicBezTo>
                  <a:cubicBezTo>
                    <a:pt x="1" y="1024"/>
                    <a:pt x="1" y="1342"/>
                    <a:pt x="114" y="1638"/>
                  </a:cubicBezTo>
                  <a:cubicBezTo>
                    <a:pt x="160" y="1706"/>
                    <a:pt x="183" y="1774"/>
                    <a:pt x="228" y="1842"/>
                  </a:cubicBezTo>
                  <a:cubicBezTo>
                    <a:pt x="455" y="2161"/>
                    <a:pt x="819" y="2343"/>
                    <a:pt x="1206" y="2343"/>
                  </a:cubicBezTo>
                  <a:cubicBezTo>
                    <a:pt x="2752" y="2343"/>
                    <a:pt x="2752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 rot="10800000">
              <a:off x="8514408" y="4368441"/>
              <a:ext cx="98290" cy="97394"/>
            </a:xfrm>
            <a:custGeom>
              <a:avLst/>
              <a:gdLst/>
              <a:ahLst/>
              <a:cxnLst/>
              <a:rect l="l" t="t" r="r" b="b"/>
              <a:pathLst>
                <a:path w="2411" h="2389" extrusionOk="0">
                  <a:moveTo>
                    <a:pt x="1209" y="1"/>
                  </a:moveTo>
                  <a:cubicBezTo>
                    <a:pt x="910" y="1"/>
                    <a:pt x="614" y="114"/>
                    <a:pt x="387" y="342"/>
                  </a:cubicBezTo>
                  <a:cubicBezTo>
                    <a:pt x="319" y="387"/>
                    <a:pt x="273" y="455"/>
                    <a:pt x="228" y="524"/>
                  </a:cubicBezTo>
                  <a:cubicBezTo>
                    <a:pt x="160" y="637"/>
                    <a:pt x="91" y="774"/>
                    <a:pt x="69" y="933"/>
                  </a:cubicBezTo>
                  <a:cubicBezTo>
                    <a:pt x="46" y="1001"/>
                    <a:pt x="46" y="1092"/>
                    <a:pt x="46" y="1160"/>
                  </a:cubicBezTo>
                  <a:cubicBezTo>
                    <a:pt x="0" y="1843"/>
                    <a:pt x="546" y="2388"/>
                    <a:pt x="1206" y="2388"/>
                  </a:cubicBezTo>
                  <a:cubicBezTo>
                    <a:pt x="1888" y="2388"/>
                    <a:pt x="2411" y="1843"/>
                    <a:pt x="2388" y="1160"/>
                  </a:cubicBezTo>
                  <a:cubicBezTo>
                    <a:pt x="2365" y="1092"/>
                    <a:pt x="2365" y="1001"/>
                    <a:pt x="2365" y="933"/>
                  </a:cubicBezTo>
                  <a:cubicBezTo>
                    <a:pt x="2320" y="774"/>
                    <a:pt x="2274" y="637"/>
                    <a:pt x="2184" y="524"/>
                  </a:cubicBezTo>
                  <a:cubicBezTo>
                    <a:pt x="2138" y="455"/>
                    <a:pt x="2093" y="387"/>
                    <a:pt x="2047" y="342"/>
                  </a:cubicBezTo>
                  <a:cubicBezTo>
                    <a:pt x="1808" y="114"/>
                    <a:pt x="1507" y="1"/>
                    <a:pt x="1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 rot="10800000">
              <a:off x="8292831" y="4480595"/>
              <a:ext cx="99228" cy="95681"/>
            </a:xfrm>
            <a:custGeom>
              <a:avLst/>
              <a:gdLst/>
              <a:ahLst/>
              <a:cxnLst/>
              <a:rect l="l" t="t" r="r" b="b"/>
              <a:pathLst>
                <a:path w="2434" h="2347" extrusionOk="0">
                  <a:moveTo>
                    <a:pt x="1283" y="1"/>
                  </a:moveTo>
                  <a:cubicBezTo>
                    <a:pt x="1257" y="1"/>
                    <a:pt x="1232" y="2"/>
                    <a:pt x="1206" y="4"/>
                  </a:cubicBezTo>
                  <a:lnTo>
                    <a:pt x="1183" y="4"/>
                  </a:lnTo>
                  <a:cubicBezTo>
                    <a:pt x="956" y="4"/>
                    <a:pt x="728" y="72"/>
                    <a:pt x="546" y="185"/>
                  </a:cubicBezTo>
                  <a:cubicBezTo>
                    <a:pt x="410" y="276"/>
                    <a:pt x="319" y="390"/>
                    <a:pt x="228" y="527"/>
                  </a:cubicBezTo>
                  <a:cubicBezTo>
                    <a:pt x="183" y="572"/>
                    <a:pt x="137" y="640"/>
                    <a:pt x="114" y="708"/>
                  </a:cubicBezTo>
                  <a:cubicBezTo>
                    <a:pt x="1" y="1004"/>
                    <a:pt x="1" y="1322"/>
                    <a:pt x="114" y="1618"/>
                  </a:cubicBezTo>
                  <a:cubicBezTo>
                    <a:pt x="160" y="1686"/>
                    <a:pt x="183" y="1755"/>
                    <a:pt x="228" y="1823"/>
                  </a:cubicBezTo>
                  <a:cubicBezTo>
                    <a:pt x="455" y="2141"/>
                    <a:pt x="819" y="2346"/>
                    <a:pt x="1206" y="2346"/>
                  </a:cubicBezTo>
                  <a:cubicBezTo>
                    <a:pt x="1220" y="2346"/>
                    <a:pt x="1233" y="2346"/>
                    <a:pt x="1247" y="2346"/>
                  </a:cubicBezTo>
                  <a:cubicBezTo>
                    <a:pt x="1889" y="2346"/>
                    <a:pt x="2434" y="1831"/>
                    <a:pt x="2434" y="1163"/>
                  </a:cubicBezTo>
                  <a:cubicBezTo>
                    <a:pt x="2434" y="530"/>
                    <a:pt x="1909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 rot="10800000">
              <a:off x="698750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4" y="23"/>
                    <a:pt x="24" y="46"/>
                    <a:pt x="46" y="69"/>
                  </a:cubicBezTo>
                  <a:cubicBezTo>
                    <a:pt x="160" y="183"/>
                    <a:pt x="296" y="251"/>
                    <a:pt x="433" y="319"/>
                  </a:cubicBezTo>
                  <a:cubicBezTo>
                    <a:pt x="569" y="387"/>
                    <a:pt x="729" y="410"/>
                    <a:pt x="888" y="410"/>
                  </a:cubicBezTo>
                  <a:cubicBezTo>
                    <a:pt x="1047" y="410"/>
                    <a:pt x="1183" y="387"/>
                    <a:pt x="1343" y="319"/>
                  </a:cubicBezTo>
                  <a:cubicBezTo>
                    <a:pt x="1479" y="251"/>
                    <a:pt x="1593" y="183"/>
                    <a:pt x="1706" y="69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 rot="10800000">
              <a:off x="7196075" y="4810658"/>
              <a:ext cx="95559" cy="95518"/>
            </a:xfrm>
            <a:custGeom>
              <a:avLst/>
              <a:gdLst/>
              <a:ahLst/>
              <a:cxnLst/>
              <a:rect l="l" t="t" r="r" b="b"/>
              <a:pathLst>
                <a:path w="2344" h="2343" extrusionOk="0">
                  <a:moveTo>
                    <a:pt x="1183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97" y="387"/>
                    <a:pt x="251" y="455"/>
                    <a:pt x="206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8" y="773"/>
                    <a:pt x="2229" y="637"/>
                    <a:pt x="2138" y="523"/>
                  </a:cubicBezTo>
                  <a:cubicBezTo>
                    <a:pt x="1934" y="182"/>
                    <a:pt x="1570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 rot="10800000">
              <a:off x="7413943" y="4920896"/>
              <a:ext cx="110358" cy="95641"/>
            </a:xfrm>
            <a:custGeom>
              <a:avLst/>
              <a:gdLst/>
              <a:ahLst/>
              <a:cxnLst/>
              <a:rect l="l" t="t" r="r" b="b"/>
              <a:pathLst>
                <a:path w="2707" h="2346" extrusionOk="0">
                  <a:moveTo>
                    <a:pt x="1521" y="0"/>
                  </a:moveTo>
                  <a:cubicBezTo>
                    <a:pt x="1507" y="0"/>
                    <a:pt x="1493" y="1"/>
                    <a:pt x="1478" y="1"/>
                  </a:cubicBezTo>
                  <a:cubicBezTo>
                    <a:pt x="0" y="69"/>
                    <a:pt x="0" y="2275"/>
                    <a:pt x="1478" y="2343"/>
                  </a:cubicBezTo>
                  <a:cubicBezTo>
                    <a:pt x="1505" y="2345"/>
                    <a:pt x="1531" y="2346"/>
                    <a:pt x="1558" y="2346"/>
                  </a:cubicBezTo>
                  <a:cubicBezTo>
                    <a:pt x="2202" y="2346"/>
                    <a:pt x="2706" y="1817"/>
                    <a:pt x="2706" y="1184"/>
                  </a:cubicBezTo>
                  <a:cubicBezTo>
                    <a:pt x="2706" y="516"/>
                    <a:pt x="2183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 rot="10800000">
              <a:off x="7635519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37" y="637"/>
                    <a:pt x="69" y="773"/>
                    <a:pt x="46" y="932"/>
                  </a:cubicBezTo>
                  <a:cubicBezTo>
                    <a:pt x="23" y="1001"/>
                    <a:pt x="0" y="1092"/>
                    <a:pt x="23" y="1160"/>
                  </a:cubicBezTo>
                  <a:cubicBezTo>
                    <a:pt x="23" y="1319"/>
                    <a:pt x="46" y="1478"/>
                    <a:pt x="114" y="1615"/>
                  </a:cubicBezTo>
                  <a:cubicBezTo>
                    <a:pt x="296" y="2047"/>
                    <a:pt x="705" y="2342"/>
                    <a:pt x="1183" y="2342"/>
                  </a:cubicBezTo>
                  <a:cubicBezTo>
                    <a:pt x="1660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65" y="1160"/>
                  </a:cubicBezTo>
                  <a:cubicBezTo>
                    <a:pt x="2365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 rot="10800000">
              <a:off x="7196076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 rot="10800000">
              <a:off x="7635520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 rot="10800000">
              <a:off x="7867288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3" y="23"/>
                    <a:pt x="23" y="46"/>
                    <a:pt x="46" y="69"/>
                  </a:cubicBezTo>
                  <a:cubicBezTo>
                    <a:pt x="274" y="273"/>
                    <a:pt x="569" y="410"/>
                    <a:pt x="888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 rot="10800000">
              <a:off x="7427844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23" y="23"/>
                    <a:pt x="46" y="46"/>
                    <a:pt x="69" y="69"/>
                  </a:cubicBezTo>
                  <a:cubicBezTo>
                    <a:pt x="296" y="296"/>
                    <a:pt x="592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 rot="10800000">
              <a:off x="675667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 rot="10800000">
              <a:off x="6548059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28" y="251"/>
                    <a:pt x="546" y="410"/>
                    <a:pt x="887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 rot="10800000">
              <a:off x="8955686" y="4811147"/>
              <a:ext cx="95518" cy="95029"/>
            </a:xfrm>
            <a:custGeom>
              <a:avLst/>
              <a:gdLst/>
              <a:ahLst/>
              <a:cxnLst/>
              <a:rect l="l" t="t" r="r" b="b"/>
              <a:pathLst>
                <a:path w="2343" h="2331" extrusionOk="0">
                  <a:moveTo>
                    <a:pt x="1172" y="0"/>
                  </a:moveTo>
                  <a:cubicBezTo>
                    <a:pt x="870" y="0"/>
                    <a:pt x="569" y="114"/>
                    <a:pt x="342" y="341"/>
                  </a:cubicBezTo>
                  <a:cubicBezTo>
                    <a:pt x="182" y="500"/>
                    <a:pt x="69" y="705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46" y="1478"/>
                    <a:pt x="91" y="1615"/>
                  </a:cubicBezTo>
                  <a:cubicBezTo>
                    <a:pt x="296" y="2092"/>
                    <a:pt x="734" y="2331"/>
                    <a:pt x="1172" y="2331"/>
                  </a:cubicBezTo>
                  <a:cubicBezTo>
                    <a:pt x="1609" y="2331"/>
                    <a:pt x="2047" y="2092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38" y="523"/>
                  </a:cubicBezTo>
                  <a:cubicBezTo>
                    <a:pt x="2093" y="455"/>
                    <a:pt x="2047" y="387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 rot="10800000">
              <a:off x="6971726" y="4920978"/>
              <a:ext cx="100166" cy="95518"/>
            </a:xfrm>
            <a:custGeom>
              <a:avLst/>
              <a:gdLst/>
              <a:ahLst/>
              <a:cxnLst/>
              <a:rect l="l" t="t" r="r" b="b"/>
              <a:pathLst>
                <a:path w="2457" h="2343" extrusionOk="0">
                  <a:moveTo>
                    <a:pt x="1183" y="0"/>
                  </a:moveTo>
                  <a:cubicBezTo>
                    <a:pt x="523" y="0"/>
                    <a:pt x="0" y="523"/>
                    <a:pt x="0" y="1183"/>
                  </a:cubicBezTo>
                  <a:cubicBezTo>
                    <a:pt x="0" y="1478"/>
                    <a:pt x="137" y="1774"/>
                    <a:pt x="341" y="2001"/>
                  </a:cubicBezTo>
                  <a:cubicBezTo>
                    <a:pt x="455" y="2115"/>
                    <a:pt x="591" y="2206"/>
                    <a:pt x="728" y="2251"/>
                  </a:cubicBezTo>
                  <a:cubicBezTo>
                    <a:pt x="864" y="2320"/>
                    <a:pt x="1024" y="2342"/>
                    <a:pt x="1183" y="2342"/>
                  </a:cubicBezTo>
                  <a:cubicBezTo>
                    <a:pt x="1342" y="2342"/>
                    <a:pt x="1478" y="2320"/>
                    <a:pt x="1638" y="2251"/>
                  </a:cubicBezTo>
                  <a:cubicBezTo>
                    <a:pt x="1774" y="2206"/>
                    <a:pt x="1888" y="2115"/>
                    <a:pt x="2001" y="2001"/>
                  </a:cubicBezTo>
                  <a:cubicBezTo>
                    <a:pt x="2456" y="1546"/>
                    <a:pt x="2456" y="796"/>
                    <a:pt x="2001" y="341"/>
                  </a:cubicBezTo>
                  <a:cubicBezTo>
                    <a:pt x="1888" y="250"/>
                    <a:pt x="1774" y="159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 rot="10800000">
              <a:off x="6755734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183" y="500"/>
                    <a:pt x="69" y="705"/>
                    <a:pt x="46" y="932"/>
                  </a:cubicBezTo>
                  <a:cubicBezTo>
                    <a:pt x="23" y="1001"/>
                    <a:pt x="23" y="1092"/>
                    <a:pt x="23" y="1160"/>
                  </a:cubicBezTo>
                  <a:cubicBezTo>
                    <a:pt x="1" y="1319"/>
                    <a:pt x="46" y="1478"/>
                    <a:pt x="114" y="1615"/>
                  </a:cubicBezTo>
                  <a:cubicBezTo>
                    <a:pt x="296" y="2047"/>
                    <a:pt x="706" y="2342"/>
                    <a:pt x="1183" y="2342"/>
                  </a:cubicBezTo>
                  <a:lnTo>
                    <a:pt x="1342" y="2342"/>
                  </a:lnTo>
                  <a:cubicBezTo>
                    <a:pt x="1638" y="2160"/>
                    <a:pt x="1911" y="1979"/>
                    <a:pt x="2206" y="1774"/>
                  </a:cubicBezTo>
                  <a:cubicBezTo>
                    <a:pt x="2229" y="1728"/>
                    <a:pt x="2252" y="1683"/>
                    <a:pt x="2275" y="1637"/>
                  </a:cubicBezTo>
                  <a:cubicBezTo>
                    <a:pt x="2320" y="1478"/>
                    <a:pt x="2366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 rot="10800000">
              <a:off x="9159650" y="4701276"/>
              <a:ext cx="64005" cy="95518"/>
            </a:xfrm>
            <a:custGeom>
              <a:avLst/>
              <a:gdLst/>
              <a:ahLst/>
              <a:cxnLst/>
              <a:rect l="l" t="t" r="r" b="b"/>
              <a:pathLst>
                <a:path w="1570" h="2343" extrusionOk="0">
                  <a:moveTo>
                    <a:pt x="1" y="0"/>
                  </a:moveTo>
                  <a:lnTo>
                    <a:pt x="1" y="2343"/>
                  </a:lnTo>
                  <a:cubicBezTo>
                    <a:pt x="1570" y="2343"/>
                    <a:pt x="157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 rot="10800000">
              <a:off x="9173552" y="4260893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80" y="0"/>
                  </a:moveTo>
                  <a:cubicBezTo>
                    <a:pt x="54" y="0"/>
                    <a:pt x="28" y="1"/>
                    <a:pt x="1" y="3"/>
                  </a:cubicBezTo>
                  <a:lnTo>
                    <a:pt x="1" y="2345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29"/>
                    <a:pt x="725" y="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 rot="10800000">
              <a:off x="8955687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1"/>
                  </a:moveTo>
                  <a:cubicBezTo>
                    <a:pt x="524" y="1"/>
                    <a:pt x="1" y="1251"/>
                    <a:pt x="729" y="2002"/>
                  </a:cubicBezTo>
                  <a:cubicBezTo>
                    <a:pt x="969" y="2235"/>
                    <a:pt x="1262" y="2340"/>
                    <a:pt x="1548" y="2340"/>
                  </a:cubicBezTo>
                  <a:cubicBezTo>
                    <a:pt x="2153" y="2340"/>
                    <a:pt x="2730" y="1871"/>
                    <a:pt x="2730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 rot="10800000">
              <a:off x="9173552" y="4480595"/>
              <a:ext cx="50103" cy="95681"/>
            </a:xfrm>
            <a:custGeom>
              <a:avLst/>
              <a:gdLst/>
              <a:ahLst/>
              <a:cxnLst/>
              <a:rect l="l" t="t" r="r" b="b"/>
              <a:pathLst>
                <a:path w="1229" h="2347" extrusionOk="0">
                  <a:moveTo>
                    <a:pt x="80" y="1"/>
                  </a:moveTo>
                  <a:cubicBezTo>
                    <a:pt x="54" y="1"/>
                    <a:pt x="28" y="2"/>
                    <a:pt x="1" y="4"/>
                  </a:cubicBezTo>
                  <a:lnTo>
                    <a:pt x="1" y="2346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30"/>
                    <a:pt x="725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 rot="10800000">
              <a:off x="9173552" y="4920896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44" y="0"/>
                  </a:moveTo>
                  <a:cubicBezTo>
                    <a:pt x="29" y="0"/>
                    <a:pt x="15" y="1"/>
                    <a:pt x="1" y="1"/>
                  </a:cubicBezTo>
                  <a:lnTo>
                    <a:pt x="1" y="2343"/>
                  </a:lnTo>
                  <a:cubicBezTo>
                    <a:pt x="28" y="2345"/>
                    <a:pt x="54" y="2346"/>
                    <a:pt x="80" y="2346"/>
                  </a:cubicBezTo>
                  <a:cubicBezTo>
                    <a:pt x="725" y="2346"/>
                    <a:pt x="1229" y="1817"/>
                    <a:pt x="1229" y="1184"/>
                  </a:cubicBezTo>
                  <a:cubicBezTo>
                    <a:pt x="1229" y="516"/>
                    <a:pt x="706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 rot="10800000">
              <a:off x="7853387" y="4920896"/>
              <a:ext cx="111295" cy="95641"/>
            </a:xfrm>
            <a:custGeom>
              <a:avLst/>
              <a:gdLst/>
              <a:ahLst/>
              <a:cxnLst/>
              <a:rect l="l" t="t" r="r" b="b"/>
              <a:pathLst>
                <a:path w="2730" h="2346" extrusionOk="0">
                  <a:moveTo>
                    <a:pt x="1543" y="0"/>
                  </a:moveTo>
                  <a:cubicBezTo>
                    <a:pt x="1529" y="0"/>
                    <a:pt x="1515" y="1"/>
                    <a:pt x="1502" y="1"/>
                  </a:cubicBezTo>
                  <a:cubicBezTo>
                    <a:pt x="1" y="69"/>
                    <a:pt x="1" y="2275"/>
                    <a:pt x="1502" y="2343"/>
                  </a:cubicBezTo>
                  <a:cubicBezTo>
                    <a:pt x="1527" y="2345"/>
                    <a:pt x="1553" y="2346"/>
                    <a:pt x="1578" y="2346"/>
                  </a:cubicBezTo>
                  <a:cubicBezTo>
                    <a:pt x="2205" y="2346"/>
                    <a:pt x="2729" y="1817"/>
                    <a:pt x="2729" y="1184"/>
                  </a:cubicBezTo>
                  <a:cubicBezTo>
                    <a:pt x="2729" y="516"/>
                    <a:pt x="2185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 rot="10800000">
              <a:off x="8307670" y="5140718"/>
              <a:ext cx="72322" cy="16715"/>
            </a:xfrm>
            <a:custGeom>
              <a:avLst/>
              <a:gdLst/>
              <a:ahLst/>
              <a:cxnLst/>
              <a:rect l="l" t="t" r="r" b="b"/>
              <a:pathLst>
                <a:path w="1774" h="410" extrusionOk="0">
                  <a:moveTo>
                    <a:pt x="0" y="1"/>
                  </a:moveTo>
                  <a:cubicBezTo>
                    <a:pt x="68" y="69"/>
                    <a:pt x="159" y="137"/>
                    <a:pt x="250" y="205"/>
                  </a:cubicBezTo>
                  <a:cubicBezTo>
                    <a:pt x="432" y="342"/>
                    <a:pt x="660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 rot="10800000">
              <a:off x="7840423" y="4701276"/>
              <a:ext cx="127032" cy="95518"/>
            </a:xfrm>
            <a:custGeom>
              <a:avLst/>
              <a:gdLst/>
              <a:ahLst/>
              <a:cxnLst/>
              <a:rect l="l" t="t" r="r" b="b"/>
              <a:pathLst>
                <a:path w="3116" h="2343" extrusionOk="0">
                  <a:moveTo>
                    <a:pt x="1570" y="0"/>
                  </a:moveTo>
                  <a:cubicBezTo>
                    <a:pt x="0" y="0"/>
                    <a:pt x="0" y="2343"/>
                    <a:pt x="1570" y="2343"/>
                  </a:cubicBezTo>
                  <a:cubicBezTo>
                    <a:pt x="3116" y="2343"/>
                    <a:pt x="311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 rot="10800000">
              <a:off x="9187454" y="5140718"/>
              <a:ext cx="36202" cy="16715"/>
            </a:xfrm>
            <a:custGeom>
              <a:avLst/>
              <a:gdLst/>
              <a:ahLst/>
              <a:cxnLst/>
              <a:rect l="l" t="t" r="r" b="b"/>
              <a:pathLst>
                <a:path w="888" h="410" extrusionOk="0">
                  <a:moveTo>
                    <a:pt x="1" y="1"/>
                  </a:moveTo>
                  <a:lnTo>
                    <a:pt x="1" y="410"/>
                  </a:lnTo>
                  <a:cubicBezTo>
                    <a:pt x="342" y="410"/>
                    <a:pt x="683" y="251"/>
                    <a:pt x="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 rot="10800000">
              <a:off x="8288183" y="4921181"/>
              <a:ext cx="102938" cy="95314"/>
            </a:xfrm>
            <a:custGeom>
              <a:avLst/>
              <a:gdLst/>
              <a:ahLst/>
              <a:cxnLst/>
              <a:rect l="l" t="t" r="r" b="b"/>
              <a:pathLst>
                <a:path w="2525" h="2338" extrusionOk="0">
                  <a:moveTo>
                    <a:pt x="1160" y="0"/>
                  </a:moveTo>
                  <a:cubicBezTo>
                    <a:pt x="773" y="0"/>
                    <a:pt x="432" y="205"/>
                    <a:pt x="205" y="523"/>
                  </a:cubicBezTo>
                  <a:cubicBezTo>
                    <a:pt x="160" y="569"/>
                    <a:pt x="137" y="637"/>
                    <a:pt x="91" y="705"/>
                  </a:cubicBezTo>
                  <a:cubicBezTo>
                    <a:pt x="46" y="864"/>
                    <a:pt x="0" y="1001"/>
                    <a:pt x="0" y="1160"/>
                  </a:cubicBezTo>
                  <a:cubicBezTo>
                    <a:pt x="0" y="1319"/>
                    <a:pt x="46" y="1478"/>
                    <a:pt x="91" y="1615"/>
                  </a:cubicBezTo>
                  <a:cubicBezTo>
                    <a:pt x="137" y="1683"/>
                    <a:pt x="160" y="1751"/>
                    <a:pt x="205" y="1819"/>
                  </a:cubicBezTo>
                  <a:cubicBezTo>
                    <a:pt x="296" y="1933"/>
                    <a:pt x="387" y="2047"/>
                    <a:pt x="523" y="2138"/>
                  </a:cubicBezTo>
                  <a:cubicBezTo>
                    <a:pt x="730" y="2273"/>
                    <a:pt x="960" y="2337"/>
                    <a:pt x="1184" y="2337"/>
                  </a:cubicBezTo>
                  <a:cubicBezTo>
                    <a:pt x="1674" y="2337"/>
                    <a:pt x="2141" y="2031"/>
                    <a:pt x="2297" y="1501"/>
                  </a:cubicBezTo>
                  <a:cubicBezTo>
                    <a:pt x="2524" y="751"/>
                    <a:pt x="1956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 rot="10800000">
              <a:off x="8736881" y="4082448"/>
              <a:ext cx="94621" cy="54221"/>
            </a:xfrm>
            <a:custGeom>
              <a:avLst/>
              <a:gdLst/>
              <a:ahLst/>
              <a:cxnLst/>
              <a:rect l="l" t="t" r="r" b="b"/>
              <a:pathLst>
                <a:path w="2321" h="1330" extrusionOk="0">
                  <a:moveTo>
                    <a:pt x="1189" y="1"/>
                  </a:moveTo>
                  <a:cubicBezTo>
                    <a:pt x="565" y="1"/>
                    <a:pt x="1" y="502"/>
                    <a:pt x="1" y="1182"/>
                  </a:cubicBezTo>
                  <a:lnTo>
                    <a:pt x="1" y="1295"/>
                  </a:lnTo>
                  <a:cubicBezTo>
                    <a:pt x="399" y="1318"/>
                    <a:pt x="791" y="1330"/>
                    <a:pt x="1178" y="1330"/>
                  </a:cubicBezTo>
                  <a:cubicBezTo>
                    <a:pt x="1564" y="1330"/>
                    <a:pt x="1945" y="1318"/>
                    <a:pt x="2320" y="1295"/>
                  </a:cubicBezTo>
                  <a:cubicBezTo>
                    <a:pt x="2320" y="1250"/>
                    <a:pt x="2320" y="1204"/>
                    <a:pt x="2320" y="1182"/>
                  </a:cubicBezTo>
                  <a:cubicBezTo>
                    <a:pt x="2320" y="704"/>
                    <a:pt x="2047" y="272"/>
                    <a:pt x="1638" y="90"/>
                  </a:cubicBezTo>
                  <a:cubicBezTo>
                    <a:pt x="1489" y="29"/>
                    <a:pt x="1337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13" name="Google Shape;1513;p8"/>
          <p:cNvGrpSpPr/>
          <p:nvPr/>
        </p:nvGrpSpPr>
        <p:grpSpPr>
          <a:xfrm rot="10800000">
            <a:off x="279300" y="-626704"/>
            <a:ext cx="1766132" cy="1629623"/>
            <a:chOff x="6181969" y="2722905"/>
            <a:chExt cx="1726425" cy="1592985"/>
          </a:xfrm>
        </p:grpSpPr>
        <p:sp>
          <p:nvSpPr>
            <p:cNvPr id="1514" name="Google Shape;1514;p8"/>
            <p:cNvSpPr/>
            <p:nvPr/>
          </p:nvSpPr>
          <p:spPr>
            <a:xfrm flipH="1">
              <a:off x="6308264" y="2722905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19" name="Google Shape;1519;p8"/>
          <p:cNvGrpSpPr/>
          <p:nvPr/>
        </p:nvGrpSpPr>
        <p:grpSpPr>
          <a:xfrm rot="10800000">
            <a:off x="-731125" y="-790504"/>
            <a:ext cx="1766132" cy="1629623"/>
            <a:chOff x="6181969" y="2722905"/>
            <a:chExt cx="1726425" cy="1592985"/>
          </a:xfrm>
        </p:grpSpPr>
        <p:sp>
          <p:nvSpPr>
            <p:cNvPr id="1520" name="Google Shape;1520;p8"/>
            <p:cNvSpPr/>
            <p:nvPr/>
          </p:nvSpPr>
          <p:spPr>
            <a:xfrm flipH="1">
              <a:off x="6308264" y="2722905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25" name="Google Shape;1525;p8"/>
          <p:cNvGrpSpPr/>
          <p:nvPr/>
        </p:nvGrpSpPr>
        <p:grpSpPr>
          <a:xfrm rot="5824369">
            <a:off x="5455218" y="-99805"/>
            <a:ext cx="1017503" cy="973422"/>
            <a:chOff x="6868941" y="265923"/>
            <a:chExt cx="1037994" cy="993025"/>
          </a:xfrm>
        </p:grpSpPr>
        <p:sp>
          <p:nvSpPr>
            <p:cNvPr id="1526" name="Google Shape;1526;p8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2" name="Google Shape;1532;p8"/>
          <p:cNvGrpSpPr/>
          <p:nvPr/>
        </p:nvGrpSpPr>
        <p:grpSpPr>
          <a:xfrm rot="5824369">
            <a:off x="5403805" y="-253894"/>
            <a:ext cx="1017503" cy="973422"/>
            <a:chOff x="6868941" y="265923"/>
            <a:chExt cx="1037994" cy="993025"/>
          </a:xfrm>
        </p:grpSpPr>
        <p:sp>
          <p:nvSpPr>
            <p:cNvPr id="1533" name="Google Shape;1533;p8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9" name="Google Shape;1539;p8"/>
          <p:cNvGrpSpPr/>
          <p:nvPr/>
        </p:nvGrpSpPr>
        <p:grpSpPr>
          <a:xfrm>
            <a:off x="7309624" y="3507235"/>
            <a:ext cx="1169711" cy="1118887"/>
            <a:chOff x="7937600" y="2632763"/>
            <a:chExt cx="960591" cy="918928"/>
          </a:xfrm>
        </p:grpSpPr>
        <p:grpSp>
          <p:nvGrpSpPr>
            <p:cNvPr id="1540" name="Google Shape;1540;p8"/>
            <p:cNvGrpSpPr/>
            <p:nvPr/>
          </p:nvGrpSpPr>
          <p:grpSpPr>
            <a:xfrm rot="-1327499">
              <a:off x="8109574" y="2851500"/>
              <a:ext cx="703525" cy="589409"/>
              <a:chOff x="7538075" y="1172525"/>
              <a:chExt cx="467150" cy="391375"/>
            </a:xfrm>
          </p:grpSpPr>
          <p:sp>
            <p:nvSpPr>
              <p:cNvPr id="1541" name="Google Shape;1541;p8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2" name="Google Shape;1542;p8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43" name="Google Shape;1543;p8"/>
            <p:cNvGrpSpPr/>
            <p:nvPr/>
          </p:nvGrpSpPr>
          <p:grpSpPr>
            <a:xfrm rot="-1327499">
              <a:off x="8022692" y="2743546"/>
              <a:ext cx="703525" cy="589409"/>
              <a:chOff x="7538075" y="1172525"/>
              <a:chExt cx="467150" cy="391375"/>
            </a:xfrm>
          </p:grpSpPr>
          <p:sp>
            <p:nvSpPr>
              <p:cNvPr id="1544" name="Google Shape;1544;p8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5" name="Google Shape;1545;p8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546" name="Google Shape;1546;p8"/>
          <p:cNvGrpSpPr/>
          <p:nvPr/>
        </p:nvGrpSpPr>
        <p:grpSpPr>
          <a:xfrm>
            <a:off x="279301" y="3079426"/>
            <a:ext cx="1064642" cy="307217"/>
            <a:chOff x="4541338" y="271625"/>
            <a:chExt cx="1169679" cy="337564"/>
          </a:xfrm>
        </p:grpSpPr>
        <p:sp>
          <p:nvSpPr>
            <p:cNvPr id="1547" name="Google Shape;1547;p8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49" name="Google Shape;1549;p8"/>
          <p:cNvGrpSpPr/>
          <p:nvPr/>
        </p:nvGrpSpPr>
        <p:grpSpPr>
          <a:xfrm>
            <a:off x="8357141" y="1452431"/>
            <a:ext cx="636526" cy="626463"/>
            <a:chOff x="817900" y="1853650"/>
            <a:chExt cx="528150" cy="519800"/>
          </a:xfrm>
        </p:grpSpPr>
        <p:sp>
          <p:nvSpPr>
            <p:cNvPr id="1550" name="Google Shape;1550;p8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53" name="Google Shape;1553;p8"/>
          <p:cNvGrpSpPr/>
          <p:nvPr/>
        </p:nvGrpSpPr>
        <p:grpSpPr>
          <a:xfrm>
            <a:off x="4686408" y="4430460"/>
            <a:ext cx="385224" cy="378820"/>
            <a:chOff x="471070" y="534409"/>
            <a:chExt cx="517984" cy="509372"/>
          </a:xfrm>
        </p:grpSpPr>
        <p:sp>
          <p:nvSpPr>
            <p:cNvPr id="1554" name="Google Shape;1554;p8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56" name="Google Shape;1556;p8"/>
          <p:cNvGrpSpPr/>
          <p:nvPr/>
        </p:nvGrpSpPr>
        <p:grpSpPr>
          <a:xfrm>
            <a:off x="7836550" y="595700"/>
            <a:ext cx="581350" cy="153450"/>
            <a:chOff x="5156900" y="4578450"/>
            <a:chExt cx="581350" cy="153450"/>
          </a:xfrm>
        </p:grpSpPr>
        <p:sp>
          <p:nvSpPr>
            <p:cNvPr id="1557" name="Google Shape;1557;p8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60" name="Google Shape;1560;p8"/>
          <p:cNvGrpSpPr/>
          <p:nvPr/>
        </p:nvGrpSpPr>
        <p:grpSpPr>
          <a:xfrm>
            <a:off x="3170650" y="4277975"/>
            <a:ext cx="581350" cy="153450"/>
            <a:chOff x="5156900" y="4578450"/>
            <a:chExt cx="581350" cy="153450"/>
          </a:xfrm>
        </p:grpSpPr>
        <p:sp>
          <p:nvSpPr>
            <p:cNvPr id="1561" name="Google Shape;1561;p8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64" name="Google Shape;1564;p8"/>
          <p:cNvSpPr txBox="1">
            <a:spLocks noGrp="1"/>
          </p:cNvSpPr>
          <p:nvPr>
            <p:ph type="title"/>
          </p:nvPr>
        </p:nvSpPr>
        <p:spPr>
          <a:xfrm>
            <a:off x="1168200" y="1376213"/>
            <a:ext cx="6807600" cy="11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7170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" name="Google Shape;1566;p9"/>
          <p:cNvGrpSpPr/>
          <p:nvPr/>
        </p:nvGrpSpPr>
        <p:grpSpPr>
          <a:xfrm rot="8189369">
            <a:off x="1228237" y="3845472"/>
            <a:ext cx="1146412" cy="1096746"/>
            <a:chOff x="6868941" y="265923"/>
            <a:chExt cx="1037994" cy="993025"/>
          </a:xfrm>
        </p:grpSpPr>
        <p:sp>
          <p:nvSpPr>
            <p:cNvPr id="1567" name="Google Shape;1567;p9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8" name="Google Shape;1568;p9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9" name="Google Shape;1569;p9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0" name="Google Shape;1570;p9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1" name="Google Shape;1571;p9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2" name="Google Shape;1572;p9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73" name="Google Shape;1573;p9"/>
          <p:cNvGrpSpPr/>
          <p:nvPr/>
        </p:nvGrpSpPr>
        <p:grpSpPr>
          <a:xfrm>
            <a:off x="5743450" y="3810482"/>
            <a:ext cx="3663962" cy="1472085"/>
            <a:chOff x="6548059" y="4082448"/>
            <a:chExt cx="2675597" cy="1074985"/>
          </a:xfrm>
        </p:grpSpPr>
        <p:sp>
          <p:nvSpPr>
            <p:cNvPr id="1574" name="Google Shape;1574;p9"/>
            <p:cNvSpPr/>
            <p:nvPr/>
          </p:nvSpPr>
          <p:spPr>
            <a:xfrm rot="10800000">
              <a:off x="8515305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52" y="524"/>
                    <a:pt x="2206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5" name="Google Shape;1575;p9"/>
            <p:cNvSpPr/>
            <p:nvPr/>
          </p:nvSpPr>
          <p:spPr>
            <a:xfrm rot="10800000">
              <a:off x="8515305" y="4591037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0"/>
                  </a:moveTo>
                  <a:cubicBezTo>
                    <a:pt x="524" y="0"/>
                    <a:pt x="1" y="1251"/>
                    <a:pt x="751" y="2002"/>
                  </a:cubicBezTo>
                  <a:cubicBezTo>
                    <a:pt x="985" y="2236"/>
                    <a:pt x="1276" y="2341"/>
                    <a:pt x="1563" y="2341"/>
                  </a:cubicBezTo>
                  <a:cubicBezTo>
                    <a:pt x="2167" y="2341"/>
                    <a:pt x="2752" y="1877"/>
                    <a:pt x="2752" y="1183"/>
                  </a:cubicBezTo>
                  <a:cubicBezTo>
                    <a:pt x="2752" y="524"/>
                    <a:pt x="220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6" name="Google Shape;1576;p9"/>
            <p:cNvSpPr/>
            <p:nvPr/>
          </p:nvSpPr>
          <p:spPr>
            <a:xfrm rot="10800000">
              <a:off x="8717436" y="4480636"/>
              <a:ext cx="132576" cy="95967"/>
            </a:xfrm>
            <a:custGeom>
              <a:avLst/>
              <a:gdLst/>
              <a:ahLst/>
              <a:cxnLst/>
              <a:rect l="l" t="t" r="r" b="b"/>
              <a:pathLst>
                <a:path w="3252" h="2354" extrusionOk="0">
                  <a:moveTo>
                    <a:pt x="1626" y="0"/>
                  </a:moveTo>
                  <a:cubicBezTo>
                    <a:pt x="1467" y="0"/>
                    <a:pt x="1308" y="34"/>
                    <a:pt x="1160" y="103"/>
                  </a:cubicBezTo>
                  <a:cubicBezTo>
                    <a:pt x="0" y="603"/>
                    <a:pt x="341" y="2354"/>
                    <a:pt x="1615" y="2354"/>
                  </a:cubicBezTo>
                  <a:cubicBezTo>
                    <a:pt x="2911" y="2354"/>
                    <a:pt x="3252" y="603"/>
                    <a:pt x="2092" y="103"/>
                  </a:cubicBezTo>
                  <a:cubicBezTo>
                    <a:pt x="1944" y="34"/>
                    <a:pt x="1785" y="0"/>
                    <a:pt x="1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7" name="Google Shape;1577;p9"/>
            <p:cNvSpPr/>
            <p:nvPr/>
          </p:nvSpPr>
          <p:spPr>
            <a:xfrm rot="10800000">
              <a:off x="8955687" y="4591037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0"/>
                  </a:moveTo>
                  <a:cubicBezTo>
                    <a:pt x="524" y="0"/>
                    <a:pt x="1" y="1251"/>
                    <a:pt x="729" y="2002"/>
                  </a:cubicBezTo>
                  <a:cubicBezTo>
                    <a:pt x="970" y="2236"/>
                    <a:pt x="1264" y="2341"/>
                    <a:pt x="1551" y="2341"/>
                  </a:cubicBezTo>
                  <a:cubicBezTo>
                    <a:pt x="2155" y="2341"/>
                    <a:pt x="2730" y="1877"/>
                    <a:pt x="2730" y="1183"/>
                  </a:cubicBezTo>
                  <a:cubicBezTo>
                    <a:pt x="2730" y="524"/>
                    <a:pt x="2207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8" name="Google Shape;1578;p9"/>
            <p:cNvSpPr/>
            <p:nvPr/>
          </p:nvSpPr>
          <p:spPr>
            <a:xfrm rot="10800000">
              <a:off x="8515305" y="4150981"/>
              <a:ext cx="112233" cy="95151"/>
            </a:xfrm>
            <a:custGeom>
              <a:avLst/>
              <a:gdLst/>
              <a:ahLst/>
              <a:cxnLst/>
              <a:rect l="l" t="t" r="r" b="b"/>
              <a:pathLst>
                <a:path w="2753" h="2334" extrusionOk="0">
                  <a:moveTo>
                    <a:pt x="1610" y="0"/>
                  </a:moveTo>
                  <a:cubicBezTo>
                    <a:pt x="1596" y="0"/>
                    <a:pt x="1583" y="0"/>
                    <a:pt x="1570" y="1"/>
                  </a:cubicBezTo>
                  <a:cubicBezTo>
                    <a:pt x="524" y="1"/>
                    <a:pt x="1" y="1252"/>
                    <a:pt x="751" y="1979"/>
                  </a:cubicBezTo>
                  <a:cubicBezTo>
                    <a:pt x="988" y="2224"/>
                    <a:pt x="1283" y="2333"/>
                    <a:pt x="1574" y="2333"/>
                  </a:cubicBezTo>
                  <a:cubicBezTo>
                    <a:pt x="2174" y="2333"/>
                    <a:pt x="2752" y="1866"/>
                    <a:pt x="2752" y="1161"/>
                  </a:cubicBezTo>
                  <a:cubicBezTo>
                    <a:pt x="2752" y="515"/>
                    <a:pt x="2229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9" name="Google Shape;1579;p9"/>
            <p:cNvSpPr/>
            <p:nvPr/>
          </p:nvSpPr>
          <p:spPr>
            <a:xfrm rot="10800000">
              <a:off x="8515304" y="4811147"/>
              <a:ext cx="95559" cy="95029"/>
            </a:xfrm>
            <a:custGeom>
              <a:avLst/>
              <a:gdLst/>
              <a:ahLst/>
              <a:cxnLst/>
              <a:rect l="l" t="t" r="r" b="b"/>
              <a:pathLst>
                <a:path w="2344" h="2331" extrusionOk="0">
                  <a:moveTo>
                    <a:pt x="1164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74" y="387"/>
                    <a:pt x="228" y="455"/>
                    <a:pt x="183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85" y="2092"/>
                    <a:pt x="723" y="2331"/>
                    <a:pt x="1164" y="2331"/>
                  </a:cubicBezTo>
                  <a:cubicBezTo>
                    <a:pt x="1604" y="2331"/>
                    <a:pt x="2048" y="2092"/>
                    <a:pt x="2252" y="1615"/>
                  </a:cubicBezTo>
                  <a:cubicBezTo>
                    <a:pt x="2298" y="1478"/>
                    <a:pt x="2343" y="1319"/>
                    <a:pt x="2343" y="1160"/>
                  </a:cubicBezTo>
                  <a:cubicBezTo>
                    <a:pt x="2320" y="1092"/>
                    <a:pt x="2320" y="1001"/>
                    <a:pt x="2320" y="932"/>
                  </a:cubicBezTo>
                  <a:cubicBezTo>
                    <a:pt x="2275" y="773"/>
                    <a:pt x="2229" y="637"/>
                    <a:pt x="2139" y="523"/>
                  </a:cubicBezTo>
                  <a:cubicBezTo>
                    <a:pt x="2093" y="455"/>
                    <a:pt x="2048" y="387"/>
                    <a:pt x="2002" y="341"/>
                  </a:cubicBezTo>
                  <a:cubicBezTo>
                    <a:pt x="1763" y="114"/>
                    <a:pt x="1462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0" name="Google Shape;1580;p9"/>
            <p:cNvSpPr/>
            <p:nvPr/>
          </p:nvSpPr>
          <p:spPr>
            <a:xfrm rot="10800000">
              <a:off x="8955686" y="4370561"/>
              <a:ext cx="95518" cy="95274"/>
            </a:xfrm>
            <a:custGeom>
              <a:avLst/>
              <a:gdLst/>
              <a:ahLst/>
              <a:cxnLst/>
              <a:rect l="l" t="t" r="r" b="b"/>
              <a:pathLst>
                <a:path w="2343" h="2337" extrusionOk="0">
                  <a:moveTo>
                    <a:pt x="1172" y="1"/>
                  </a:moveTo>
                  <a:cubicBezTo>
                    <a:pt x="870" y="1"/>
                    <a:pt x="569" y="114"/>
                    <a:pt x="342" y="342"/>
                  </a:cubicBezTo>
                  <a:cubicBezTo>
                    <a:pt x="296" y="387"/>
                    <a:pt x="251" y="455"/>
                    <a:pt x="205" y="524"/>
                  </a:cubicBezTo>
                  <a:cubicBezTo>
                    <a:pt x="114" y="637"/>
                    <a:pt x="69" y="774"/>
                    <a:pt x="23" y="933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887"/>
                    <a:pt x="589" y="2337"/>
                    <a:pt x="1186" y="2337"/>
                  </a:cubicBezTo>
                  <a:cubicBezTo>
                    <a:pt x="1542" y="2337"/>
                    <a:pt x="1900" y="2177"/>
                    <a:pt x="2138" y="1820"/>
                  </a:cubicBezTo>
                  <a:cubicBezTo>
                    <a:pt x="2274" y="1638"/>
                    <a:pt x="2343" y="1410"/>
                    <a:pt x="2343" y="1160"/>
                  </a:cubicBezTo>
                  <a:cubicBezTo>
                    <a:pt x="2343" y="1092"/>
                    <a:pt x="2343" y="1001"/>
                    <a:pt x="2320" y="933"/>
                  </a:cubicBezTo>
                  <a:cubicBezTo>
                    <a:pt x="2297" y="774"/>
                    <a:pt x="2229" y="637"/>
                    <a:pt x="2138" y="524"/>
                  </a:cubicBezTo>
                  <a:cubicBezTo>
                    <a:pt x="2093" y="455"/>
                    <a:pt x="2047" y="387"/>
                    <a:pt x="2002" y="342"/>
                  </a:cubicBezTo>
                  <a:cubicBezTo>
                    <a:pt x="1774" y="114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1" name="Google Shape;1581;p9"/>
            <p:cNvSpPr/>
            <p:nvPr/>
          </p:nvSpPr>
          <p:spPr>
            <a:xfrm rot="10800000">
              <a:off x="8955687" y="4150981"/>
              <a:ext cx="111295" cy="95151"/>
            </a:xfrm>
            <a:custGeom>
              <a:avLst/>
              <a:gdLst/>
              <a:ahLst/>
              <a:cxnLst/>
              <a:rect l="l" t="t" r="r" b="b"/>
              <a:pathLst>
                <a:path w="2730" h="2334" extrusionOk="0">
                  <a:moveTo>
                    <a:pt x="1610" y="0"/>
                  </a:moveTo>
                  <a:cubicBezTo>
                    <a:pt x="1597" y="0"/>
                    <a:pt x="1583" y="0"/>
                    <a:pt x="1570" y="1"/>
                  </a:cubicBezTo>
                  <a:cubicBezTo>
                    <a:pt x="524" y="1"/>
                    <a:pt x="1" y="1252"/>
                    <a:pt x="729" y="1979"/>
                  </a:cubicBezTo>
                  <a:cubicBezTo>
                    <a:pt x="973" y="2224"/>
                    <a:pt x="1271" y="2333"/>
                    <a:pt x="1561" y="2333"/>
                  </a:cubicBezTo>
                  <a:cubicBezTo>
                    <a:pt x="2161" y="2333"/>
                    <a:pt x="2730" y="1866"/>
                    <a:pt x="2730" y="1161"/>
                  </a:cubicBezTo>
                  <a:cubicBezTo>
                    <a:pt x="2730" y="515"/>
                    <a:pt x="2228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2" name="Google Shape;1582;p9"/>
            <p:cNvSpPr/>
            <p:nvPr/>
          </p:nvSpPr>
          <p:spPr>
            <a:xfrm rot="10800000">
              <a:off x="874707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114" y="137"/>
                    <a:pt x="251" y="251"/>
                    <a:pt x="433" y="319"/>
                  </a:cubicBezTo>
                  <a:cubicBezTo>
                    <a:pt x="569" y="387"/>
                    <a:pt x="728" y="410"/>
                    <a:pt x="887" y="410"/>
                  </a:cubicBezTo>
                  <a:cubicBezTo>
                    <a:pt x="1047" y="410"/>
                    <a:pt x="1183" y="364"/>
                    <a:pt x="1342" y="319"/>
                  </a:cubicBezTo>
                  <a:cubicBezTo>
                    <a:pt x="1501" y="251"/>
                    <a:pt x="1661" y="137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3" name="Google Shape;1583;p9"/>
            <p:cNvSpPr/>
            <p:nvPr/>
          </p:nvSpPr>
          <p:spPr>
            <a:xfrm rot="10800000">
              <a:off x="8726690" y="4921222"/>
              <a:ext cx="127480" cy="95763"/>
            </a:xfrm>
            <a:custGeom>
              <a:avLst/>
              <a:gdLst/>
              <a:ahLst/>
              <a:cxnLst/>
              <a:rect l="l" t="t" r="r" b="b"/>
              <a:pathLst>
                <a:path w="3127" h="2349" extrusionOk="0">
                  <a:moveTo>
                    <a:pt x="1699" y="1"/>
                  </a:moveTo>
                  <a:cubicBezTo>
                    <a:pt x="555" y="1"/>
                    <a:pt x="0" y="1723"/>
                    <a:pt x="1262" y="2263"/>
                  </a:cubicBezTo>
                  <a:cubicBezTo>
                    <a:pt x="1410" y="2320"/>
                    <a:pt x="1569" y="2349"/>
                    <a:pt x="1728" y="2349"/>
                  </a:cubicBezTo>
                  <a:cubicBezTo>
                    <a:pt x="1887" y="2349"/>
                    <a:pt x="2046" y="2320"/>
                    <a:pt x="2194" y="2263"/>
                  </a:cubicBezTo>
                  <a:cubicBezTo>
                    <a:pt x="3126" y="1854"/>
                    <a:pt x="3126" y="512"/>
                    <a:pt x="2194" y="103"/>
                  </a:cubicBezTo>
                  <a:cubicBezTo>
                    <a:pt x="2020" y="32"/>
                    <a:pt x="1854" y="1"/>
                    <a:pt x="1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4" name="Google Shape;1584;p9"/>
            <p:cNvSpPr/>
            <p:nvPr/>
          </p:nvSpPr>
          <p:spPr>
            <a:xfrm rot="10800000">
              <a:off x="8726690" y="4700868"/>
              <a:ext cx="104813" cy="95396"/>
            </a:xfrm>
            <a:custGeom>
              <a:avLst/>
              <a:gdLst/>
              <a:ahLst/>
              <a:cxnLst/>
              <a:rect l="l" t="t" r="r" b="b"/>
              <a:pathLst>
                <a:path w="2571" h="2340" extrusionOk="0">
                  <a:moveTo>
                    <a:pt x="1167" y="1"/>
                  </a:moveTo>
                  <a:cubicBezTo>
                    <a:pt x="551" y="1"/>
                    <a:pt x="1" y="498"/>
                    <a:pt x="1" y="1170"/>
                  </a:cubicBezTo>
                  <a:cubicBezTo>
                    <a:pt x="1" y="1842"/>
                    <a:pt x="551" y="2339"/>
                    <a:pt x="1167" y="2339"/>
                  </a:cubicBezTo>
                  <a:cubicBezTo>
                    <a:pt x="1322" y="2339"/>
                    <a:pt x="1482" y="2308"/>
                    <a:pt x="1638" y="2239"/>
                  </a:cubicBezTo>
                  <a:cubicBezTo>
                    <a:pt x="2570" y="1829"/>
                    <a:pt x="2570" y="488"/>
                    <a:pt x="1638" y="101"/>
                  </a:cubicBezTo>
                  <a:cubicBezTo>
                    <a:pt x="1482" y="32"/>
                    <a:pt x="1322" y="1"/>
                    <a:pt x="1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5" name="Google Shape;1585;p9"/>
            <p:cNvSpPr/>
            <p:nvPr/>
          </p:nvSpPr>
          <p:spPr>
            <a:xfrm rot="10800000">
              <a:off x="8735944" y="4261178"/>
              <a:ext cx="110195" cy="95600"/>
            </a:xfrm>
            <a:custGeom>
              <a:avLst/>
              <a:gdLst/>
              <a:ahLst/>
              <a:cxnLst/>
              <a:rect l="l" t="t" r="r" b="b"/>
              <a:pathLst>
                <a:path w="2703" h="2345" extrusionOk="0">
                  <a:moveTo>
                    <a:pt x="1526" y="1"/>
                  </a:moveTo>
                  <a:cubicBezTo>
                    <a:pt x="659" y="1"/>
                    <a:pt x="0" y="997"/>
                    <a:pt x="542" y="1828"/>
                  </a:cubicBezTo>
                  <a:cubicBezTo>
                    <a:pt x="788" y="2185"/>
                    <a:pt x="1152" y="2345"/>
                    <a:pt x="1511" y="2345"/>
                  </a:cubicBezTo>
                  <a:cubicBezTo>
                    <a:pt x="2113" y="2345"/>
                    <a:pt x="2702" y="1895"/>
                    <a:pt x="2702" y="1169"/>
                  </a:cubicBezTo>
                  <a:cubicBezTo>
                    <a:pt x="2702" y="714"/>
                    <a:pt x="2429" y="282"/>
                    <a:pt x="1997" y="100"/>
                  </a:cubicBezTo>
                  <a:cubicBezTo>
                    <a:pt x="1837" y="32"/>
                    <a:pt x="1678" y="1"/>
                    <a:pt x="1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6" name="Google Shape;1586;p9"/>
            <p:cNvSpPr/>
            <p:nvPr/>
          </p:nvSpPr>
          <p:spPr>
            <a:xfrm rot="10800000">
              <a:off x="8081445" y="4374026"/>
              <a:ext cx="89974" cy="92746"/>
            </a:xfrm>
            <a:custGeom>
              <a:avLst/>
              <a:gdLst/>
              <a:ahLst/>
              <a:cxnLst/>
              <a:rect l="l" t="t" r="r" b="b"/>
              <a:pathLst>
                <a:path w="2207" h="2275" extrusionOk="0">
                  <a:moveTo>
                    <a:pt x="1172" y="1"/>
                  </a:moveTo>
                  <a:cubicBezTo>
                    <a:pt x="871" y="1"/>
                    <a:pt x="569" y="115"/>
                    <a:pt x="342" y="342"/>
                  </a:cubicBezTo>
                  <a:cubicBezTo>
                    <a:pt x="296" y="410"/>
                    <a:pt x="251" y="456"/>
                    <a:pt x="205" y="524"/>
                  </a:cubicBezTo>
                  <a:cubicBezTo>
                    <a:pt x="114" y="638"/>
                    <a:pt x="46" y="797"/>
                    <a:pt x="23" y="933"/>
                  </a:cubicBezTo>
                  <a:cubicBezTo>
                    <a:pt x="1" y="1024"/>
                    <a:pt x="1" y="1092"/>
                    <a:pt x="1" y="1183"/>
                  </a:cubicBezTo>
                  <a:cubicBezTo>
                    <a:pt x="1" y="1661"/>
                    <a:pt x="319" y="2116"/>
                    <a:pt x="774" y="2275"/>
                  </a:cubicBezTo>
                  <a:cubicBezTo>
                    <a:pt x="1251" y="1752"/>
                    <a:pt x="1729" y="1206"/>
                    <a:pt x="2206" y="638"/>
                  </a:cubicBezTo>
                  <a:cubicBezTo>
                    <a:pt x="2184" y="592"/>
                    <a:pt x="2161" y="569"/>
                    <a:pt x="2138" y="524"/>
                  </a:cubicBezTo>
                  <a:cubicBezTo>
                    <a:pt x="2093" y="456"/>
                    <a:pt x="2047" y="410"/>
                    <a:pt x="2002" y="342"/>
                  </a:cubicBezTo>
                  <a:cubicBezTo>
                    <a:pt x="1774" y="115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7" name="Google Shape;1587;p9"/>
            <p:cNvSpPr/>
            <p:nvPr/>
          </p:nvSpPr>
          <p:spPr>
            <a:xfrm rot="10800000">
              <a:off x="7415818" y="4738333"/>
              <a:ext cx="95518" cy="58461"/>
            </a:xfrm>
            <a:custGeom>
              <a:avLst/>
              <a:gdLst/>
              <a:ahLst/>
              <a:cxnLst/>
              <a:rect l="l" t="t" r="r" b="b"/>
              <a:pathLst>
                <a:path w="2343" h="1434" extrusionOk="0">
                  <a:moveTo>
                    <a:pt x="1160" y="0"/>
                  </a:moveTo>
                  <a:cubicBezTo>
                    <a:pt x="524" y="0"/>
                    <a:pt x="1" y="523"/>
                    <a:pt x="1" y="1183"/>
                  </a:cubicBezTo>
                  <a:lnTo>
                    <a:pt x="1" y="1228"/>
                  </a:lnTo>
                  <a:cubicBezTo>
                    <a:pt x="751" y="1297"/>
                    <a:pt x="1524" y="1365"/>
                    <a:pt x="2297" y="1433"/>
                  </a:cubicBezTo>
                  <a:cubicBezTo>
                    <a:pt x="2320" y="1342"/>
                    <a:pt x="2320" y="1274"/>
                    <a:pt x="2343" y="1183"/>
                  </a:cubicBezTo>
                  <a:cubicBezTo>
                    <a:pt x="2320" y="546"/>
                    <a:pt x="1820" y="23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8" name="Google Shape;1588;p9"/>
            <p:cNvSpPr/>
            <p:nvPr/>
          </p:nvSpPr>
          <p:spPr>
            <a:xfrm rot="10800000">
              <a:off x="6976374" y="4724432"/>
              <a:ext cx="95518" cy="72362"/>
            </a:xfrm>
            <a:custGeom>
              <a:avLst/>
              <a:gdLst/>
              <a:ahLst/>
              <a:cxnLst/>
              <a:rect l="l" t="t" r="r" b="b"/>
              <a:pathLst>
                <a:path w="2343" h="1775" extrusionOk="0">
                  <a:moveTo>
                    <a:pt x="1183" y="0"/>
                  </a:moveTo>
                  <a:cubicBezTo>
                    <a:pt x="1024" y="0"/>
                    <a:pt x="864" y="46"/>
                    <a:pt x="728" y="91"/>
                  </a:cubicBezTo>
                  <a:cubicBezTo>
                    <a:pt x="591" y="160"/>
                    <a:pt x="455" y="251"/>
                    <a:pt x="341" y="364"/>
                  </a:cubicBezTo>
                  <a:cubicBezTo>
                    <a:pt x="137" y="569"/>
                    <a:pt x="0" y="865"/>
                    <a:pt x="0" y="1183"/>
                  </a:cubicBezTo>
                  <a:cubicBezTo>
                    <a:pt x="0" y="1388"/>
                    <a:pt x="68" y="1592"/>
                    <a:pt x="182" y="1774"/>
                  </a:cubicBezTo>
                  <a:cubicBezTo>
                    <a:pt x="887" y="1706"/>
                    <a:pt x="1615" y="1592"/>
                    <a:pt x="2320" y="1433"/>
                  </a:cubicBezTo>
                  <a:cubicBezTo>
                    <a:pt x="2342" y="1342"/>
                    <a:pt x="2342" y="1274"/>
                    <a:pt x="2342" y="1183"/>
                  </a:cubicBezTo>
                  <a:cubicBezTo>
                    <a:pt x="2342" y="865"/>
                    <a:pt x="2229" y="569"/>
                    <a:pt x="2001" y="364"/>
                  </a:cubicBezTo>
                  <a:cubicBezTo>
                    <a:pt x="1888" y="251"/>
                    <a:pt x="1774" y="160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9" name="Google Shape;1589;p9"/>
            <p:cNvSpPr/>
            <p:nvPr/>
          </p:nvSpPr>
          <p:spPr>
            <a:xfrm rot="10800000">
              <a:off x="8059186" y="4590956"/>
              <a:ext cx="112233" cy="95396"/>
            </a:xfrm>
            <a:custGeom>
              <a:avLst/>
              <a:gdLst/>
              <a:ahLst/>
              <a:cxnLst/>
              <a:rect l="l" t="t" r="r" b="b"/>
              <a:pathLst>
                <a:path w="2753" h="2340" extrusionOk="0">
                  <a:moveTo>
                    <a:pt x="1193" y="0"/>
                  </a:moveTo>
                  <a:cubicBezTo>
                    <a:pt x="588" y="0"/>
                    <a:pt x="1" y="470"/>
                    <a:pt x="1" y="1180"/>
                  </a:cubicBezTo>
                  <a:cubicBezTo>
                    <a:pt x="1" y="1817"/>
                    <a:pt x="524" y="2340"/>
                    <a:pt x="1183" y="2340"/>
                  </a:cubicBezTo>
                  <a:cubicBezTo>
                    <a:pt x="2206" y="2340"/>
                    <a:pt x="2752" y="1089"/>
                    <a:pt x="2002" y="339"/>
                  </a:cubicBezTo>
                  <a:cubicBezTo>
                    <a:pt x="1768" y="105"/>
                    <a:pt x="1479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0" name="Google Shape;1590;p9"/>
            <p:cNvSpPr/>
            <p:nvPr/>
          </p:nvSpPr>
          <p:spPr>
            <a:xfrm rot="10800000">
              <a:off x="6584220" y="4957138"/>
              <a:ext cx="47331" cy="58461"/>
            </a:xfrm>
            <a:custGeom>
              <a:avLst/>
              <a:gdLst/>
              <a:ahLst/>
              <a:cxnLst/>
              <a:rect l="l" t="t" r="r" b="b"/>
              <a:pathLst>
                <a:path w="1161" h="1434" extrusionOk="0">
                  <a:moveTo>
                    <a:pt x="1160" y="1"/>
                  </a:moveTo>
                  <a:cubicBezTo>
                    <a:pt x="524" y="1"/>
                    <a:pt x="1" y="524"/>
                    <a:pt x="1" y="1161"/>
                  </a:cubicBezTo>
                  <a:cubicBezTo>
                    <a:pt x="1" y="1252"/>
                    <a:pt x="1" y="1342"/>
                    <a:pt x="23" y="1433"/>
                  </a:cubicBezTo>
                  <a:cubicBezTo>
                    <a:pt x="410" y="979"/>
                    <a:pt x="774" y="50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1" name="Google Shape;1591;p9"/>
            <p:cNvSpPr/>
            <p:nvPr/>
          </p:nvSpPr>
          <p:spPr>
            <a:xfrm rot="10800000">
              <a:off x="807590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2" name="Google Shape;1592;p9"/>
            <p:cNvSpPr/>
            <p:nvPr/>
          </p:nvSpPr>
          <p:spPr>
            <a:xfrm rot="10800000">
              <a:off x="8075901" y="4810658"/>
              <a:ext cx="95518" cy="95518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172" y="0"/>
                  </a:moveTo>
                  <a:cubicBezTo>
                    <a:pt x="871" y="0"/>
                    <a:pt x="569" y="114"/>
                    <a:pt x="342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14" y="637"/>
                    <a:pt x="46" y="773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3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75" y="705"/>
                    <a:pt x="2161" y="500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3" name="Google Shape;1593;p9"/>
            <p:cNvSpPr/>
            <p:nvPr/>
          </p:nvSpPr>
          <p:spPr>
            <a:xfrm rot="10800000">
              <a:off x="8288183" y="4260363"/>
              <a:ext cx="102938" cy="96089"/>
            </a:xfrm>
            <a:custGeom>
              <a:avLst/>
              <a:gdLst/>
              <a:ahLst/>
              <a:cxnLst/>
              <a:rect l="l" t="t" r="r" b="b"/>
              <a:pathLst>
                <a:path w="2525" h="2357" extrusionOk="0">
                  <a:moveTo>
                    <a:pt x="1160" y="1"/>
                  </a:moveTo>
                  <a:cubicBezTo>
                    <a:pt x="933" y="1"/>
                    <a:pt x="705" y="69"/>
                    <a:pt x="523" y="206"/>
                  </a:cubicBezTo>
                  <a:cubicBezTo>
                    <a:pt x="387" y="297"/>
                    <a:pt x="296" y="387"/>
                    <a:pt x="205" y="524"/>
                  </a:cubicBezTo>
                  <a:cubicBezTo>
                    <a:pt x="160" y="592"/>
                    <a:pt x="137" y="660"/>
                    <a:pt x="91" y="729"/>
                  </a:cubicBezTo>
                  <a:cubicBezTo>
                    <a:pt x="46" y="865"/>
                    <a:pt x="0" y="1024"/>
                    <a:pt x="0" y="1183"/>
                  </a:cubicBezTo>
                  <a:cubicBezTo>
                    <a:pt x="0" y="1343"/>
                    <a:pt x="46" y="1502"/>
                    <a:pt x="91" y="1638"/>
                  </a:cubicBezTo>
                  <a:cubicBezTo>
                    <a:pt x="137" y="1706"/>
                    <a:pt x="160" y="1775"/>
                    <a:pt x="205" y="1843"/>
                  </a:cubicBezTo>
                  <a:cubicBezTo>
                    <a:pt x="296" y="1957"/>
                    <a:pt x="387" y="2070"/>
                    <a:pt x="523" y="2161"/>
                  </a:cubicBezTo>
                  <a:cubicBezTo>
                    <a:pt x="726" y="2294"/>
                    <a:pt x="951" y="2356"/>
                    <a:pt x="1172" y="2356"/>
                  </a:cubicBezTo>
                  <a:cubicBezTo>
                    <a:pt x="1667" y="2356"/>
                    <a:pt x="2140" y="2044"/>
                    <a:pt x="2297" y="1524"/>
                  </a:cubicBezTo>
                  <a:cubicBezTo>
                    <a:pt x="2524" y="774"/>
                    <a:pt x="1956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4" name="Google Shape;1594;p9"/>
            <p:cNvSpPr/>
            <p:nvPr/>
          </p:nvSpPr>
          <p:spPr>
            <a:xfrm rot="10800000">
              <a:off x="8279826" y="4701276"/>
              <a:ext cx="112233" cy="95518"/>
            </a:xfrm>
            <a:custGeom>
              <a:avLst/>
              <a:gdLst/>
              <a:ahLst/>
              <a:cxnLst/>
              <a:rect l="l" t="t" r="r" b="b"/>
              <a:pathLst>
                <a:path w="2753" h="2343" extrusionOk="0">
                  <a:moveTo>
                    <a:pt x="1183" y="0"/>
                  </a:moveTo>
                  <a:cubicBezTo>
                    <a:pt x="796" y="23"/>
                    <a:pt x="455" y="205"/>
                    <a:pt x="228" y="523"/>
                  </a:cubicBezTo>
                  <a:cubicBezTo>
                    <a:pt x="183" y="592"/>
                    <a:pt x="160" y="660"/>
                    <a:pt x="114" y="728"/>
                  </a:cubicBezTo>
                  <a:cubicBezTo>
                    <a:pt x="1" y="1024"/>
                    <a:pt x="1" y="1342"/>
                    <a:pt x="114" y="1638"/>
                  </a:cubicBezTo>
                  <a:cubicBezTo>
                    <a:pt x="160" y="1706"/>
                    <a:pt x="183" y="1774"/>
                    <a:pt x="228" y="1842"/>
                  </a:cubicBezTo>
                  <a:cubicBezTo>
                    <a:pt x="455" y="2161"/>
                    <a:pt x="819" y="2343"/>
                    <a:pt x="1206" y="2343"/>
                  </a:cubicBezTo>
                  <a:cubicBezTo>
                    <a:pt x="2752" y="2343"/>
                    <a:pt x="2752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5" name="Google Shape;1595;p9"/>
            <p:cNvSpPr/>
            <p:nvPr/>
          </p:nvSpPr>
          <p:spPr>
            <a:xfrm rot="10800000">
              <a:off x="8514408" y="4368441"/>
              <a:ext cx="98290" cy="97394"/>
            </a:xfrm>
            <a:custGeom>
              <a:avLst/>
              <a:gdLst/>
              <a:ahLst/>
              <a:cxnLst/>
              <a:rect l="l" t="t" r="r" b="b"/>
              <a:pathLst>
                <a:path w="2411" h="2389" extrusionOk="0">
                  <a:moveTo>
                    <a:pt x="1209" y="1"/>
                  </a:moveTo>
                  <a:cubicBezTo>
                    <a:pt x="910" y="1"/>
                    <a:pt x="614" y="114"/>
                    <a:pt x="387" y="342"/>
                  </a:cubicBezTo>
                  <a:cubicBezTo>
                    <a:pt x="319" y="387"/>
                    <a:pt x="273" y="455"/>
                    <a:pt x="228" y="524"/>
                  </a:cubicBezTo>
                  <a:cubicBezTo>
                    <a:pt x="160" y="637"/>
                    <a:pt x="91" y="774"/>
                    <a:pt x="69" y="933"/>
                  </a:cubicBezTo>
                  <a:cubicBezTo>
                    <a:pt x="46" y="1001"/>
                    <a:pt x="46" y="1092"/>
                    <a:pt x="46" y="1160"/>
                  </a:cubicBezTo>
                  <a:cubicBezTo>
                    <a:pt x="0" y="1843"/>
                    <a:pt x="546" y="2388"/>
                    <a:pt x="1206" y="2388"/>
                  </a:cubicBezTo>
                  <a:cubicBezTo>
                    <a:pt x="1888" y="2388"/>
                    <a:pt x="2411" y="1843"/>
                    <a:pt x="2388" y="1160"/>
                  </a:cubicBezTo>
                  <a:cubicBezTo>
                    <a:pt x="2365" y="1092"/>
                    <a:pt x="2365" y="1001"/>
                    <a:pt x="2365" y="933"/>
                  </a:cubicBezTo>
                  <a:cubicBezTo>
                    <a:pt x="2320" y="774"/>
                    <a:pt x="2274" y="637"/>
                    <a:pt x="2184" y="524"/>
                  </a:cubicBezTo>
                  <a:cubicBezTo>
                    <a:pt x="2138" y="455"/>
                    <a:pt x="2093" y="387"/>
                    <a:pt x="2047" y="342"/>
                  </a:cubicBezTo>
                  <a:cubicBezTo>
                    <a:pt x="1808" y="114"/>
                    <a:pt x="1507" y="1"/>
                    <a:pt x="1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6" name="Google Shape;1596;p9"/>
            <p:cNvSpPr/>
            <p:nvPr/>
          </p:nvSpPr>
          <p:spPr>
            <a:xfrm rot="10800000">
              <a:off x="8292831" y="4480595"/>
              <a:ext cx="99228" cy="95681"/>
            </a:xfrm>
            <a:custGeom>
              <a:avLst/>
              <a:gdLst/>
              <a:ahLst/>
              <a:cxnLst/>
              <a:rect l="l" t="t" r="r" b="b"/>
              <a:pathLst>
                <a:path w="2434" h="2347" extrusionOk="0">
                  <a:moveTo>
                    <a:pt x="1283" y="1"/>
                  </a:moveTo>
                  <a:cubicBezTo>
                    <a:pt x="1257" y="1"/>
                    <a:pt x="1232" y="2"/>
                    <a:pt x="1206" y="4"/>
                  </a:cubicBezTo>
                  <a:lnTo>
                    <a:pt x="1183" y="4"/>
                  </a:lnTo>
                  <a:cubicBezTo>
                    <a:pt x="956" y="4"/>
                    <a:pt x="728" y="72"/>
                    <a:pt x="546" y="185"/>
                  </a:cubicBezTo>
                  <a:cubicBezTo>
                    <a:pt x="410" y="276"/>
                    <a:pt x="319" y="390"/>
                    <a:pt x="228" y="527"/>
                  </a:cubicBezTo>
                  <a:cubicBezTo>
                    <a:pt x="183" y="572"/>
                    <a:pt x="137" y="640"/>
                    <a:pt x="114" y="708"/>
                  </a:cubicBezTo>
                  <a:cubicBezTo>
                    <a:pt x="1" y="1004"/>
                    <a:pt x="1" y="1322"/>
                    <a:pt x="114" y="1618"/>
                  </a:cubicBezTo>
                  <a:cubicBezTo>
                    <a:pt x="160" y="1686"/>
                    <a:pt x="183" y="1755"/>
                    <a:pt x="228" y="1823"/>
                  </a:cubicBezTo>
                  <a:cubicBezTo>
                    <a:pt x="455" y="2141"/>
                    <a:pt x="819" y="2346"/>
                    <a:pt x="1206" y="2346"/>
                  </a:cubicBezTo>
                  <a:cubicBezTo>
                    <a:pt x="1220" y="2346"/>
                    <a:pt x="1233" y="2346"/>
                    <a:pt x="1247" y="2346"/>
                  </a:cubicBezTo>
                  <a:cubicBezTo>
                    <a:pt x="1889" y="2346"/>
                    <a:pt x="2434" y="1831"/>
                    <a:pt x="2434" y="1163"/>
                  </a:cubicBezTo>
                  <a:cubicBezTo>
                    <a:pt x="2434" y="530"/>
                    <a:pt x="1909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7" name="Google Shape;1597;p9"/>
            <p:cNvSpPr/>
            <p:nvPr/>
          </p:nvSpPr>
          <p:spPr>
            <a:xfrm rot="10800000">
              <a:off x="698750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4" y="23"/>
                    <a:pt x="24" y="46"/>
                    <a:pt x="46" y="69"/>
                  </a:cubicBezTo>
                  <a:cubicBezTo>
                    <a:pt x="160" y="183"/>
                    <a:pt x="296" y="251"/>
                    <a:pt x="433" y="319"/>
                  </a:cubicBezTo>
                  <a:cubicBezTo>
                    <a:pt x="569" y="387"/>
                    <a:pt x="729" y="410"/>
                    <a:pt x="888" y="410"/>
                  </a:cubicBezTo>
                  <a:cubicBezTo>
                    <a:pt x="1047" y="410"/>
                    <a:pt x="1183" y="387"/>
                    <a:pt x="1343" y="319"/>
                  </a:cubicBezTo>
                  <a:cubicBezTo>
                    <a:pt x="1479" y="251"/>
                    <a:pt x="1593" y="183"/>
                    <a:pt x="1706" y="69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8" name="Google Shape;1598;p9"/>
            <p:cNvSpPr/>
            <p:nvPr/>
          </p:nvSpPr>
          <p:spPr>
            <a:xfrm rot="10800000">
              <a:off x="7196075" y="4810658"/>
              <a:ext cx="95559" cy="95518"/>
            </a:xfrm>
            <a:custGeom>
              <a:avLst/>
              <a:gdLst/>
              <a:ahLst/>
              <a:cxnLst/>
              <a:rect l="l" t="t" r="r" b="b"/>
              <a:pathLst>
                <a:path w="2344" h="2343" extrusionOk="0">
                  <a:moveTo>
                    <a:pt x="1183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97" y="387"/>
                    <a:pt x="251" y="455"/>
                    <a:pt x="206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8" y="773"/>
                    <a:pt x="2229" y="637"/>
                    <a:pt x="2138" y="523"/>
                  </a:cubicBezTo>
                  <a:cubicBezTo>
                    <a:pt x="1934" y="182"/>
                    <a:pt x="1570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9" name="Google Shape;1599;p9"/>
            <p:cNvSpPr/>
            <p:nvPr/>
          </p:nvSpPr>
          <p:spPr>
            <a:xfrm rot="10800000">
              <a:off x="7413943" y="4920896"/>
              <a:ext cx="110358" cy="95641"/>
            </a:xfrm>
            <a:custGeom>
              <a:avLst/>
              <a:gdLst/>
              <a:ahLst/>
              <a:cxnLst/>
              <a:rect l="l" t="t" r="r" b="b"/>
              <a:pathLst>
                <a:path w="2707" h="2346" extrusionOk="0">
                  <a:moveTo>
                    <a:pt x="1521" y="0"/>
                  </a:moveTo>
                  <a:cubicBezTo>
                    <a:pt x="1507" y="0"/>
                    <a:pt x="1493" y="1"/>
                    <a:pt x="1478" y="1"/>
                  </a:cubicBezTo>
                  <a:cubicBezTo>
                    <a:pt x="0" y="69"/>
                    <a:pt x="0" y="2275"/>
                    <a:pt x="1478" y="2343"/>
                  </a:cubicBezTo>
                  <a:cubicBezTo>
                    <a:pt x="1505" y="2345"/>
                    <a:pt x="1531" y="2346"/>
                    <a:pt x="1558" y="2346"/>
                  </a:cubicBezTo>
                  <a:cubicBezTo>
                    <a:pt x="2202" y="2346"/>
                    <a:pt x="2706" y="1817"/>
                    <a:pt x="2706" y="1184"/>
                  </a:cubicBezTo>
                  <a:cubicBezTo>
                    <a:pt x="2706" y="516"/>
                    <a:pt x="2183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0" name="Google Shape;1600;p9"/>
            <p:cNvSpPr/>
            <p:nvPr/>
          </p:nvSpPr>
          <p:spPr>
            <a:xfrm rot="10800000">
              <a:off x="7635519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37" y="637"/>
                    <a:pt x="69" y="773"/>
                    <a:pt x="46" y="932"/>
                  </a:cubicBezTo>
                  <a:cubicBezTo>
                    <a:pt x="23" y="1001"/>
                    <a:pt x="0" y="1092"/>
                    <a:pt x="23" y="1160"/>
                  </a:cubicBezTo>
                  <a:cubicBezTo>
                    <a:pt x="23" y="1319"/>
                    <a:pt x="46" y="1478"/>
                    <a:pt x="114" y="1615"/>
                  </a:cubicBezTo>
                  <a:cubicBezTo>
                    <a:pt x="296" y="2047"/>
                    <a:pt x="705" y="2342"/>
                    <a:pt x="1183" y="2342"/>
                  </a:cubicBezTo>
                  <a:cubicBezTo>
                    <a:pt x="1660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65" y="1160"/>
                  </a:cubicBezTo>
                  <a:cubicBezTo>
                    <a:pt x="2365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1" name="Google Shape;1601;p9"/>
            <p:cNvSpPr/>
            <p:nvPr/>
          </p:nvSpPr>
          <p:spPr>
            <a:xfrm rot="10800000">
              <a:off x="7196076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2" name="Google Shape;1602;p9"/>
            <p:cNvSpPr/>
            <p:nvPr/>
          </p:nvSpPr>
          <p:spPr>
            <a:xfrm rot="10800000">
              <a:off x="7635520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3" name="Google Shape;1603;p9"/>
            <p:cNvSpPr/>
            <p:nvPr/>
          </p:nvSpPr>
          <p:spPr>
            <a:xfrm rot="10800000">
              <a:off x="7867288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3" y="23"/>
                    <a:pt x="23" y="46"/>
                    <a:pt x="46" y="69"/>
                  </a:cubicBezTo>
                  <a:cubicBezTo>
                    <a:pt x="274" y="273"/>
                    <a:pt x="569" y="410"/>
                    <a:pt x="888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4" name="Google Shape;1604;p9"/>
            <p:cNvSpPr/>
            <p:nvPr/>
          </p:nvSpPr>
          <p:spPr>
            <a:xfrm rot="10800000">
              <a:off x="7427844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23" y="23"/>
                    <a:pt x="46" y="46"/>
                    <a:pt x="69" y="69"/>
                  </a:cubicBezTo>
                  <a:cubicBezTo>
                    <a:pt x="296" y="296"/>
                    <a:pt x="592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5" name="Google Shape;1605;p9"/>
            <p:cNvSpPr/>
            <p:nvPr/>
          </p:nvSpPr>
          <p:spPr>
            <a:xfrm rot="10800000">
              <a:off x="675667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6" name="Google Shape;1606;p9"/>
            <p:cNvSpPr/>
            <p:nvPr/>
          </p:nvSpPr>
          <p:spPr>
            <a:xfrm rot="10800000">
              <a:off x="6548059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28" y="251"/>
                    <a:pt x="546" y="410"/>
                    <a:pt x="887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7" name="Google Shape;1607;p9"/>
            <p:cNvSpPr/>
            <p:nvPr/>
          </p:nvSpPr>
          <p:spPr>
            <a:xfrm rot="10800000">
              <a:off x="8955686" y="4811147"/>
              <a:ext cx="95518" cy="95029"/>
            </a:xfrm>
            <a:custGeom>
              <a:avLst/>
              <a:gdLst/>
              <a:ahLst/>
              <a:cxnLst/>
              <a:rect l="l" t="t" r="r" b="b"/>
              <a:pathLst>
                <a:path w="2343" h="2331" extrusionOk="0">
                  <a:moveTo>
                    <a:pt x="1172" y="0"/>
                  </a:moveTo>
                  <a:cubicBezTo>
                    <a:pt x="870" y="0"/>
                    <a:pt x="569" y="114"/>
                    <a:pt x="342" y="341"/>
                  </a:cubicBezTo>
                  <a:cubicBezTo>
                    <a:pt x="182" y="500"/>
                    <a:pt x="69" y="705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46" y="1478"/>
                    <a:pt x="91" y="1615"/>
                  </a:cubicBezTo>
                  <a:cubicBezTo>
                    <a:pt x="296" y="2092"/>
                    <a:pt x="734" y="2331"/>
                    <a:pt x="1172" y="2331"/>
                  </a:cubicBezTo>
                  <a:cubicBezTo>
                    <a:pt x="1609" y="2331"/>
                    <a:pt x="2047" y="2092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38" y="523"/>
                  </a:cubicBezTo>
                  <a:cubicBezTo>
                    <a:pt x="2093" y="455"/>
                    <a:pt x="2047" y="387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8" name="Google Shape;1608;p9"/>
            <p:cNvSpPr/>
            <p:nvPr/>
          </p:nvSpPr>
          <p:spPr>
            <a:xfrm rot="10800000">
              <a:off x="6971726" y="4920978"/>
              <a:ext cx="100166" cy="95518"/>
            </a:xfrm>
            <a:custGeom>
              <a:avLst/>
              <a:gdLst/>
              <a:ahLst/>
              <a:cxnLst/>
              <a:rect l="l" t="t" r="r" b="b"/>
              <a:pathLst>
                <a:path w="2457" h="2343" extrusionOk="0">
                  <a:moveTo>
                    <a:pt x="1183" y="0"/>
                  </a:moveTo>
                  <a:cubicBezTo>
                    <a:pt x="523" y="0"/>
                    <a:pt x="0" y="523"/>
                    <a:pt x="0" y="1183"/>
                  </a:cubicBezTo>
                  <a:cubicBezTo>
                    <a:pt x="0" y="1478"/>
                    <a:pt x="137" y="1774"/>
                    <a:pt x="341" y="2001"/>
                  </a:cubicBezTo>
                  <a:cubicBezTo>
                    <a:pt x="455" y="2115"/>
                    <a:pt x="591" y="2206"/>
                    <a:pt x="728" y="2251"/>
                  </a:cubicBezTo>
                  <a:cubicBezTo>
                    <a:pt x="864" y="2320"/>
                    <a:pt x="1024" y="2342"/>
                    <a:pt x="1183" y="2342"/>
                  </a:cubicBezTo>
                  <a:cubicBezTo>
                    <a:pt x="1342" y="2342"/>
                    <a:pt x="1478" y="2320"/>
                    <a:pt x="1638" y="2251"/>
                  </a:cubicBezTo>
                  <a:cubicBezTo>
                    <a:pt x="1774" y="2206"/>
                    <a:pt x="1888" y="2115"/>
                    <a:pt x="2001" y="2001"/>
                  </a:cubicBezTo>
                  <a:cubicBezTo>
                    <a:pt x="2456" y="1546"/>
                    <a:pt x="2456" y="796"/>
                    <a:pt x="2001" y="341"/>
                  </a:cubicBezTo>
                  <a:cubicBezTo>
                    <a:pt x="1888" y="250"/>
                    <a:pt x="1774" y="159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9" name="Google Shape;1609;p9"/>
            <p:cNvSpPr/>
            <p:nvPr/>
          </p:nvSpPr>
          <p:spPr>
            <a:xfrm rot="10800000">
              <a:off x="6755734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183" y="500"/>
                    <a:pt x="69" y="705"/>
                    <a:pt x="46" y="932"/>
                  </a:cubicBezTo>
                  <a:cubicBezTo>
                    <a:pt x="23" y="1001"/>
                    <a:pt x="23" y="1092"/>
                    <a:pt x="23" y="1160"/>
                  </a:cubicBezTo>
                  <a:cubicBezTo>
                    <a:pt x="1" y="1319"/>
                    <a:pt x="46" y="1478"/>
                    <a:pt x="114" y="1615"/>
                  </a:cubicBezTo>
                  <a:cubicBezTo>
                    <a:pt x="296" y="2047"/>
                    <a:pt x="706" y="2342"/>
                    <a:pt x="1183" y="2342"/>
                  </a:cubicBezTo>
                  <a:lnTo>
                    <a:pt x="1342" y="2342"/>
                  </a:lnTo>
                  <a:cubicBezTo>
                    <a:pt x="1638" y="2160"/>
                    <a:pt x="1911" y="1979"/>
                    <a:pt x="2206" y="1774"/>
                  </a:cubicBezTo>
                  <a:cubicBezTo>
                    <a:pt x="2229" y="1728"/>
                    <a:pt x="2252" y="1683"/>
                    <a:pt x="2275" y="1637"/>
                  </a:cubicBezTo>
                  <a:cubicBezTo>
                    <a:pt x="2320" y="1478"/>
                    <a:pt x="2366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0" name="Google Shape;1610;p9"/>
            <p:cNvSpPr/>
            <p:nvPr/>
          </p:nvSpPr>
          <p:spPr>
            <a:xfrm rot="10800000">
              <a:off x="9159650" y="4701276"/>
              <a:ext cx="64005" cy="95518"/>
            </a:xfrm>
            <a:custGeom>
              <a:avLst/>
              <a:gdLst/>
              <a:ahLst/>
              <a:cxnLst/>
              <a:rect l="l" t="t" r="r" b="b"/>
              <a:pathLst>
                <a:path w="1570" h="2343" extrusionOk="0">
                  <a:moveTo>
                    <a:pt x="1" y="0"/>
                  </a:moveTo>
                  <a:lnTo>
                    <a:pt x="1" y="2343"/>
                  </a:lnTo>
                  <a:cubicBezTo>
                    <a:pt x="1570" y="2343"/>
                    <a:pt x="157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1" name="Google Shape;1611;p9"/>
            <p:cNvSpPr/>
            <p:nvPr/>
          </p:nvSpPr>
          <p:spPr>
            <a:xfrm rot="10800000">
              <a:off x="9173552" y="4260893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80" y="0"/>
                  </a:moveTo>
                  <a:cubicBezTo>
                    <a:pt x="54" y="0"/>
                    <a:pt x="28" y="1"/>
                    <a:pt x="1" y="3"/>
                  </a:cubicBezTo>
                  <a:lnTo>
                    <a:pt x="1" y="2345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29"/>
                    <a:pt x="725" y="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2" name="Google Shape;1612;p9"/>
            <p:cNvSpPr/>
            <p:nvPr/>
          </p:nvSpPr>
          <p:spPr>
            <a:xfrm rot="10800000">
              <a:off x="8955687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1"/>
                  </a:moveTo>
                  <a:cubicBezTo>
                    <a:pt x="524" y="1"/>
                    <a:pt x="1" y="1251"/>
                    <a:pt x="729" y="2002"/>
                  </a:cubicBezTo>
                  <a:cubicBezTo>
                    <a:pt x="969" y="2235"/>
                    <a:pt x="1262" y="2340"/>
                    <a:pt x="1548" y="2340"/>
                  </a:cubicBezTo>
                  <a:cubicBezTo>
                    <a:pt x="2153" y="2340"/>
                    <a:pt x="2730" y="1871"/>
                    <a:pt x="2730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3" name="Google Shape;1613;p9"/>
            <p:cNvSpPr/>
            <p:nvPr/>
          </p:nvSpPr>
          <p:spPr>
            <a:xfrm rot="10800000">
              <a:off x="9173552" y="4480595"/>
              <a:ext cx="50103" cy="95681"/>
            </a:xfrm>
            <a:custGeom>
              <a:avLst/>
              <a:gdLst/>
              <a:ahLst/>
              <a:cxnLst/>
              <a:rect l="l" t="t" r="r" b="b"/>
              <a:pathLst>
                <a:path w="1229" h="2347" extrusionOk="0">
                  <a:moveTo>
                    <a:pt x="80" y="1"/>
                  </a:moveTo>
                  <a:cubicBezTo>
                    <a:pt x="54" y="1"/>
                    <a:pt x="28" y="2"/>
                    <a:pt x="1" y="4"/>
                  </a:cubicBezTo>
                  <a:lnTo>
                    <a:pt x="1" y="2346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30"/>
                    <a:pt x="725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4" name="Google Shape;1614;p9"/>
            <p:cNvSpPr/>
            <p:nvPr/>
          </p:nvSpPr>
          <p:spPr>
            <a:xfrm rot="10800000">
              <a:off x="9173552" y="4920896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44" y="0"/>
                  </a:moveTo>
                  <a:cubicBezTo>
                    <a:pt x="29" y="0"/>
                    <a:pt x="15" y="1"/>
                    <a:pt x="1" y="1"/>
                  </a:cubicBezTo>
                  <a:lnTo>
                    <a:pt x="1" y="2343"/>
                  </a:lnTo>
                  <a:cubicBezTo>
                    <a:pt x="28" y="2345"/>
                    <a:pt x="54" y="2346"/>
                    <a:pt x="80" y="2346"/>
                  </a:cubicBezTo>
                  <a:cubicBezTo>
                    <a:pt x="725" y="2346"/>
                    <a:pt x="1229" y="1817"/>
                    <a:pt x="1229" y="1184"/>
                  </a:cubicBezTo>
                  <a:cubicBezTo>
                    <a:pt x="1229" y="516"/>
                    <a:pt x="706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5" name="Google Shape;1615;p9"/>
            <p:cNvSpPr/>
            <p:nvPr/>
          </p:nvSpPr>
          <p:spPr>
            <a:xfrm rot="10800000">
              <a:off x="7853387" y="4920896"/>
              <a:ext cx="111295" cy="95641"/>
            </a:xfrm>
            <a:custGeom>
              <a:avLst/>
              <a:gdLst/>
              <a:ahLst/>
              <a:cxnLst/>
              <a:rect l="l" t="t" r="r" b="b"/>
              <a:pathLst>
                <a:path w="2730" h="2346" extrusionOk="0">
                  <a:moveTo>
                    <a:pt x="1543" y="0"/>
                  </a:moveTo>
                  <a:cubicBezTo>
                    <a:pt x="1529" y="0"/>
                    <a:pt x="1515" y="1"/>
                    <a:pt x="1502" y="1"/>
                  </a:cubicBezTo>
                  <a:cubicBezTo>
                    <a:pt x="1" y="69"/>
                    <a:pt x="1" y="2275"/>
                    <a:pt x="1502" y="2343"/>
                  </a:cubicBezTo>
                  <a:cubicBezTo>
                    <a:pt x="1527" y="2345"/>
                    <a:pt x="1553" y="2346"/>
                    <a:pt x="1578" y="2346"/>
                  </a:cubicBezTo>
                  <a:cubicBezTo>
                    <a:pt x="2205" y="2346"/>
                    <a:pt x="2729" y="1817"/>
                    <a:pt x="2729" y="1184"/>
                  </a:cubicBezTo>
                  <a:cubicBezTo>
                    <a:pt x="2729" y="516"/>
                    <a:pt x="2185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6" name="Google Shape;1616;p9"/>
            <p:cNvSpPr/>
            <p:nvPr/>
          </p:nvSpPr>
          <p:spPr>
            <a:xfrm rot="10800000">
              <a:off x="8307670" y="5140718"/>
              <a:ext cx="72322" cy="16715"/>
            </a:xfrm>
            <a:custGeom>
              <a:avLst/>
              <a:gdLst/>
              <a:ahLst/>
              <a:cxnLst/>
              <a:rect l="l" t="t" r="r" b="b"/>
              <a:pathLst>
                <a:path w="1774" h="410" extrusionOk="0">
                  <a:moveTo>
                    <a:pt x="0" y="1"/>
                  </a:moveTo>
                  <a:cubicBezTo>
                    <a:pt x="68" y="69"/>
                    <a:pt x="159" y="137"/>
                    <a:pt x="250" y="205"/>
                  </a:cubicBezTo>
                  <a:cubicBezTo>
                    <a:pt x="432" y="342"/>
                    <a:pt x="660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7" name="Google Shape;1617;p9"/>
            <p:cNvSpPr/>
            <p:nvPr/>
          </p:nvSpPr>
          <p:spPr>
            <a:xfrm rot="10800000">
              <a:off x="7840423" y="4701276"/>
              <a:ext cx="127032" cy="95518"/>
            </a:xfrm>
            <a:custGeom>
              <a:avLst/>
              <a:gdLst/>
              <a:ahLst/>
              <a:cxnLst/>
              <a:rect l="l" t="t" r="r" b="b"/>
              <a:pathLst>
                <a:path w="3116" h="2343" extrusionOk="0">
                  <a:moveTo>
                    <a:pt x="1570" y="0"/>
                  </a:moveTo>
                  <a:cubicBezTo>
                    <a:pt x="0" y="0"/>
                    <a:pt x="0" y="2343"/>
                    <a:pt x="1570" y="2343"/>
                  </a:cubicBezTo>
                  <a:cubicBezTo>
                    <a:pt x="3116" y="2343"/>
                    <a:pt x="311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8" name="Google Shape;1618;p9"/>
            <p:cNvSpPr/>
            <p:nvPr/>
          </p:nvSpPr>
          <p:spPr>
            <a:xfrm rot="10800000">
              <a:off x="9187454" y="5140718"/>
              <a:ext cx="36202" cy="16715"/>
            </a:xfrm>
            <a:custGeom>
              <a:avLst/>
              <a:gdLst/>
              <a:ahLst/>
              <a:cxnLst/>
              <a:rect l="l" t="t" r="r" b="b"/>
              <a:pathLst>
                <a:path w="888" h="410" extrusionOk="0">
                  <a:moveTo>
                    <a:pt x="1" y="1"/>
                  </a:moveTo>
                  <a:lnTo>
                    <a:pt x="1" y="410"/>
                  </a:lnTo>
                  <a:cubicBezTo>
                    <a:pt x="342" y="410"/>
                    <a:pt x="683" y="251"/>
                    <a:pt x="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9" name="Google Shape;1619;p9"/>
            <p:cNvSpPr/>
            <p:nvPr/>
          </p:nvSpPr>
          <p:spPr>
            <a:xfrm rot="10800000">
              <a:off x="8288183" y="4921181"/>
              <a:ext cx="102938" cy="95314"/>
            </a:xfrm>
            <a:custGeom>
              <a:avLst/>
              <a:gdLst/>
              <a:ahLst/>
              <a:cxnLst/>
              <a:rect l="l" t="t" r="r" b="b"/>
              <a:pathLst>
                <a:path w="2525" h="2338" extrusionOk="0">
                  <a:moveTo>
                    <a:pt x="1160" y="0"/>
                  </a:moveTo>
                  <a:cubicBezTo>
                    <a:pt x="773" y="0"/>
                    <a:pt x="432" y="205"/>
                    <a:pt x="205" y="523"/>
                  </a:cubicBezTo>
                  <a:cubicBezTo>
                    <a:pt x="160" y="569"/>
                    <a:pt x="137" y="637"/>
                    <a:pt x="91" y="705"/>
                  </a:cubicBezTo>
                  <a:cubicBezTo>
                    <a:pt x="46" y="864"/>
                    <a:pt x="0" y="1001"/>
                    <a:pt x="0" y="1160"/>
                  </a:cubicBezTo>
                  <a:cubicBezTo>
                    <a:pt x="0" y="1319"/>
                    <a:pt x="46" y="1478"/>
                    <a:pt x="91" y="1615"/>
                  </a:cubicBezTo>
                  <a:cubicBezTo>
                    <a:pt x="137" y="1683"/>
                    <a:pt x="160" y="1751"/>
                    <a:pt x="205" y="1819"/>
                  </a:cubicBezTo>
                  <a:cubicBezTo>
                    <a:pt x="296" y="1933"/>
                    <a:pt x="387" y="2047"/>
                    <a:pt x="523" y="2138"/>
                  </a:cubicBezTo>
                  <a:cubicBezTo>
                    <a:pt x="730" y="2273"/>
                    <a:pt x="960" y="2337"/>
                    <a:pt x="1184" y="2337"/>
                  </a:cubicBezTo>
                  <a:cubicBezTo>
                    <a:pt x="1674" y="2337"/>
                    <a:pt x="2141" y="2031"/>
                    <a:pt x="2297" y="1501"/>
                  </a:cubicBezTo>
                  <a:cubicBezTo>
                    <a:pt x="2524" y="751"/>
                    <a:pt x="1956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0" name="Google Shape;1620;p9"/>
            <p:cNvSpPr/>
            <p:nvPr/>
          </p:nvSpPr>
          <p:spPr>
            <a:xfrm rot="10800000">
              <a:off x="8736881" y="4082448"/>
              <a:ext cx="94621" cy="54221"/>
            </a:xfrm>
            <a:custGeom>
              <a:avLst/>
              <a:gdLst/>
              <a:ahLst/>
              <a:cxnLst/>
              <a:rect l="l" t="t" r="r" b="b"/>
              <a:pathLst>
                <a:path w="2321" h="1330" extrusionOk="0">
                  <a:moveTo>
                    <a:pt x="1189" y="1"/>
                  </a:moveTo>
                  <a:cubicBezTo>
                    <a:pt x="565" y="1"/>
                    <a:pt x="1" y="502"/>
                    <a:pt x="1" y="1182"/>
                  </a:cubicBezTo>
                  <a:lnTo>
                    <a:pt x="1" y="1295"/>
                  </a:lnTo>
                  <a:cubicBezTo>
                    <a:pt x="399" y="1318"/>
                    <a:pt x="791" y="1330"/>
                    <a:pt x="1178" y="1330"/>
                  </a:cubicBezTo>
                  <a:cubicBezTo>
                    <a:pt x="1564" y="1330"/>
                    <a:pt x="1945" y="1318"/>
                    <a:pt x="2320" y="1295"/>
                  </a:cubicBezTo>
                  <a:cubicBezTo>
                    <a:pt x="2320" y="1250"/>
                    <a:pt x="2320" y="1204"/>
                    <a:pt x="2320" y="1182"/>
                  </a:cubicBezTo>
                  <a:cubicBezTo>
                    <a:pt x="2320" y="704"/>
                    <a:pt x="2047" y="272"/>
                    <a:pt x="1638" y="90"/>
                  </a:cubicBezTo>
                  <a:cubicBezTo>
                    <a:pt x="1489" y="29"/>
                    <a:pt x="1337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21" name="Google Shape;1621;p9"/>
          <p:cNvGrpSpPr/>
          <p:nvPr/>
        </p:nvGrpSpPr>
        <p:grpSpPr>
          <a:xfrm rot="-347734" flipH="1">
            <a:off x="4736595" y="-2151535"/>
            <a:ext cx="3186587" cy="3500208"/>
            <a:chOff x="2075879" y="-1121344"/>
            <a:chExt cx="2328363" cy="2557518"/>
          </a:xfrm>
        </p:grpSpPr>
        <p:sp>
          <p:nvSpPr>
            <p:cNvPr id="1622" name="Google Shape;1622;p9"/>
            <p:cNvSpPr/>
            <p:nvPr/>
          </p:nvSpPr>
          <p:spPr>
            <a:xfrm rot="-1727383" flipH="1">
              <a:off x="2516147" y="-930256"/>
              <a:ext cx="1351885" cy="2175342"/>
            </a:xfrm>
            <a:custGeom>
              <a:avLst/>
              <a:gdLst/>
              <a:ahLst/>
              <a:cxnLst/>
              <a:rect l="l" t="t" r="r" b="b"/>
              <a:pathLst>
                <a:path w="54075" h="87013" extrusionOk="0">
                  <a:moveTo>
                    <a:pt x="34743" y="2026"/>
                  </a:moveTo>
                  <a:lnTo>
                    <a:pt x="52312" y="18744"/>
                  </a:lnTo>
                  <a:lnTo>
                    <a:pt x="49850" y="23698"/>
                  </a:lnTo>
                  <a:lnTo>
                    <a:pt x="32281" y="6981"/>
                  </a:lnTo>
                  <a:lnTo>
                    <a:pt x="34743" y="2026"/>
                  </a:lnTo>
                  <a:close/>
                  <a:moveTo>
                    <a:pt x="31551" y="8409"/>
                  </a:moveTo>
                  <a:lnTo>
                    <a:pt x="49120" y="25127"/>
                  </a:lnTo>
                  <a:lnTo>
                    <a:pt x="45929" y="31540"/>
                  </a:lnTo>
                  <a:lnTo>
                    <a:pt x="28360" y="14823"/>
                  </a:lnTo>
                  <a:lnTo>
                    <a:pt x="31551" y="8409"/>
                  </a:lnTo>
                  <a:close/>
                  <a:moveTo>
                    <a:pt x="27661" y="16251"/>
                  </a:moveTo>
                  <a:lnTo>
                    <a:pt x="45229" y="32969"/>
                  </a:lnTo>
                  <a:lnTo>
                    <a:pt x="42038" y="39382"/>
                  </a:lnTo>
                  <a:lnTo>
                    <a:pt x="24469" y="22665"/>
                  </a:lnTo>
                  <a:lnTo>
                    <a:pt x="27661" y="16251"/>
                  </a:lnTo>
                  <a:close/>
                  <a:moveTo>
                    <a:pt x="23740" y="24093"/>
                  </a:moveTo>
                  <a:lnTo>
                    <a:pt x="41308" y="40811"/>
                  </a:lnTo>
                  <a:lnTo>
                    <a:pt x="38117" y="47224"/>
                  </a:lnTo>
                  <a:lnTo>
                    <a:pt x="20548" y="30507"/>
                  </a:lnTo>
                  <a:lnTo>
                    <a:pt x="23740" y="24093"/>
                  </a:lnTo>
                  <a:close/>
                  <a:moveTo>
                    <a:pt x="19849" y="31935"/>
                  </a:moveTo>
                  <a:lnTo>
                    <a:pt x="37418" y="48653"/>
                  </a:lnTo>
                  <a:lnTo>
                    <a:pt x="34226" y="55066"/>
                  </a:lnTo>
                  <a:lnTo>
                    <a:pt x="16657" y="38349"/>
                  </a:lnTo>
                  <a:lnTo>
                    <a:pt x="19849" y="31935"/>
                  </a:lnTo>
                  <a:close/>
                  <a:moveTo>
                    <a:pt x="15928" y="39777"/>
                  </a:moveTo>
                  <a:lnTo>
                    <a:pt x="33527" y="56495"/>
                  </a:lnTo>
                  <a:lnTo>
                    <a:pt x="30305" y="62908"/>
                  </a:lnTo>
                  <a:lnTo>
                    <a:pt x="12736" y="46191"/>
                  </a:lnTo>
                  <a:lnTo>
                    <a:pt x="15928" y="39777"/>
                  </a:lnTo>
                  <a:close/>
                  <a:moveTo>
                    <a:pt x="12037" y="47619"/>
                  </a:moveTo>
                  <a:lnTo>
                    <a:pt x="29606" y="64337"/>
                  </a:lnTo>
                  <a:lnTo>
                    <a:pt x="26415" y="70750"/>
                  </a:lnTo>
                  <a:lnTo>
                    <a:pt x="8846" y="54033"/>
                  </a:lnTo>
                  <a:lnTo>
                    <a:pt x="12037" y="47619"/>
                  </a:lnTo>
                  <a:close/>
                  <a:moveTo>
                    <a:pt x="8116" y="55461"/>
                  </a:moveTo>
                  <a:lnTo>
                    <a:pt x="25715" y="72179"/>
                  </a:lnTo>
                  <a:lnTo>
                    <a:pt x="22524" y="78593"/>
                  </a:lnTo>
                  <a:lnTo>
                    <a:pt x="4955" y="61875"/>
                  </a:lnTo>
                  <a:lnTo>
                    <a:pt x="8116" y="55461"/>
                  </a:lnTo>
                  <a:close/>
                  <a:moveTo>
                    <a:pt x="4226" y="63304"/>
                  </a:moveTo>
                  <a:lnTo>
                    <a:pt x="21794" y="80021"/>
                  </a:lnTo>
                  <a:lnTo>
                    <a:pt x="19332" y="85006"/>
                  </a:lnTo>
                  <a:lnTo>
                    <a:pt x="1764" y="68288"/>
                  </a:lnTo>
                  <a:lnTo>
                    <a:pt x="4226" y="63304"/>
                  </a:lnTo>
                  <a:close/>
                  <a:moveTo>
                    <a:pt x="34533" y="1"/>
                  </a:moveTo>
                  <a:cubicBezTo>
                    <a:pt x="34482" y="1"/>
                    <a:pt x="34430" y="7"/>
                    <a:pt x="34378" y="20"/>
                  </a:cubicBezTo>
                  <a:cubicBezTo>
                    <a:pt x="34165" y="50"/>
                    <a:pt x="33953" y="202"/>
                    <a:pt x="33831" y="415"/>
                  </a:cubicBezTo>
                  <a:lnTo>
                    <a:pt x="153" y="68106"/>
                  </a:lnTo>
                  <a:cubicBezTo>
                    <a:pt x="1" y="68380"/>
                    <a:pt x="61" y="68744"/>
                    <a:pt x="305" y="68988"/>
                  </a:cubicBezTo>
                  <a:lnTo>
                    <a:pt x="19028" y="86799"/>
                  </a:lnTo>
                  <a:cubicBezTo>
                    <a:pt x="19150" y="86921"/>
                    <a:pt x="19363" y="87012"/>
                    <a:pt x="19545" y="87012"/>
                  </a:cubicBezTo>
                  <a:lnTo>
                    <a:pt x="19667" y="87012"/>
                  </a:lnTo>
                  <a:cubicBezTo>
                    <a:pt x="19910" y="86951"/>
                    <a:pt x="20123" y="86799"/>
                    <a:pt x="20214" y="86587"/>
                  </a:cubicBezTo>
                  <a:lnTo>
                    <a:pt x="53923" y="18896"/>
                  </a:lnTo>
                  <a:cubicBezTo>
                    <a:pt x="54075" y="18622"/>
                    <a:pt x="54014" y="18257"/>
                    <a:pt x="53771" y="18014"/>
                  </a:cubicBezTo>
                  <a:lnTo>
                    <a:pt x="35047" y="202"/>
                  </a:lnTo>
                  <a:cubicBezTo>
                    <a:pt x="34903" y="83"/>
                    <a:pt x="34723" y="1"/>
                    <a:pt x="3453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3" name="Google Shape;1623;p9"/>
            <p:cNvSpPr/>
            <p:nvPr/>
          </p:nvSpPr>
          <p:spPr>
            <a:xfrm rot="-1727383" flipH="1">
              <a:off x="3819085" y="523636"/>
              <a:ext cx="399728" cy="542604"/>
            </a:xfrm>
            <a:custGeom>
              <a:avLst/>
              <a:gdLst/>
              <a:ahLst/>
              <a:cxnLst/>
              <a:rect l="l" t="t" r="r" b="b"/>
              <a:pathLst>
                <a:path w="15989" h="21704" extrusionOk="0">
                  <a:moveTo>
                    <a:pt x="0" y="1"/>
                  </a:moveTo>
                  <a:lnTo>
                    <a:pt x="6292" y="21703"/>
                  </a:lnTo>
                  <a:lnTo>
                    <a:pt x="15988" y="152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E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4" name="Google Shape;1624;p9"/>
            <p:cNvSpPr/>
            <p:nvPr/>
          </p:nvSpPr>
          <p:spPr>
            <a:xfrm rot="-1727383" flipH="1">
              <a:off x="3762845" y="441244"/>
              <a:ext cx="509204" cy="679679"/>
            </a:xfrm>
            <a:custGeom>
              <a:avLst/>
              <a:gdLst/>
              <a:ahLst/>
              <a:cxnLst/>
              <a:rect l="l" t="t" r="r" b="b"/>
              <a:pathLst>
                <a:path w="20368" h="26935" extrusionOk="0">
                  <a:moveTo>
                    <a:pt x="2404" y="3257"/>
                  </a:moveTo>
                  <a:lnTo>
                    <a:pt x="18392" y="18485"/>
                  </a:lnTo>
                  <a:lnTo>
                    <a:pt x="8696" y="24959"/>
                  </a:lnTo>
                  <a:lnTo>
                    <a:pt x="2404" y="3257"/>
                  </a:lnTo>
                  <a:close/>
                  <a:moveTo>
                    <a:pt x="896" y="1"/>
                  </a:moveTo>
                  <a:cubicBezTo>
                    <a:pt x="436" y="1"/>
                    <a:pt x="1" y="449"/>
                    <a:pt x="155" y="977"/>
                  </a:cubicBezTo>
                  <a:lnTo>
                    <a:pt x="7511" y="26357"/>
                  </a:lnTo>
                  <a:cubicBezTo>
                    <a:pt x="7571" y="26601"/>
                    <a:pt x="7754" y="26783"/>
                    <a:pt x="7997" y="26874"/>
                  </a:cubicBezTo>
                  <a:cubicBezTo>
                    <a:pt x="8058" y="26905"/>
                    <a:pt x="8149" y="26935"/>
                    <a:pt x="8240" y="26935"/>
                  </a:cubicBezTo>
                  <a:cubicBezTo>
                    <a:pt x="8392" y="26905"/>
                    <a:pt x="8544" y="26874"/>
                    <a:pt x="8666" y="26783"/>
                  </a:cubicBezTo>
                  <a:lnTo>
                    <a:pt x="20003" y="19184"/>
                  </a:lnTo>
                  <a:cubicBezTo>
                    <a:pt x="20216" y="19063"/>
                    <a:pt x="20338" y="18850"/>
                    <a:pt x="20338" y="18637"/>
                  </a:cubicBezTo>
                  <a:cubicBezTo>
                    <a:pt x="20368" y="18394"/>
                    <a:pt x="20277" y="18181"/>
                    <a:pt x="20125" y="18029"/>
                  </a:cubicBezTo>
                  <a:lnTo>
                    <a:pt x="1401" y="217"/>
                  </a:lnTo>
                  <a:cubicBezTo>
                    <a:pt x="1250" y="66"/>
                    <a:pt x="1071" y="1"/>
                    <a:pt x="89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25" name="Google Shape;1625;p9"/>
          <p:cNvGrpSpPr/>
          <p:nvPr/>
        </p:nvGrpSpPr>
        <p:grpSpPr>
          <a:xfrm rot="8189369">
            <a:off x="1011330" y="3849571"/>
            <a:ext cx="1146412" cy="1096746"/>
            <a:chOff x="6868941" y="265923"/>
            <a:chExt cx="1037994" cy="993025"/>
          </a:xfrm>
        </p:grpSpPr>
        <p:sp>
          <p:nvSpPr>
            <p:cNvPr id="1626" name="Google Shape;1626;p9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rgbClr val="3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7" name="Google Shape;1627;p9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8" name="Google Shape;1628;p9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9" name="Google Shape;1629;p9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0" name="Google Shape;1630;p9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1" name="Google Shape;1631;p9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2" name="Google Shape;1632;p9"/>
          <p:cNvGrpSpPr/>
          <p:nvPr/>
        </p:nvGrpSpPr>
        <p:grpSpPr>
          <a:xfrm>
            <a:off x="7764274" y="2224023"/>
            <a:ext cx="1169711" cy="1118887"/>
            <a:chOff x="7937600" y="2632763"/>
            <a:chExt cx="960591" cy="918928"/>
          </a:xfrm>
        </p:grpSpPr>
        <p:grpSp>
          <p:nvGrpSpPr>
            <p:cNvPr id="1633" name="Google Shape;1633;p9"/>
            <p:cNvGrpSpPr/>
            <p:nvPr/>
          </p:nvGrpSpPr>
          <p:grpSpPr>
            <a:xfrm rot="-1327499">
              <a:off x="8109574" y="2851500"/>
              <a:ext cx="703525" cy="589409"/>
              <a:chOff x="7538075" y="1172525"/>
              <a:chExt cx="467150" cy="391375"/>
            </a:xfrm>
          </p:grpSpPr>
          <p:sp>
            <p:nvSpPr>
              <p:cNvPr id="1634" name="Google Shape;1634;p9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5" name="Google Shape;1635;p9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36" name="Google Shape;1636;p9"/>
            <p:cNvGrpSpPr/>
            <p:nvPr/>
          </p:nvGrpSpPr>
          <p:grpSpPr>
            <a:xfrm rot="-1327499">
              <a:off x="8022692" y="2743546"/>
              <a:ext cx="703525" cy="589409"/>
              <a:chOff x="7538075" y="1172525"/>
              <a:chExt cx="467150" cy="391375"/>
            </a:xfrm>
          </p:grpSpPr>
          <p:sp>
            <p:nvSpPr>
              <p:cNvPr id="1637" name="Google Shape;1637;p9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8" name="Google Shape;1638;p9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639" name="Google Shape;1639;p9"/>
          <p:cNvGrpSpPr/>
          <p:nvPr/>
        </p:nvGrpSpPr>
        <p:grpSpPr>
          <a:xfrm>
            <a:off x="7305829" y="523636"/>
            <a:ext cx="1436483" cy="414529"/>
            <a:chOff x="4541338" y="271625"/>
            <a:chExt cx="1169679" cy="337564"/>
          </a:xfrm>
        </p:grpSpPr>
        <p:sp>
          <p:nvSpPr>
            <p:cNvPr id="1640" name="Google Shape;1640;p9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rgbClr val="F26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1" name="Google Shape;1641;p9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42" name="Google Shape;1642;p9"/>
          <p:cNvGrpSpPr/>
          <p:nvPr/>
        </p:nvGrpSpPr>
        <p:grpSpPr>
          <a:xfrm rot="-5400000">
            <a:off x="748663" y="-1382474"/>
            <a:ext cx="1891557" cy="3529174"/>
            <a:chOff x="7133475" y="-156082"/>
            <a:chExt cx="2090118" cy="3899640"/>
          </a:xfrm>
        </p:grpSpPr>
        <p:sp>
          <p:nvSpPr>
            <p:cNvPr id="1643" name="Google Shape;1643;p9"/>
            <p:cNvSpPr/>
            <p:nvPr/>
          </p:nvSpPr>
          <p:spPr>
            <a:xfrm>
              <a:off x="7133475" y="-156082"/>
              <a:ext cx="2090118" cy="3889065"/>
            </a:xfrm>
            <a:custGeom>
              <a:avLst/>
              <a:gdLst/>
              <a:ahLst/>
              <a:cxnLst/>
              <a:rect l="l" t="t" r="r" b="b"/>
              <a:pathLst>
                <a:path w="49961" h="92962" extrusionOk="0">
                  <a:moveTo>
                    <a:pt x="16101" y="0"/>
                  </a:moveTo>
                  <a:lnTo>
                    <a:pt x="1" y="45571"/>
                  </a:lnTo>
                  <a:lnTo>
                    <a:pt x="49961" y="92961"/>
                  </a:lnTo>
                  <a:lnTo>
                    <a:pt x="499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4" name="Google Shape;1644;p9"/>
            <p:cNvSpPr/>
            <p:nvPr/>
          </p:nvSpPr>
          <p:spPr>
            <a:xfrm>
              <a:off x="7142732" y="-143583"/>
              <a:ext cx="2072046" cy="3887141"/>
            </a:xfrm>
            <a:custGeom>
              <a:avLst/>
              <a:gdLst/>
              <a:ahLst/>
              <a:cxnLst/>
              <a:rect l="l" t="t" r="r" b="b"/>
              <a:pathLst>
                <a:path w="49529" h="92916" extrusionOk="0">
                  <a:moveTo>
                    <a:pt x="26834" y="1274"/>
                  </a:moveTo>
                  <a:lnTo>
                    <a:pt x="26834" y="7323"/>
                  </a:lnTo>
                  <a:lnTo>
                    <a:pt x="20785" y="7323"/>
                  </a:lnTo>
                  <a:lnTo>
                    <a:pt x="20785" y="1274"/>
                  </a:lnTo>
                  <a:close/>
                  <a:moveTo>
                    <a:pt x="34020" y="1274"/>
                  </a:moveTo>
                  <a:lnTo>
                    <a:pt x="34020" y="7323"/>
                  </a:lnTo>
                  <a:lnTo>
                    <a:pt x="27971" y="7323"/>
                  </a:lnTo>
                  <a:lnTo>
                    <a:pt x="27971" y="1274"/>
                  </a:lnTo>
                  <a:close/>
                  <a:moveTo>
                    <a:pt x="41206" y="1274"/>
                  </a:moveTo>
                  <a:lnTo>
                    <a:pt x="41206" y="7323"/>
                  </a:lnTo>
                  <a:lnTo>
                    <a:pt x="35157" y="7323"/>
                  </a:lnTo>
                  <a:lnTo>
                    <a:pt x="35157" y="1274"/>
                  </a:lnTo>
                  <a:close/>
                  <a:moveTo>
                    <a:pt x="48392" y="1274"/>
                  </a:moveTo>
                  <a:lnTo>
                    <a:pt x="48392" y="7323"/>
                  </a:lnTo>
                  <a:lnTo>
                    <a:pt x="42365" y="7323"/>
                  </a:lnTo>
                  <a:lnTo>
                    <a:pt x="42365" y="1274"/>
                  </a:lnTo>
                  <a:close/>
                  <a:moveTo>
                    <a:pt x="19648" y="8460"/>
                  </a:moveTo>
                  <a:lnTo>
                    <a:pt x="19648" y="14486"/>
                  </a:lnTo>
                  <a:lnTo>
                    <a:pt x="13599" y="14486"/>
                  </a:lnTo>
                  <a:lnTo>
                    <a:pt x="13599" y="8460"/>
                  </a:lnTo>
                  <a:close/>
                  <a:moveTo>
                    <a:pt x="26834" y="8460"/>
                  </a:moveTo>
                  <a:lnTo>
                    <a:pt x="26834" y="14486"/>
                  </a:lnTo>
                  <a:lnTo>
                    <a:pt x="20785" y="14486"/>
                  </a:lnTo>
                  <a:lnTo>
                    <a:pt x="20785" y="8460"/>
                  </a:lnTo>
                  <a:close/>
                  <a:moveTo>
                    <a:pt x="34020" y="8460"/>
                  </a:moveTo>
                  <a:lnTo>
                    <a:pt x="34020" y="14486"/>
                  </a:lnTo>
                  <a:lnTo>
                    <a:pt x="27971" y="14486"/>
                  </a:lnTo>
                  <a:lnTo>
                    <a:pt x="27971" y="8460"/>
                  </a:lnTo>
                  <a:close/>
                  <a:moveTo>
                    <a:pt x="41206" y="8460"/>
                  </a:moveTo>
                  <a:lnTo>
                    <a:pt x="41206" y="14486"/>
                  </a:lnTo>
                  <a:lnTo>
                    <a:pt x="35157" y="14486"/>
                  </a:lnTo>
                  <a:lnTo>
                    <a:pt x="35157" y="8460"/>
                  </a:lnTo>
                  <a:close/>
                  <a:moveTo>
                    <a:pt x="48392" y="8460"/>
                  </a:moveTo>
                  <a:lnTo>
                    <a:pt x="48392" y="14486"/>
                  </a:lnTo>
                  <a:lnTo>
                    <a:pt x="42365" y="14486"/>
                  </a:lnTo>
                  <a:lnTo>
                    <a:pt x="42365" y="8460"/>
                  </a:lnTo>
                  <a:close/>
                  <a:moveTo>
                    <a:pt x="19648" y="15645"/>
                  </a:moveTo>
                  <a:lnTo>
                    <a:pt x="19648" y="21671"/>
                  </a:lnTo>
                  <a:lnTo>
                    <a:pt x="13599" y="21671"/>
                  </a:lnTo>
                  <a:lnTo>
                    <a:pt x="13599" y="15645"/>
                  </a:lnTo>
                  <a:close/>
                  <a:moveTo>
                    <a:pt x="26834" y="15645"/>
                  </a:moveTo>
                  <a:lnTo>
                    <a:pt x="26834" y="21671"/>
                  </a:lnTo>
                  <a:lnTo>
                    <a:pt x="20785" y="21671"/>
                  </a:lnTo>
                  <a:lnTo>
                    <a:pt x="20785" y="15645"/>
                  </a:lnTo>
                  <a:close/>
                  <a:moveTo>
                    <a:pt x="34020" y="15645"/>
                  </a:moveTo>
                  <a:lnTo>
                    <a:pt x="34020" y="21671"/>
                  </a:lnTo>
                  <a:lnTo>
                    <a:pt x="27971" y="21671"/>
                  </a:lnTo>
                  <a:lnTo>
                    <a:pt x="27971" y="15645"/>
                  </a:lnTo>
                  <a:close/>
                  <a:moveTo>
                    <a:pt x="41206" y="15645"/>
                  </a:moveTo>
                  <a:lnTo>
                    <a:pt x="41206" y="21671"/>
                  </a:lnTo>
                  <a:lnTo>
                    <a:pt x="35157" y="21671"/>
                  </a:lnTo>
                  <a:lnTo>
                    <a:pt x="35157" y="15645"/>
                  </a:lnTo>
                  <a:close/>
                  <a:moveTo>
                    <a:pt x="48392" y="15645"/>
                  </a:moveTo>
                  <a:lnTo>
                    <a:pt x="48392" y="21671"/>
                  </a:lnTo>
                  <a:lnTo>
                    <a:pt x="42365" y="21671"/>
                  </a:lnTo>
                  <a:lnTo>
                    <a:pt x="42365" y="15645"/>
                  </a:lnTo>
                  <a:close/>
                  <a:moveTo>
                    <a:pt x="19648" y="22808"/>
                  </a:moveTo>
                  <a:lnTo>
                    <a:pt x="19648" y="28835"/>
                  </a:lnTo>
                  <a:lnTo>
                    <a:pt x="13599" y="28835"/>
                  </a:lnTo>
                  <a:lnTo>
                    <a:pt x="13599" y="22808"/>
                  </a:lnTo>
                  <a:close/>
                  <a:moveTo>
                    <a:pt x="26834" y="22808"/>
                  </a:moveTo>
                  <a:lnTo>
                    <a:pt x="26834" y="28835"/>
                  </a:lnTo>
                  <a:lnTo>
                    <a:pt x="20785" y="28835"/>
                  </a:lnTo>
                  <a:lnTo>
                    <a:pt x="20785" y="22808"/>
                  </a:lnTo>
                  <a:close/>
                  <a:moveTo>
                    <a:pt x="34020" y="22808"/>
                  </a:moveTo>
                  <a:lnTo>
                    <a:pt x="34020" y="28835"/>
                  </a:lnTo>
                  <a:lnTo>
                    <a:pt x="27971" y="28835"/>
                  </a:lnTo>
                  <a:lnTo>
                    <a:pt x="27971" y="22808"/>
                  </a:lnTo>
                  <a:close/>
                  <a:moveTo>
                    <a:pt x="41206" y="22808"/>
                  </a:moveTo>
                  <a:lnTo>
                    <a:pt x="41206" y="28835"/>
                  </a:lnTo>
                  <a:lnTo>
                    <a:pt x="35157" y="28835"/>
                  </a:lnTo>
                  <a:lnTo>
                    <a:pt x="35157" y="22808"/>
                  </a:lnTo>
                  <a:close/>
                  <a:moveTo>
                    <a:pt x="48392" y="22808"/>
                  </a:moveTo>
                  <a:lnTo>
                    <a:pt x="48392" y="28835"/>
                  </a:lnTo>
                  <a:lnTo>
                    <a:pt x="42365" y="28835"/>
                  </a:lnTo>
                  <a:lnTo>
                    <a:pt x="42365" y="22808"/>
                  </a:lnTo>
                  <a:close/>
                  <a:moveTo>
                    <a:pt x="12462" y="29994"/>
                  </a:moveTo>
                  <a:lnTo>
                    <a:pt x="12462" y="36020"/>
                  </a:lnTo>
                  <a:lnTo>
                    <a:pt x="6414" y="36020"/>
                  </a:lnTo>
                  <a:lnTo>
                    <a:pt x="6414" y="29994"/>
                  </a:lnTo>
                  <a:close/>
                  <a:moveTo>
                    <a:pt x="19648" y="29994"/>
                  </a:moveTo>
                  <a:lnTo>
                    <a:pt x="19648" y="36020"/>
                  </a:lnTo>
                  <a:lnTo>
                    <a:pt x="13599" y="36020"/>
                  </a:lnTo>
                  <a:lnTo>
                    <a:pt x="13599" y="29994"/>
                  </a:lnTo>
                  <a:close/>
                  <a:moveTo>
                    <a:pt x="26834" y="29994"/>
                  </a:moveTo>
                  <a:lnTo>
                    <a:pt x="26834" y="36020"/>
                  </a:lnTo>
                  <a:lnTo>
                    <a:pt x="20785" y="36020"/>
                  </a:lnTo>
                  <a:lnTo>
                    <a:pt x="20785" y="29994"/>
                  </a:lnTo>
                  <a:close/>
                  <a:moveTo>
                    <a:pt x="34020" y="29994"/>
                  </a:moveTo>
                  <a:lnTo>
                    <a:pt x="34020" y="36020"/>
                  </a:lnTo>
                  <a:lnTo>
                    <a:pt x="27971" y="36020"/>
                  </a:lnTo>
                  <a:lnTo>
                    <a:pt x="27971" y="29994"/>
                  </a:lnTo>
                  <a:close/>
                  <a:moveTo>
                    <a:pt x="41206" y="29994"/>
                  </a:moveTo>
                  <a:lnTo>
                    <a:pt x="41206" y="36020"/>
                  </a:lnTo>
                  <a:lnTo>
                    <a:pt x="35157" y="36020"/>
                  </a:lnTo>
                  <a:lnTo>
                    <a:pt x="35157" y="29994"/>
                  </a:lnTo>
                  <a:close/>
                  <a:moveTo>
                    <a:pt x="48392" y="29994"/>
                  </a:moveTo>
                  <a:lnTo>
                    <a:pt x="48392" y="36020"/>
                  </a:lnTo>
                  <a:lnTo>
                    <a:pt x="42365" y="36020"/>
                  </a:lnTo>
                  <a:lnTo>
                    <a:pt x="42365" y="29994"/>
                  </a:lnTo>
                  <a:close/>
                  <a:moveTo>
                    <a:pt x="12462" y="37157"/>
                  </a:moveTo>
                  <a:lnTo>
                    <a:pt x="12462" y="43183"/>
                  </a:lnTo>
                  <a:lnTo>
                    <a:pt x="6414" y="43183"/>
                  </a:lnTo>
                  <a:lnTo>
                    <a:pt x="6414" y="37157"/>
                  </a:lnTo>
                  <a:close/>
                  <a:moveTo>
                    <a:pt x="19648" y="37157"/>
                  </a:moveTo>
                  <a:lnTo>
                    <a:pt x="19648" y="43183"/>
                  </a:lnTo>
                  <a:lnTo>
                    <a:pt x="13599" y="43183"/>
                  </a:lnTo>
                  <a:lnTo>
                    <a:pt x="13599" y="37157"/>
                  </a:lnTo>
                  <a:close/>
                  <a:moveTo>
                    <a:pt x="26834" y="37157"/>
                  </a:moveTo>
                  <a:lnTo>
                    <a:pt x="26834" y="43183"/>
                  </a:lnTo>
                  <a:lnTo>
                    <a:pt x="20785" y="43183"/>
                  </a:lnTo>
                  <a:lnTo>
                    <a:pt x="20785" y="37157"/>
                  </a:lnTo>
                  <a:close/>
                  <a:moveTo>
                    <a:pt x="34020" y="37157"/>
                  </a:moveTo>
                  <a:lnTo>
                    <a:pt x="34020" y="43183"/>
                  </a:lnTo>
                  <a:lnTo>
                    <a:pt x="27971" y="43183"/>
                  </a:lnTo>
                  <a:lnTo>
                    <a:pt x="27971" y="37157"/>
                  </a:lnTo>
                  <a:close/>
                  <a:moveTo>
                    <a:pt x="41206" y="37157"/>
                  </a:moveTo>
                  <a:lnTo>
                    <a:pt x="41206" y="43183"/>
                  </a:lnTo>
                  <a:lnTo>
                    <a:pt x="35157" y="43183"/>
                  </a:lnTo>
                  <a:lnTo>
                    <a:pt x="35157" y="37157"/>
                  </a:lnTo>
                  <a:close/>
                  <a:moveTo>
                    <a:pt x="48392" y="37157"/>
                  </a:moveTo>
                  <a:lnTo>
                    <a:pt x="48392" y="43183"/>
                  </a:lnTo>
                  <a:lnTo>
                    <a:pt x="42365" y="43183"/>
                  </a:lnTo>
                  <a:lnTo>
                    <a:pt x="42365" y="37157"/>
                  </a:lnTo>
                  <a:close/>
                  <a:moveTo>
                    <a:pt x="12462" y="44343"/>
                  </a:moveTo>
                  <a:lnTo>
                    <a:pt x="12462" y="50369"/>
                  </a:lnTo>
                  <a:lnTo>
                    <a:pt x="6414" y="50369"/>
                  </a:lnTo>
                  <a:lnTo>
                    <a:pt x="6414" y="44343"/>
                  </a:lnTo>
                  <a:close/>
                  <a:moveTo>
                    <a:pt x="19648" y="44343"/>
                  </a:moveTo>
                  <a:lnTo>
                    <a:pt x="19648" y="50369"/>
                  </a:lnTo>
                  <a:lnTo>
                    <a:pt x="13599" y="50369"/>
                  </a:lnTo>
                  <a:lnTo>
                    <a:pt x="13599" y="44343"/>
                  </a:lnTo>
                  <a:close/>
                  <a:moveTo>
                    <a:pt x="26834" y="44343"/>
                  </a:moveTo>
                  <a:lnTo>
                    <a:pt x="26834" y="50369"/>
                  </a:lnTo>
                  <a:lnTo>
                    <a:pt x="20785" y="50369"/>
                  </a:lnTo>
                  <a:lnTo>
                    <a:pt x="20785" y="44343"/>
                  </a:lnTo>
                  <a:close/>
                  <a:moveTo>
                    <a:pt x="34020" y="44343"/>
                  </a:moveTo>
                  <a:lnTo>
                    <a:pt x="34020" y="50369"/>
                  </a:lnTo>
                  <a:lnTo>
                    <a:pt x="27971" y="50369"/>
                  </a:lnTo>
                  <a:lnTo>
                    <a:pt x="27971" y="44343"/>
                  </a:lnTo>
                  <a:close/>
                  <a:moveTo>
                    <a:pt x="41206" y="44343"/>
                  </a:moveTo>
                  <a:lnTo>
                    <a:pt x="41206" y="50369"/>
                  </a:lnTo>
                  <a:lnTo>
                    <a:pt x="35157" y="50369"/>
                  </a:lnTo>
                  <a:lnTo>
                    <a:pt x="35157" y="44343"/>
                  </a:lnTo>
                  <a:close/>
                  <a:moveTo>
                    <a:pt x="48392" y="44343"/>
                  </a:moveTo>
                  <a:lnTo>
                    <a:pt x="48392" y="50369"/>
                  </a:lnTo>
                  <a:lnTo>
                    <a:pt x="42365" y="50369"/>
                  </a:lnTo>
                  <a:lnTo>
                    <a:pt x="42365" y="44343"/>
                  </a:lnTo>
                  <a:close/>
                  <a:moveTo>
                    <a:pt x="19648" y="51506"/>
                  </a:moveTo>
                  <a:lnTo>
                    <a:pt x="19648" y="57532"/>
                  </a:lnTo>
                  <a:lnTo>
                    <a:pt x="13599" y="57532"/>
                  </a:lnTo>
                  <a:lnTo>
                    <a:pt x="13599" y="51506"/>
                  </a:lnTo>
                  <a:close/>
                  <a:moveTo>
                    <a:pt x="26834" y="51506"/>
                  </a:moveTo>
                  <a:lnTo>
                    <a:pt x="26834" y="57532"/>
                  </a:lnTo>
                  <a:lnTo>
                    <a:pt x="20785" y="57532"/>
                  </a:lnTo>
                  <a:lnTo>
                    <a:pt x="20785" y="51506"/>
                  </a:lnTo>
                  <a:close/>
                  <a:moveTo>
                    <a:pt x="34020" y="51506"/>
                  </a:moveTo>
                  <a:lnTo>
                    <a:pt x="34020" y="57532"/>
                  </a:lnTo>
                  <a:lnTo>
                    <a:pt x="27971" y="57532"/>
                  </a:lnTo>
                  <a:lnTo>
                    <a:pt x="27971" y="51506"/>
                  </a:lnTo>
                  <a:close/>
                  <a:moveTo>
                    <a:pt x="41206" y="51506"/>
                  </a:moveTo>
                  <a:lnTo>
                    <a:pt x="41206" y="57532"/>
                  </a:lnTo>
                  <a:lnTo>
                    <a:pt x="35157" y="57532"/>
                  </a:lnTo>
                  <a:lnTo>
                    <a:pt x="35157" y="51506"/>
                  </a:lnTo>
                  <a:close/>
                  <a:moveTo>
                    <a:pt x="48392" y="51506"/>
                  </a:moveTo>
                  <a:lnTo>
                    <a:pt x="48392" y="57532"/>
                  </a:lnTo>
                  <a:lnTo>
                    <a:pt x="42365" y="57532"/>
                  </a:lnTo>
                  <a:lnTo>
                    <a:pt x="42365" y="51506"/>
                  </a:lnTo>
                  <a:close/>
                  <a:moveTo>
                    <a:pt x="26834" y="58692"/>
                  </a:moveTo>
                  <a:lnTo>
                    <a:pt x="26834" y="64718"/>
                  </a:lnTo>
                  <a:lnTo>
                    <a:pt x="20785" y="64718"/>
                  </a:lnTo>
                  <a:lnTo>
                    <a:pt x="20785" y="58692"/>
                  </a:lnTo>
                  <a:close/>
                  <a:moveTo>
                    <a:pt x="34020" y="58692"/>
                  </a:moveTo>
                  <a:lnTo>
                    <a:pt x="34020" y="64718"/>
                  </a:lnTo>
                  <a:lnTo>
                    <a:pt x="27971" y="64718"/>
                  </a:lnTo>
                  <a:lnTo>
                    <a:pt x="27971" y="58692"/>
                  </a:lnTo>
                  <a:close/>
                  <a:moveTo>
                    <a:pt x="41206" y="58692"/>
                  </a:moveTo>
                  <a:lnTo>
                    <a:pt x="41206" y="64718"/>
                  </a:lnTo>
                  <a:lnTo>
                    <a:pt x="35157" y="64718"/>
                  </a:lnTo>
                  <a:lnTo>
                    <a:pt x="35157" y="58692"/>
                  </a:lnTo>
                  <a:close/>
                  <a:moveTo>
                    <a:pt x="48392" y="58692"/>
                  </a:moveTo>
                  <a:lnTo>
                    <a:pt x="48392" y="64718"/>
                  </a:lnTo>
                  <a:lnTo>
                    <a:pt x="42365" y="64718"/>
                  </a:lnTo>
                  <a:lnTo>
                    <a:pt x="42365" y="58692"/>
                  </a:lnTo>
                  <a:close/>
                  <a:moveTo>
                    <a:pt x="34020" y="65855"/>
                  </a:moveTo>
                  <a:lnTo>
                    <a:pt x="34020" y="71881"/>
                  </a:lnTo>
                  <a:lnTo>
                    <a:pt x="27971" y="71881"/>
                  </a:lnTo>
                  <a:lnTo>
                    <a:pt x="27971" y="65855"/>
                  </a:lnTo>
                  <a:close/>
                  <a:moveTo>
                    <a:pt x="41206" y="65855"/>
                  </a:moveTo>
                  <a:lnTo>
                    <a:pt x="41206" y="71881"/>
                  </a:lnTo>
                  <a:lnTo>
                    <a:pt x="35157" y="71881"/>
                  </a:lnTo>
                  <a:lnTo>
                    <a:pt x="35157" y="65855"/>
                  </a:lnTo>
                  <a:close/>
                  <a:moveTo>
                    <a:pt x="48392" y="65855"/>
                  </a:moveTo>
                  <a:lnTo>
                    <a:pt x="48392" y="71881"/>
                  </a:lnTo>
                  <a:lnTo>
                    <a:pt x="42365" y="71881"/>
                  </a:lnTo>
                  <a:lnTo>
                    <a:pt x="42365" y="65855"/>
                  </a:lnTo>
                  <a:close/>
                  <a:moveTo>
                    <a:pt x="41206" y="73041"/>
                  </a:moveTo>
                  <a:lnTo>
                    <a:pt x="41206" y="79067"/>
                  </a:lnTo>
                  <a:lnTo>
                    <a:pt x="35157" y="79067"/>
                  </a:lnTo>
                  <a:lnTo>
                    <a:pt x="35157" y="73041"/>
                  </a:lnTo>
                  <a:close/>
                  <a:moveTo>
                    <a:pt x="48392" y="73041"/>
                  </a:moveTo>
                  <a:lnTo>
                    <a:pt x="48392" y="79067"/>
                  </a:lnTo>
                  <a:lnTo>
                    <a:pt x="42365" y="79067"/>
                  </a:lnTo>
                  <a:lnTo>
                    <a:pt x="42365" y="73041"/>
                  </a:lnTo>
                  <a:close/>
                  <a:moveTo>
                    <a:pt x="19648" y="0"/>
                  </a:moveTo>
                  <a:lnTo>
                    <a:pt x="19648" y="137"/>
                  </a:lnTo>
                  <a:lnTo>
                    <a:pt x="15623" y="137"/>
                  </a:lnTo>
                  <a:lnTo>
                    <a:pt x="15214" y="1274"/>
                  </a:lnTo>
                  <a:lnTo>
                    <a:pt x="19648" y="1274"/>
                  </a:lnTo>
                  <a:lnTo>
                    <a:pt x="19648" y="7300"/>
                  </a:lnTo>
                  <a:lnTo>
                    <a:pt x="13599" y="7300"/>
                  </a:lnTo>
                  <a:lnTo>
                    <a:pt x="13599" y="5822"/>
                  </a:lnTo>
                  <a:lnTo>
                    <a:pt x="12462" y="9074"/>
                  </a:lnTo>
                  <a:lnTo>
                    <a:pt x="12462" y="14463"/>
                  </a:lnTo>
                  <a:lnTo>
                    <a:pt x="10552" y="14463"/>
                  </a:lnTo>
                  <a:lnTo>
                    <a:pt x="10143" y="15600"/>
                  </a:lnTo>
                  <a:lnTo>
                    <a:pt x="12462" y="15600"/>
                  </a:lnTo>
                  <a:lnTo>
                    <a:pt x="12462" y="21649"/>
                  </a:lnTo>
                  <a:lnTo>
                    <a:pt x="8005" y="21649"/>
                  </a:lnTo>
                  <a:lnTo>
                    <a:pt x="7619" y="22786"/>
                  </a:lnTo>
                  <a:lnTo>
                    <a:pt x="12440" y="22786"/>
                  </a:lnTo>
                  <a:lnTo>
                    <a:pt x="12440" y="28812"/>
                  </a:lnTo>
                  <a:lnTo>
                    <a:pt x="6414" y="28812"/>
                  </a:lnTo>
                  <a:lnTo>
                    <a:pt x="6414" y="26151"/>
                  </a:lnTo>
                  <a:lnTo>
                    <a:pt x="5072" y="29949"/>
                  </a:lnTo>
                  <a:lnTo>
                    <a:pt x="5254" y="29949"/>
                  </a:lnTo>
                  <a:lnTo>
                    <a:pt x="5254" y="36020"/>
                  </a:lnTo>
                  <a:lnTo>
                    <a:pt x="2934" y="36020"/>
                  </a:lnTo>
                  <a:lnTo>
                    <a:pt x="2548" y="37157"/>
                  </a:lnTo>
                  <a:lnTo>
                    <a:pt x="5277" y="37157"/>
                  </a:lnTo>
                  <a:lnTo>
                    <a:pt x="5277" y="43183"/>
                  </a:lnTo>
                  <a:lnTo>
                    <a:pt x="410" y="43183"/>
                  </a:lnTo>
                  <a:lnTo>
                    <a:pt x="1" y="44320"/>
                  </a:lnTo>
                  <a:lnTo>
                    <a:pt x="5277" y="44320"/>
                  </a:lnTo>
                  <a:lnTo>
                    <a:pt x="5277" y="50369"/>
                  </a:lnTo>
                  <a:lnTo>
                    <a:pt x="4617" y="50369"/>
                  </a:lnTo>
                  <a:lnTo>
                    <a:pt x="6414" y="52075"/>
                  </a:lnTo>
                  <a:lnTo>
                    <a:pt x="6414" y="51529"/>
                  </a:lnTo>
                  <a:lnTo>
                    <a:pt x="12462" y="51529"/>
                  </a:lnTo>
                  <a:lnTo>
                    <a:pt x="12462" y="57555"/>
                  </a:lnTo>
                  <a:lnTo>
                    <a:pt x="12190" y="57555"/>
                  </a:lnTo>
                  <a:lnTo>
                    <a:pt x="13622" y="58874"/>
                  </a:lnTo>
                  <a:lnTo>
                    <a:pt x="13622" y="58692"/>
                  </a:lnTo>
                  <a:lnTo>
                    <a:pt x="19648" y="58692"/>
                  </a:lnTo>
                  <a:lnTo>
                    <a:pt x="19648" y="64604"/>
                  </a:lnTo>
                  <a:lnTo>
                    <a:pt x="20967" y="65855"/>
                  </a:lnTo>
                  <a:lnTo>
                    <a:pt x="26834" y="65855"/>
                  </a:lnTo>
                  <a:lnTo>
                    <a:pt x="26834" y="71426"/>
                  </a:lnTo>
                  <a:lnTo>
                    <a:pt x="28540" y="73041"/>
                  </a:lnTo>
                  <a:lnTo>
                    <a:pt x="34020" y="73041"/>
                  </a:lnTo>
                  <a:lnTo>
                    <a:pt x="34020" y="78248"/>
                  </a:lnTo>
                  <a:lnTo>
                    <a:pt x="36112" y="80204"/>
                  </a:lnTo>
                  <a:lnTo>
                    <a:pt x="41228" y="80204"/>
                  </a:lnTo>
                  <a:lnTo>
                    <a:pt x="41228" y="85048"/>
                  </a:lnTo>
                  <a:lnTo>
                    <a:pt x="42365" y="86139"/>
                  </a:lnTo>
                  <a:lnTo>
                    <a:pt x="42365" y="80204"/>
                  </a:lnTo>
                  <a:lnTo>
                    <a:pt x="48392" y="80204"/>
                  </a:lnTo>
                  <a:lnTo>
                    <a:pt x="48392" y="86253"/>
                  </a:lnTo>
                  <a:lnTo>
                    <a:pt x="42456" y="86253"/>
                  </a:lnTo>
                  <a:lnTo>
                    <a:pt x="43662" y="87390"/>
                  </a:lnTo>
                  <a:lnTo>
                    <a:pt x="48392" y="87390"/>
                  </a:lnTo>
                  <a:lnTo>
                    <a:pt x="48392" y="91870"/>
                  </a:lnTo>
                  <a:lnTo>
                    <a:pt x="49483" y="92916"/>
                  </a:lnTo>
                  <a:lnTo>
                    <a:pt x="49529" y="92916"/>
                  </a:lnTo>
                  <a:lnTo>
                    <a:pt x="49529" y="0"/>
                  </a:lnTo>
                  <a:lnTo>
                    <a:pt x="48392" y="0"/>
                  </a:lnTo>
                  <a:lnTo>
                    <a:pt x="48392" y="137"/>
                  </a:lnTo>
                  <a:lnTo>
                    <a:pt x="42365" y="137"/>
                  </a:lnTo>
                  <a:lnTo>
                    <a:pt x="42365" y="0"/>
                  </a:lnTo>
                  <a:lnTo>
                    <a:pt x="41228" y="0"/>
                  </a:lnTo>
                  <a:lnTo>
                    <a:pt x="41228" y="137"/>
                  </a:lnTo>
                  <a:lnTo>
                    <a:pt x="35157" y="137"/>
                  </a:lnTo>
                  <a:lnTo>
                    <a:pt x="35157" y="0"/>
                  </a:lnTo>
                  <a:lnTo>
                    <a:pt x="34020" y="0"/>
                  </a:lnTo>
                  <a:lnTo>
                    <a:pt x="34020" y="137"/>
                  </a:lnTo>
                  <a:lnTo>
                    <a:pt x="27971" y="137"/>
                  </a:lnTo>
                  <a:lnTo>
                    <a:pt x="27971" y="0"/>
                  </a:lnTo>
                  <a:lnTo>
                    <a:pt x="26834" y="0"/>
                  </a:lnTo>
                  <a:lnTo>
                    <a:pt x="26834" y="137"/>
                  </a:lnTo>
                  <a:lnTo>
                    <a:pt x="20785" y="137"/>
                  </a:lnTo>
                  <a:lnTo>
                    <a:pt x="20785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45" name="Google Shape;1645;p9"/>
          <p:cNvGrpSpPr/>
          <p:nvPr/>
        </p:nvGrpSpPr>
        <p:grpSpPr>
          <a:xfrm rot="1831146">
            <a:off x="510808" y="686270"/>
            <a:ext cx="917961" cy="1017012"/>
            <a:chOff x="7567100" y="2085976"/>
            <a:chExt cx="961560" cy="1065315"/>
          </a:xfrm>
        </p:grpSpPr>
        <p:sp>
          <p:nvSpPr>
            <p:cNvPr id="1646" name="Google Shape;1646;p9"/>
            <p:cNvSpPr/>
            <p:nvPr/>
          </p:nvSpPr>
          <p:spPr>
            <a:xfrm rot="-5811408">
              <a:off x="7662746" y="2293643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7" name="Google Shape;1647;p9"/>
            <p:cNvSpPr/>
            <p:nvPr/>
          </p:nvSpPr>
          <p:spPr>
            <a:xfrm rot="-5811408">
              <a:off x="7551704" y="219295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48" name="Google Shape;1648;p9"/>
          <p:cNvGrpSpPr/>
          <p:nvPr/>
        </p:nvGrpSpPr>
        <p:grpSpPr>
          <a:xfrm>
            <a:off x="-370675" y="2671213"/>
            <a:ext cx="1064625" cy="930275"/>
            <a:chOff x="3739700" y="4218425"/>
            <a:chExt cx="1064625" cy="930275"/>
          </a:xfrm>
        </p:grpSpPr>
        <p:sp>
          <p:nvSpPr>
            <p:cNvPr id="1649" name="Google Shape;1649;p9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0" name="Google Shape;1650;p9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1" name="Google Shape;1651;p9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2" name="Google Shape;1652;p9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3" name="Google Shape;1653;p9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4" name="Google Shape;1654;p9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5" name="Google Shape;1655;p9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6" name="Google Shape;1656;p9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7" name="Google Shape;1657;p9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8" name="Google Shape;1658;p9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9" name="Google Shape;1659;p9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0" name="Google Shape;1660;p9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1" name="Google Shape;1661;p9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2" name="Google Shape;1662;p9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3" name="Google Shape;1663;p9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4" name="Google Shape;1664;p9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5" name="Google Shape;1665;p9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6" name="Google Shape;1666;p9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7" name="Google Shape;1667;p9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8" name="Google Shape;1668;p9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69" name="Google Shape;1669;p9"/>
          <p:cNvGrpSpPr/>
          <p:nvPr/>
        </p:nvGrpSpPr>
        <p:grpSpPr>
          <a:xfrm>
            <a:off x="4220901" y="4040701"/>
            <a:ext cx="1064642" cy="307217"/>
            <a:chOff x="4541338" y="271625"/>
            <a:chExt cx="1169679" cy="337564"/>
          </a:xfrm>
        </p:grpSpPr>
        <p:sp>
          <p:nvSpPr>
            <p:cNvPr id="1670" name="Google Shape;1670;p9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1" name="Google Shape;1671;p9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72" name="Google Shape;1672;p9"/>
          <p:cNvSpPr txBox="1">
            <a:spLocks noGrp="1"/>
          </p:cNvSpPr>
          <p:nvPr>
            <p:ph type="title"/>
          </p:nvPr>
        </p:nvSpPr>
        <p:spPr>
          <a:xfrm>
            <a:off x="2075875" y="1624625"/>
            <a:ext cx="4992300" cy="5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73" name="Google Shape;1673;p9"/>
          <p:cNvSpPr txBox="1">
            <a:spLocks noGrp="1"/>
          </p:cNvSpPr>
          <p:nvPr>
            <p:ph type="subTitle" idx="1"/>
          </p:nvPr>
        </p:nvSpPr>
        <p:spPr>
          <a:xfrm>
            <a:off x="2275050" y="2520750"/>
            <a:ext cx="45939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34707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494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0631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13"/>
          <p:cNvSpPr txBox="1">
            <a:spLocks noGrp="1"/>
          </p:cNvSpPr>
          <p:nvPr>
            <p:ph type="subTitle" idx="1"/>
          </p:nvPr>
        </p:nvSpPr>
        <p:spPr>
          <a:xfrm>
            <a:off x="751625" y="3372425"/>
            <a:ext cx="2111100" cy="4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3" name="Google Shape;1983;p13"/>
          <p:cNvSpPr txBox="1">
            <a:spLocks noGrp="1"/>
          </p:cNvSpPr>
          <p:nvPr>
            <p:ph type="subTitle" idx="2"/>
          </p:nvPr>
        </p:nvSpPr>
        <p:spPr>
          <a:xfrm>
            <a:off x="751625" y="3003425"/>
            <a:ext cx="2111100" cy="3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4" name="Google Shape;1984;p13"/>
          <p:cNvSpPr txBox="1">
            <a:spLocks noGrp="1"/>
          </p:cNvSpPr>
          <p:nvPr>
            <p:ph type="subTitle" idx="3"/>
          </p:nvPr>
        </p:nvSpPr>
        <p:spPr>
          <a:xfrm>
            <a:off x="3516450" y="3372425"/>
            <a:ext cx="2111100" cy="4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5" name="Google Shape;1985;p13"/>
          <p:cNvSpPr txBox="1">
            <a:spLocks noGrp="1"/>
          </p:cNvSpPr>
          <p:nvPr>
            <p:ph type="subTitle" idx="4"/>
          </p:nvPr>
        </p:nvSpPr>
        <p:spPr>
          <a:xfrm>
            <a:off x="3516450" y="3003425"/>
            <a:ext cx="2111100" cy="3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6" name="Google Shape;1986;p13"/>
          <p:cNvSpPr txBox="1">
            <a:spLocks noGrp="1"/>
          </p:cNvSpPr>
          <p:nvPr>
            <p:ph type="subTitle" idx="5"/>
          </p:nvPr>
        </p:nvSpPr>
        <p:spPr>
          <a:xfrm>
            <a:off x="6281275" y="3372425"/>
            <a:ext cx="2111100" cy="4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7" name="Google Shape;1987;p13"/>
          <p:cNvSpPr txBox="1">
            <a:spLocks noGrp="1"/>
          </p:cNvSpPr>
          <p:nvPr>
            <p:ph type="subTitle" idx="6"/>
          </p:nvPr>
        </p:nvSpPr>
        <p:spPr>
          <a:xfrm>
            <a:off x="6281275" y="3003425"/>
            <a:ext cx="2111100" cy="3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988" name="Google Shape;1988;p13"/>
          <p:cNvGrpSpPr/>
          <p:nvPr/>
        </p:nvGrpSpPr>
        <p:grpSpPr>
          <a:xfrm>
            <a:off x="7821841" y="-809717"/>
            <a:ext cx="1862327" cy="4491787"/>
            <a:chOff x="5692625" y="470675"/>
            <a:chExt cx="1669500" cy="4027425"/>
          </a:xfrm>
        </p:grpSpPr>
        <p:sp>
          <p:nvSpPr>
            <p:cNvPr id="1989" name="Google Shape;1989;p13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0" name="Google Shape;1990;p13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1" name="Google Shape;1991;p13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2" name="Google Shape;1992;p13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3" name="Google Shape;1993;p13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4" name="Google Shape;1994;p13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5" name="Google Shape;1995;p13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6" name="Google Shape;1996;p13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7" name="Google Shape;1997;p13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8" name="Google Shape;1998;p13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9" name="Google Shape;1999;p13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0" name="Google Shape;2000;p13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1" name="Google Shape;2001;p13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2" name="Google Shape;2002;p13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3" name="Google Shape;2003;p13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4" name="Google Shape;2004;p13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5" name="Google Shape;2005;p13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6" name="Google Shape;2006;p13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7" name="Google Shape;2007;p13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8" name="Google Shape;2008;p13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9" name="Google Shape;2009;p13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0" name="Google Shape;2010;p13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1" name="Google Shape;2011;p13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2" name="Google Shape;2012;p13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3" name="Google Shape;2013;p13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4" name="Google Shape;2014;p13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5" name="Google Shape;2015;p13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6" name="Google Shape;2016;p13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7" name="Google Shape;2017;p13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8" name="Google Shape;2018;p13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9" name="Google Shape;2019;p13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0" name="Google Shape;2020;p13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1" name="Google Shape;2021;p13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2" name="Google Shape;2022;p13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3" name="Google Shape;2023;p13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4" name="Google Shape;2024;p13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5" name="Google Shape;2025;p13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6" name="Google Shape;2026;p13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7" name="Google Shape;2027;p13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8" name="Google Shape;2028;p13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9" name="Google Shape;2029;p13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0" name="Google Shape;2030;p13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1" name="Google Shape;2031;p13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2" name="Google Shape;2032;p13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3" name="Google Shape;2033;p13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4" name="Google Shape;2034;p13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5" name="Google Shape;2035;p13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6" name="Google Shape;2036;p13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7" name="Google Shape;2037;p13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8" name="Google Shape;2038;p13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9" name="Google Shape;2039;p13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0" name="Google Shape;2040;p13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1" name="Google Shape;2041;p13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2" name="Google Shape;2042;p13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3" name="Google Shape;2043;p13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4" name="Google Shape;2044;p13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5" name="Google Shape;2045;p13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6" name="Google Shape;2046;p13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7" name="Google Shape;2047;p13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8" name="Google Shape;2048;p13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9" name="Google Shape;2049;p13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0" name="Google Shape;2050;p13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1" name="Google Shape;2051;p13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2" name="Google Shape;2052;p13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3" name="Google Shape;2053;p13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4" name="Google Shape;2054;p13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5" name="Google Shape;2055;p13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6" name="Google Shape;2056;p13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7" name="Google Shape;2057;p13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8" name="Google Shape;2058;p13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13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13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13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13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13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13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13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13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13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9" name="Google Shape;2079;p13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0" name="Google Shape;2080;p13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13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7" name="Google Shape;2097;p13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8" name="Google Shape;2098;p13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9" name="Google Shape;2099;p13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0" name="Google Shape;2100;p13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1" name="Google Shape;2101;p13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2" name="Google Shape;2102;p13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3" name="Google Shape;2103;p13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4" name="Google Shape;2104;p13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5" name="Google Shape;2105;p13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6" name="Google Shape;2106;p13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7" name="Google Shape;2107;p13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8" name="Google Shape;2108;p13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9" name="Google Shape;2109;p13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1" name="Google Shape;2111;p13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2" name="Google Shape;2112;p13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3" name="Google Shape;2113;p13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4" name="Google Shape;2114;p13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5" name="Google Shape;2115;p13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6" name="Google Shape;2116;p13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7" name="Google Shape;2117;p13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8" name="Google Shape;2118;p13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9" name="Google Shape;2119;p13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0" name="Google Shape;2120;p13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1" name="Google Shape;2121;p13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2" name="Google Shape;2122;p13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3" name="Google Shape;2123;p13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4" name="Google Shape;2124;p13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5" name="Google Shape;2125;p13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6" name="Google Shape;2126;p13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7" name="Google Shape;2127;p13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8" name="Google Shape;2128;p13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9" name="Google Shape;2129;p13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0" name="Google Shape;2130;p13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1" name="Google Shape;2131;p13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2" name="Google Shape;2132;p13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3" name="Google Shape;2133;p13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4" name="Google Shape;2134;p13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5" name="Google Shape;2135;p13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6" name="Google Shape;2136;p13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7" name="Google Shape;2137;p13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8" name="Google Shape;2138;p13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9" name="Google Shape;2139;p13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0" name="Google Shape;2140;p13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1" name="Google Shape;2141;p13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2" name="Google Shape;2142;p13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3" name="Google Shape;2143;p13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4" name="Google Shape;2144;p13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5" name="Google Shape;2145;p13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6" name="Google Shape;2146;p13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7" name="Google Shape;2147;p13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8" name="Google Shape;2148;p13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9" name="Google Shape;2149;p13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0" name="Google Shape;2150;p13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1" name="Google Shape;2151;p13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2" name="Google Shape;2152;p13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53" name="Google Shape;2153;p13"/>
          <p:cNvGrpSpPr/>
          <p:nvPr/>
        </p:nvGrpSpPr>
        <p:grpSpPr>
          <a:xfrm rot="10800000">
            <a:off x="-31175" y="4293849"/>
            <a:ext cx="2458888" cy="969114"/>
            <a:chOff x="7132400" y="-50625"/>
            <a:chExt cx="2688778" cy="1059721"/>
          </a:xfrm>
        </p:grpSpPr>
        <p:sp>
          <p:nvSpPr>
            <p:cNvPr id="2154" name="Google Shape;2154;p13"/>
            <p:cNvSpPr/>
            <p:nvPr/>
          </p:nvSpPr>
          <p:spPr>
            <a:xfrm flipH="1">
              <a:off x="7132400" y="-50625"/>
              <a:ext cx="2688778" cy="1059721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5" name="Google Shape;2155;p13"/>
            <p:cNvSpPr/>
            <p:nvPr/>
          </p:nvSpPr>
          <p:spPr>
            <a:xfrm flipH="1">
              <a:off x="9013882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6" name="Google Shape;2156;p13"/>
            <p:cNvSpPr/>
            <p:nvPr/>
          </p:nvSpPr>
          <p:spPr>
            <a:xfrm flipH="1">
              <a:off x="8906026" y="1528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7" name="Google Shape;2157;p13"/>
            <p:cNvSpPr/>
            <p:nvPr/>
          </p:nvSpPr>
          <p:spPr>
            <a:xfrm flipH="1">
              <a:off x="8906026" y="572899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8" name="Google Shape;2158;p13"/>
            <p:cNvSpPr/>
            <p:nvPr/>
          </p:nvSpPr>
          <p:spPr>
            <a:xfrm flipH="1">
              <a:off x="8860069" y="380798"/>
              <a:ext cx="84939" cy="117272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9" name="Google Shape;2159;p13"/>
            <p:cNvSpPr/>
            <p:nvPr/>
          </p:nvSpPr>
          <p:spPr>
            <a:xfrm flipH="1">
              <a:off x="8774409" y="219586"/>
              <a:ext cx="113873" cy="60967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0" name="Google Shape;2160;p13"/>
            <p:cNvSpPr/>
            <p:nvPr/>
          </p:nvSpPr>
          <p:spPr>
            <a:xfrm flipH="1">
              <a:off x="8745115" y="343142"/>
              <a:ext cx="86864" cy="6599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1" name="Google Shape;2161;p13"/>
            <p:cNvSpPr/>
            <p:nvPr/>
          </p:nvSpPr>
          <p:spPr>
            <a:xfrm flipH="1">
              <a:off x="8605228" y="-50625"/>
              <a:ext cx="56726" cy="45507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2" name="Google Shape;2162;p13"/>
            <p:cNvSpPr/>
            <p:nvPr/>
          </p:nvSpPr>
          <p:spPr>
            <a:xfrm flipH="1">
              <a:off x="8999565" y="467811"/>
              <a:ext cx="117693" cy="72487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3" name="Google Shape;2163;p13"/>
            <p:cNvSpPr/>
            <p:nvPr/>
          </p:nvSpPr>
          <p:spPr>
            <a:xfrm flipH="1">
              <a:off x="8922478" y="202472"/>
              <a:ext cx="127138" cy="1415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4" name="Google Shape;2164;p13"/>
            <p:cNvSpPr/>
            <p:nvPr/>
          </p:nvSpPr>
          <p:spPr>
            <a:xfrm flipH="1">
              <a:off x="9034905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5" name="Google Shape;2165;p13"/>
            <p:cNvSpPr/>
            <p:nvPr/>
          </p:nvSpPr>
          <p:spPr>
            <a:xfrm flipH="1">
              <a:off x="7779706" y="202472"/>
              <a:ext cx="126777" cy="1415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6" name="Google Shape;2166;p13"/>
            <p:cNvSpPr/>
            <p:nvPr/>
          </p:nvSpPr>
          <p:spPr>
            <a:xfrm flipH="1">
              <a:off x="7871140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7" name="Google Shape;2167;p13"/>
            <p:cNvSpPr/>
            <p:nvPr/>
          </p:nvSpPr>
          <p:spPr>
            <a:xfrm flipH="1">
              <a:off x="7629773" y="79187"/>
              <a:ext cx="111557" cy="109572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8" name="Google Shape;2168;p13"/>
            <p:cNvSpPr/>
            <p:nvPr/>
          </p:nvSpPr>
          <p:spPr>
            <a:xfrm flipH="1">
              <a:off x="8211219" y="70946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9" name="Google Shape;2169;p13"/>
            <p:cNvSpPr/>
            <p:nvPr/>
          </p:nvSpPr>
          <p:spPr>
            <a:xfrm flipH="1">
              <a:off x="8786260" y="74615"/>
              <a:ext cx="111557" cy="110174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0" name="Google Shape;2170;p13"/>
            <p:cNvSpPr/>
            <p:nvPr/>
          </p:nvSpPr>
          <p:spPr>
            <a:xfrm flipH="1">
              <a:off x="9373180" y="74615"/>
              <a:ext cx="111557" cy="110174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1" name="Google Shape;2171;p13"/>
            <p:cNvSpPr/>
            <p:nvPr/>
          </p:nvSpPr>
          <p:spPr>
            <a:xfrm flipH="1">
              <a:off x="8798140" y="642347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2" name="Google Shape;2172;p13"/>
            <p:cNvSpPr/>
            <p:nvPr/>
          </p:nvSpPr>
          <p:spPr>
            <a:xfrm flipH="1">
              <a:off x="9346653" y="642347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3" name="Google Shape;2173;p13"/>
            <p:cNvSpPr/>
            <p:nvPr/>
          </p:nvSpPr>
          <p:spPr>
            <a:xfrm flipH="1">
              <a:off x="7763254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4" name="Google Shape;2174;p13"/>
            <p:cNvSpPr/>
            <p:nvPr/>
          </p:nvSpPr>
          <p:spPr>
            <a:xfrm flipH="1">
              <a:off x="7892163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5" name="Google Shape;2175;p13"/>
            <p:cNvSpPr/>
            <p:nvPr/>
          </p:nvSpPr>
          <p:spPr>
            <a:xfrm flipH="1">
              <a:off x="8205716" y="-50625"/>
              <a:ext cx="49417" cy="14437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6" name="Google Shape;2176;p13"/>
            <p:cNvSpPr/>
            <p:nvPr/>
          </p:nvSpPr>
          <p:spPr>
            <a:xfrm flipH="1">
              <a:off x="7320762" y="80751"/>
              <a:ext cx="139018" cy="74352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7" name="Google Shape;2177;p13"/>
            <p:cNvSpPr/>
            <p:nvPr/>
          </p:nvSpPr>
          <p:spPr>
            <a:xfrm flipH="1">
              <a:off x="7414933" y="228970"/>
              <a:ext cx="98775" cy="76968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8" name="Google Shape;2178;p13"/>
            <p:cNvSpPr/>
            <p:nvPr/>
          </p:nvSpPr>
          <p:spPr>
            <a:xfrm flipH="1">
              <a:off x="7986304" y="228970"/>
              <a:ext cx="98775" cy="76968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9" name="Google Shape;2179;p13"/>
            <p:cNvSpPr/>
            <p:nvPr/>
          </p:nvSpPr>
          <p:spPr>
            <a:xfrm flipH="1">
              <a:off x="7462486" y="-50625"/>
              <a:ext cx="56696" cy="45507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0" name="Google Shape;2180;p13"/>
            <p:cNvSpPr/>
            <p:nvPr/>
          </p:nvSpPr>
          <p:spPr>
            <a:xfrm flipH="1">
              <a:off x="7299739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1" name="Google Shape;2181;p13"/>
            <p:cNvSpPr/>
            <p:nvPr/>
          </p:nvSpPr>
          <p:spPr>
            <a:xfrm flipH="1">
              <a:off x="7191883" y="1528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2" name="Google Shape;2182;p13"/>
            <p:cNvSpPr/>
            <p:nvPr/>
          </p:nvSpPr>
          <p:spPr>
            <a:xfrm flipH="1">
              <a:off x="7522820" y="102948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3" name="Google Shape;2183;p13"/>
            <p:cNvSpPr/>
            <p:nvPr/>
          </p:nvSpPr>
          <p:spPr>
            <a:xfrm flipH="1">
              <a:off x="8463534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4" name="Google Shape;2184;p13"/>
            <p:cNvSpPr/>
            <p:nvPr/>
          </p:nvSpPr>
          <p:spPr>
            <a:xfrm flipH="1">
              <a:off x="8351077" y="202472"/>
              <a:ext cx="126777" cy="1415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5" name="Google Shape;2185;p13"/>
            <p:cNvSpPr/>
            <p:nvPr/>
          </p:nvSpPr>
          <p:spPr>
            <a:xfrm flipH="1">
              <a:off x="8334625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6" name="Google Shape;2186;p13"/>
            <p:cNvSpPr/>
            <p:nvPr/>
          </p:nvSpPr>
          <p:spPr>
            <a:xfrm flipH="1">
              <a:off x="8557706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7" name="Google Shape;2187;p13"/>
            <p:cNvSpPr/>
            <p:nvPr/>
          </p:nvSpPr>
          <p:spPr>
            <a:xfrm flipH="1">
              <a:off x="8202136" y="219586"/>
              <a:ext cx="114776" cy="60967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8" name="Google Shape;2188;p13"/>
            <p:cNvSpPr/>
            <p:nvPr/>
          </p:nvSpPr>
          <p:spPr>
            <a:xfrm flipH="1">
              <a:off x="8094191" y="102948"/>
              <a:ext cx="86894" cy="127108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9" name="Google Shape;2189;p13"/>
            <p:cNvSpPr/>
            <p:nvPr/>
          </p:nvSpPr>
          <p:spPr>
            <a:xfrm flipH="1">
              <a:off x="7634345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0" name="Google Shape;2190;p13"/>
            <p:cNvSpPr/>
            <p:nvPr/>
          </p:nvSpPr>
          <p:spPr>
            <a:xfrm flipH="1">
              <a:off x="8033857" y="-50625"/>
              <a:ext cx="57628" cy="45507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1" name="Google Shape;2191;p13"/>
            <p:cNvSpPr/>
            <p:nvPr/>
          </p:nvSpPr>
          <p:spPr>
            <a:xfrm flipH="1">
              <a:off x="7631637" y="219586"/>
              <a:ext cx="113903" cy="60967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2" name="Google Shape;2192;p13"/>
            <p:cNvSpPr/>
            <p:nvPr/>
          </p:nvSpPr>
          <p:spPr>
            <a:xfrm flipH="1">
              <a:off x="8442511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3" name="Google Shape;2193;p13"/>
            <p:cNvSpPr/>
            <p:nvPr/>
          </p:nvSpPr>
          <p:spPr>
            <a:xfrm flipH="1">
              <a:off x="9306741" y="914513"/>
              <a:ext cx="96639" cy="66411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4" name="Google Shape;2194;p13"/>
            <p:cNvSpPr/>
            <p:nvPr/>
          </p:nvSpPr>
          <p:spPr>
            <a:xfrm flipH="1">
              <a:off x="9431440" y="380798"/>
              <a:ext cx="84969" cy="117272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5" name="Google Shape;2195;p13"/>
            <p:cNvSpPr/>
            <p:nvPr/>
          </p:nvSpPr>
          <p:spPr>
            <a:xfrm flipH="1">
              <a:off x="9236963" y="674349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6" name="Google Shape;2196;p13"/>
            <p:cNvSpPr/>
            <p:nvPr/>
          </p:nvSpPr>
          <p:spPr>
            <a:xfrm flipH="1">
              <a:off x="9236963" y="102948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7" name="Google Shape;2197;p13"/>
            <p:cNvSpPr/>
            <p:nvPr/>
          </p:nvSpPr>
          <p:spPr>
            <a:xfrm flipH="1">
              <a:off x="9477397" y="572899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8" name="Google Shape;2198;p13"/>
            <p:cNvSpPr/>
            <p:nvPr/>
          </p:nvSpPr>
          <p:spPr>
            <a:xfrm flipH="1">
              <a:off x="9348488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9" name="Google Shape;2199;p13"/>
            <p:cNvSpPr/>
            <p:nvPr/>
          </p:nvSpPr>
          <p:spPr>
            <a:xfrm flipH="1">
              <a:off x="9700447" y="800491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0" name="Google Shape;2200;p13"/>
            <p:cNvSpPr/>
            <p:nvPr/>
          </p:nvSpPr>
          <p:spPr>
            <a:xfrm flipH="1">
              <a:off x="9748000" y="465435"/>
              <a:ext cx="56726" cy="10082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1" name="Google Shape;2201;p13"/>
            <p:cNvSpPr/>
            <p:nvPr/>
          </p:nvSpPr>
          <p:spPr>
            <a:xfrm flipH="1">
              <a:off x="9493849" y="773843"/>
              <a:ext cx="127138" cy="141966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2" name="Google Shape;2202;p13"/>
            <p:cNvSpPr/>
            <p:nvPr/>
          </p:nvSpPr>
          <p:spPr>
            <a:xfrm flipH="1">
              <a:off x="9748000" y="-50625"/>
              <a:ext cx="57628" cy="45507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3" name="Google Shape;2203;p13"/>
            <p:cNvSpPr/>
            <p:nvPr/>
          </p:nvSpPr>
          <p:spPr>
            <a:xfrm flipH="1">
              <a:off x="9607208" y="900467"/>
              <a:ext cx="139890" cy="70111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4" name="Google Shape;2204;p13"/>
            <p:cNvSpPr/>
            <p:nvPr/>
          </p:nvSpPr>
          <p:spPr>
            <a:xfrm flipH="1">
              <a:off x="9700447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5" name="Google Shape;2205;p13"/>
            <p:cNvSpPr/>
            <p:nvPr/>
          </p:nvSpPr>
          <p:spPr>
            <a:xfrm flipH="1">
              <a:off x="9606306" y="652122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6" name="Google Shape;2206;p13"/>
            <p:cNvSpPr/>
            <p:nvPr/>
          </p:nvSpPr>
          <p:spPr>
            <a:xfrm flipH="1">
              <a:off x="8201145" y="343292"/>
              <a:ext cx="48485" cy="9264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7" name="Google Shape;2207;p13"/>
            <p:cNvSpPr/>
            <p:nvPr/>
          </p:nvSpPr>
          <p:spPr>
            <a:xfrm flipH="1">
              <a:off x="8711279" y="674349"/>
              <a:ext cx="38439" cy="43913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8" name="Google Shape;2208;p13"/>
            <p:cNvSpPr/>
            <p:nvPr/>
          </p:nvSpPr>
          <p:spPr>
            <a:xfrm flipH="1">
              <a:off x="8605228" y="465435"/>
              <a:ext cx="56726" cy="10106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9" name="Google Shape;2209;p13"/>
            <p:cNvSpPr/>
            <p:nvPr/>
          </p:nvSpPr>
          <p:spPr>
            <a:xfrm flipH="1">
              <a:off x="7611487" y="343142"/>
              <a:ext cx="75013" cy="32273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0" name="Google Shape;2210;p13"/>
            <p:cNvSpPr/>
            <p:nvPr/>
          </p:nvSpPr>
          <p:spPr>
            <a:xfrm flipH="1">
              <a:off x="7898539" y="332254"/>
              <a:ext cx="136371" cy="44094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1" name="Google Shape;2211;p13"/>
            <p:cNvSpPr/>
            <p:nvPr/>
          </p:nvSpPr>
          <p:spPr>
            <a:xfrm flipH="1">
              <a:off x="9247941" y="989916"/>
              <a:ext cx="47553" cy="154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2" name="Google Shape;2212;p13"/>
            <p:cNvSpPr/>
            <p:nvPr/>
          </p:nvSpPr>
          <p:spPr>
            <a:xfrm flipH="1">
              <a:off x="9808335" y="751135"/>
              <a:ext cx="12843" cy="43913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3" name="Google Shape;2213;p13"/>
            <p:cNvSpPr/>
            <p:nvPr/>
          </p:nvSpPr>
          <p:spPr>
            <a:xfrm flipH="1">
              <a:off x="9808335" y="179764"/>
              <a:ext cx="12843" cy="43913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4" name="Google Shape;2214;p13"/>
            <p:cNvSpPr/>
            <p:nvPr/>
          </p:nvSpPr>
          <p:spPr>
            <a:xfrm flipH="1">
              <a:off x="9431440" y="952169"/>
              <a:ext cx="69750" cy="55072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5" name="Google Shape;2215;p13"/>
            <p:cNvSpPr/>
            <p:nvPr/>
          </p:nvSpPr>
          <p:spPr>
            <a:xfrm flipH="1">
              <a:off x="9045011" y="896948"/>
              <a:ext cx="131048" cy="7179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6" name="Google Shape;2216;p13"/>
            <p:cNvSpPr/>
            <p:nvPr/>
          </p:nvSpPr>
          <p:spPr>
            <a:xfrm flipH="1">
              <a:off x="9810170" y="426575"/>
              <a:ext cx="11008" cy="43011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7" name="Google Shape;2217;p13"/>
            <p:cNvSpPr/>
            <p:nvPr/>
          </p:nvSpPr>
          <p:spPr>
            <a:xfrm flipH="1">
              <a:off x="8665562" y="102948"/>
              <a:ext cx="86894" cy="127108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8" name="Google Shape;2218;p13"/>
            <p:cNvSpPr/>
            <p:nvPr/>
          </p:nvSpPr>
          <p:spPr>
            <a:xfrm flipH="1">
              <a:off x="9345780" y="790987"/>
              <a:ext cx="113903" cy="60937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9" name="Google Shape;2219;p13"/>
            <p:cNvSpPr/>
            <p:nvPr/>
          </p:nvSpPr>
          <p:spPr>
            <a:xfrm flipH="1">
              <a:off x="9176629" y="-50625"/>
              <a:ext cx="56696" cy="45507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0" name="Google Shape;2220;p13"/>
            <p:cNvSpPr/>
            <p:nvPr/>
          </p:nvSpPr>
          <p:spPr>
            <a:xfrm flipH="1">
              <a:off x="8777118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1" name="Google Shape;2221;p13"/>
            <p:cNvSpPr/>
            <p:nvPr/>
          </p:nvSpPr>
          <p:spPr>
            <a:xfrm flipH="1">
              <a:off x="8822834" y="790446"/>
              <a:ext cx="63103" cy="49387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2" name="Google Shape;2222;p13"/>
            <p:cNvSpPr/>
            <p:nvPr/>
          </p:nvSpPr>
          <p:spPr>
            <a:xfrm flipH="1">
              <a:off x="9477397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3" name="Google Shape;2223;p13"/>
            <p:cNvSpPr/>
            <p:nvPr/>
          </p:nvSpPr>
          <p:spPr>
            <a:xfrm flipH="1">
              <a:off x="9129076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4" name="Google Shape;2224;p13"/>
            <p:cNvSpPr/>
            <p:nvPr/>
          </p:nvSpPr>
          <p:spPr>
            <a:xfrm flipH="1">
              <a:off x="9176629" y="465435"/>
              <a:ext cx="56696" cy="10082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5" name="Google Shape;2225;p13"/>
            <p:cNvSpPr/>
            <p:nvPr/>
          </p:nvSpPr>
          <p:spPr>
            <a:xfrm flipH="1">
              <a:off x="8922478" y="773843"/>
              <a:ext cx="127138" cy="141966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6" name="Google Shape;2226;p13"/>
            <p:cNvSpPr/>
            <p:nvPr/>
          </p:nvSpPr>
          <p:spPr>
            <a:xfrm flipH="1">
              <a:off x="9129076" y="800491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7" name="Google Shape;2227;p13"/>
            <p:cNvSpPr/>
            <p:nvPr/>
          </p:nvSpPr>
          <p:spPr>
            <a:xfrm flipH="1">
              <a:off x="9034905" y="652122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8" name="Google Shape;2228;p13"/>
            <p:cNvSpPr/>
            <p:nvPr/>
          </p:nvSpPr>
          <p:spPr>
            <a:xfrm flipH="1">
              <a:off x="8660569" y="417642"/>
              <a:ext cx="93721" cy="92909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9" name="Google Shape;2229;p13"/>
            <p:cNvSpPr/>
            <p:nvPr/>
          </p:nvSpPr>
          <p:spPr>
            <a:xfrm flipH="1">
              <a:off x="9606306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0" name="Google Shape;2230;p13"/>
            <p:cNvSpPr/>
            <p:nvPr/>
          </p:nvSpPr>
          <p:spPr>
            <a:xfrm flipH="1">
              <a:off x="9607208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1" name="Google Shape;2231;p13"/>
            <p:cNvSpPr/>
            <p:nvPr/>
          </p:nvSpPr>
          <p:spPr>
            <a:xfrm flipH="1">
              <a:off x="9091600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2" name="Google Shape;2232;p13"/>
            <p:cNvSpPr/>
            <p:nvPr/>
          </p:nvSpPr>
          <p:spPr>
            <a:xfrm flipH="1">
              <a:off x="8490964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3" name="Google Shape;2233;p13"/>
            <p:cNvSpPr/>
            <p:nvPr/>
          </p:nvSpPr>
          <p:spPr>
            <a:xfrm flipH="1">
              <a:off x="9493849" y="202472"/>
              <a:ext cx="127138" cy="1415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4" name="Google Shape;2234;p13"/>
            <p:cNvSpPr/>
            <p:nvPr/>
          </p:nvSpPr>
          <p:spPr>
            <a:xfrm flipH="1">
              <a:off x="9570936" y="467811"/>
              <a:ext cx="117693" cy="72487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5" name="Google Shape;2235;p13"/>
            <p:cNvSpPr/>
            <p:nvPr/>
          </p:nvSpPr>
          <p:spPr>
            <a:xfrm flipH="1">
              <a:off x="9340006" y="457434"/>
              <a:ext cx="91676" cy="7754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6" name="Google Shape;2236;p13"/>
            <p:cNvSpPr/>
            <p:nvPr/>
          </p:nvSpPr>
          <p:spPr>
            <a:xfrm flipH="1">
              <a:off x="8760966" y="457404"/>
              <a:ext cx="81991" cy="77570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7" name="Google Shape;2237;p13"/>
            <p:cNvSpPr/>
            <p:nvPr/>
          </p:nvSpPr>
          <p:spPr>
            <a:xfrm flipH="1">
              <a:off x="9231940" y="417642"/>
              <a:ext cx="93721" cy="92909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8" name="Google Shape;2238;p13"/>
            <p:cNvSpPr/>
            <p:nvPr/>
          </p:nvSpPr>
          <p:spPr>
            <a:xfrm flipH="1">
              <a:off x="9306741" y="343142"/>
              <a:ext cx="96639" cy="66411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9" name="Google Shape;2239;p13"/>
            <p:cNvSpPr/>
            <p:nvPr/>
          </p:nvSpPr>
          <p:spPr>
            <a:xfrm flipH="1">
              <a:off x="9345780" y="219586"/>
              <a:ext cx="113903" cy="60967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0" name="Google Shape;2240;p13"/>
            <p:cNvSpPr/>
            <p:nvPr/>
          </p:nvSpPr>
          <p:spPr>
            <a:xfrm flipH="1">
              <a:off x="9585283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41" name="Google Shape;2241;p13"/>
          <p:cNvGrpSpPr/>
          <p:nvPr/>
        </p:nvGrpSpPr>
        <p:grpSpPr>
          <a:xfrm>
            <a:off x="1548156" y="4202938"/>
            <a:ext cx="493224" cy="485024"/>
            <a:chOff x="471070" y="534409"/>
            <a:chExt cx="517984" cy="509372"/>
          </a:xfrm>
        </p:grpSpPr>
        <p:sp>
          <p:nvSpPr>
            <p:cNvPr id="2242" name="Google Shape;2242;p13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3" name="Google Shape;2243;p13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44" name="Google Shape;2244;p13"/>
          <p:cNvGrpSpPr/>
          <p:nvPr/>
        </p:nvGrpSpPr>
        <p:grpSpPr>
          <a:xfrm>
            <a:off x="693250" y="-196287"/>
            <a:ext cx="1064625" cy="930275"/>
            <a:chOff x="3739700" y="4218425"/>
            <a:chExt cx="1064625" cy="930275"/>
          </a:xfrm>
        </p:grpSpPr>
        <p:sp>
          <p:nvSpPr>
            <p:cNvPr id="2245" name="Google Shape;2245;p13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6" name="Google Shape;2246;p13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7" name="Google Shape;2247;p13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8" name="Google Shape;2248;p13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9" name="Google Shape;2249;p13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0" name="Google Shape;2250;p13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1" name="Google Shape;2251;p13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2" name="Google Shape;2252;p13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3" name="Google Shape;2253;p13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4" name="Google Shape;2254;p13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5" name="Google Shape;2255;p13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6" name="Google Shape;2256;p13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7" name="Google Shape;2257;p13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8" name="Google Shape;2258;p13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9" name="Google Shape;2259;p13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0" name="Google Shape;2260;p13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1" name="Google Shape;2261;p13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2" name="Google Shape;2262;p13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3" name="Google Shape;2263;p13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4" name="Google Shape;2264;p13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65" name="Google Shape;2265;p13"/>
          <p:cNvGrpSpPr/>
          <p:nvPr/>
        </p:nvGrpSpPr>
        <p:grpSpPr>
          <a:xfrm>
            <a:off x="8088751" y="218931"/>
            <a:ext cx="658301" cy="720736"/>
            <a:chOff x="5661051" y="3946631"/>
            <a:chExt cx="658301" cy="720736"/>
          </a:xfrm>
        </p:grpSpPr>
        <p:sp>
          <p:nvSpPr>
            <p:cNvPr id="2266" name="Google Shape;2266;p13"/>
            <p:cNvSpPr/>
            <p:nvPr/>
          </p:nvSpPr>
          <p:spPr>
            <a:xfrm rot="1835766">
              <a:off x="5751016" y="4104148"/>
              <a:ext cx="481283" cy="473712"/>
            </a:xfrm>
            <a:custGeom>
              <a:avLst/>
              <a:gdLst/>
              <a:ahLst/>
              <a:cxnLst/>
              <a:rect l="l" t="t" r="r" b="b"/>
              <a:pathLst>
                <a:path w="13668" h="13453" extrusionOk="0">
                  <a:moveTo>
                    <a:pt x="10556" y="1"/>
                  </a:moveTo>
                  <a:cubicBezTo>
                    <a:pt x="10480" y="1"/>
                    <a:pt x="10403" y="10"/>
                    <a:pt x="10325" y="30"/>
                  </a:cubicBezTo>
                  <a:lnTo>
                    <a:pt x="911" y="2054"/>
                  </a:lnTo>
                  <a:cubicBezTo>
                    <a:pt x="365" y="2167"/>
                    <a:pt x="1" y="2690"/>
                    <a:pt x="137" y="3236"/>
                  </a:cubicBezTo>
                  <a:lnTo>
                    <a:pt x="2161" y="12650"/>
                  </a:lnTo>
                  <a:cubicBezTo>
                    <a:pt x="2259" y="13118"/>
                    <a:pt x="2657" y="13452"/>
                    <a:pt x="3112" y="13452"/>
                  </a:cubicBezTo>
                  <a:cubicBezTo>
                    <a:pt x="3188" y="13452"/>
                    <a:pt x="3266" y="13443"/>
                    <a:pt x="3344" y="13424"/>
                  </a:cubicBezTo>
                  <a:lnTo>
                    <a:pt x="12758" y="11400"/>
                  </a:lnTo>
                  <a:cubicBezTo>
                    <a:pt x="13304" y="11286"/>
                    <a:pt x="13668" y="10763"/>
                    <a:pt x="13531" y="10217"/>
                  </a:cubicBezTo>
                  <a:lnTo>
                    <a:pt x="11507" y="803"/>
                  </a:lnTo>
                  <a:cubicBezTo>
                    <a:pt x="11410" y="335"/>
                    <a:pt x="11012" y="1"/>
                    <a:pt x="10556" y="1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7" name="Google Shape;2267;p13"/>
            <p:cNvSpPr/>
            <p:nvPr/>
          </p:nvSpPr>
          <p:spPr>
            <a:xfrm rot="1835766">
              <a:off x="5748104" y="4036138"/>
              <a:ext cx="481283" cy="473712"/>
            </a:xfrm>
            <a:custGeom>
              <a:avLst/>
              <a:gdLst/>
              <a:ahLst/>
              <a:cxnLst/>
              <a:rect l="l" t="t" r="r" b="b"/>
              <a:pathLst>
                <a:path w="13668" h="13453" extrusionOk="0">
                  <a:moveTo>
                    <a:pt x="10556" y="1"/>
                  </a:moveTo>
                  <a:cubicBezTo>
                    <a:pt x="10480" y="1"/>
                    <a:pt x="10403" y="10"/>
                    <a:pt x="10325" y="30"/>
                  </a:cubicBezTo>
                  <a:lnTo>
                    <a:pt x="911" y="2054"/>
                  </a:lnTo>
                  <a:cubicBezTo>
                    <a:pt x="365" y="2167"/>
                    <a:pt x="1" y="2690"/>
                    <a:pt x="137" y="3236"/>
                  </a:cubicBezTo>
                  <a:lnTo>
                    <a:pt x="2161" y="12650"/>
                  </a:lnTo>
                  <a:cubicBezTo>
                    <a:pt x="2259" y="13118"/>
                    <a:pt x="2657" y="13452"/>
                    <a:pt x="3112" y="13452"/>
                  </a:cubicBezTo>
                  <a:cubicBezTo>
                    <a:pt x="3188" y="13452"/>
                    <a:pt x="3266" y="13443"/>
                    <a:pt x="3344" y="13424"/>
                  </a:cubicBezTo>
                  <a:lnTo>
                    <a:pt x="12758" y="11400"/>
                  </a:lnTo>
                  <a:cubicBezTo>
                    <a:pt x="13304" y="11286"/>
                    <a:pt x="13668" y="10763"/>
                    <a:pt x="13531" y="10217"/>
                  </a:cubicBezTo>
                  <a:lnTo>
                    <a:pt x="11507" y="803"/>
                  </a:lnTo>
                  <a:cubicBezTo>
                    <a:pt x="11410" y="335"/>
                    <a:pt x="11012" y="1"/>
                    <a:pt x="10556" y="1"/>
                  </a:cubicBezTo>
                  <a:close/>
                </a:path>
              </a:pathLst>
            </a:custGeom>
            <a:solidFill>
              <a:srgbClr val="F26F55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8" name="Google Shape;2268;p13"/>
            <p:cNvSpPr/>
            <p:nvPr/>
          </p:nvSpPr>
          <p:spPr>
            <a:xfrm rot="1835766">
              <a:off x="5943994" y="4229057"/>
              <a:ext cx="95320" cy="96904"/>
            </a:xfrm>
            <a:custGeom>
              <a:avLst/>
              <a:gdLst/>
              <a:ahLst/>
              <a:cxnLst/>
              <a:rect l="l" t="t" r="r" b="b"/>
              <a:pathLst>
                <a:path w="2707" h="2752" extrusionOk="0">
                  <a:moveTo>
                    <a:pt x="979" y="227"/>
                  </a:moveTo>
                  <a:cubicBezTo>
                    <a:pt x="1956" y="0"/>
                    <a:pt x="2707" y="1069"/>
                    <a:pt x="2161" y="1910"/>
                  </a:cubicBezTo>
                  <a:cubicBezTo>
                    <a:pt x="1638" y="2752"/>
                    <a:pt x="342" y="2524"/>
                    <a:pt x="137" y="1546"/>
                  </a:cubicBezTo>
                  <a:cubicBezTo>
                    <a:pt x="1" y="932"/>
                    <a:pt x="387" y="341"/>
                    <a:pt x="979" y="227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69" name="Google Shape;2269;p13"/>
          <p:cNvGrpSpPr/>
          <p:nvPr/>
        </p:nvGrpSpPr>
        <p:grpSpPr>
          <a:xfrm>
            <a:off x="366675" y="939686"/>
            <a:ext cx="620801" cy="631927"/>
            <a:chOff x="5749195" y="4279048"/>
            <a:chExt cx="741432" cy="754720"/>
          </a:xfrm>
        </p:grpSpPr>
        <p:grpSp>
          <p:nvGrpSpPr>
            <p:cNvPr id="2270" name="Google Shape;2270;p13"/>
            <p:cNvGrpSpPr/>
            <p:nvPr/>
          </p:nvGrpSpPr>
          <p:grpSpPr>
            <a:xfrm>
              <a:off x="5749195" y="4352061"/>
              <a:ext cx="681707" cy="681707"/>
              <a:chOff x="5681300" y="2527788"/>
              <a:chExt cx="805800" cy="805800"/>
            </a:xfrm>
          </p:grpSpPr>
          <p:sp>
            <p:nvSpPr>
              <p:cNvPr id="2271" name="Google Shape;2271;p13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72" name="Google Shape;2272;p13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73" name="Google Shape;2273;p13"/>
            <p:cNvGrpSpPr/>
            <p:nvPr/>
          </p:nvGrpSpPr>
          <p:grpSpPr>
            <a:xfrm>
              <a:off x="5808920" y="4279048"/>
              <a:ext cx="681707" cy="681707"/>
              <a:chOff x="5681300" y="2527788"/>
              <a:chExt cx="805800" cy="805800"/>
            </a:xfrm>
          </p:grpSpPr>
          <p:sp>
            <p:nvSpPr>
              <p:cNvPr id="2274" name="Google Shape;2274;p13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75" name="Google Shape;2275;p13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276" name="Google Shape;2276;p13"/>
          <p:cNvGrpSpPr/>
          <p:nvPr/>
        </p:nvGrpSpPr>
        <p:grpSpPr>
          <a:xfrm>
            <a:off x="3378501" y="4134856"/>
            <a:ext cx="1100176" cy="1172121"/>
            <a:chOff x="91572" y="425182"/>
            <a:chExt cx="1225960" cy="1306130"/>
          </a:xfrm>
        </p:grpSpPr>
        <p:grpSp>
          <p:nvGrpSpPr>
            <p:cNvPr id="2277" name="Google Shape;2277;p13"/>
            <p:cNvGrpSpPr/>
            <p:nvPr/>
          </p:nvGrpSpPr>
          <p:grpSpPr>
            <a:xfrm rot="4394298">
              <a:off x="223036" y="632315"/>
              <a:ext cx="963020" cy="990296"/>
              <a:chOff x="7174117" y="2226616"/>
              <a:chExt cx="824116" cy="847458"/>
            </a:xfrm>
          </p:grpSpPr>
          <p:sp>
            <p:nvSpPr>
              <p:cNvPr id="2278" name="Google Shape;2278;p13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79" name="Google Shape;2279;p13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0" name="Google Shape;2280;p13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1" name="Google Shape;2281;p13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2" name="Google Shape;2282;p13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3" name="Google Shape;2283;p13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84" name="Google Shape;2284;p13"/>
            <p:cNvGrpSpPr/>
            <p:nvPr/>
          </p:nvGrpSpPr>
          <p:grpSpPr>
            <a:xfrm rot="4394298">
              <a:off x="223048" y="533883"/>
              <a:ext cx="963020" cy="990296"/>
              <a:chOff x="7174117" y="2226616"/>
              <a:chExt cx="824116" cy="847458"/>
            </a:xfrm>
          </p:grpSpPr>
          <p:sp>
            <p:nvSpPr>
              <p:cNvPr id="2285" name="Google Shape;2285;p13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6" name="Google Shape;2286;p13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7" name="Google Shape;2287;p13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8" name="Google Shape;2288;p13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9" name="Google Shape;2289;p13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0" name="Google Shape;2290;p13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291" name="Google Shape;2291;p13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0153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p14"/>
          <p:cNvSpPr txBox="1">
            <a:spLocks noGrp="1"/>
          </p:cNvSpPr>
          <p:nvPr>
            <p:ph type="title"/>
          </p:nvPr>
        </p:nvSpPr>
        <p:spPr>
          <a:xfrm>
            <a:off x="2143800" y="3175300"/>
            <a:ext cx="48564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94" name="Google Shape;2294;p14"/>
          <p:cNvSpPr txBox="1">
            <a:spLocks noGrp="1"/>
          </p:cNvSpPr>
          <p:nvPr>
            <p:ph type="subTitle" idx="1"/>
          </p:nvPr>
        </p:nvSpPr>
        <p:spPr>
          <a:xfrm>
            <a:off x="2143825" y="1594688"/>
            <a:ext cx="4856400" cy="12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295" name="Google Shape;2295;p14"/>
          <p:cNvGrpSpPr/>
          <p:nvPr/>
        </p:nvGrpSpPr>
        <p:grpSpPr>
          <a:xfrm>
            <a:off x="7698493" y="-105591"/>
            <a:ext cx="1481163" cy="3691484"/>
            <a:chOff x="5752650" y="470675"/>
            <a:chExt cx="1595050" cy="3975750"/>
          </a:xfrm>
        </p:grpSpPr>
        <p:sp>
          <p:nvSpPr>
            <p:cNvPr id="2296" name="Google Shape;2296;p14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7" name="Google Shape;2297;p14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8" name="Google Shape;2298;p14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9" name="Google Shape;2299;p14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0" name="Google Shape;2300;p14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1" name="Google Shape;2301;p14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2" name="Google Shape;2302;p14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3" name="Google Shape;2303;p14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4" name="Google Shape;2304;p14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5" name="Google Shape;2305;p14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6" name="Google Shape;2306;p14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7" name="Google Shape;2307;p14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8" name="Google Shape;2308;p14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9" name="Google Shape;2309;p14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0" name="Google Shape;2310;p14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1" name="Google Shape;2311;p14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2" name="Google Shape;2312;p14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3" name="Google Shape;2313;p14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4" name="Google Shape;2314;p14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5" name="Google Shape;2315;p14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6" name="Google Shape;2316;p14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7" name="Google Shape;2317;p14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8" name="Google Shape;2318;p14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9" name="Google Shape;2319;p14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0" name="Google Shape;2320;p14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1" name="Google Shape;2321;p14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2" name="Google Shape;2322;p14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3" name="Google Shape;2323;p14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4" name="Google Shape;2324;p14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5" name="Google Shape;2325;p14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6" name="Google Shape;2326;p14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7" name="Google Shape;2327;p14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8" name="Google Shape;2328;p14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9" name="Google Shape;2329;p14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0" name="Google Shape;2330;p14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1" name="Google Shape;2331;p14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2" name="Google Shape;2332;p14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3" name="Google Shape;2333;p14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4" name="Google Shape;2334;p14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5" name="Google Shape;2335;p14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6" name="Google Shape;2336;p14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7" name="Google Shape;2337;p14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8" name="Google Shape;2338;p14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9" name="Google Shape;2339;p14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0" name="Google Shape;2340;p14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1" name="Google Shape;2341;p14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2" name="Google Shape;2342;p14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3" name="Google Shape;2343;p14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4" name="Google Shape;2344;p14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5" name="Google Shape;2345;p14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6" name="Google Shape;2346;p14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7" name="Google Shape;2347;p14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8" name="Google Shape;2348;p14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9" name="Google Shape;2349;p14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0" name="Google Shape;2350;p14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1" name="Google Shape;2351;p14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2" name="Google Shape;2352;p14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3" name="Google Shape;2353;p14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4" name="Google Shape;2354;p14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5" name="Google Shape;2355;p14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6" name="Google Shape;2356;p14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7" name="Google Shape;2357;p14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8" name="Google Shape;2358;p14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9" name="Google Shape;2359;p14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0" name="Google Shape;2360;p14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1" name="Google Shape;2361;p14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2" name="Google Shape;2362;p14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3" name="Google Shape;2363;p14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4" name="Google Shape;2364;p14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5" name="Google Shape;2365;p14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6" name="Google Shape;2366;p14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7" name="Google Shape;2367;p14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8" name="Google Shape;2368;p14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9" name="Google Shape;2369;p14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0" name="Google Shape;2370;p14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1" name="Google Shape;2371;p14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2" name="Google Shape;2372;p14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3" name="Google Shape;2373;p14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4" name="Google Shape;2374;p14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5" name="Google Shape;2375;p14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6" name="Google Shape;2376;p14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7" name="Google Shape;2377;p14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8" name="Google Shape;2378;p14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9" name="Google Shape;2379;p14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0" name="Google Shape;2380;p14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1" name="Google Shape;2381;p14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2" name="Google Shape;2382;p14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3" name="Google Shape;2383;p14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4" name="Google Shape;2384;p14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5" name="Google Shape;2385;p14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6" name="Google Shape;2386;p14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7" name="Google Shape;2387;p14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8" name="Google Shape;2388;p14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9" name="Google Shape;2389;p14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0" name="Google Shape;2390;p14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1" name="Google Shape;2391;p14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2" name="Google Shape;2392;p14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3" name="Google Shape;2393;p14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4" name="Google Shape;2394;p14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5" name="Google Shape;2395;p14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6" name="Google Shape;2396;p14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7" name="Google Shape;2397;p14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8" name="Google Shape;2398;p14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9" name="Google Shape;2399;p14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0" name="Google Shape;2400;p14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1" name="Google Shape;2401;p14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2" name="Google Shape;2402;p14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3" name="Google Shape;2403;p14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4" name="Google Shape;2404;p14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5" name="Google Shape;2405;p14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6" name="Google Shape;2406;p14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7" name="Google Shape;2407;p14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8" name="Google Shape;2408;p14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9" name="Google Shape;2409;p14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0" name="Google Shape;2410;p14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1" name="Google Shape;2411;p14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2" name="Google Shape;2412;p14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3" name="Google Shape;2413;p14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4" name="Google Shape;2414;p14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5" name="Google Shape;2415;p14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6" name="Google Shape;2416;p14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7" name="Google Shape;2417;p14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8" name="Google Shape;2418;p14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9" name="Google Shape;2419;p14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0" name="Google Shape;2420;p14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1" name="Google Shape;2421;p14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2" name="Google Shape;2422;p14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3" name="Google Shape;2423;p14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4" name="Google Shape;2424;p14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5" name="Google Shape;2425;p14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6" name="Google Shape;2426;p14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7" name="Google Shape;2427;p14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8" name="Google Shape;2428;p14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9" name="Google Shape;2429;p14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0" name="Google Shape;2430;p14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1" name="Google Shape;2431;p14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2" name="Google Shape;2432;p14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3" name="Google Shape;2433;p14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4" name="Google Shape;2434;p14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5" name="Google Shape;2435;p14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6" name="Google Shape;2436;p14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7" name="Google Shape;2437;p14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8" name="Google Shape;2438;p14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9" name="Google Shape;2439;p14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0" name="Google Shape;2440;p14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1" name="Google Shape;2441;p14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2" name="Google Shape;2442;p14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3" name="Google Shape;2443;p14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4" name="Google Shape;2444;p14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5" name="Google Shape;2445;p14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6" name="Google Shape;2446;p14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7" name="Google Shape;2447;p14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8" name="Google Shape;2448;p14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9" name="Google Shape;2449;p14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0" name="Google Shape;2450;p14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1" name="Google Shape;2451;p14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2" name="Google Shape;2452;p14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3" name="Google Shape;2453;p14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4" name="Google Shape;2454;p14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5" name="Google Shape;2455;p14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6" name="Google Shape;2456;p14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7" name="Google Shape;2457;p14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8" name="Google Shape;2458;p14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59" name="Google Shape;2459;p14"/>
          <p:cNvGrpSpPr/>
          <p:nvPr/>
        </p:nvGrpSpPr>
        <p:grpSpPr>
          <a:xfrm>
            <a:off x="-102778" y="2705111"/>
            <a:ext cx="2185053" cy="2599146"/>
            <a:chOff x="-67200" y="2374350"/>
            <a:chExt cx="2452911" cy="2917766"/>
          </a:xfrm>
        </p:grpSpPr>
        <p:sp>
          <p:nvSpPr>
            <p:cNvPr id="2460" name="Google Shape;2460;p14"/>
            <p:cNvSpPr/>
            <p:nvPr/>
          </p:nvSpPr>
          <p:spPr>
            <a:xfrm>
              <a:off x="-67200" y="2374350"/>
              <a:ext cx="2452911" cy="2917766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1" name="Google Shape;2461;p14"/>
            <p:cNvSpPr/>
            <p:nvPr/>
          </p:nvSpPr>
          <p:spPr>
            <a:xfrm>
              <a:off x="-67200" y="2374350"/>
              <a:ext cx="2340822" cy="2917766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62" name="Google Shape;2462;p14"/>
          <p:cNvGrpSpPr/>
          <p:nvPr/>
        </p:nvGrpSpPr>
        <p:grpSpPr>
          <a:xfrm>
            <a:off x="-218689" y="-15943"/>
            <a:ext cx="2753813" cy="1085353"/>
            <a:chOff x="264700" y="482825"/>
            <a:chExt cx="2234875" cy="880825"/>
          </a:xfrm>
        </p:grpSpPr>
        <p:sp>
          <p:nvSpPr>
            <p:cNvPr id="2463" name="Google Shape;2463;p14"/>
            <p:cNvSpPr/>
            <p:nvPr/>
          </p:nvSpPr>
          <p:spPr>
            <a:xfrm>
              <a:off x="264700" y="482825"/>
              <a:ext cx="2234875" cy="880825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4" name="Google Shape;2464;p14"/>
            <p:cNvSpPr/>
            <p:nvPr/>
          </p:nvSpPr>
          <p:spPr>
            <a:xfrm>
              <a:off x="8703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5" name="Google Shape;2465;p14"/>
            <p:cNvSpPr/>
            <p:nvPr/>
          </p:nvSpPr>
          <p:spPr>
            <a:xfrm>
              <a:off x="9258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6" name="Google Shape;2466;p14"/>
            <p:cNvSpPr/>
            <p:nvPr/>
          </p:nvSpPr>
          <p:spPr>
            <a:xfrm>
              <a:off x="925825" y="1001100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7" name="Google Shape;2467;p14"/>
            <p:cNvSpPr/>
            <p:nvPr/>
          </p:nvSpPr>
          <p:spPr>
            <a:xfrm>
              <a:off x="992975" y="841425"/>
              <a:ext cx="70600" cy="97475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8" name="Google Shape;2468;p14"/>
            <p:cNvSpPr/>
            <p:nvPr/>
          </p:nvSpPr>
          <p:spPr>
            <a:xfrm>
              <a:off x="1040125" y="707425"/>
              <a:ext cx="94650" cy="50675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9" name="Google Shape;2469;p14"/>
            <p:cNvSpPr/>
            <p:nvPr/>
          </p:nvSpPr>
          <p:spPr>
            <a:xfrm>
              <a:off x="1086925" y="810125"/>
              <a:ext cx="72200" cy="5485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0" name="Google Shape;2470;p14"/>
            <p:cNvSpPr/>
            <p:nvPr/>
          </p:nvSpPr>
          <p:spPr>
            <a:xfrm>
              <a:off x="1228250" y="482825"/>
              <a:ext cx="47150" cy="37825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1" name="Google Shape;2471;p14"/>
            <p:cNvSpPr/>
            <p:nvPr/>
          </p:nvSpPr>
          <p:spPr>
            <a:xfrm>
              <a:off x="849800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2" name="Google Shape;2472;p14"/>
            <p:cNvSpPr/>
            <p:nvPr/>
          </p:nvSpPr>
          <p:spPr>
            <a:xfrm>
              <a:off x="906025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3" name="Google Shape;2473;p14"/>
            <p:cNvSpPr/>
            <p:nvPr/>
          </p:nvSpPr>
          <p:spPr>
            <a:xfrm>
              <a:off x="80272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4" name="Google Shape;2474;p14"/>
            <p:cNvSpPr/>
            <p:nvPr/>
          </p:nvSpPr>
          <p:spPr>
            <a:xfrm>
              <a:off x="1856200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5" name="Google Shape;2475;p14"/>
            <p:cNvSpPr/>
            <p:nvPr/>
          </p:nvSpPr>
          <p:spPr>
            <a:xfrm>
              <a:off x="18202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6" name="Google Shape;2476;p14"/>
            <p:cNvSpPr/>
            <p:nvPr/>
          </p:nvSpPr>
          <p:spPr>
            <a:xfrm>
              <a:off x="1993475" y="590725"/>
              <a:ext cx="92725" cy="91075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7" name="Google Shape;2477;p14"/>
            <p:cNvSpPr/>
            <p:nvPr/>
          </p:nvSpPr>
          <p:spPr>
            <a:xfrm>
              <a:off x="1510925" y="58387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8" name="Google Shape;2478;p14"/>
            <p:cNvSpPr/>
            <p:nvPr/>
          </p:nvSpPr>
          <p:spPr>
            <a:xfrm>
              <a:off x="103220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9" name="Google Shape;2479;p14"/>
            <p:cNvSpPr/>
            <p:nvPr/>
          </p:nvSpPr>
          <p:spPr>
            <a:xfrm>
              <a:off x="54435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0" name="Google Shape;2480;p14"/>
            <p:cNvSpPr/>
            <p:nvPr/>
          </p:nvSpPr>
          <p:spPr>
            <a:xfrm>
              <a:off x="1023075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1" name="Google Shape;2481;p14"/>
            <p:cNvSpPr/>
            <p:nvPr/>
          </p:nvSpPr>
          <p:spPr>
            <a:xfrm>
              <a:off x="567150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2" name="Google Shape;2482;p14"/>
            <p:cNvSpPr/>
            <p:nvPr/>
          </p:nvSpPr>
          <p:spPr>
            <a:xfrm>
              <a:off x="18756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3" name="Google Shape;2483;p14"/>
            <p:cNvSpPr/>
            <p:nvPr/>
          </p:nvSpPr>
          <p:spPr>
            <a:xfrm>
              <a:off x="17525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4" name="Google Shape;2484;p14"/>
            <p:cNvSpPr/>
            <p:nvPr/>
          </p:nvSpPr>
          <p:spPr>
            <a:xfrm>
              <a:off x="1566400" y="482825"/>
              <a:ext cx="41075" cy="12000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5" name="Google Shape;2485;p14"/>
            <p:cNvSpPr/>
            <p:nvPr/>
          </p:nvSpPr>
          <p:spPr>
            <a:xfrm>
              <a:off x="2227500" y="592025"/>
              <a:ext cx="115550" cy="61800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6" name="Google Shape;2486;p14"/>
            <p:cNvSpPr/>
            <p:nvPr/>
          </p:nvSpPr>
          <p:spPr>
            <a:xfrm>
              <a:off x="2182675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7" name="Google Shape;2487;p14"/>
            <p:cNvSpPr/>
            <p:nvPr/>
          </p:nvSpPr>
          <p:spPr>
            <a:xfrm>
              <a:off x="1707750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8" name="Google Shape;2488;p14"/>
            <p:cNvSpPr/>
            <p:nvPr/>
          </p:nvSpPr>
          <p:spPr>
            <a:xfrm>
              <a:off x="21781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9" name="Google Shape;2489;p14"/>
            <p:cNvSpPr/>
            <p:nvPr/>
          </p:nvSpPr>
          <p:spPr>
            <a:xfrm>
              <a:off x="22951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0" name="Google Shape;2490;p14"/>
            <p:cNvSpPr/>
            <p:nvPr/>
          </p:nvSpPr>
          <p:spPr>
            <a:xfrm>
              <a:off x="23506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1" name="Google Shape;2491;p14"/>
            <p:cNvSpPr/>
            <p:nvPr/>
          </p:nvSpPr>
          <p:spPr>
            <a:xfrm>
              <a:off x="21029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2" name="Google Shape;2492;p14"/>
            <p:cNvSpPr/>
            <p:nvPr/>
          </p:nvSpPr>
          <p:spPr>
            <a:xfrm>
              <a:off x="1277650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3" name="Google Shape;2493;p14"/>
            <p:cNvSpPr/>
            <p:nvPr/>
          </p:nvSpPr>
          <p:spPr>
            <a:xfrm>
              <a:off x="1381275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4" name="Google Shape;2494;p14"/>
            <p:cNvSpPr/>
            <p:nvPr/>
          </p:nvSpPr>
          <p:spPr>
            <a:xfrm>
              <a:off x="1400750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5" name="Google Shape;2495;p14"/>
            <p:cNvSpPr/>
            <p:nvPr/>
          </p:nvSpPr>
          <p:spPr>
            <a:xfrm>
              <a:off x="123280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6" name="Google Shape;2496;p14"/>
            <p:cNvSpPr/>
            <p:nvPr/>
          </p:nvSpPr>
          <p:spPr>
            <a:xfrm>
              <a:off x="1515050" y="707425"/>
              <a:ext cx="95400" cy="50675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7" name="Google Shape;2497;p14"/>
            <p:cNvSpPr/>
            <p:nvPr/>
          </p:nvSpPr>
          <p:spPr>
            <a:xfrm>
              <a:off x="1627950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8" name="Google Shape;2498;p14"/>
            <p:cNvSpPr/>
            <p:nvPr/>
          </p:nvSpPr>
          <p:spPr>
            <a:xfrm>
              <a:off x="20413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9" name="Google Shape;2499;p14"/>
            <p:cNvSpPr/>
            <p:nvPr/>
          </p:nvSpPr>
          <p:spPr>
            <a:xfrm>
              <a:off x="17024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0" name="Google Shape;2500;p14"/>
            <p:cNvSpPr/>
            <p:nvPr/>
          </p:nvSpPr>
          <p:spPr>
            <a:xfrm>
              <a:off x="19899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1" name="Google Shape;2501;p14"/>
            <p:cNvSpPr/>
            <p:nvPr/>
          </p:nvSpPr>
          <p:spPr>
            <a:xfrm>
              <a:off x="1345275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2" name="Google Shape;2502;p14"/>
            <p:cNvSpPr/>
            <p:nvPr/>
          </p:nvSpPr>
          <p:spPr>
            <a:xfrm>
              <a:off x="611975" y="1285050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3" name="Google Shape;2503;p14"/>
            <p:cNvSpPr/>
            <p:nvPr/>
          </p:nvSpPr>
          <p:spPr>
            <a:xfrm>
              <a:off x="518025" y="841425"/>
              <a:ext cx="70625" cy="97475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4" name="Google Shape;2504;p14"/>
            <p:cNvSpPr/>
            <p:nvPr/>
          </p:nvSpPr>
          <p:spPr>
            <a:xfrm>
              <a:off x="678100" y="108542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5" name="Google Shape;2505;p14"/>
            <p:cNvSpPr/>
            <p:nvPr/>
          </p:nvSpPr>
          <p:spPr>
            <a:xfrm>
              <a:off x="6781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6" name="Google Shape;2506;p14"/>
            <p:cNvSpPr/>
            <p:nvPr/>
          </p:nvSpPr>
          <p:spPr>
            <a:xfrm>
              <a:off x="450875" y="1001100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7" name="Google Shape;2507;p14"/>
            <p:cNvSpPr/>
            <p:nvPr/>
          </p:nvSpPr>
          <p:spPr>
            <a:xfrm>
              <a:off x="6165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8" name="Google Shape;2508;p14"/>
            <p:cNvSpPr/>
            <p:nvPr/>
          </p:nvSpPr>
          <p:spPr>
            <a:xfrm>
              <a:off x="282950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9" name="Google Shape;2509;p14"/>
            <p:cNvSpPr/>
            <p:nvPr/>
          </p:nvSpPr>
          <p:spPr>
            <a:xfrm>
              <a:off x="278375" y="911775"/>
              <a:ext cx="47150" cy="8380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0" name="Google Shape;2510;p14"/>
            <p:cNvSpPr/>
            <p:nvPr/>
          </p:nvSpPr>
          <p:spPr>
            <a:xfrm>
              <a:off x="431100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1" name="Google Shape;2511;p14"/>
            <p:cNvSpPr/>
            <p:nvPr/>
          </p:nvSpPr>
          <p:spPr>
            <a:xfrm>
              <a:off x="2776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2" name="Google Shape;2512;p14"/>
            <p:cNvSpPr/>
            <p:nvPr/>
          </p:nvSpPr>
          <p:spPr>
            <a:xfrm>
              <a:off x="326275" y="1273375"/>
              <a:ext cx="116275" cy="58275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3" name="Google Shape;2513;p14"/>
            <p:cNvSpPr/>
            <p:nvPr/>
          </p:nvSpPr>
          <p:spPr>
            <a:xfrm>
              <a:off x="28295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4" name="Google Shape;2514;p14"/>
            <p:cNvSpPr/>
            <p:nvPr/>
          </p:nvSpPr>
          <p:spPr>
            <a:xfrm>
              <a:off x="32777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5" name="Google Shape;2515;p14"/>
            <p:cNvSpPr/>
            <p:nvPr/>
          </p:nvSpPr>
          <p:spPr>
            <a:xfrm>
              <a:off x="1570975" y="810250"/>
              <a:ext cx="40300" cy="7700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6" name="Google Shape;2516;p14"/>
            <p:cNvSpPr/>
            <p:nvPr/>
          </p:nvSpPr>
          <p:spPr>
            <a:xfrm>
              <a:off x="1155300" y="108542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7" name="Google Shape;2517;p14"/>
            <p:cNvSpPr/>
            <p:nvPr/>
          </p:nvSpPr>
          <p:spPr>
            <a:xfrm>
              <a:off x="1228250" y="911775"/>
              <a:ext cx="47150" cy="8400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8" name="Google Shape;2518;p14"/>
            <p:cNvSpPr/>
            <p:nvPr/>
          </p:nvSpPr>
          <p:spPr>
            <a:xfrm>
              <a:off x="2039050" y="810125"/>
              <a:ext cx="62350" cy="26825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9" name="Google Shape;2519;p14"/>
            <p:cNvSpPr/>
            <p:nvPr/>
          </p:nvSpPr>
          <p:spPr>
            <a:xfrm>
              <a:off x="1749450" y="801075"/>
              <a:ext cx="113350" cy="36650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0" name="Google Shape;2520;p14"/>
            <p:cNvSpPr/>
            <p:nvPr/>
          </p:nvSpPr>
          <p:spPr>
            <a:xfrm>
              <a:off x="701650" y="1347725"/>
              <a:ext cx="39525" cy="128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1" name="Google Shape;2521;p14"/>
            <p:cNvSpPr/>
            <p:nvPr/>
          </p:nvSpPr>
          <p:spPr>
            <a:xfrm>
              <a:off x="264700" y="1149250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2" name="Google Shape;2522;p14"/>
            <p:cNvSpPr/>
            <p:nvPr/>
          </p:nvSpPr>
          <p:spPr>
            <a:xfrm>
              <a:off x="264700" y="674325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3" name="Google Shape;2523;p14"/>
            <p:cNvSpPr/>
            <p:nvPr/>
          </p:nvSpPr>
          <p:spPr>
            <a:xfrm>
              <a:off x="530675" y="1316350"/>
              <a:ext cx="57975" cy="45775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4" name="Google Shape;2524;p14"/>
            <p:cNvSpPr/>
            <p:nvPr/>
          </p:nvSpPr>
          <p:spPr>
            <a:xfrm>
              <a:off x="800925" y="1270450"/>
              <a:ext cx="108925" cy="5967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5" name="Google Shape;2525;p14"/>
            <p:cNvSpPr/>
            <p:nvPr/>
          </p:nvSpPr>
          <p:spPr>
            <a:xfrm>
              <a:off x="264700" y="879475"/>
              <a:ext cx="9150" cy="35750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6" name="Google Shape;2526;p14"/>
            <p:cNvSpPr/>
            <p:nvPr/>
          </p:nvSpPr>
          <p:spPr>
            <a:xfrm>
              <a:off x="1153025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7" name="Google Shape;2527;p14"/>
            <p:cNvSpPr/>
            <p:nvPr/>
          </p:nvSpPr>
          <p:spPr>
            <a:xfrm>
              <a:off x="565175" y="1182375"/>
              <a:ext cx="94675" cy="50650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8" name="Google Shape;2528;p14"/>
            <p:cNvSpPr/>
            <p:nvPr/>
          </p:nvSpPr>
          <p:spPr>
            <a:xfrm>
              <a:off x="7533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9" name="Google Shape;2529;p14"/>
            <p:cNvSpPr/>
            <p:nvPr/>
          </p:nvSpPr>
          <p:spPr>
            <a:xfrm>
              <a:off x="1091475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0" name="Google Shape;2530;p14"/>
            <p:cNvSpPr/>
            <p:nvPr/>
          </p:nvSpPr>
          <p:spPr>
            <a:xfrm>
              <a:off x="1042075" y="1181925"/>
              <a:ext cx="52450" cy="41050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1" name="Google Shape;2531;p14"/>
            <p:cNvSpPr/>
            <p:nvPr/>
          </p:nvSpPr>
          <p:spPr>
            <a:xfrm>
              <a:off x="4508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2" name="Google Shape;2532;p14"/>
            <p:cNvSpPr/>
            <p:nvPr/>
          </p:nvSpPr>
          <p:spPr>
            <a:xfrm>
              <a:off x="757875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3" name="Google Shape;2533;p14"/>
            <p:cNvSpPr/>
            <p:nvPr/>
          </p:nvSpPr>
          <p:spPr>
            <a:xfrm>
              <a:off x="753325" y="911775"/>
              <a:ext cx="47125" cy="8380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4" name="Google Shape;2534;p14"/>
            <p:cNvSpPr/>
            <p:nvPr/>
          </p:nvSpPr>
          <p:spPr>
            <a:xfrm>
              <a:off x="906025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5" name="Google Shape;2535;p14"/>
            <p:cNvSpPr/>
            <p:nvPr/>
          </p:nvSpPr>
          <p:spPr>
            <a:xfrm>
              <a:off x="757875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6" name="Google Shape;2536;p14"/>
            <p:cNvSpPr/>
            <p:nvPr/>
          </p:nvSpPr>
          <p:spPr>
            <a:xfrm>
              <a:off x="80272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7" name="Google Shape;2537;p14"/>
            <p:cNvSpPr/>
            <p:nvPr/>
          </p:nvSpPr>
          <p:spPr>
            <a:xfrm>
              <a:off x="1151500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8" name="Google Shape;2538;p14"/>
            <p:cNvSpPr/>
            <p:nvPr/>
          </p:nvSpPr>
          <p:spPr>
            <a:xfrm>
              <a:off x="3277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9" name="Google Shape;2539;p14"/>
            <p:cNvSpPr/>
            <p:nvPr/>
          </p:nvSpPr>
          <p:spPr>
            <a:xfrm>
              <a:off x="326225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0" name="Google Shape;2540;p14"/>
            <p:cNvSpPr/>
            <p:nvPr/>
          </p:nvSpPr>
          <p:spPr>
            <a:xfrm>
              <a:off x="75480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1" name="Google Shape;2541;p14"/>
            <p:cNvSpPr/>
            <p:nvPr/>
          </p:nvSpPr>
          <p:spPr>
            <a:xfrm>
              <a:off x="125405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2" name="Google Shape;2542;p14"/>
            <p:cNvSpPr/>
            <p:nvPr/>
          </p:nvSpPr>
          <p:spPr>
            <a:xfrm>
              <a:off x="431100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3" name="Google Shape;2543;p14"/>
            <p:cNvSpPr/>
            <p:nvPr/>
          </p:nvSpPr>
          <p:spPr>
            <a:xfrm>
              <a:off x="374875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4" name="Google Shape;2544;p14"/>
            <p:cNvSpPr/>
            <p:nvPr/>
          </p:nvSpPr>
          <p:spPr>
            <a:xfrm>
              <a:off x="588450" y="905125"/>
              <a:ext cx="76200" cy="6445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5" name="Google Shape;2545;p14"/>
            <p:cNvSpPr/>
            <p:nvPr/>
          </p:nvSpPr>
          <p:spPr>
            <a:xfrm>
              <a:off x="1077800" y="905100"/>
              <a:ext cx="68150" cy="64475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6" name="Google Shape;2546;p14"/>
            <p:cNvSpPr/>
            <p:nvPr/>
          </p:nvSpPr>
          <p:spPr>
            <a:xfrm>
              <a:off x="676575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7" name="Google Shape;2547;p14"/>
            <p:cNvSpPr/>
            <p:nvPr/>
          </p:nvSpPr>
          <p:spPr>
            <a:xfrm>
              <a:off x="611975" y="810125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8" name="Google Shape;2548;p14"/>
            <p:cNvSpPr/>
            <p:nvPr/>
          </p:nvSpPr>
          <p:spPr>
            <a:xfrm>
              <a:off x="5651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9" name="Google Shape;2549;p14"/>
            <p:cNvSpPr/>
            <p:nvPr/>
          </p:nvSpPr>
          <p:spPr>
            <a:xfrm>
              <a:off x="3954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50" name="Google Shape;2550;p14"/>
          <p:cNvGrpSpPr/>
          <p:nvPr/>
        </p:nvGrpSpPr>
        <p:grpSpPr>
          <a:xfrm>
            <a:off x="8223775" y="2310550"/>
            <a:ext cx="641466" cy="631789"/>
            <a:chOff x="7259175" y="3082900"/>
            <a:chExt cx="641466" cy="631789"/>
          </a:xfrm>
        </p:grpSpPr>
        <p:sp>
          <p:nvSpPr>
            <p:cNvPr id="2551" name="Google Shape;2551;p14"/>
            <p:cNvSpPr/>
            <p:nvPr/>
          </p:nvSpPr>
          <p:spPr>
            <a:xfrm>
              <a:off x="7317150" y="3140875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2" name="Google Shape;2552;p14"/>
            <p:cNvSpPr/>
            <p:nvPr/>
          </p:nvSpPr>
          <p:spPr>
            <a:xfrm>
              <a:off x="7259175" y="3082900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3" name="Google Shape;2553;p14"/>
            <p:cNvSpPr/>
            <p:nvPr/>
          </p:nvSpPr>
          <p:spPr>
            <a:xfrm>
              <a:off x="7495146" y="3318255"/>
              <a:ext cx="113413" cy="110588"/>
            </a:xfrm>
            <a:custGeom>
              <a:avLst/>
              <a:gdLst/>
              <a:ahLst/>
              <a:cxnLst/>
              <a:rect l="l" t="t" r="r" b="b"/>
              <a:pathLst>
                <a:path w="2776" h="2707" extrusionOk="0">
                  <a:moveTo>
                    <a:pt x="1684" y="183"/>
                  </a:moveTo>
                  <a:cubicBezTo>
                    <a:pt x="2639" y="478"/>
                    <a:pt x="2775" y="1775"/>
                    <a:pt x="1888" y="2252"/>
                  </a:cubicBezTo>
                  <a:cubicBezTo>
                    <a:pt x="1001" y="2707"/>
                    <a:pt x="1" y="1888"/>
                    <a:pt x="296" y="933"/>
                  </a:cubicBezTo>
                  <a:cubicBezTo>
                    <a:pt x="478" y="342"/>
                    <a:pt x="1092" y="1"/>
                    <a:pt x="168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4" name="Google Shape;2554;p14"/>
            <p:cNvSpPr/>
            <p:nvPr/>
          </p:nvSpPr>
          <p:spPr>
            <a:xfrm>
              <a:off x="7615011" y="3255096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683" y="183"/>
                  </a:moveTo>
                  <a:cubicBezTo>
                    <a:pt x="2638" y="478"/>
                    <a:pt x="2774" y="1774"/>
                    <a:pt x="1888" y="2229"/>
                  </a:cubicBezTo>
                  <a:cubicBezTo>
                    <a:pt x="1001" y="2707"/>
                    <a:pt x="0" y="1865"/>
                    <a:pt x="296" y="910"/>
                  </a:cubicBezTo>
                  <a:cubicBezTo>
                    <a:pt x="478" y="319"/>
                    <a:pt x="1092" y="1"/>
                    <a:pt x="168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5" name="Google Shape;2555;p14"/>
            <p:cNvSpPr/>
            <p:nvPr/>
          </p:nvSpPr>
          <p:spPr>
            <a:xfrm>
              <a:off x="7558347" y="3439058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706" y="182"/>
                  </a:moveTo>
                  <a:cubicBezTo>
                    <a:pt x="2661" y="455"/>
                    <a:pt x="2774" y="1774"/>
                    <a:pt x="1887" y="2229"/>
                  </a:cubicBezTo>
                  <a:cubicBezTo>
                    <a:pt x="1023" y="2706"/>
                    <a:pt x="0" y="1865"/>
                    <a:pt x="296" y="910"/>
                  </a:cubicBezTo>
                  <a:cubicBezTo>
                    <a:pt x="478" y="318"/>
                    <a:pt x="1114" y="0"/>
                    <a:pt x="17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6" name="Google Shape;2556;p14"/>
            <p:cNvSpPr/>
            <p:nvPr/>
          </p:nvSpPr>
          <p:spPr>
            <a:xfrm>
              <a:off x="7427329" y="3194715"/>
              <a:ext cx="110594" cy="112467"/>
            </a:xfrm>
            <a:custGeom>
              <a:avLst/>
              <a:gdLst/>
              <a:ahLst/>
              <a:cxnLst/>
              <a:rect l="l" t="t" r="r" b="b"/>
              <a:pathLst>
                <a:path w="2707" h="2753" extrusionOk="0">
                  <a:moveTo>
                    <a:pt x="2525" y="1683"/>
                  </a:moveTo>
                  <a:cubicBezTo>
                    <a:pt x="2229" y="2638"/>
                    <a:pt x="933" y="2752"/>
                    <a:pt x="478" y="1888"/>
                  </a:cubicBezTo>
                  <a:cubicBezTo>
                    <a:pt x="1" y="1001"/>
                    <a:pt x="842" y="1"/>
                    <a:pt x="1797" y="296"/>
                  </a:cubicBezTo>
                  <a:cubicBezTo>
                    <a:pt x="2388" y="455"/>
                    <a:pt x="2707" y="1092"/>
                    <a:pt x="2525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7" name="Google Shape;2557;p14"/>
            <p:cNvSpPr/>
            <p:nvPr/>
          </p:nvSpPr>
          <p:spPr>
            <a:xfrm>
              <a:off x="7370665" y="3377737"/>
              <a:ext cx="111534" cy="113366"/>
            </a:xfrm>
            <a:custGeom>
              <a:avLst/>
              <a:gdLst/>
              <a:ahLst/>
              <a:cxnLst/>
              <a:rect l="l" t="t" r="r" b="b"/>
              <a:pathLst>
                <a:path w="2730" h="2775" extrusionOk="0">
                  <a:moveTo>
                    <a:pt x="2547" y="1683"/>
                  </a:moveTo>
                  <a:cubicBezTo>
                    <a:pt x="2252" y="2638"/>
                    <a:pt x="956" y="2775"/>
                    <a:pt x="478" y="1888"/>
                  </a:cubicBezTo>
                  <a:cubicBezTo>
                    <a:pt x="1" y="1001"/>
                    <a:pt x="842" y="0"/>
                    <a:pt x="1797" y="296"/>
                  </a:cubicBezTo>
                  <a:cubicBezTo>
                    <a:pt x="2388" y="478"/>
                    <a:pt x="2729" y="1092"/>
                    <a:pt x="2547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58" name="Google Shape;2558;p14"/>
          <p:cNvGrpSpPr/>
          <p:nvPr/>
        </p:nvGrpSpPr>
        <p:grpSpPr>
          <a:xfrm>
            <a:off x="2606734" y="672969"/>
            <a:ext cx="931320" cy="264778"/>
            <a:chOff x="1324200" y="2731375"/>
            <a:chExt cx="796000" cy="226325"/>
          </a:xfrm>
        </p:grpSpPr>
        <p:sp>
          <p:nvSpPr>
            <p:cNvPr id="2559" name="Google Shape;2559;p14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rgbClr val="37C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0" name="Google Shape;2560;p14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61" name="Google Shape;2561;p14"/>
          <p:cNvGrpSpPr/>
          <p:nvPr/>
        </p:nvGrpSpPr>
        <p:grpSpPr>
          <a:xfrm>
            <a:off x="7745511" y="4658767"/>
            <a:ext cx="1199652" cy="341094"/>
            <a:chOff x="1324200" y="2731375"/>
            <a:chExt cx="796000" cy="226325"/>
          </a:xfrm>
        </p:grpSpPr>
        <p:sp>
          <p:nvSpPr>
            <p:cNvPr id="2562" name="Google Shape;2562;p14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3" name="Google Shape;2563;p14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64" name="Google Shape;2564;p14"/>
          <p:cNvGrpSpPr/>
          <p:nvPr/>
        </p:nvGrpSpPr>
        <p:grpSpPr>
          <a:xfrm flipH="1">
            <a:off x="-365338" y="4053877"/>
            <a:ext cx="1865093" cy="1959792"/>
            <a:chOff x="6159290" y="2741424"/>
            <a:chExt cx="1622808" cy="1705205"/>
          </a:xfrm>
        </p:grpSpPr>
        <p:sp>
          <p:nvSpPr>
            <p:cNvPr id="2565" name="Google Shape;2565;p14"/>
            <p:cNvSpPr/>
            <p:nvPr/>
          </p:nvSpPr>
          <p:spPr>
            <a:xfrm flipH="1">
              <a:off x="6159290" y="2871878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6" name="Google Shape;2566;p1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rgbClr val="F26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7" name="Google Shape;2567;p1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8" name="Google Shape;2568;p1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9" name="Google Shape;2569;p1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70" name="Google Shape;2570;p14"/>
          <p:cNvGrpSpPr/>
          <p:nvPr/>
        </p:nvGrpSpPr>
        <p:grpSpPr>
          <a:xfrm flipH="1">
            <a:off x="-365352" y="3088967"/>
            <a:ext cx="1865093" cy="1959792"/>
            <a:chOff x="6159290" y="2741424"/>
            <a:chExt cx="1622808" cy="1705205"/>
          </a:xfrm>
        </p:grpSpPr>
        <p:sp>
          <p:nvSpPr>
            <p:cNvPr id="2571" name="Google Shape;2571;p14"/>
            <p:cNvSpPr/>
            <p:nvPr/>
          </p:nvSpPr>
          <p:spPr>
            <a:xfrm flipH="1">
              <a:off x="6159290" y="2871878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2" name="Google Shape;2572;p1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3" name="Google Shape;2573;p1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4" name="Google Shape;2574;p1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5" name="Google Shape;2575;p1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76" name="Google Shape;2576;p14"/>
          <p:cNvGrpSpPr/>
          <p:nvPr/>
        </p:nvGrpSpPr>
        <p:grpSpPr>
          <a:xfrm>
            <a:off x="415688" y="735249"/>
            <a:ext cx="620801" cy="631927"/>
            <a:chOff x="5749195" y="4279048"/>
            <a:chExt cx="741432" cy="754720"/>
          </a:xfrm>
        </p:grpSpPr>
        <p:grpSp>
          <p:nvGrpSpPr>
            <p:cNvPr id="2577" name="Google Shape;2577;p14"/>
            <p:cNvGrpSpPr/>
            <p:nvPr/>
          </p:nvGrpSpPr>
          <p:grpSpPr>
            <a:xfrm>
              <a:off x="5749195" y="4352061"/>
              <a:ext cx="681707" cy="681707"/>
              <a:chOff x="5681300" y="2527788"/>
              <a:chExt cx="805800" cy="805800"/>
            </a:xfrm>
          </p:grpSpPr>
          <p:sp>
            <p:nvSpPr>
              <p:cNvPr id="2578" name="Google Shape;2578;p14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9" name="Google Shape;2579;p14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80" name="Google Shape;2580;p14"/>
            <p:cNvGrpSpPr/>
            <p:nvPr/>
          </p:nvGrpSpPr>
          <p:grpSpPr>
            <a:xfrm>
              <a:off x="5808920" y="4279048"/>
              <a:ext cx="681707" cy="681707"/>
              <a:chOff x="5681300" y="2527788"/>
              <a:chExt cx="805800" cy="805800"/>
            </a:xfrm>
          </p:grpSpPr>
          <p:sp>
            <p:nvSpPr>
              <p:cNvPr id="2581" name="Google Shape;2581;p14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2" name="Google Shape;2582;p14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604" name="Google Shape;2604;p14"/>
          <p:cNvGrpSpPr/>
          <p:nvPr/>
        </p:nvGrpSpPr>
        <p:grpSpPr>
          <a:xfrm>
            <a:off x="6152936" y="406901"/>
            <a:ext cx="699614" cy="502518"/>
            <a:chOff x="790675" y="1570875"/>
            <a:chExt cx="502524" cy="360952"/>
          </a:xfrm>
        </p:grpSpPr>
        <p:sp>
          <p:nvSpPr>
            <p:cNvPr id="2605" name="Google Shape;2605;p14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6" name="Google Shape;2606;p14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7" name="Google Shape;2607;p14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8" name="Google Shape;2608;p14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968399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0" name="Google Shape;2610;p15"/>
          <p:cNvGrpSpPr/>
          <p:nvPr/>
        </p:nvGrpSpPr>
        <p:grpSpPr>
          <a:xfrm rot="-5400000">
            <a:off x="126841" y="-1094551"/>
            <a:ext cx="1495062" cy="2781848"/>
            <a:chOff x="7133475" y="-152400"/>
            <a:chExt cx="2090119" cy="3889065"/>
          </a:xfrm>
        </p:grpSpPr>
        <p:sp>
          <p:nvSpPr>
            <p:cNvPr id="2611" name="Google Shape;2611;p15"/>
            <p:cNvSpPr/>
            <p:nvPr/>
          </p:nvSpPr>
          <p:spPr>
            <a:xfrm>
              <a:off x="7133475" y="-152400"/>
              <a:ext cx="2090118" cy="3889065"/>
            </a:xfrm>
            <a:custGeom>
              <a:avLst/>
              <a:gdLst/>
              <a:ahLst/>
              <a:cxnLst/>
              <a:rect l="l" t="t" r="r" b="b"/>
              <a:pathLst>
                <a:path w="49961" h="92962" extrusionOk="0">
                  <a:moveTo>
                    <a:pt x="16101" y="0"/>
                  </a:moveTo>
                  <a:lnTo>
                    <a:pt x="1" y="45571"/>
                  </a:lnTo>
                  <a:lnTo>
                    <a:pt x="49961" y="92961"/>
                  </a:lnTo>
                  <a:lnTo>
                    <a:pt x="499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2" name="Google Shape;2612;p15"/>
            <p:cNvSpPr/>
            <p:nvPr/>
          </p:nvSpPr>
          <p:spPr>
            <a:xfrm>
              <a:off x="7151548" y="-152400"/>
              <a:ext cx="2072046" cy="3887141"/>
            </a:xfrm>
            <a:custGeom>
              <a:avLst/>
              <a:gdLst/>
              <a:ahLst/>
              <a:cxnLst/>
              <a:rect l="l" t="t" r="r" b="b"/>
              <a:pathLst>
                <a:path w="49529" h="92916" extrusionOk="0">
                  <a:moveTo>
                    <a:pt x="26834" y="1274"/>
                  </a:moveTo>
                  <a:lnTo>
                    <a:pt x="26834" y="7323"/>
                  </a:lnTo>
                  <a:lnTo>
                    <a:pt x="20785" y="7323"/>
                  </a:lnTo>
                  <a:lnTo>
                    <a:pt x="20785" y="1274"/>
                  </a:lnTo>
                  <a:close/>
                  <a:moveTo>
                    <a:pt x="34020" y="1274"/>
                  </a:moveTo>
                  <a:lnTo>
                    <a:pt x="34020" y="7323"/>
                  </a:lnTo>
                  <a:lnTo>
                    <a:pt x="27971" y="7323"/>
                  </a:lnTo>
                  <a:lnTo>
                    <a:pt x="27971" y="1274"/>
                  </a:lnTo>
                  <a:close/>
                  <a:moveTo>
                    <a:pt x="41206" y="1274"/>
                  </a:moveTo>
                  <a:lnTo>
                    <a:pt x="41206" y="7323"/>
                  </a:lnTo>
                  <a:lnTo>
                    <a:pt x="35157" y="7323"/>
                  </a:lnTo>
                  <a:lnTo>
                    <a:pt x="35157" y="1274"/>
                  </a:lnTo>
                  <a:close/>
                  <a:moveTo>
                    <a:pt x="48392" y="1274"/>
                  </a:moveTo>
                  <a:lnTo>
                    <a:pt x="48392" y="7323"/>
                  </a:lnTo>
                  <a:lnTo>
                    <a:pt x="42365" y="7323"/>
                  </a:lnTo>
                  <a:lnTo>
                    <a:pt x="42365" y="1274"/>
                  </a:lnTo>
                  <a:close/>
                  <a:moveTo>
                    <a:pt x="19648" y="8460"/>
                  </a:moveTo>
                  <a:lnTo>
                    <a:pt x="19648" y="14486"/>
                  </a:lnTo>
                  <a:lnTo>
                    <a:pt x="13599" y="14486"/>
                  </a:lnTo>
                  <a:lnTo>
                    <a:pt x="13599" y="8460"/>
                  </a:lnTo>
                  <a:close/>
                  <a:moveTo>
                    <a:pt x="26834" y="8460"/>
                  </a:moveTo>
                  <a:lnTo>
                    <a:pt x="26834" y="14486"/>
                  </a:lnTo>
                  <a:lnTo>
                    <a:pt x="20785" y="14486"/>
                  </a:lnTo>
                  <a:lnTo>
                    <a:pt x="20785" y="8460"/>
                  </a:lnTo>
                  <a:close/>
                  <a:moveTo>
                    <a:pt x="34020" y="8460"/>
                  </a:moveTo>
                  <a:lnTo>
                    <a:pt x="34020" y="14486"/>
                  </a:lnTo>
                  <a:lnTo>
                    <a:pt x="27971" y="14486"/>
                  </a:lnTo>
                  <a:lnTo>
                    <a:pt x="27971" y="8460"/>
                  </a:lnTo>
                  <a:close/>
                  <a:moveTo>
                    <a:pt x="41206" y="8460"/>
                  </a:moveTo>
                  <a:lnTo>
                    <a:pt x="41206" y="14486"/>
                  </a:lnTo>
                  <a:lnTo>
                    <a:pt x="35157" y="14486"/>
                  </a:lnTo>
                  <a:lnTo>
                    <a:pt x="35157" y="8460"/>
                  </a:lnTo>
                  <a:close/>
                  <a:moveTo>
                    <a:pt x="48392" y="8460"/>
                  </a:moveTo>
                  <a:lnTo>
                    <a:pt x="48392" y="14486"/>
                  </a:lnTo>
                  <a:lnTo>
                    <a:pt x="42365" y="14486"/>
                  </a:lnTo>
                  <a:lnTo>
                    <a:pt x="42365" y="8460"/>
                  </a:lnTo>
                  <a:close/>
                  <a:moveTo>
                    <a:pt x="19648" y="15645"/>
                  </a:moveTo>
                  <a:lnTo>
                    <a:pt x="19648" y="21671"/>
                  </a:lnTo>
                  <a:lnTo>
                    <a:pt x="13599" y="21671"/>
                  </a:lnTo>
                  <a:lnTo>
                    <a:pt x="13599" y="15645"/>
                  </a:lnTo>
                  <a:close/>
                  <a:moveTo>
                    <a:pt x="26834" y="15645"/>
                  </a:moveTo>
                  <a:lnTo>
                    <a:pt x="26834" y="21671"/>
                  </a:lnTo>
                  <a:lnTo>
                    <a:pt x="20785" y="21671"/>
                  </a:lnTo>
                  <a:lnTo>
                    <a:pt x="20785" y="15645"/>
                  </a:lnTo>
                  <a:close/>
                  <a:moveTo>
                    <a:pt x="34020" y="15645"/>
                  </a:moveTo>
                  <a:lnTo>
                    <a:pt x="34020" y="21671"/>
                  </a:lnTo>
                  <a:lnTo>
                    <a:pt x="27971" y="21671"/>
                  </a:lnTo>
                  <a:lnTo>
                    <a:pt x="27971" y="15645"/>
                  </a:lnTo>
                  <a:close/>
                  <a:moveTo>
                    <a:pt x="41206" y="15645"/>
                  </a:moveTo>
                  <a:lnTo>
                    <a:pt x="41206" y="21671"/>
                  </a:lnTo>
                  <a:lnTo>
                    <a:pt x="35157" y="21671"/>
                  </a:lnTo>
                  <a:lnTo>
                    <a:pt x="35157" y="15645"/>
                  </a:lnTo>
                  <a:close/>
                  <a:moveTo>
                    <a:pt x="48392" y="15645"/>
                  </a:moveTo>
                  <a:lnTo>
                    <a:pt x="48392" y="21671"/>
                  </a:lnTo>
                  <a:lnTo>
                    <a:pt x="42365" y="21671"/>
                  </a:lnTo>
                  <a:lnTo>
                    <a:pt x="42365" y="15645"/>
                  </a:lnTo>
                  <a:close/>
                  <a:moveTo>
                    <a:pt x="19648" y="22808"/>
                  </a:moveTo>
                  <a:lnTo>
                    <a:pt x="19648" y="28835"/>
                  </a:lnTo>
                  <a:lnTo>
                    <a:pt x="13599" y="28835"/>
                  </a:lnTo>
                  <a:lnTo>
                    <a:pt x="13599" y="22808"/>
                  </a:lnTo>
                  <a:close/>
                  <a:moveTo>
                    <a:pt x="26834" y="22808"/>
                  </a:moveTo>
                  <a:lnTo>
                    <a:pt x="26834" y="28835"/>
                  </a:lnTo>
                  <a:lnTo>
                    <a:pt x="20785" y="28835"/>
                  </a:lnTo>
                  <a:lnTo>
                    <a:pt x="20785" y="22808"/>
                  </a:lnTo>
                  <a:close/>
                  <a:moveTo>
                    <a:pt x="34020" y="22808"/>
                  </a:moveTo>
                  <a:lnTo>
                    <a:pt x="34020" y="28835"/>
                  </a:lnTo>
                  <a:lnTo>
                    <a:pt x="27971" y="28835"/>
                  </a:lnTo>
                  <a:lnTo>
                    <a:pt x="27971" y="22808"/>
                  </a:lnTo>
                  <a:close/>
                  <a:moveTo>
                    <a:pt x="41206" y="22808"/>
                  </a:moveTo>
                  <a:lnTo>
                    <a:pt x="41206" y="28835"/>
                  </a:lnTo>
                  <a:lnTo>
                    <a:pt x="35157" y="28835"/>
                  </a:lnTo>
                  <a:lnTo>
                    <a:pt x="35157" y="22808"/>
                  </a:lnTo>
                  <a:close/>
                  <a:moveTo>
                    <a:pt x="48392" y="22808"/>
                  </a:moveTo>
                  <a:lnTo>
                    <a:pt x="48392" y="28835"/>
                  </a:lnTo>
                  <a:lnTo>
                    <a:pt x="42365" y="28835"/>
                  </a:lnTo>
                  <a:lnTo>
                    <a:pt x="42365" y="22808"/>
                  </a:lnTo>
                  <a:close/>
                  <a:moveTo>
                    <a:pt x="12462" y="29994"/>
                  </a:moveTo>
                  <a:lnTo>
                    <a:pt x="12462" y="36020"/>
                  </a:lnTo>
                  <a:lnTo>
                    <a:pt x="6414" y="36020"/>
                  </a:lnTo>
                  <a:lnTo>
                    <a:pt x="6414" y="29994"/>
                  </a:lnTo>
                  <a:close/>
                  <a:moveTo>
                    <a:pt x="19648" y="29994"/>
                  </a:moveTo>
                  <a:lnTo>
                    <a:pt x="19648" y="36020"/>
                  </a:lnTo>
                  <a:lnTo>
                    <a:pt x="13599" y="36020"/>
                  </a:lnTo>
                  <a:lnTo>
                    <a:pt x="13599" y="29994"/>
                  </a:lnTo>
                  <a:close/>
                  <a:moveTo>
                    <a:pt x="26834" y="29994"/>
                  </a:moveTo>
                  <a:lnTo>
                    <a:pt x="26834" y="36020"/>
                  </a:lnTo>
                  <a:lnTo>
                    <a:pt x="20785" y="36020"/>
                  </a:lnTo>
                  <a:lnTo>
                    <a:pt x="20785" y="29994"/>
                  </a:lnTo>
                  <a:close/>
                  <a:moveTo>
                    <a:pt x="34020" y="29994"/>
                  </a:moveTo>
                  <a:lnTo>
                    <a:pt x="34020" y="36020"/>
                  </a:lnTo>
                  <a:lnTo>
                    <a:pt x="27971" y="36020"/>
                  </a:lnTo>
                  <a:lnTo>
                    <a:pt x="27971" y="29994"/>
                  </a:lnTo>
                  <a:close/>
                  <a:moveTo>
                    <a:pt x="41206" y="29994"/>
                  </a:moveTo>
                  <a:lnTo>
                    <a:pt x="41206" y="36020"/>
                  </a:lnTo>
                  <a:lnTo>
                    <a:pt x="35157" y="36020"/>
                  </a:lnTo>
                  <a:lnTo>
                    <a:pt x="35157" y="29994"/>
                  </a:lnTo>
                  <a:close/>
                  <a:moveTo>
                    <a:pt x="48392" y="29994"/>
                  </a:moveTo>
                  <a:lnTo>
                    <a:pt x="48392" y="36020"/>
                  </a:lnTo>
                  <a:lnTo>
                    <a:pt x="42365" y="36020"/>
                  </a:lnTo>
                  <a:lnTo>
                    <a:pt x="42365" y="29994"/>
                  </a:lnTo>
                  <a:close/>
                  <a:moveTo>
                    <a:pt x="12462" y="37157"/>
                  </a:moveTo>
                  <a:lnTo>
                    <a:pt x="12462" y="43183"/>
                  </a:lnTo>
                  <a:lnTo>
                    <a:pt x="6414" y="43183"/>
                  </a:lnTo>
                  <a:lnTo>
                    <a:pt x="6414" y="37157"/>
                  </a:lnTo>
                  <a:close/>
                  <a:moveTo>
                    <a:pt x="19648" y="37157"/>
                  </a:moveTo>
                  <a:lnTo>
                    <a:pt x="19648" y="43183"/>
                  </a:lnTo>
                  <a:lnTo>
                    <a:pt x="13599" y="43183"/>
                  </a:lnTo>
                  <a:lnTo>
                    <a:pt x="13599" y="37157"/>
                  </a:lnTo>
                  <a:close/>
                  <a:moveTo>
                    <a:pt x="26834" y="37157"/>
                  </a:moveTo>
                  <a:lnTo>
                    <a:pt x="26834" y="43183"/>
                  </a:lnTo>
                  <a:lnTo>
                    <a:pt x="20785" y="43183"/>
                  </a:lnTo>
                  <a:lnTo>
                    <a:pt x="20785" y="37157"/>
                  </a:lnTo>
                  <a:close/>
                  <a:moveTo>
                    <a:pt x="34020" y="37157"/>
                  </a:moveTo>
                  <a:lnTo>
                    <a:pt x="34020" y="43183"/>
                  </a:lnTo>
                  <a:lnTo>
                    <a:pt x="27971" y="43183"/>
                  </a:lnTo>
                  <a:lnTo>
                    <a:pt x="27971" y="37157"/>
                  </a:lnTo>
                  <a:close/>
                  <a:moveTo>
                    <a:pt x="41206" y="37157"/>
                  </a:moveTo>
                  <a:lnTo>
                    <a:pt x="41206" y="43183"/>
                  </a:lnTo>
                  <a:lnTo>
                    <a:pt x="35157" y="43183"/>
                  </a:lnTo>
                  <a:lnTo>
                    <a:pt x="35157" y="37157"/>
                  </a:lnTo>
                  <a:close/>
                  <a:moveTo>
                    <a:pt x="48392" y="37157"/>
                  </a:moveTo>
                  <a:lnTo>
                    <a:pt x="48392" y="43183"/>
                  </a:lnTo>
                  <a:lnTo>
                    <a:pt x="42365" y="43183"/>
                  </a:lnTo>
                  <a:lnTo>
                    <a:pt x="42365" y="37157"/>
                  </a:lnTo>
                  <a:close/>
                  <a:moveTo>
                    <a:pt x="12462" y="44343"/>
                  </a:moveTo>
                  <a:lnTo>
                    <a:pt x="12462" y="50369"/>
                  </a:lnTo>
                  <a:lnTo>
                    <a:pt x="6414" y="50369"/>
                  </a:lnTo>
                  <a:lnTo>
                    <a:pt x="6414" y="44343"/>
                  </a:lnTo>
                  <a:close/>
                  <a:moveTo>
                    <a:pt x="19648" y="44343"/>
                  </a:moveTo>
                  <a:lnTo>
                    <a:pt x="19648" y="50369"/>
                  </a:lnTo>
                  <a:lnTo>
                    <a:pt x="13599" y="50369"/>
                  </a:lnTo>
                  <a:lnTo>
                    <a:pt x="13599" y="44343"/>
                  </a:lnTo>
                  <a:close/>
                  <a:moveTo>
                    <a:pt x="26834" y="44343"/>
                  </a:moveTo>
                  <a:lnTo>
                    <a:pt x="26834" y="50369"/>
                  </a:lnTo>
                  <a:lnTo>
                    <a:pt x="20785" y="50369"/>
                  </a:lnTo>
                  <a:lnTo>
                    <a:pt x="20785" y="44343"/>
                  </a:lnTo>
                  <a:close/>
                  <a:moveTo>
                    <a:pt x="34020" y="44343"/>
                  </a:moveTo>
                  <a:lnTo>
                    <a:pt x="34020" y="50369"/>
                  </a:lnTo>
                  <a:lnTo>
                    <a:pt x="27971" y="50369"/>
                  </a:lnTo>
                  <a:lnTo>
                    <a:pt x="27971" y="44343"/>
                  </a:lnTo>
                  <a:close/>
                  <a:moveTo>
                    <a:pt x="41206" y="44343"/>
                  </a:moveTo>
                  <a:lnTo>
                    <a:pt x="41206" y="50369"/>
                  </a:lnTo>
                  <a:lnTo>
                    <a:pt x="35157" y="50369"/>
                  </a:lnTo>
                  <a:lnTo>
                    <a:pt x="35157" y="44343"/>
                  </a:lnTo>
                  <a:close/>
                  <a:moveTo>
                    <a:pt x="48392" y="44343"/>
                  </a:moveTo>
                  <a:lnTo>
                    <a:pt x="48392" y="50369"/>
                  </a:lnTo>
                  <a:lnTo>
                    <a:pt x="42365" y="50369"/>
                  </a:lnTo>
                  <a:lnTo>
                    <a:pt x="42365" y="44343"/>
                  </a:lnTo>
                  <a:close/>
                  <a:moveTo>
                    <a:pt x="19648" y="51506"/>
                  </a:moveTo>
                  <a:lnTo>
                    <a:pt x="19648" y="57532"/>
                  </a:lnTo>
                  <a:lnTo>
                    <a:pt x="13599" y="57532"/>
                  </a:lnTo>
                  <a:lnTo>
                    <a:pt x="13599" y="51506"/>
                  </a:lnTo>
                  <a:close/>
                  <a:moveTo>
                    <a:pt x="26834" y="51506"/>
                  </a:moveTo>
                  <a:lnTo>
                    <a:pt x="26834" y="57532"/>
                  </a:lnTo>
                  <a:lnTo>
                    <a:pt x="20785" y="57532"/>
                  </a:lnTo>
                  <a:lnTo>
                    <a:pt x="20785" y="51506"/>
                  </a:lnTo>
                  <a:close/>
                  <a:moveTo>
                    <a:pt x="34020" y="51506"/>
                  </a:moveTo>
                  <a:lnTo>
                    <a:pt x="34020" y="57532"/>
                  </a:lnTo>
                  <a:lnTo>
                    <a:pt x="27971" y="57532"/>
                  </a:lnTo>
                  <a:lnTo>
                    <a:pt x="27971" y="51506"/>
                  </a:lnTo>
                  <a:close/>
                  <a:moveTo>
                    <a:pt x="41206" y="51506"/>
                  </a:moveTo>
                  <a:lnTo>
                    <a:pt x="41206" y="57532"/>
                  </a:lnTo>
                  <a:lnTo>
                    <a:pt x="35157" y="57532"/>
                  </a:lnTo>
                  <a:lnTo>
                    <a:pt x="35157" y="51506"/>
                  </a:lnTo>
                  <a:close/>
                  <a:moveTo>
                    <a:pt x="48392" y="51506"/>
                  </a:moveTo>
                  <a:lnTo>
                    <a:pt x="48392" y="57532"/>
                  </a:lnTo>
                  <a:lnTo>
                    <a:pt x="42365" y="57532"/>
                  </a:lnTo>
                  <a:lnTo>
                    <a:pt x="42365" y="51506"/>
                  </a:lnTo>
                  <a:close/>
                  <a:moveTo>
                    <a:pt x="26834" y="58692"/>
                  </a:moveTo>
                  <a:lnTo>
                    <a:pt x="26834" y="64718"/>
                  </a:lnTo>
                  <a:lnTo>
                    <a:pt x="20785" y="64718"/>
                  </a:lnTo>
                  <a:lnTo>
                    <a:pt x="20785" y="58692"/>
                  </a:lnTo>
                  <a:close/>
                  <a:moveTo>
                    <a:pt x="34020" y="58692"/>
                  </a:moveTo>
                  <a:lnTo>
                    <a:pt x="34020" y="64718"/>
                  </a:lnTo>
                  <a:lnTo>
                    <a:pt x="27971" y="64718"/>
                  </a:lnTo>
                  <a:lnTo>
                    <a:pt x="27971" y="58692"/>
                  </a:lnTo>
                  <a:close/>
                  <a:moveTo>
                    <a:pt x="41206" y="58692"/>
                  </a:moveTo>
                  <a:lnTo>
                    <a:pt x="41206" y="64718"/>
                  </a:lnTo>
                  <a:lnTo>
                    <a:pt x="35157" y="64718"/>
                  </a:lnTo>
                  <a:lnTo>
                    <a:pt x="35157" y="58692"/>
                  </a:lnTo>
                  <a:close/>
                  <a:moveTo>
                    <a:pt x="48392" y="58692"/>
                  </a:moveTo>
                  <a:lnTo>
                    <a:pt x="48392" y="64718"/>
                  </a:lnTo>
                  <a:lnTo>
                    <a:pt x="42365" y="64718"/>
                  </a:lnTo>
                  <a:lnTo>
                    <a:pt x="42365" y="58692"/>
                  </a:lnTo>
                  <a:close/>
                  <a:moveTo>
                    <a:pt x="34020" y="65855"/>
                  </a:moveTo>
                  <a:lnTo>
                    <a:pt x="34020" y="71881"/>
                  </a:lnTo>
                  <a:lnTo>
                    <a:pt x="27971" y="71881"/>
                  </a:lnTo>
                  <a:lnTo>
                    <a:pt x="27971" y="65855"/>
                  </a:lnTo>
                  <a:close/>
                  <a:moveTo>
                    <a:pt x="41206" y="65855"/>
                  </a:moveTo>
                  <a:lnTo>
                    <a:pt x="41206" y="71881"/>
                  </a:lnTo>
                  <a:lnTo>
                    <a:pt x="35157" y="71881"/>
                  </a:lnTo>
                  <a:lnTo>
                    <a:pt x="35157" y="65855"/>
                  </a:lnTo>
                  <a:close/>
                  <a:moveTo>
                    <a:pt x="48392" y="65855"/>
                  </a:moveTo>
                  <a:lnTo>
                    <a:pt x="48392" y="71881"/>
                  </a:lnTo>
                  <a:lnTo>
                    <a:pt x="42365" y="71881"/>
                  </a:lnTo>
                  <a:lnTo>
                    <a:pt x="42365" y="65855"/>
                  </a:lnTo>
                  <a:close/>
                  <a:moveTo>
                    <a:pt x="41206" y="73041"/>
                  </a:moveTo>
                  <a:lnTo>
                    <a:pt x="41206" y="79067"/>
                  </a:lnTo>
                  <a:lnTo>
                    <a:pt x="35157" y="79067"/>
                  </a:lnTo>
                  <a:lnTo>
                    <a:pt x="35157" y="73041"/>
                  </a:lnTo>
                  <a:close/>
                  <a:moveTo>
                    <a:pt x="48392" y="73041"/>
                  </a:moveTo>
                  <a:lnTo>
                    <a:pt x="48392" y="79067"/>
                  </a:lnTo>
                  <a:lnTo>
                    <a:pt x="42365" y="79067"/>
                  </a:lnTo>
                  <a:lnTo>
                    <a:pt x="42365" y="73041"/>
                  </a:lnTo>
                  <a:close/>
                  <a:moveTo>
                    <a:pt x="19648" y="0"/>
                  </a:moveTo>
                  <a:lnTo>
                    <a:pt x="19648" y="137"/>
                  </a:lnTo>
                  <a:lnTo>
                    <a:pt x="15623" y="137"/>
                  </a:lnTo>
                  <a:lnTo>
                    <a:pt x="15214" y="1274"/>
                  </a:lnTo>
                  <a:lnTo>
                    <a:pt x="19648" y="1274"/>
                  </a:lnTo>
                  <a:lnTo>
                    <a:pt x="19648" y="7300"/>
                  </a:lnTo>
                  <a:lnTo>
                    <a:pt x="13599" y="7300"/>
                  </a:lnTo>
                  <a:lnTo>
                    <a:pt x="13599" y="5822"/>
                  </a:lnTo>
                  <a:lnTo>
                    <a:pt x="12462" y="9074"/>
                  </a:lnTo>
                  <a:lnTo>
                    <a:pt x="12462" y="14463"/>
                  </a:lnTo>
                  <a:lnTo>
                    <a:pt x="10552" y="14463"/>
                  </a:lnTo>
                  <a:lnTo>
                    <a:pt x="10143" y="15600"/>
                  </a:lnTo>
                  <a:lnTo>
                    <a:pt x="12462" y="15600"/>
                  </a:lnTo>
                  <a:lnTo>
                    <a:pt x="12462" y="21649"/>
                  </a:lnTo>
                  <a:lnTo>
                    <a:pt x="8005" y="21649"/>
                  </a:lnTo>
                  <a:lnTo>
                    <a:pt x="7619" y="22786"/>
                  </a:lnTo>
                  <a:lnTo>
                    <a:pt x="12440" y="22786"/>
                  </a:lnTo>
                  <a:lnTo>
                    <a:pt x="12440" y="28812"/>
                  </a:lnTo>
                  <a:lnTo>
                    <a:pt x="6414" y="28812"/>
                  </a:lnTo>
                  <a:lnTo>
                    <a:pt x="6414" y="26151"/>
                  </a:lnTo>
                  <a:lnTo>
                    <a:pt x="5072" y="29949"/>
                  </a:lnTo>
                  <a:lnTo>
                    <a:pt x="5254" y="29949"/>
                  </a:lnTo>
                  <a:lnTo>
                    <a:pt x="5254" y="36020"/>
                  </a:lnTo>
                  <a:lnTo>
                    <a:pt x="2934" y="36020"/>
                  </a:lnTo>
                  <a:lnTo>
                    <a:pt x="2548" y="37157"/>
                  </a:lnTo>
                  <a:lnTo>
                    <a:pt x="5277" y="37157"/>
                  </a:lnTo>
                  <a:lnTo>
                    <a:pt x="5277" y="43183"/>
                  </a:lnTo>
                  <a:lnTo>
                    <a:pt x="410" y="43183"/>
                  </a:lnTo>
                  <a:lnTo>
                    <a:pt x="1" y="44320"/>
                  </a:lnTo>
                  <a:lnTo>
                    <a:pt x="5277" y="44320"/>
                  </a:lnTo>
                  <a:lnTo>
                    <a:pt x="5277" y="50369"/>
                  </a:lnTo>
                  <a:lnTo>
                    <a:pt x="4617" y="50369"/>
                  </a:lnTo>
                  <a:lnTo>
                    <a:pt x="6414" y="52075"/>
                  </a:lnTo>
                  <a:lnTo>
                    <a:pt x="6414" y="51529"/>
                  </a:lnTo>
                  <a:lnTo>
                    <a:pt x="12462" y="51529"/>
                  </a:lnTo>
                  <a:lnTo>
                    <a:pt x="12462" y="57555"/>
                  </a:lnTo>
                  <a:lnTo>
                    <a:pt x="12190" y="57555"/>
                  </a:lnTo>
                  <a:lnTo>
                    <a:pt x="13622" y="58874"/>
                  </a:lnTo>
                  <a:lnTo>
                    <a:pt x="13622" y="58692"/>
                  </a:lnTo>
                  <a:lnTo>
                    <a:pt x="19648" y="58692"/>
                  </a:lnTo>
                  <a:lnTo>
                    <a:pt x="19648" y="64604"/>
                  </a:lnTo>
                  <a:lnTo>
                    <a:pt x="20967" y="65855"/>
                  </a:lnTo>
                  <a:lnTo>
                    <a:pt x="26834" y="65855"/>
                  </a:lnTo>
                  <a:lnTo>
                    <a:pt x="26834" y="71426"/>
                  </a:lnTo>
                  <a:lnTo>
                    <a:pt x="28540" y="73041"/>
                  </a:lnTo>
                  <a:lnTo>
                    <a:pt x="34020" y="73041"/>
                  </a:lnTo>
                  <a:lnTo>
                    <a:pt x="34020" y="78248"/>
                  </a:lnTo>
                  <a:lnTo>
                    <a:pt x="36112" y="80204"/>
                  </a:lnTo>
                  <a:lnTo>
                    <a:pt x="41228" y="80204"/>
                  </a:lnTo>
                  <a:lnTo>
                    <a:pt x="41228" y="85048"/>
                  </a:lnTo>
                  <a:lnTo>
                    <a:pt x="42365" y="86139"/>
                  </a:lnTo>
                  <a:lnTo>
                    <a:pt x="42365" y="80204"/>
                  </a:lnTo>
                  <a:lnTo>
                    <a:pt x="48392" y="80204"/>
                  </a:lnTo>
                  <a:lnTo>
                    <a:pt x="48392" y="86253"/>
                  </a:lnTo>
                  <a:lnTo>
                    <a:pt x="42456" y="86253"/>
                  </a:lnTo>
                  <a:lnTo>
                    <a:pt x="43662" y="87390"/>
                  </a:lnTo>
                  <a:lnTo>
                    <a:pt x="48392" y="87390"/>
                  </a:lnTo>
                  <a:lnTo>
                    <a:pt x="48392" y="91870"/>
                  </a:lnTo>
                  <a:lnTo>
                    <a:pt x="49483" y="92916"/>
                  </a:lnTo>
                  <a:lnTo>
                    <a:pt x="49529" y="92916"/>
                  </a:lnTo>
                  <a:lnTo>
                    <a:pt x="49529" y="0"/>
                  </a:lnTo>
                  <a:lnTo>
                    <a:pt x="48392" y="0"/>
                  </a:lnTo>
                  <a:lnTo>
                    <a:pt x="48392" y="137"/>
                  </a:lnTo>
                  <a:lnTo>
                    <a:pt x="42365" y="137"/>
                  </a:lnTo>
                  <a:lnTo>
                    <a:pt x="42365" y="0"/>
                  </a:lnTo>
                  <a:lnTo>
                    <a:pt x="41228" y="0"/>
                  </a:lnTo>
                  <a:lnTo>
                    <a:pt x="41228" y="137"/>
                  </a:lnTo>
                  <a:lnTo>
                    <a:pt x="35157" y="137"/>
                  </a:lnTo>
                  <a:lnTo>
                    <a:pt x="35157" y="0"/>
                  </a:lnTo>
                  <a:lnTo>
                    <a:pt x="34020" y="0"/>
                  </a:lnTo>
                  <a:lnTo>
                    <a:pt x="34020" y="137"/>
                  </a:lnTo>
                  <a:lnTo>
                    <a:pt x="27971" y="137"/>
                  </a:lnTo>
                  <a:lnTo>
                    <a:pt x="27971" y="0"/>
                  </a:lnTo>
                  <a:lnTo>
                    <a:pt x="26834" y="0"/>
                  </a:lnTo>
                  <a:lnTo>
                    <a:pt x="26834" y="137"/>
                  </a:lnTo>
                  <a:lnTo>
                    <a:pt x="20785" y="137"/>
                  </a:lnTo>
                  <a:lnTo>
                    <a:pt x="20785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613" name="Google Shape;2613;p15"/>
          <p:cNvSpPr/>
          <p:nvPr/>
        </p:nvSpPr>
        <p:spPr>
          <a:xfrm flipH="1">
            <a:off x="6797951" y="-164450"/>
            <a:ext cx="2483724" cy="984398"/>
          </a:xfrm>
          <a:custGeom>
            <a:avLst/>
            <a:gdLst/>
            <a:ahLst/>
            <a:cxnLst/>
            <a:rect l="l" t="t" r="r" b="b"/>
            <a:pathLst>
              <a:path w="66561" h="26379" extrusionOk="0">
                <a:moveTo>
                  <a:pt x="9847" y="1729"/>
                </a:moveTo>
                <a:lnTo>
                  <a:pt x="9847" y="7686"/>
                </a:lnTo>
                <a:lnTo>
                  <a:pt x="3866" y="7686"/>
                </a:lnTo>
                <a:lnTo>
                  <a:pt x="3866" y="1729"/>
                </a:lnTo>
                <a:close/>
                <a:moveTo>
                  <a:pt x="16987" y="1729"/>
                </a:moveTo>
                <a:lnTo>
                  <a:pt x="16987" y="7709"/>
                </a:lnTo>
                <a:lnTo>
                  <a:pt x="10984" y="7709"/>
                </a:lnTo>
                <a:lnTo>
                  <a:pt x="10984" y="1729"/>
                </a:lnTo>
                <a:close/>
                <a:moveTo>
                  <a:pt x="24127" y="1729"/>
                </a:moveTo>
                <a:lnTo>
                  <a:pt x="24127" y="7709"/>
                </a:lnTo>
                <a:lnTo>
                  <a:pt x="18124" y="7709"/>
                </a:lnTo>
                <a:lnTo>
                  <a:pt x="18124" y="1729"/>
                </a:lnTo>
                <a:close/>
                <a:moveTo>
                  <a:pt x="31245" y="1729"/>
                </a:moveTo>
                <a:lnTo>
                  <a:pt x="31245" y="7709"/>
                </a:lnTo>
                <a:lnTo>
                  <a:pt x="25264" y="7709"/>
                </a:lnTo>
                <a:lnTo>
                  <a:pt x="25264" y="1729"/>
                </a:lnTo>
                <a:close/>
                <a:moveTo>
                  <a:pt x="38385" y="1729"/>
                </a:moveTo>
                <a:lnTo>
                  <a:pt x="38385" y="7709"/>
                </a:lnTo>
                <a:lnTo>
                  <a:pt x="32382" y="7709"/>
                </a:lnTo>
                <a:lnTo>
                  <a:pt x="32382" y="1729"/>
                </a:lnTo>
                <a:close/>
                <a:moveTo>
                  <a:pt x="45503" y="1729"/>
                </a:moveTo>
                <a:lnTo>
                  <a:pt x="45503" y="7709"/>
                </a:lnTo>
                <a:lnTo>
                  <a:pt x="39522" y="7709"/>
                </a:lnTo>
                <a:lnTo>
                  <a:pt x="39522" y="1729"/>
                </a:lnTo>
                <a:close/>
                <a:moveTo>
                  <a:pt x="52643" y="1729"/>
                </a:moveTo>
                <a:lnTo>
                  <a:pt x="52643" y="7709"/>
                </a:lnTo>
                <a:lnTo>
                  <a:pt x="46640" y="7709"/>
                </a:lnTo>
                <a:lnTo>
                  <a:pt x="46640" y="1729"/>
                </a:lnTo>
                <a:close/>
                <a:moveTo>
                  <a:pt x="59761" y="1729"/>
                </a:moveTo>
                <a:lnTo>
                  <a:pt x="59761" y="7709"/>
                </a:lnTo>
                <a:lnTo>
                  <a:pt x="53780" y="7709"/>
                </a:lnTo>
                <a:lnTo>
                  <a:pt x="53780" y="1729"/>
                </a:lnTo>
                <a:close/>
                <a:moveTo>
                  <a:pt x="9847" y="8823"/>
                </a:moveTo>
                <a:lnTo>
                  <a:pt x="9847" y="14804"/>
                </a:lnTo>
                <a:lnTo>
                  <a:pt x="3866" y="14804"/>
                </a:lnTo>
                <a:lnTo>
                  <a:pt x="3866" y="8823"/>
                </a:lnTo>
                <a:close/>
                <a:moveTo>
                  <a:pt x="16987" y="8846"/>
                </a:moveTo>
                <a:lnTo>
                  <a:pt x="16987" y="14804"/>
                </a:lnTo>
                <a:lnTo>
                  <a:pt x="10984" y="14804"/>
                </a:lnTo>
                <a:lnTo>
                  <a:pt x="10984" y="8846"/>
                </a:lnTo>
                <a:close/>
                <a:moveTo>
                  <a:pt x="24127" y="8846"/>
                </a:moveTo>
                <a:lnTo>
                  <a:pt x="24127" y="14804"/>
                </a:lnTo>
                <a:lnTo>
                  <a:pt x="18124" y="14804"/>
                </a:lnTo>
                <a:lnTo>
                  <a:pt x="18124" y="8846"/>
                </a:lnTo>
                <a:close/>
                <a:moveTo>
                  <a:pt x="9847" y="15941"/>
                </a:moveTo>
                <a:lnTo>
                  <a:pt x="9847" y="21922"/>
                </a:lnTo>
                <a:lnTo>
                  <a:pt x="3866" y="21922"/>
                </a:lnTo>
                <a:lnTo>
                  <a:pt x="3866" y="15941"/>
                </a:lnTo>
                <a:close/>
                <a:moveTo>
                  <a:pt x="16987" y="15941"/>
                </a:moveTo>
                <a:lnTo>
                  <a:pt x="16987" y="21922"/>
                </a:lnTo>
                <a:lnTo>
                  <a:pt x="10984" y="21922"/>
                </a:lnTo>
                <a:lnTo>
                  <a:pt x="10984" y="15941"/>
                </a:lnTo>
                <a:close/>
                <a:moveTo>
                  <a:pt x="2729" y="0"/>
                </a:moveTo>
                <a:lnTo>
                  <a:pt x="2729" y="569"/>
                </a:lnTo>
                <a:lnTo>
                  <a:pt x="0" y="569"/>
                </a:lnTo>
                <a:lnTo>
                  <a:pt x="0" y="1706"/>
                </a:lnTo>
                <a:lnTo>
                  <a:pt x="2729" y="1706"/>
                </a:lnTo>
                <a:lnTo>
                  <a:pt x="2729" y="7664"/>
                </a:lnTo>
                <a:lnTo>
                  <a:pt x="0" y="7664"/>
                </a:lnTo>
                <a:lnTo>
                  <a:pt x="0" y="8801"/>
                </a:lnTo>
                <a:lnTo>
                  <a:pt x="2729" y="8801"/>
                </a:lnTo>
                <a:lnTo>
                  <a:pt x="2729" y="14781"/>
                </a:lnTo>
                <a:lnTo>
                  <a:pt x="0" y="14781"/>
                </a:lnTo>
                <a:lnTo>
                  <a:pt x="0" y="15918"/>
                </a:lnTo>
                <a:lnTo>
                  <a:pt x="2729" y="15918"/>
                </a:lnTo>
                <a:lnTo>
                  <a:pt x="2729" y="21899"/>
                </a:lnTo>
                <a:lnTo>
                  <a:pt x="0" y="21899"/>
                </a:lnTo>
                <a:lnTo>
                  <a:pt x="0" y="23036"/>
                </a:lnTo>
                <a:lnTo>
                  <a:pt x="2729" y="23036"/>
                </a:lnTo>
                <a:lnTo>
                  <a:pt x="2729" y="25219"/>
                </a:lnTo>
                <a:cubicBezTo>
                  <a:pt x="3116" y="25310"/>
                  <a:pt x="3480" y="25401"/>
                  <a:pt x="3866" y="25492"/>
                </a:cubicBezTo>
                <a:lnTo>
                  <a:pt x="3866" y="23036"/>
                </a:lnTo>
                <a:lnTo>
                  <a:pt x="9847" y="23036"/>
                </a:lnTo>
                <a:lnTo>
                  <a:pt x="9847" y="26356"/>
                </a:lnTo>
                <a:cubicBezTo>
                  <a:pt x="10233" y="26356"/>
                  <a:pt x="10620" y="26379"/>
                  <a:pt x="10984" y="26379"/>
                </a:cubicBezTo>
                <a:lnTo>
                  <a:pt x="10984" y="23059"/>
                </a:lnTo>
                <a:lnTo>
                  <a:pt x="16987" y="23059"/>
                </a:lnTo>
                <a:lnTo>
                  <a:pt x="16987" y="25537"/>
                </a:lnTo>
                <a:cubicBezTo>
                  <a:pt x="17374" y="25424"/>
                  <a:pt x="17760" y="25310"/>
                  <a:pt x="18124" y="25151"/>
                </a:cubicBezTo>
                <a:lnTo>
                  <a:pt x="18124" y="23059"/>
                </a:lnTo>
                <a:lnTo>
                  <a:pt x="22172" y="23059"/>
                </a:lnTo>
                <a:cubicBezTo>
                  <a:pt x="22718" y="22718"/>
                  <a:pt x="23218" y="22331"/>
                  <a:pt x="23695" y="21922"/>
                </a:cubicBezTo>
                <a:lnTo>
                  <a:pt x="18124" y="21922"/>
                </a:lnTo>
                <a:lnTo>
                  <a:pt x="18124" y="15941"/>
                </a:lnTo>
                <a:lnTo>
                  <a:pt x="24127" y="15941"/>
                </a:lnTo>
                <a:lnTo>
                  <a:pt x="24127" y="21581"/>
                </a:lnTo>
                <a:cubicBezTo>
                  <a:pt x="24491" y="21262"/>
                  <a:pt x="24878" y="20921"/>
                  <a:pt x="25264" y="20557"/>
                </a:cubicBezTo>
                <a:lnTo>
                  <a:pt x="25264" y="15941"/>
                </a:lnTo>
                <a:lnTo>
                  <a:pt x="29335" y="15941"/>
                </a:lnTo>
                <a:cubicBezTo>
                  <a:pt x="29631" y="15600"/>
                  <a:pt x="29903" y="15191"/>
                  <a:pt x="30199" y="14804"/>
                </a:cubicBezTo>
                <a:lnTo>
                  <a:pt x="25264" y="14804"/>
                </a:lnTo>
                <a:lnTo>
                  <a:pt x="25264" y="8823"/>
                </a:lnTo>
                <a:lnTo>
                  <a:pt x="31245" y="8823"/>
                </a:lnTo>
                <a:lnTo>
                  <a:pt x="31245" y="13485"/>
                </a:lnTo>
                <a:cubicBezTo>
                  <a:pt x="31609" y="13076"/>
                  <a:pt x="31973" y="12712"/>
                  <a:pt x="32382" y="12394"/>
                </a:cubicBezTo>
                <a:lnTo>
                  <a:pt x="32382" y="8823"/>
                </a:lnTo>
                <a:lnTo>
                  <a:pt x="38385" y="8823"/>
                </a:lnTo>
                <a:lnTo>
                  <a:pt x="38385" y="10097"/>
                </a:lnTo>
                <a:cubicBezTo>
                  <a:pt x="38749" y="10074"/>
                  <a:pt x="39136" y="10029"/>
                  <a:pt x="39522" y="10029"/>
                </a:cubicBezTo>
                <a:lnTo>
                  <a:pt x="39522" y="8823"/>
                </a:lnTo>
                <a:lnTo>
                  <a:pt x="45503" y="8823"/>
                </a:lnTo>
                <a:lnTo>
                  <a:pt x="45503" y="10438"/>
                </a:lnTo>
                <a:cubicBezTo>
                  <a:pt x="45890" y="10483"/>
                  <a:pt x="46253" y="10506"/>
                  <a:pt x="46640" y="10552"/>
                </a:cubicBezTo>
                <a:lnTo>
                  <a:pt x="46640" y="8846"/>
                </a:lnTo>
                <a:lnTo>
                  <a:pt x="52643" y="8846"/>
                </a:lnTo>
                <a:lnTo>
                  <a:pt x="52643" y="10688"/>
                </a:lnTo>
                <a:cubicBezTo>
                  <a:pt x="53007" y="10665"/>
                  <a:pt x="53348" y="10620"/>
                  <a:pt x="53780" y="10552"/>
                </a:cubicBezTo>
                <a:lnTo>
                  <a:pt x="53780" y="8846"/>
                </a:lnTo>
                <a:lnTo>
                  <a:pt x="58965" y="8846"/>
                </a:lnTo>
                <a:cubicBezTo>
                  <a:pt x="59647" y="8460"/>
                  <a:pt x="60284" y="8028"/>
                  <a:pt x="60898" y="7550"/>
                </a:cubicBezTo>
                <a:lnTo>
                  <a:pt x="60898" y="1706"/>
                </a:lnTo>
                <a:lnTo>
                  <a:pt x="65901" y="1706"/>
                </a:lnTo>
                <a:cubicBezTo>
                  <a:pt x="66128" y="1342"/>
                  <a:pt x="66356" y="955"/>
                  <a:pt x="66560" y="569"/>
                </a:cubicBezTo>
                <a:lnTo>
                  <a:pt x="60898" y="569"/>
                </a:lnTo>
                <a:lnTo>
                  <a:pt x="60898" y="0"/>
                </a:lnTo>
                <a:lnTo>
                  <a:pt x="59761" y="0"/>
                </a:lnTo>
                <a:lnTo>
                  <a:pt x="59761" y="569"/>
                </a:lnTo>
                <a:lnTo>
                  <a:pt x="53780" y="569"/>
                </a:lnTo>
                <a:lnTo>
                  <a:pt x="53780" y="0"/>
                </a:lnTo>
                <a:lnTo>
                  <a:pt x="52643" y="0"/>
                </a:lnTo>
                <a:lnTo>
                  <a:pt x="52643" y="569"/>
                </a:lnTo>
                <a:lnTo>
                  <a:pt x="46640" y="569"/>
                </a:lnTo>
                <a:lnTo>
                  <a:pt x="46640" y="0"/>
                </a:lnTo>
                <a:lnTo>
                  <a:pt x="45503" y="0"/>
                </a:lnTo>
                <a:lnTo>
                  <a:pt x="45503" y="569"/>
                </a:lnTo>
                <a:lnTo>
                  <a:pt x="39522" y="569"/>
                </a:lnTo>
                <a:lnTo>
                  <a:pt x="39522" y="0"/>
                </a:lnTo>
                <a:lnTo>
                  <a:pt x="38385" y="0"/>
                </a:lnTo>
                <a:lnTo>
                  <a:pt x="38385" y="569"/>
                </a:lnTo>
                <a:lnTo>
                  <a:pt x="32382" y="569"/>
                </a:lnTo>
                <a:lnTo>
                  <a:pt x="32382" y="0"/>
                </a:lnTo>
                <a:lnTo>
                  <a:pt x="31245" y="0"/>
                </a:lnTo>
                <a:lnTo>
                  <a:pt x="31245" y="569"/>
                </a:lnTo>
                <a:lnTo>
                  <a:pt x="25264" y="569"/>
                </a:lnTo>
                <a:lnTo>
                  <a:pt x="25264" y="0"/>
                </a:lnTo>
                <a:lnTo>
                  <a:pt x="24127" y="0"/>
                </a:lnTo>
                <a:lnTo>
                  <a:pt x="24127" y="569"/>
                </a:lnTo>
                <a:lnTo>
                  <a:pt x="18124" y="569"/>
                </a:lnTo>
                <a:lnTo>
                  <a:pt x="18124" y="0"/>
                </a:lnTo>
                <a:lnTo>
                  <a:pt x="16987" y="0"/>
                </a:lnTo>
                <a:lnTo>
                  <a:pt x="16987" y="569"/>
                </a:lnTo>
                <a:lnTo>
                  <a:pt x="10984" y="569"/>
                </a:lnTo>
                <a:lnTo>
                  <a:pt x="10984" y="0"/>
                </a:lnTo>
                <a:lnTo>
                  <a:pt x="9847" y="0"/>
                </a:lnTo>
                <a:lnTo>
                  <a:pt x="9847" y="569"/>
                </a:lnTo>
                <a:lnTo>
                  <a:pt x="3866" y="569"/>
                </a:lnTo>
                <a:lnTo>
                  <a:pt x="3866" y="0"/>
                </a:ln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614" name="Google Shape;2614;p15"/>
          <p:cNvGrpSpPr/>
          <p:nvPr/>
        </p:nvGrpSpPr>
        <p:grpSpPr>
          <a:xfrm flipH="1">
            <a:off x="1180200" y="55976"/>
            <a:ext cx="551853" cy="543528"/>
            <a:chOff x="7259175" y="3082900"/>
            <a:chExt cx="641466" cy="631789"/>
          </a:xfrm>
        </p:grpSpPr>
        <p:sp>
          <p:nvSpPr>
            <p:cNvPr id="2615" name="Google Shape;2615;p15"/>
            <p:cNvSpPr/>
            <p:nvPr/>
          </p:nvSpPr>
          <p:spPr>
            <a:xfrm>
              <a:off x="7317150" y="3140875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6" name="Google Shape;2616;p15"/>
            <p:cNvSpPr/>
            <p:nvPr/>
          </p:nvSpPr>
          <p:spPr>
            <a:xfrm>
              <a:off x="7259175" y="3082900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7" name="Google Shape;2617;p15"/>
            <p:cNvSpPr/>
            <p:nvPr/>
          </p:nvSpPr>
          <p:spPr>
            <a:xfrm>
              <a:off x="7495146" y="3318255"/>
              <a:ext cx="113413" cy="110588"/>
            </a:xfrm>
            <a:custGeom>
              <a:avLst/>
              <a:gdLst/>
              <a:ahLst/>
              <a:cxnLst/>
              <a:rect l="l" t="t" r="r" b="b"/>
              <a:pathLst>
                <a:path w="2776" h="2707" extrusionOk="0">
                  <a:moveTo>
                    <a:pt x="1684" y="183"/>
                  </a:moveTo>
                  <a:cubicBezTo>
                    <a:pt x="2639" y="478"/>
                    <a:pt x="2775" y="1775"/>
                    <a:pt x="1888" y="2252"/>
                  </a:cubicBezTo>
                  <a:cubicBezTo>
                    <a:pt x="1001" y="2707"/>
                    <a:pt x="1" y="1888"/>
                    <a:pt x="296" y="933"/>
                  </a:cubicBezTo>
                  <a:cubicBezTo>
                    <a:pt x="478" y="342"/>
                    <a:pt x="1092" y="1"/>
                    <a:pt x="168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8" name="Google Shape;2618;p15"/>
            <p:cNvSpPr/>
            <p:nvPr/>
          </p:nvSpPr>
          <p:spPr>
            <a:xfrm>
              <a:off x="7615011" y="3255096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683" y="183"/>
                  </a:moveTo>
                  <a:cubicBezTo>
                    <a:pt x="2638" y="478"/>
                    <a:pt x="2774" y="1774"/>
                    <a:pt x="1888" y="2229"/>
                  </a:cubicBezTo>
                  <a:cubicBezTo>
                    <a:pt x="1001" y="2707"/>
                    <a:pt x="0" y="1865"/>
                    <a:pt x="296" y="910"/>
                  </a:cubicBezTo>
                  <a:cubicBezTo>
                    <a:pt x="478" y="319"/>
                    <a:pt x="1092" y="1"/>
                    <a:pt x="168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9" name="Google Shape;2619;p15"/>
            <p:cNvSpPr/>
            <p:nvPr/>
          </p:nvSpPr>
          <p:spPr>
            <a:xfrm>
              <a:off x="7558347" y="3439058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706" y="182"/>
                  </a:moveTo>
                  <a:cubicBezTo>
                    <a:pt x="2661" y="455"/>
                    <a:pt x="2774" y="1774"/>
                    <a:pt x="1887" y="2229"/>
                  </a:cubicBezTo>
                  <a:cubicBezTo>
                    <a:pt x="1023" y="2706"/>
                    <a:pt x="0" y="1865"/>
                    <a:pt x="296" y="910"/>
                  </a:cubicBezTo>
                  <a:cubicBezTo>
                    <a:pt x="478" y="318"/>
                    <a:pt x="1114" y="0"/>
                    <a:pt x="17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0" name="Google Shape;2620;p15"/>
            <p:cNvSpPr/>
            <p:nvPr/>
          </p:nvSpPr>
          <p:spPr>
            <a:xfrm>
              <a:off x="7427329" y="3194715"/>
              <a:ext cx="110594" cy="112467"/>
            </a:xfrm>
            <a:custGeom>
              <a:avLst/>
              <a:gdLst/>
              <a:ahLst/>
              <a:cxnLst/>
              <a:rect l="l" t="t" r="r" b="b"/>
              <a:pathLst>
                <a:path w="2707" h="2753" extrusionOk="0">
                  <a:moveTo>
                    <a:pt x="2525" y="1683"/>
                  </a:moveTo>
                  <a:cubicBezTo>
                    <a:pt x="2229" y="2638"/>
                    <a:pt x="933" y="2752"/>
                    <a:pt x="478" y="1888"/>
                  </a:cubicBezTo>
                  <a:cubicBezTo>
                    <a:pt x="1" y="1001"/>
                    <a:pt x="842" y="1"/>
                    <a:pt x="1797" y="296"/>
                  </a:cubicBezTo>
                  <a:cubicBezTo>
                    <a:pt x="2388" y="455"/>
                    <a:pt x="2707" y="1092"/>
                    <a:pt x="2525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1" name="Google Shape;2621;p15"/>
            <p:cNvSpPr/>
            <p:nvPr/>
          </p:nvSpPr>
          <p:spPr>
            <a:xfrm>
              <a:off x="7370665" y="3377737"/>
              <a:ext cx="111534" cy="113366"/>
            </a:xfrm>
            <a:custGeom>
              <a:avLst/>
              <a:gdLst/>
              <a:ahLst/>
              <a:cxnLst/>
              <a:rect l="l" t="t" r="r" b="b"/>
              <a:pathLst>
                <a:path w="2730" h="2775" extrusionOk="0">
                  <a:moveTo>
                    <a:pt x="2547" y="1683"/>
                  </a:moveTo>
                  <a:cubicBezTo>
                    <a:pt x="2252" y="2638"/>
                    <a:pt x="956" y="2775"/>
                    <a:pt x="478" y="1888"/>
                  </a:cubicBezTo>
                  <a:cubicBezTo>
                    <a:pt x="1" y="1001"/>
                    <a:pt x="842" y="0"/>
                    <a:pt x="1797" y="296"/>
                  </a:cubicBezTo>
                  <a:cubicBezTo>
                    <a:pt x="2388" y="478"/>
                    <a:pt x="2729" y="1092"/>
                    <a:pt x="2547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22" name="Google Shape;2622;p15"/>
          <p:cNvGrpSpPr/>
          <p:nvPr/>
        </p:nvGrpSpPr>
        <p:grpSpPr>
          <a:xfrm>
            <a:off x="7485944" y="256665"/>
            <a:ext cx="822938" cy="787246"/>
            <a:chOff x="7937600" y="2632763"/>
            <a:chExt cx="960591" cy="918928"/>
          </a:xfrm>
        </p:grpSpPr>
        <p:grpSp>
          <p:nvGrpSpPr>
            <p:cNvPr id="2623" name="Google Shape;2623;p15"/>
            <p:cNvGrpSpPr/>
            <p:nvPr/>
          </p:nvGrpSpPr>
          <p:grpSpPr>
            <a:xfrm rot="-1327499">
              <a:off x="8109574" y="2851500"/>
              <a:ext cx="703525" cy="589409"/>
              <a:chOff x="7538075" y="1172525"/>
              <a:chExt cx="467150" cy="391375"/>
            </a:xfrm>
          </p:grpSpPr>
          <p:sp>
            <p:nvSpPr>
              <p:cNvPr id="2624" name="Google Shape;2624;p15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5" name="Google Shape;2625;p15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626" name="Google Shape;2626;p15"/>
            <p:cNvGrpSpPr/>
            <p:nvPr/>
          </p:nvGrpSpPr>
          <p:grpSpPr>
            <a:xfrm rot="-1327499">
              <a:off x="8022692" y="2743546"/>
              <a:ext cx="703525" cy="589409"/>
              <a:chOff x="7538075" y="1172525"/>
              <a:chExt cx="467150" cy="391375"/>
            </a:xfrm>
          </p:grpSpPr>
          <p:sp>
            <p:nvSpPr>
              <p:cNvPr id="2627" name="Google Shape;2627;p15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8" name="Google Shape;2628;p15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629" name="Google Shape;2629;p15"/>
          <p:cNvGrpSpPr/>
          <p:nvPr/>
        </p:nvGrpSpPr>
        <p:grpSpPr>
          <a:xfrm>
            <a:off x="7978642" y="4780380"/>
            <a:ext cx="748478" cy="216007"/>
            <a:chOff x="4541338" y="271625"/>
            <a:chExt cx="1169679" cy="337564"/>
          </a:xfrm>
        </p:grpSpPr>
        <p:sp>
          <p:nvSpPr>
            <p:cNvPr id="2630" name="Google Shape;2630;p15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1" name="Google Shape;2631;p15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632" name="Google Shape;2632;p15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009213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7" name="Google Shape;2887;p18"/>
          <p:cNvGrpSpPr/>
          <p:nvPr/>
        </p:nvGrpSpPr>
        <p:grpSpPr>
          <a:xfrm rot="5489463">
            <a:off x="7539594" y="3894234"/>
            <a:ext cx="1021213" cy="976971"/>
            <a:chOff x="6868941" y="265923"/>
            <a:chExt cx="1037994" cy="993025"/>
          </a:xfrm>
        </p:grpSpPr>
        <p:sp>
          <p:nvSpPr>
            <p:cNvPr id="2888" name="Google Shape;2888;p18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9" name="Google Shape;2889;p18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0" name="Google Shape;2890;p18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1" name="Google Shape;2891;p18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2" name="Google Shape;2892;p18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3" name="Google Shape;2893;p18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94" name="Google Shape;2894;p18"/>
          <p:cNvGrpSpPr/>
          <p:nvPr/>
        </p:nvGrpSpPr>
        <p:grpSpPr>
          <a:xfrm rot="5489463">
            <a:off x="7431072" y="3829807"/>
            <a:ext cx="1021213" cy="976971"/>
            <a:chOff x="6868941" y="265923"/>
            <a:chExt cx="1037994" cy="993025"/>
          </a:xfrm>
        </p:grpSpPr>
        <p:sp>
          <p:nvSpPr>
            <p:cNvPr id="2895" name="Google Shape;2895;p18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rgbClr val="3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6" name="Google Shape;2896;p18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7" name="Google Shape;2897;p18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8" name="Google Shape;2898;p18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9" name="Google Shape;2899;p18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0" name="Google Shape;2900;p18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01" name="Google Shape;2901;p18"/>
          <p:cNvGrpSpPr/>
          <p:nvPr/>
        </p:nvGrpSpPr>
        <p:grpSpPr>
          <a:xfrm rot="-5400000" flipH="1">
            <a:off x="358762" y="3497898"/>
            <a:ext cx="1413965" cy="2630953"/>
            <a:chOff x="7133475" y="-152400"/>
            <a:chExt cx="2090119" cy="3889065"/>
          </a:xfrm>
        </p:grpSpPr>
        <p:sp>
          <p:nvSpPr>
            <p:cNvPr id="2902" name="Google Shape;2902;p18"/>
            <p:cNvSpPr/>
            <p:nvPr/>
          </p:nvSpPr>
          <p:spPr>
            <a:xfrm>
              <a:off x="7133475" y="-152400"/>
              <a:ext cx="2090118" cy="3889065"/>
            </a:xfrm>
            <a:custGeom>
              <a:avLst/>
              <a:gdLst/>
              <a:ahLst/>
              <a:cxnLst/>
              <a:rect l="l" t="t" r="r" b="b"/>
              <a:pathLst>
                <a:path w="49961" h="92962" extrusionOk="0">
                  <a:moveTo>
                    <a:pt x="16101" y="0"/>
                  </a:moveTo>
                  <a:lnTo>
                    <a:pt x="1" y="45571"/>
                  </a:lnTo>
                  <a:lnTo>
                    <a:pt x="49961" y="92961"/>
                  </a:lnTo>
                  <a:lnTo>
                    <a:pt x="499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3" name="Google Shape;2903;p18"/>
            <p:cNvSpPr/>
            <p:nvPr/>
          </p:nvSpPr>
          <p:spPr>
            <a:xfrm>
              <a:off x="7151548" y="-152400"/>
              <a:ext cx="2072046" cy="3887141"/>
            </a:xfrm>
            <a:custGeom>
              <a:avLst/>
              <a:gdLst/>
              <a:ahLst/>
              <a:cxnLst/>
              <a:rect l="l" t="t" r="r" b="b"/>
              <a:pathLst>
                <a:path w="49529" h="92916" extrusionOk="0">
                  <a:moveTo>
                    <a:pt x="26834" y="1274"/>
                  </a:moveTo>
                  <a:lnTo>
                    <a:pt x="26834" y="7323"/>
                  </a:lnTo>
                  <a:lnTo>
                    <a:pt x="20785" y="7323"/>
                  </a:lnTo>
                  <a:lnTo>
                    <a:pt x="20785" y="1274"/>
                  </a:lnTo>
                  <a:close/>
                  <a:moveTo>
                    <a:pt x="34020" y="1274"/>
                  </a:moveTo>
                  <a:lnTo>
                    <a:pt x="34020" y="7323"/>
                  </a:lnTo>
                  <a:lnTo>
                    <a:pt x="27971" y="7323"/>
                  </a:lnTo>
                  <a:lnTo>
                    <a:pt x="27971" y="1274"/>
                  </a:lnTo>
                  <a:close/>
                  <a:moveTo>
                    <a:pt x="41206" y="1274"/>
                  </a:moveTo>
                  <a:lnTo>
                    <a:pt x="41206" y="7323"/>
                  </a:lnTo>
                  <a:lnTo>
                    <a:pt x="35157" y="7323"/>
                  </a:lnTo>
                  <a:lnTo>
                    <a:pt x="35157" y="1274"/>
                  </a:lnTo>
                  <a:close/>
                  <a:moveTo>
                    <a:pt x="48392" y="1274"/>
                  </a:moveTo>
                  <a:lnTo>
                    <a:pt x="48392" y="7323"/>
                  </a:lnTo>
                  <a:lnTo>
                    <a:pt x="42365" y="7323"/>
                  </a:lnTo>
                  <a:lnTo>
                    <a:pt x="42365" y="1274"/>
                  </a:lnTo>
                  <a:close/>
                  <a:moveTo>
                    <a:pt x="19648" y="8460"/>
                  </a:moveTo>
                  <a:lnTo>
                    <a:pt x="19648" y="14486"/>
                  </a:lnTo>
                  <a:lnTo>
                    <a:pt x="13599" y="14486"/>
                  </a:lnTo>
                  <a:lnTo>
                    <a:pt x="13599" y="8460"/>
                  </a:lnTo>
                  <a:close/>
                  <a:moveTo>
                    <a:pt x="26834" y="8460"/>
                  </a:moveTo>
                  <a:lnTo>
                    <a:pt x="26834" y="14486"/>
                  </a:lnTo>
                  <a:lnTo>
                    <a:pt x="20785" y="14486"/>
                  </a:lnTo>
                  <a:lnTo>
                    <a:pt x="20785" y="8460"/>
                  </a:lnTo>
                  <a:close/>
                  <a:moveTo>
                    <a:pt x="34020" y="8460"/>
                  </a:moveTo>
                  <a:lnTo>
                    <a:pt x="34020" y="14486"/>
                  </a:lnTo>
                  <a:lnTo>
                    <a:pt x="27971" y="14486"/>
                  </a:lnTo>
                  <a:lnTo>
                    <a:pt x="27971" y="8460"/>
                  </a:lnTo>
                  <a:close/>
                  <a:moveTo>
                    <a:pt x="41206" y="8460"/>
                  </a:moveTo>
                  <a:lnTo>
                    <a:pt x="41206" y="14486"/>
                  </a:lnTo>
                  <a:lnTo>
                    <a:pt x="35157" y="14486"/>
                  </a:lnTo>
                  <a:lnTo>
                    <a:pt x="35157" y="8460"/>
                  </a:lnTo>
                  <a:close/>
                  <a:moveTo>
                    <a:pt x="48392" y="8460"/>
                  </a:moveTo>
                  <a:lnTo>
                    <a:pt x="48392" y="14486"/>
                  </a:lnTo>
                  <a:lnTo>
                    <a:pt x="42365" y="14486"/>
                  </a:lnTo>
                  <a:lnTo>
                    <a:pt x="42365" y="8460"/>
                  </a:lnTo>
                  <a:close/>
                  <a:moveTo>
                    <a:pt x="19648" y="15645"/>
                  </a:moveTo>
                  <a:lnTo>
                    <a:pt x="19648" y="21671"/>
                  </a:lnTo>
                  <a:lnTo>
                    <a:pt x="13599" y="21671"/>
                  </a:lnTo>
                  <a:lnTo>
                    <a:pt x="13599" y="15645"/>
                  </a:lnTo>
                  <a:close/>
                  <a:moveTo>
                    <a:pt x="26834" y="15645"/>
                  </a:moveTo>
                  <a:lnTo>
                    <a:pt x="26834" y="21671"/>
                  </a:lnTo>
                  <a:lnTo>
                    <a:pt x="20785" y="21671"/>
                  </a:lnTo>
                  <a:lnTo>
                    <a:pt x="20785" y="15645"/>
                  </a:lnTo>
                  <a:close/>
                  <a:moveTo>
                    <a:pt x="34020" y="15645"/>
                  </a:moveTo>
                  <a:lnTo>
                    <a:pt x="34020" y="21671"/>
                  </a:lnTo>
                  <a:lnTo>
                    <a:pt x="27971" y="21671"/>
                  </a:lnTo>
                  <a:lnTo>
                    <a:pt x="27971" y="15645"/>
                  </a:lnTo>
                  <a:close/>
                  <a:moveTo>
                    <a:pt x="41206" y="15645"/>
                  </a:moveTo>
                  <a:lnTo>
                    <a:pt x="41206" y="21671"/>
                  </a:lnTo>
                  <a:lnTo>
                    <a:pt x="35157" y="21671"/>
                  </a:lnTo>
                  <a:lnTo>
                    <a:pt x="35157" y="15645"/>
                  </a:lnTo>
                  <a:close/>
                  <a:moveTo>
                    <a:pt x="48392" y="15645"/>
                  </a:moveTo>
                  <a:lnTo>
                    <a:pt x="48392" y="21671"/>
                  </a:lnTo>
                  <a:lnTo>
                    <a:pt x="42365" y="21671"/>
                  </a:lnTo>
                  <a:lnTo>
                    <a:pt x="42365" y="15645"/>
                  </a:lnTo>
                  <a:close/>
                  <a:moveTo>
                    <a:pt x="19648" y="22808"/>
                  </a:moveTo>
                  <a:lnTo>
                    <a:pt x="19648" y="28835"/>
                  </a:lnTo>
                  <a:lnTo>
                    <a:pt x="13599" y="28835"/>
                  </a:lnTo>
                  <a:lnTo>
                    <a:pt x="13599" y="22808"/>
                  </a:lnTo>
                  <a:close/>
                  <a:moveTo>
                    <a:pt x="26834" y="22808"/>
                  </a:moveTo>
                  <a:lnTo>
                    <a:pt x="26834" y="28835"/>
                  </a:lnTo>
                  <a:lnTo>
                    <a:pt x="20785" y="28835"/>
                  </a:lnTo>
                  <a:lnTo>
                    <a:pt x="20785" y="22808"/>
                  </a:lnTo>
                  <a:close/>
                  <a:moveTo>
                    <a:pt x="34020" y="22808"/>
                  </a:moveTo>
                  <a:lnTo>
                    <a:pt x="34020" y="28835"/>
                  </a:lnTo>
                  <a:lnTo>
                    <a:pt x="27971" y="28835"/>
                  </a:lnTo>
                  <a:lnTo>
                    <a:pt x="27971" y="22808"/>
                  </a:lnTo>
                  <a:close/>
                  <a:moveTo>
                    <a:pt x="41206" y="22808"/>
                  </a:moveTo>
                  <a:lnTo>
                    <a:pt x="41206" y="28835"/>
                  </a:lnTo>
                  <a:lnTo>
                    <a:pt x="35157" y="28835"/>
                  </a:lnTo>
                  <a:lnTo>
                    <a:pt x="35157" y="22808"/>
                  </a:lnTo>
                  <a:close/>
                  <a:moveTo>
                    <a:pt x="48392" y="22808"/>
                  </a:moveTo>
                  <a:lnTo>
                    <a:pt x="48392" y="28835"/>
                  </a:lnTo>
                  <a:lnTo>
                    <a:pt x="42365" y="28835"/>
                  </a:lnTo>
                  <a:lnTo>
                    <a:pt x="42365" y="22808"/>
                  </a:lnTo>
                  <a:close/>
                  <a:moveTo>
                    <a:pt x="12462" y="29994"/>
                  </a:moveTo>
                  <a:lnTo>
                    <a:pt x="12462" y="36020"/>
                  </a:lnTo>
                  <a:lnTo>
                    <a:pt x="6414" y="36020"/>
                  </a:lnTo>
                  <a:lnTo>
                    <a:pt x="6414" y="29994"/>
                  </a:lnTo>
                  <a:close/>
                  <a:moveTo>
                    <a:pt x="19648" y="29994"/>
                  </a:moveTo>
                  <a:lnTo>
                    <a:pt x="19648" y="36020"/>
                  </a:lnTo>
                  <a:lnTo>
                    <a:pt x="13599" y="36020"/>
                  </a:lnTo>
                  <a:lnTo>
                    <a:pt x="13599" y="29994"/>
                  </a:lnTo>
                  <a:close/>
                  <a:moveTo>
                    <a:pt x="26834" y="29994"/>
                  </a:moveTo>
                  <a:lnTo>
                    <a:pt x="26834" y="36020"/>
                  </a:lnTo>
                  <a:lnTo>
                    <a:pt x="20785" y="36020"/>
                  </a:lnTo>
                  <a:lnTo>
                    <a:pt x="20785" y="29994"/>
                  </a:lnTo>
                  <a:close/>
                  <a:moveTo>
                    <a:pt x="34020" y="29994"/>
                  </a:moveTo>
                  <a:lnTo>
                    <a:pt x="34020" y="36020"/>
                  </a:lnTo>
                  <a:lnTo>
                    <a:pt x="27971" y="36020"/>
                  </a:lnTo>
                  <a:lnTo>
                    <a:pt x="27971" y="29994"/>
                  </a:lnTo>
                  <a:close/>
                  <a:moveTo>
                    <a:pt x="41206" y="29994"/>
                  </a:moveTo>
                  <a:lnTo>
                    <a:pt x="41206" y="36020"/>
                  </a:lnTo>
                  <a:lnTo>
                    <a:pt x="35157" y="36020"/>
                  </a:lnTo>
                  <a:lnTo>
                    <a:pt x="35157" y="29994"/>
                  </a:lnTo>
                  <a:close/>
                  <a:moveTo>
                    <a:pt x="48392" y="29994"/>
                  </a:moveTo>
                  <a:lnTo>
                    <a:pt x="48392" y="36020"/>
                  </a:lnTo>
                  <a:lnTo>
                    <a:pt x="42365" y="36020"/>
                  </a:lnTo>
                  <a:lnTo>
                    <a:pt x="42365" y="29994"/>
                  </a:lnTo>
                  <a:close/>
                  <a:moveTo>
                    <a:pt x="12462" y="37157"/>
                  </a:moveTo>
                  <a:lnTo>
                    <a:pt x="12462" y="43183"/>
                  </a:lnTo>
                  <a:lnTo>
                    <a:pt x="6414" y="43183"/>
                  </a:lnTo>
                  <a:lnTo>
                    <a:pt x="6414" y="37157"/>
                  </a:lnTo>
                  <a:close/>
                  <a:moveTo>
                    <a:pt x="19648" y="37157"/>
                  </a:moveTo>
                  <a:lnTo>
                    <a:pt x="19648" y="43183"/>
                  </a:lnTo>
                  <a:lnTo>
                    <a:pt x="13599" y="43183"/>
                  </a:lnTo>
                  <a:lnTo>
                    <a:pt x="13599" y="37157"/>
                  </a:lnTo>
                  <a:close/>
                  <a:moveTo>
                    <a:pt x="26834" y="37157"/>
                  </a:moveTo>
                  <a:lnTo>
                    <a:pt x="26834" y="43183"/>
                  </a:lnTo>
                  <a:lnTo>
                    <a:pt x="20785" y="43183"/>
                  </a:lnTo>
                  <a:lnTo>
                    <a:pt x="20785" y="37157"/>
                  </a:lnTo>
                  <a:close/>
                  <a:moveTo>
                    <a:pt x="34020" y="37157"/>
                  </a:moveTo>
                  <a:lnTo>
                    <a:pt x="34020" y="43183"/>
                  </a:lnTo>
                  <a:lnTo>
                    <a:pt x="27971" y="43183"/>
                  </a:lnTo>
                  <a:lnTo>
                    <a:pt x="27971" y="37157"/>
                  </a:lnTo>
                  <a:close/>
                  <a:moveTo>
                    <a:pt x="41206" y="37157"/>
                  </a:moveTo>
                  <a:lnTo>
                    <a:pt x="41206" y="43183"/>
                  </a:lnTo>
                  <a:lnTo>
                    <a:pt x="35157" y="43183"/>
                  </a:lnTo>
                  <a:lnTo>
                    <a:pt x="35157" y="37157"/>
                  </a:lnTo>
                  <a:close/>
                  <a:moveTo>
                    <a:pt x="48392" y="37157"/>
                  </a:moveTo>
                  <a:lnTo>
                    <a:pt x="48392" y="43183"/>
                  </a:lnTo>
                  <a:lnTo>
                    <a:pt x="42365" y="43183"/>
                  </a:lnTo>
                  <a:lnTo>
                    <a:pt x="42365" y="37157"/>
                  </a:lnTo>
                  <a:close/>
                  <a:moveTo>
                    <a:pt x="12462" y="44343"/>
                  </a:moveTo>
                  <a:lnTo>
                    <a:pt x="12462" y="50369"/>
                  </a:lnTo>
                  <a:lnTo>
                    <a:pt x="6414" y="50369"/>
                  </a:lnTo>
                  <a:lnTo>
                    <a:pt x="6414" y="44343"/>
                  </a:lnTo>
                  <a:close/>
                  <a:moveTo>
                    <a:pt x="19648" y="44343"/>
                  </a:moveTo>
                  <a:lnTo>
                    <a:pt x="19648" y="50369"/>
                  </a:lnTo>
                  <a:lnTo>
                    <a:pt x="13599" y="50369"/>
                  </a:lnTo>
                  <a:lnTo>
                    <a:pt x="13599" y="44343"/>
                  </a:lnTo>
                  <a:close/>
                  <a:moveTo>
                    <a:pt x="26834" y="44343"/>
                  </a:moveTo>
                  <a:lnTo>
                    <a:pt x="26834" y="50369"/>
                  </a:lnTo>
                  <a:lnTo>
                    <a:pt x="20785" y="50369"/>
                  </a:lnTo>
                  <a:lnTo>
                    <a:pt x="20785" y="44343"/>
                  </a:lnTo>
                  <a:close/>
                  <a:moveTo>
                    <a:pt x="34020" y="44343"/>
                  </a:moveTo>
                  <a:lnTo>
                    <a:pt x="34020" y="50369"/>
                  </a:lnTo>
                  <a:lnTo>
                    <a:pt x="27971" y="50369"/>
                  </a:lnTo>
                  <a:lnTo>
                    <a:pt x="27971" y="44343"/>
                  </a:lnTo>
                  <a:close/>
                  <a:moveTo>
                    <a:pt x="41206" y="44343"/>
                  </a:moveTo>
                  <a:lnTo>
                    <a:pt x="41206" y="50369"/>
                  </a:lnTo>
                  <a:lnTo>
                    <a:pt x="35157" y="50369"/>
                  </a:lnTo>
                  <a:lnTo>
                    <a:pt x="35157" y="44343"/>
                  </a:lnTo>
                  <a:close/>
                  <a:moveTo>
                    <a:pt x="48392" y="44343"/>
                  </a:moveTo>
                  <a:lnTo>
                    <a:pt x="48392" y="50369"/>
                  </a:lnTo>
                  <a:lnTo>
                    <a:pt x="42365" y="50369"/>
                  </a:lnTo>
                  <a:lnTo>
                    <a:pt x="42365" y="44343"/>
                  </a:lnTo>
                  <a:close/>
                  <a:moveTo>
                    <a:pt x="19648" y="51506"/>
                  </a:moveTo>
                  <a:lnTo>
                    <a:pt x="19648" y="57532"/>
                  </a:lnTo>
                  <a:lnTo>
                    <a:pt x="13599" y="57532"/>
                  </a:lnTo>
                  <a:lnTo>
                    <a:pt x="13599" y="51506"/>
                  </a:lnTo>
                  <a:close/>
                  <a:moveTo>
                    <a:pt x="26834" y="51506"/>
                  </a:moveTo>
                  <a:lnTo>
                    <a:pt x="26834" y="57532"/>
                  </a:lnTo>
                  <a:lnTo>
                    <a:pt x="20785" y="57532"/>
                  </a:lnTo>
                  <a:lnTo>
                    <a:pt x="20785" y="51506"/>
                  </a:lnTo>
                  <a:close/>
                  <a:moveTo>
                    <a:pt x="34020" y="51506"/>
                  </a:moveTo>
                  <a:lnTo>
                    <a:pt x="34020" y="57532"/>
                  </a:lnTo>
                  <a:lnTo>
                    <a:pt x="27971" y="57532"/>
                  </a:lnTo>
                  <a:lnTo>
                    <a:pt x="27971" y="51506"/>
                  </a:lnTo>
                  <a:close/>
                  <a:moveTo>
                    <a:pt x="41206" y="51506"/>
                  </a:moveTo>
                  <a:lnTo>
                    <a:pt x="41206" y="57532"/>
                  </a:lnTo>
                  <a:lnTo>
                    <a:pt x="35157" y="57532"/>
                  </a:lnTo>
                  <a:lnTo>
                    <a:pt x="35157" y="51506"/>
                  </a:lnTo>
                  <a:close/>
                  <a:moveTo>
                    <a:pt x="48392" y="51506"/>
                  </a:moveTo>
                  <a:lnTo>
                    <a:pt x="48392" y="57532"/>
                  </a:lnTo>
                  <a:lnTo>
                    <a:pt x="42365" y="57532"/>
                  </a:lnTo>
                  <a:lnTo>
                    <a:pt x="42365" y="51506"/>
                  </a:lnTo>
                  <a:close/>
                  <a:moveTo>
                    <a:pt x="26834" y="58692"/>
                  </a:moveTo>
                  <a:lnTo>
                    <a:pt x="26834" y="64718"/>
                  </a:lnTo>
                  <a:lnTo>
                    <a:pt x="20785" y="64718"/>
                  </a:lnTo>
                  <a:lnTo>
                    <a:pt x="20785" y="58692"/>
                  </a:lnTo>
                  <a:close/>
                  <a:moveTo>
                    <a:pt x="34020" y="58692"/>
                  </a:moveTo>
                  <a:lnTo>
                    <a:pt x="34020" y="64718"/>
                  </a:lnTo>
                  <a:lnTo>
                    <a:pt x="27971" y="64718"/>
                  </a:lnTo>
                  <a:lnTo>
                    <a:pt x="27971" y="58692"/>
                  </a:lnTo>
                  <a:close/>
                  <a:moveTo>
                    <a:pt x="41206" y="58692"/>
                  </a:moveTo>
                  <a:lnTo>
                    <a:pt x="41206" y="64718"/>
                  </a:lnTo>
                  <a:lnTo>
                    <a:pt x="35157" y="64718"/>
                  </a:lnTo>
                  <a:lnTo>
                    <a:pt x="35157" y="58692"/>
                  </a:lnTo>
                  <a:close/>
                  <a:moveTo>
                    <a:pt x="48392" y="58692"/>
                  </a:moveTo>
                  <a:lnTo>
                    <a:pt x="48392" y="64718"/>
                  </a:lnTo>
                  <a:lnTo>
                    <a:pt x="42365" y="64718"/>
                  </a:lnTo>
                  <a:lnTo>
                    <a:pt x="42365" y="58692"/>
                  </a:lnTo>
                  <a:close/>
                  <a:moveTo>
                    <a:pt x="34020" y="65855"/>
                  </a:moveTo>
                  <a:lnTo>
                    <a:pt x="34020" y="71881"/>
                  </a:lnTo>
                  <a:lnTo>
                    <a:pt x="27971" y="71881"/>
                  </a:lnTo>
                  <a:lnTo>
                    <a:pt x="27971" y="65855"/>
                  </a:lnTo>
                  <a:close/>
                  <a:moveTo>
                    <a:pt x="41206" y="65855"/>
                  </a:moveTo>
                  <a:lnTo>
                    <a:pt x="41206" y="71881"/>
                  </a:lnTo>
                  <a:lnTo>
                    <a:pt x="35157" y="71881"/>
                  </a:lnTo>
                  <a:lnTo>
                    <a:pt x="35157" y="65855"/>
                  </a:lnTo>
                  <a:close/>
                  <a:moveTo>
                    <a:pt x="48392" y="65855"/>
                  </a:moveTo>
                  <a:lnTo>
                    <a:pt x="48392" y="71881"/>
                  </a:lnTo>
                  <a:lnTo>
                    <a:pt x="42365" y="71881"/>
                  </a:lnTo>
                  <a:lnTo>
                    <a:pt x="42365" y="65855"/>
                  </a:lnTo>
                  <a:close/>
                  <a:moveTo>
                    <a:pt x="41206" y="73041"/>
                  </a:moveTo>
                  <a:lnTo>
                    <a:pt x="41206" y="79067"/>
                  </a:lnTo>
                  <a:lnTo>
                    <a:pt x="35157" y="79067"/>
                  </a:lnTo>
                  <a:lnTo>
                    <a:pt x="35157" y="73041"/>
                  </a:lnTo>
                  <a:close/>
                  <a:moveTo>
                    <a:pt x="48392" y="73041"/>
                  </a:moveTo>
                  <a:lnTo>
                    <a:pt x="48392" y="79067"/>
                  </a:lnTo>
                  <a:lnTo>
                    <a:pt x="42365" y="79067"/>
                  </a:lnTo>
                  <a:lnTo>
                    <a:pt x="42365" y="73041"/>
                  </a:lnTo>
                  <a:close/>
                  <a:moveTo>
                    <a:pt x="19648" y="0"/>
                  </a:moveTo>
                  <a:lnTo>
                    <a:pt x="19648" y="137"/>
                  </a:lnTo>
                  <a:lnTo>
                    <a:pt x="15623" y="137"/>
                  </a:lnTo>
                  <a:lnTo>
                    <a:pt x="15214" y="1274"/>
                  </a:lnTo>
                  <a:lnTo>
                    <a:pt x="19648" y="1274"/>
                  </a:lnTo>
                  <a:lnTo>
                    <a:pt x="19648" y="7300"/>
                  </a:lnTo>
                  <a:lnTo>
                    <a:pt x="13599" y="7300"/>
                  </a:lnTo>
                  <a:lnTo>
                    <a:pt x="13599" y="5822"/>
                  </a:lnTo>
                  <a:lnTo>
                    <a:pt x="12462" y="9074"/>
                  </a:lnTo>
                  <a:lnTo>
                    <a:pt x="12462" y="14463"/>
                  </a:lnTo>
                  <a:lnTo>
                    <a:pt x="10552" y="14463"/>
                  </a:lnTo>
                  <a:lnTo>
                    <a:pt x="10143" y="15600"/>
                  </a:lnTo>
                  <a:lnTo>
                    <a:pt x="12462" y="15600"/>
                  </a:lnTo>
                  <a:lnTo>
                    <a:pt x="12462" y="21649"/>
                  </a:lnTo>
                  <a:lnTo>
                    <a:pt x="8005" y="21649"/>
                  </a:lnTo>
                  <a:lnTo>
                    <a:pt x="7619" y="22786"/>
                  </a:lnTo>
                  <a:lnTo>
                    <a:pt x="12440" y="22786"/>
                  </a:lnTo>
                  <a:lnTo>
                    <a:pt x="12440" y="28812"/>
                  </a:lnTo>
                  <a:lnTo>
                    <a:pt x="6414" y="28812"/>
                  </a:lnTo>
                  <a:lnTo>
                    <a:pt x="6414" y="26151"/>
                  </a:lnTo>
                  <a:lnTo>
                    <a:pt x="5072" y="29949"/>
                  </a:lnTo>
                  <a:lnTo>
                    <a:pt x="5254" y="29949"/>
                  </a:lnTo>
                  <a:lnTo>
                    <a:pt x="5254" y="36020"/>
                  </a:lnTo>
                  <a:lnTo>
                    <a:pt x="2934" y="36020"/>
                  </a:lnTo>
                  <a:lnTo>
                    <a:pt x="2548" y="37157"/>
                  </a:lnTo>
                  <a:lnTo>
                    <a:pt x="5277" y="37157"/>
                  </a:lnTo>
                  <a:lnTo>
                    <a:pt x="5277" y="43183"/>
                  </a:lnTo>
                  <a:lnTo>
                    <a:pt x="410" y="43183"/>
                  </a:lnTo>
                  <a:lnTo>
                    <a:pt x="1" y="44320"/>
                  </a:lnTo>
                  <a:lnTo>
                    <a:pt x="5277" y="44320"/>
                  </a:lnTo>
                  <a:lnTo>
                    <a:pt x="5277" y="50369"/>
                  </a:lnTo>
                  <a:lnTo>
                    <a:pt x="4617" y="50369"/>
                  </a:lnTo>
                  <a:lnTo>
                    <a:pt x="6414" y="52075"/>
                  </a:lnTo>
                  <a:lnTo>
                    <a:pt x="6414" y="51529"/>
                  </a:lnTo>
                  <a:lnTo>
                    <a:pt x="12462" y="51529"/>
                  </a:lnTo>
                  <a:lnTo>
                    <a:pt x="12462" y="57555"/>
                  </a:lnTo>
                  <a:lnTo>
                    <a:pt x="12190" y="57555"/>
                  </a:lnTo>
                  <a:lnTo>
                    <a:pt x="13622" y="58874"/>
                  </a:lnTo>
                  <a:lnTo>
                    <a:pt x="13622" y="58692"/>
                  </a:lnTo>
                  <a:lnTo>
                    <a:pt x="19648" y="58692"/>
                  </a:lnTo>
                  <a:lnTo>
                    <a:pt x="19648" y="64604"/>
                  </a:lnTo>
                  <a:lnTo>
                    <a:pt x="20967" y="65855"/>
                  </a:lnTo>
                  <a:lnTo>
                    <a:pt x="26834" y="65855"/>
                  </a:lnTo>
                  <a:lnTo>
                    <a:pt x="26834" y="71426"/>
                  </a:lnTo>
                  <a:lnTo>
                    <a:pt x="28540" y="73041"/>
                  </a:lnTo>
                  <a:lnTo>
                    <a:pt x="34020" y="73041"/>
                  </a:lnTo>
                  <a:lnTo>
                    <a:pt x="34020" y="78248"/>
                  </a:lnTo>
                  <a:lnTo>
                    <a:pt x="36112" y="80204"/>
                  </a:lnTo>
                  <a:lnTo>
                    <a:pt x="41228" y="80204"/>
                  </a:lnTo>
                  <a:lnTo>
                    <a:pt x="41228" y="85048"/>
                  </a:lnTo>
                  <a:lnTo>
                    <a:pt x="42365" y="86139"/>
                  </a:lnTo>
                  <a:lnTo>
                    <a:pt x="42365" y="80204"/>
                  </a:lnTo>
                  <a:lnTo>
                    <a:pt x="48392" y="80204"/>
                  </a:lnTo>
                  <a:lnTo>
                    <a:pt x="48392" y="86253"/>
                  </a:lnTo>
                  <a:lnTo>
                    <a:pt x="42456" y="86253"/>
                  </a:lnTo>
                  <a:lnTo>
                    <a:pt x="43662" y="87390"/>
                  </a:lnTo>
                  <a:lnTo>
                    <a:pt x="48392" y="87390"/>
                  </a:lnTo>
                  <a:lnTo>
                    <a:pt x="48392" y="91870"/>
                  </a:lnTo>
                  <a:lnTo>
                    <a:pt x="49483" y="92916"/>
                  </a:lnTo>
                  <a:lnTo>
                    <a:pt x="49529" y="92916"/>
                  </a:lnTo>
                  <a:lnTo>
                    <a:pt x="49529" y="0"/>
                  </a:lnTo>
                  <a:lnTo>
                    <a:pt x="48392" y="0"/>
                  </a:lnTo>
                  <a:lnTo>
                    <a:pt x="48392" y="137"/>
                  </a:lnTo>
                  <a:lnTo>
                    <a:pt x="42365" y="137"/>
                  </a:lnTo>
                  <a:lnTo>
                    <a:pt x="42365" y="0"/>
                  </a:lnTo>
                  <a:lnTo>
                    <a:pt x="41228" y="0"/>
                  </a:lnTo>
                  <a:lnTo>
                    <a:pt x="41228" y="137"/>
                  </a:lnTo>
                  <a:lnTo>
                    <a:pt x="35157" y="137"/>
                  </a:lnTo>
                  <a:lnTo>
                    <a:pt x="35157" y="0"/>
                  </a:lnTo>
                  <a:lnTo>
                    <a:pt x="34020" y="0"/>
                  </a:lnTo>
                  <a:lnTo>
                    <a:pt x="34020" y="137"/>
                  </a:lnTo>
                  <a:lnTo>
                    <a:pt x="27971" y="137"/>
                  </a:lnTo>
                  <a:lnTo>
                    <a:pt x="27971" y="0"/>
                  </a:lnTo>
                  <a:lnTo>
                    <a:pt x="26834" y="0"/>
                  </a:lnTo>
                  <a:lnTo>
                    <a:pt x="26834" y="137"/>
                  </a:lnTo>
                  <a:lnTo>
                    <a:pt x="20785" y="137"/>
                  </a:lnTo>
                  <a:lnTo>
                    <a:pt x="20785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04" name="Google Shape;2904;p18"/>
          <p:cNvGrpSpPr/>
          <p:nvPr/>
        </p:nvGrpSpPr>
        <p:grpSpPr>
          <a:xfrm rot="-1532383">
            <a:off x="174404" y="3740634"/>
            <a:ext cx="917987" cy="1017041"/>
            <a:chOff x="7567100" y="2085976"/>
            <a:chExt cx="961560" cy="1065315"/>
          </a:xfrm>
        </p:grpSpPr>
        <p:sp>
          <p:nvSpPr>
            <p:cNvPr id="2905" name="Google Shape;2905;p18"/>
            <p:cNvSpPr/>
            <p:nvPr/>
          </p:nvSpPr>
          <p:spPr>
            <a:xfrm rot="-5811408">
              <a:off x="7662746" y="2293643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6" name="Google Shape;2906;p18"/>
            <p:cNvSpPr/>
            <p:nvPr/>
          </p:nvSpPr>
          <p:spPr>
            <a:xfrm rot="-5811408">
              <a:off x="7551704" y="219295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07" name="Google Shape;2907;p18"/>
          <p:cNvGrpSpPr/>
          <p:nvPr/>
        </p:nvGrpSpPr>
        <p:grpSpPr>
          <a:xfrm>
            <a:off x="430350" y="-320675"/>
            <a:ext cx="1064625" cy="930275"/>
            <a:chOff x="3739700" y="4218425"/>
            <a:chExt cx="1064625" cy="930275"/>
          </a:xfrm>
        </p:grpSpPr>
        <p:sp>
          <p:nvSpPr>
            <p:cNvPr id="2908" name="Google Shape;2908;p18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9" name="Google Shape;2909;p18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0" name="Google Shape;2910;p18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1" name="Google Shape;2911;p18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2" name="Google Shape;2912;p18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3" name="Google Shape;2913;p18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4" name="Google Shape;2914;p18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5" name="Google Shape;2915;p18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6" name="Google Shape;2916;p18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7" name="Google Shape;2917;p18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8" name="Google Shape;2918;p18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9" name="Google Shape;2919;p18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0" name="Google Shape;2920;p18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1" name="Google Shape;2921;p18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2" name="Google Shape;2922;p18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3" name="Google Shape;2923;p18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4" name="Google Shape;2924;p18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5" name="Google Shape;2925;p18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6" name="Google Shape;2926;p18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7" name="Google Shape;2927;p18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28" name="Google Shape;2928;p18"/>
          <p:cNvGrpSpPr/>
          <p:nvPr/>
        </p:nvGrpSpPr>
        <p:grpSpPr>
          <a:xfrm>
            <a:off x="583725" y="1439396"/>
            <a:ext cx="964049" cy="278221"/>
            <a:chOff x="4541338" y="271625"/>
            <a:chExt cx="1169679" cy="337564"/>
          </a:xfrm>
        </p:grpSpPr>
        <p:sp>
          <p:nvSpPr>
            <p:cNvPr id="2929" name="Google Shape;2929;p18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0" name="Google Shape;2930;p18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31" name="Google Shape;2931;p18"/>
          <p:cNvGrpSpPr/>
          <p:nvPr/>
        </p:nvGrpSpPr>
        <p:grpSpPr>
          <a:xfrm rot="10800000" flipH="1">
            <a:off x="7129332" y="-76210"/>
            <a:ext cx="2137534" cy="858806"/>
            <a:chOff x="6548059" y="4082448"/>
            <a:chExt cx="2675597" cy="1074985"/>
          </a:xfrm>
        </p:grpSpPr>
        <p:sp>
          <p:nvSpPr>
            <p:cNvPr id="2932" name="Google Shape;2932;p18"/>
            <p:cNvSpPr/>
            <p:nvPr/>
          </p:nvSpPr>
          <p:spPr>
            <a:xfrm rot="10800000">
              <a:off x="8515305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52" y="524"/>
                    <a:pt x="2206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3" name="Google Shape;2933;p18"/>
            <p:cNvSpPr/>
            <p:nvPr/>
          </p:nvSpPr>
          <p:spPr>
            <a:xfrm rot="10800000">
              <a:off x="8515305" y="4591037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0"/>
                  </a:moveTo>
                  <a:cubicBezTo>
                    <a:pt x="524" y="0"/>
                    <a:pt x="1" y="1251"/>
                    <a:pt x="751" y="2002"/>
                  </a:cubicBezTo>
                  <a:cubicBezTo>
                    <a:pt x="985" y="2236"/>
                    <a:pt x="1276" y="2341"/>
                    <a:pt x="1563" y="2341"/>
                  </a:cubicBezTo>
                  <a:cubicBezTo>
                    <a:pt x="2167" y="2341"/>
                    <a:pt x="2752" y="1877"/>
                    <a:pt x="2752" y="1183"/>
                  </a:cubicBezTo>
                  <a:cubicBezTo>
                    <a:pt x="2752" y="524"/>
                    <a:pt x="220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4" name="Google Shape;2934;p18"/>
            <p:cNvSpPr/>
            <p:nvPr/>
          </p:nvSpPr>
          <p:spPr>
            <a:xfrm rot="10800000">
              <a:off x="8717436" y="4480636"/>
              <a:ext cx="132576" cy="95967"/>
            </a:xfrm>
            <a:custGeom>
              <a:avLst/>
              <a:gdLst/>
              <a:ahLst/>
              <a:cxnLst/>
              <a:rect l="l" t="t" r="r" b="b"/>
              <a:pathLst>
                <a:path w="3252" h="2354" extrusionOk="0">
                  <a:moveTo>
                    <a:pt x="1626" y="0"/>
                  </a:moveTo>
                  <a:cubicBezTo>
                    <a:pt x="1467" y="0"/>
                    <a:pt x="1308" y="34"/>
                    <a:pt x="1160" y="103"/>
                  </a:cubicBezTo>
                  <a:cubicBezTo>
                    <a:pt x="0" y="603"/>
                    <a:pt x="341" y="2354"/>
                    <a:pt x="1615" y="2354"/>
                  </a:cubicBezTo>
                  <a:cubicBezTo>
                    <a:pt x="2911" y="2354"/>
                    <a:pt x="3252" y="603"/>
                    <a:pt x="2092" y="103"/>
                  </a:cubicBezTo>
                  <a:cubicBezTo>
                    <a:pt x="1944" y="34"/>
                    <a:pt x="1785" y="0"/>
                    <a:pt x="1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5" name="Google Shape;2935;p18"/>
            <p:cNvSpPr/>
            <p:nvPr/>
          </p:nvSpPr>
          <p:spPr>
            <a:xfrm rot="10800000">
              <a:off x="8955687" y="4591037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0"/>
                  </a:moveTo>
                  <a:cubicBezTo>
                    <a:pt x="524" y="0"/>
                    <a:pt x="1" y="1251"/>
                    <a:pt x="729" y="2002"/>
                  </a:cubicBezTo>
                  <a:cubicBezTo>
                    <a:pt x="970" y="2236"/>
                    <a:pt x="1264" y="2341"/>
                    <a:pt x="1551" y="2341"/>
                  </a:cubicBezTo>
                  <a:cubicBezTo>
                    <a:pt x="2155" y="2341"/>
                    <a:pt x="2730" y="1877"/>
                    <a:pt x="2730" y="1183"/>
                  </a:cubicBezTo>
                  <a:cubicBezTo>
                    <a:pt x="2730" y="524"/>
                    <a:pt x="2207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6" name="Google Shape;2936;p18"/>
            <p:cNvSpPr/>
            <p:nvPr/>
          </p:nvSpPr>
          <p:spPr>
            <a:xfrm rot="10800000">
              <a:off x="8515305" y="4150981"/>
              <a:ext cx="112233" cy="95151"/>
            </a:xfrm>
            <a:custGeom>
              <a:avLst/>
              <a:gdLst/>
              <a:ahLst/>
              <a:cxnLst/>
              <a:rect l="l" t="t" r="r" b="b"/>
              <a:pathLst>
                <a:path w="2753" h="2334" extrusionOk="0">
                  <a:moveTo>
                    <a:pt x="1610" y="0"/>
                  </a:moveTo>
                  <a:cubicBezTo>
                    <a:pt x="1596" y="0"/>
                    <a:pt x="1583" y="0"/>
                    <a:pt x="1570" y="1"/>
                  </a:cubicBezTo>
                  <a:cubicBezTo>
                    <a:pt x="524" y="1"/>
                    <a:pt x="1" y="1252"/>
                    <a:pt x="751" y="1979"/>
                  </a:cubicBezTo>
                  <a:cubicBezTo>
                    <a:pt x="988" y="2224"/>
                    <a:pt x="1283" y="2333"/>
                    <a:pt x="1574" y="2333"/>
                  </a:cubicBezTo>
                  <a:cubicBezTo>
                    <a:pt x="2174" y="2333"/>
                    <a:pt x="2752" y="1866"/>
                    <a:pt x="2752" y="1161"/>
                  </a:cubicBezTo>
                  <a:cubicBezTo>
                    <a:pt x="2752" y="515"/>
                    <a:pt x="2229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7" name="Google Shape;2937;p18"/>
            <p:cNvSpPr/>
            <p:nvPr/>
          </p:nvSpPr>
          <p:spPr>
            <a:xfrm rot="10800000">
              <a:off x="8515304" y="4811147"/>
              <a:ext cx="95559" cy="95029"/>
            </a:xfrm>
            <a:custGeom>
              <a:avLst/>
              <a:gdLst/>
              <a:ahLst/>
              <a:cxnLst/>
              <a:rect l="l" t="t" r="r" b="b"/>
              <a:pathLst>
                <a:path w="2344" h="2331" extrusionOk="0">
                  <a:moveTo>
                    <a:pt x="1164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74" y="387"/>
                    <a:pt x="228" y="455"/>
                    <a:pt x="183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85" y="2092"/>
                    <a:pt x="723" y="2331"/>
                    <a:pt x="1164" y="2331"/>
                  </a:cubicBezTo>
                  <a:cubicBezTo>
                    <a:pt x="1604" y="2331"/>
                    <a:pt x="2048" y="2092"/>
                    <a:pt x="2252" y="1615"/>
                  </a:cubicBezTo>
                  <a:cubicBezTo>
                    <a:pt x="2298" y="1478"/>
                    <a:pt x="2343" y="1319"/>
                    <a:pt x="2343" y="1160"/>
                  </a:cubicBezTo>
                  <a:cubicBezTo>
                    <a:pt x="2320" y="1092"/>
                    <a:pt x="2320" y="1001"/>
                    <a:pt x="2320" y="932"/>
                  </a:cubicBezTo>
                  <a:cubicBezTo>
                    <a:pt x="2275" y="773"/>
                    <a:pt x="2229" y="637"/>
                    <a:pt x="2139" y="523"/>
                  </a:cubicBezTo>
                  <a:cubicBezTo>
                    <a:pt x="2093" y="455"/>
                    <a:pt x="2048" y="387"/>
                    <a:pt x="2002" y="341"/>
                  </a:cubicBezTo>
                  <a:cubicBezTo>
                    <a:pt x="1763" y="114"/>
                    <a:pt x="1462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8" name="Google Shape;2938;p18"/>
            <p:cNvSpPr/>
            <p:nvPr/>
          </p:nvSpPr>
          <p:spPr>
            <a:xfrm rot="10800000">
              <a:off x="8955686" y="4370561"/>
              <a:ext cx="95518" cy="95274"/>
            </a:xfrm>
            <a:custGeom>
              <a:avLst/>
              <a:gdLst/>
              <a:ahLst/>
              <a:cxnLst/>
              <a:rect l="l" t="t" r="r" b="b"/>
              <a:pathLst>
                <a:path w="2343" h="2337" extrusionOk="0">
                  <a:moveTo>
                    <a:pt x="1172" y="1"/>
                  </a:moveTo>
                  <a:cubicBezTo>
                    <a:pt x="870" y="1"/>
                    <a:pt x="569" y="114"/>
                    <a:pt x="342" y="342"/>
                  </a:cubicBezTo>
                  <a:cubicBezTo>
                    <a:pt x="296" y="387"/>
                    <a:pt x="251" y="455"/>
                    <a:pt x="205" y="524"/>
                  </a:cubicBezTo>
                  <a:cubicBezTo>
                    <a:pt x="114" y="637"/>
                    <a:pt x="69" y="774"/>
                    <a:pt x="23" y="933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887"/>
                    <a:pt x="589" y="2337"/>
                    <a:pt x="1186" y="2337"/>
                  </a:cubicBezTo>
                  <a:cubicBezTo>
                    <a:pt x="1542" y="2337"/>
                    <a:pt x="1900" y="2177"/>
                    <a:pt x="2138" y="1820"/>
                  </a:cubicBezTo>
                  <a:cubicBezTo>
                    <a:pt x="2274" y="1638"/>
                    <a:pt x="2343" y="1410"/>
                    <a:pt x="2343" y="1160"/>
                  </a:cubicBezTo>
                  <a:cubicBezTo>
                    <a:pt x="2343" y="1092"/>
                    <a:pt x="2343" y="1001"/>
                    <a:pt x="2320" y="933"/>
                  </a:cubicBezTo>
                  <a:cubicBezTo>
                    <a:pt x="2297" y="774"/>
                    <a:pt x="2229" y="637"/>
                    <a:pt x="2138" y="524"/>
                  </a:cubicBezTo>
                  <a:cubicBezTo>
                    <a:pt x="2093" y="455"/>
                    <a:pt x="2047" y="387"/>
                    <a:pt x="2002" y="342"/>
                  </a:cubicBezTo>
                  <a:cubicBezTo>
                    <a:pt x="1774" y="114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9" name="Google Shape;2939;p18"/>
            <p:cNvSpPr/>
            <p:nvPr/>
          </p:nvSpPr>
          <p:spPr>
            <a:xfrm rot="10800000">
              <a:off x="8955687" y="4150981"/>
              <a:ext cx="111295" cy="95151"/>
            </a:xfrm>
            <a:custGeom>
              <a:avLst/>
              <a:gdLst/>
              <a:ahLst/>
              <a:cxnLst/>
              <a:rect l="l" t="t" r="r" b="b"/>
              <a:pathLst>
                <a:path w="2730" h="2334" extrusionOk="0">
                  <a:moveTo>
                    <a:pt x="1610" y="0"/>
                  </a:moveTo>
                  <a:cubicBezTo>
                    <a:pt x="1597" y="0"/>
                    <a:pt x="1583" y="0"/>
                    <a:pt x="1570" y="1"/>
                  </a:cubicBezTo>
                  <a:cubicBezTo>
                    <a:pt x="524" y="1"/>
                    <a:pt x="1" y="1252"/>
                    <a:pt x="729" y="1979"/>
                  </a:cubicBezTo>
                  <a:cubicBezTo>
                    <a:pt x="973" y="2224"/>
                    <a:pt x="1271" y="2333"/>
                    <a:pt x="1561" y="2333"/>
                  </a:cubicBezTo>
                  <a:cubicBezTo>
                    <a:pt x="2161" y="2333"/>
                    <a:pt x="2730" y="1866"/>
                    <a:pt x="2730" y="1161"/>
                  </a:cubicBezTo>
                  <a:cubicBezTo>
                    <a:pt x="2730" y="515"/>
                    <a:pt x="2228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0" name="Google Shape;2940;p18"/>
            <p:cNvSpPr/>
            <p:nvPr/>
          </p:nvSpPr>
          <p:spPr>
            <a:xfrm rot="10800000">
              <a:off x="874707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114" y="137"/>
                    <a:pt x="251" y="251"/>
                    <a:pt x="433" y="319"/>
                  </a:cubicBezTo>
                  <a:cubicBezTo>
                    <a:pt x="569" y="387"/>
                    <a:pt x="728" y="410"/>
                    <a:pt x="887" y="410"/>
                  </a:cubicBezTo>
                  <a:cubicBezTo>
                    <a:pt x="1047" y="410"/>
                    <a:pt x="1183" y="364"/>
                    <a:pt x="1342" y="319"/>
                  </a:cubicBezTo>
                  <a:cubicBezTo>
                    <a:pt x="1501" y="251"/>
                    <a:pt x="1661" y="137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1" name="Google Shape;2941;p18"/>
            <p:cNvSpPr/>
            <p:nvPr/>
          </p:nvSpPr>
          <p:spPr>
            <a:xfrm rot="10800000">
              <a:off x="8726690" y="4921222"/>
              <a:ext cx="127480" cy="95763"/>
            </a:xfrm>
            <a:custGeom>
              <a:avLst/>
              <a:gdLst/>
              <a:ahLst/>
              <a:cxnLst/>
              <a:rect l="l" t="t" r="r" b="b"/>
              <a:pathLst>
                <a:path w="3127" h="2349" extrusionOk="0">
                  <a:moveTo>
                    <a:pt x="1699" y="1"/>
                  </a:moveTo>
                  <a:cubicBezTo>
                    <a:pt x="555" y="1"/>
                    <a:pt x="0" y="1723"/>
                    <a:pt x="1262" y="2263"/>
                  </a:cubicBezTo>
                  <a:cubicBezTo>
                    <a:pt x="1410" y="2320"/>
                    <a:pt x="1569" y="2349"/>
                    <a:pt x="1728" y="2349"/>
                  </a:cubicBezTo>
                  <a:cubicBezTo>
                    <a:pt x="1887" y="2349"/>
                    <a:pt x="2046" y="2320"/>
                    <a:pt x="2194" y="2263"/>
                  </a:cubicBezTo>
                  <a:cubicBezTo>
                    <a:pt x="3126" y="1854"/>
                    <a:pt x="3126" y="512"/>
                    <a:pt x="2194" y="103"/>
                  </a:cubicBezTo>
                  <a:cubicBezTo>
                    <a:pt x="2020" y="32"/>
                    <a:pt x="1854" y="1"/>
                    <a:pt x="1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2" name="Google Shape;2942;p18"/>
            <p:cNvSpPr/>
            <p:nvPr/>
          </p:nvSpPr>
          <p:spPr>
            <a:xfrm rot="10800000">
              <a:off x="8726690" y="4700868"/>
              <a:ext cx="104813" cy="95396"/>
            </a:xfrm>
            <a:custGeom>
              <a:avLst/>
              <a:gdLst/>
              <a:ahLst/>
              <a:cxnLst/>
              <a:rect l="l" t="t" r="r" b="b"/>
              <a:pathLst>
                <a:path w="2571" h="2340" extrusionOk="0">
                  <a:moveTo>
                    <a:pt x="1167" y="1"/>
                  </a:moveTo>
                  <a:cubicBezTo>
                    <a:pt x="551" y="1"/>
                    <a:pt x="1" y="498"/>
                    <a:pt x="1" y="1170"/>
                  </a:cubicBezTo>
                  <a:cubicBezTo>
                    <a:pt x="1" y="1842"/>
                    <a:pt x="551" y="2339"/>
                    <a:pt x="1167" y="2339"/>
                  </a:cubicBezTo>
                  <a:cubicBezTo>
                    <a:pt x="1322" y="2339"/>
                    <a:pt x="1482" y="2308"/>
                    <a:pt x="1638" y="2239"/>
                  </a:cubicBezTo>
                  <a:cubicBezTo>
                    <a:pt x="2570" y="1829"/>
                    <a:pt x="2570" y="488"/>
                    <a:pt x="1638" y="101"/>
                  </a:cubicBezTo>
                  <a:cubicBezTo>
                    <a:pt x="1482" y="32"/>
                    <a:pt x="1322" y="1"/>
                    <a:pt x="1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3" name="Google Shape;2943;p18"/>
            <p:cNvSpPr/>
            <p:nvPr/>
          </p:nvSpPr>
          <p:spPr>
            <a:xfrm rot="10800000">
              <a:off x="8735944" y="4261178"/>
              <a:ext cx="110195" cy="95600"/>
            </a:xfrm>
            <a:custGeom>
              <a:avLst/>
              <a:gdLst/>
              <a:ahLst/>
              <a:cxnLst/>
              <a:rect l="l" t="t" r="r" b="b"/>
              <a:pathLst>
                <a:path w="2703" h="2345" extrusionOk="0">
                  <a:moveTo>
                    <a:pt x="1526" y="1"/>
                  </a:moveTo>
                  <a:cubicBezTo>
                    <a:pt x="659" y="1"/>
                    <a:pt x="0" y="997"/>
                    <a:pt x="542" y="1828"/>
                  </a:cubicBezTo>
                  <a:cubicBezTo>
                    <a:pt x="788" y="2185"/>
                    <a:pt x="1152" y="2345"/>
                    <a:pt x="1511" y="2345"/>
                  </a:cubicBezTo>
                  <a:cubicBezTo>
                    <a:pt x="2113" y="2345"/>
                    <a:pt x="2702" y="1895"/>
                    <a:pt x="2702" y="1169"/>
                  </a:cubicBezTo>
                  <a:cubicBezTo>
                    <a:pt x="2702" y="714"/>
                    <a:pt x="2429" y="282"/>
                    <a:pt x="1997" y="100"/>
                  </a:cubicBezTo>
                  <a:cubicBezTo>
                    <a:pt x="1837" y="32"/>
                    <a:pt x="1678" y="1"/>
                    <a:pt x="1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4" name="Google Shape;2944;p18"/>
            <p:cNvSpPr/>
            <p:nvPr/>
          </p:nvSpPr>
          <p:spPr>
            <a:xfrm rot="10800000">
              <a:off x="8081445" y="4374026"/>
              <a:ext cx="89974" cy="92746"/>
            </a:xfrm>
            <a:custGeom>
              <a:avLst/>
              <a:gdLst/>
              <a:ahLst/>
              <a:cxnLst/>
              <a:rect l="l" t="t" r="r" b="b"/>
              <a:pathLst>
                <a:path w="2207" h="2275" extrusionOk="0">
                  <a:moveTo>
                    <a:pt x="1172" y="1"/>
                  </a:moveTo>
                  <a:cubicBezTo>
                    <a:pt x="871" y="1"/>
                    <a:pt x="569" y="115"/>
                    <a:pt x="342" y="342"/>
                  </a:cubicBezTo>
                  <a:cubicBezTo>
                    <a:pt x="296" y="410"/>
                    <a:pt x="251" y="456"/>
                    <a:pt x="205" y="524"/>
                  </a:cubicBezTo>
                  <a:cubicBezTo>
                    <a:pt x="114" y="638"/>
                    <a:pt x="46" y="797"/>
                    <a:pt x="23" y="933"/>
                  </a:cubicBezTo>
                  <a:cubicBezTo>
                    <a:pt x="1" y="1024"/>
                    <a:pt x="1" y="1092"/>
                    <a:pt x="1" y="1183"/>
                  </a:cubicBezTo>
                  <a:cubicBezTo>
                    <a:pt x="1" y="1661"/>
                    <a:pt x="319" y="2116"/>
                    <a:pt x="774" y="2275"/>
                  </a:cubicBezTo>
                  <a:cubicBezTo>
                    <a:pt x="1251" y="1752"/>
                    <a:pt x="1729" y="1206"/>
                    <a:pt x="2206" y="638"/>
                  </a:cubicBezTo>
                  <a:cubicBezTo>
                    <a:pt x="2184" y="592"/>
                    <a:pt x="2161" y="569"/>
                    <a:pt x="2138" y="524"/>
                  </a:cubicBezTo>
                  <a:cubicBezTo>
                    <a:pt x="2093" y="456"/>
                    <a:pt x="2047" y="410"/>
                    <a:pt x="2002" y="342"/>
                  </a:cubicBezTo>
                  <a:cubicBezTo>
                    <a:pt x="1774" y="115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5" name="Google Shape;2945;p18"/>
            <p:cNvSpPr/>
            <p:nvPr/>
          </p:nvSpPr>
          <p:spPr>
            <a:xfrm rot="10800000">
              <a:off x="7415818" y="4738333"/>
              <a:ext cx="95518" cy="58461"/>
            </a:xfrm>
            <a:custGeom>
              <a:avLst/>
              <a:gdLst/>
              <a:ahLst/>
              <a:cxnLst/>
              <a:rect l="l" t="t" r="r" b="b"/>
              <a:pathLst>
                <a:path w="2343" h="1434" extrusionOk="0">
                  <a:moveTo>
                    <a:pt x="1160" y="0"/>
                  </a:moveTo>
                  <a:cubicBezTo>
                    <a:pt x="524" y="0"/>
                    <a:pt x="1" y="523"/>
                    <a:pt x="1" y="1183"/>
                  </a:cubicBezTo>
                  <a:lnTo>
                    <a:pt x="1" y="1228"/>
                  </a:lnTo>
                  <a:cubicBezTo>
                    <a:pt x="751" y="1297"/>
                    <a:pt x="1524" y="1365"/>
                    <a:pt x="2297" y="1433"/>
                  </a:cubicBezTo>
                  <a:cubicBezTo>
                    <a:pt x="2320" y="1342"/>
                    <a:pt x="2320" y="1274"/>
                    <a:pt x="2343" y="1183"/>
                  </a:cubicBezTo>
                  <a:cubicBezTo>
                    <a:pt x="2320" y="546"/>
                    <a:pt x="1820" y="23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6" name="Google Shape;2946;p18"/>
            <p:cNvSpPr/>
            <p:nvPr/>
          </p:nvSpPr>
          <p:spPr>
            <a:xfrm rot="10800000">
              <a:off x="6976374" y="4724432"/>
              <a:ext cx="95518" cy="72362"/>
            </a:xfrm>
            <a:custGeom>
              <a:avLst/>
              <a:gdLst/>
              <a:ahLst/>
              <a:cxnLst/>
              <a:rect l="l" t="t" r="r" b="b"/>
              <a:pathLst>
                <a:path w="2343" h="1775" extrusionOk="0">
                  <a:moveTo>
                    <a:pt x="1183" y="0"/>
                  </a:moveTo>
                  <a:cubicBezTo>
                    <a:pt x="1024" y="0"/>
                    <a:pt x="864" y="46"/>
                    <a:pt x="728" y="91"/>
                  </a:cubicBezTo>
                  <a:cubicBezTo>
                    <a:pt x="591" y="160"/>
                    <a:pt x="455" y="251"/>
                    <a:pt x="341" y="364"/>
                  </a:cubicBezTo>
                  <a:cubicBezTo>
                    <a:pt x="137" y="569"/>
                    <a:pt x="0" y="865"/>
                    <a:pt x="0" y="1183"/>
                  </a:cubicBezTo>
                  <a:cubicBezTo>
                    <a:pt x="0" y="1388"/>
                    <a:pt x="68" y="1592"/>
                    <a:pt x="182" y="1774"/>
                  </a:cubicBezTo>
                  <a:cubicBezTo>
                    <a:pt x="887" y="1706"/>
                    <a:pt x="1615" y="1592"/>
                    <a:pt x="2320" y="1433"/>
                  </a:cubicBezTo>
                  <a:cubicBezTo>
                    <a:pt x="2342" y="1342"/>
                    <a:pt x="2342" y="1274"/>
                    <a:pt x="2342" y="1183"/>
                  </a:cubicBezTo>
                  <a:cubicBezTo>
                    <a:pt x="2342" y="865"/>
                    <a:pt x="2229" y="569"/>
                    <a:pt x="2001" y="364"/>
                  </a:cubicBezTo>
                  <a:cubicBezTo>
                    <a:pt x="1888" y="251"/>
                    <a:pt x="1774" y="160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7" name="Google Shape;2947;p18"/>
            <p:cNvSpPr/>
            <p:nvPr/>
          </p:nvSpPr>
          <p:spPr>
            <a:xfrm rot="10800000">
              <a:off x="8059186" y="4590956"/>
              <a:ext cx="112233" cy="95396"/>
            </a:xfrm>
            <a:custGeom>
              <a:avLst/>
              <a:gdLst/>
              <a:ahLst/>
              <a:cxnLst/>
              <a:rect l="l" t="t" r="r" b="b"/>
              <a:pathLst>
                <a:path w="2753" h="2340" extrusionOk="0">
                  <a:moveTo>
                    <a:pt x="1193" y="0"/>
                  </a:moveTo>
                  <a:cubicBezTo>
                    <a:pt x="588" y="0"/>
                    <a:pt x="1" y="470"/>
                    <a:pt x="1" y="1180"/>
                  </a:cubicBezTo>
                  <a:cubicBezTo>
                    <a:pt x="1" y="1817"/>
                    <a:pt x="524" y="2340"/>
                    <a:pt x="1183" y="2340"/>
                  </a:cubicBezTo>
                  <a:cubicBezTo>
                    <a:pt x="2206" y="2340"/>
                    <a:pt x="2752" y="1089"/>
                    <a:pt x="2002" y="339"/>
                  </a:cubicBezTo>
                  <a:cubicBezTo>
                    <a:pt x="1768" y="105"/>
                    <a:pt x="1479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8" name="Google Shape;2948;p18"/>
            <p:cNvSpPr/>
            <p:nvPr/>
          </p:nvSpPr>
          <p:spPr>
            <a:xfrm rot="10800000">
              <a:off x="6584220" y="4957138"/>
              <a:ext cx="47331" cy="58461"/>
            </a:xfrm>
            <a:custGeom>
              <a:avLst/>
              <a:gdLst/>
              <a:ahLst/>
              <a:cxnLst/>
              <a:rect l="l" t="t" r="r" b="b"/>
              <a:pathLst>
                <a:path w="1161" h="1434" extrusionOk="0">
                  <a:moveTo>
                    <a:pt x="1160" y="1"/>
                  </a:moveTo>
                  <a:cubicBezTo>
                    <a:pt x="524" y="1"/>
                    <a:pt x="1" y="524"/>
                    <a:pt x="1" y="1161"/>
                  </a:cubicBezTo>
                  <a:cubicBezTo>
                    <a:pt x="1" y="1252"/>
                    <a:pt x="1" y="1342"/>
                    <a:pt x="23" y="1433"/>
                  </a:cubicBezTo>
                  <a:cubicBezTo>
                    <a:pt x="410" y="979"/>
                    <a:pt x="774" y="50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9" name="Google Shape;2949;p18"/>
            <p:cNvSpPr/>
            <p:nvPr/>
          </p:nvSpPr>
          <p:spPr>
            <a:xfrm rot="10800000">
              <a:off x="807590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0" name="Google Shape;2950;p18"/>
            <p:cNvSpPr/>
            <p:nvPr/>
          </p:nvSpPr>
          <p:spPr>
            <a:xfrm rot="10800000">
              <a:off x="8075901" y="4810658"/>
              <a:ext cx="95518" cy="95518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172" y="0"/>
                  </a:moveTo>
                  <a:cubicBezTo>
                    <a:pt x="871" y="0"/>
                    <a:pt x="569" y="114"/>
                    <a:pt x="342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14" y="637"/>
                    <a:pt x="46" y="773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3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75" y="705"/>
                    <a:pt x="2161" y="500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1" name="Google Shape;2951;p18"/>
            <p:cNvSpPr/>
            <p:nvPr/>
          </p:nvSpPr>
          <p:spPr>
            <a:xfrm rot="10800000">
              <a:off x="8288183" y="4260363"/>
              <a:ext cx="102938" cy="96089"/>
            </a:xfrm>
            <a:custGeom>
              <a:avLst/>
              <a:gdLst/>
              <a:ahLst/>
              <a:cxnLst/>
              <a:rect l="l" t="t" r="r" b="b"/>
              <a:pathLst>
                <a:path w="2525" h="2357" extrusionOk="0">
                  <a:moveTo>
                    <a:pt x="1160" y="1"/>
                  </a:moveTo>
                  <a:cubicBezTo>
                    <a:pt x="933" y="1"/>
                    <a:pt x="705" y="69"/>
                    <a:pt x="523" y="206"/>
                  </a:cubicBezTo>
                  <a:cubicBezTo>
                    <a:pt x="387" y="297"/>
                    <a:pt x="296" y="387"/>
                    <a:pt x="205" y="524"/>
                  </a:cubicBezTo>
                  <a:cubicBezTo>
                    <a:pt x="160" y="592"/>
                    <a:pt x="137" y="660"/>
                    <a:pt x="91" y="729"/>
                  </a:cubicBezTo>
                  <a:cubicBezTo>
                    <a:pt x="46" y="865"/>
                    <a:pt x="0" y="1024"/>
                    <a:pt x="0" y="1183"/>
                  </a:cubicBezTo>
                  <a:cubicBezTo>
                    <a:pt x="0" y="1343"/>
                    <a:pt x="46" y="1502"/>
                    <a:pt x="91" y="1638"/>
                  </a:cubicBezTo>
                  <a:cubicBezTo>
                    <a:pt x="137" y="1706"/>
                    <a:pt x="160" y="1775"/>
                    <a:pt x="205" y="1843"/>
                  </a:cubicBezTo>
                  <a:cubicBezTo>
                    <a:pt x="296" y="1957"/>
                    <a:pt x="387" y="2070"/>
                    <a:pt x="523" y="2161"/>
                  </a:cubicBezTo>
                  <a:cubicBezTo>
                    <a:pt x="726" y="2294"/>
                    <a:pt x="951" y="2356"/>
                    <a:pt x="1172" y="2356"/>
                  </a:cubicBezTo>
                  <a:cubicBezTo>
                    <a:pt x="1667" y="2356"/>
                    <a:pt x="2140" y="2044"/>
                    <a:pt x="2297" y="1524"/>
                  </a:cubicBezTo>
                  <a:cubicBezTo>
                    <a:pt x="2524" y="774"/>
                    <a:pt x="1956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2" name="Google Shape;2952;p18"/>
            <p:cNvSpPr/>
            <p:nvPr/>
          </p:nvSpPr>
          <p:spPr>
            <a:xfrm rot="10800000">
              <a:off x="8279826" y="4701276"/>
              <a:ext cx="112233" cy="95518"/>
            </a:xfrm>
            <a:custGeom>
              <a:avLst/>
              <a:gdLst/>
              <a:ahLst/>
              <a:cxnLst/>
              <a:rect l="l" t="t" r="r" b="b"/>
              <a:pathLst>
                <a:path w="2753" h="2343" extrusionOk="0">
                  <a:moveTo>
                    <a:pt x="1183" y="0"/>
                  </a:moveTo>
                  <a:cubicBezTo>
                    <a:pt x="796" y="23"/>
                    <a:pt x="455" y="205"/>
                    <a:pt x="228" y="523"/>
                  </a:cubicBezTo>
                  <a:cubicBezTo>
                    <a:pt x="183" y="592"/>
                    <a:pt x="160" y="660"/>
                    <a:pt x="114" y="728"/>
                  </a:cubicBezTo>
                  <a:cubicBezTo>
                    <a:pt x="1" y="1024"/>
                    <a:pt x="1" y="1342"/>
                    <a:pt x="114" y="1638"/>
                  </a:cubicBezTo>
                  <a:cubicBezTo>
                    <a:pt x="160" y="1706"/>
                    <a:pt x="183" y="1774"/>
                    <a:pt x="228" y="1842"/>
                  </a:cubicBezTo>
                  <a:cubicBezTo>
                    <a:pt x="455" y="2161"/>
                    <a:pt x="819" y="2343"/>
                    <a:pt x="1206" y="2343"/>
                  </a:cubicBezTo>
                  <a:cubicBezTo>
                    <a:pt x="2752" y="2343"/>
                    <a:pt x="2752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3" name="Google Shape;2953;p18"/>
            <p:cNvSpPr/>
            <p:nvPr/>
          </p:nvSpPr>
          <p:spPr>
            <a:xfrm rot="10800000">
              <a:off x="8514408" y="4368441"/>
              <a:ext cx="98290" cy="97394"/>
            </a:xfrm>
            <a:custGeom>
              <a:avLst/>
              <a:gdLst/>
              <a:ahLst/>
              <a:cxnLst/>
              <a:rect l="l" t="t" r="r" b="b"/>
              <a:pathLst>
                <a:path w="2411" h="2389" extrusionOk="0">
                  <a:moveTo>
                    <a:pt x="1209" y="1"/>
                  </a:moveTo>
                  <a:cubicBezTo>
                    <a:pt x="910" y="1"/>
                    <a:pt x="614" y="114"/>
                    <a:pt x="387" y="342"/>
                  </a:cubicBezTo>
                  <a:cubicBezTo>
                    <a:pt x="319" y="387"/>
                    <a:pt x="273" y="455"/>
                    <a:pt x="228" y="524"/>
                  </a:cubicBezTo>
                  <a:cubicBezTo>
                    <a:pt x="160" y="637"/>
                    <a:pt x="91" y="774"/>
                    <a:pt x="69" y="933"/>
                  </a:cubicBezTo>
                  <a:cubicBezTo>
                    <a:pt x="46" y="1001"/>
                    <a:pt x="46" y="1092"/>
                    <a:pt x="46" y="1160"/>
                  </a:cubicBezTo>
                  <a:cubicBezTo>
                    <a:pt x="0" y="1843"/>
                    <a:pt x="546" y="2388"/>
                    <a:pt x="1206" y="2388"/>
                  </a:cubicBezTo>
                  <a:cubicBezTo>
                    <a:pt x="1888" y="2388"/>
                    <a:pt x="2411" y="1843"/>
                    <a:pt x="2388" y="1160"/>
                  </a:cubicBezTo>
                  <a:cubicBezTo>
                    <a:pt x="2365" y="1092"/>
                    <a:pt x="2365" y="1001"/>
                    <a:pt x="2365" y="933"/>
                  </a:cubicBezTo>
                  <a:cubicBezTo>
                    <a:pt x="2320" y="774"/>
                    <a:pt x="2274" y="637"/>
                    <a:pt x="2184" y="524"/>
                  </a:cubicBezTo>
                  <a:cubicBezTo>
                    <a:pt x="2138" y="455"/>
                    <a:pt x="2093" y="387"/>
                    <a:pt x="2047" y="342"/>
                  </a:cubicBezTo>
                  <a:cubicBezTo>
                    <a:pt x="1808" y="114"/>
                    <a:pt x="1507" y="1"/>
                    <a:pt x="1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4" name="Google Shape;2954;p18"/>
            <p:cNvSpPr/>
            <p:nvPr/>
          </p:nvSpPr>
          <p:spPr>
            <a:xfrm rot="10800000">
              <a:off x="8292831" y="4480595"/>
              <a:ext cx="99228" cy="95681"/>
            </a:xfrm>
            <a:custGeom>
              <a:avLst/>
              <a:gdLst/>
              <a:ahLst/>
              <a:cxnLst/>
              <a:rect l="l" t="t" r="r" b="b"/>
              <a:pathLst>
                <a:path w="2434" h="2347" extrusionOk="0">
                  <a:moveTo>
                    <a:pt x="1283" y="1"/>
                  </a:moveTo>
                  <a:cubicBezTo>
                    <a:pt x="1257" y="1"/>
                    <a:pt x="1232" y="2"/>
                    <a:pt x="1206" y="4"/>
                  </a:cubicBezTo>
                  <a:lnTo>
                    <a:pt x="1183" y="4"/>
                  </a:lnTo>
                  <a:cubicBezTo>
                    <a:pt x="956" y="4"/>
                    <a:pt x="728" y="72"/>
                    <a:pt x="546" y="185"/>
                  </a:cubicBezTo>
                  <a:cubicBezTo>
                    <a:pt x="410" y="276"/>
                    <a:pt x="319" y="390"/>
                    <a:pt x="228" y="527"/>
                  </a:cubicBezTo>
                  <a:cubicBezTo>
                    <a:pt x="183" y="572"/>
                    <a:pt x="137" y="640"/>
                    <a:pt x="114" y="708"/>
                  </a:cubicBezTo>
                  <a:cubicBezTo>
                    <a:pt x="1" y="1004"/>
                    <a:pt x="1" y="1322"/>
                    <a:pt x="114" y="1618"/>
                  </a:cubicBezTo>
                  <a:cubicBezTo>
                    <a:pt x="160" y="1686"/>
                    <a:pt x="183" y="1755"/>
                    <a:pt x="228" y="1823"/>
                  </a:cubicBezTo>
                  <a:cubicBezTo>
                    <a:pt x="455" y="2141"/>
                    <a:pt x="819" y="2346"/>
                    <a:pt x="1206" y="2346"/>
                  </a:cubicBezTo>
                  <a:cubicBezTo>
                    <a:pt x="1220" y="2346"/>
                    <a:pt x="1233" y="2346"/>
                    <a:pt x="1247" y="2346"/>
                  </a:cubicBezTo>
                  <a:cubicBezTo>
                    <a:pt x="1889" y="2346"/>
                    <a:pt x="2434" y="1831"/>
                    <a:pt x="2434" y="1163"/>
                  </a:cubicBezTo>
                  <a:cubicBezTo>
                    <a:pt x="2434" y="530"/>
                    <a:pt x="1909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5" name="Google Shape;2955;p18"/>
            <p:cNvSpPr/>
            <p:nvPr/>
          </p:nvSpPr>
          <p:spPr>
            <a:xfrm rot="10800000">
              <a:off x="698750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4" y="23"/>
                    <a:pt x="24" y="46"/>
                    <a:pt x="46" y="69"/>
                  </a:cubicBezTo>
                  <a:cubicBezTo>
                    <a:pt x="160" y="183"/>
                    <a:pt x="296" y="251"/>
                    <a:pt x="433" y="319"/>
                  </a:cubicBezTo>
                  <a:cubicBezTo>
                    <a:pt x="569" y="387"/>
                    <a:pt x="729" y="410"/>
                    <a:pt x="888" y="410"/>
                  </a:cubicBezTo>
                  <a:cubicBezTo>
                    <a:pt x="1047" y="410"/>
                    <a:pt x="1183" y="387"/>
                    <a:pt x="1343" y="319"/>
                  </a:cubicBezTo>
                  <a:cubicBezTo>
                    <a:pt x="1479" y="251"/>
                    <a:pt x="1593" y="183"/>
                    <a:pt x="1706" y="69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6" name="Google Shape;2956;p18"/>
            <p:cNvSpPr/>
            <p:nvPr/>
          </p:nvSpPr>
          <p:spPr>
            <a:xfrm rot="10800000">
              <a:off x="7196075" y="4810658"/>
              <a:ext cx="95559" cy="95518"/>
            </a:xfrm>
            <a:custGeom>
              <a:avLst/>
              <a:gdLst/>
              <a:ahLst/>
              <a:cxnLst/>
              <a:rect l="l" t="t" r="r" b="b"/>
              <a:pathLst>
                <a:path w="2344" h="2343" extrusionOk="0">
                  <a:moveTo>
                    <a:pt x="1183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97" y="387"/>
                    <a:pt x="251" y="455"/>
                    <a:pt x="206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8" y="773"/>
                    <a:pt x="2229" y="637"/>
                    <a:pt x="2138" y="523"/>
                  </a:cubicBezTo>
                  <a:cubicBezTo>
                    <a:pt x="1934" y="182"/>
                    <a:pt x="1570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7" name="Google Shape;2957;p18"/>
            <p:cNvSpPr/>
            <p:nvPr/>
          </p:nvSpPr>
          <p:spPr>
            <a:xfrm rot="10800000">
              <a:off x="7413943" y="4920896"/>
              <a:ext cx="110358" cy="95641"/>
            </a:xfrm>
            <a:custGeom>
              <a:avLst/>
              <a:gdLst/>
              <a:ahLst/>
              <a:cxnLst/>
              <a:rect l="l" t="t" r="r" b="b"/>
              <a:pathLst>
                <a:path w="2707" h="2346" extrusionOk="0">
                  <a:moveTo>
                    <a:pt x="1521" y="0"/>
                  </a:moveTo>
                  <a:cubicBezTo>
                    <a:pt x="1507" y="0"/>
                    <a:pt x="1493" y="1"/>
                    <a:pt x="1478" y="1"/>
                  </a:cubicBezTo>
                  <a:cubicBezTo>
                    <a:pt x="0" y="69"/>
                    <a:pt x="0" y="2275"/>
                    <a:pt x="1478" y="2343"/>
                  </a:cubicBezTo>
                  <a:cubicBezTo>
                    <a:pt x="1505" y="2345"/>
                    <a:pt x="1531" y="2346"/>
                    <a:pt x="1558" y="2346"/>
                  </a:cubicBezTo>
                  <a:cubicBezTo>
                    <a:pt x="2202" y="2346"/>
                    <a:pt x="2706" y="1817"/>
                    <a:pt x="2706" y="1184"/>
                  </a:cubicBezTo>
                  <a:cubicBezTo>
                    <a:pt x="2706" y="516"/>
                    <a:pt x="2183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8" name="Google Shape;2958;p18"/>
            <p:cNvSpPr/>
            <p:nvPr/>
          </p:nvSpPr>
          <p:spPr>
            <a:xfrm rot="10800000">
              <a:off x="7635519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37" y="637"/>
                    <a:pt x="69" y="773"/>
                    <a:pt x="46" y="932"/>
                  </a:cubicBezTo>
                  <a:cubicBezTo>
                    <a:pt x="23" y="1001"/>
                    <a:pt x="0" y="1092"/>
                    <a:pt x="23" y="1160"/>
                  </a:cubicBezTo>
                  <a:cubicBezTo>
                    <a:pt x="23" y="1319"/>
                    <a:pt x="46" y="1478"/>
                    <a:pt x="114" y="1615"/>
                  </a:cubicBezTo>
                  <a:cubicBezTo>
                    <a:pt x="296" y="2047"/>
                    <a:pt x="705" y="2342"/>
                    <a:pt x="1183" y="2342"/>
                  </a:cubicBezTo>
                  <a:cubicBezTo>
                    <a:pt x="1660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65" y="1160"/>
                  </a:cubicBezTo>
                  <a:cubicBezTo>
                    <a:pt x="2365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9" name="Google Shape;2959;p18"/>
            <p:cNvSpPr/>
            <p:nvPr/>
          </p:nvSpPr>
          <p:spPr>
            <a:xfrm rot="10800000">
              <a:off x="7196076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0" name="Google Shape;2960;p18"/>
            <p:cNvSpPr/>
            <p:nvPr/>
          </p:nvSpPr>
          <p:spPr>
            <a:xfrm rot="10800000">
              <a:off x="7635520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1" name="Google Shape;2961;p18"/>
            <p:cNvSpPr/>
            <p:nvPr/>
          </p:nvSpPr>
          <p:spPr>
            <a:xfrm rot="10800000">
              <a:off x="7867288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3" y="23"/>
                    <a:pt x="23" y="46"/>
                    <a:pt x="46" y="69"/>
                  </a:cubicBezTo>
                  <a:cubicBezTo>
                    <a:pt x="274" y="273"/>
                    <a:pt x="569" y="410"/>
                    <a:pt x="888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2" name="Google Shape;2962;p18"/>
            <p:cNvSpPr/>
            <p:nvPr/>
          </p:nvSpPr>
          <p:spPr>
            <a:xfrm rot="10800000">
              <a:off x="7427844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23" y="23"/>
                    <a:pt x="46" y="46"/>
                    <a:pt x="69" y="69"/>
                  </a:cubicBezTo>
                  <a:cubicBezTo>
                    <a:pt x="296" y="296"/>
                    <a:pt x="592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3" name="Google Shape;2963;p18"/>
            <p:cNvSpPr/>
            <p:nvPr/>
          </p:nvSpPr>
          <p:spPr>
            <a:xfrm rot="10800000">
              <a:off x="675667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4" name="Google Shape;2964;p18"/>
            <p:cNvSpPr/>
            <p:nvPr/>
          </p:nvSpPr>
          <p:spPr>
            <a:xfrm rot="10800000">
              <a:off x="6548059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28" y="251"/>
                    <a:pt x="546" y="410"/>
                    <a:pt x="887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5" name="Google Shape;2965;p18"/>
            <p:cNvSpPr/>
            <p:nvPr/>
          </p:nvSpPr>
          <p:spPr>
            <a:xfrm rot="10800000">
              <a:off x="8955686" y="4811147"/>
              <a:ext cx="95518" cy="95029"/>
            </a:xfrm>
            <a:custGeom>
              <a:avLst/>
              <a:gdLst/>
              <a:ahLst/>
              <a:cxnLst/>
              <a:rect l="l" t="t" r="r" b="b"/>
              <a:pathLst>
                <a:path w="2343" h="2331" extrusionOk="0">
                  <a:moveTo>
                    <a:pt x="1172" y="0"/>
                  </a:moveTo>
                  <a:cubicBezTo>
                    <a:pt x="870" y="0"/>
                    <a:pt x="569" y="114"/>
                    <a:pt x="342" y="341"/>
                  </a:cubicBezTo>
                  <a:cubicBezTo>
                    <a:pt x="182" y="500"/>
                    <a:pt x="69" y="705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46" y="1478"/>
                    <a:pt x="91" y="1615"/>
                  </a:cubicBezTo>
                  <a:cubicBezTo>
                    <a:pt x="296" y="2092"/>
                    <a:pt x="734" y="2331"/>
                    <a:pt x="1172" y="2331"/>
                  </a:cubicBezTo>
                  <a:cubicBezTo>
                    <a:pt x="1609" y="2331"/>
                    <a:pt x="2047" y="2092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38" y="523"/>
                  </a:cubicBezTo>
                  <a:cubicBezTo>
                    <a:pt x="2093" y="455"/>
                    <a:pt x="2047" y="387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6" name="Google Shape;2966;p18"/>
            <p:cNvSpPr/>
            <p:nvPr/>
          </p:nvSpPr>
          <p:spPr>
            <a:xfrm rot="10800000">
              <a:off x="6971726" y="4920978"/>
              <a:ext cx="100166" cy="95518"/>
            </a:xfrm>
            <a:custGeom>
              <a:avLst/>
              <a:gdLst/>
              <a:ahLst/>
              <a:cxnLst/>
              <a:rect l="l" t="t" r="r" b="b"/>
              <a:pathLst>
                <a:path w="2457" h="2343" extrusionOk="0">
                  <a:moveTo>
                    <a:pt x="1183" y="0"/>
                  </a:moveTo>
                  <a:cubicBezTo>
                    <a:pt x="523" y="0"/>
                    <a:pt x="0" y="523"/>
                    <a:pt x="0" y="1183"/>
                  </a:cubicBezTo>
                  <a:cubicBezTo>
                    <a:pt x="0" y="1478"/>
                    <a:pt x="137" y="1774"/>
                    <a:pt x="341" y="2001"/>
                  </a:cubicBezTo>
                  <a:cubicBezTo>
                    <a:pt x="455" y="2115"/>
                    <a:pt x="591" y="2206"/>
                    <a:pt x="728" y="2251"/>
                  </a:cubicBezTo>
                  <a:cubicBezTo>
                    <a:pt x="864" y="2320"/>
                    <a:pt x="1024" y="2342"/>
                    <a:pt x="1183" y="2342"/>
                  </a:cubicBezTo>
                  <a:cubicBezTo>
                    <a:pt x="1342" y="2342"/>
                    <a:pt x="1478" y="2320"/>
                    <a:pt x="1638" y="2251"/>
                  </a:cubicBezTo>
                  <a:cubicBezTo>
                    <a:pt x="1774" y="2206"/>
                    <a:pt x="1888" y="2115"/>
                    <a:pt x="2001" y="2001"/>
                  </a:cubicBezTo>
                  <a:cubicBezTo>
                    <a:pt x="2456" y="1546"/>
                    <a:pt x="2456" y="796"/>
                    <a:pt x="2001" y="341"/>
                  </a:cubicBezTo>
                  <a:cubicBezTo>
                    <a:pt x="1888" y="250"/>
                    <a:pt x="1774" y="159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7" name="Google Shape;2967;p18"/>
            <p:cNvSpPr/>
            <p:nvPr/>
          </p:nvSpPr>
          <p:spPr>
            <a:xfrm rot="10800000">
              <a:off x="6755734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183" y="500"/>
                    <a:pt x="69" y="705"/>
                    <a:pt x="46" y="932"/>
                  </a:cubicBezTo>
                  <a:cubicBezTo>
                    <a:pt x="23" y="1001"/>
                    <a:pt x="23" y="1092"/>
                    <a:pt x="23" y="1160"/>
                  </a:cubicBezTo>
                  <a:cubicBezTo>
                    <a:pt x="1" y="1319"/>
                    <a:pt x="46" y="1478"/>
                    <a:pt x="114" y="1615"/>
                  </a:cubicBezTo>
                  <a:cubicBezTo>
                    <a:pt x="296" y="2047"/>
                    <a:pt x="706" y="2342"/>
                    <a:pt x="1183" y="2342"/>
                  </a:cubicBezTo>
                  <a:lnTo>
                    <a:pt x="1342" y="2342"/>
                  </a:lnTo>
                  <a:cubicBezTo>
                    <a:pt x="1638" y="2160"/>
                    <a:pt x="1911" y="1979"/>
                    <a:pt x="2206" y="1774"/>
                  </a:cubicBezTo>
                  <a:cubicBezTo>
                    <a:pt x="2229" y="1728"/>
                    <a:pt x="2252" y="1683"/>
                    <a:pt x="2275" y="1637"/>
                  </a:cubicBezTo>
                  <a:cubicBezTo>
                    <a:pt x="2320" y="1478"/>
                    <a:pt x="2366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8" name="Google Shape;2968;p18"/>
            <p:cNvSpPr/>
            <p:nvPr/>
          </p:nvSpPr>
          <p:spPr>
            <a:xfrm rot="10800000">
              <a:off x="9159650" y="4701276"/>
              <a:ext cx="64005" cy="95518"/>
            </a:xfrm>
            <a:custGeom>
              <a:avLst/>
              <a:gdLst/>
              <a:ahLst/>
              <a:cxnLst/>
              <a:rect l="l" t="t" r="r" b="b"/>
              <a:pathLst>
                <a:path w="1570" h="2343" extrusionOk="0">
                  <a:moveTo>
                    <a:pt x="1" y="0"/>
                  </a:moveTo>
                  <a:lnTo>
                    <a:pt x="1" y="2343"/>
                  </a:lnTo>
                  <a:cubicBezTo>
                    <a:pt x="1570" y="2343"/>
                    <a:pt x="157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9" name="Google Shape;2969;p18"/>
            <p:cNvSpPr/>
            <p:nvPr/>
          </p:nvSpPr>
          <p:spPr>
            <a:xfrm rot="10800000">
              <a:off x="9173552" y="4260893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80" y="0"/>
                  </a:moveTo>
                  <a:cubicBezTo>
                    <a:pt x="54" y="0"/>
                    <a:pt x="28" y="1"/>
                    <a:pt x="1" y="3"/>
                  </a:cubicBezTo>
                  <a:lnTo>
                    <a:pt x="1" y="2345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29"/>
                    <a:pt x="725" y="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0" name="Google Shape;2970;p18"/>
            <p:cNvSpPr/>
            <p:nvPr/>
          </p:nvSpPr>
          <p:spPr>
            <a:xfrm rot="10800000">
              <a:off x="8955687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1"/>
                  </a:moveTo>
                  <a:cubicBezTo>
                    <a:pt x="524" y="1"/>
                    <a:pt x="1" y="1251"/>
                    <a:pt x="729" y="2002"/>
                  </a:cubicBezTo>
                  <a:cubicBezTo>
                    <a:pt x="969" y="2235"/>
                    <a:pt x="1262" y="2340"/>
                    <a:pt x="1548" y="2340"/>
                  </a:cubicBezTo>
                  <a:cubicBezTo>
                    <a:pt x="2153" y="2340"/>
                    <a:pt x="2730" y="1871"/>
                    <a:pt x="2730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1" name="Google Shape;2971;p18"/>
            <p:cNvSpPr/>
            <p:nvPr/>
          </p:nvSpPr>
          <p:spPr>
            <a:xfrm rot="10800000">
              <a:off x="9173552" y="4480595"/>
              <a:ext cx="50103" cy="95681"/>
            </a:xfrm>
            <a:custGeom>
              <a:avLst/>
              <a:gdLst/>
              <a:ahLst/>
              <a:cxnLst/>
              <a:rect l="l" t="t" r="r" b="b"/>
              <a:pathLst>
                <a:path w="1229" h="2347" extrusionOk="0">
                  <a:moveTo>
                    <a:pt x="80" y="1"/>
                  </a:moveTo>
                  <a:cubicBezTo>
                    <a:pt x="54" y="1"/>
                    <a:pt x="28" y="2"/>
                    <a:pt x="1" y="4"/>
                  </a:cubicBezTo>
                  <a:lnTo>
                    <a:pt x="1" y="2346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30"/>
                    <a:pt x="725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2" name="Google Shape;2972;p18"/>
            <p:cNvSpPr/>
            <p:nvPr/>
          </p:nvSpPr>
          <p:spPr>
            <a:xfrm rot="10800000">
              <a:off x="9173552" y="4920896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44" y="0"/>
                  </a:moveTo>
                  <a:cubicBezTo>
                    <a:pt x="29" y="0"/>
                    <a:pt x="15" y="1"/>
                    <a:pt x="1" y="1"/>
                  </a:cubicBezTo>
                  <a:lnTo>
                    <a:pt x="1" y="2343"/>
                  </a:lnTo>
                  <a:cubicBezTo>
                    <a:pt x="28" y="2345"/>
                    <a:pt x="54" y="2346"/>
                    <a:pt x="80" y="2346"/>
                  </a:cubicBezTo>
                  <a:cubicBezTo>
                    <a:pt x="725" y="2346"/>
                    <a:pt x="1229" y="1817"/>
                    <a:pt x="1229" y="1184"/>
                  </a:cubicBezTo>
                  <a:cubicBezTo>
                    <a:pt x="1229" y="516"/>
                    <a:pt x="706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3" name="Google Shape;2973;p18"/>
            <p:cNvSpPr/>
            <p:nvPr/>
          </p:nvSpPr>
          <p:spPr>
            <a:xfrm rot="10800000">
              <a:off x="7853387" y="4920896"/>
              <a:ext cx="111295" cy="95641"/>
            </a:xfrm>
            <a:custGeom>
              <a:avLst/>
              <a:gdLst/>
              <a:ahLst/>
              <a:cxnLst/>
              <a:rect l="l" t="t" r="r" b="b"/>
              <a:pathLst>
                <a:path w="2730" h="2346" extrusionOk="0">
                  <a:moveTo>
                    <a:pt x="1543" y="0"/>
                  </a:moveTo>
                  <a:cubicBezTo>
                    <a:pt x="1529" y="0"/>
                    <a:pt x="1515" y="1"/>
                    <a:pt x="1502" y="1"/>
                  </a:cubicBezTo>
                  <a:cubicBezTo>
                    <a:pt x="1" y="69"/>
                    <a:pt x="1" y="2275"/>
                    <a:pt x="1502" y="2343"/>
                  </a:cubicBezTo>
                  <a:cubicBezTo>
                    <a:pt x="1527" y="2345"/>
                    <a:pt x="1553" y="2346"/>
                    <a:pt x="1578" y="2346"/>
                  </a:cubicBezTo>
                  <a:cubicBezTo>
                    <a:pt x="2205" y="2346"/>
                    <a:pt x="2729" y="1817"/>
                    <a:pt x="2729" y="1184"/>
                  </a:cubicBezTo>
                  <a:cubicBezTo>
                    <a:pt x="2729" y="516"/>
                    <a:pt x="2185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4" name="Google Shape;2974;p18"/>
            <p:cNvSpPr/>
            <p:nvPr/>
          </p:nvSpPr>
          <p:spPr>
            <a:xfrm rot="10800000">
              <a:off x="8307670" y="5140718"/>
              <a:ext cx="72322" cy="16715"/>
            </a:xfrm>
            <a:custGeom>
              <a:avLst/>
              <a:gdLst/>
              <a:ahLst/>
              <a:cxnLst/>
              <a:rect l="l" t="t" r="r" b="b"/>
              <a:pathLst>
                <a:path w="1774" h="410" extrusionOk="0">
                  <a:moveTo>
                    <a:pt x="0" y="1"/>
                  </a:moveTo>
                  <a:cubicBezTo>
                    <a:pt x="68" y="69"/>
                    <a:pt x="159" y="137"/>
                    <a:pt x="250" y="205"/>
                  </a:cubicBezTo>
                  <a:cubicBezTo>
                    <a:pt x="432" y="342"/>
                    <a:pt x="660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5" name="Google Shape;2975;p18"/>
            <p:cNvSpPr/>
            <p:nvPr/>
          </p:nvSpPr>
          <p:spPr>
            <a:xfrm rot="10800000">
              <a:off x="7840423" y="4701276"/>
              <a:ext cx="127032" cy="95518"/>
            </a:xfrm>
            <a:custGeom>
              <a:avLst/>
              <a:gdLst/>
              <a:ahLst/>
              <a:cxnLst/>
              <a:rect l="l" t="t" r="r" b="b"/>
              <a:pathLst>
                <a:path w="3116" h="2343" extrusionOk="0">
                  <a:moveTo>
                    <a:pt x="1570" y="0"/>
                  </a:moveTo>
                  <a:cubicBezTo>
                    <a:pt x="0" y="0"/>
                    <a:pt x="0" y="2343"/>
                    <a:pt x="1570" y="2343"/>
                  </a:cubicBezTo>
                  <a:cubicBezTo>
                    <a:pt x="3116" y="2343"/>
                    <a:pt x="311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6" name="Google Shape;2976;p18"/>
            <p:cNvSpPr/>
            <p:nvPr/>
          </p:nvSpPr>
          <p:spPr>
            <a:xfrm rot="10800000">
              <a:off x="9187454" y="5140718"/>
              <a:ext cx="36202" cy="16715"/>
            </a:xfrm>
            <a:custGeom>
              <a:avLst/>
              <a:gdLst/>
              <a:ahLst/>
              <a:cxnLst/>
              <a:rect l="l" t="t" r="r" b="b"/>
              <a:pathLst>
                <a:path w="888" h="410" extrusionOk="0">
                  <a:moveTo>
                    <a:pt x="1" y="1"/>
                  </a:moveTo>
                  <a:lnTo>
                    <a:pt x="1" y="410"/>
                  </a:lnTo>
                  <a:cubicBezTo>
                    <a:pt x="342" y="410"/>
                    <a:pt x="683" y="251"/>
                    <a:pt x="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7" name="Google Shape;2977;p18"/>
            <p:cNvSpPr/>
            <p:nvPr/>
          </p:nvSpPr>
          <p:spPr>
            <a:xfrm rot="10800000">
              <a:off x="8288183" y="4921181"/>
              <a:ext cx="102938" cy="95314"/>
            </a:xfrm>
            <a:custGeom>
              <a:avLst/>
              <a:gdLst/>
              <a:ahLst/>
              <a:cxnLst/>
              <a:rect l="l" t="t" r="r" b="b"/>
              <a:pathLst>
                <a:path w="2525" h="2338" extrusionOk="0">
                  <a:moveTo>
                    <a:pt x="1160" y="0"/>
                  </a:moveTo>
                  <a:cubicBezTo>
                    <a:pt x="773" y="0"/>
                    <a:pt x="432" y="205"/>
                    <a:pt x="205" y="523"/>
                  </a:cubicBezTo>
                  <a:cubicBezTo>
                    <a:pt x="160" y="569"/>
                    <a:pt x="137" y="637"/>
                    <a:pt x="91" y="705"/>
                  </a:cubicBezTo>
                  <a:cubicBezTo>
                    <a:pt x="46" y="864"/>
                    <a:pt x="0" y="1001"/>
                    <a:pt x="0" y="1160"/>
                  </a:cubicBezTo>
                  <a:cubicBezTo>
                    <a:pt x="0" y="1319"/>
                    <a:pt x="46" y="1478"/>
                    <a:pt x="91" y="1615"/>
                  </a:cubicBezTo>
                  <a:cubicBezTo>
                    <a:pt x="137" y="1683"/>
                    <a:pt x="160" y="1751"/>
                    <a:pt x="205" y="1819"/>
                  </a:cubicBezTo>
                  <a:cubicBezTo>
                    <a:pt x="296" y="1933"/>
                    <a:pt x="387" y="2047"/>
                    <a:pt x="523" y="2138"/>
                  </a:cubicBezTo>
                  <a:cubicBezTo>
                    <a:pt x="730" y="2273"/>
                    <a:pt x="960" y="2337"/>
                    <a:pt x="1184" y="2337"/>
                  </a:cubicBezTo>
                  <a:cubicBezTo>
                    <a:pt x="1674" y="2337"/>
                    <a:pt x="2141" y="2031"/>
                    <a:pt x="2297" y="1501"/>
                  </a:cubicBezTo>
                  <a:cubicBezTo>
                    <a:pt x="2524" y="751"/>
                    <a:pt x="1956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8" name="Google Shape;2978;p18"/>
            <p:cNvSpPr/>
            <p:nvPr/>
          </p:nvSpPr>
          <p:spPr>
            <a:xfrm rot="10800000">
              <a:off x="8736881" y="4082448"/>
              <a:ext cx="94621" cy="54221"/>
            </a:xfrm>
            <a:custGeom>
              <a:avLst/>
              <a:gdLst/>
              <a:ahLst/>
              <a:cxnLst/>
              <a:rect l="l" t="t" r="r" b="b"/>
              <a:pathLst>
                <a:path w="2321" h="1330" extrusionOk="0">
                  <a:moveTo>
                    <a:pt x="1189" y="1"/>
                  </a:moveTo>
                  <a:cubicBezTo>
                    <a:pt x="565" y="1"/>
                    <a:pt x="1" y="502"/>
                    <a:pt x="1" y="1182"/>
                  </a:cubicBezTo>
                  <a:lnTo>
                    <a:pt x="1" y="1295"/>
                  </a:lnTo>
                  <a:cubicBezTo>
                    <a:pt x="399" y="1318"/>
                    <a:pt x="791" y="1330"/>
                    <a:pt x="1178" y="1330"/>
                  </a:cubicBezTo>
                  <a:cubicBezTo>
                    <a:pt x="1564" y="1330"/>
                    <a:pt x="1945" y="1318"/>
                    <a:pt x="2320" y="1295"/>
                  </a:cubicBezTo>
                  <a:cubicBezTo>
                    <a:pt x="2320" y="1250"/>
                    <a:pt x="2320" y="1204"/>
                    <a:pt x="2320" y="1182"/>
                  </a:cubicBezTo>
                  <a:cubicBezTo>
                    <a:pt x="2320" y="704"/>
                    <a:pt x="2047" y="272"/>
                    <a:pt x="1638" y="90"/>
                  </a:cubicBezTo>
                  <a:cubicBezTo>
                    <a:pt x="1489" y="29"/>
                    <a:pt x="1337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79" name="Google Shape;2979;p18"/>
          <p:cNvGrpSpPr/>
          <p:nvPr/>
        </p:nvGrpSpPr>
        <p:grpSpPr>
          <a:xfrm rot="6560227">
            <a:off x="7604171" y="195886"/>
            <a:ext cx="1078901" cy="936346"/>
            <a:chOff x="7888434" y="2675276"/>
            <a:chExt cx="1009757" cy="876415"/>
          </a:xfrm>
        </p:grpSpPr>
        <p:grpSp>
          <p:nvGrpSpPr>
            <p:cNvPr id="2980" name="Google Shape;2980;p18"/>
            <p:cNvGrpSpPr/>
            <p:nvPr/>
          </p:nvGrpSpPr>
          <p:grpSpPr>
            <a:xfrm rot="-1327499">
              <a:off x="8109574" y="2851500"/>
              <a:ext cx="703525" cy="589409"/>
              <a:chOff x="7538075" y="1172525"/>
              <a:chExt cx="467150" cy="391375"/>
            </a:xfrm>
          </p:grpSpPr>
          <p:sp>
            <p:nvSpPr>
              <p:cNvPr id="2981" name="Google Shape;2981;p18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2" name="Google Shape;2982;p18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983" name="Google Shape;2983;p18"/>
            <p:cNvGrpSpPr/>
            <p:nvPr/>
          </p:nvGrpSpPr>
          <p:grpSpPr>
            <a:xfrm rot="-1327499">
              <a:off x="7973526" y="2786059"/>
              <a:ext cx="703525" cy="589409"/>
              <a:chOff x="7497200" y="1186380"/>
              <a:chExt cx="467150" cy="391375"/>
            </a:xfrm>
          </p:grpSpPr>
          <p:sp>
            <p:nvSpPr>
              <p:cNvPr id="2984" name="Google Shape;2984;p18"/>
              <p:cNvSpPr/>
              <p:nvPr/>
            </p:nvSpPr>
            <p:spPr>
              <a:xfrm>
                <a:off x="7516200" y="1205380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7497200" y="1186380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986" name="Google Shape;2986;p18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28183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Google Shape;2990;p20"/>
          <p:cNvSpPr txBox="1">
            <a:spLocks noGrp="1"/>
          </p:cNvSpPr>
          <p:nvPr>
            <p:ph type="title"/>
          </p:nvPr>
        </p:nvSpPr>
        <p:spPr>
          <a:xfrm>
            <a:off x="2189250" y="2784050"/>
            <a:ext cx="47655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91" name="Google Shape;2991;p20"/>
          <p:cNvSpPr txBox="1">
            <a:spLocks noGrp="1"/>
          </p:cNvSpPr>
          <p:nvPr>
            <p:ph type="subTitle" idx="1"/>
          </p:nvPr>
        </p:nvSpPr>
        <p:spPr>
          <a:xfrm>
            <a:off x="2189250" y="3674750"/>
            <a:ext cx="4765500" cy="3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92" name="Google Shape;2992;p20"/>
          <p:cNvGrpSpPr/>
          <p:nvPr/>
        </p:nvGrpSpPr>
        <p:grpSpPr>
          <a:xfrm flipH="1">
            <a:off x="7358164" y="2386400"/>
            <a:ext cx="2452911" cy="2925745"/>
            <a:chOff x="-83158" y="2374350"/>
            <a:chExt cx="2452911" cy="2925745"/>
          </a:xfrm>
        </p:grpSpPr>
        <p:sp>
          <p:nvSpPr>
            <p:cNvPr id="2993" name="Google Shape;2993;p20"/>
            <p:cNvSpPr/>
            <p:nvPr/>
          </p:nvSpPr>
          <p:spPr>
            <a:xfrm>
              <a:off x="-83158" y="2382329"/>
              <a:ext cx="2452911" cy="2917766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4" name="Google Shape;2994;p20"/>
            <p:cNvSpPr/>
            <p:nvPr/>
          </p:nvSpPr>
          <p:spPr>
            <a:xfrm>
              <a:off x="-67200" y="2374350"/>
              <a:ext cx="2340822" cy="2917766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95" name="Google Shape;2995;p20"/>
          <p:cNvGrpSpPr/>
          <p:nvPr/>
        </p:nvGrpSpPr>
        <p:grpSpPr>
          <a:xfrm flipH="1">
            <a:off x="6954741" y="-26547"/>
            <a:ext cx="2234875" cy="880825"/>
            <a:chOff x="264700" y="482825"/>
            <a:chExt cx="2234875" cy="880825"/>
          </a:xfrm>
        </p:grpSpPr>
        <p:sp>
          <p:nvSpPr>
            <p:cNvPr id="2996" name="Google Shape;2996;p20"/>
            <p:cNvSpPr/>
            <p:nvPr/>
          </p:nvSpPr>
          <p:spPr>
            <a:xfrm>
              <a:off x="264700" y="482825"/>
              <a:ext cx="2234875" cy="880825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7" name="Google Shape;2997;p20"/>
            <p:cNvSpPr/>
            <p:nvPr/>
          </p:nvSpPr>
          <p:spPr>
            <a:xfrm>
              <a:off x="8703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8" name="Google Shape;2998;p20"/>
            <p:cNvSpPr/>
            <p:nvPr/>
          </p:nvSpPr>
          <p:spPr>
            <a:xfrm>
              <a:off x="9258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9" name="Google Shape;2999;p20"/>
            <p:cNvSpPr/>
            <p:nvPr/>
          </p:nvSpPr>
          <p:spPr>
            <a:xfrm>
              <a:off x="925825" y="1001100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0" name="Google Shape;3000;p20"/>
            <p:cNvSpPr/>
            <p:nvPr/>
          </p:nvSpPr>
          <p:spPr>
            <a:xfrm>
              <a:off x="992975" y="841425"/>
              <a:ext cx="70600" cy="97475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1" name="Google Shape;3001;p20"/>
            <p:cNvSpPr/>
            <p:nvPr/>
          </p:nvSpPr>
          <p:spPr>
            <a:xfrm>
              <a:off x="1040125" y="707425"/>
              <a:ext cx="94650" cy="50675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2" name="Google Shape;3002;p20"/>
            <p:cNvSpPr/>
            <p:nvPr/>
          </p:nvSpPr>
          <p:spPr>
            <a:xfrm>
              <a:off x="1086925" y="810125"/>
              <a:ext cx="72200" cy="5485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3" name="Google Shape;3003;p20"/>
            <p:cNvSpPr/>
            <p:nvPr/>
          </p:nvSpPr>
          <p:spPr>
            <a:xfrm>
              <a:off x="1228250" y="482825"/>
              <a:ext cx="47150" cy="37825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4" name="Google Shape;3004;p20"/>
            <p:cNvSpPr/>
            <p:nvPr/>
          </p:nvSpPr>
          <p:spPr>
            <a:xfrm>
              <a:off x="849800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5" name="Google Shape;3005;p20"/>
            <p:cNvSpPr/>
            <p:nvPr/>
          </p:nvSpPr>
          <p:spPr>
            <a:xfrm>
              <a:off x="906025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6" name="Google Shape;3006;p20"/>
            <p:cNvSpPr/>
            <p:nvPr/>
          </p:nvSpPr>
          <p:spPr>
            <a:xfrm>
              <a:off x="80272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7" name="Google Shape;3007;p20"/>
            <p:cNvSpPr/>
            <p:nvPr/>
          </p:nvSpPr>
          <p:spPr>
            <a:xfrm>
              <a:off x="1856200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8" name="Google Shape;3008;p20"/>
            <p:cNvSpPr/>
            <p:nvPr/>
          </p:nvSpPr>
          <p:spPr>
            <a:xfrm>
              <a:off x="18202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9" name="Google Shape;3009;p20"/>
            <p:cNvSpPr/>
            <p:nvPr/>
          </p:nvSpPr>
          <p:spPr>
            <a:xfrm>
              <a:off x="1993475" y="590725"/>
              <a:ext cx="92725" cy="91075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0" name="Google Shape;3010;p20"/>
            <p:cNvSpPr/>
            <p:nvPr/>
          </p:nvSpPr>
          <p:spPr>
            <a:xfrm>
              <a:off x="1510925" y="58387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1" name="Google Shape;3011;p20"/>
            <p:cNvSpPr/>
            <p:nvPr/>
          </p:nvSpPr>
          <p:spPr>
            <a:xfrm>
              <a:off x="103220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2" name="Google Shape;3012;p20"/>
            <p:cNvSpPr/>
            <p:nvPr/>
          </p:nvSpPr>
          <p:spPr>
            <a:xfrm>
              <a:off x="54435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3" name="Google Shape;3013;p20"/>
            <p:cNvSpPr/>
            <p:nvPr/>
          </p:nvSpPr>
          <p:spPr>
            <a:xfrm>
              <a:off x="1023075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4" name="Google Shape;3014;p20"/>
            <p:cNvSpPr/>
            <p:nvPr/>
          </p:nvSpPr>
          <p:spPr>
            <a:xfrm>
              <a:off x="567150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5" name="Google Shape;3015;p20"/>
            <p:cNvSpPr/>
            <p:nvPr/>
          </p:nvSpPr>
          <p:spPr>
            <a:xfrm>
              <a:off x="18756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6" name="Google Shape;3016;p20"/>
            <p:cNvSpPr/>
            <p:nvPr/>
          </p:nvSpPr>
          <p:spPr>
            <a:xfrm>
              <a:off x="17525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7" name="Google Shape;3017;p20"/>
            <p:cNvSpPr/>
            <p:nvPr/>
          </p:nvSpPr>
          <p:spPr>
            <a:xfrm>
              <a:off x="1566400" y="482825"/>
              <a:ext cx="41075" cy="12000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8" name="Google Shape;3018;p20"/>
            <p:cNvSpPr/>
            <p:nvPr/>
          </p:nvSpPr>
          <p:spPr>
            <a:xfrm>
              <a:off x="2227500" y="592025"/>
              <a:ext cx="115550" cy="61800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9" name="Google Shape;3019;p20"/>
            <p:cNvSpPr/>
            <p:nvPr/>
          </p:nvSpPr>
          <p:spPr>
            <a:xfrm>
              <a:off x="2182675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0" name="Google Shape;3020;p20"/>
            <p:cNvSpPr/>
            <p:nvPr/>
          </p:nvSpPr>
          <p:spPr>
            <a:xfrm>
              <a:off x="1707750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1" name="Google Shape;3021;p20"/>
            <p:cNvSpPr/>
            <p:nvPr/>
          </p:nvSpPr>
          <p:spPr>
            <a:xfrm>
              <a:off x="21781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2" name="Google Shape;3022;p20"/>
            <p:cNvSpPr/>
            <p:nvPr/>
          </p:nvSpPr>
          <p:spPr>
            <a:xfrm>
              <a:off x="22951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3" name="Google Shape;3023;p20"/>
            <p:cNvSpPr/>
            <p:nvPr/>
          </p:nvSpPr>
          <p:spPr>
            <a:xfrm>
              <a:off x="23506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4" name="Google Shape;3024;p20"/>
            <p:cNvSpPr/>
            <p:nvPr/>
          </p:nvSpPr>
          <p:spPr>
            <a:xfrm>
              <a:off x="21029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5" name="Google Shape;3025;p20"/>
            <p:cNvSpPr/>
            <p:nvPr/>
          </p:nvSpPr>
          <p:spPr>
            <a:xfrm>
              <a:off x="1277650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6" name="Google Shape;3026;p20"/>
            <p:cNvSpPr/>
            <p:nvPr/>
          </p:nvSpPr>
          <p:spPr>
            <a:xfrm>
              <a:off x="1381275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7" name="Google Shape;3027;p20"/>
            <p:cNvSpPr/>
            <p:nvPr/>
          </p:nvSpPr>
          <p:spPr>
            <a:xfrm>
              <a:off x="1400750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8" name="Google Shape;3028;p20"/>
            <p:cNvSpPr/>
            <p:nvPr/>
          </p:nvSpPr>
          <p:spPr>
            <a:xfrm>
              <a:off x="123280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9" name="Google Shape;3029;p20"/>
            <p:cNvSpPr/>
            <p:nvPr/>
          </p:nvSpPr>
          <p:spPr>
            <a:xfrm>
              <a:off x="1515050" y="707425"/>
              <a:ext cx="95400" cy="50675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0" name="Google Shape;3030;p20"/>
            <p:cNvSpPr/>
            <p:nvPr/>
          </p:nvSpPr>
          <p:spPr>
            <a:xfrm>
              <a:off x="1627950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1" name="Google Shape;3031;p20"/>
            <p:cNvSpPr/>
            <p:nvPr/>
          </p:nvSpPr>
          <p:spPr>
            <a:xfrm>
              <a:off x="20413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2" name="Google Shape;3032;p20"/>
            <p:cNvSpPr/>
            <p:nvPr/>
          </p:nvSpPr>
          <p:spPr>
            <a:xfrm>
              <a:off x="17024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3" name="Google Shape;3033;p20"/>
            <p:cNvSpPr/>
            <p:nvPr/>
          </p:nvSpPr>
          <p:spPr>
            <a:xfrm>
              <a:off x="19899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4" name="Google Shape;3034;p20"/>
            <p:cNvSpPr/>
            <p:nvPr/>
          </p:nvSpPr>
          <p:spPr>
            <a:xfrm>
              <a:off x="1345275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5" name="Google Shape;3035;p20"/>
            <p:cNvSpPr/>
            <p:nvPr/>
          </p:nvSpPr>
          <p:spPr>
            <a:xfrm>
              <a:off x="611975" y="1285050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6" name="Google Shape;3036;p20"/>
            <p:cNvSpPr/>
            <p:nvPr/>
          </p:nvSpPr>
          <p:spPr>
            <a:xfrm>
              <a:off x="518025" y="841425"/>
              <a:ext cx="70625" cy="97475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7" name="Google Shape;3037;p20"/>
            <p:cNvSpPr/>
            <p:nvPr/>
          </p:nvSpPr>
          <p:spPr>
            <a:xfrm>
              <a:off x="678100" y="108542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8" name="Google Shape;3038;p20"/>
            <p:cNvSpPr/>
            <p:nvPr/>
          </p:nvSpPr>
          <p:spPr>
            <a:xfrm>
              <a:off x="6781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9" name="Google Shape;3039;p20"/>
            <p:cNvSpPr/>
            <p:nvPr/>
          </p:nvSpPr>
          <p:spPr>
            <a:xfrm>
              <a:off x="450875" y="1001100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0" name="Google Shape;3040;p20"/>
            <p:cNvSpPr/>
            <p:nvPr/>
          </p:nvSpPr>
          <p:spPr>
            <a:xfrm>
              <a:off x="6165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1" name="Google Shape;3041;p20"/>
            <p:cNvSpPr/>
            <p:nvPr/>
          </p:nvSpPr>
          <p:spPr>
            <a:xfrm>
              <a:off x="282950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2" name="Google Shape;3042;p20"/>
            <p:cNvSpPr/>
            <p:nvPr/>
          </p:nvSpPr>
          <p:spPr>
            <a:xfrm>
              <a:off x="278375" y="911775"/>
              <a:ext cx="47150" cy="8380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3" name="Google Shape;3043;p20"/>
            <p:cNvSpPr/>
            <p:nvPr/>
          </p:nvSpPr>
          <p:spPr>
            <a:xfrm>
              <a:off x="431100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4" name="Google Shape;3044;p20"/>
            <p:cNvSpPr/>
            <p:nvPr/>
          </p:nvSpPr>
          <p:spPr>
            <a:xfrm>
              <a:off x="2776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5" name="Google Shape;3045;p20"/>
            <p:cNvSpPr/>
            <p:nvPr/>
          </p:nvSpPr>
          <p:spPr>
            <a:xfrm>
              <a:off x="326275" y="1273375"/>
              <a:ext cx="116275" cy="58275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6" name="Google Shape;3046;p20"/>
            <p:cNvSpPr/>
            <p:nvPr/>
          </p:nvSpPr>
          <p:spPr>
            <a:xfrm>
              <a:off x="28295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7" name="Google Shape;3047;p20"/>
            <p:cNvSpPr/>
            <p:nvPr/>
          </p:nvSpPr>
          <p:spPr>
            <a:xfrm>
              <a:off x="32777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8" name="Google Shape;3048;p20"/>
            <p:cNvSpPr/>
            <p:nvPr/>
          </p:nvSpPr>
          <p:spPr>
            <a:xfrm>
              <a:off x="1570975" y="810250"/>
              <a:ext cx="40300" cy="7700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9" name="Google Shape;3049;p20"/>
            <p:cNvSpPr/>
            <p:nvPr/>
          </p:nvSpPr>
          <p:spPr>
            <a:xfrm>
              <a:off x="1155300" y="108542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0" name="Google Shape;3050;p20"/>
            <p:cNvSpPr/>
            <p:nvPr/>
          </p:nvSpPr>
          <p:spPr>
            <a:xfrm>
              <a:off x="1228250" y="911775"/>
              <a:ext cx="47150" cy="8400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1" name="Google Shape;3051;p20"/>
            <p:cNvSpPr/>
            <p:nvPr/>
          </p:nvSpPr>
          <p:spPr>
            <a:xfrm>
              <a:off x="2039050" y="810125"/>
              <a:ext cx="62350" cy="26825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2" name="Google Shape;3052;p20"/>
            <p:cNvSpPr/>
            <p:nvPr/>
          </p:nvSpPr>
          <p:spPr>
            <a:xfrm>
              <a:off x="1749450" y="801075"/>
              <a:ext cx="113350" cy="36650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3" name="Google Shape;3053;p20"/>
            <p:cNvSpPr/>
            <p:nvPr/>
          </p:nvSpPr>
          <p:spPr>
            <a:xfrm>
              <a:off x="701650" y="1347725"/>
              <a:ext cx="39525" cy="128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4" name="Google Shape;3054;p20"/>
            <p:cNvSpPr/>
            <p:nvPr/>
          </p:nvSpPr>
          <p:spPr>
            <a:xfrm>
              <a:off x="264700" y="1149250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5" name="Google Shape;3055;p20"/>
            <p:cNvSpPr/>
            <p:nvPr/>
          </p:nvSpPr>
          <p:spPr>
            <a:xfrm>
              <a:off x="264700" y="674325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6" name="Google Shape;3056;p20"/>
            <p:cNvSpPr/>
            <p:nvPr/>
          </p:nvSpPr>
          <p:spPr>
            <a:xfrm>
              <a:off x="530675" y="1316350"/>
              <a:ext cx="57975" cy="45775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7" name="Google Shape;3057;p20"/>
            <p:cNvSpPr/>
            <p:nvPr/>
          </p:nvSpPr>
          <p:spPr>
            <a:xfrm>
              <a:off x="800925" y="1270450"/>
              <a:ext cx="108925" cy="5967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8" name="Google Shape;3058;p20"/>
            <p:cNvSpPr/>
            <p:nvPr/>
          </p:nvSpPr>
          <p:spPr>
            <a:xfrm>
              <a:off x="264700" y="879475"/>
              <a:ext cx="9150" cy="35750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9" name="Google Shape;3059;p20"/>
            <p:cNvSpPr/>
            <p:nvPr/>
          </p:nvSpPr>
          <p:spPr>
            <a:xfrm>
              <a:off x="1153025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0" name="Google Shape;3060;p20"/>
            <p:cNvSpPr/>
            <p:nvPr/>
          </p:nvSpPr>
          <p:spPr>
            <a:xfrm>
              <a:off x="565175" y="1182375"/>
              <a:ext cx="94675" cy="50650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1" name="Google Shape;3061;p20"/>
            <p:cNvSpPr/>
            <p:nvPr/>
          </p:nvSpPr>
          <p:spPr>
            <a:xfrm>
              <a:off x="7533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2" name="Google Shape;3062;p20"/>
            <p:cNvSpPr/>
            <p:nvPr/>
          </p:nvSpPr>
          <p:spPr>
            <a:xfrm>
              <a:off x="1091475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3" name="Google Shape;3063;p20"/>
            <p:cNvSpPr/>
            <p:nvPr/>
          </p:nvSpPr>
          <p:spPr>
            <a:xfrm>
              <a:off x="1042075" y="1181925"/>
              <a:ext cx="52450" cy="41050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4" name="Google Shape;3064;p20"/>
            <p:cNvSpPr/>
            <p:nvPr/>
          </p:nvSpPr>
          <p:spPr>
            <a:xfrm>
              <a:off x="4508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5" name="Google Shape;3065;p20"/>
            <p:cNvSpPr/>
            <p:nvPr/>
          </p:nvSpPr>
          <p:spPr>
            <a:xfrm>
              <a:off x="757875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6" name="Google Shape;3066;p20"/>
            <p:cNvSpPr/>
            <p:nvPr/>
          </p:nvSpPr>
          <p:spPr>
            <a:xfrm>
              <a:off x="753325" y="911775"/>
              <a:ext cx="47125" cy="8380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7" name="Google Shape;3067;p20"/>
            <p:cNvSpPr/>
            <p:nvPr/>
          </p:nvSpPr>
          <p:spPr>
            <a:xfrm>
              <a:off x="906025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8" name="Google Shape;3068;p20"/>
            <p:cNvSpPr/>
            <p:nvPr/>
          </p:nvSpPr>
          <p:spPr>
            <a:xfrm>
              <a:off x="757875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9" name="Google Shape;3069;p20"/>
            <p:cNvSpPr/>
            <p:nvPr/>
          </p:nvSpPr>
          <p:spPr>
            <a:xfrm>
              <a:off x="80272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0" name="Google Shape;3070;p20"/>
            <p:cNvSpPr/>
            <p:nvPr/>
          </p:nvSpPr>
          <p:spPr>
            <a:xfrm>
              <a:off x="1151500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1" name="Google Shape;3071;p20"/>
            <p:cNvSpPr/>
            <p:nvPr/>
          </p:nvSpPr>
          <p:spPr>
            <a:xfrm>
              <a:off x="3277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2" name="Google Shape;3072;p20"/>
            <p:cNvSpPr/>
            <p:nvPr/>
          </p:nvSpPr>
          <p:spPr>
            <a:xfrm>
              <a:off x="326225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3" name="Google Shape;3073;p20"/>
            <p:cNvSpPr/>
            <p:nvPr/>
          </p:nvSpPr>
          <p:spPr>
            <a:xfrm>
              <a:off x="75480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4" name="Google Shape;3074;p20"/>
            <p:cNvSpPr/>
            <p:nvPr/>
          </p:nvSpPr>
          <p:spPr>
            <a:xfrm>
              <a:off x="125405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5" name="Google Shape;3075;p20"/>
            <p:cNvSpPr/>
            <p:nvPr/>
          </p:nvSpPr>
          <p:spPr>
            <a:xfrm>
              <a:off x="431100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6" name="Google Shape;3076;p20"/>
            <p:cNvSpPr/>
            <p:nvPr/>
          </p:nvSpPr>
          <p:spPr>
            <a:xfrm>
              <a:off x="374875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7" name="Google Shape;3077;p20"/>
            <p:cNvSpPr/>
            <p:nvPr/>
          </p:nvSpPr>
          <p:spPr>
            <a:xfrm>
              <a:off x="588450" y="905125"/>
              <a:ext cx="76200" cy="6445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8" name="Google Shape;3078;p20"/>
            <p:cNvSpPr/>
            <p:nvPr/>
          </p:nvSpPr>
          <p:spPr>
            <a:xfrm>
              <a:off x="1077800" y="905100"/>
              <a:ext cx="68150" cy="64475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9" name="Google Shape;3079;p20"/>
            <p:cNvSpPr/>
            <p:nvPr/>
          </p:nvSpPr>
          <p:spPr>
            <a:xfrm>
              <a:off x="676575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0" name="Google Shape;3080;p20"/>
            <p:cNvSpPr/>
            <p:nvPr/>
          </p:nvSpPr>
          <p:spPr>
            <a:xfrm>
              <a:off x="611975" y="810125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1" name="Google Shape;3081;p20"/>
            <p:cNvSpPr/>
            <p:nvPr/>
          </p:nvSpPr>
          <p:spPr>
            <a:xfrm>
              <a:off x="5651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2" name="Google Shape;3082;p20"/>
            <p:cNvSpPr/>
            <p:nvPr/>
          </p:nvSpPr>
          <p:spPr>
            <a:xfrm>
              <a:off x="3954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83" name="Google Shape;3083;p20"/>
          <p:cNvGrpSpPr/>
          <p:nvPr/>
        </p:nvGrpSpPr>
        <p:grpSpPr>
          <a:xfrm flipH="1">
            <a:off x="6553358" y="603622"/>
            <a:ext cx="506107" cy="491466"/>
            <a:chOff x="457541" y="534409"/>
            <a:chExt cx="531513" cy="516137"/>
          </a:xfrm>
        </p:grpSpPr>
        <p:sp>
          <p:nvSpPr>
            <p:cNvPr id="3084" name="Google Shape;3084;p20"/>
            <p:cNvSpPr/>
            <p:nvPr/>
          </p:nvSpPr>
          <p:spPr>
            <a:xfrm>
              <a:off x="457541" y="621122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5" name="Google Shape;3085;p20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FCE657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86" name="Google Shape;3086;p20"/>
          <p:cNvGrpSpPr/>
          <p:nvPr/>
        </p:nvGrpSpPr>
        <p:grpSpPr>
          <a:xfrm flipH="1">
            <a:off x="808688" y="2641800"/>
            <a:ext cx="641466" cy="631789"/>
            <a:chOff x="7259175" y="3082900"/>
            <a:chExt cx="641466" cy="631789"/>
          </a:xfrm>
        </p:grpSpPr>
        <p:sp>
          <p:nvSpPr>
            <p:cNvPr id="3087" name="Google Shape;3087;p20"/>
            <p:cNvSpPr/>
            <p:nvPr/>
          </p:nvSpPr>
          <p:spPr>
            <a:xfrm>
              <a:off x="7317150" y="3140875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8" name="Google Shape;3088;p20"/>
            <p:cNvSpPr/>
            <p:nvPr/>
          </p:nvSpPr>
          <p:spPr>
            <a:xfrm>
              <a:off x="7259175" y="3082900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9" name="Google Shape;3089;p20"/>
            <p:cNvSpPr/>
            <p:nvPr/>
          </p:nvSpPr>
          <p:spPr>
            <a:xfrm>
              <a:off x="7495146" y="3318255"/>
              <a:ext cx="113413" cy="110588"/>
            </a:xfrm>
            <a:custGeom>
              <a:avLst/>
              <a:gdLst/>
              <a:ahLst/>
              <a:cxnLst/>
              <a:rect l="l" t="t" r="r" b="b"/>
              <a:pathLst>
                <a:path w="2776" h="2707" extrusionOk="0">
                  <a:moveTo>
                    <a:pt x="1684" y="183"/>
                  </a:moveTo>
                  <a:cubicBezTo>
                    <a:pt x="2639" y="478"/>
                    <a:pt x="2775" y="1775"/>
                    <a:pt x="1888" y="2252"/>
                  </a:cubicBezTo>
                  <a:cubicBezTo>
                    <a:pt x="1001" y="2707"/>
                    <a:pt x="1" y="1888"/>
                    <a:pt x="296" y="933"/>
                  </a:cubicBezTo>
                  <a:cubicBezTo>
                    <a:pt x="478" y="342"/>
                    <a:pt x="1092" y="1"/>
                    <a:pt x="168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0" name="Google Shape;3090;p20"/>
            <p:cNvSpPr/>
            <p:nvPr/>
          </p:nvSpPr>
          <p:spPr>
            <a:xfrm>
              <a:off x="7615011" y="3255096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683" y="183"/>
                  </a:moveTo>
                  <a:cubicBezTo>
                    <a:pt x="2638" y="478"/>
                    <a:pt x="2774" y="1774"/>
                    <a:pt x="1888" y="2229"/>
                  </a:cubicBezTo>
                  <a:cubicBezTo>
                    <a:pt x="1001" y="2707"/>
                    <a:pt x="0" y="1865"/>
                    <a:pt x="296" y="910"/>
                  </a:cubicBezTo>
                  <a:cubicBezTo>
                    <a:pt x="478" y="319"/>
                    <a:pt x="1092" y="1"/>
                    <a:pt x="168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1" name="Google Shape;3091;p20"/>
            <p:cNvSpPr/>
            <p:nvPr/>
          </p:nvSpPr>
          <p:spPr>
            <a:xfrm>
              <a:off x="7558347" y="3439058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706" y="182"/>
                  </a:moveTo>
                  <a:cubicBezTo>
                    <a:pt x="2661" y="455"/>
                    <a:pt x="2774" y="1774"/>
                    <a:pt x="1887" y="2229"/>
                  </a:cubicBezTo>
                  <a:cubicBezTo>
                    <a:pt x="1023" y="2706"/>
                    <a:pt x="0" y="1865"/>
                    <a:pt x="296" y="910"/>
                  </a:cubicBezTo>
                  <a:cubicBezTo>
                    <a:pt x="478" y="318"/>
                    <a:pt x="1114" y="0"/>
                    <a:pt x="17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2" name="Google Shape;3092;p20"/>
            <p:cNvSpPr/>
            <p:nvPr/>
          </p:nvSpPr>
          <p:spPr>
            <a:xfrm>
              <a:off x="7427329" y="3194715"/>
              <a:ext cx="110594" cy="112467"/>
            </a:xfrm>
            <a:custGeom>
              <a:avLst/>
              <a:gdLst/>
              <a:ahLst/>
              <a:cxnLst/>
              <a:rect l="l" t="t" r="r" b="b"/>
              <a:pathLst>
                <a:path w="2707" h="2753" extrusionOk="0">
                  <a:moveTo>
                    <a:pt x="2525" y="1683"/>
                  </a:moveTo>
                  <a:cubicBezTo>
                    <a:pt x="2229" y="2638"/>
                    <a:pt x="933" y="2752"/>
                    <a:pt x="478" y="1888"/>
                  </a:cubicBezTo>
                  <a:cubicBezTo>
                    <a:pt x="1" y="1001"/>
                    <a:pt x="842" y="1"/>
                    <a:pt x="1797" y="296"/>
                  </a:cubicBezTo>
                  <a:cubicBezTo>
                    <a:pt x="2388" y="455"/>
                    <a:pt x="2707" y="1092"/>
                    <a:pt x="2525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3" name="Google Shape;3093;p20"/>
            <p:cNvSpPr/>
            <p:nvPr/>
          </p:nvSpPr>
          <p:spPr>
            <a:xfrm>
              <a:off x="7370665" y="3377737"/>
              <a:ext cx="111534" cy="113366"/>
            </a:xfrm>
            <a:custGeom>
              <a:avLst/>
              <a:gdLst/>
              <a:ahLst/>
              <a:cxnLst/>
              <a:rect l="l" t="t" r="r" b="b"/>
              <a:pathLst>
                <a:path w="2730" h="2775" extrusionOk="0">
                  <a:moveTo>
                    <a:pt x="2547" y="1683"/>
                  </a:moveTo>
                  <a:cubicBezTo>
                    <a:pt x="2252" y="2638"/>
                    <a:pt x="956" y="2775"/>
                    <a:pt x="478" y="1888"/>
                  </a:cubicBezTo>
                  <a:cubicBezTo>
                    <a:pt x="1" y="1001"/>
                    <a:pt x="842" y="0"/>
                    <a:pt x="1797" y="296"/>
                  </a:cubicBezTo>
                  <a:cubicBezTo>
                    <a:pt x="2388" y="478"/>
                    <a:pt x="2729" y="1092"/>
                    <a:pt x="2547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94" name="Google Shape;3094;p20"/>
          <p:cNvGrpSpPr/>
          <p:nvPr/>
        </p:nvGrpSpPr>
        <p:grpSpPr>
          <a:xfrm flipH="1">
            <a:off x="-141023" y="-82741"/>
            <a:ext cx="1550298" cy="3739464"/>
            <a:chOff x="5692625" y="470675"/>
            <a:chExt cx="1669500" cy="4027425"/>
          </a:xfrm>
        </p:grpSpPr>
        <p:sp>
          <p:nvSpPr>
            <p:cNvPr id="3095" name="Google Shape;3095;p20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6" name="Google Shape;3096;p20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7" name="Google Shape;3097;p20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8" name="Google Shape;3098;p20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9" name="Google Shape;3099;p20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0" name="Google Shape;3100;p20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1" name="Google Shape;3101;p20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2" name="Google Shape;3102;p20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3" name="Google Shape;3103;p20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4" name="Google Shape;3104;p20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5" name="Google Shape;3105;p20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6" name="Google Shape;3106;p20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7" name="Google Shape;3107;p20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8" name="Google Shape;3108;p20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9" name="Google Shape;3109;p20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0" name="Google Shape;3110;p20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1" name="Google Shape;3111;p20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2" name="Google Shape;3112;p20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3" name="Google Shape;3113;p20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4" name="Google Shape;3114;p20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5" name="Google Shape;3115;p20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6" name="Google Shape;3116;p20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7" name="Google Shape;3117;p20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8" name="Google Shape;3118;p20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9" name="Google Shape;3119;p20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0" name="Google Shape;3120;p20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1" name="Google Shape;3121;p20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2" name="Google Shape;3122;p20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3" name="Google Shape;3123;p20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4" name="Google Shape;3124;p20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5" name="Google Shape;3125;p20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6" name="Google Shape;3126;p20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7" name="Google Shape;3127;p20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" name="Google Shape;3128;p20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" name="Google Shape;3129;p20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" name="Google Shape;3130;p20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" name="Google Shape;3131;p20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" name="Google Shape;3132;p20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" name="Google Shape;3133;p20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" name="Google Shape;3134;p20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" name="Google Shape;3135;p20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" name="Google Shape;3136;p20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" name="Google Shape;3137;p20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" name="Google Shape;3138;p20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" name="Google Shape;3139;p20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" name="Google Shape;3140;p20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" name="Google Shape;3141;p20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2" name="Google Shape;3142;p20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" name="Google Shape;3143;p20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" name="Google Shape;3144;p20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" name="Google Shape;3145;p20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" name="Google Shape;3146;p20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" name="Google Shape;3147;p20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" name="Google Shape;3148;p20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" name="Google Shape;3149;p20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" name="Google Shape;3150;p20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" name="Google Shape;3151;p20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" name="Google Shape;3152;p20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" name="Google Shape;3153;p20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" name="Google Shape;3154;p20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" name="Google Shape;3155;p20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" name="Google Shape;3156;p20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" name="Google Shape;3157;p20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" name="Google Shape;3158;p20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" name="Google Shape;3159;p20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" name="Google Shape;3160;p20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" name="Google Shape;3161;p20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" name="Google Shape;3162;p20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" name="Google Shape;3163;p20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" name="Google Shape;3164;p20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" name="Google Shape;3165;p20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" name="Google Shape;3166;p20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" name="Google Shape;3167;p20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" name="Google Shape;3168;p20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" name="Google Shape;3169;p20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" name="Google Shape;3170;p20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" name="Google Shape;3171;p20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" name="Google Shape;3172;p20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3" name="Google Shape;3173;p20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" name="Google Shape;3174;p20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" name="Google Shape;3175;p20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" name="Google Shape;3176;p20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" name="Google Shape;3177;p20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" name="Google Shape;3178;p20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" name="Google Shape;3179;p20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" name="Google Shape;3180;p20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" name="Google Shape;3181;p20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" name="Google Shape;3182;p20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" name="Google Shape;3183;p20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" name="Google Shape;3184;p20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" name="Google Shape;3185;p20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" name="Google Shape;3186;p20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" name="Google Shape;3187;p20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" name="Google Shape;3188;p20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9" name="Google Shape;3189;p20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" name="Google Shape;3190;p20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" name="Google Shape;3191;p20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" name="Google Shape;3192;p20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" name="Google Shape;3193;p20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" name="Google Shape;3194;p20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" name="Google Shape;3195;p20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" name="Google Shape;3196;p20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" name="Google Shape;3197;p20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" name="Google Shape;3198;p20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" name="Google Shape;3199;p20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" name="Google Shape;3200;p20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" name="Google Shape;3201;p20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" name="Google Shape;3202;p20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" name="Google Shape;3203;p20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4" name="Google Shape;3204;p20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" name="Google Shape;3205;p20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" name="Google Shape;3206;p20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" name="Google Shape;3207;p20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" name="Google Shape;3208;p20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" name="Google Shape;3209;p20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" name="Google Shape;3210;p20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" name="Google Shape;3211;p20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" name="Google Shape;3212;p20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" name="Google Shape;3213;p20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" name="Google Shape;3214;p20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" name="Google Shape;3215;p20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" name="Google Shape;3216;p20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" name="Google Shape;3217;p20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" name="Google Shape;3218;p20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" name="Google Shape;3219;p20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" name="Google Shape;3220;p20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" name="Google Shape;3221;p20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" name="Google Shape;3222;p20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" name="Google Shape;3223;p20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4" name="Google Shape;3224;p20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" name="Google Shape;3225;p20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" name="Google Shape;3226;p20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" name="Google Shape;3227;p20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" name="Google Shape;3228;p20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" name="Google Shape;3229;p20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" name="Google Shape;3230;p20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" name="Google Shape;3231;p20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" name="Google Shape;3232;p20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" name="Google Shape;3233;p20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" name="Google Shape;3234;p20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" name="Google Shape;3235;p20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" name="Google Shape;3236;p20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" name="Google Shape;3237;p20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8" name="Google Shape;3238;p20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9" name="Google Shape;3239;p20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0" name="Google Shape;3240;p20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1" name="Google Shape;3241;p20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" name="Google Shape;3242;p20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" name="Google Shape;3243;p20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" name="Google Shape;3244;p20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" name="Google Shape;3245;p20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" name="Google Shape;3246;p20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" name="Google Shape;3247;p20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" name="Google Shape;3248;p20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" name="Google Shape;3249;p20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" name="Google Shape;3250;p20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" name="Google Shape;3251;p20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" name="Google Shape;3252;p20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" name="Google Shape;3253;p20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" name="Google Shape;3254;p20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" name="Google Shape;3255;p20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" name="Google Shape;3256;p20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" name="Google Shape;3257;p20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8" name="Google Shape;3258;p20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59" name="Google Shape;3259;p20"/>
          <p:cNvGrpSpPr/>
          <p:nvPr/>
        </p:nvGrpSpPr>
        <p:grpSpPr>
          <a:xfrm flipH="1">
            <a:off x="176713" y="-675868"/>
            <a:ext cx="1728706" cy="1727071"/>
            <a:chOff x="7858360" y="-642993"/>
            <a:chExt cx="1728706" cy="1727071"/>
          </a:xfrm>
        </p:grpSpPr>
        <p:grpSp>
          <p:nvGrpSpPr>
            <p:cNvPr id="3260" name="Google Shape;3260;p20"/>
            <p:cNvGrpSpPr/>
            <p:nvPr/>
          </p:nvGrpSpPr>
          <p:grpSpPr>
            <a:xfrm rot="-5201182">
              <a:off x="7954886" y="-547339"/>
              <a:ext cx="1600084" cy="1574421"/>
              <a:chOff x="6181969" y="2741424"/>
              <a:chExt cx="1600129" cy="1574466"/>
            </a:xfrm>
          </p:grpSpPr>
          <p:sp>
            <p:nvSpPr>
              <p:cNvPr id="3261" name="Google Shape;3261;p20"/>
              <p:cNvSpPr/>
              <p:nvPr/>
            </p:nvSpPr>
            <p:spPr>
              <a:xfrm flipH="1">
                <a:off x="6212217" y="2767906"/>
                <a:ext cx="1539632" cy="1520686"/>
              </a:xfrm>
              <a:custGeom>
                <a:avLst/>
                <a:gdLst/>
                <a:ahLst/>
                <a:cxnLst/>
                <a:rect l="l" t="t" r="r" b="b"/>
                <a:pathLst>
                  <a:path w="43315" h="42782" extrusionOk="0">
                    <a:moveTo>
                      <a:pt x="40199" y="0"/>
                    </a:moveTo>
                    <a:cubicBezTo>
                      <a:pt x="39469" y="0"/>
                      <a:pt x="38740" y="281"/>
                      <a:pt x="38177" y="843"/>
                    </a:cubicBezTo>
                    <a:lnTo>
                      <a:pt x="1095" y="37926"/>
                    </a:lnTo>
                    <a:cubicBezTo>
                      <a:pt x="0" y="39020"/>
                      <a:pt x="0" y="40844"/>
                      <a:pt x="1095" y="41938"/>
                    </a:cubicBezTo>
                    <a:cubicBezTo>
                      <a:pt x="1657" y="42501"/>
                      <a:pt x="2386" y="42782"/>
                      <a:pt x="3116" y="42782"/>
                    </a:cubicBezTo>
                    <a:cubicBezTo>
                      <a:pt x="3845" y="42782"/>
                      <a:pt x="4575" y="42501"/>
                      <a:pt x="5137" y="41938"/>
                    </a:cubicBezTo>
                    <a:lnTo>
                      <a:pt x="42220" y="4886"/>
                    </a:lnTo>
                    <a:cubicBezTo>
                      <a:pt x="43314" y="3761"/>
                      <a:pt x="43314" y="1968"/>
                      <a:pt x="42220" y="843"/>
                    </a:cubicBezTo>
                    <a:cubicBezTo>
                      <a:pt x="41658" y="281"/>
                      <a:pt x="40928" y="0"/>
                      <a:pt x="40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62" name="Google Shape;3262;p20"/>
              <p:cNvSpPr/>
              <p:nvPr/>
            </p:nvSpPr>
            <p:spPr>
              <a:xfrm flipH="1">
                <a:off x="6181969" y="2741424"/>
                <a:ext cx="1600129" cy="1574466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44295" extrusionOk="0">
                    <a:moveTo>
                      <a:pt x="41034" y="1528"/>
                    </a:moveTo>
                    <a:cubicBezTo>
                      <a:pt x="42919" y="1528"/>
                      <a:pt x="43831" y="3777"/>
                      <a:pt x="42524" y="5084"/>
                    </a:cubicBezTo>
                    <a:lnTo>
                      <a:pt x="5441" y="42167"/>
                    </a:lnTo>
                    <a:cubicBezTo>
                      <a:pt x="5031" y="42562"/>
                      <a:pt x="4499" y="42759"/>
                      <a:pt x="3967" y="42759"/>
                    </a:cubicBezTo>
                    <a:cubicBezTo>
                      <a:pt x="3435" y="42759"/>
                      <a:pt x="2903" y="42562"/>
                      <a:pt x="2493" y="42167"/>
                    </a:cubicBezTo>
                    <a:cubicBezTo>
                      <a:pt x="1672" y="41346"/>
                      <a:pt x="1672" y="40008"/>
                      <a:pt x="2493" y="39218"/>
                    </a:cubicBezTo>
                    <a:lnTo>
                      <a:pt x="39575" y="2136"/>
                    </a:lnTo>
                    <a:cubicBezTo>
                      <a:pt x="39971" y="1740"/>
                      <a:pt x="40487" y="1528"/>
                      <a:pt x="41034" y="1528"/>
                    </a:cubicBezTo>
                    <a:close/>
                    <a:moveTo>
                      <a:pt x="41046" y="0"/>
                    </a:moveTo>
                    <a:cubicBezTo>
                      <a:pt x="40123" y="0"/>
                      <a:pt x="39195" y="357"/>
                      <a:pt x="38481" y="1072"/>
                    </a:cubicBezTo>
                    <a:lnTo>
                      <a:pt x="1429" y="38124"/>
                    </a:lnTo>
                    <a:cubicBezTo>
                      <a:pt x="0" y="39522"/>
                      <a:pt x="0" y="41832"/>
                      <a:pt x="1429" y="43230"/>
                    </a:cubicBezTo>
                    <a:cubicBezTo>
                      <a:pt x="2098" y="43899"/>
                      <a:pt x="3009" y="44294"/>
                      <a:pt x="3982" y="44294"/>
                    </a:cubicBezTo>
                    <a:cubicBezTo>
                      <a:pt x="4924" y="44294"/>
                      <a:pt x="5836" y="43899"/>
                      <a:pt x="6535" y="43230"/>
                    </a:cubicBezTo>
                    <a:lnTo>
                      <a:pt x="43588" y="6178"/>
                    </a:lnTo>
                    <a:cubicBezTo>
                      <a:pt x="45016" y="4750"/>
                      <a:pt x="45016" y="2470"/>
                      <a:pt x="43588" y="1072"/>
                    </a:cubicBezTo>
                    <a:cubicBezTo>
                      <a:pt x="42889" y="357"/>
                      <a:pt x="41969" y="0"/>
                      <a:pt x="410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63" name="Google Shape;3263;p20"/>
              <p:cNvSpPr/>
              <p:nvPr/>
            </p:nvSpPr>
            <p:spPr>
              <a:xfrm flipH="1">
                <a:off x="6227323" y="2771922"/>
                <a:ext cx="180462" cy="181564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108" extrusionOk="0">
                    <a:moveTo>
                      <a:pt x="2523" y="1"/>
                    </a:moveTo>
                    <a:cubicBezTo>
                      <a:pt x="1125" y="1"/>
                      <a:pt x="1" y="1156"/>
                      <a:pt x="1" y="2554"/>
                    </a:cubicBezTo>
                    <a:cubicBezTo>
                      <a:pt x="1" y="3952"/>
                      <a:pt x="1125" y="5107"/>
                      <a:pt x="2523" y="5107"/>
                    </a:cubicBezTo>
                    <a:cubicBezTo>
                      <a:pt x="3952" y="5107"/>
                      <a:pt x="5077" y="3952"/>
                      <a:pt x="5077" y="2554"/>
                    </a:cubicBezTo>
                    <a:cubicBezTo>
                      <a:pt x="5077" y="1156"/>
                      <a:pt x="3952" y="1"/>
                      <a:pt x="25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64" name="Google Shape;3264;p20"/>
              <p:cNvSpPr/>
              <p:nvPr/>
            </p:nvSpPr>
            <p:spPr>
              <a:xfrm flipH="1">
                <a:off x="6200311" y="2745085"/>
                <a:ext cx="274443" cy="235415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6623" extrusionOk="0">
                    <a:moveTo>
                      <a:pt x="4407" y="1516"/>
                    </a:moveTo>
                    <a:cubicBezTo>
                      <a:pt x="5410" y="1516"/>
                      <a:pt x="6201" y="2306"/>
                      <a:pt x="6201" y="3309"/>
                    </a:cubicBezTo>
                    <a:cubicBezTo>
                      <a:pt x="6201" y="4377"/>
                      <a:pt x="5327" y="5084"/>
                      <a:pt x="4414" y="5084"/>
                    </a:cubicBezTo>
                    <a:cubicBezTo>
                      <a:pt x="3975" y="5084"/>
                      <a:pt x="3526" y="4920"/>
                      <a:pt x="3161" y="4555"/>
                    </a:cubicBezTo>
                    <a:cubicBezTo>
                      <a:pt x="2037" y="3431"/>
                      <a:pt x="2827" y="1516"/>
                      <a:pt x="4407" y="1516"/>
                    </a:cubicBezTo>
                    <a:close/>
                    <a:moveTo>
                      <a:pt x="4398" y="1"/>
                    </a:moveTo>
                    <a:cubicBezTo>
                      <a:pt x="3589" y="1"/>
                      <a:pt x="2766" y="301"/>
                      <a:pt x="2097" y="969"/>
                    </a:cubicBezTo>
                    <a:cubicBezTo>
                      <a:pt x="0" y="3036"/>
                      <a:pt x="1489" y="6622"/>
                      <a:pt x="4407" y="6622"/>
                    </a:cubicBezTo>
                    <a:cubicBezTo>
                      <a:pt x="6231" y="6592"/>
                      <a:pt x="7721" y="5133"/>
                      <a:pt x="7721" y="3309"/>
                    </a:cubicBezTo>
                    <a:cubicBezTo>
                      <a:pt x="7721" y="1314"/>
                      <a:pt x="6092" y="1"/>
                      <a:pt x="43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265" name="Google Shape;3265;p20"/>
            <p:cNvGrpSpPr/>
            <p:nvPr/>
          </p:nvGrpSpPr>
          <p:grpSpPr>
            <a:xfrm rot="-5201182">
              <a:off x="7890457" y="-585997"/>
              <a:ext cx="1600084" cy="1574421"/>
              <a:chOff x="6181969" y="2741424"/>
              <a:chExt cx="1600129" cy="1574466"/>
            </a:xfrm>
          </p:grpSpPr>
          <p:sp>
            <p:nvSpPr>
              <p:cNvPr id="3266" name="Google Shape;3266;p20"/>
              <p:cNvSpPr/>
              <p:nvPr/>
            </p:nvSpPr>
            <p:spPr>
              <a:xfrm flipH="1">
                <a:off x="6212217" y="2767906"/>
                <a:ext cx="1539632" cy="1520686"/>
              </a:xfrm>
              <a:custGeom>
                <a:avLst/>
                <a:gdLst/>
                <a:ahLst/>
                <a:cxnLst/>
                <a:rect l="l" t="t" r="r" b="b"/>
                <a:pathLst>
                  <a:path w="43315" h="42782" extrusionOk="0">
                    <a:moveTo>
                      <a:pt x="40199" y="0"/>
                    </a:moveTo>
                    <a:cubicBezTo>
                      <a:pt x="39469" y="0"/>
                      <a:pt x="38740" y="281"/>
                      <a:pt x="38177" y="843"/>
                    </a:cubicBezTo>
                    <a:lnTo>
                      <a:pt x="1095" y="37926"/>
                    </a:lnTo>
                    <a:cubicBezTo>
                      <a:pt x="0" y="39020"/>
                      <a:pt x="0" y="40844"/>
                      <a:pt x="1095" y="41938"/>
                    </a:cubicBezTo>
                    <a:cubicBezTo>
                      <a:pt x="1657" y="42501"/>
                      <a:pt x="2386" y="42782"/>
                      <a:pt x="3116" y="42782"/>
                    </a:cubicBezTo>
                    <a:cubicBezTo>
                      <a:pt x="3845" y="42782"/>
                      <a:pt x="4575" y="42501"/>
                      <a:pt x="5137" y="41938"/>
                    </a:cubicBezTo>
                    <a:lnTo>
                      <a:pt x="42220" y="4886"/>
                    </a:lnTo>
                    <a:cubicBezTo>
                      <a:pt x="43314" y="3761"/>
                      <a:pt x="43314" y="1968"/>
                      <a:pt x="42220" y="843"/>
                    </a:cubicBezTo>
                    <a:cubicBezTo>
                      <a:pt x="41658" y="281"/>
                      <a:pt x="40928" y="0"/>
                      <a:pt x="40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67" name="Google Shape;3267;p20"/>
              <p:cNvSpPr/>
              <p:nvPr/>
            </p:nvSpPr>
            <p:spPr>
              <a:xfrm flipH="1">
                <a:off x="6181969" y="2741424"/>
                <a:ext cx="1600129" cy="1574466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44295" extrusionOk="0">
                    <a:moveTo>
                      <a:pt x="41034" y="1528"/>
                    </a:moveTo>
                    <a:cubicBezTo>
                      <a:pt x="42919" y="1528"/>
                      <a:pt x="43831" y="3777"/>
                      <a:pt x="42524" y="5084"/>
                    </a:cubicBezTo>
                    <a:lnTo>
                      <a:pt x="5441" y="42167"/>
                    </a:lnTo>
                    <a:cubicBezTo>
                      <a:pt x="5031" y="42562"/>
                      <a:pt x="4499" y="42759"/>
                      <a:pt x="3967" y="42759"/>
                    </a:cubicBezTo>
                    <a:cubicBezTo>
                      <a:pt x="3435" y="42759"/>
                      <a:pt x="2903" y="42562"/>
                      <a:pt x="2493" y="42167"/>
                    </a:cubicBezTo>
                    <a:cubicBezTo>
                      <a:pt x="1672" y="41346"/>
                      <a:pt x="1672" y="40008"/>
                      <a:pt x="2493" y="39218"/>
                    </a:cubicBezTo>
                    <a:lnTo>
                      <a:pt x="39575" y="2136"/>
                    </a:lnTo>
                    <a:cubicBezTo>
                      <a:pt x="39971" y="1740"/>
                      <a:pt x="40487" y="1528"/>
                      <a:pt x="41034" y="1528"/>
                    </a:cubicBezTo>
                    <a:close/>
                    <a:moveTo>
                      <a:pt x="41046" y="0"/>
                    </a:moveTo>
                    <a:cubicBezTo>
                      <a:pt x="40123" y="0"/>
                      <a:pt x="39195" y="357"/>
                      <a:pt x="38481" y="1072"/>
                    </a:cubicBezTo>
                    <a:lnTo>
                      <a:pt x="1429" y="38124"/>
                    </a:lnTo>
                    <a:cubicBezTo>
                      <a:pt x="0" y="39522"/>
                      <a:pt x="0" y="41832"/>
                      <a:pt x="1429" y="43230"/>
                    </a:cubicBezTo>
                    <a:cubicBezTo>
                      <a:pt x="2098" y="43899"/>
                      <a:pt x="3009" y="44294"/>
                      <a:pt x="3982" y="44294"/>
                    </a:cubicBezTo>
                    <a:cubicBezTo>
                      <a:pt x="4924" y="44294"/>
                      <a:pt x="5836" y="43899"/>
                      <a:pt x="6535" y="43230"/>
                    </a:cubicBezTo>
                    <a:lnTo>
                      <a:pt x="43588" y="6178"/>
                    </a:lnTo>
                    <a:cubicBezTo>
                      <a:pt x="45016" y="4750"/>
                      <a:pt x="45016" y="2470"/>
                      <a:pt x="43588" y="1072"/>
                    </a:cubicBezTo>
                    <a:cubicBezTo>
                      <a:pt x="42889" y="357"/>
                      <a:pt x="41969" y="0"/>
                      <a:pt x="41046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68" name="Google Shape;3268;p20"/>
              <p:cNvSpPr/>
              <p:nvPr/>
            </p:nvSpPr>
            <p:spPr>
              <a:xfrm flipH="1">
                <a:off x="6227323" y="2771922"/>
                <a:ext cx="180462" cy="181564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108" extrusionOk="0">
                    <a:moveTo>
                      <a:pt x="2523" y="1"/>
                    </a:moveTo>
                    <a:cubicBezTo>
                      <a:pt x="1125" y="1"/>
                      <a:pt x="1" y="1156"/>
                      <a:pt x="1" y="2554"/>
                    </a:cubicBezTo>
                    <a:cubicBezTo>
                      <a:pt x="1" y="3952"/>
                      <a:pt x="1125" y="5107"/>
                      <a:pt x="2523" y="5107"/>
                    </a:cubicBezTo>
                    <a:cubicBezTo>
                      <a:pt x="3952" y="5107"/>
                      <a:pt x="5077" y="3952"/>
                      <a:pt x="5077" y="2554"/>
                    </a:cubicBezTo>
                    <a:cubicBezTo>
                      <a:pt x="5077" y="1156"/>
                      <a:pt x="3952" y="1"/>
                      <a:pt x="2523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 flipH="1">
                <a:off x="6200311" y="2745085"/>
                <a:ext cx="274443" cy="235415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6623" extrusionOk="0">
                    <a:moveTo>
                      <a:pt x="4407" y="1516"/>
                    </a:moveTo>
                    <a:cubicBezTo>
                      <a:pt x="5410" y="1516"/>
                      <a:pt x="6201" y="2306"/>
                      <a:pt x="6201" y="3309"/>
                    </a:cubicBezTo>
                    <a:cubicBezTo>
                      <a:pt x="6201" y="4377"/>
                      <a:pt x="5327" y="5084"/>
                      <a:pt x="4414" y="5084"/>
                    </a:cubicBezTo>
                    <a:cubicBezTo>
                      <a:pt x="3975" y="5084"/>
                      <a:pt x="3526" y="4920"/>
                      <a:pt x="3161" y="4555"/>
                    </a:cubicBezTo>
                    <a:cubicBezTo>
                      <a:pt x="2037" y="3431"/>
                      <a:pt x="2827" y="1516"/>
                      <a:pt x="4407" y="1516"/>
                    </a:cubicBezTo>
                    <a:close/>
                    <a:moveTo>
                      <a:pt x="4398" y="1"/>
                    </a:moveTo>
                    <a:cubicBezTo>
                      <a:pt x="3589" y="1"/>
                      <a:pt x="2766" y="301"/>
                      <a:pt x="2097" y="969"/>
                    </a:cubicBezTo>
                    <a:cubicBezTo>
                      <a:pt x="0" y="3036"/>
                      <a:pt x="1489" y="6622"/>
                      <a:pt x="4407" y="6622"/>
                    </a:cubicBezTo>
                    <a:cubicBezTo>
                      <a:pt x="6231" y="6592"/>
                      <a:pt x="7721" y="5133"/>
                      <a:pt x="7721" y="3309"/>
                    </a:cubicBezTo>
                    <a:cubicBezTo>
                      <a:pt x="7721" y="1314"/>
                      <a:pt x="6092" y="1"/>
                      <a:pt x="4398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270" name="Google Shape;3270;p20"/>
          <p:cNvGrpSpPr/>
          <p:nvPr/>
        </p:nvGrpSpPr>
        <p:grpSpPr>
          <a:xfrm flipH="1">
            <a:off x="7865588" y="2238807"/>
            <a:ext cx="931320" cy="264778"/>
            <a:chOff x="1324200" y="2731375"/>
            <a:chExt cx="796000" cy="226325"/>
          </a:xfrm>
        </p:grpSpPr>
        <p:sp>
          <p:nvSpPr>
            <p:cNvPr id="3271" name="Google Shape;3271;p20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rgbClr val="37C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2" name="Google Shape;3272;p20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73" name="Google Shape;3273;p20"/>
          <p:cNvGrpSpPr/>
          <p:nvPr/>
        </p:nvGrpSpPr>
        <p:grpSpPr>
          <a:xfrm flipH="1">
            <a:off x="1318356" y="4500708"/>
            <a:ext cx="1199652" cy="341094"/>
            <a:chOff x="1324200" y="2731375"/>
            <a:chExt cx="796000" cy="226325"/>
          </a:xfrm>
        </p:grpSpPr>
        <p:sp>
          <p:nvSpPr>
            <p:cNvPr id="3274" name="Google Shape;3274;p20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5" name="Google Shape;3275;p20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76" name="Google Shape;3276;p20"/>
          <p:cNvGrpSpPr/>
          <p:nvPr/>
        </p:nvGrpSpPr>
        <p:grpSpPr>
          <a:xfrm flipH="1">
            <a:off x="-894612" y="-715143"/>
            <a:ext cx="1728706" cy="1727071"/>
            <a:chOff x="7858360" y="-642993"/>
            <a:chExt cx="1728706" cy="1727071"/>
          </a:xfrm>
        </p:grpSpPr>
        <p:grpSp>
          <p:nvGrpSpPr>
            <p:cNvPr id="3277" name="Google Shape;3277;p20"/>
            <p:cNvGrpSpPr/>
            <p:nvPr/>
          </p:nvGrpSpPr>
          <p:grpSpPr>
            <a:xfrm rot="-5201182">
              <a:off x="7954886" y="-547339"/>
              <a:ext cx="1600084" cy="1574421"/>
              <a:chOff x="6181969" y="2741424"/>
              <a:chExt cx="1600129" cy="1574466"/>
            </a:xfrm>
          </p:grpSpPr>
          <p:sp>
            <p:nvSpPr>
              <p:cNvPr id="3278" name="Google Shape;3278;p20"/>
              <p:cNvSpPr/>
              <p:nvPr/>
            </p:nvSpPr>
            <p:spPr>
              <a:xfrm flipH="1">
                <a:off x="6212217" y="2767906"/>
                <a:ext cx="1539632" cy="1520686"/>
              </a:xfrm>
              <a:custGeom>
                <a:avLst/>
                <a:gdLst/>
                <a:ahLst/>
                <a:cxnLst/>
                <a:rect l="l" t="t" r="r" b="b"/>
                <a:pathLst>
                  <a:path w="43315" h="42782" extrusionOk="0">
                    <a:moveTo>
                      <a:pt x="40199" y="0"/>
                    </a:moveTo>
                    <a:cubicBezTo>
                      <a:pt x="39469" y="0"/>
                      <a:pt x="38740" y="281"/>
                      <a:pt x="38177" y="843"/>
                    </a:cubicBezTo>
                    <a:lnTo>
                      <a:pt x="1095" y="37926"/>
                    </a:lnTo>
                    <a:cubicBezTo>
                      <a:pt x="0" y="39020"/>
                      <a:pt x="0" y="40844"/>
                      <a:pt x="1095" y="41938"/>
                    </a:cubicBezTo>
                    <a:cubicBezTo>
                      <a:pt x="1657" y="42501"/>
                      <a:pt x="2386" y="42782"/>
                      <a:pt x="3116" y="42782"/>
                    </a:cubicBezTo>
                    <a:cubicBezTo>
                      <a:pt x="3845" y="42782"/>
                      <a:pt x="4575" y="42501"/>
                      <a:pt x="5137" y="41938"/>
                    </a:cubicBezTo>
                    <a:lnTo>
                      <a:pt x="42220" y="4886"/>
                    </a:lnTo>
                    <a:cubicBezTo>
                      <a:pt x="43314" y="3761"/>
                      <a:pt x="43314" y="1968"/>
                      <a:pt x="42220" y="843"/>
                    </a:cubicBezTo>
                    <a:cubicBezTo>
                      <a:pt x="41658" y="281"/>
                      <a:pt x="40928" y="0"/>
                      <a:pt x="40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79" name="Google Shape;3279;p20"/>
              <p:cNvSpPr/>
              <p:nvPr/>
            </p:nvSpPr>
            <p:spPr>
              <a:xfrm flipH="1">
                <a:off x="6181969" y="2741424"/>
                <a:ext cx="1600129" cy="1574466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44295" extrusionOk="0">
                    <a:moveTo>
                      <a:pt x="41034" y="1528"/>
                    </a:moveTo>
                    <a:cubicBezTo>
                      <a:pt x="42919" y="1528"/>
                      <a:pt x="43831" y="3777"/>
                      <a:pt x="42524" y="5084"/>
                    </a:cubicBezTo>
                    <a:lnTo>
                      <a:pt x="5441" y="42167"/>
                    </a:lnTo>
                    <a:cubicBezTo>
                      <a:pt x="5031" y="42562"/>
                      <a:pt x="4499" y="42759"/>
                      <a:pt x="3967" y="42759"/>
                    </a:cubicBezTo>
                    <a:cubicBezTo>
                      <a:pt x="3435" y="42759"/>
                      <a:pt x="2903" y="42562"/>
                      <a:pt x="2493" y="42167"/>
                    </a:cubicBezTo>
                    <a:cubicBezTo>
                      <a:pt x="1672" y="41346"/>
                      <a:pt x="1672" y="40008"/>
                      <a:pt x="2493" y="39218"/>
                    </a:cubicBezTo>
                    <a:lnTo>
                      <a:pt x="39575" y="2136"/>
                    </a:lnTo>
                    <a:cubicBezTo>
                      <a:pt x="39971" y="1740"/>
                      <a:pt x="40487" y="1528"/>
                      <a:pt x="41034" y="1528"/>
                    </a:cubicBezTo>
                    <a:close/>
                    <a:moveTo>
                      <a:pt x="41046" y="0"/>
                    </a:moveTo>
                    <a:cubicBezTo>
                      <a:pt x="40123" y="0"/>
                      <a:pt x="39195" y="357"/>
                      <a:pt x="38481" y="1072"/>
                    </a:cubicBezTo>
                    <a:lnTo>
                      <a:pt x="1429" y="38124"/>
                    </a:lnTo>
                    <a:cubicBezTo>
                      <a:pt x="0" y="39522"/>
                      <a:pt x="0" y="41832"/>
                      <a:pt x="1429" y="43230"/>
                    </a:cubicBezTo>
                    <a:cubicBezTo>
                      <a:pt x="2098" y="43899"/>
                      <a:pt x="3009" y="44294"/>
                      <a:pt x="3982" y="44294"/>
                    </a:cubicBezTo>
                    <a:cubicBezTo>
                      <a:pt x="4924" y="44294"/>
                      <a:pt x="5836" y="43899"/>
                      <a:pt x="6535" y="43230"/>
                    </a:cubicBezTo>
                    <a:lnTo>
                      <a:pt x="43588" y="6178"/>
                    </a:lnTo>
                    <a:cubicBezTo>
                      <a:pt x="45016" y="4750"/>
                      <a:pt x="45016" y="2470"/>
                      <a:pt x="43588" y="1072"/>
                    </a:cubicBezTo>
                    <a:cubicBezTo>
                      <a:pt x="42889" y="357"/>
                      <a:pt x="41969" y="0"/>
                      <a:pt x="410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80" name="Google Shape;3280;p20"/>
              <p:cNvSpPr/>
              <p:nvPr/>
            </p:nvSpPr>
            <p:spPr>
              <a:xfrm flipH="1">
                <a:off x="6227323" y="2771922"/>
                <a:ext cx="180462" cy="181564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108" extrusionOk="0">
                    <a:moveTo>
                      <a:pt x="2523" y="1"/>
                    </a:moveTo>
                    <a:cubicBezTo>
                      <a:pt x="1125" y="1"/>
                      <a:pt x="1" y="1156"/>
                      <a:pt x="1" y="2554"/>
                    </a:cubicBezTo>
                    <a:cubicBezTo>
                      <a:pt x="1" y="3952"/>
                      <a:pt x="1125" y="5107"/>
                      <a:pt x="2523" y="5107"/>
                    </a:cubicBezTo>
                    <a:cubicBezTo>
                      <a:pt x="3952" y="5107"/>
                      <a:pt x="5077" y="3952"/>
                      <a:pt x="5077" y="2554"/>
                    </a:cubicBezTo>
                    <a:cubicBezTo>
                      <a:pt x="5077" y="1156"/>
                      <a:pt x="3952" y="1"/>
                      <a:pt x="25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 flipH="1">
                <a:off x="6200311" y="2745085"/>
                <a:ext cx="274443" cy="235415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6623" extrusionOk="0">
                    <a:moveTo>
                      <a:pt x="4407" y="1516"/>
                    </a:moveTo>
                    <a:cubicBezTo>
                      <a:pt x="5410" y="1516"/>
                      <a:pt x="6201" y="2306"/>
                      <a:pt x="6201" y="3309"/>
                    </a:cubicBezTo>
                    <a:cubicBezTo>
                      <a:pt x="6201" y="4377"/>
                      <a:pt x="5327" y="5084"/>
                      <a:pt x="4414" y="5084"/>
                    </a:cubicBezTo>
                    <a:cubicBezTo>
                      <a:pt x="3975" y="5084"/>
                      <a:pt x="3526" y="4920"/>
                      <a:pt x="3161" y="4555"/>
                    </a:cubicBezTo>
                    <a:cubicBezTo>
                      <a:pt x="2037" y="3431"/>
                      <a:pt x="2827" y="1516"/>
                      <a:pt x="4407" y="1516"/>
                    </a:cubicBezTo>
                    <a:close/>
                    <a:moveTo>
                      <a:pt x="4398" y="1"/>
                    </a:moveTo>
                    <a:cubicBezTo>
                      <a:pt x="3589" y="1"/>
                      <a:pt x="2766" y="301"/>
                      <a:pt x="2097" y="969"/>
                    </a:cubicBezTo>
                    <a:cubicBezTo>
                      <a:pt x="0" y="3036"/>
                      <a:pt x="1489" y="6622"/>
                      <a:pt x="4407" y="6622"/>
                    </a:cubicBezTo>
                    <a:cubicBezTo>
                      <a:pt x="6231" y="6592"/>
                      <a:pt x="7721" y="5133"/>
                      <a:pt x="7721" y="3309"/>
                    </a:cubicBezTo>
                    <a:cubicBezTo>
                      <a:pt x="7721" y="1314"/>
                      <a:pt x="6092" y="1"/>
                      <a:pt x="43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282" name="Google Shape;3282;p20"/>
            <p:cNvGrpSpPr/>
            <p:nvPr/>
          </p:nvGrpSpPr>
          <p:grpSpPr>
            <a:xfrm rot="-5201182">
              <a:off x="7890457" y="-585997"/>
              <a:ext cx="1600084" cy="1574421"/>
              <a:chOff x="6181969" y="2741424"/>
              <a:chExt cx="1600129" cy="1574466"/>
            </a:xfrm>
          </p:grpSpPr>
          <p:sp>
            <p:nvSpPr>
              <p:cNvPr id="3283" name="Google Shape;3283;p20"/>
              <p:cNvSpPr/>
              <p:nvPr/>
            </p:nvSpPr>
            <p:spPr>
              <a:xfrm flipH="1">
                <a:off x="6212217" y="2767906"/>
                <a:ext cx="1539632" cy="1520686"/>
              </a:xfrm>
              <a:custGeom>
                <a:avLst/>
                <a:gdLst/>
                <a:ahLst/>
                <a:cxnLst/>
                <a:rect l="l" t="t" r="r" b="b"/>
                <a:pathLst>
                  <a:path w="43315" h="42782" extrusionOk="0">
                    <a:moveTo>
                      <a:pt x="40199" y="0"/>
                    </a:moveTo>
                    <a:cubicBezTo>
                      <a:pt x="39469" y="0"/>
                      <a:pt x="38740" y="281"/>
                      <a:pt x="38177" y="843"/>
                    </a:cubicBezTo>
                    <a:lnTo>
                      <a:pt x="1095" y="37926"/>
                    </a:lnTo>
                    <a:cubicBezTo>
                      <a:pt x="0" y="39020"/>
                      <a:pt x="0" y="40844"/>
                      <a:pt x="1095" y="41938"/>
                    </a:cubicBezTo>
                    <a:cubicBezTo>
                      <a:pt x="1657" y="42501"/>
                      <a:pt x="2386" y="42782"/>
                      <a:pt x="3116" y="42782"/>
                    </a:cubicBezTo>
                    <a:cubicBezTo>
                      <a:pt x="3845" y="42782"/>
                      <a:pt x="4575" y="42501"/>
                      <a:pt x="5137" y="41938"/>
                    </a:cubicBezTo>
                    <a:lnTo>
                      <a:pt x="42220" y="4886"/>
                    </a:lnTo>
                    <a:cubicBezTo>
                      <a:pt x="43314" y="3761"/>
                      <a:pt x="43314" y="1968"/>
                      <a:pt x="42220" y="843"/>
                    </a:cubicBezTo>
                    <a:cubicBezTo>
                      <a:pt x="41658" y="281"/>
                      <a:pt x="40928" y="0"/>
                      <a:pt x="40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84" name="Google Shape;3284;p20"/>
              <p:cNvSpPr/>
              <p:nvPr/>
            </p:nvSpPr>
            <p:spPr>
              <a:xfrm flipH="1">
                <a:off x="6181969" y="2741424"/>
                <a:ext cx="1600129" cy="1574466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44295" extrusionOk="0">
                    <a:moveTo>
                      <a:pt x="41034" y="1528"/>
                    </a:moveTo>
                    <a:cubicBezTo>
                      <a:pt x="42919" y="1528"/>
                      <a:pt x="43831" y="3777"/>
                      <a:pt x="42524" y="5084"/>
                    </a:cubicBezTo>
                    <a:lnTo>
                      <a:pt x="5441" y="42167"/>
                    </a:lnTo>
                    <a:cubicBezTo>
                      <a:pt x="5031" y="42562"/>
                      <a:pt x="4499" y="42759"/>
                      <a:pt x="3967" y="42759"/>
                    </a:cubicBezTo>
                    <a:cubicBezTo>
                      <a:pt x="3435" y="42759"/>
                      <a:pt x="2903" y="42562"/>
                      <a:pt x="2493" y="42167"/>
                    </a:cubicBezTo>
                    <a:cubicBezTo>
                      <a:pt x="1672" y="41346"/>
                      <a:pt x="1672" y="40008"/>
                      <a:pt x="2493" y="39218"/>
                    </a:cubicBezTo>
                    <a:lnTo>
                      <a:pt x="39575" y="2136"/>
                    </a:lnTo>
                    <a:cubicBezTo>
                      <a:pt x="39971" y="1740"/>
                      <a:pt x="40487" y="1528"/>
                      <a:pt x="41034" y="1528"/>
                    </a:cubicBezTo>
                    <a:close/>
                    <a:moveTo>
                      <a:pt x="41046" y="0"/>
                    </a:moveTo>
                    <a:cubicBezTo>
                      <a:pt x="40123" y="0"/>
                      <a:pt x="39195" y="357"/>
                      <a:pt x="38481" y="1072"/>
                    </a:cubicBezTo>
                    <a:lnTo>
                      <a:pt x="1429" y="38124"/>
                    </a:lnTo>
                    <a:cubicBezTo>
                      <a:pt x="0" y="39522"/>
                      <a:pt x="0" y="41832"/>
                      <a:pt x="1429" y="43230"/>
                    </a:cubicBezTo>
                    <a:cubicBezTo>
                      <a:pt x="2098" y="43899"/>
                      <a:pt x="3009" y="44294"/>
                      <a:pt x="3982" y="44294"/>
                    </a:cubicBezTo>
                    <a:cubicBezTo>
                      <a:pt x="4924" y="44294"/>
                      <a:pt x="5836" y="43899"/>
                      <a:pt x="6535" y="43230"/>
                    </a:cubicBezTo>
                    <a:lnTo>
                      <a:pt x="43588" y="6178"/>
                    </a:lnTo>
                    <a:cubicBezTo>
                      <a:pt x="45016" y="4750"/>
                      <a:pt x="45016" y="2470"/>
                      <a:pt x="43588" y="1072"/>
                    </a:cubicBezTo>
                    <a:cubicBezTo>
                      <a:pt x="42889" y="357"/>
                      <a:pt x="41969" y="0"/>
                      <a:pt x="41046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 flipH="1">
                <a:off x="6227323" y="2771922"/>
                <a:ext cx="180462" cy="181564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108" extrusionOk="0">
                    <a:moveTo>
                      <a:pt x="2523" y="1"/>
                    </a:moveTo>
                    <a:cubicBezTo>
                      <a:pt x="1125" y="1"/>
                      <a:pt x="1" y="1156"/>
                      <a:pt x="1" y="2554"/>
                    </a:cubicBezTo>
                    <a:cubicBezTo>
                      <a:pt x="1" y="3952"/>
                      <a:pt x="1125" y="5107"/>
                      <a:pt x="2523" y="5107"/>
                    </a:cubicBezTo>
                    <a:cubicBezTo>
                      <a:pt x="3952" y="5107"/>
                      <a:pt x="5077" y="3952"/>
                      <a:pt x="5077" y="2554"/>
                    </a:cubicBezTo>
                    <a:cubicBezTo>
                      <a:pt x="5077" y="1156"/>
                      <a:pt x="3952" y="1"/>
                      <a:pt x="2523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 flipH="1">
                <a:off x="6200311" y="2745085"/>
                <a:ext cx="274443" cy="235415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6623" extrusionOk="0">
                    <a:moveTo>
                      <a:pt x="4407" y="1516"/>
                    </a:moveTo>
                    <a:cubicBezTo>
                      <a:pt x="5410" y="1516"/>
                      <a:pt x="6201" y="2306"/>
                      <a:pt x="6201" y="3309"/>
                    </a:cubicBezTo>
                    <a:cubicBezTo>
                      <a:pt x="6201" y="4377"/>
                      <a:pt x="5327" y="5084"/>
                      <a:pt x="4414" y="5084"/>
                    </a:cubicBezTo>
                    <a:cubicBezTo>
                      <a:pt x="3975" y="5084"/>
                      <a:pt x="3526" y="4920"/>
                      <a:pt x="3161" y="4555"/>
                    </a:cubicBezTo>
                    <a:cubicBezTo>
                      <a:pt x="2037" y="3431"/>
                      <a:pt x="2827" y="1516"/>
                      <a:pt x="4407" y="1516"/>
                    </a:cubicBezTo>
                    <a:close/>
                    <a:moveTo>
                      <a:pt x="4398" y="1"/>
                    </a:moveTo>
                    <a:cubicBezTo>
                      <a:pt x="3589" y="1"/>
                      <a:pt x="2766" y="301"/>
                      <a:pt x="2097" y="969"/>
                    </a:cubicBezTo>
                    <a:cubicBezTo>
                      <a:pt x="0" y="3036"/>
                      <a:pt x="1489" y="6622"/>
                      <a:pt x="4407" y="6622"/>
                    </a:cubicBezTo>
                    <a:cubicBezTo>
                      <a:pt x="6231" y="6592"/>
                      <a:pt x="7721" y="5133"/>
                      <a:pt x="7721" y="3309"/>
                    </a:cubicBezTo>
                    <a:cubicBezTo>
                      <a:pt x="7721" y="1314"/>
                      <a:pt x="6092" y="1"/>
                      <a:pt x="4398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725111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p21"/>
          <p:cNvSpPr/>
          <p:nvPr/>
        </p:nvSpPr>
        <p:spPr>
          <a:xfrm rot="-5400000" flipH="1">
            <a:off x="7352788" y="-426489"/>
            <a:ext cx="1877609" cy="2340384"/>
          </a:xfrm>
          <a:custGeom>
            <a:avLst/>
            <a:gdLst/>
            <a:ahLst/>
            <a:cxnLst/>
            <a:rect l="l" t="t" r="r" b="b"/>
            <a:pathLst>
              <a:path w="99030" h="123438" extrusionOk="0">
                <a:moveTo>
                  <a:pt x="8876" y="13101"/>
                </a:moveTo>
                <a:lnTo>
                  <a:pt x="8876" y="21186"/>
                </a:lnTo>
                <a:lnTo>
                  <a:pt x="851" y="21186"/>
                </a:lnTo>
                <a:lnTo>
                  <a:pt x="851" y="13101"/>
                </a:lnTo>
                <a:close/>
                <a:moveTo>
                  <a:pt x="8876" y="22706"/>
                </a:moveTo>
                <a:lnTo>
                  <a:pt x="8876" y="30700"/>
                </a:lnTo>
                <a:lnTo>
                  <a:pt x="851" y="30700"/>
                </a:lnTo>
                <a:lnTo>
                  <a:pt x="851" y="22706"/>
                </a:lnTo>
                <a:close/>
                <a:moveTo>
                  <a:pt x="18420" y="22706"/>
                </a:moveTo>
                <a:lnTo>
                  <a:pt x="18420" y="30700"/>
                </a:lnTo>
                <a:lnTo>
                  <a:pt x="10395" y="30700"/>
                </a:lnTo>
                <a:lnTo>
                  <a:pt x="10395" y="22706"/>
                </a:lnTo>
                <a:close/>
                <a:moveTo>
                  <a:pt x="8876" y="32129"/>
                </a:moveTo>
                <a:lnTo>
                  <a:pt x="8876" y="40214"/>
                </a:lnTo>
                <a:lnTo>
                  <a:pt x="851" y="40214"/>
                </a:lnTo>
                <a:lnTo>
                  <a:pt x="851" y="32129"/>
                </a:lnTo>
                <a:close/>
                <a:moveTo>
                  <a:pt x="18420" y="32129"/>
                </a:moveTo>
                <a:lnTo>
                  <a:pt x="18420" y="40214"/>
                </a:lnTo>
                <a:lnTo>
                  <a:pt x="10395" y="40214"/>
                </a:lnTo>
                <a:lnTo>
                  <a:pt x="10395" y="32129"/>
                </a:lnTo>
                <a:close/>
                <a:moveTo>
                  <a:pt x="8876" y="41673"/>
                </a:moveTo>
                <a:lnTo>
                  <a:pt x="8876" y="49728"/>
                </a:lnTo>
                <a:lnTo>
                  <a:pt x="851" y="49728"/>
                </a:lnTo>
                <a:lnTo>
                  <a:pt x="851" y="41673"/>
                </a:lnTo>
                <a:close/>
                <a:moveTo>
                  <a:pt x="18420" y="41673"/>
                </a:moveTo>
                <a:lnTo>
                  <a:pt x="18420" y="49728"/>
                </a:lnTo>
                <a:lnTo>
                  <a:pt x="10395" y="49728"/>
                </a:lnTo>
                <a:lnTo>
                  <a:pt x="10395" y="41673"/>
                </a:lnTo>
                <a:close/>
                <a:moveTo>
                  <a:pt x="27934" y="41673"/>
                </a:moveTo>
                <a:lnTo>
                  <a:pt x="27934" y="49728"/>
                </a:lnTo>
                <a:lnTo>
                  <a:pt x="19940" y="49728"/>
                </a:lnTo>
                <a:lnTo>
                  <a:pt x="19940" y="41673"/>
                </a:lnTo>
                <a:close/>
                <a:moveTo>
                  <a:pt x="8876" y="51187"/>
                </a:moveTo>
                <a:lnTo>
                  <a:pt x="8876" y="59242"/>
                </a:lnTo>
                <a:lnTo>
                  <a:pt x="851" y="59242"/>
                </a:lnTo>
                <a:lnTo>
                  <a:pt x="851" y="51187"/>
                </a:lnTo>
                <a:close/>
                <a:moveTo>
                  <a:pt x="18420" y="51187"/>
                </a:moveTo>
                <a:lnTo>
                  <a:pt x="18420" y="59242"/>
                </a:lnTo>
                <a:lnTo>
                  <a:pt x="10395" y="59242"/>
                </a:lnTo>
                <a:lnTo>
                  <a:pt x="10395" y="51187"/>
                </a:lnTo>
                <a:close/>
                <a:moveTo>
                  <a:pt x="27934" y="51187"/>
                </a:moveTo>
                <a:lnTo>
                  <a:pt x="27934" y="59242"/>
                </a:lnTo>
                <a:lnTo>
                  <a:pt x="19940" y="59242"/>
                </a:lnTo>
                <a:lnTo>
                  <a:pt x="19940" y="51187"/>
                </a:lnTo>
                <a:close/>
                <a:moveTo>
                  <a:pt x="37478" y="51187"/>
                </a:moveTo>
                <a:lnTo>
                  <a:pt x="37478" y="59242"/>
                </a:lnTo>
                <a:lnTo>
                  <a:pt x="29454" y="59242"/>
                </a:lnTo>
                <a:lnTo>
                  <a:pt x="29454" y="51187"/>
                </a:lnTo>
                <a:close/>
                <a:moveTo>
                  <a:pt x="8876" y="60761"/>
                </a:moveTo>
                <a:lnTo>
                  <a:pt x="8876" y="68755"/>
                </a:lnTo>
                <a:lnTo>
                  <a:pt x="851" y="68755"/>
                </a:lnTo>
                <a:lnTo>
                  <a:pt x="851" y="60761"/>
                </a:lnTo>
                <a:close/>
                <a:moveTo>
                  <a:pt x="18420" y="60761"/>
                </a:moveTo>
                <a:lnTo>
                  <a:pt x="18420" y="68755"/>
                </a:lnTo>
                <a:lnTo>
                  <a:pt x="10395" y="68755"/>
                </a:lnTo>
                <a:lnTo>
                  <a:pt x="10395" y="60761"/>
                </a:lnTo>
                <a:close/>
                <a:moveTo>
                  <a:pt x="27934" y="60761"/>
                </a:moveTo>
                <a:lnTo>
                  <a:pt x="27934" y="68755"/>
                </a:lnTo>
                <a:lnTo>
                  <a:pt x="19940" y="68755"/>
                </a:lnTo>
                <a:lnTo>
                  <a:pt x="19940" y="60761"/>
                </a:lnTo>
                <a:close/>
                <a:moveTo>
                  <a:pt x="37478" y="60761"/>
                </a:moveTo>
                <a:lnTo>
                  <a:pt x="37478" y="68755"/>
                </a:lnTo>
                <a:lnTo>
                  <a:pt x="29454" y="68755"/>
                </a:lnTo>
                <a:lnTo>
                  <a:pt x="29454" y="60761"/>
                </a:lnTo>
                <a:close/>
                <a:moveTo>
                  <a:pt x="46992" y="60822"/>
                </a:moveTo>
                <a:lnTo>
                  <a:pt x="46992" y="68816"/>
                </a:lnTo>
                <a:lnTo>
                  <a:pt x="38998" y="68816"/>
                </a:lnTo>
                <a:lnTo>
                  <a:pt x="38998" y="60822"/>
                </a:lnTo>
                <a:close/>
                <a:moveTo>
                  <a:pt x="8876" y="70275"/>
                </a:moveTo>
                <a:lnTo>
                  <a:pt x="8876" y="78239"/>
                </a:lnTo>
                <a:lnTo>
                  <a:pt x="851" y="78239"/>
                </a:lnTo>
                <a:lnTo>
                  <a:pt x="851" y="70275"/>
                </a:lnTo>
                <a:close/>
                <a:moveTo>
                  <a:pt x="18420" y="70275"/>
                </a:moveTo>
                <a:lnTo>
                  <a:pt x="18420" y="78239"/>
                </a:lnTo>
                <a:lnTo>
                  <a:pt x="10395" y="78239"/>
                </a:lnTo>
                <a:lnTo>
                  <a:pt x="10395" y="70275"/>
                </a:lnTo>
                <a:close/>
                <a:moveTo>
                  <a:pt x="27934" y="70275"/>
                </a:moveTo>
                <a:lnTo>
                  <a:pt x="27934" y="78239"/>
                </a:lnTo>
                <a:lnTo>
                  <a:pt x="19940" y="78239"/>
                </a:lnTo>
                <a:lnTo>
                  <a:pt x="19940" y="70275"/>
                </a:lnTo>
                <a:close/>
                <a:moveTo>
                  <a:pt x="37478" y="70275"/>
                </a:moveTo>
                <a:lnTo>
                  <a:pt x="37478" y="78239"/>
                </a:lnTo>
                <a:lnTo>
                  <a:pt x="29454" y="78239"/>
                </a:lnTo>
                <a:lnTo>
                  <a:pt x="29454" y="70275"/>
                </a:lnTo>
                <a:close/>
                <a:moveTo>
                  <a:pt x="46992" y="70336"/>
                </a:moveTo>
                <a:lnTo>
                  <a:pt x="46992" y="78300"/>
                </a:lnTo>
                <a:lnTo>
                  <a:pt x="38998" y="78300"/>
                </a:lnTo>
                <a:lnTo>
                  <a:pt x="38998" y="70336"/>
                </a:lnTo>
                <a:close/>
                <a:moveTo>
                  <a:pt x="56536" y="70397"/>
                </a:moveTo>
                <a:lnTo>
                  <a:pt x="56536" y="78360"/>
                </a:lnTo>
                <a:lnTo>
                  <a:pt x="48512" y="78360"/>
                </a:lnTo>
                <a:lnTo>
                  <a:pt x="48512" y="70397"/>
                </a:lnTo>
                <a:close/>
                <a:moveTo>
                  <a:pt x="8876" y="79728"/>
                </a:moveTo>
                <a:lnTo>
                  <a:pt x="8876" y="87753"/>
                </a:lnTo>
                <a:lnTo>
                  <a:pt x="851" y="87753"/>
                </a:lnTo>
                <a:lnTo>
                  <a:pt x="851" y="79728"/>
                </a:lnTo>
                <a:close/>
                <a:moveTo>
                  <a:pt x="18420" y="79728"/>
                </a:moveTo>
                <a:lnTo>
                  <a:pt x="18420" y="87753"/>
                </a:lnTo>
                <a:lnTo>
                  <a:pt x="10395" y="87753"/>
                </a:lnTo>
                <a:lnTo>
                  <a:pt x="10395" y="79728"/>
                </a:lnTo>
                <a:close/>
                <a:moveTo>
                  <a:pt x="27934" y="79728"/>
                </a:moveTo>
                <a:lnTo>
                  <a:pt x="27934" y="87753"/>
                </a:lnTo>
                <a:lnTo>
                  <a:pt x="19940" y="87753"/>
                </a:lnTo>
                <a:lnTo>
                  <a:pt x="19940" y="79728"/>
                </a:lnTo>
                <a:close/>
                <a:moveTo>
                  <a:pt x="37478" y="79728"/>
                </a:moveTo>
                <a:lnTo>
                  <a:pt x="37478" y="87753"/>
                </a:lnTo>
                <a:lnTo>
                  <a:pt x="29454" y="87753"/>
                </a:lnTo>
                <a:lnTo>
                  <a:pt x="29454" y="79728"/>
                </a:lnTo>
                <a:close/>
                <a:moveTo>
                  <a:pt x="66050" y="79728"/>
                </a:moveTo>
                <a:lnTo>
                  <a:pt x="66050" y="87753"/>
                </a:lnTo>
                <a:lnTo>
                  <a:pt x="58056" y="87753"/>
                </a:lnTo>
                <a:lnTo>
                  <a:pt x="58056" y="79728"/>
                </a:lnTo>
                <a:close/>
                <a:moveTo>
                  <a:pt x="46992" y="79728"/>
                </a:moveTo>
                <a:lnTo>
                  <a:pt x="46992" y="87844"/>
                </a:lnTo>
                <a:lnTo>
                  <a:pt x="38998" y="87844"/>
                </a:lnTo>
                <a:lnTo>
                  <a:pt x="38998" y="79728"/>
                </a:lnTo>
                <a:close/>
                <a:moveTo>
                  <a:pt x="56536" y="79728"/>
                </a:moveTo>
                <a:lnTo>
                  <a:pt x="56536" y="87874"/>
                </a:lnTo>
                <a:lnTo>
                  <a:pt x="48512" y="87874"/>
                </a:lnTo>
                <a:lnTo>
                  <a:pt x="48512" y="79728"/>
                </a:lnTo>
                <a:close/>
                <a:moveTo>
                  <a:pt x="8876" y="89272"/>
                </a:moveTo>
                <a:lnTo>
                  <a:pt x="8876" y="97267"/>
                </a:lnTo>
                <a:lnTo>
                  <a:pt x="851" y="97267"/>
                </a:lnTo>
                <a:lnTo>
                  <a:pt x="851" y="89272"/>
                </a:lnTo>
                <a:close/>
                <a:moveTo>
                  <a:pt x="18420" y="89272"/>
                </a:moveTo>
                <a:lnTo>
                  <a:pt x="18420" y="97267"/>
                </a:lnTo>
                <a:lnTo>
                  <a:pt x="10395" y="97267"/>
                </a:lnTo>
                <a:lnTo>
                  <a:pt x="10395" y="89272"/>
                </a:lnTo>
                <a:close/>
                <a:moveTo>
                  <a:pt x="27934" y="89272"/>
                </a:moveTo>
                <a:lnTo>
                  <a:pt x="27934" y="97267"/>
                </a:lnTo>
                <a:lnTo>
                  <a:pt x="19940" y="97267"/>
                </a:lnTo>
                <a:lnTo>
                  <a:pt x="19940" y="89272"/>
                </a:lnTo>
                <a:close/>
                <a:moveTo>
                  <a:pt x="37478" y="89272"/>
                </a:moveTo>
                <a:lnTo>
                  <a:pt x="37478" y="97267"/>
                </a:lnTo>
                <a:lnTo>
                  <a:pt x="29454" y="97267"/>
                </a:lnTo>
                <a:lnTo>
                  <a:pt x="29454" y="89272"/>
                </a:lnTo>
                <a:close/>
                <a:moveTo>
                  <a:pt x="66050" y="89272"/>
                </a:moveTo>
                <a:lnTo>
                  <a:pt x="66050" y="97267"/>
                </a:lnTo>
                <a:lnTo>
                  <a:pt x="58056" y="97267"/>
                </a:lnTo>
                <a:lnTo>
                  <a:pt x="58056" y="89272"/>
                </a:lnTo>
                <a:close/>
                <a:moveTo>
                  <a:pt x="46992" y="89364"/>
                </a:moveTo>
                <a:lnTo>
                  <a:pt x="46992" y="97327"/>
                </a:lnTo>
                <a:lnTo>
                  <a:pt x="38998" y="97327"/>
                </a:lnTo>
                <a:lnTo>
                  <a:pt x="38998" y="89364"/>
                </a:lnTo>
                <a:close/>
                <a:moveTo>
                  <a:pt x="56536" y="89394"/>
                </a:moveTo>
                <a:lnTo>
                  <a:pt x="56536" y="97388"/>
                </a:lnTo>
                <a:lnTo>
                  <a:pt x="48512" y="97388"/>
                </a:lnTo>
                <a:lnTo>
                  <a:pt x="48512" y="89394"/>
                </a:lnTo>
                <a:close/>
                <a:moveTo>
                  <a:pt x="8876" y="98756"/>
                </a:moveTo>
                <a:lnTo>
                  <a:pt x="8876" y="106780"/>
                </a:lnTo>
                <a:lnTo>
                  <a:pt x="851" y="106780"/>
                </a:lnTo>
                <a:lnTo>
                  <a:pt x="851" y="98756"/>
                </a:lnTo>
                <a:close/>
                <a:moveTo>
                  <a:pt x="18420" y="98756"/>
                </a:moveTo>
                <a:lnTo>
                  <a:pt x="18420" y="106780"/>
                </a:lnTo>
                <a:lnTo>
                  <a:pt x="10395" y="106780"/>
                </a:lnTo>
                <a:lnTo>
                  <a:pt x="10395" y="98756"/>
                </a:lnTo>
                <a:close/>
                <a:moveTo>
                  <a:pt x="27934" y="98756"/>
                </a:moveTo>
                <a:lnTo>
                  <a:pt x="27934" y="106780"/>
                </a:lnTo>
                <a:lnTo>
                  <a:pt x="19940" y="106780"/>
                </a:lnTo>
                <a:lnTo>
                  <a:pt x="19940" y="98756"/>
                </a:lnTo>
                <a:close/>
                <a:moveTo>
                  <a:pt x="37478" y="98756"/>
                </a:moveTo>
                <a:lnTo>
                  <a:pt x="37478" y="106780"/>
                </a:lnTo>
                <a:lnTo>
                  <a:pt x="29454" y="106780"/>
                </a:lnTo>
                <a:lnTo>
                  <a:pt x="29454" y="98756"/>
                </a:lnTo>
                <a:close/>
                <a:moveTo>
                  <a:pt x="66050" y="98756"/>
                </a:moveTo>
                <a:lnTo>
                  <a:pt x="66050" y="106780"/>
                </a:lnTo>
                <a:lnTo>
                  <a:pt x="58056" y="106780"/>
                </a:lnTo>
                <a:lnTo>
                  <a:pt x="58056" y="98756"/>
                </a:lnTo>
                <a:close/>
                <a:moveTo>
                  <a:pt x="75594" y="98756"/>
                </a:moveTo>
                <a:lnTo>
                  <a:pt x="75594" y="106780"/>
                </a:lnTo>
                <a:lnTo>
                  <a:pt x="67570" y="106780"/>
                </a:lnTo>
                <a:lnTo>
                  <a:pt x="67570" y="98756"/>
                </a:lnTo>
                <a:close/>
                <a:moveTo>
                  <a:pt x="46992" y="98756"/>
                </a:moveTo>
                <a:lnTo>
                  <a:pt x="46992" y="106841"/>
                </a:lnTo>
                <a:lnTo>
                  <a:pt x="38998" y="106841"/>
                </a:lnTo>
                <a:lnTo>
                  <a:pt x="38998" y="98756"/>
                </a:lnTo>
                <a:close/>
                <a:moveTo>
                  <a:pt x="56536" y="98756"/>
                </a:moveTo>
                <a:lnTo>
                  <a:pt x="56536" y="106902"/>
                </a:lnTo>
                <a:lnTo>
                  <a:pt x="48512" y="106902"/>
                </a:lnTo>
                <a:lnTo>
                  <a:pt x="48512" y="98756"/>
                </a:lnTo>
                <a:close/>
                <a:moveTo>
                  <a:pt x="8876" y="108300"/>
                </a:moveTo>
                <a:lnTo>
                  <a:pt x="8876" y="116264"/>
                </a:lnTo>
                <a:lnTo>
                  <a:pt x="851" y="116264"/>
                </a:lnTo>
                <a:lnTo>
                  <a:pt x="851" y="108300"/>
                </a:lnTo>
                <a:close/>
                <a:moveTo>
                  <a:pt x="18420" y="108300"/>
                </a:moveTo>
                <a:lnTo>
                  <a:pt x="18420" y="116264"/>
                </a:lnTo>
                <a:lnTo>
                  <a:pt x="10395" y="116264"/>
                </a:lnTo>
                <a:lnTo>
                  <a:pt x="10395" y="108300"/>
                </a:lnTo>
                <a:close/>
                <a:moveTo>
                  <a:pt x="27934" y="108300"/>
                </a:moveTo>
                <a:lnTo>
                  <a:pt x="27934" y="116264"/>
                </a:lnTo>
                <a:lnTo>
                  <a:pt x="19940" y="116264"/>
                </a:lnTo>
                <a:lnTo>
                  <a:pt x="19940" y="108300"/>
                </a:lnTo>
                <a:close/>
                <a:moveTo>
                  <a:pt x="37478" y="108300"/>
                </a:moveTo>
                <a:lnTo>
                  <a:pt x="37478" y="116264"/>
                </a:lnTo>
                <a:lnTo>
                  <a:pt x="29454" y="116264"/>
                </a:lnTo>
                <a:lnTo>
                  <a:pt x="29454" y="108300"/>
                </a:lnTo>
                <a:close/>
                <a:moveTo>
                  <a:pt x="66050" y="108300"/>
                </a:moveTo>
                <a:lnTo>
                  <a:pt x="66050" y="116264"/>
                </a:lnTo>
                <a:lnTo>
                  <a:pt x="58056" y="116264"/>
                </a:lnTo>
                <a:lnTo>
                  <a:pt x="58056" y="108300"/>
                </a:lnTo>
                <a:close/>
                <a:moveTo>
                  <a:pt x="75594" y="108300"/>
                </a:moveTo>
                <a:lnTo>
                  <a:pt x="75594" y="116264"/>
                </a:lnTo>
                <a:lnTo>
                  <a:pt x="67570" y="116264"/>
                </a:lnTo>
                <a:lnTo>
                  <a:pt x="67570" y="108300"/>
                </a:lnTo>
                <a:close/>
                <a:moveTo>
                  <a:pt x="85139" y="108300"/>
                </a:moveTo>
                <a:lnTo>
                  <a:pt x="85139" y="116264"/>
                </a:lnTo>
                <a:lnTo>
                  <a:pt x="77114" y="116264"/>
                </a:lnTo>
                <a:lnTo>
                  <a:pt x="77114" y="108300"/>
                </a:lnTo>
                <a:close/>
                <a:moveTo>
                  <a:pt x="46992" y="108361"/>
                </a:moveTo>
                <a:lnTo>
                  <a:pt x="46992" y="116355"/>
                </a:lnTo>
                <a:lnTo>
                  <a:pt x="38998" y="116355"/>
                </a:lnTo>
                <a:lnTo>
                  <a:pt x="38998" y="108361"/>
                </a:lnTo>
                <a:close/>
                <a:moveTo>
                  <a:pt x="56536" y="108422"/>
                </a:moveTo>
                <a:lnTo>
                  <a:pt x="56536" y="116385"/>
                </a:lnTo>
                <a:lnTo>
                  <a:pt x="48512" y="116385"/>
                </a:lnTo>
                <a:lnTo>
                  <a:pt x="48512" y="108422"/>
                </a:lnTo>
                <a:close/>
                <a:moveTo>
                  <a:pt x="0" y="1"/>
                </a:moveTo>
                <a:lnTo>
                  <a:pt x="0" y="123437"/>
                </a:lnTo>
                <a:lnTo>
                  <a:pt x="851" y="123437"/>
                </a:lnTo>
                <a:lnTo>
                  <a:pt x="851" y="117784"/>
                </a:lnTo>
                <a:lnTo>
                  <a:pt x="8876" y="117784"/>
                </a:lnTo>
                <a:lnTo>
                  <a:pt x="8876" y="123437"/>
                </a:lnTo>
                <a:lnTo>
                  <a:pt x="10395" y="123437"/>
                </a:lnTo>
                <a:lnTo>
                  <a:pt x="10395" y="117784"/>
                </a:lnTo>
                <a:lnTo>
                  <a:pt x="18420" y="117784"/>
                </a:lnTo>
                <a:lnTo>
                  <a:pt x="18420" y="123437"/>
                </a:lnTo>
                <a:lnTo>
                  <a:pt x="19940" y="123437"/>
                </a:lnTo>
                <a:lnTo>
                  <a:pt x="19940" y="117784"/>
                </a:lnTo>
                <a:lnTo>
                  <a:pt x="27934" y="117784"/>
                </a:lnTo>
                <a:lnTo>
                  <a:pt x="27934" y="123437"/>
                </a:lnTo>
                <a:lnTo>
                  <a:pt x="29454" y="123437"/>
                </a:lnTo>
                <a:lnTo>
                  <a:pt x="29454" y="117784"/>
                </a:lnTo>
                <a:lnTo>
                  <a:pt x="37478" y="117784"/>
                </a:lnTo>
                <a:lnTo>
                  <a:pt x="37478" y="123437"/>
                </a:lnTo>
                <a:lnTo>
                  <a:pt x="38998" y="123437"/>
                </a:lnTo>
                <a:lnTo>
                  <a:pt x="38998" y="117784"/>
                </a:lnTo>
                <a:lnTo>
                  <a:pt x="46992" y="117784"/>
                </a:lnTo>
                <a:lnTo>
                  <a:pt x="46992" y="123437"/>
                </a:lnTo>
                <a:lnTo>
                  <a:pt x="48512" y="123437"/>
                </a:lnTo>
                <a:lnTo>
                  <a:pt x="48512" y="117784"/>
                </a:lnTo>
                <a:lnTo>
                  <a:pt x="56536" y="117784"/>
                </a:lnTo>
                <a:lnTo>
                  <a:pt x="56536" y="123437"/>
                </a:lnTo>
                <a:lnTo>
                  <a:pt x="58056" y="123437"/>
                </a:lnTo>
                <a:lnTo>
                  <a:pt x="58056" y="117784"/>
                </a:lnTo>
                <a:lnTo>
                  <a:pt x="66050" y="117784"/>
                </a:lnTo>
                <a:lnTo>
                  <a:pt x="66050" y="123437"/>
                </a:lnTo>
                <a:lnTo>
                  <a:pt x="67570" y="123437"/>
                </a:lnTo>
                <a:lnTo>
                  <a:pt x="67570" y="117784"/>
                </a:lnTo>
                <a:lnTo>
                  <a:pt x="75594" y="117784"/>
                </a:lnTo>
                <a:lnTo>
                  <a:pt x="75594" y="123437"/>
                </a:lnTo>
                <a:lnTo>
                  <a:pt x="77114" y="123437"/>
                </a:lnTo>
                <a:lnTo>
                  <a:pt x="77114" y="117784"/>
                </a:lnTo>
                <a:lnTo>
                  <a:pt x="85139" y="117784"/>
                </a:lnTo>
                <a:lnTo>
                  <a:pt x="85139" y="123437"/>
                </a:lnTo>
                <a:lnTo>
                  <a:pt x="86658" y="123437"/>
                </a:lnTo>
                <a:lnTo>
                  <a:pt x="86658" y="117784"/>
                </a:lnTo>
                <a:lnTo>
                  <a:pt x="94652" y="117784"/>
                </a:lnTo>
                <a:lnTo>
                  <a:pt x="94652" y="123437"/>
                </a:lnTo>
                <a:lnTo>
                  <a:pt x="96172" y="123437"/>
                </a:lnTo>
                <a:lnTo>
                  <a:pt x="96172" y="117784"/>
                </a:lnTo>
                <a:lnTo>
                  <a:pt x="99029" y="117784"/>
                </a:lnTo>
                <a:lnTo>
                  <a:pt x="97753" y="116264"/>
                </a:lnTo>
                <a:lnTo>
                  <a:pt x="96172" y="116264"/>
                </a:lnTo>
                <a:lnTo>
                  <a:pt x="96172" y="114379"/>
                </a:lnTo>
                <a:lnTo>
                  <a:pt x="94652" y="112586"/>
                </a:lnTo>
                <a:lnTo>
                  <a:pt x="94652" y="116294"/>
                </a:lnTo>
                <a:lnTo>
                  <a:pt x="86628" y="116294"/>
                </a:lnTo>
                <a:lnTo>
                  <a:pt x="86628" y="108300"/>
                </a:lnTo>
                <a:lnTo>
                  <a:pt x="91035" y="108300"/>
                </a:lnTo>
                <a:lnTo>
                  <a:pt x="89759" y="106780"/>
                </a:lnTo>
                <a:lnTo>
                  <a:pt x="86628" y="106780"/>
                </a:lnTo>
                <a:lnTo>
                  <a:pt x="86628" y="103042"/>
                </a:lnTo>
                <a:lnTo>
                  <a:pt x="85108" y="101248"/>
                </a:lnTo>
                <a:lnTo>
                  <a:pt x="85108" y="106750"/>
                </a:lnTo>
                <a:lnTo>
                  <a:pt x="77114" y="106750"/>
                </a:lnTo>
                <a:lnTo>
                  <a:pt x="77114" y="98756"/>
                </a:lnTo>
                <a:lnTo>
                  <a:pt x="83041" y="98756"/>
                </a:lnTo>
                <a:lnTo>
                  <a:pt x="81765" y="97236"/>
                </a:lnTo>
                <a:lnTo>
                  <a:pt x="77114" y="97236"/>
                </a:lnTo>
                <a:lnTo>
                  <a:pt x="77114" y="91704"/>
                </a:lnTo>
                <a:lnTo>
                  <a:pt x="75594" y="89911"/>
                </a:lnTo>
                <a:lnTo>
                  <a:pt x="75594" y="97236"/>
                </a:lnTo>
                <a:lnTo>
                  <a:pt x="67570" y="97236"/>
                </a:lnTo>
                <a:lnTo>
                  <a:pt x="67570" y="89272"/>
                </a:lnTo>
                <a:lnTo>
                  <a:pt x="75047" y="89272"/>
                </a:lnTo>
                <a:lnTo>
                  <a:pt x="73771" y="87753"/>
                </a:lnTo>
                <a:lnTo>
                  <a:pt x="67570" y="87753"/>
                </a:lnTo>
                <a:lnTo>
                  <a:pt x="67570" y="80367"/>
                </a:lnTo>
                <a:lnTo>
                  <a:pt x="65746" y="78209"/>
                </a:lnTo>
                <a:lnTo>
                  <a:pt x="58056" y="78209"/>
                </a:lnTo>
                <a:lnTo>
                  <a:pt x="58056" y="70245"/>
                </a:lnTo>
                <a:lnTo>
                  <a:pt x="59029" y="70245"/>
                </a:lnTo>
                <a:lnTo>
                  <a:pt x="56536" y="67236"/>
                </a:lnTo>
                <a:lnTo>
                  <a:pt x="56536" y="68725"/>
                </a:lnTo>
                <a:lnTo>
                  <a:pt x="48512" y="68725"/>
                </a:lnTo>
                <a:lnTo>
                  <a:pt x="48512" y="60731"/>
                </a:lnTo>
                <a:lnTo>
                  <a:pt x="51035" y="60731"/>
                </a:lnTo>
                <a:lnTo>
                  <a:pt x="49758" y="59211"/>
                </a:lnTo>
                <a:lnTo>
                  <a:pt x="48512" y="59211"/>
                </a:lnTo>
                <a:lnTo>
                  <a:pt x="48512" y="57722"/>
                </a:lnTo>
                <a:lnTo>
                  <a:pt x="46992" y="55929"/>
                </a:lnTo>
                <a:lnTo>
                  <a:pt x="46992" y="59211"/>
                </a:lnTo>
                <a:lnTo>
                  <a:pt x="38998" y="59211"/>
                </a:lnTo>
                <a:lnTo>
                  <a:pt x="38998" y="51187"/>
                </a:lnTo>
                <a:lnTo>
                  <a:pt x="43040" y="51187"/>
                </a:lnTo>
                <a:lnTo>
                  <a:pt x="41764" y="49667"/>
                </a:lnTo>
                <a:lnTo>
                  <a:pt x="38998" y="49667"/>
                </a:lnTo>
                <a:lnTo>
                  <a:pt x="38998" y="46354"/>
                </a:lnTo>
                <a:lnTo>
                  <a:pt x="37478" y="44561"/>
                </a:lnTo>
                <a:lnTo>
                  <a:pt x="37478" y="49667"/>
                </a:lnTo>
                <a:lnTo>
                  <a:pt x="29454" y="49667"/>
                </a:lnTo>
                <a:lnTo>
                  <a:pt x="29454" y="41673"/>
                </a:lnTo>
                <a:lnTo>
                  <a:pt x="35046" y="41673"/>
                </a:lnTo>
                <a:lnTo>
                  <a:pt x="33770" y="40153"/>
                </a:lnTo>
                <a:lnTo>
                  <a:pt x="29454" y="40153"/>
                </a:lnTo>
                <a:lnTo>
                  <a:pt x="29454" y="35016"/>
                </a:lnTo>
                <a:lnTo>
                  <a:pt x="27934" y="33223"/>
                </a:lnTo>
                <a:lnTo>
                  <a:pt x="27934" y="40153"/>
                </a:lnTo>
                <a:lnTo>
                  <a:pt x="19940" y="40153"/>
                </a:lnTo>
                <a:lnTo>
                  <a:pt x="19940" y="32129"/>
                </a:lnTo>
                <a:lnTo>
                  <a:pt x="27052" y="32129"/>
                </a:lnTo>
                <a:lnTo>
                  <a:pt x="25776" y="30609"/>
                </a:lnTo>
                <a:lnTo>
                  <a:pt x="19940" y="30609"/>
                </a:lnTo>
                <a:lnTo>
                  <a:pt x="19940" y="23679"/>
                </a:lnTo>
                <a:lnTo>
                  <a:pt x="17782" y="21126"/>
                </a:lnTo>
                <a:lnTo>
                  <a:pt x="10395" y="21126"/>
                </a:lnTo>
                <a:lnTo>
                  <a:pt x="10395" y="13101"/>
                </a:lnTo>
                <a:lnTo>
                  <a:pt x="11034" y="13101"/>
                </a:lnTo>
                <a:lnTo>
                  <a:pt x="8876" y="10518"/>
                </a:lnTo>
                <a:lnTo>
                  <a:pt x="8876" y="11581"/>
                </a:lnTo>
                <a:lnTo>
                  <a:pt x="851" y="11581"/>
                </a:lnTo>
                <a:lnTo>
                  <a:pt x="851" y="3587"/>
                </a:lnTo>
                <a:lnTo>
                  <a:pt x="3040" y="3587"/>
                </a:lnTo>
                <a:lnTo>
                  <a:pt x="1763" y="2068"/>
                </a:lnTo>
                <a:lnTo>
                  <a:pt x="851" y="2068"/>
                </a:lnTo>
                <a:lnTo>
                  <a:pt x="851" y="1004"/>
                </a:ln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89" name="Google Shape;3289;p21"/>
          <p:cNvSpPr txBox="1">
            <a:spLocks noGrp="1"/>
          </p:cNvSpPr>
          <p:nvPr>
            <p:ph type="subTitle" idx="1"/>
          </p:nvPr>
        </p:nvSpPr>
        <p:spPr>
          <a:xfrm>
            <a:off x="751525" y="3691325"/>
            <a:ext cx="2111100" cy="6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0" name="Google Shape;3290;p21"/>
          <p:cNvSpPr txBox="1">
            <a:spLocks noGrp="1"/>
          </p:cNvSpPr>
          <p:nvPr>
            <p:ph type="subTitle" idx="2"/>
          </p:nvPr>
        </p:nvSpPr>
        <p:spPr>
          <a:xfrm>
            <a:off x="751519" y="3242051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1" name="Google Shape;3291;p21"/>
          <p:cNvSpPr txBox="1">
            <a:spLocks noGrp="1"/>
          </p:cNvSpPr>
          <p:nvPr>
            <p:ph type="subTitle" idx="3"/>
          </p:nvPr>
        </p:nvSpPr>
        <p:spPr>
          <a:xfrm>
            <a:off x="3516320" y="3691325"/>
            <a:ext cx="2111100" cy="6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2" name="Google Shape;3292;p21"/>
          <p:cNvSpPr txBox="1">
            <a:spLocks noGrp="1"/>
          </p:cNvSpPr>
          <p:nvPr>
            <p:ph type="subTitle" idx="4"/>
          </p:nvPr>
        </p:nvSpPr>
        <p:spPr>
          <a:xfrm>
            <a:off x="3516316" y="3242051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3" name="Google Shape;3293;p21"/>
          <p:cNvSpPr txBox="1">
            <a:spLocks noGrp="1"/>
          </p:cNvSpPr>
          <p:nvPr>
            <p:ph type="subTitle" idx="5"/>
          </p:nvPr>
        </p:nvSpPr>
        <p:spPr>
          <a:xfrm>
            <a:off x="6281127" y="3691325"/>
            <a:ext cx="2111100" cy="6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4" name="Google Shape;3294;p21"/>
          <p:cNvSpPr txBox="1">
            <a:spLocks noGrp="1"/>
          </p:cNvSpPr>
          <p:nvPr>
            <p:ph type="subTitle" idx="6"/>
          </p:nvPr>
        </p:nvSpPr>
        <p:spPr>
          <a:xfrm>
            <a:off x="6281127" y="3242051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295" name="Google Shape;3295;p21"/>
          <p:cNvGrpSpPr/>
          <p:nvPr/>
        </p:nvGrpSpPr>
        <p:grpSpPr>
          <a:xfrm>
            <a:off x="2711108" y="4586697"/>
            <a:ext cx="385224" cy="378820"/>
            <a:chOff x="471070" y="534409"/>
            <a:chExt cx="517984" cy="509372"/>
          </a:xfrm>
        </p:grpSpPr>
        <p:sp>
          <p:nvSpPr>
            <p:cNvPr id="3296" name="Google Shape;3296;p21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7" name="Google Shape;3297;p21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98" name="Google Shape;3298;p21"/>
          <p:cNvGrpSpPr/>
          <p:nvPr/>
        </p:nvGrpSpPr>
        <p:grpSpPr>
          <a:xfrm>
            <a:off x="1488400" y="353244"/>
            <a:ext cx="950832" cy="274406"/>
            <a:chOff x="4541338" y="271625"/>
            <a:chExt cx="1169679" cy="337564"/>
          </a:xfrm>
        </p:grpSpPr>
        <p:sp>
          <p:nvSpPr>
            <p:cNvPr id="3299" name="Google Shape;3299;p21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0" name="Google Shape;3300;p21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01" name="Google Shape;3301;p21"/>
          <p:cNvGrpSpPr/>
          <p:nvPr/>
        </p:nvGrpSpPr>
        <p:grpSpPr>
          <a:xfrm>
            <a:off x="7755934" y="353260"/>
            <a:ext cx="636293" cy="631963"/>
            <a:chOff x="8468159" y="1464623"/>
            <a:chExt cx="636293" cy="631963"/>
          </a:xfrm>
        </p:grpSpPr>
        <p:grpSp>
          <p:nvGrpSpPr>
            <p:cNvPr id="3302" name="Google Shape;3302;p21"/>
            <p:cNvGrpSpPr/>
            <p:nvPr/>
          </p:nvGrpSpPr>
          <p:grpSpPr>
            <a:xfrm>
              <a:off x="8533623" y="1525757"/>
              <a:ext cx="570829" cy="570829"/>
              <a:chOff x="5681300" y="2527788"/>
              <a:chExt cx="805800" cy="805800"/>
            </a:xfrm>
          </p:grpSpPr>
          <p:sp>
            <p:nvSpPr>
              <p:cNvPr id="3303" name="Google Shape;3303;p21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04" name="Google Shape;3304;p21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305" name="Google Shape;3305;p21"/>
            <p:cNvGrpSpPr/>
            <p:nvPr/>
          </p:nvGrpSpPr>
          <p:grpSpPr>
            <a:xfrm>
              <a:off x="8468159" y="1464623"/>
              <a:ext cx="570829" cy="570829"/>
              <a:chOff x="5681300" y="2527788"/>
              <a:chExt cx="805800" cy="805800"/>
            </a:xfrm>
          </p:grpSpPr>
          <p:sp>
            <p:nvSpPr>
              <p:cNvPr id="3306" name="Google Shape;3306;p21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07" name="Google Shape;3307;p21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8194380"/>
                  <a:gd name="adj2" fmla="val 16200000"/>
                </a:avLst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308" name="Google Shape;3308;p21"/>
          <p:cNvSpPr/>
          <p:nvPr/>
        </p:nvSpPr>
        <p:spPr>
          <a:xfrm>
            <a:off x="-134500" y="-199041"/>
            <a:ext cx="2922770" cy="1151943"/>
          </a:xfrm>
          <a:custGeom>
            <a:avLst/>
            <a:gdLst/>
            <a:ahLst/>
            <a:cxnLst/>
            <a:rect l="l" t="t" r="r" b="b"/>
            <a:pathLst>
              <a:path w="89395" h="35233" extrusionOk="0">
                <a:moveTo>
                  <a:pt x="1" y="0"/>
                </a:moveTo>
                <a:lnTo>
                  <a:pt x="1" y="32676"/>
                </a:lnTo>
                <a:cubicBezTo>
                  <a:pt x="5624" y="34424"/>
                  <a:pt x="10455" y="35232"/>
                  <a:pt x="14695" y="35232"/>
                </a:cubicBezTo>
                <a:cubicBezTo>
                  <a:pt x="26453" y="35232"/>
                  <a:pt x="33670" y="29013"/>
                  <a:pt x="40640" y="19362"/>
                </a:cubicBezTo>
                <a:cubicBezTo>
                  <a:pt x="44140" y="14526"/>
                  <a:pt x="48561" y="13369"/>
                  <a:pt x="53442" y="13369"/>
                </a:cubicBezTo>
                <a:cubicBezTo>
                  <a:pt x="57927" y="13369"/>
                  <a:pt x="62800" y="14346"/>
                  <a:pt x="67703" y="14346"/>
                </a:cubicBezTo>
                <a:cubicBezTo>
                  <a:pt x="75307" y="14346"/>
                  <a:pt x="82983" y="11995"/>
                  <a:pt x="893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09" name="Google Shape;3309;p21"/>
          <p:cNvGrpSpPr/>
          <p:nvPr/>
        </p:nvGrpSpPr>
        <p:grpSpPr>
          <a:xfrm>
            <a:off x="121920" y="3035550"/>
            <a:ext cx="385233" cy="379142"/>
            <a:chOff x="817900" y="1853650"/>
            <a:chExt cx="528150" cy="519800"/>
          </a:xfrm>
        </p:grpSpPr>
        <p:sp>
          <p:nvSpPr>
            <p:cNvPr id="3310" name="Google Shape;3310;p21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1" name="Google Shape;3311;p21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2" name="Google Shape;3312;p21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13" name="Google Shape;3313;p21"/>
          <p:cNvGrpSpPr/>
          <p:nvPr/>
        </p:nvGrpSpPr>
        <p:grpSpPr>
          <a:xfrm rot="10800000">
            <a:off x="-134550" y="-210217"/>
            <a:ext cx="2922822" cy="1174314"/>
            <a:chOff x="6548059" y="4082448"/>
            <a:chExt cx="2675597" cy="1074985"/>
          </a:xfrm>
        </p:grpSpPr>
        <p:sp>
          <p:nvSpPr>
            <p:cNvPr id="3314" name="Google Shape;3314;p21"/>
            <p:cNvSpPr/>
            <p:nvPr/>
          </p:nvSpPr>
          <p:spPr>
            <a:xfrm rot="10800000">
              <a:off x="8515305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52" y="524"/>
                    <a:pt x="2206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5" name="Google Shape;3315;p21"/>
            <p:cNvSpPr/>
            <p:nvPr/>
          </p:nvSpPr>
          <p:spPr>
            <a:xfrm rot="10800000">
              <a:off x="8515305" y="4591037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0"/>
                  </a:moveTo>
                  <a:cubicBezTo>
                    <a:pt x="524" y="0"/>
                    <a:pt x="1" y="1251"/>
                    <a:pt x="751" y="2002"/>
                  </a:cubicBezTo>
                  <a:cubicBezTo>
                    <a:pt x="985" y="2236"/>
                    <a:pt x="1276" y="2341"/>
                    <a:pt x="1563" y="2341"/>
                  </a:cubicBezTo>
                  <a:cubicBezTo>
                    <a:pt x="2167" y="2341"/>
                    <a:pt x="2752" y="1877"/>
                    <a:pt x="2752" y="1183"/>
                  </a:cubicBezTo>
                  <a:cubicBezTo>
                    <a:pt x="2752" y="524"/>
                    <a:pt x="2206" y="0"/>
                    <a:pt x="1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6" name="Google Shape;3316;p21"/>
            <p:cNvSpPr/>
            <p:nvPr/>
          </p:nvSpPr>
          <p:spPr>
            <a:xfrm rot="10800000">
              <a:off x="8717436" y="4480636"/>
              <a:ext cx="132576" cy="95967"/>
            </a:xfrm>
            <a:custGeom>
              <a:avLst/>
              <a:gdLst/>
              <a:ahLst/>
              <a:cxnLst/>
              <a:rect l="l" t="t" r="r" b="b"/>
              <a:pathLst>
                <a:path w="3252" h="2354" extrusionOk="0">
                  <a:moveTo>
                    <a:pt x="1626" y="0"/>
                  </a:moveTo>
                  <a:cubicBezTo>
                    <a:pt x="1467" y="0"/>
                    <a:pt x="1308" y="34"/>
                    <a:pt x="1160" y="103"/>
                  </a:cubicBezTo>
                  <a:cubicBezTo>
                    <a:pt x="0" y="603"/>
                    <a:pt x="341" y="2354"/>
                    <a:pt x="1615" y="2354"/>
                  </a:cubicBezTo>
                  <a:cubicBezTo>
                    <a:pt x="2911" y="2354"/>
                    <a:pt x="3252" y="603"/>
                    <a:pt x="2092" y="103"/>
                  </a:cubicBezTo>
                  <a:cubicBezTo>
                    <a:pt x="1944" y="34"/>
                    <a:pt x="1785" y="0"/>
                    <a:pt x="1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7" name="Google Shape;3317;p21"/>
            <p:cNvSpPr/>
            <p:nvPr/>
          </p:nvSpPr>
          <p:spPr>
            <a:xfrm rot="10800000">
              <a:off x="8955687" y="4591037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0"/>
                  </a:moveTo>
                  <a:cubicBezTo>
                    <a:pt x="524" y="0"/>
                    <a:pt x="1" y="1251"/>
                    <a:pt x="729" y="2002"/>
                  </a:cubicBezTo>
                  <a:cubicBezTo>
                    <a:pt x="970" y="2236"/>
                    <a:pt x="1264" y="2341"/>
                    <a:pt x="1551" y="2341"/>
                  </a:cubicBezTo>
                  <a:cubicBezTo>
                    <a:pt x="2155" y="2341"/>
                    <a:pt x="2730" y="1877"/>
                    <a:pt x="2730" y="1183"/>
                  </a:cubicBezTo>
                  <a:cubicBezTo>
                    <a:pt x="2730" y="524"/>
                    <a:pt x="2207" y="0"/>
                    <a:pt x="1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8" name="Google Shape;3318;p21"/>
            <p:cNvSpPr/>
            <p:nvPr/>
          </p:nvSpPr>
          <p:spPr>
            <a:xfrm rot="10800000">
              <a:off x="8515305" y="4150981"/>
              <a:ext cx="112233" cy="95151"/>
            </a:xfrm>
            <a:custGeom>
              <a:avLst/>
              <a:gdLst/>
              <a:ahLst/>
              <a:cxnLst/>
              <a:rect l="l" t="t" r="r" b="b"/>
              <a:pathLst>
                <a:path w="2753" h="2334" extrusionOk="0">
                  <a:moveTo>
                    <a:pt x="1610" y="0"/>
                  </a:moveTo>
                  <a:cubicBezTo>
                    <a:pt x="1596" y="0"/>
                    <a:pt x="1583" y="0"/>
                    <a:pt x="1570" y="1"/>
                  </a:cubicBezTo>
                  <a:cubicBezTo>
                    <a:pt x="524" y="1"/>
                    <a:pt x="1" y="1252"/>
                    <a:pt x="751" y="1979"/>
                  </a:cubicBezTo>
                  <a:cubicBezTo>
                    <a:pt x="988" y="2224"/>
                    <a:pt x="1283" y="2333"/>
                    <a:pt x="1574" y="2333"/>
                  </a:cubicBezTo>
                  <a:cubicBezTo>
                    <a:pt x="2174" y="2333"/>
                    <a:pt x="2752" y="1866"/>
                    <a:pt x="2752" y="1161"/>
                  </a:cubicBezTo>
                  <a:cubicBezTo>
                    <a:pt x="2752" y="515"/>
                    <a:pt x="2229" y="0"/>
                    <a:pt x="1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9" name="Google Shape;3319;p21"/>
            <p:cNvSpPr/>
            <p:nvPr/>
          </p:nvSpPr>
          <p:spPr>
            <a:xfrm rot="10800000">
              <a:off x="8515304" y="4811147"/>
              <a:ext cx="95559" cy="95029"/>
            </a:xfrm>
            <a:custGeom>
              <a:avLst/>
              <a:gdLst/>
              <a:ahLst/>
              <a:cxnLst/>
              <a:rect l="l" t="t" r="r" b="b"/>
              <a:pathLst>
                <a:path w="2344" h="2331" extrusionOk="0">
                  <a:moveTo>
                    <a:pt x="1164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74" y="387"/>
                    <a:pt x="228" y="455"/>
                    <a:pt x="183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85" y="2092"/>
                    <a:pt x="723" y="2331"/>
                    <a:pt x="1164" y="2331"/>
                  </a:cubicBezTo>
                  <a:cubicBezTo>
                    <a:pt x="1604" y="2331"/>
                    <a:pt x="2048" y="2092"/>
                    <a:pt x="2252" y="1615"/>
                  </a:cubicBezTo>
                  <a:cubicBezTo>
                    <a:pt x="2298" y="1478"/>
                    <a:pt x="2343" y="1319"/>
                    <a:pt x="2343" y="1160"/>
                  </a:cubicBezTo>
                  <a:cubicBezTo>
                    <a:pt x="2320" y="1092"/>
                    <a:pt x="2320" y="1001"/>
                    <a:pt x="2320" y="932"/>
                  </a:cubicBezTo>
                  <a:cubicBezTo>
                    <a:pt x="2275" y="773"/>
                    <a:pt x="2229" y="637"/>
                    <a:pt x="2139" y="523"/>
                  </a:cubicBezTo>
                  <a:cubicBezTo>
                    <a:pt x="2093" y="455"/>
                    <a:pt x="2048" y="387"/>
                    <a:pt x="2002" y="341"/>
                  </a:cubicBezTo>
                  <a:cubicBezTo>
                    <a:pt x="1763" y="114"/>
                    <a:pt x="1462" y="0"/>
                    <a:pt x="11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0" name="Google Shape;3320;p21"/>
            <p:cNvSpPr/>
            <p:nvPr/>
          </p:nvSpPr>
          <p:spPr>
            <a:xfrm rot="10800000">
              <a:off x="8955686" y="4370561"/>
              <a:ext cx="95518" cy="95274"/>
            </a:xfrm>
            <a:custGeom>
              <a:avLst/>
              <a:gdLst/>
              <a:ahLst/>
              <a:cxnLst/>
              <a:rect l="l" t="t" r="r" b="b"/>
              <a:pathLst>
                <a:path w="2343" h="2337" extrusionOk="0">
                  <a:moveTo>
                    <a:pt x="1172" y="1"/>
                  </a:moveTo>
                  <a:cubicBezTo>
                    <a:pt x="870" y="1"/>
                    <a:pt x="569" y="114"/>
                    <a:pt x="342" y="342"/>
                  </a:cubicBezTo>
                  <a:cubicBezTo>
                    <a:pt x="296" y="387"/>
                    <a:pt x="251" y="455"/>
                    <a:pt x="205" y="524"/>
                  </a:cubicBezTo>
                  <a:cubicBezTo>
                    <a:pt x="114" y="637"/>
                    <a:pt x="69" y="774"/>
                    <a:pt x="23" y="933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887"/>
                    <a:pt x="589" y="2337"/>
                    <a:pt x="1186" y="2337"/>
                  </a:cubicBezTo>
                  <a:cubicBezTo>
                    <a:pt x="1542" y="2337"/>
                    <a:pt x="1900" y="2177"/>
                    <a:pt x="2138" y="1820"/>
                  </a:cubicBezTo>
                  <a:cubicBezTo>
                    <a:pt x="2274" y="1638"/>
                    <a:pt x="2343" y="1410"/>
                    <a:pt x="2343" y="1160"/>
                  </a:cubicBezTo>
                  <a:cubicBezTo>
                    <a:pt x="2343" y="1092"/>
                    <a:pt x="2343" y="1001"/>
                    <a:pt x="2320" y="933"/>
                  </a:cubicBezTo>
                  <a:cubicBezTo>
                    <a:pt x="2297" y="774"/>
                    <a:pt x="2229" y="637"/>
                    <a:pt x="2138" y="524"/>
                  </a:cubicBezTo>
                  <a:cubicBezTo>
                    <a:pt x="2093" y="455"/>
                    <a:pt x="2047" y="387"/>
                    <a:pt x="2002" y="342"/>
                  </a:cubicBezTo>
                  <a:cubicBezTo>
                    <a:pt x="1774" y="114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1" name="Google Shape;3321;p21"/>
            <p:cNvSpPr/>
            <p:nvPr/>
          </p:nvSpPr>
          <p:spPr>
            <a:xfrm rot="10800000">
              <a:off x="8955687" y="4150981"/>
              <a:ext cx="111295" cy="95151"/>
            </a:xfrm>
            <a:custGeom>
              <a:avLst/>
              <a:gdLst/>
              <a:ahLst/>
              <a:cxnLst/>
              <a:rect l="l" t="t" r="r" b="b"/>
              <a:pathLst>
                <a:path w="2730" h="2334" extrusionOk="0">
                  <a:moveTo>
                    <a:pt x="1610" y="0"/>
                  </a:moveTo>
                  <a:cubicBezTo>
                    <a:pt x="1597" y="0"/>
                    <a:pt x="1583" y="0"/>
                    <a:pt x="1570" y="1"/>
                  </a:cubicBezTo>
                  <a:cubicBezTo>
                    <a:pt x="524" y="1"/>
                    <a:pt x="1" y="1252"/>
                    <a:pt x="729" y="1979"/>
                  </a:cubicBezTo>
                  <a:cubicBezTo>
                    <a:pt x="973" y="2224"/>
                    <a:pt x="1271" y="2333"/>
                    <a:pt x="1561" y="2333"/>
                  </a:cubicBezTo>
                  <a:cubicBezTo>
                    <a:pt x="2161" y="2333"/>
                    <a:pt x="2730" y="1866"/>
                    <a:pt x="2730" y="1161"/>
                  </a:cubicBezTo>
                  <a:cubicBezTo>
                    <a:pt x="2730" y="515"/>
                    <a:pt x="2228" y="0"/>
                    <a:pt x="1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2" name="Google Shape;3322;p21"/>
            <p:cNvSpPr/>
            <p:nvPr/>
          </p:nvSpPr>
          <p:spPr>
            <a:xfrm rot="10800000">
              <a:off x="874707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114" y="137"/>
                    <a:pt x="251" y="251"/>
                    <a:pt x="433" y="319"/>
                  </a:cubicBezTo>
                  <a:cubicBezTo>
                    <a:pt x="569" y="387"/>
                    <a:pt x="728" y="410"/>
                    <a:pt x="887" y="410"/>
                  </a:cubicBezTo>
                  <a:cubicBezTo>
                    <a:pt x="1047" y="410"/>
                    <a:pt x="1183" y="364"/>
                    <a:pt x="1342" y="319"/>
                  </a:cubicBezTo>
                  <a:cubicBezTo>
                    <a:pt x="1501" y="251"/>
                    <a:pt x="1661" y="137"/>
                    <a:pt x="1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3" name="Google Shape;3323;p21"/>
            <p:cNvSpPr/>
            <p:nvPr/>
          </p:nvSpPr>
          <p:spPr>
            <a:xfrm rot="10800000">
              <a:off x="8726690" y="4921222"/>
              <a:ext cx="127480" cy="95763"/>
            </a:xfrm>
            <a:custGeom>
              <a:avLst/>
              <a:gdLst/>
              <a:ahLst/>
              <a:cxnLst/>
              <a:rect l="l" t="t" r="r" b="b"/>
              <a:pathLst>
                <a:path w="3127" h="2349" extrusionOk="0">
                  <a:moveTo>
                    <a:pt x="1699" y="1"/>
                  </a:moveTo>
                  <a:cubicBezTo>
                    <a:pt x="555" y="1"/>
                    <a:pt x="0" y="1723"/>
                    <a:pt x="1262" y="2263"/>
                  </a:cubicBezTo>
                  <a:cubicBezTo>
                    <a:pt x="1410" y="2320"/>
                    <a:pt x="1569" y="2349"/>
                    <a:pt x="1728" y="2349"/>
                  </a:cubicBezTo>
                  <a:cubicBezTo>
                    <a:pt x="1887" y="2349"/>
                    <a:pt x="2046" y="2320"/>
                    <a:pt x="2194" y="2263"/>
                  </a:cubicBezTo>
                  <a:cubicBezTo>
                    <a:pt x="3126" y="1854"/>
                    <a:pt x="3126" y="512"/>
                    <a:pt x="2194" y="103"/>
                  </a:cubicBezTo>
                  <a:cubicBezTo>
                    <a:pt x="2020" y="32"/>
                    <a:pt x="1854" y="1"/>
                    <a:pt x="1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4" name="Google Shape;3324;p21"/>
            <p:cNvSpPr/>
            <p:nvPr/>
          </p:nvSpPr>
          <p:spPr>
            <a:xfrm rot="10800000">
              <a:off x="8726690" y="4700868"/>
              <a:ext cx="104813" cy="95396"/>
            </a:xfrm>
            <a:custGeom>
              <a:avLst/>
              <a:gdLst/>
              <a:ahLst/>
              <a:cxnLst/>
              <a:rect l="l" t="t" r="r" b="b"/>
              <a:pathLst>
                <a:path w="2571" h="2340" extrusionOk="0">
                  <a:moveTo>
                    <a:pt x="1167" y="1"/>
                  </a:moveTo>
                  <a:cubicBezTo>
                    <a:pt x="551" y="1"/>
                    <a:pt x="1" y="498"/>
                    <a:pt x="1" y="1170"/>
                  </a:cubicBezTo>
                  <a:cubicBezTo>
                    <a:pt x="1" y="1842"/>
                    <a:pt x="551" y="2339"/>
                    <a:pt x="1167" y="2339"/>
                  </a:cubicBezTo>
                  <a:cubicBezTo>
                    <a:pt x="1322" y="2339"/>
                    <a:pt x="1482" y="2308"/>
                    <a:pt x="1638" y="2239"/>
                  </a:cubicBezTo>
                  <a:cubicBezTo>
                    <a:pt x="2570" y="1829"/>
                    <a:pt x="2570" y="488"/>
                    <a:pt x="1638" y="101"/>
                  </a:cubicBezTo>
                  <a:cubicBezTo>
                    <a:pt x="1482" y="32"/>
                    <a:pt x="1322" y="1"/>
                    <a:pt x="1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5" name="Google Shape;3325;p21"/>
            <p:cNvSpPr/>
            <p:nvPr/>
          </p:nvSpPr>
          <p:spPr>
            <a:xfrm rot="10800000">
              <a:off x="8735944" y="4261178"/>
              <a:ext cx="110195" cy="95600"/>
            </a:xfrm>
            <a:custGeom>
              <a:avLst/>
              <a:gdLst/>
              <a:ahLst/>
              <a:cxnLst/>
              <a:rect l="l" t="t" r="r" b="b"/>
              <a:pathLst>
                <a:path w="2703" h="2345" extrusionOk="0">
                  <a:moveTo>
                    <a:pt x="1526" y="1"/>
                  </a:moveTo>
                  <a:cubicBezTo>
                    <a:pt x="659" y="1"/>
                    <a:pt x="0" y="997"/>
                    <a:pt x="542" y="1828"/>
                  </a:cubicBezTo>
                  <a:cubicBezTo>
                    <a:pt x="788" y="2185"/>
                    <a:pt x="1152" y="2345"/>
                    <a:pt x="1511" y="2345"/>
                  </a:cubicBezTo>
                  <a:cubicBezTo>
                    <a:pt x="2113" y="2345"/>
                    <a:pt x="2702" y="1895"/>
                    <a:pt x="2702" y="1169"/>
                  </a:cubicBezTo>
                  <a:cubicBezTo>
                    <a:pt x="2702" y="714"/>
                    <a:pt x="2429" y="282"/>
                    <a:pt x="1997" y="100"/>
                  </a:cubicBezTo>
                  <a:cubicBezTo>
                    <a:pt x="1837" y="32"/>
                    <a:pt x="1678" y="1"/>
                    <a:pt x="1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6" name="Google Shape;3326;p21"/>
            <p:cNvSpPr/>
            <p:nvPr/>
          </p:nvSpPr>
          <p:spPr>
            <a:xfrm rot="10800000">
              <a:off x="8081445" y="4374026"/>
              <a:ext cx="89974" cy="92746"/>
            </a:xfrm>
            <a:custGeom>
              <a:avLst/>
              <a:gdLst/>
              <a:ahLst/>
              <a:cxnLst/>
              <a:rect l="l" t="t" r="r" b="b"/>
              <a:pathLst>
                <a:path w="2207" h="2275" extrusionOk="0">
                  <a:moveTo>
                    <a:pt x="1172" y="1"/>
                  </a:moveTo>
                  <a:cubicBezTo>
                    <a:pt x="871" y="1"/>
                    <a:pt x="569" y="115"/>
                    <a:pt x="342" y="342"/>
                  </a:cubicBezTo>
                  <a:cubicBezTo>
                    <a:pt x="296" y="410"/>
                    <a:pt x="251" y="456"/>
                    <a:pt x="205" y="524"/>
                  </a:cubicBezTo>
                  <a:cubicBezTo>
                    <a:pt x="114" y="638"/>
                    <a:pt x="46" y="797"/>
                    <a:pt x="23" y="933"/>
                  </a:cubicBezTo>
                  <a:cubicBezTo>
                    <a:pt x="1" y="1024"/>
                    <a:pt x="1" y="1092"/>
                    <a:pt x="1" y="1183"/>
                  </a:cubicBezTo>
                  <a:cubicBezTo>
                    <a:pt x="1" y="1661"/>
                    <a:pt x="319" y="2116"/>
                    <a:pt x="774" y="2275"/>
                  </a:cubicBezTo>
                  <a:cubicBezTo>
                    <a:pt x="1251" y="1752"/>
                    <a:pt x="1729" y="1206"/>
                    <a:pt x="2206" y="638"/>
                  </a:cubicBezTo>
                  <a:cubicBezTo>
                    <a:pt x="2184" y="592"/>
                    <a:pt x="2161" y="569"/>
                    <a:pt x="2138" y="524"/>
                  </a:cubicBezTo>
                  <a:cubicBezTo>
                    <a:pt x="2093" y="456"/>
                    <a:pt x="2047" y="410"/>
                    <a:pt x="2002" y="342"/>
                  </a:cubicBezTo>
                  <a:cubicBezTo>
                    <a:pt x="1774" y="115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7" name="Google Shape;3327;p21"/>
            <p:cNvSpPr/>
            <p:nvPr/>
          </p:nvSpPr>
          <p:spPr>
            <a:xfrm rot="10800000">
              <a:off x="7415818" y="4738333"/>
              <a:ext cx="95518" cy="58461"/>
            </a:xfrm>
            <a:custGeom>
              <a:avLst/>
              <a:gdLst/>
              <a:ahLst/>
              <a:cxnLst/>
              <a:rect l="l" t="t" r="r" b="b"/>
              <a:pathLst>
                <a:path w="2343" h="1434" extrusionOk="0">
                  <a:moveTo>
                    <a:pt x="1160" y="0"/>
                  </a:moveTo>
                  <a:cubicBezTo>
                    <a:pt x="524" y="0"/>
                    <a:pt x="1" y="523"/>
                    <a:pt x="1" y="1183"/>
                  </a:cubicBezTo>
                  <a:lnTo>
                    <a:pt x="1" y="1228"/>
                  </a:lnTo>
                  <a:cubicBezTo>
                    <a:pt x="751" y="1297"/>
                    <a:pt x="1524" y="1365"/>
                    <a:pt x="2297" y="1433"/>
                  </a:cubicBezTo>
                  <a:cubicBezTo>
                    <a:pt x="2320" y="1342"/>
                    <a:pt x="2320" y="1274"/>
                    <a:pt x="2343" y="1183"/>
                  </a:cubicBezTo>
                  <a:cubicBezTo>
                    <a:pt x="2320" y="546"/>
                    <a:pt x="1820" y="23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8" name="Google Shape;3328;p21"/>
            <p:cNvSpPr/>
            <p:nvPr/>
          </p:nvSpPr>
          <p:spPr>
            <a:xfrm rot="10800000">
              <a:off x="6976374" y="4724432"/>
              <a:ext cx="95518" cy="72362"/>
            </a:xfrm>
            <a:custGeom>
              <a:avLst/>
              <a:gdLst/>
              <a:ahLst/>
              <a:cxnLst/>
              <a:rect l="l" t="t" r="r" b="b"/>
              <a:pathLst>
                <a:path w="2343" h="1775" extrusionOk="0">
                  <a:moveTo>
                    <a:pt x="1183" y="0"/>
                  </a:moveTo>
                  <a:cubicBezTo>
                    <a:pt x="1024" y="0"/>
                    <a:pt x="864" y="46"/>
                    <a:pt x="728" y="91"/>
                  </a:cubicBezTo>
                  <a:cubicBezTo>
                    <a:pt x="591" y="160"/>
                    <a:pt x="455" y="251"/>
                    <a:pt x="341" y="364"/>
                  </a:cubicBezTo>
                  <a:cubicBezTo>
                    <a:pt x="137" y="569"/>
                    <a:pt x="0" y="865"/>
                    <a:pt x="0" y="1183"/>
                  </a:cubicBezTo>
                  <a:cubicBezTo>
                    <a:pt x="0" y="1388"/>
                    <a:pt x="68" y="1592"/>
                    <a:pt x="182" y="1774"/>
                  </a:cubicBezTo>
                  <a:cubicBezTo>
                    <a:pt x="887" y="1706"/>
                    <a:pt x="1615" y="1592"/>
                    <a:pt x="2320" y="1433"/>
                  </a:cubicBezTo>
                  <a:cubicBezTo>
                    <a:pt x="2342" y="1342"/>
                    <a:pt x="2342" y="1274"/>
                    <a:pt x="2342" y="1183"/>
                  </a:cubicBezTo>
                  <a:cubicBezTo>
                    <a:pt x="2342" y="865"/>
                    <a:pt x="2229" y="569"/>
                    <a:pt x="2001" y="364"/>
                  </a:cubicBezTo>
                  <a:cubicBezTo>
                    <a:pt x="1888" y="251"/>
                    <a:pt x="1774" y="160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9" name="Google Shape;3329;p21"/>
            <p:cNvSpPr/>
            <p:nvPr/>
          </p:nvSpPr>
          <p:spPr>
            <a:xfrm rot="10800000">
              <a:off x="8059186" y="4590956"/>
              <a:ext cx="112233" cy="95396"/>
            </a:xfrm>
            <a:custGeom>
              <a:avLst/>
              <a:gdLst/>
              <a:ahLst/>
              <a:cxnLst/>
              <a:rect l="l" t="t" r="r" b="b"/>
              <a:pathLst>
                <a:path w="2753" h="2340" extrusionOk="0">
                  <a:moveTo>
                    <a:pt x="1193" y="0"/>
                  </a:moveTo>
                  <a:cubicBezTo>
                    <a:pt x="588" y="0"/>
                    <a:pt x="1" y="470"/>
                    <a:pt x="1" y="1180"/>
                  </a:cubicBezTo>
                  <a:cubicBezTo>
                    <a:pt x="1" y="1817"/>
                    <a:pt x="524" y="2340"/>
                    <a:pt x="1183" y="2340"/>
                  </a:cubicBezTo>
                  <a:cubicBezTo>
                    <a:pt x="2206" y="2340"/>
                    <a:pt x="2752" y="1089"/>
                    <a:pt x="2002" y="339"/>
                  </a:cubicBezTo>
                  <a:cubicBezTo>
                    <a:pt x="1768" y="105"/>
                    <a:pt x="1479" y="0"/>
                    <a:pt x="1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0" name="Google Shape;3330;p21"/>
            <p:cNvSpPr/>
            <p:nvPr/>
          </p:nvSpPr>
          <p:spPr>
            <a:xfrm rot="10800000">
              <a:off x="807590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1" name="Google Shape;3331;p21"/>
            <p:cNvSpPr/>
            <p:nvPr/>
          </p:nvSpPr>
          <p:spPr>
            <a:xfrm rot="10800000">
              <a:off x="8075901" y="4810658"/>
              <a:ext cx="95518" cy="95518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172" y="0"/>
                  </a:moveTo>
                  <a:cubicBezTo>
                    <a:pt x="871" y="0"/>
                    <a:pt x="569" y="114"/>
                    <a:pt x="342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14" y="637"/>
                    <a:pt x="46" y="773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3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75" y="705"/>
                    <a:pt x="2161" y="500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2" name="Google Shape;3332;p21"/>
            <p:cNvSpPr/>
            <p:nvPr/>
          </p:nvSpPr>
          <p:spPr>
            <a:xfrm rot="10800000">
              <a:off x="8288183" y="4260363"/>
              <a:ext cx="102938" cy="96089"/>
            </a:xfrm>
            <a:custGeom>
              <a:avLst/>
              <a:gdLst/>
              <a:ahLst/>
              <a:cxnLst/>
              <a:rect l="l" t="t" r="r" b="b"/>
              <a:pathLst>
                <a:path w="2525" h="2357" extrusionOk="0">
                  <a:moveTo>
                    <a:pt x="1160" y="1"/>
                  </a:moveTo>
                  <a:cubicBezTo>
                    <a:pt x="933" y="1"/>
                    <a:pt x="705" y="69"/>
                    <a:pt x="523" y="206"/>
                  </a:cubicBezTo>
                  <a:cubicBezTo>
                    <a:pt x="387" y="297"/>
                    <a:pt x="296" y="387"/>
                    <a:pt x="205" y="524"/>
                  </a:cubicBezTo>
                  <a:cubicBezTo>
                    <a:pt x="160" y="592"/>
                    <a:pt x="137" y="660"/>
                    <a:pt x="91" y="729"/>
                  </a:cubicBezTo>
                  <a:cubicBezTo>
                    <a:pt x="46" y="865"/>
                    <a:pt x="0" y="1024"/>
                    <a:pt x="0" y="1183"/>
                  </a:cubicBezTo>
                  <a:cubicBezTo>
                    <a:pt x="0" y="1343"/>
                    <a:pt x="46" y="1502"/>
                    <a:pt x="91" y="1638"/>
                  </a:cubicBezTo>
                  <a:cubicBezTo>
                    <a:pt x="137" y="1706"/>
                    <a:pt x="160" y="1775"/>
                    <a:pt x="205" y="1843"/>
                  </a:cubicBezTo>
                  <a:cubicBezTo>
                    <a:pt x="296" y="1957"/>
                    <a:pt x="387" y="2070"/>
                    <a:pt x="523" y="2161"/>
                  </a:cubicBezTo>
                  <a:cubicBezTo>
                    <a:pt x="726" y="2294"/>
                    <a:pt x="951" y="2356"/>
                    <a:pt x="1172" y="2356"/>
                  </a:cubicBezTo>
                  <a:cubicBezTo>
                    <a:pt x="1667" y="2356"/>
                    <a:pt x="2140" y="2044"/>
                    <a:pt x="2297" y="1524"/>
                  </a:cubicBezTo>
                  <a:cubicBezTo>
                    <a:pt x="2524" y="774"/>
                    <a:pt x="1956" y="1"/>
                    <a:pt x="1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3" name="Google Shape;3333;p21"/>
            <p:cNvSpPr/>
            <p:nvPr/>
          </p:nvSpPr>
          <p:spPr>
            <a:xfrm rot="10800000">
              <a:off x="8279826" y="4701276"/>
              <a:ext cx="112233" cy="95518"/>
            </a:xfrm>
            <a:custGeom>
              <a:avLst/>
              <a:gdLst/>
              <a:ahLst/>
              <a:cxnLst/>
              <a:rect l="l" t="t" r="r" b="b"/>
              <a:pathLst>
                <a:path w="2753" h="2343" extrusionOk="0">
                  <a:moveTo>
                    <a:pt x="1183" y="0"/>
                  </a:moveTo>
                  <a:cubicBezTo>
                    <a:pt x="796" y="23"/>
                    <a:pt x="455" y="205"/>
                    <a:pt x="228" y="523"/>
                  </a:cubicBezTo>
                  <a:cubicBezTo>
                    <a:pt x="183" y="592"/>
                    <a:pt x="160" y="660"/>
                    <a:pt x="114" y="728"/>
                  </a:cubicBezTo>
                  <a:cubicBezTo>
                    <a:pt x="1" y="1024"/>
                    <a:pt x="1" y="1342"/>
                    <a:pt x="114" y="1638"/>
                  </a:cubicBezTo>
                  <a:cubicBezTo>
                    <a:pt x="160" y="1706"/>
                    <a:pt x="183" y="1774"/>
                    <a:pt x="228" y="1842"/>
                  </a:cubicBezTo>
                  <a:cubicBezTo>
                    <a:pt x="455" y="2161"/>
                    <a:pt x="819" y="2343"/>
                    <a:pt x="1206" y="2343"/>
                  </a:cubicBezTo>
                  <a:cubicBezTo>
                    <a:pt x="2752" y="2343"/>
                    <a:pt x="2752" y="0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4" name="Google Shape;3334;p21"/>
            <p:cNvSpPr/>
            <p:nvPr/>
          </p:nvSpPr>
          <p:spPr>
            <a:xfrm rot="10800000">
              <a:off x="8514408" y="4368441"/>
              <a:ext cx="98290" cy="97394"/>
            </a:xfrm>
            <a:custGeom>
              <a:avLst/>
              <a:gdLst/>
              <a:ahLst/>
              <a:cxnLst/>
              <a:rect l="l" t="t" r="r" b="b"/>
              <a:pathLst>
                <a:path w="2411" h="2389" extrusionOk="0">
                  <a:moveTo>
                    <a:pt x="1209" y="1"/>
                  </a:moveTo>
                  <a:cubicBezTo>
                    <a:pt x="910" y="1"/>
                    <a:pt x="614" y="114"/>
                    <a:pt x="387" y="342"/>
                  </a:cubicBezTo>
                  <a:cubicBezTo>
                    <a:pt x="319" y="387"/>
                    <a:pt x="273" y="455"/>
                    <a:pt x="228" y="524"/>
                  </a:cubicBezTo>
                  <a:cubicBezTo>
                    <a:pt x="160" y="637"/>
                    <a:pt x="91" y="774"/>
                    <a:pt x="69" y="933"/>
                  </a:cubicBezTo>
                  <a:cubicBezTo>
                    <a:pt x="46" y="1001"/>
                    <a:pt x="46" y="1092"/>
                    <a:pt x="46" y="1160"/>
                  </a:cubicBezTo>
                  <a:cubicBezTo>
                    <a:pt x="0" y="1843"/>
                    <a:pt x="546" y="2388"/>
                    <a:pt x="1206" y="2388"/>
                  </a:cubicBezTo>
                  <a:cubicBezTo>
                    <a:pt x="1888" y="2388"/>
                    <a:pt x="2411" y="1843"/>
                    <a:pt x="2388" y="1160"/>
                  </a:cubicBezTo>
                  <a:cubicBezTo>
                    <a:pt x="2365" y="1092"/>
                    <a:pt x="2365" y="1001"/>
                    <a:pt x="2365" y="933"/>
                  </a:cubicBezTo>
                  <a:cubicBezTo>
                    <a:pt x="2320" y="774"/>
                    <a:pt x="2274" y="637"/>
                    <a:pt x="2184" y="524"/>
                  </a:cubicBezTo>
                  <a:cubicBezTo>
                    <a:pt x="2138" y="455"/>
                    <a:pt x="2093" y="387"/>
                    <a:pt x="2047" y="342"/>
                  </a:cubicBezTo>
                  <a:cubicBezTo>
                    <a:pt x="1808" y="114"/>
                    <a:pt x="1507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5" name="Google Shape;3335;p21"/>
            <p:cNvSpPr/>
            <p:nvPr/>
          </p:nvSpPr>
          <p:spPr>
            <a:xfrm rot="10800000">
              <a:off x="8292831" y="4480595"/>
              <a:ext cx="99228" cy="95681"/>
            </a:xfrm>
            <a:custGeom>
              <a:avLst/>
              <a:gdLst/>
              <a:ahLst/>
              <a:cxnLst/>
              <a:rect l="l" t="t" r="r" b="b"/>
              <a:pathLst>
                <a:path w="2434" h="2347" extrusionOk="0">
                  <a:moveTo>
                    <a:pt x="1283" y="1"/>
                  </a:moveTo>
                  <a:cubicBezTo>
                    <a:pt x="1257" y="1"/>
                    <a:pt x="1232" y="2"/>
                    <a:pt x="1206" y="4"/>
                  </a:cubicBezTo>
                  <a:lnTo>
                    <a:pt x="1183" y="4"/>
                  </a:lnTo>
                  <a:cubicBezTo>
                    <a:pt x="956" y="4"/>
                    <a:pt x="728" y="72"/>
                    <a:pt x="546" y="185"/>
                  </a:cubicBezTo>
                  <a:cubicBezTo>
                    <a:pt x="410" y="276"/>
                    <a:pt x="319" y="390"/>
                    <a:pt x="228" y="527"/>
                  </a:cubicBezTo>
                  <a:cubicBezTo>
                    <a:pt x="183" y="572"/>
                    <a:pt x="137" y="640"/>
                    <a:pt x="114" y="708"/>
                  </a:cubicBezTo>
                  <a:cubicBezTo>
                    <a:pt x="1" y="1004"/>
                    <a:pt x="1" y="1322"/>
                    <a:pt x="114" y="1618"/>
                  </a:cubicBezTo>
                  <a:cubicBezTo>
                    <a:pt x="160" y="1686"/>
                    <a:pt x="183" y="1755"/>
                    <a:pt x="228" y="1823"/>
                  </a:cubicBezTo>
                  <a:cubicBezTo>
                    <a:pt x="455" y="2141"/>
                    <a:pt x="819" y="2346"/>
                    <a:pt x="1206" y="2346"/>
                  </a:cubicBezTo>
                  <a:cubicBezTo>
                    <a:pt x="1220" y="2346"/>
                    <a:pt x="1233" y="2346"/>
                    <a:pt x="1247" y="2346"/>
                  </a:cubicBezTo>
                  <a:cubicBezTo>
                    <a:pt x="1889" y="2346"/>
                    <a:pt x="2434" y="1831"/>
                    <a:pt x="2434" y="1163"/>
                  </a:cubicBezTo>
                  <a:cubicBezTo>
                    <a:pt x="2434" y="530"/>
                    <a:pt x="1909" y="1"/>
                    <a:pt x="12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6" name="Google Shape;3336;p21"/>
            <p:cNvSpPr/>
            <p:nvPr/>
          </p:nvSpPr>
          <p:spPr>
            <a:xfrm rot="10800000">
              <a:off x="698750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4" y="23"/>
                    <a:pt x="24" y="46"/>
                    <a:pt x="46" y="69"/>
                  </a:cubicBezTo>
                  <a:cubicBezTo>
                    <a:pt x="160" y="183"/>
                    <a:pt x="296" y="251"/>
                    <a:pt x="433" y="319"/>
                  </a:cubicBezTo>
                  <a:cubicBezTo>
                    <a:pt x="569" y="387"/>
                    <a:pt x="729" y="410"/>
                    <a:pt x="888" y="410"/>
                  </a:cubicBezTo>
                  <a:cubicBezTo>
                    <a:pt x="1047" y="410"/>
                    <a:pt x="1183" y="387"/>
                    <a:pt x="1343" y="319"/>
                  </a:cubicBezTo>
                  <a:cubicBezTo>
                    <a:pt x="1479" y="251"/>
                    <a:pt x="1593" y="183"/>
                    <a:pt x="1706" y="69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7" name="Google Shape;3337;p21"/>
            <p:cNvSpPr/>
            <p:nvPr/>
          </p:nvSpPr>
          <p:spPr>
            <a:xfrm rot="10800000">
              <a:off x="7196075" y="4810658"/>
              <a:ext cx="95559" cy="95518"/>
            </a:xfrm>
            <a:custGeom>
              <a:avLst/>
              <a:gdLst/>
              <a:ahLst/>
              <a:cxnLst/>
              <a:rect l="l" t="t" r="r" b="b"/>
              <a:pathLst>
                <a:path w="2344" h="2343" extrusionOk="0">
                  <a:moveTo>
                    <a:pt x="1183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97" y="387"/>
                    <a:pt x="251" y="455"/>
                    <a:pt x="206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8" y="773"/>
                    <a:pt x="2229" y="637"/>
                    <a:pt x="2138" y="523"/>
                  </a:cubicBezTo>
                  <a:cubicBezTo>
                    <a:pt x="1934" y="182"/>
                    <a:pt x="1570" y="0"/>
                    <a:pt x="1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8" name="Google Shape;3338;p21"/>
            <p:cNvSpPr/>
            <p:nvPr/>
          </p:nvSpPr>
          <p:spPr>
            <a:xfrm rot="10800000">
              <a:off x="7413943" y="4920896"/>
              <a:ext cx="110358" cy="95641"/>
            </a:xfrm>
            <a:custGeom>
              <a:avLst/>
              <a:gdLst/>
              <a:ahLst/>
              <a:cxnLst/>
              <a:rect l="l" t="t" r="r" b="b"/>
              <a:pathLst>
                <a:path w="2707" h="2346" extrusionOk="0">
                  <a:moveTo>
                    <a:pt x="1521" y="0"/>
                  </a:moveTo>
                  <a:cubicBezTo>
                    <a:pt x="1507" y="0"/>
                    <a:pt x="1493" y="1"/>
                    <a:pt x="1478" y="1"/>
                  </a:cubicBezTo>
                  <a:cubicBezTo>
                    <a:pt x="0" y="69"/>
                    <a:pt x="0" y="2275"/>
                    <a:pt x="1478" y="2343"/>
                  </a:cubicBezTo>
                  <a:cubicBezTo>
                    <a:pt x="1505" y="2345"/>
                    <a:pt x="1531" y="2346"/>
                    <a:pt x="1558" y="2346"/>
                  </a:cubicBezTo>
                  <a:cubicBezTo>
                    <a:pt x="2202" y="2346"/>
                    <a:pt x="2706" y="1817"/>
                    <a:pt x="2706" y="1184"/>
                  </a:cubicBezTo>
                  <a:cubicBezTo>
                    <a:pt x="2706" y="516"/>
                    <a:pt x="2183" y="0"/>
                    <a:pt x="1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9" name="Google Shape;3339;p21"/>
            <p:cNvSpPr/>
            <p:nvPr/>
          </p:nvSpPr>
          <p:spPr>
            <a:xfrm rot="10800000">
              <a:off x="7635519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37" y="637"/>
                    <a:pt x="69" y="773"/>
                    <a:pt x="46" y="932"/>
                  </a:cubicBezTo>
                  <a:cubicBezTo>
                    <a:pt x="23" y="1001"/>
                    <a:pt x="0" y="1092"/>
                    <a:pt x="23" y="1160"/>
                  </a:cubicBezTo>
                  <a:cubicBezTo>
                    <a:pt x="23" y="1319"/>
                    <a:pt x="46" y="1478"/>
                    <a:pt x="114" y="1615"/>
                  </a:cubicBezTo>
                  <a:cubicBezTo>
                    <a:pt x="296" y="2047"/>
                    <a:pt x="705" y="2342"/>
                    <a:pt x="1183" y="2342"/>
                  </a:cubicBezTo>
                  <a:cubicBezTo>
                    <a:pt x="1660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65" y="1160"/>
                  </a:cubicBezTo>
                  <a:cubicBezTo>
                    <a:pt x="2365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0" name="Google Shape;3340;p21"/>
            <p:cNvSpPr/>
            <p:nvPr/>
          </p:nvSpPr>
          <p:spPr>
            <a:xfrm rot="10800000">
              <a:off x="7196076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1" name="Google Shape;3341;p21"/>
            <p:cNvSpPr/>
            <p:nvPr/>
          </p:nvSpPr>
          <p:spPr>
            <a:xfrm rot="10800000">
              <a:off x="7635520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2" name="Google Shape;3342;p21"/>
            <p:cNvSpPr/>
            <p:nvPr/>
          </p:nvSpPr>
          <p:spPr>
            <a:xfrm rot="10800000">
              <a:off x="7867288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3" y="23"/>
                    <a:pt x="23" y="46"/>
                    <a:pt x="46" y="69"/>
                  </a:cubicBezTo>
                  <a:cubicBezTo>
                    <a:pt x="274" y="273"/>
                    <a:pt x="569" y="410"/>
                    <a:pt x="888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3" name="Google Shape;3343;p21"/>
            <p:cNvSpPr/>
            <p:nvPr/>
          </p:nvSpPr>
          <p:spPr>
            <a:xfrm rot="10800000">
              <a:off x="7427844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23" y="23"/>
                    <a:pt x="46" y="46"/>
                    <a:pt x="69" y="69"/>
                  </a:cubicBezTo>
                  <a:cubicBezTo>
                    <a:pt x="296" y="296"/>
                    <a:pt x="592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4" name="Google Shape;3344;p21"/>
            <p:cNvSpPr/>
            <p:nvPr/>
          </p:nvSpPr>
          <p:spPr>
            <a:xfrm rot="10800000">
              <a:off x="675667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5" name="Google Shape;3345;p21"/>
            <p:cNvSpPr/>
            <p:nvPr/>
          </p:nvSpPr>
          <p:spPr>
            <a:xfrm rot="10800000">
              <a:off x="6548059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28" y="251"/>
                    <a:pt x="546" y="410"/>
                    <a:pt x="887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6" name="Google Shape;3346;p21"/>
            <p:cNvSpPr/>
            <p:nvPr/>
          </p:nvSpPr>
          <p:spPr>
            <a:xfrm rot="10800000">
              <a:off x="8955686" y="4811147"/>
              <a:ext cx="95518" cy="95029"/>
            </a:xfrm>
            <a:custGeom>
              <a:avLst/>
              <a:gdLst/>
              <a:ahLst/>
              <a:cxnLst/>
              <a:rect l="l" t="t" r="r" b="b"/>
              <a:pathLst>
                <a:path w="2343" h="2331" extrusionOk="0">
                  <a:moveTo>
                    <a:pt x="1172" y="0"/>
                  </a:moveTo>
                  <a:cubicBezTo>
                    <a:pt x="870" y="0"/>
                    <a:pt x="569" y="114"/>
                    <a:pt x="342" y="341"/>
                  </a:cubicBezTo>
                  <a:cubicBezTo>
                    <a:pt x="182" y="500"/>
                    <a:pt x="69" y="705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46" y="1478"/>
                    <a:pt x="91" y="1615"/>
                  </a:cubicBezTo>
                  <a:cubicBezTo>
                    <a:pt x="296" y="2092"/>
                    <a:pt x="734" y="2331"/>
                    <a:pt x="1172" y="2331"/>
                  </a:cubicBezTo>
                  <a:cubicBezTo>
                    <a:pt x="1609" y="2331"/>
                    <a:pt x="2047" y="2092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38" y="523"/>
                  </a:cubicBezTo>
                  <a:cubicBezTo>
                    <a:pt x="2093" y="455"/>
                    <a:pt x="2047" y="387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7" name="Google Shape;3347;p21"/>
            <p:cNvSpPr/>
            <p:nvPr/>
          </p:nvSpPr>
          <p:spPr>
            <a:xfrm rot="10800000">
              <a:off x="6971726" y="4920978"/>
              <a:ext cx="100166" cy="95518"/>
            </a:xfrm>
            <a:custGeom>
              <a:avLst/>
              <a:gdLst/>
              <a:ahLst/>
              <a:cxnLst/>
              <a:rect l="l" t="t" r="r" b="b"/>
              <a:pathLst>
                <a:path w="2457" h="2343" extrusionOk="0">
                  <a:moveTo>
                    <a:pt x="1183" y="0"/>
                  </a:moveTo>
                  <a:cubicBezTo>
                    <a:pt x="523" y="0"/>
                    <a:pt x="0" y="523"/>
                    <a:pt x="0" y="1183"/>
                  </a:cubicBezTo>
                  <a:cubicBezTo>
                    <a:pt x="0" y="1478"/>
                    <a:pt x="137" y="1774"/>
                    <a:pt x="341" y="2001"/>
                  </a:cubicBezTo>
                  <a:cubicBezTo>
                    <a:pt x="455" y="2115"/>
                    <a:pt x="591" y="2206"/>
                    <a:pt x="728" y="2251"/>
                  </a:cubicBezTo>
                  <a:cubicBezTo>
                    <a:pt x="864" y="2320"/>
                    <a:pt x="1024" y="2342"/>
                    <a:pt x="1183" y="2342"/>
                  </a:cubicBezTo>
                  <a:cubicBezTo>
                    <a:pt x="1342" y="2342"/>
                    <a:pt x="1478" y="2320"/>
                    <a:pt x="1638" y="2251"/>
                  </a:cubicBezTo>
                  <a:cubicBezTo>
                    <a:pt x="1774" y="2206"/>
                    <a:pt x="1888" y="2115"/>
                    <a:pt x="2001" y="2001"/>
                  </a:cubicBezTo>
                  <a:cubicBezTo>
                    <a:pt x="2456" y="1546"/>
                    <a:pt x="2456" y="796"/>
                    <a:pt x="2001" y="341"/>
                  </a:cubicBezTo>
                  <a:cubicBezTo>
                    <a:pt x="1888" y="250"/>
                    <a:pt x="1774" y="159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8" name="Google Shape;3348;p21"/>
            <p:cNvSpPr/>
            <p:nvPr/>
          </p:nvSpPr>
          <p:spPr>
            <a:xfrm rot="10800000">
              <a:off x="6755734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183" y="500"/>
                    <a:pt x="69" y="705"/>
                    <a:pt x="46" y="932"/>
                  </a:cubicBezTo>
                  <a:cubicBezTo>
                    <a:pt x="23" y="1001"/>
                    <a:pt x="23" y="1092"/>
                    <a:pt x="23" y="1160"/>
                  </a:cubicBezTo>
                  <a:cubicBezTo>
                    <a:pt x="1" y="1319"/>
                    <a:pt x="46" y="1478"/>
                    <a:pt x="114" y="1615"/>
                  </a:cubicBezTo>
                  <a:cubicBezTo>
                    <a:pt x="296" y="2047"/>
                    <a:pt x="706" y="2342"/>
                    <a:pt x="1183" y="2342"/>
                  </a:cubicBezTo>
                  <a:lnTo>
                    <a:pt x="1342" y="2342"/>
                  </a:lnTo>
                  <a:cubicBezTo>
                    <a:pt x="1638" y="2160"/>
                    <a:pt x="1911" y="1979"/>
                    <a:pt x="2206" y="1774"/>
                  </a:cubicBezTo>
                  <a:cubicBezTo>
                    <a:pt x="2229" y="1728"/>
                    <a:pt x="2252" y="1683"/>
                    <a:pt x="2275" y="1637"/>
                  </a:cubicBezTo>
                  <a:cubicBezTo>
                    <a:pt x="2320" y="1478"/>
                    <a:pt x="2366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9" name="Google Shape;3349;p21"/>
            <p:cNvSpPr/>
            <p:nvPr/>
          </p:nvSpPr>
          <p:spPr>
            <a:xfrm rot="10800000">
              <a:off x="9159650" y="4701276"/>
              <a:ext cx="64005" cy="95518"/>
            </a:xfrm>
            <a:custGeom>
              <a:avLst/>
              <a:gdLst/>
              <a:ahLst/>
              <a:cxnLst/>
              <a:rect l="l" t="t" r="r" b="b"/>
              <a:pathLst>
                <a:path w="1570" h="2343" extrusionOk="0">
                  <a:moveTo>
                    <a:pt x="1" y="0"/>
                  </a:moveTo>
                  <a:lnTo>
                    <a:pt x="1" y="2343"/>
                  </a:lnTo>
                  <a:cubicBezTo>
                    <a:pt x="1570" y="2343"/>
                    <a:pt x="157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0" name="Google Shape;3350;p21"/>
            <p:cNvSpPr/>
            <p:nvPr/>
          </p:nvSpPr>
          <p:spPr>
            <a:xfrm rot="10800000">
              <a:off x="9173552" y="4260893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80" y="0"/>
                  </a:moveTo>
                  <a:cubicBezTo>
                    <a:pt x="54" y="0"/>
                    <a:pt x="28" y="1"/>
                    <a:pt x="1" y="3"/>
                  </a:cubicBezTo>
                  <a:lnTo>
                    <a:pt x="1" y="2345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29"/>
                    <a:pt x="725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1" name="Google Shape;3351;p21"/>
            <p:cNvSpPr/>
            <p:nvPr/>
          </p:nvSpPr>
          <p:spPr>
            <a:xfrm rot="10800000">
              <a:off x="8955687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1"/>
                  </a:moveTo>
                  <a:cubicBezTo>
                    <a:pt x="524" y="1"/>
                    <a:pt x="1" y="1251"/>
                    <a:pt x="729" y="2002"/>
                  </a:cubicBezTo>
                  <a:cubicBezTo>
                    <a:pt x="969" y="2235"/>
                    <a:pt x="1262" y="2340"/>
                    <a:pt x="1548" y="2340"/>
                  </a:cubicBezTo>
                  <a:cubicBezTo>
                    <a:pt x="2153" y="2340"/>
                    <a:pt x="2730" y="1871"/>
                    <a:pt x="2730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2" name="Google Shape;3352;p21"/>
            <p:cNvSpPr/>
            <p:nvPr/>
          </p:nvSpPr>
          <p:spPr>
            <a:xfrm rot="10800000">
              <a:off x="9173552" y="4480595"/>
              <a:ext cx="50103" cy="95681"/>
            </a:xfrm>
            <a:custGeom>
              <a:avLst/>
              <a:gdLst/>
              <a:ahLst/>
              <a:cxnLst/>
              <a:rect l="l" t="t" r="r" b="b"/>
              <a:pathLst>
                <a:path w="1229" h="2347" extrusionOk="0">
                  <a:moveTo>
                    <a:pt x="80" y="1"/>
                  </a:moveTo>
                  <a:cubicBezTo>
                    <a:pt x="54" y="1"/>
                    <a:pt x="28" y="2"/>
                    <a:pt x="1" y="4"/>
                  </a:cubicBezTo>
                  <a:lnTo>
                    <a:pt x="1" y="2346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30"/>
                    <a:pt x="725" y="1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3" name="Google Shape;3353;p21"/>
            <p:cNvSpPr/>
            <p:nvPr/>
          </p:nvSpPr>
          <p:spPr>
            <a:xfrm rot="10800000">
              <a:off x="9173552" y="4920896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44" y="0"/>
                  </a:moveTo>
                  <a:cubicBezTo>
                    <a:pt x="29" y="0"/>
                    <a:pt x="15" y="1"/>
                    <a:pt x="1" y="1"/>
                  </a:cubicBezTo>
                  <a:lnTo>
                    <a:pt x="1" y="2343"/>
                  </a:lnTo>
                  <a:cubicBezTo>
                    <a:pt x="28" y="2345"/>
                    <a:pt x="54" y="2346"/>
                    <a:pt x="80" y="2346"/>
                  </a:cubicBezTo>
                  <a:cubicBezTo>
                    <a:pt x="725" y="2346"/>
                    <a:pt x="1229" y="1817"/>
                    <a:pt x="1229" y="1184"/>
                  </a:cubicBezTo>
                  <a:cubicBezTo>
                    <a:pt x="1229" y="516"/>
                    <a:pt x="706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4" name="Google Shape;3354;p21"/>
            <p:cNvSpPr/>
            <p:nvPr/>
          </p:nvSpPr>
          <p:spPr>
            <a:xfrm rot="10800000">
              <a:off x="7853387" y="4920896"/>
              <a:ext cx="111295" cy="95641"/>
            </a:xfrm>
            <a:custGeom>
              <a:avLst/>
              <a:gdLst/>
              <a:ahLst/>
              <a:cxnLst/>
              <a:rect l="l" t="t" r="r" b="b"/>
              <a:pathLst>
                <a:path w="2730" h="2346" extrusionOk="0">
                  <a:moveTo>
                    <a:pt x="1543" y="0"/>
                  </a:moveTo>
                  <a:cubicBezTo>
                    <a:pt x="1529" y="0"/>
                    <a:pt x="1515" y="1"/>
                    <a:pt x="1502" y="1"/>
                  </a:cubicBezTo>
                  <a:cubicBezTo>
                    <a:pt x="1" y="69"/>
                    <a:pt x="1" y="2275"/>
                    <a:pt x="1502" y="2343"/>
                  </a:cubicBezTo>
                  <a:cubicBezTo>
                    <a:pt x="1527" y="2345"/>
                    <a:pt x="1553" y="2346"/>
                    <a:pt x="1578" y="2346"/>
                  </a:cubicBezTo>
                  <a:cubicBezTo>
                    <a:pt x="2205" y="2346"/>
                    <a:pt x="2729" y="1817"/>
                    <a:pt x="2729" y="1184"/>
                  </a:cubicBezTo>
                  <a:cubicBezTo>
                    <a:pt x="2729" y="516"/>
                    <a:pt x="2185" y="0"/>
                    <a:pt x="1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5" name="Google Shape;3355;p21"/>
            <p:cNvSpPr/>
            <p:nvPr/>
          </p:nvSpPr>
          <p:spPr>
            <a:xfrm rot="10800000">
              <a:off x="8307670" y="5140718"/>
              <a:ext cx="72322" cy="16715"/>
            </a:xfrm>
            <a:custGeom>
              <a:avLst/>
              <a:gdLst/>
              <a:ahLst/>
              <a:cxnLst/>
              <a:rect l="l" t="t" r="r" b="b"/>
              <a:pathLst>
                <a:path w="1774" h="410" extrusionOk="0">
                  <a:moveTo>
                    <a:pt x="0" y="1"/>
                  </a:moveTo>
                  <a:cubicBezTo>
                    <a:pt x="68" y="69"/>
                    <a:pt x="159" y="137"/>
                    <a:pt x="250" y="205"/>
                  </a:cubicBezTo>
                  <a:cubicBezTo>
                    <a:pt x="432" y="342"/>
                    <a:pt x="660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6" name="Google Shape;3356;p21"/>
            <p:cNvSpPr/>
            <p:nvPr/>
          </p:nvSpPr>
          <p:spPr>
            <a:xfrm rot="10800000">
              <a:off x="7840423" y="4701276"/>
              <a:ext cx="127032" cy="95518"/>
            </a:xfrm>
            <a:custGeom>
              <a:avLst/>
              <a:gdLst/>
              <a:ahLst/>
              <a:cxnLst/>
              <a:rect l="l" t="t" r="r" b="b"/>
              <a:pathLst>
                <a:path w="3116" h="2343" extrusionOk="0">
                  <a:moveTo>
                    <a:pt x="1570" y="0"/>
                  </a:moveTo>
                  <a:cubicBezTo>
                    <a:pt x="0" y="0"/>
                    <a:pt x="0" y="2343"/>
                    <a:pt x="1570" y="2343"/>
                  </a:cubicBezTo>
                  <a:cubicBezTo>
                    <a:pt x="3116" y="2343"/>
                    <a:pt x="3116" y="0"/>
                    <a:pt x="1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7" name="Google Shape;3357;p21"/>
            <p:cNvSpPr/>
            <p:nvPr/>
          </p:nvSpPr>
          <p:spPr>
            <a:xfrm rot="10800000">
              <a:off x="9187454" y="5140718"/>
              <a:ext cx="36202" cy="16715"/>
            </a:xfrm>
            <a:custGeom>
              <a:avLst/>
              <a:gdLst/>
              <a:ahLst/>
              <a:cxnLst/>
              <a:rect l="l" t="t" r="r" b="b"/>
              <a:pathLst>
                <a:path w="888" h="410" extrusionOk="0">
                  <a:moveTo>
                    <a:pt x="1" y="1"/>
                  </a:moveTo>
                  <a:lnTo>
                    <a:pt x="1" y="410"/>
                  </a:lnTo>
                  <a:cubicBezTo>
                    <a:pt x="342" y="410"/>
                    <a:pt x="683" y="251"/>
                    <a:pt x="8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8" name="Google Shape;3358;p21"/>
            <p:cNvSpPr/>
            <p:nvPr/>
          </p:nvSpPr>
          <p:spPr>
            <a:xfrm rot="10800000">
              <a:off x="8288183" y="4921181"/>
              <a:ext cx="102938" cy="95314"/>
            </a:xfrm>
            <a:custGeom>
              <a:avLst/>
              <a:gdLst/>
              <a:ahLst/>
              <a:cxnLst/>
              <a:rect l="l" t="t" r="r" b="b"/>
              <a:pathLst>
                <a:path w="2525" h="2338" extrusionOk="0">
                  <a:moveTo>
                    <a:pt x="1160" y="0"/>
                  </a:moveTo>
                  <a:cubicBezTo>
                    <a:pt x="773" y="0"/>
                    <a:pt x="432" y="205"/>
                    <a:pt x="205" y="523"/>
                  </a:cubicBezTo>
                  <a:cubicBezTo>
                    <a:pt x="160" y="569"/>
                    <a:pt x="137" y="637"/>
                    <a:pt x="91" y="705"/>
                  </a:cubicBezTo>
                  <a:cubicBezTo>
                    <a:pt x="46" y="864"/>
                    <a:pt x="0" y="1001"/>
                    <a:pt x="0" y="1160"/>
                  </a:cubicBezTo>
                  <a:cubicBezTo>
                    <a:pt x="0" y="1319"/>
                    <a:pt x="46" y="1478"/>
                    <a:pt x="91" y="1615"/>
                  </a:cubicBezTo>
                  <a:cubicBezTo>
                    <a:pt x="137" y="1683"/>
                    <a:pt x="160" y="1751"/>
                    <a:pt x="205" y="1819"/>
                  </a:cubicBezTo>
                  <a:cubicBezTo>
                    <a:pt x="296" y="1933"/>
                    <a:pt x="387" y="2047"/>
                    <a:pt x="523" y="2138"/>
                  </a:cubicBezTo>
                  <a:cubicBezTo>
                    <a:pt x="730" y="2273"/>
                    <a:pt x="960" y="2337"/>
                    <a:pt x="1184" y="2337"/>
                  </a:cubicBezTo>
                  <a:cubicBezTo>
                    <a:pt x="1674" y="2337"/>
                    <a:pt x="2141" y="2031"/>
                    <a:pt x="2297" y="1501"/>
                  </a:cubicBezTo>
                  <a:cubicBezTo>
                    <a:pt x="2524" y="751"/>
                    <a:pt x="1956" y="0"/>
                    <a:pt x="1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9" name="Google Shape;3359;p21"/>
            <p:cNvSpPr/>
            <p:nvPr/>
          </p:nvSpPr>
          <p:spPr>
            <a:xfrm rot="10800000">
              <a:off x="8736881" y="4082448"/>
              <a:ext cx="94621" cy="54221"/>
            </a:xfrm>
            <a:custGeom>
              <a:avLst/>
              <a:gdLst/>
              <a:ahLst/>
              <a:cxnLst/>
              <a:rect l="l" t="t" r="r" b="b"/>
              <a:pathLst>
                <a:path w="2321" h="1330" extrusionOk="0">
                  <a:moveTo>
                    <a:pt x="1189" y="1"/>
                  </a:moveTo>
                  <a:cubicBezTo>
                    <a:pt x="565" y="1"/>
                    <a:pt x="1" y="502"/>
                    <a:pt x="1" y="1182"/>
                  </a:cubicBezTo>
                  <a:lnTo>
                    <a:pt x="1" y="1295"/>
                  </a:lnTo>
                  <a:cubicBezTo>
                    <a:pt x="399" y="1318"/>
                    <a:pt x="791" y="1330"/>
                    <a:pt x="1178" y="1330"/>
                  </a:cubicBezTo>
                  <a:cubicBezTo>
                    <a:pt x="1564" y="1330"/>
                    <a:pt x="1945" y="1318"/>
                    <a:pt x="2320" y="1295"/>
                  </a:cubicBezTo>
                  <a:cubicBezTo>
                    <a:pt x="2320" y="1250"/>
                    <a:pt x="2320" y="1204"/>
                    <a:pt x="2320" y="1182"/>
                  </a:cubicBezTo>
                  <a:cubicBezTo>
                    <a:pt x="2320" y="704"/>
                    <a:pt x="2047" y="272"/>
                    <a:pt x="1638" y="90"/>
                  </a:cubicBezTo>
                  <a:cubicBezTo>
                    <a:pt x="1489" y="29"/>
                    <a:pt x="1337" y="1"/>
                    <a:pt x="1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60" name="Google Shape;3360;p21"/>
          <p:cNvGrpSpPr/>
          <p:nvPr/>
        </p:nvGrpSpPr>
        <p:grpSpPr>
          <a:xfrm flipH="1">
            <a:off x="5660948" y="4586688"/>
            <a:ext cx="1064625" cy="930275"/>
            <a:chOff x="3739700" y="4218425"/>
            <a:chExt cx="1064625" cy="930275"/>
          </a:xfrm>
        </p:grpSpPr>
        <p:sp>
          <p:nvSpPr>
            <p:cNvPr id="3361" name="Google Shape;3361;p21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2" name="Google Shape;3362;p21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3" name="Google Shape;3363;p21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4" name="Google Shape;3364;p21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5" name="Google Shape;3365;p21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6" name="Google Shape;3366;p21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7" name="Google Shape;3367;p21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8" name="Google Shape;3368;p21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9" name="Google Shape;3369;p21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0" name="Google Shape;3370;p21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1" name="Google Shape;3371;p21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2" name="Google Shape;3372;p21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3" name="Google Shape;3373;p21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4" name="Google Shape;3374;p21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5" name="Google Shape;3375;p21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6" name="Google Shape;3376;p21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7" name="Google Shape;3377;p21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8" name="Google Shape;3378;p21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9" name="Google Shape;3379;p21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0" name="Google Shape;3380;p21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81" name="Google Shape;3381;p21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05519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3" name="Google Shape;3383;p22"/>
          <p:cNvGrpSpPr/>
          <p:nvPr/>
        </p:nvGrpSpPr>
        <p:grpSpPr>
          <a:xfrm rot="-7748486" flipH="1">
            <a:off x="3197645" y="4089214"/>
            <a:ext cx="1998752" cy="2385186"/>
            <a:chOff x="-67200" y="2354325"/>
            <a:chExt cx="2461826" cy="2937791"/>
          </a:xfrm>
        </p:grpSpPr>
        <p:sp>
          <p:nvSpPr>
            <p:cNvPr id="3384" name="Google Shape;3384;p22"/>
            <p:cNvSpPr/>
            <p:nvPr/>
          </p:nvSpPr>
          <p:spPr>
            <a:xfrm>
              <a:off x="-49982" y="2354325"/>
              <a:ext cx="2444609" cy="2917766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5" name="Google Shape;3385;p22"/>
            <p:cNvSpPr/>
            <p:nvPr/>
          </p:nvSpPr>
          <p:spPr>
            <a:xfrm>
              <a:off x="-67200" y="2374350"/>
              <a:ext cx="2340822" cy="2917766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86" name="Google Shape;3386;p22"/>
          <p:cNvGrpSpPr/>
          <p:nvPr/>
        </p:nvGrpSpPr>
        <p:grpSpPr>
          <a:xfrm rot="1768788">
            <a:off x="8180272" y="894012"/>
            <a:ext cx="475246" cy="465386"/>
            <a:chOff x="-62325" y="1983225"/>
            <a:chExt cx="475262" cy="465401"/>
          </a:xfrm>
        </p:grpSpPr>
        <p:sp>
          <p:nvSpPr>
            <p:cNvPr id="3387" name="Google Shape;3387;p22"/>
            <p:cNvSpPr/>
            <p:nvPr/>
          </p:nvSpPr>
          <p:spPr>
            <a:xfrm>
              <a:off x="-3400" y="2032325"/>
              <a:ext cx="416337" cy="416301"/>
            </a:xfrm>
            <a:custGeom>
              <a:avLst/>
              <a:gdLst/>
              <a:ahLst/>
              <a:cxnLst/>
              <a:rect l="l" t="t" r="r" b="b"/>
              <a:pathLst>
                <a:path w="11667" h="11666" extrusionOk="0">
                  <a:moveTo>
                    <a:pt x="1024" y="0"/>
                  </a:moveTo>
                  <a:cubicBezTo>
                    <a:pt x="455" y="0"/>
                    <a:pt x="1" y="455"/>
                    <a:pt x="1" y="1023"/>
                  </a:cubicBezTo>
                  <a:lnTo>
                    <a:pt x="1" y="10642"/>
                  </a:lnTo>
                  <a:cubicBezTo>
                    <a:pt x="1" y="11211"/>
                    <a:pt x="455" y="11666"/>
                    <a:pt x="1024" y="11666"/>
                  </a:cubicBezTo>
                  <a:lnTo>
                    <a:pt x="10643" y="11666"/>
                  </a:lnTo>
                  <a:cubicBezTo>
                    <a:pt x="11211" y="11666"/>
                    <a:pt x="11666" y="11211"/>
                    <a:pt x="11666" y="10642"/>
                  </a:cubicBezTo>
                  <a:lnTo>
                    <a:pt x="11666" y="1023"/>
                  </a:lnTo>
                  <a:cubicBezTo>
                    <a:pt x="11666" y="455"/>
                    <a:pt x="11211" y="0"/>
                    <a:pt x="10643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8" name="Google Shape;3388;p22"/>
            <p:cNvSpPr/>
            <p:nvPr/>
          </p:nvSpPr>
          <p:spPr>
            <a:xfrm>
              <a:off x="-62325" y="1983225"/>
              <a:ext cx="416337" cy="416301"/>
            </a:xfrm>
            <a:custGeom>
              <a:avLst/>
              <a:gdLst/>
              <a:ahLst/>
              <a:cxnLst/>
              <a:rect l="l" t="t" r="r" b="b"/>
              <a:pathLst>
                <a:path w="11667" h="11666" extrusionOk="0">
                  <a:moveTo>
                    <a:pt x="1024" y="0"/>
                  </a:moveTo>
                  <a:cubicBezTo>
                    <a:pt x="455" y="0"/>
                    <a:pt x="1" y="455"/>
                    <a:pt x="1" y="1023"/>
                  </a:cubicBezTo>
                  <a:lnTo>
                    <a:pt x="1" y="10642"/>
                  </a:lnTo>
                  <a:cubicBezTo>
                    <a:pt x="1" y="11211"/>
                    <a:pt x="455" y="11666"/>
                    <a:pt x="1024" y="11666"/>
                  </a:cubicBezTo>
                  <a:lnTo>
                    <a:pt x="10643" y="11666"/>
                  </a:lnTo>
                  <a:cubicBezTo>
                    <a:pt x="11211" y="11666"/>
                    <a:pt x="11666" y="11211"/>
                    <a:pt x="11666" y="10642"/>
                  </a:cubicBezTo>
                  <a:lnTo>
                    <a:pt x="11666" y="1023"/>
                  </a:lnTo>
                  <a:cubicBezTo>
                    <a:pt x="11666" y="455"/>
                    <a:pt x="11211" y="0"/>
                    <a:pt x="1064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9" name="Google Shape;3389;p22"/>
            <p:cNvSpPr/>
            <p:nvPr/>
          </p:nvSpPr>
          <p:spPr>
            <a:xfrm>
              <a:off x="58572" y="2187699"/>
              <a:ext cx="93352" cy="93352"/>
            </a:xfrm>
            <a:custGeom>
              <a:avLst/>
              <a:gdLst/>
              <a:ahLst/>
              <a:cxnLst/>
              <a:rect l="l" t="t" r="r" b="b"/>
              <a:pathLst>
                <a:path w="2616" h="2616" extrusionOk="0">
                  <a:moveTo>
                    <a:pt x="1115" y="2616"/>
                  </a:moveTo>
                  <a:cubicBezTo>
                    <a:pt x="2116" y="2616"/>
                    <a:pt x="2616" y="1411"/>
                    <a:pt x="1911" y="706"/>
                  </a:cubicBezTo>
                  <a:cubicBezTo>
                    <a:pt x="1206" y="1"/>
                    <a:pt x="1" y="501"/>
                    <a:pt x="1" y="1501"/>
                  </a:cubicBezTo>
                  <a:cubicBezTo>
                    <a:pt x="1" y="2115"/>
                    <a:pt x="501" y="2616"/>
                    <a:pt x="1115" y="2616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0" name="Google Shape;3390;p22"/>
            <p:cNvSpPr/>
            <p:nvPr/>
          </p:nvSpPr>
          <p:spPr>
            <a:xfrm>
              <a:off x="152707" y="2093563"/>
              <a:ext cx="93352" cy="93352"/>
            </a:xfrm>
            <a:custGeom>
              <a:avLst/>
              <a:gdLst/>
              <a:ahLst/>
              <a:cxnLst/>
              <a:rect l="l" t="t" r="r" b="b"/>
              <a:pathLst>
                <a:path w="2616" h="2616" extrusionOk="0">
                  <a:moveTo>
                    <a:pt x="1115" y="2616"/>
                  </a:moveTo>
                  <a:cubicBezTo>
                    <a:pt x="2115" y="2616"/>
                    <a:pt x="2616" y="1411"/>
                    <a:pt x="1911" y="706"/>
                  </a:cubicBezTo>
                  <a:cubicBezTo>
                    <a:pt x="1206" y="1"/>
                    <a:pt x="1" y="501"/>
                    <a:pt x="1" y="1502"/>
                  </a:cubicBezTo>
                  <a:cubicBezTo>
                    <a:pt x="1" y="2116"/>
                    <a:pt x="501" y="2616"/>
                    <a:pt x="1115" y="2616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91" name="Google Shape;3391;p22"/>
          <p:cNvGrpSpPr/>
          <p:nvPr/>
        </p:nvGrpSpPr>
        <p:grpSpPr>
          <a:xfrm>
            <a:off x="586296" y="4363460"/>
            <a:ext cx="385224" cy="378820"/>
            <a:chOff x="471070" y="534409"/>
            <a:chExt cx="517984" cy="509372"/>
          </a:xfrm>
        </p:grpSpPr>
        <p:sp>
          <p:nvSpPr>
            <p:cNvPr id="3392" name="Google Shape;3392;p22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3" name="Google Shape;3393;p22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94" name="Google Shape;3394;p22"/>
          <p:cNvGrpSpPr/>
          <p:nvPr/>
        </p:nvGrpSpPr>
        <p:grpSpPr>
          <a:xfrm>
            <a:off x="-364525" y="1596431"/>
            <a:ext cx="950832" cy="274406"/>
            <a:chOff x="4541338" y="271625"/>
            <a:chExt cx="1169679" cy="337564"/>
          </a:xfrm>
        </p:grpSpPr>
        <p:sp>
          <p:nvSpPr>
            <p:cNvPr id="3395" name="Google Shape;3395;p22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6" name="Google Shape;3396;p22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97" name="Google Shape;3397;p22"/>
          <p:cNvGrpSpPr/>
          <p:nvPr/>
        </p:nvGrpSpPr>
        <p:grpSpPr>
          <a:xfrm>
            <a:off x="3427059" y="4110323"/>
            <a:ext cx="636293" cy="631963"/>
            <a:chOff x="8468159" y="1464623"/>
            <a:chExt cx="636293" cy="631963"/>
          </a:xfrm>
        </p:grpSpPr>
        <p:grpSp>
          <p:nvGrpSpPr>
            <p:cNvPr id="3398" name="Google Shape;3398;p22"/>
            <p:cNvGrpSpPr/>
            <p:nvPr/>
          </p:nvGrpSpPr>
          <p:grpSpPr>
            <a:xfrm>
              <a:off x="8533623" y="1525757"/>
              <a:ext cx="570829" cy="570829"/>
              <a:chOff x="5681300" y="2527788"/>
              <a:chExt cx="805800" cy="805800"/>
            </a:xfrm>
          </p:grpSpPr>
          <p:sp>
            <p:nvSpPr>
              <p:cNvPr id="3399" name="Google Shape;3399;p22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0" name="Google Shape;3400;p22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401" name="Google Shape;3401;p22"/>
            <p:cNvGrpSpPr/>
            <p:nvPr/>
          </p:nvGrpSpPr>
          <p:grpSpPr>
            <a:xfrm>
              <a:off x="8468159" y="1464623"/>
              <a:ext cx="570829" cy="570829"/>
              <a:chOff x="5681300" y="2527788"/>
              <a:chExt cx="805800" cy="805800"/>
            </a:xfrm>
          </p:grpSpPr>
          <p:sp>
            <p:nvSpPr>
              <p:cNvPr id="3402" name="Google Shape;3402;p22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3" name="Google Shape;3403;p22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8194380"/>
                  <a:gd name="adj2" fmla="val 16200000"/>
                </a:avLst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404" name="Google Shape;3404;p22"/>
          <p:cNvGrpSpPr/>
          <p:nvPr/>
        </p:nvGrpSpPr>
        <p:grpSpPr>
          <a:xfrm flipH="1">
            <a:off x="-123900" y="-161926"/>
            <a:ext cx="2458888" cy="969114"/>
            <a:chOff x="7132400" y="-50625"/>
            <a:chExt cx="2688778" cy="1059721"/>
          </a:xfrm>
        </p:grpSpPr>
        <p:sp>
          <p:nvSpPr>
            <p:cNvPr id="3405" name="Google Shape;3405;p22"/>
            <p:cNvSpPr/>
            <p:nvPr/>
          </p:nvSpPr>
          <p:spPr>
            <a:xfrm flipH="1">
              <a:off x="7132400" y="-50625"/>
              <a:ext cx="2688778" cy="1059721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6" name="Google Shape;3406;p22"/>
            <p:cNvSpPr/>
            <p:nvPr/>
          </p:nvSpPr>
          <p:spPr>
            <a:xfrm flipH="1">
              <a:off x="9013882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7" name="Google Shape;3407;p22"/>
            <p:cNvSpPr/>
            <p:nvPr/>
          </p:nvSpPr>
          <p:spPr>
            <a:xfrm flipH="1">
              <a:off x="8906026" y="1528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8" name="Google Shape;3408;p22"/>
            <p:cNvSpPr/>
            <p:nvPr/>
          </p:nvSpPr>
          <p:spPr>
            <a:xfrm flipH="1">
              <a:off x="8906026" y="572899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9" name="Google Shape;3409;p22"/>
            <p:cNvSpPr/>
            <p:nvPr/>
          </p:nvSpPr>
          <p:spPr>
            <a:xfrm flipH="1">
              <a:off x="8860069" y="380798"/>
              <a:ext cx="84939" cy="117272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0" name="Google Shape;3410;p22"/>
            <p:cNvSpPr/>
            <p:nvPr/>
          </p:nvSpPr>
          <p:spPr>
            <a:xfrm flipH="1">
              <a:off x="8774409" y="219586"/>
              <a:ext cx="113873" cy="60967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1" name="Google Shape;3411;p22"/>
            <p:cNvSpPr/>
            <p:nvPr/>
          </p:nvSpPr>
          <p:spPr>
            <a:xfrm flipH="1">
              <a:off x="8745115" y="343142"/>
              <a:ext cx="86864" cy="6599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2" name="Google Shape;3412;p22"/>
            <p:cNvSpPr/>
            <p:nvPr/>
          </p:nvSpPr>
          <p:spPr>
            <a:xfrm flipH="1">
              <a:off x="8605228" y="-50625"/>
              <a:ext cx="56726" cy="45507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3" name="Google Shape;3413;p22"/>
            <p:cNvSpPr/>
            <p:nvPr/>
          </p:nvSpPr>
          <p:spPr>
            <a:xfrm flipH="1">
              <a:off x="8999565" y="467811"/>
              <a:ext cx="117693" cy="72487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4" name="Google Shape;3414;p22"/>
            <p:cNvSpPr/>
            <p:nvPr/>
          </p:nvSpPr>
          <p:spPr>
            <a:xfrm flipH="1">
              <a:off x="8922478" y="202472"/>
              <a:ext cx="127138" cy="1415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5" name="Google Shape;3415;p22"/>
            <p:cNvSpPr/>
            <p:nvPr/>
          </p:nvSpPr>
          <p:spPr>
            <a:xfrm flipH="1">
              <a:off x="9034905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6" name="Google Shape;3416;p22"/>
            <p:cNvSpPr/>
            <p:nvPr/>
          </p:nvSpPr>
          <p:spPr>
            <a:xfrm flipH="1">
              <a:off x="7779706" y="202472"/>
              <a:ext cx="126777" cy="1415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7" name="Google Shape;3417;p22"/>
            <p:cNvSpPr/>
            <p:nvPr/>
          </p:nvSpPr>
          <p:spPr>
            <a:xfrm flipH="1">
              <a:off x="7871140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8" name="Google Shape;3418;p22"/>
            <p:cNvSpPr/>
            <p:nvPr/>
          </p:nvSpPr>
          <p:spPr>
            <a:xfrm flipH="1">
              <a:off x="7629773" y="79187"/>
              <a:ext cx="111557" cy="109572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9" name="Google Shape;3419;p22"/>
            <p:cNvSpPr/>
            <p:nvPr/>
          </p:nvSpPr>
          <p:spPr>
            <a:xfrm flipH="1">
              <a:off x="8211219" y="70946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0" name="Google Shape;3420;p22"/>
            <p:cNvSpPr/>
            <p:nvPr/>
          </p:nvSpPr>
          <p:spPr>
            <a:xfrm flipH="1">
              <a:off x="8786260" y="74615"/>
              <a:ext cx="111557" cy="110174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1" name="Google Shape;3421;p22"/>
            <p:cNvSpPr/>
            <p:nvPr/>
          </p:nvSpPr>
          <p:spPr>
            <a:xfrm flipH="1">
              <a:off x="9373180" y="74615"/>
              <a:ext cx="111557" cy="110174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2" name="Google Shape;3422;p22"/>
            <p:cNvSpPr/>
            <p:nvPr/>
          </p:nvSpPr>
          <p:spPr>
            <a:xfrm flipH="1">
              <a:off x="8798140" y="642347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3" name="Google Shape;3423;p22"/>
            <p:cNvSpPr/>
            <p:nvPr/>
          </p:nvSpPr>
          <p:spPr>
            <a:xfrm flipH="1">
              <a:off x="9346653" y="642347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4" name="Google Shape;3424;p22"/>
            <p:cNvSpPr/>
            <p:nvPr/>
          </p:nvSpPr>
          <p:spPr>
            <a:xfrm flipH="1">
              <a:off x="7763254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5" name="Google Shape;3425;p22"/>
            <p:cNvSpPr/>
            <p:nvPr/>
          </p:nvSpPr>
          <p:spPr>
            <a:xfrm flipH="1">
              <a:off x="7892163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6" name="Google Shape;3426;p22"/>
            <p:cNvSpPr/>
            <p:nvPr/>
          </p:nvSpPr>
          <p:spPr>
            <a:xfrm flipH="1">
              <a:off x="8205716" y="-50625"/>
              <a:ext cx="49417" cy="14437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7" name="Google Shape;3427;p22"/>
            <p:cNvSpPr/>
            <p:nvPr/>
          </p:nvSpPr>
          <p:spPr>
            <a:xfrm flipH="1">
              <a:off x="7320762" y="80751"/>
              <a:ext cx="139018" cy="74352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8" name="Google Shape;3428;p22"/>
            <p:cNvSpPr/>
            <p:nvPr/>
          </p:nvSpPr>
          <p:spPr>
            <a:xfrm flipH="1">
              <a:off x="7414933" y="228970"/>
              <a:ext cx="98775" cy="76968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9" name="Google Shape;3429;p22"/>
            <p:cNvSpPr/>
            <p:nvPr/>
          </p:nvSpPr>
          <p:spPr>
            <a:xfrm flipH="1">
              <a:off x="7986304" y="228970"/>
              <a:ext cx="98775" cy="76968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0" name="Google Shape;3430;p22"/>
            <p:cNvSpPr/>
            <p:nvPr/>
          </p:nvSpPr>
          <p:spPr>
            <a:xfrm flipH="1">
              <a:off x="7462486" y="-50625"/>
              <a:ext cx="56696" cy="45507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1" name="Google Shape;3431;p22"/>
            <p:cNvSpPr/>
            <p:nvPr/>
          </p:nvSpPr>
          <p:spPr>
            <a:xfrm flipH="1">
              <a:off x="7299739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2" name="Google Shape;3432;p22"/>
            <p:cNvSpPr/>
            <p:nvPr/>
          </p:nvSpPr>
          <p:spPr>
            <a:xfrm flipH="1">
              <a:off x="7191883" y="1528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3" name="Google Shape;3433;p22"/>
            <p:cNvSpPr/>
            <p:nvPr/>
          </p:nvSpPr>
          <p:spPr>
            <a:xfrm flipH="1">
              <a:off x="7522820" y="102948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4" name="Google Shape;3434;p22"/>
            <p:cNvSpPr/>
            <p:nvPr/>
          </p:nvSpPr>
          <p:spPr>
            <a:xfrm flipH="1">
              <a:off x="8463534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5" name="Google Shape;3435;p22"/>
            <p:cNvSpPr/>
            <p:nvPr/>
          </p:nvSpPr>
          <p:spPr>
            <a:xfrm flipH="1">
              <a:off x="8351077" y="202472"/>
              <a:ext cx="126777" cy="1415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6" name="Google Shape;3436;p22"/>
            <p:cNvSpPr/>
            <p:nvPr/>
          </p:nvSpPr>
          <p:spPr>
            <a:xfrm flipH="1">
              <a:off x="8334625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7" name="Google Shape;3437;p22"/>
            <p:cNvSpPr/>
            <p:nvPr/>
          </p:nvSpPr>
          <p:spPr>
            <a:xfrm flipH="1">
              <a:off x="8557706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8" name="Google Shape;3438;p22"/>
            <p:cNvSpPr/>
            <p:nvPr/>
          </p:nvSpPr>
          <p:spPr>
            <a:xfrm flipH="1">
              <a:off x="8202136" y="219586"/>
              <a:ext cx="114776" cy="60967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9" name="Google Shape;3439;p22"/>
            <p:cNvSpPr/>
            <p:nvPr/>
          </p:nvSpPr>
          <p:spPr>
            <a:xfrm flipH="1">
              <a:off x="8094191" y="102948"/>
              <a:ext cx="86894" cy="127108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0" name="Google Shape;3440;p22"/>
            <p:cNvSpPr/>
            <p:nvPr/>
          </p:nvSpPr>
          <p:spPr>
            <a:xfrm flipH="1">
              <a:off x="7634345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1" name="Google Shape;3441;p22"/>
            <p:cNvSpPr/>
            <p:nvPr/>
          </p:nvSpPr>
          <p:spPr>
            <a:xfrm flipH="1">
              <a:off x="8033857" y="-50625"/>
              <a:ext cx="57628" cy="45507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2" name="Google Shape;3442;p22"/>
            <p:cNvSpPr/>
            <p:nvPr/>
          </p:nvSpPr>
          <p:spPr>
            <a:xfrm flipH="1">
              <a:off x="7631637" y="219586"/>
              <a:ext cx="113903" cy="60967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3" name="Google Shape;3443;p22"/>
            <p:cNvSpPr/>
            <p:nvPr/>
          </p:nvSpPr>
          <p:spPr>
            <a:xfrm flipH="1">
              <a:off x="8442511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4" name="Google Shape;3444;p22"/>
            <p:cNvSpPr/>
            <p:nvPr/>
          </p:nvSpPr>
          <p:spPr>
            <a:xfrm flipH="1">
              <a:off x="9306741" y="914513"/>
              <a:ext cx="96639" cy="66411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5" name="Google Shape;3445;p22"/>
            <p:cNvSpPr/>
            <p:nvPr/>
          </p:nvSpPr>
          <p:spPr>
            <a:xfrm flipH="1">
              <a:off x="9431440" y="380798"/>
              <a:ext cx="84969" cy="117272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6" name="Google Shape;3446;p22"/>
            <p:cNvSpPr/>
            <p:nvPr/>
          </p:nvSpPr>
          <p:spPr>
            <a:xfrm flipH="1">
              <a:off x="9236963" y="674349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7" name="Google Shape;3447;p22"/>
            <p:cNvSpPr/>
            <p:nvPr/>
          </p:nvSpPr>
          <p:spPr>
            <a:xfrm flipH="1">
              <a:off x="9236963" y="102948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8" name="Google Shape;3448;p22"/>
            <p:cNvSpPr/>
            <p:nvPr/>
          </p:nvSpPr>
          <p:spPr>
            <a:xfrm flipH="1">
              <a:off x="9477397" y="572899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9" name="Google Shape;3449;p22"/>
            <p:cNvSpPr/>
            <p:nvPr/>
          </p:nvSpPr>
          <p:spPr>
            <a:xfrm flipH="1">
              <a:off x="9348488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0" name="Google Shape;3450;p22"/>
            <p:cNvSpPr/>
            <p:nvPr/>
          </p:nvSpPr>
          <p:spPr>
            <a:xfrm flipH="1">
              <a:off x="9700447" y="800491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1" name="Google Shape;3451;p22"/>
            <p:cNvSpPr/>
            <p:nvPr/>
          </p:nvSpPr>
          <p:spPr>
            <a:xfrm flipH="1">
              <a:off x="9748000" y="465435"/>
              <a:ext cx="56726" cy="10082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2" name="Google Shape;3452;p22"/>
            <p:cNvSpPr/>
            <p:nvPr/>
          </p:nvSpPr>
          <p:spPr>
            <a:xfrm flipH="1">
              <a:off x="9493849" y="773843"/>
              <a:ext cx="127138" cy="141966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3" name="Google Shape;3453;p22"/>
            <p:cNvSpPr/>
            <p:nvPr/>
          </p:nvSpPr>
          <p:spPr>
            <a:xfrm flipH="1">
              <a:off x="9748000" y="-50625"/>
              <a:ext cx="57628" cy="45507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4" name="Google Shape;3454;p22"/>
            <p:cNvSpPr/>
            <p:nvPr/>
          </p:nvSpPr>
          <p:spPr>
            <a:xfrm flipH="1">
              <a:off x="9607208" y="900467"/>
              <a:ext cx="139890" cy="70111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5" name="Google Shape;3455;p22"/>
            <p:cNvSpPr/>
            <p:nvPr/>
          </p:nvSpPr>
          <p:spPr>
            <a:xfrm flipH="1">
              <a:off x="9700447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6" name="Google Shape;3456;p22"/>
            <p:cNvSpPr/>
            <p:nvPr/>
          </p:nvSpPr>
          <p:spPr>
            <a:xfrm flipH="1">
              <a:off x="9606306" y="652122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7" name="Google Shape;3457;p22"/>
            <p:cNvSpPr/>
            <p:nvPr/>
          </p:nvSpPr>
          <p:spPr>
            <a:xfrm flipH="1">
              <a:off x="8201145" y="343292"/>
              <a:ext cx="48485" cy="9264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8" name="Google Shape;3458;p22"/>
            <p:cNvSpPr/>
            <p:nvPr/>
          </p:nvSpPr>
          <p:spPr>
            <a:xfrm flipH="1">
              <a:off x="8711279" y="674349"/>
              <a:ext cx="38439" cy="43913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9" name="Google Shape;3459;p22"/>
            <p:cNvSpPr/>
            <p:nvPr/>
          </p:nvSpPr>
          <p:spPr>
            <a:xfrm flipH="1">
              <a:off x="8605228" y="465435"/>
              <a:ext cx="56726" cy="10106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0" name="Google Shape;3460;p22"/>
            <p:cNvSpPr/>
            <p:nvPr/>
          </p:nvSpPr>
          <p:spPr>
            <a:xfrm flipH="1">
              <a:off x="7611487" y="343142"/>
              <a:ext cx="75013" cy="32273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1" name="Google Shape;3461;p22"/>
            <p:cNvSpPr/>
            <p:nvPr/>
          </p:nvSpPr>
          <p:spPr>
            <a:xfrm flipH="1">
              <a:off x="7898539" y="332254"/>
              <a:ext cx="136371" cy="44094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2" name="Google Shape;3462;p22"/>
            <p:cNvSpPr/>
            <p:nvPr/>
          </p:nvSpPr>
          <p:spPr>
            <a:xfrm flipH="1">
              <a:off x="9247941" y="989916"/>
              <a:ext cx="47553" cy="154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3" name="Google Shape;3463;p22"/>
            <p:cNvSpPr/>
            <p:nvPr/>
          </p:nvSpPr>
          <p:spPr>
            <a:xfrm flipH="1">
              <a:off x="9808335" y="751135"/>
              <a:ext cx="12843" cy="43913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4" name="Google Shape;3464;p22"/>
            <p:cNvSpPr/>
            <p:nvPr/>
          </p:nvSpPr>
          <p:spPr>
            <a:xfrm flipH="1">
              <a:off x="9808335" y="179764"/>
              <a:ext cx="12843" cy="43913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5" name="Google Shape;3465;p22"/>
            <p:cNvSpPr/>
            <p:nvPr/>
          </p:nvSpPr>
          <p:spPr>
            <a:xfrm flipH="1">
              <a:off x="9431440" y="952169"/>
              <a:ext cx="69750" cy="55072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6" name="Google Shape;3466;p22"/>
            <p:cNvSpPr/>
            <p:nvPr/>
          </p:nvSpPr>
          <p:spPr>
            <a:xfrm flipH="1">
              <a:off x="9045011" y="896948"/>
              <a:ext cx="131048" cy="7179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7" name="Google Shape;3467;p22"/>
            <p:cNvSpPr/>
            <p:nvPr/>
          </p:nvSpPr>
          <p:spPr>
            <a:xfrm flipH="1">
              <a:off x="9810170" y="426575"/>
              <a:ext cx="11008" cy="43011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8" name="Google Shape;3468;p22"/>
            <p:cNvSpPr/>
            <p:nvPr/>
          </p:nvSpPr>
          <p:spPr>
            <a:xfrm flipH="1">
              <a:off x="8665562" y="102948"/>
              <a:ext cx="86894" cy="127108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9" name="Google Shape;3469;p22"/>
            <p:cNvSpPr/>
            <p:nvPr/>
          </p:nvSpPr>
          <p:spPr>
            <a:xfrm flipH="1">
              <a:off x="9345780" y="790987"/>
              <a:ext cx="113903" cy="60937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0" name="Google Shape;3470;p22"/>
            <p:cNvSpPr/>
            <p:nvPr/>
          </p:nvSpPr>
          <p:spPr>
            <a:xfrm flipH="1">
              <a:off x="9176629" y="-50625"/>
              <a:ext cx="56696" cy="45507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1" name="Google Shape;3471;p22"/>
            <p:cNvSpPr/>
            <p:nvPr/>
          </p:nvSpPr>
          <p:spPr>
            <a:xfrm flipH="1">
              <a:off x="8777118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2" name="Google Shape;3472;p22"/>
            <p:cNvSpPr/>
            <p:nvPr/>
          </p:nvSpPr>
          <p:spPr>
            <a:xfrm flipH="1">
              <a:off x="8822834" y="790446"/>
              <a:ext cx="63103" cy="49387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3" name="Google Shape;3473;p22"/>
            <p:cNvSpPr/>
            <p:nvPr/>
          </p:nvSpPr>
          <p:spPr>
            <a:xfrm flipH="1">
              <a:off x="9477397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4" name="Google Shape;3474;p22"/>
            <p:cNvSpPr/>
            <p:nvPr/>
          </p:nvSpPr>
          <p:spPr>
            <a:xfrm flipH="1">
              <a:off x="9129076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5" name="Google Shape;3475;p22"/>
            <p:cNvSpPr/>
            <p:nvPr/>
          </p:nvSpPr>
          <p:spPr>
            <a:xfrm flipH="1">
              <a:off x="9176629" y="465435"/>
              <a:ext cx="56696" cy="10082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6" name="Google Shape;3476;p22"/>
            <p:cNvSpPr/>
            <p:nvPr/>
          </p:nvSpPr>
          <p:spPr>
            <a:xfrm flipH="1">
              <a:off x="8922478" y="773843"/>
              <a:ext cx="127138" cy="141966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7" name="Google Shape;3477;p22"/>
            <p:cNvSpPr/>
            <p:nvPr/>
          </p:nvSpPr>
          <p:spPr>
            <a:xfrm flipH="1">
              <a:off x="9129076" y="800491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8" name="Google Shape;3478;p22"/>
            <p:cNvSpPr/>
            <p:nvPr/>
          </p:nvSpPr>
          <p:spPr>
            <a:xfrm flipH="1">
              <a:off x="9034905" y="652122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9" name="Google Shape;3479;p22"/>
            <p:cNvSpPr/>
            <p:nvPr/>
          </p:nvSpPr>
          <p:spPr>
            <a:xfrm flipH="1">
              <a:off x="8660569" y="417642"/>
              <a:ext cx="93721" cy="92909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0" name="Google Shape;3480;p22"/>
            <p:cNvSpPr/>
            <p:nvPr/>
          </p:nvSpPr>
          <p:spPr>
            <a:xfrm flipH="1">
              <a:off x="9606306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1" name="Google Shape;3481;p22"/>
            <p:cNvSpPr/>
            <p:nvPr/>
          </p:nvSpPr>
          <p:spPr>
            <a:xfrm flipH="1">
              <a:off x="9607208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2" name="Google Shape;3482;p22"/>
            <p:cNvSpPr/>
            <p:nvPr/>
          </p:nvSpPr>
          <p:spPr>
            <a:xfrm flipH="1">
              <a:off x="9091600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3" name="Google Shape;3483;p22"/>
            <p:cNvSpPr/>
            <p:nvPr/>
          </p:nvSpPr>
          <p:spPr>
            <a:xfrm flipH="1">
              <a:off x="8490964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4" name="Google Shape;3484;p22"/>
            <p:cNvSpPr/>
            <p:nvPr/>
          </p:nvSpPr>
          <p:spPr>
            <a:xfrm flipH="1">
              <a:off x="9493849" y="202472"/>
              <a:ext cx="127138" cy="1415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5" name="Google Shape;3485;p22"/>
            <p:cNvSpPr/>
            <p:nvPr/>
          </p:nvSpPr>
          <p:spPr>
            <a:xfrm flipH="1">
              <a:off x="9570936" y="467811"/>
              <a:ext cx="117693" cy="72487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6" name="Google Shape;3486;p22"/>
            <p:cNvSpPr/>
            <p:nvPr/>
          </p:nvSpPr>
          <p:spPr>
            <a:xfrm flipH="1">
              <a:off x="9340006" y="457434"/>
              <a:ext cx="91676" cy="7754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7" name="Google Shape;3487;p22"/>
            <p:cNvSpPr/>
            <p:nvPr/>
          </p:nvSpPr>
          <p:spPr>
            <a:xfrm flipH="1">
              <a:off x="8760966" y="457404"/>
              <a:ext cx="81991" cy="77570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8" name="Google Shape;3488;p22"/>
            <p:cNvSpPr/>
            <p:nvPr/>
          </p:nvSpPr>
          <p:spPr>
            <a:xfrm flipH="1">
              <a:off x="9231940" y="417642"/>
              <a:ext cx="93721" cy="92909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9" name="Google Shape;3489;p22"/>
            <p:cNvSpPr/>
            <p:nvPr/>
          </p:nvSpPr>
          <p:spPr>
            <a:xfrm flipH="1">
              <a:off x="9306741" y="343142"/>
              <a:ext cx="96639" cy="66411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0" name="Google Shape;3490;p22"/>
            <p:cNvSpPr/>
            <p:nvPr/>
          </p:nvSpPr>
          <p:spPr>
            <a:xfrm flipH="1">
              <a:off x="9345780" y="219586"/>
              <a:ext cx="113903" cy="60967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1" name="Google Shape;3491;p22"/>
            <p:cNvSpPr/>
            <p:nvPr/>
          </p:nvSpPr>
          <p:spPr>
            <a:xfrm flipH="1">
              <a:off x="9585283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492" name="Google Shape;3492;p22"/>
          <p:cNvGrpSpPr/>
          <p:nvPr/>
        </p:nvGrpSpPr>
        <p:grpSpPr>
          <a:xfrm>
            <a:off x="8732091" y="2012431"/>
            <a:ext cx="636526" cy="626463"/>
            <a:chOff x="817900" y="1853650"/>
            <a:chExt cx="528150" cy="519800"/>
          </a:xfrm>
        </p:grpSpPr>
        <p:sp>
          <p:nvSpPr>
            <p:cNvPr id="3493" name="Google Shape;3493;p22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4" name="Google Shape;3494;p22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5" name="Google Shape;3495;p22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496" name="Google Shape;3496;p22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97" name="Google Shape;3497;p22"/>
          <p:cNvSpPr txBox="1">
            <a:spLocks noGrp="1"/>
          </p:cNvSpPr>
          <p:nvPr>
            <p:ph type="subTitle" idx="1"/>
          </p:nvPr>
        </p:nvSpPr>
        <p:spPr>
          <a:xfrm>
            <a:off x="726100" y="3404763"/>
            <a:ext cx="24531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98" name="Google Shape;3498;p22"/>
          <p:cNvSpPr txBox="1">
            <a:spLocks noGrp="1"/>
          </p:cNvSpPr>
          <p:nvPr>
            <p:ph type="subTitle" idx="2"/>
          </p:nvPr>
        </p:nvSpPr>
        <p:spPr>
          <a:xfrm>
            <a:off x="726100" y="2933938"/>
            <a:ext cx="2453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99" name="Google Shape;3499;p22"/>
          <p:cNvSpPr txBox="1">
            <a:spLocks noGrp="1"/>
          </p:cNvSpPr>
          <p:nvPr>
            <p:ph type="subTitle" idx="3"/>
          </p:nvPr>
        </p:nvSpPr>
        <p:spPr>
          <a:xfrm>
            <a:off x="3345450" y="2827050"/>
            <a:ext cx="24531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0" name="Google Shape;3500;p22"/>
          <p:cNvSpPr txBox="1">
            <a:spLocks noGrp="1"/>
          </p:cNvSpPr>
          <p:nvPr>
            <p:ph type="subTitle" idx="4"/>
          </p:nvPr>
        </p:nvSpPr>
        <p:spPr>
          <a:xfrm>
            <a:off x="3345450" y="2356225"/>
            <a:ext cx="2453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1" name="Google Shape;3501;p22"/>
          <p:cNvSpPr txBox="1">
            <a:spLocks noGrp="1"/>
          </p:cNvSpPr>
          <p:nvPr>
            <p:ph type="subTitle" idx="5"/>
          </p:nvPr>
        </p:nvSpPr>
        <p:spPr>
          <a:xfrm>
            <a:off x="5964800" y="3404763"/>
            <a:ext cx="24531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2" name="Google Shape;3502;p22"/>
          <p:cNvSpPr txBox="1">
            <a:spLocks noGrp="1"/>
          </p:cNvSpPr>
          <p:nvPr>
            <p:ph type="subTitle" idx="6"/>
          </p:nvPr>
        </p:nvSpPr>
        <p:spPr>
          <a:xfrm>
            <a:off x="5964800" y="2933938"/>
            <a:ext cx="2453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08198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3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4" name="Google Shape;3504;p23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05" name="Google Shape;3505;p23"/>
          <p:cNvSpPr txBox="1">
            <a:spLocks noGrp="1"/>
          </p:cNvSpPr>
          <p:nvPr>
            <p:ph type="subTitle" idx="1"/>
          </p:nvPr>
        </p:nvSpPr>
        <p:spPr>
          <a:xfrm>
            <a:off x="726100" y="2173395"/>
            <a:ext cx="14868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6" name="Google Shape;3506;p23"/>
          <p:cNvSpPr txBox="1">
            <a:spLocks noGrp="1"/>
          </p:cNvSpPr>
          <p:nvPr>
            <p:ph type="subTitle" idx="2"/>
          </p:nvPr>
        </p:nvSpPr>
        <p:spPr>
          <a:xfrm>
            <a:off x="726100" y="1738520"/>
            <a:ext cx="14868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7" name="Google Shape;3507;p23"/>
          <p:cNvSpPr txBox="1">
            <a:spLocks noGrp="1"/>
          </p:cNvSpPr>
          <p:nvPr>
            <p:ph type="subTitle" idx="3"/>
          </p:nvPr>
        </p:nvSpPr>
        <p:spPr>
          <a:xfrm>
            <a:off x="726100" y="3768175"/>
            <a:ext cx="14868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8" name="Google Shape;3508;p23"/>
          <p:cNvSpPr txBox="1">
            <a:spLocks noGrp="1"/>
          </p:cNvSpPr>
          <p:nvPr>
            <p:ph type="subTitle" idx="4"/>
          </p:nvPr>
        </p:nvSpPr>
        <p:spPr>
          <a:xfrm>
            <a:off x="726100" y="3333350"/>
            <a:ext cx="14868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9" name="Google Shape;3509;p23"/>
          <p:cNvSpPr txBox="1">
            <a:spLocks noGrp="1"/>
          </p:cNvSpPr>
          <p:nvPr>
            <p:ph type="subTitle" idx="5"/>
          </p:nvPr>
        </p:nvSpPr>
        <p:spPr>
          <a:xfrm>
            <a:off x="6931101" y="2173395"/>
            <a:ext cx="14868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10" name="Google Shape;3510;p23"/>
          <p:cNvSpPr txBox="1">
            <a:spLocks noGrp="1"/>
          </p:cNvSpPr>
          <p:nvPr>
            <p:ph type="subTitle" idx="6"/>
          </p:nvPr>
        </p:nvSpPr>
        <p:spPr>
          <a:xfrm>
            <a:off x="6931100" y="1738520"/>
            <a:ext cx="14868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11" name="Google Shape;3511;p23"/>
          <p:cNvSpPr txBox="1">
            <a:spLocks noGrp="1"/>
          </p:cNvSpPr>
          <p:nvPr>
            <p:ph type="subTitle" idx="7"/>
          </p:nvPr>
        </p:nvSpPr>
        <p:spPr>
          <a:xfrm>
            <a:off x="6931101" y="3768175"/>
            <a:ext cx="14868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12" name="Google Shape;3512;p23"/>
          <p:cNvSpPr txBox="1">
            <a:spLocks noGrp="1"/>
          </p:cNvSpPr>
          <p:nvPr>
            <p:ph type="subTitle" idx="8"/>
          </p:nvPr>
        </p:nvSpPr>
        <p:spPr>
          <a:xfrm>
            <a:off x="6931100" y="3333350"/>
            <a:ext cx="14868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13" name="Google Shape;3513;p23"/>
          <p:cNvGrpSpPr/>
          <p:nvPr/>
        </p:nvGrpSpPr>
        <p:grpSpPr>
          <a:xfrm flipH="1">
            <a:off x="-318312" y="3154382"/>
            <a:ext cx="931320" cy="264778"/>
            <a:chOff x="1324200" y="2731375"/>
            <a:chExt cx="796000" cy="226325"/>
          </a:xfrm>
        </p:grpSpPr>
        <p:sp>
          <p:nvSpPr>
            <p:cNvPr id="3514" name="Google Shape;3514;p23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rgbClr val="37C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5" name="Google Shape;3515;p23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16" name="Google Shape;3516;p23"/>
          <p:cNvGrpSpPr/>
          <p:nvPr/>
        </p:nvGrpSpPr>
        <p:grpSpPr>
          <a:xfrm flipH="1">
            <a:off x="7490800" y="1200126"/>
            <a:ext cx="924315" cy="262831"/>
            <a:chOff x="1324200" y="2731375"/>
            <a:chExt cx="796000" cy="226325"/>
          </a:xfrm>
        </p:grpSpPr>
        <p:sp>
          <p:nvSpPr>
            <p:cNvPr id="3517" name="Google Shape;3517;p23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8" name="Google Shape;3518;p23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19" name="Google Shape;3519;p23"/>
          <p:cNvGrpSpPr/>
          <p:nvPr/>
        </p:nvGrpSpPr>
        <p:grpSpPr>
          <a:xfrm flipH="1">
            <a:off x="-427273" y="-965943"/>
            <a:ext cx="1264077" cy="3150782"/>
            <a:chOff x="-2028000" y="1393650"/>
            <a:chExt cx="1595050" cy="3975750"/>
          </a:xfrm>
        </p:grpSpPr>
        <p:sp>
          <p:nvSpPr>
            <p:cNvPr id="3520" name="Google Shape;3520;p23"/>
            <p:cNvSpPr/>
            <p:nvPr/>
          </p:nvSpPr>
          <p:spPr>
            <a:xfrm>
              <a:off x="-1524200" y="19445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1" name="Google Shape;3521;p23"/>
            <p:cNvSpPr/>
            <p:nvPr/>
          </p:nvSpPr>
          <p:spPr>
            <a:xfrm>
              <a:off x="-1021150" y="387392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2" name="Google Shape;3522;p23"/>
            <p:cNvSpPr/>
            <p:nvPr/>
          </p:nvSpPr>
          <p:spPr>
            <a:xfrm>
              <a:off x="-1524200" y="1441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3" name="Google Shape;3523;p23"/>
            <p:cNvSpPr/>
            <p:nvPr/>
          </p:nvSpPr>
          <p:spPr>
            <a:xfrm>
              <a:off x="-1518100" y="1608675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4" name="Google Shape;3524;p23"/>
            <p:cNvSpPr/>
            <p:nvPr/>
          </p:nvSpPr>
          <p:spPr>
            <a:xfrm>
              <a:off x="-1524200" y="177737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5" name="Google Shape;3525;p23"/>
            <p:cNvSpPr/>
            <p:nvPr/>
          </p:nvSpPr>
          <p:spPr>
            <a:xfrm>
              <a:off x="-1331925" y="4041350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6" name="Google Shape;3526;p23"/>
            <p:cNvSpPr/>
            <p:nvPr/>
          </p:nvSpPr>
          <p:spPr>
            <a:xfrm>
              <a:off x="-1022650" y="4041850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7" name="Google Shape;3527;p23"/>
            <p:cNvSpPr/>
            <p:nvPr/>
          </p:nvSpPr>
          <p:spPr>
            <a:xfrm>
              <a:off x="-1010500" y="4376975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8" name="Google Shape;3528;p23"/>
            <p:cNvSpPr/>
            <p:nvPr/>
          </p:nvSpPr>
          <p:spPr>
            <a:xfrm>
              <a:off x="-1499100" y="37903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9" name="Google Shape;3529;p23"/>
            <p:cNvSpPr/>
            <p:nvPr/>
          </p:nvSpPr>
          <p:spPr>
            <a:xfrm>
              <a:off x="-1021150" y="4209800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0" name="Google Shape;3530;p23"/>
            <p:cNvSpPr/>
            <p:nvPr/>
          </p:nvSpPr>
          <p:spPr>
            <a:xfrm>
              <a:off x="-1525700" y="36231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1" name="Google Shape;3531;p23"/>
            <p:cNvSpPr/>
            <p:nvPr/>
          </p:nvSpPr>
          <p:spPr>
            <a:xfrm>
              <a:off x="-1525700" y="34544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2" name="Google Shape;3532;p23"/>
            <p:cNvSpPr/>
            <p:nvPr/>
          </p:nvSpPr>
          <p:spPr>
            <a:xfrm>
              <a:off x="-1525700" y="2951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3" name="Google Shape;3533;p23"/>
            <p:cNvSpPr/>
            <p:nvPr/>
          </p:nvSpPr>
          <p:spPr>
            <a:xfrm>
              <a:off x="-1525700" y="31193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4" name="Google Shape;3534;p23"/>
            <p:cNvSpPr/>
            <p:nvPr/>
          </p:nvSpPr>
          <p:spPr>
            <a:xfrm>
              <a:off x="-1524200" y="3287275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5" name="Google Shape;3535;p23"/>
            <p:cNvSpPr/>
            <p:nvPr/>
          </p:nvSpPr>
          <p:spPr>
            <a:xfrm>
              <a:off x="-1524200" y="27834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6" name="Google Shape;3536;p23"/>
            <p:cNvSpPr/>
            <p:nvPr/>
          </p:nvSpPr>
          <p:spPr>
            <a:xfrm>
              <a:off x="-1524200" y="22804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7" name="Google Shape;3537;p23"/>
            <p:cNvSpPr/>
            <p:nvPr/>
          </p:nvSpPr>
          <p:spPr>
            <a:xfrm>
              <a:off x="-1525700" y="2448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8" name="Google Shape;3538;p23"/>
            <p:cNvSpPr/>
            <p:nvPr/>
          </p:nvSpPr>
          <p:spPr>
            <a:xfrm>
              <a:off x="-1518100" y="2112500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9" name="Google Shape;3539;p23"/>
            <p:cNvSpPr/>
            <p:nvPr/>
          </p:nvSpPr>
          <p:spPr>
            <a:xfrm>
              <a:off x="-1525700" y="261630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0" name="Google Shape;3540;p23"/>
            <p:cNvSpPr/>
            <p:nvPr/>
          </p:nvSpPr>
          <p:spPr>
            <a:xfrm>
              <a:off x="-1008975" y="2365725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1" name="Google Shape;3541;p23"/>
            <p:cNvSpPr/>
            <p:nvPr/>
          </p:nvSpPr>
          <p:spPr>
            <a:xfrm>
              <a:off x="-1021150" y="1525100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2" name="Google Shape;3542;p23"/>
            <p:cNvSpPr/>
            <p:nvPr/>
          </p:nvSpPr>
          <p:spPr>
            <a:xfrm>
              <a:off x="-1189075" y="37903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3" name="Google Shape;3543;p23"/>
            <p:cNvSpPr/>
            <p:nvPr/>
          </p:nvSpPr>
          <p:spPr>
            <a:xfrm>
              <a:off x="-1008975" y="1692850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4" name="Google Shape;3544;p23"/>
            <p:cNvSpPr/>
            <p:nvPr/>
          </p:nvSpPr>
          <p:spPr>
            <a:xfrm>
              <a:off x="-1021150" y="1860950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5" name="Google Shape;3545;p23"/>
            <p:cNvSpPr/>
            <p:nvPr/>
          </p:nvSpPr>
          <p:spPr>
            <a:xfrm>
              <a:off x="-1021150" y="20281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6" name="Google Shape;3546;p23"/>
            <p:cNvSpPr/>
            <p:nvPr/>
          </p:nvSpPr>
          <p:spPr>
            <a:xfrm>
              <a:off x="-1189075" y="32865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7" name="Google Shape;3547;p23"/>
            <p:cNvSpPr/>
            <p:nvPr/>
          </p:nvSpPr>
          <p:spPr>
            <a:xfrm>
              <a:off x="-1189825" y="3454450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8" name="Google Shape;3548;p23"/>
            <p:cNvSpPr/>
            <p:nvPr/>
          </p:nvSpPr>
          <p:spPr>
            <a:xfrm>
              <a:off x="-1189075" y="36224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9" name="Google Shape;3549;p23"/>
            <p:cNvSpPr/>
            <p:nvPr/>
          </p:nvSpPr>
          <p:spPr>
            <a:xfrm>
              <a:off x="-1182225" y="395827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0" name="Google Shape;3550;p23"/>
            <p:cNvSpPr/>
            <p:nvPr/>
          </p:nvSpPr>
          <p:spPr>
            <a:xfrm>
              <a:off x="-1021150" y="28670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1" name="Google Shape;3551;p23"/>
            <p:cNvSpPr/>
            <p:nvPr/>
          </p:nvSpPr>
          <p:spPr>
            <a:xfrm>
              <a:off x="-1008975" y="3372575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2" name="Google Shape;3552;p23"/>
            <p:cNvSpPr/>
            <p:nvPr/>
          </p:nvSpPr>
          <p:spPr>
            <a:xfrm>
              <a:off x="-1022650" y="3035000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3" name="Google Shape;3553;p23"/>
            <p:cNvSpPr/>
            <p:nvPr/>
          </p:nvSpPr>
          <p:spPr>
            <a:xfrm>
              <a:off x="-1021150" y="3202925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4" name="Google Shape;3554;p23"/>
            <p:cNvSpPr/>
            <p:nvPr/>
          </p:nvSpPr>
          <p:spPr>
            <a:xfrm>
              <a:off x="-1021900" y="3538050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5" name="Google Shape;3555;p23"/>
            <p:cNvSpPr/>
            <p:nvPr/>
          </p:nvSpPr>
          <p:spPr>
            <a:xfrm>
              <a:off x="-1021150" y="2196075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6" name="Google Shape;3556;p23"/>
            <p:cNvSpPr/>
            <p:nvPr/>
          </p:nvSpPr>
          <p:spPr>
            <a:xfrm>
              <a:off x="-1021150" y="3705975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7" name="Google Shape;3557;p23"/>
            <p:cNvSpPr/>
            <p:nvPr/>
          </p:nvSpPr>
          <p:spPr>
            <a:xfrm>
              <a:off x="-1021900" y="2531950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8" name="Google Shape;3558;p23"/>
            <p:cNvSpPr/>
            <p:nvPr/>
          </p:nvSpPr>
          <p:spPr>
            <a:xfrm>
              <a:off x="-1190600" y="3118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9" name="Google Shape;3559;p23"/>
            <p:cNvSpPr/>
            <p:nvPr/>
          </p:nvSpPr>
          <p:spPr>
            <a:xfrm>
              <a:off x="-1021150" y="2699125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0" name="Google Shape;3560;p23"/>
            <p:cNvSpPr/>
            <p:nvPr/>
          </p:nvSpPr>
          <p:spPr>
            <a:xfrm>
              <a:off x="-1357000" y="1525100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1" name="Google Shape;3561;p23"/>
            <p:cNvSpPr/>
            <p:nvPr/>
          </p:nvSpPr>
          <p:spPr>
            <a:xfrm>
              <a:off x="-1692125" y="1860950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2" name="Google Shape;3562;p23"/>
            <p:cNvSpPr/>
            <p:nvPr/>
          </p:nvSpPr>
          <p:spPr>
            <a:xfrm>
              <a:off x="-1828150" y="2114025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3" name="Google Shape;3563;p23"/>
            <p:cNvSpPr/>
            <p:nvPr/>
          </p:nvSpPr>
          <p:spPr>
            <a:xfrm>
              <a:off x="-1692875" y="219607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4" name="Google Shape;3564;p23"/>
            <p:cNvSpPr/>
            <p:nvPr/>
          </p:nvSpPr>
          <p:spPr>
            <a:xfrm>
              <a:off x="-1679975" y="2365725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5" name="Google Shape;3565;p23"/>
            <p:cNvSpPr/>
            <p:nvPr/>
          </p:nvSpPr>
          <p:spPr>
            <a:xfrm>
              <a:off x="-1857775" y="29514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6" name="Google Shape;3566;p23"/>
            <p:cNvSpPr/>
            <p:nvPr/>
          </p:nvSpPr>
          <p:spPr>
            <a:xfrm>
              <a:off x="-1692875" y="20281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7" name="Google Shape;3567;p23"/>
            <p:cNvSpPr/>
            <p:nvPr/>
          </p:nvSpPr>
          <p:spPr>
            <a:xfrm>
              <a:off x="-1857775" y="2616300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8" name="Google Shape;3568;p23"/>
            <p:cNvSpPr/>
            <p:nvPr/>
          </p:nvSpPr>
          <p:spPr>
            <a:xfrm>
              <a:off x="-1857775" y="311857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9" name="Google Shape;3569;p23"/>
            <p:cNvSpPr/>
            <p:nvPr/>
          </p:nvSpPr>
          <p:spPr>
            <a:xfrm>
              <a:off x="-1860050" y="244837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0" name="Google Shape;3570;p23"/>
            <p:cNvSpPr/>
            <p:nvPr/>
          </p:nvSpPr>
          <p:spPr>
            <a:xfrm>
              <a:off x="-1860050" y="278347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1" name="Google Shape;3571;p23"/>
            <p:cNvSpPr/>
            <p:nvPr/>
          </p:nvSpPr>
          <p:spPr>
            <a:xfrm>
              <a:off x="-1692875" y="28670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2" name="Google Shape;3572;p23"/>
            <p:cNvSpPr/>
            <p:nvPr/>
          </p:nvSpPr>
          <p:spPr>
            <a:xfrm>
              <a:off x="-1344850" y="1692850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3" name="Google Shape;3573;p23"/>
            <p:cNvSpPr/>
            <p:nvPr/>
          </p:nvSpPr>
          <p:spPr>
            <a:xfrm>
              <a:off x="-1692875" y="2531950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4" name="Google Shape;3574;p23"/>
            <p:cNvSpPr/>
            <p:nvPr/>
          </p:nvSpPr>
          <p:spPr>
            <a:xfrm>
              <a:off x="-1618425" y="1557025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5" name="Google Shape;3575;p23"/>
            <p:cNvSpPr/>
            <p:nvPr/>
          </p:nvSpPr>
          <p:spPr>
            <a:xfrm>
              <a:off x="-673875" y="1393650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6" name="Google Shape;3576;p23"/>
            <p:cNvSpPr/>
            <p:nvPr/>
          </p:nvSpPr>
          <p:spPr>
            <a:xfrm>
              <a:off x="-1692875" y="3202925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7" name="Google Shape;3577;p23"/>
            <p:cNvSpPr/>
            <p:nvPr/>
          </p:nvSpPr>
          <p:spPr>
            <a:xfrm>
              <a:off x="-1679975" y="3370875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8" name="Google Shape;3578;p23"/>
            <p:cNvSpPr/>
            <p:nvPr/>
          </p:nvSpPr>
          <p:spPr>
            <a:xfrm>
              <a:off x="-1860050" y="2280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9" name="Google Shape;3579;p23"/>
            <p:cNvSpPr/>
            <p:nvPr/>
          </p:nvSpPr>
          <p:spPr>
            <a:xfrm>
              <a:off x="-1692875" y="269912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0" name="Google Shape;3580;p23"/>
            <p:cNvSpPr/>
            <p:nvPr/>
          </p:nvSpPr>
          <p:spPr>
            <a:xfrm>
              <a:off x="-1693650" y="3035000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1" name="Google Shape;3581;p23"/>
            <p:cNvSpPr/>
            <p:nvPr/>
          </p:nvSpPr>
          <p:spPr>
            <a:xfrm>
              <a:off x="-1675400" y="1693025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2" name="Google Shape;3582;p23"/>
            <p:cNvSpPr/>
            <p:nvPr/>
          </p:nvSpPr>
          <p:spPr>
            <a:xfrm>
              <a:off x="-1357000" y="28670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3" name="Google Shape;3583;p23"/>
            <p:cNvSpPr/>
            <p:nvPr/>
          </p:nvSpPr>
          <p:spPr>
            <a:xfrm>
              <a:off x="-1357000" y="3202925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4" name="Google Shape;3584;p23"/>
            <p:cNvSpPr/>
            <p:nvPr/>
          </p:nvSpPr>
          <p:spPr>
            <a:xfrm>
              <a:off x="-1358525" y="3035000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5" name="Google Shape;3585;p23"/>
            <p:cNvSpPr/>
            <p:nvPr/>
          </p:nvSpPr>
          <p:spPr>
            <a:xfrm>
              <a:off x="-1357000" y="2531950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6" name="Google Shape;3586;p23"/>
            <p:cNvSpPr/>
            <p:nvPr/>
          </p:nvSpPr>
          <p:spPr>
            <a:xfrm>
              <a:off x="-1357000" y="269912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7" name="Google Shape;3587;p23"/>
            <p:cNvSpPr/>
            <p:nvPr/>
          </p:nvSpPr>
          <p:spPr>
            <a:xfrm>
              <a:off x="-1344850" y="2365725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8" name="Google Shape;3588;p23"/>
            <p:cNvSpPr/>
            <p:nvPr/>
          </p:nvSpPr>
          <p:spPr>
            <a:xfrm>
              <a:off x="-1357000" y="20281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9" name="Google Shape;3589;p23"/>
            <p:cNvSpPr/>
            <p:nvPr/>
          </p:nvSpPr>
          <p:spPr>
            <a:xfrm>
              <a:off x="-1977850" y="2541075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0" name="Google Shape;3590;p23"/>
            <p:cNvSpPr/>
            <p:nvPr/>
          </p:nvSpPr>
          <p:spPr>
            <a:xfrm>
              <a:off x="-1357000" y="219607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1" name="Google Shape;3591;p23"/>
            <p:cNvSpPr/>
            <p:nvPr/>
          </p:nvSpPr>
          <p:spPr>
            <a:xfrm>
              <a:off x="-1357000" y="1860950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2" name="Google Shape;3592;p23"/>
            <p:cNvSpPr/>
            <p:nvPr/>
          </p:nvSpPr>
          <p:spPr>
            <a:xfrm>
              <a:off x="-2015850" y="2867150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3" name="Google Shape;3593;p23"/>
            <p:cNvSpPr/>
            <p:nvPr/>
          </p:nvSpPr>
          <p:spPr>
            <a:xfrm>
              <a:off x="-2002925" y="303500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4" name="Google Shape;3594;p23"/>
            <p:cNvSpPr/>
            <p:nvPr/>
          </p:nvSpPr>
          <p:spPr>
            <a:xfrm>
              <a:off x="-1834975" y="3287275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5" name="Google Shape;3595;p23"/>
            <p:cNvSpPr/>
            <p:nvPr/>
          </p:nvSpPr>
          <p:spPr>
            <a:xfrm>
              <a:off x="-2028000" y="269912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6" name="Google Shape;3596;p23"/>
            <p:cNvSpPr/>
            <p:nvPr/>
          </p:nvSpPr>
          <p:spPr>
            <a:xfrm>
              <a:off x="-1357000" y="3538050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7" name="Google Shape;3597;p23"/>
            <p:cNvSpPr/>
            <p:nvPr/>
          </p:nvSpPr>
          <p:spPr>
            <a:xfrm>
              <a:off x="-1357000" y="3873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8" name="Google Shape;3598;p23"/>
            <p:cNvSpPr/>
            <p:nvPr/>
          </p:nvSpPr>
          <p:spPr>
            <a:xfrm>
              <a:off x="-1667050" y="3538050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9" name="Google Shape;3599;p23"/>
            <p:cNvSpPr/>
            <p:nvPr/>
          </p:nvSpPr>
          <p:spPr>
            <a:xfrm>
              <a:off x="-1344850" y="3372575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0" name="Google Shape;3600;p23"/>
            <p:cNvSpPr/>
            <p:nvPr/>
          </p:nvSpPr>
          <p:spPr>
            <a:xfrm>
              <a:off x="-1357000" y="370597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1" name="Google Shape;3601;p23"/>
            <p:cNvSpPr/>
            <p:nvPr/>
          </p:nvSpPr>
          <p:spPr>
            <a:xfrm>
              <a:off x="-518850" y="496512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2" name="Google Shape;3602;p23"/>
            <p:cNvSpPr/>
            <p:nvPr/>
          </p:nvSpPr>
          <p:spPr>
            <a:xfrm>
              <a:off x="-660950" y="5048475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3" name="Google Shape;3603;p23"/>
            <p:cNvSpPr/>
            <p:nvPr/>
          </p:nvSpPr>
          <p:spPr>
            <a:xfrm>
              <a:off x="-828875" y="4796425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4" name="Google Shape;3604;p23"/>
            <p:cNvSpPr/>
            <p:nvPr/>
          </p:nvSpPr>
          <p:spPr>
            <a:xfrm>
              <a:off x="-519600" y="17766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5" name="Google Shape;3605;p23"/>
            <p:cNvSpPr/>
            <p:nvPr/>
          </p:nvSpPr>
          <p:spPr>
            <a:xfrm>
              <a:off x="-853200" y="144150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6" name="Google Shape;3606;p23"/>
            <p:cNvSpPr/>
            <p:nvPr/>
          </p:nvSpPr>
          <p:spPr>
            <a:xfrm>
              <a:off x="-854725" y="4629250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7" name="Google Shape;3607;p23"/>
            <p:cNvSpPr/>
            <p:nvPr/>
          </p:nvSpPr>
          <p:spPr>
            <a:xfrm>
              <a:off x="-511250" y="16094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8" name="Google Shape;3608;p23"/>
            <p:cNvSpPr/>
            <p:nvPr/>
          </p:nvSpPr>
          <p:spPr>
            <a:xfrm>
              <a:off x="-846375" y="160867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9" name="Google Shape;3609;p23"/>
            <p:cNvSpPr/>
            <p:nvPr/>
          </p:nvSpPr>
          <p:spPr>
            <a:xfrm>
              <a:off x="-510500" y="2112500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0" name="Google Shape;3610;p23"/>
            <p:cNvSpPr/>
            <p:nvPr/>
          </p:nvSpPr>
          <p:spPr>
            <a:xfrm>
              <a:off x="-519600" y="22804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1" name="Google Shape;3611;p23"/>
            <p:cNvSpPr/>
            <p:nvPr/>
          </p:nvSpPr>
          <p:spPr>
            <a:xfrm>
              <a:off x="-518850" y="1944550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2" name="Google Shape;3612;p23"/>
            <p:cNvSpPr/>
            <p:nvPr/>
          </p:nvSpPr>
          <p:spPr>
            <a:xfrm>
              <a:off x="-853200" y="1944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3" name="Google Shape;3613;p23"/>
            <p:cNvSpPr/>
            <p:nvPr/>
          </p:nvSpPr>
          <p:spPr>
            <a:xfrm>
              <a:off x="-854725" y="29514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4" name="Google Shape;3614;p23"/>
            <p:cNvSpPr/>
            <p:nvPr/>
          </p:nvSpPr>
          <p:spPr>
            <a:xfrm>
              <a:off x="-854725" y="261555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5" name="Google Shape;3615;p23"/>
            <p:cNvSpPr/>
            <p:nvPr/>
          </p:nvSpPr>
          <p:spPr>
            <a:xfrm>
              <a:off x="-853200" y="2783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6" name="Google Shape;3616;p23"/>
            <p:cNvSpPr/>
            <p:nvPr/>
          </p:nvSpPr>
          <p:spPr>
            <a:xfrm>
              <a:off x="-854725" y="3118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7" name="Google Shape;3617;p23"/>
            <p:cNvSpPr/>
            <p:nvPr/>
          </p:nvSpPr>
          <p:spPr>
            <a:xfrm>
              <a:off x="-854725" y="2448225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8" name="Google Shape;3618;p23"/>
            <p:cNvSpPr/>
            <p:nvPr/>
          </p:nvSpPr>
          <p:spPr>
            <a:xfrm>
              <a:off x="-511250" y="24483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9" name="Google Shape;3619;p23"/>
            <p:cNvSpPr/>
            <p:nvPr/>
          </p:nvSpPr>
          <p:spPr>
            <a:xfrm>
              <a:off x="-853200" y="17766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0" name="Google Shape;3620;p23"/>
            <p:cNvSpPr/>
            <p:nvPr/>
          </p:nvSpPr>
          <p:spPr>
            <a:xfrm>
              <a:off x="-846375" y="21125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1" name="Google Shape;3621;p23"/>
            <p:cNvSpPr/>
            <p:nvPr/>
          </p:nvSpPr>
          <p:spPr>
            <a:xfrm>
              <a:off x="-853200" y="22804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2" name="Google Shape;3622;p23"/>
            <p:cNvSpPr/>
            <p:nvPr/>
          </p:nvSpPr>
          <p:spPr>
            <a:xfrm>
              <a:off x="-518850" y="2615550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3" name="Google Shape;3623;p23"/>
            <p:cNvSpPr/>
            <p:nvPr/>
          </p:nvSpPr>
          <p:spPr>
            <a:xfrm>
              <a:off x="-511250" y="4797175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4" name="Google Shape;3624;p23"/>
            <p:cNvSpPr/>
            <p:nvPr/>
          </p:nvSpPr>
          <p:spPr>
            <a:xfrm>
              <a:off x="-519600" y="51330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5" name="Google Shape;3625;p23"/>
            <p:cNvSpPr/>
            <p:nvPr/>
          </p:nvSpPr>
          <p:spPr>
            <a:xfrm>
              <a:off x="-519600" y="4629250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6" name="Google Shape;3626;p23"/>
            <p:cNvSpPr/>
            <p:nvPr/>
          </p:nvSpPr>
          <p:spPr>
            <a:xfrm>
              <a:off x="-518850" y="4294000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7" name="Google Shape;3627;p23"/>
            <p:cNvSpPr/>
            <p:nvPr/>
          </p:nvSpPr>
          <p:spPr>
            <a:xfrm>
              <a:off x="-510500" y="4462075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8" name="Google Shape;3628;p23"/>
            <p:cNvSpPr/>
            <p:nvPr/>
          </p:nvSpPr>
          <p:spPr>
            <a:xfrm>
              <a:off x="-1008975" y="1393650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9" name="Google Shape;3629;p23"/>
            <p:cNvSpPr/>
            <p:nvPr/>
          </p:nvSpPr>
          <p:spPr>
            <a:xfrm>
              <a:off x="-1344850" y="1393650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0" name="Google Shape;3630;p23"/>
            <p:cNvSpPr/>
            <p:nvPr/>
          </p:nvSpPr>
          <p:spPr>
            <a:xfrm>
              <a:off x="-493025" y="5300225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1" name="Google Shape;3631;p23"/>
            <p:cNvSpPr/>
            <p:nvPr/>
          </p:nvSpPr>
          <p:spPr>
            <a:xfrm>
              <a:off x="-518100" y="14415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2" name="Google Shape;3632;p23"/>
            <p:cNvSpPr/>
            <p:nvPr/>
          </p:nvSpPr>
          <p:spPr>
            <a:xfrm>
              <a:off x="-853200" y="32865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3" name="Google Shape;3633;p23"/>
            <p:cNvSpPr/>
            <p:nvPr/>
          </p:nvSpPr>
          <p:spPr>
            <a:xfrm>
              <a:off x="-511250" y="29514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4" name="Google Shape;3634;p23"/>
            <p:cNvSpPr/>
            <p:nvPr/>
          </p:nvSpPr>
          <p:spPr>
            <a:xfrm>
              <a:off x="-518850" y="3287275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5" name="Google Shape;3635;p23"/>
            <p:cNvSpPr/>
            <p:nvPr/>
          </p:nvSpPr>
          <p:spPr>
            <a:xfrm>
              <a:off x="-518850" y="31193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6" name="Google Shape;3636;p23"/>
            <p:cNvSpPr/>
            <p:nvPr/>
          </p:nvSpPr>
          <p:spPr>
            <a:xfrm>
              <a:off x="-519600" y="2784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7" name="Google Shape;3637;p23"/>
            <p:cNvSpPr/>
            <p:nvPr/>
          </p:nvSpPr>
          <p:spPr>
            <a:xfrm>
              <a:off x="-519600" y="3622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8" name="Google Shape;3638;p23"/>
            <p:cNvSpPr/>
            <p:nvPr/>
          </p:nvSpPr>
          <p:spPr>
            <a:xfrm>
              <a:off x="-511250" y="395827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9" name="Google Shape;3639;p23"/>
            <p:cNvSpPr/>
            <p:nvPr/>
          </p:nvSpPr>
          <p:spPr>
            <a:xfrm>
              <a:off x="-511250" y="345522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0" name="Google Shape;3640;p23"/>
            <p:cNvSpPr/>
            <p:nvPr/>
          </p:nvSpPr>
          <p:spPr>
            <a:xfrm>
              <a:off x="-518850" y="3790325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1" name="Google Shape;3641;p23"/>
            <p:cNvSpPr/>
            <p:nvPr/>
          </p:nvSpPr>
          <p:spPr>
            <a:xfrm>
              <a:off x="-519600" y="412620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2" name="Google Shape;3642;p23"/>
            <p:cNvSpPr/>
            <p:nvPr/>
          </p:nvSpPr>
          <p:spPr>
            <a:xfrm>
              <a:off x="-853200" y="37903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3" name="Google Shape;3643;p23"/>
            <p:cNvSpPr/>
            <p:nvPr/>
          </p:nvSpPr>
          <p:spPr>
            <a:xfrm>
              <a:off x="-686025" y="45449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4" name="Google Shape;3644;p23"/>
            <p:cNvSpPr/>
            <p:nvPr/>
          </p:nvSpPr>
          <p:spPr>
            <a:xfrm>
              <a:off x="-686025" y="471282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5" name="Google Shape;3645;p23"/>
            <p:cNvSpPr/>
            <p:nvPr/>
          </p:nvSpPr>
          <p:spPr>
            <a:xfrm>
              <a:off x="-686025" y="48807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6" name="Google Shape;3646;p23"/>
            <p:cNvSpPr/>
            <p:nvPr/>
          </p:nvSpPr>
          <p:spPr>
            <a:xfrm>
              <a:off x="-1164000" y="4293375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7" name="Google Shape;3647;p23"/>
            <p:cNvSpPr/>
            <p:nvPr/>
          </p:nvSpPr>
          <p:spPr>
            <a:xfrm>
              <a:off x="-996075" y="4545000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8" name="Google Shape;3648;p23"/>
            <p:cNvSpPr/>
            <p:nvPr/>
          </p:nvSpPr>
          <p:spPr>
            <a:xfrm>
              <a:off x="-1190600" y="4125450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9" name="Google Shape;3649;p23"/>
            <p:cNvSpPr/>
            <p:nvPr/>
          </p:nvSpPr>
          <p:spPr>
            <a:xfrm>
              <a:off x="-686025" y="370597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0" name="Google Shape;3650;p23"/>
            <p:cNvSpPr/>
            <p:nvPr/>
          </p:nvSpPr>
          <p:spPr>
            <a:xfrm>
              <a:off x="-686025" y="3873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1" name="Google Shape;3651;p23"/>
            <p:cNvSpPr/>
            <p:nvPr/>
          </p:nvSpPr>
          <p:spPr>
            <a:xfrm>
              <a:off x="-686025" y="4209800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2" name="Google Shape;3652;p23"/>
            <p:cNvSpPr/>
            <p:nvPr/>
          </p:nvSpPr>
          <p:spPr>
            <a:xfrm>
              <a:off x="-674625" y="4379250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3" name="Google Shape;3653;p23"/>
            <p:cNvSpPr/>
            <p:nvPr/>
          </p:nvSpPr>
          <p:spPr>
            <a:xfrm>
              <a:off x="-686775" y="4041850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4" name="Google Shape;3654;p23"/>
            <p:cNvSpPr/>
            <p:nvPr/>
          </p:nvSpPr>
          <p:spPr>
            <a:xfrm>
              <a:off x="-1190600" y="2448225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5" name="Google Shape;3655;p23"/>
            <p:cNvSpPr/>
            <p:nvPr/>
          </p:nvSpPr>
          <p:spPr>
            <a:xfrm>
              <a:off x="-1190600" y="2615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6" name="Google Shape;3656;p23"/>
            <p:cNvSpPr/>
            <p:nvPr/>
          </p:nvSpPr>
          <p:spPr>
            <a:xfrm>
              <a:off x="-1189075" y="22804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7" name="Google Shape;3657;p23"/>
            <p:cNvSpPr/>
            <p:nvPr/>
          </p:nvSpPr>
          <p:spPr>
            <a:xfrm>
              <a:off x="-1189075" y="27834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8" name="Google Shape;3658;p23"/>
            <p:cNvSpPr/>
            <p:nvPr/>
          </p:nvSpPr>
          <p:spPr>
            <a:xfrm>
              <a:off x="-1182225" y="21125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9" name="Google Shape;3659;p23"/>
            <p:cNvSpPr/>
            <p:nvPr/>
          </p:nvSpPr>
          <p:spPr>
            <a:xfrm>
              <a:off x="-1189075" y="17766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0" name="Google Shape;3660;p23"/>
            <p:cNvSpPr/>
            <p:nvPr/>
          </p:nvSpPr>
          <p:spPr>
            <a:xfrm>
              <a:off x="-1189075" y="144150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1" name="Google Shape;3661;p23"/>
            <p:cNvSpPr/>
            <p:nvPr/>
          </p:nvSpPr>
          <p:spPr>
            <a:xfrm>
              <a:off x="-1182225" y="160867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2" name="Google Shape;3662;p23"/>
            <p:cNvSpPr/>
            <p:nvPr/>
          </p:nvSpPr>
          <p:spPr>
            <a:xfrm>
              <a:off x="-1189075" y="1944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3" name="Google Shape;3663;p23"/>
            <p:cNvSpPr/>
            <p:nvPr/>
          </p:nvSpPr>
          <p:spPr>
            <a:xfrm>
              <a:off x="-673875" y="3372575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4" name="Google Shape;3664;p23"/>
            <p:cNvSpPr/>
            <p:nvPr/>
          </p:nvSpPr>
          <p:spPr>
            <a:xfrm>
              <a:off x="-846375" y="4461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5" name="Google Shape;3665;p23"/>
            <p:cNvSpPr/>
            <p:nvPr/>
          </p:nvSpPr>
          <p:spPr>
            <a:xfrm>
              <a:off x="-685800" y="1860950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6" name="Google Shape;3666;p23"/>
            <p:cNvSpPr/>
            <p:nvPr/>
          </p:nvSpPr>
          <p:spPr>
            <a:xfrm>
              <a:off x="-853200" y="42933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7" name="Google Shape;3667;p23"/>
            <p:cNvSpPr/>
            <p:nvPr/>
          </p:nvSpPr>
          <p:spPr>
            <a:xfrm>
              <a:off x="-673875" y="1692850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8" name="Google Shape;3668;p23"/>
            <p:cNvSpPr/>
            <p:nvPr/>
          </p:nvSpPr>
          <p:spPr>
            <a:xfrm>
              <a:off x="-686025" y="1525100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9" name="Google Shape;3669;p23"/>
            <p:cNvSpPr/>
            <p:nvPr/>
          </p:nvSpPr>
          <p:spPr>
            <a:xfrm>
              <a:off x="-853200" y="41254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0" name="Google Shape;3670;p23"/>
            <p:cNvSpPr/>
            <p:nvPr/>
          </p:nvSpPr>
          <p:spPr>
            <a:xfrm>
              <a:off x="-1189825" y="2951400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1" name="Google Shape;3671;p23"/>
            <p:cNvSpPr/>
            <p:nvPr/>
          </p:nvSpPr>
          <p:spPr>
            <a:xfrm>
              <a:off x="-853200" y="3622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2" name="Google Shape;3672;p23"/>
            <p:cNvSpPr/>
            <p:nvPr/>
          </p:nvSpPr>
          <p:spPr>
            <a:xfrm>
              <a:off x="-846375" y="395827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3" name="Google Shape;3673;p23"/>
            <p:cNvSpPr/>
            <p:nvPr/>
          </p:nvSpPr>
          <p:spPr>
            <a:xfrm>
              <a:off x="-686025" y="28670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4" name="Google Shape;3674;p23"/>
            <p:cNvSpPr/>
            <p:nvPr/>
          </p:nvSpPr>
          <p:spPr>
            <a:xfrm>
              <a:off x="-686025" y="3538050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5" name="Google Shape;3675;p23"/>
            <p:cNvSpPr/>
            <p:nvPr/>
          </p:nvSpPr>
          <p:spPr>
            <a:xfrm>
              <a:off x="-686025" y="3202925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6" name="Google Shape;3676;p23"/>
            <p:cNvSpPr/>
            <p:nvPr/>
          </p:nvSpPr>
          <p:spPr>
            <a:xfrm>
              <a:off x="-686775" y="3035000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7" name="Google Shape;3677;p23"/>
            <p:cNvSpPr/>
            <p:nvPr/>
          </p:nvSpPr>
          <p:spPr>
            <a:xfrm>
              <a:off x="-854725" y="345445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8" name="Google Shape;3678;p23"/>
            <p:cNvSpPr/>
            <p:nvPr/>
          </p:nvSpPr>
          <p:spPr>
            <a:xfrm>
              <a:off x="-686025" y="269912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9" name="Google Shape;3679;p23"/>
            <p:cNvSpPr/>
            <p:nvPr/>
          </p:nvSpPr>
          <p:spPr>
            <a:xfrm>
              <a:off x="-686025" y="219607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0" name="Google Shape;3680;p23"/>
            <p:cNvSpPr/>
            <p:nvPr/>
          </p:nvSpPr>
          <p:spPr>
            <a:xfrm>
              <a:off x="-673875" y="2365725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1" name="Google Shape;3681;p23"/>
            <p:cNvSpPr/>
            <p:nvPr/>
          </p:nvSpPr>
          <p:spPr>
            <a:xfrm>
              <a:off x="-686025" y="20281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2" name="Google Shape;3682;p23"/>
            <p:cNvSpPr/>
            <p:nvPr/>
          </p:nvSpPr>
          <p:spPr>
            <a:xfrm>
              <a:off x="-686025" y="2531950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683" name="Google Shape;3683;p23"/>
          <p:cNvGrpSpPr/>
          <p:nvPr/>
        </p:nvGrpSpPr>
        <p:grpSpPr>
          <a:xfrm>
            <a:off x="8294016" y="-153894"/>
            <a:ext cx="636526" cy="626463"/>
            <a:chOff x="817900" y="1853650"/>
            <a:chExt cx="528150" cy="519800"/>
          </a:xfrm>
        </p:grpSpPr>
        <p:sp>
          <p:nvSpPr>
            <p:cNvPr id="3684" name="Google Shape;3684;p23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5" name="Google Shape;3685;p23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6" name="Google Shape;3686;p23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687" name="Google Shape;3687;p23"/>
          <p:cNvGrpSpPr/>
          <p:nvPr/>
        </p:nvGrpSpPr>
        <p:grpSpPr>
          <a:xfrm rot="-8080428">
            <a:off x="156926" y="447849"/>
            <a:ext cx="721947" cy="690670"/>
            <a:chOff x="6868941" y="265923"/>
            <a:chExt cx="1037994" cy="993025"/>
          </a:xfrm>
        </p:grpSpPr>
        <p:sp>
          <p:nvSpPr>
            <p:cNvPr id="3688" name="Google Shape;3688;p23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9" name="Google Shape;3689;p23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0" name="Google Shape;3690;p23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1" name="Google Shape;3691;p23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2" name="Google Shape;3692;p23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3" name="Google Shape;3693;p23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694" name="Google Shape;3694;p23"/>
          <p:cNvGrpSpPr/>
          <p:nvPr/>
        </p:nvGrpSpPr>
        <p:grpSpPr>
          <a:xfrm rot="-8080428">
            <a:off x="151574" y="311339"/>
            <a:ext cx="721947" cy="690670"/>
            <a:chOff x="6868941" y="265923"/>
            <a:chExt cx="1037994" cy="993025"/>
          </a:xfrm>
        </p:grpSpPr>
        <p:sp>
          <p:nvSpPr>
            <p:cNvPr id="3695" name="Google Shape;3695;p23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6" name="Google Shape;3696;p23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7" name="Google Shape;3697;p23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8" name="Google Shape;3698;p23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9" name="Google Shape;3699;p23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0" name="Google Shape;3700;p23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01" name="Google Shape;3701;p23"/>
          <p:cNvGrpSpPr/>
          <p:nvPr/>
        </p:nvGrpSpPr>
        <p:grpSpPr>
          <a:xfrm>
            <a:off x="7490809" y="3154373"/>
            <a:ext cx="2550552" cy="2144201"/>
            <a:chOff x="7311391" y="3555539"/>
            <a:chExt cx="1977785" cy="1662687"/>
          </a:xfrm>
        </p:grpSpPr>
        <p:sp>
          <p:nvSpPr>
            <p:cNvPr id="3702" name="Google Shape;3702;p23"/>
            <p:cNvSpPr/>
            <p:nvPr/>
          </p:nvSpPr>
          <p:spPr>
            <a:xfrm rot="-5400000">
              <a:off x="7468940" y="3397990"/>
              <a:ext cx="1662687" cy="1977785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3" name="Google Shape;3703;p23"/>
            <p:cNvSpPr/>
            <p:nvPr/>
          </p:nvSpPr>
          <p:spPr>
            <a:xfrm rot="-5400000">
              <a:off x="7506929" y="3435979"/>
              <a:ext cx="1586708" cy="1977785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04" name="Google Shape;3704;p23"/>
          <p:cNvGrpSpPr/>
          <p:nvPr/>
        </p:nvGrpSpPr>
        <p:grpSpPr>
          <a:xfrm>
            <a:off x="8634413" y="3768166"/>
            <a:ext cx="509581" cy="501893"/>
            <a:chOff x="7259175" y="3082900"/>
            <a:chExt cx="641466" cy="631789"/>
          </a:xfrm>
        </p:grpSpPr>
        <p:sp>
          <p:nvSpPr>
            <p:cNvPr id="3705" name="Google Shape;3705;p23"/>
            <p:cNvSpPr/>
            <p:nvPr/>
          </p:nvSpPr>
          <p:spPr>
            <a:xfrm>
              <a:off x="7317150" y="3140875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6" name="Google Shape;3706;p23"/>
            <p:cNvSpPr/>
            <p:nvPr/>
          </p:nvSpPr>
          <p:spPr>
            <a:xfrm>
              <a:off x="7259175" y="3082900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7" name="Google Shape;3707;p23"/>
            <p:cNvSpPr/>
            <p:nvPr/>
          </p:nvSpPr>
          <p:spPr>
            <a:xfrm>
              <a:off x="7495146" y="3318255"/>
              <a:ext cx="113413" cy="110588"/>
            </a:xfrm>
            <a:custGeom>
              <a:avLst/>
              <a:gdLst/>
              <a:ahLst/>
              <a:cxnLst/>
              <a:rect l="l" t="t" r="r" b="b"/>
              <a:pathLst>
                <a:path w="2776" h="2707" extrusionOk="0">
                  <a:moveTo>
                    <a:pt x="1684" y="183"/>
                  </a:moveTo>
                  <a:cubicBezTo>
                    <a:pt x="2639" y="478"/>
                    <a:pt x="2775" y="1775"/>
                    <a:pt x="1888" y="2252"/>
                  </a:cubicBezTo>
                  <a:cubicBezTo>
                    <a:pt x="1001" y="2707"/>
                    <a:pt x="1" y="1888"/>
                    <a:pt x="296" y="933"/>
                  </a:cubicBezTo>
                  <a:cubicBezTo>
                    <a:pt x="478" y="342"/>
                    <a:pt x="1092" y="1"/>
                    <a:pt x="168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8" name="Google Shape;3708;p23"/>
            <p:cNvSpPr/>
            <p:nvPr/>
          </p:nvSpPr>
          <p:spPr>
            <a:xfrm>
              <a:off x="7615011" y="3255096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683" y="183"/>
                  </a:moveTo>
                  <a:cubicBezTo>
                    <a:pt x="2638" y="478"/>
                    <a:pt x="2774" y="1774"/>
                    <a:pt x="1888" y="2229"/>
                  </a:cubicBezTo>
                  <a:cubicBezTo>
                    <a:pt x="1001" y="2707"/>
                    <a:pt x="0" y="1865"/>
                    <a:pt x="296" y="910"/>
                  </a:cubicBezTo>
                  <a:cubicBezTo>
                    <a:pt x="478" y="319"/>
                    <a:pt x="1092" y="1"/>
                    <a:pt x="168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9" name="Google Shape;3709;p23"/>
            <p:cNvSpPr/>
            <p:nvPr/>
          </p:nvSpPr>
          <p:spPr>
            <a:xfrm>
              <a:off x="7558347" y="3439058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706" y="182"/>
                  </a:moveTo>
                  <a:cubicBezTo>
                    <a:pt x="2661" y="455"/>
                    <a:pt x="2774" y="1774"/>
                    <a:pt x="1887" y="2229"/>
                  </a:cubicBezTo>
                  <a:cubicBezTo>
                    <a:pt x="1023" y="2706"/>
                    <a:pt x="0" y="1865"/>
                    <a:pt x="296" y="910"/>
                  </a:cubicBezTo>
                  <a:cubicBezTo>
                    <a:pt x="478" y="318"/>
                    <a:pt x="1114" y="0"/>
                    <a:pt x="17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0" name="Google Shape;3710;p23"/>
            <p:cNvSpPr/>
            <p:nvPr/>
          </p:nvSpPr>
          <p:spPr>
            <a:xfrm>
              <a:off x="7427329" y="3194715"/>
              <a:ext cx="110594" cy="112467"/>
            </a:xfrm>
            <a:custGeom>
              <a:avLst/>
              <a:gdLst/>
              <a:ahLst/>
              <a:cxnLst/>
              <a:rect l="l" t="t" r="r" b="b"/>
              <a:pathLst>
                <a:path w="2707" h="2753" extrusionOk="0">
                  <a:moveTo>
                    <a:pt x="2525" y="1683"/>
                  </a:moveTo>
                  <a:cubicBezTo>
                    <a:pt x="2229" y="2638"/>
                    <a:pt x="933" y="2752"/>
                    <a:pt x="478" y="1888"/>
                  </a:cubicBezTo>
                  <a:cubicBezTo>
                    <a:pt x="1" y="1001"/>
                    <a:pt x="842" y="1"/>
                    <a:pt x="1797" y="296"/>
                  </a:cubicBezTo>
                  <a:cubicBezTo>
                    <a:pt x="2388" y="455"/>
                    <a:pt x="2707" y="1092"/>
                    <a:pt x="2525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1" name="Google Shape;3711;p23"/>
            <p:cNvSpPr/>
            <p:nvPr/>
          </p:nvSpPr>
          <p:spPr>
            <a:xfrm>
              <a:off x="7370665" y="3377737"/>
              <a:ext cx="111534" cy="113366"/>
            </a:xfrm>
            <a:custGeom>
              <a:avLst/>
              <a:gdLst/>
              <a:ahLst/>
              <a:cxnLst/>
              <a:rect l="l" t="t" r="r" b="b"/>
              <a:pathLst>
                <a:path w="2730" h="2775" extrusionOk="0">
                  <a:moveTo>
                    <a:pt x="2547" y="1683"/>
                  </a:moveTo>
                  <a:cubicBezTo>
                    <a:pt x="2252" y="2638"/>
                    <a:pt x="956" y="2775"/>
                    <a:pt x="478" y="1888"/>
                  </a:cubicBezTo>
                  <a:cubicBezTo>
                    <a:pt x="1" y="1001"/>
                    <a:pt x="842" y="0"/>
                    <a:pt x="1797" y="296"/>
                  </a:cubicBezTo>
                  <a:cubicBezTo>
                    <a:pt x="2388" y="478"/>
                    <a:pt x="2729" y="1092"/>
                    <a:pt x="2547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0178265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p24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14" name="Google Shape;3714;p24"/>
          <p:cNvSpPr txBox="1">
            <a:spLocks noGrp="1"/>
          </p:cNvSpPr>
          <p:nvPr>
            <p:ph type="subTitle" idx="1"/>
          </p:nvPr>
        </p:nvSpPr>
        <p:spPr>
          <a:xfrm>
            <a:off x="920238" y="2365173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5" name="Google Shape;3715;p24"/>
          <p:cNvSpPr txBox="1">
            <a:spLocks noGrp="1"/>
          </p:cNvSpPr>
          <p:nvPr>
            <p:ph type="subTitle" idx="2"/>
          </p:nvPr>
        </p:nvSpPr>
        <p:spPr>
          <a:xfrm>
            <a:off x="920238" y="2026698"/>
            <a:ext cx="21111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6" name="Google Shape;3716;p24"/>
          <p:cNvSpPr txBox="1">
            <a:spLocks noGrp="1"/>
          </p:cNvSpPr>
          <p:nvPr>
            <p:ph type="subTitle" idx="3"/>
          </p:nvPr>
        </p:nvSpPr>
        <p:spPr>
          <a:xfrm>
            <a:off x="3516450" y="2365173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7" name="Google Shape;3717;p24"/>
          <p:cNvSpPr txBox="1">
            <a:spLocks noGrp="1"/>
          </p:cNvSpPr>
          <p:nvPr>
            <p:ph type="subTitle" idx="4"/>
          </p:nvPr>
        </p:nvSpPr>
        <p:spPr>
          <a:xfrm>
            <a:off x="3516450" y="2026698"/>
            <a:ext cx="21111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8" name="Google Shape;3718;p24"/>
          <p:cNvSpPr txBox="1">
            <a:spLocks noGrp="1"/>
          </p:cNvSpPr>
          <p:nvPr>
            <p:ph type="subTitle" idx="5"/>
          </p:nvPr>
        </p:nvSpPr>
        <p:spPr>
          <a:xfrm>
            <a:off x="6112663" y="2365173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9" name="Google Shape;3719;p24"/>
          <p:cNvSpPr txBox="1">
            <a:spLocks noGrp="1"/>
          </p:cNvSpPr>
          <p:nvPr>
            <p:ph type="subTitle" idx="6"/>
          </p:nvPr>
        </p:nvSpPr>
        <p:spPr>
          <a:xfrm>
            <a:off x="6112663" y="2026698"/>
            <a:ext cx="21111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0" name="Google Shape;3720;p24"/>
          <p:cNvSpPr txBox="1">
            <a:spLocks noGrp="1"/>
          </p:cNvSpPr>
          <p:nvPr>
            <p:ph type="subTitle" idx="7"/>
          </p:nvPr>
        </p:nvSpPr>
        <p:spPr>
          <a:xfrm>
            <a:off x="920238" y="4146186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1" name="Google Shape;3721;p24"/>
          <p:cNvSpPr txBox="1">
            <a:spLocks noGrp="1"/>
          </p:cNvSpPr>
          <p:nvPr>
            <p:ph type="subTitle" idx="8"/>
          </p:nvPr>
        </p:nvSpPr>
        <p:spPr>
          <a:xfrm>
            <a:off x="920238" y="3804511"/>
            <a:ext cx="21111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2" name="Google Shape;3722;p24"/>
          <p:cNvSpPr txBox="1">
            <a:spLocks noGrp="1"/>
          </p:cNvSpPr>
          <p:nvPr>
            <p:ph type="subTitle" idx="9"/>
          </p:nvPr>
        </p:nvSpPr>
        <p:spPr>
          <a:xfrm>
            <a:off x="3516450" y="4146186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3" name="Google Shape;3723;p24"/>
          <p:cNvSpPr txBox="1">
            <a:spLocks noGrp="1"/>
          </p:cNvSpPr>
          <p:nvPr>
            <p:ph type="subTitle" idx="13"/>
          </p:nvPr>
        </p:nvSpPr>
        <p:spPr>
          <a:xfrm>
            <a:off x="3516450" y="3804511"/>
            <a:ext cx="21111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4" name="Google Shape;3724;p24"/>
          <p:cNvSpPr txBox="1">
            <a:spLocks noGrp="1"/>
          </p:cNvSpPr>
          <p:nvPr>
            <p:ph type="subTitle" idx="14"/>
          </p:nvPr>
        </p:nvSpPr>
        <p:spPr>
          <a:xfrm>
            <a:off x="6112663" y="4146186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5" name="Google Shape;3725;p24"/>
          <p:cNvSpPr txBox="1">
            <a:spLocks noGrp="1"/>
          </p:cNvSpPr>
          <p:nvPr>
            <p:ph type="subTitle" idx="15"/>
          </p:nvPr>
        </p:nvSpPr>
        <p:spPr>
          <a:xfrm>
            <a:off x="6112663" y="3804511"/>
            <a:ext cx="21111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726" name="Google Shape;3726;p24"/>
          <p:cNvGrpSpPr/>
          <p:nvPr/>
        </p:nvGrpSpPr>
        <p:grpSpPr>
          <a:xfrm flipH="1">
            <a:off x="-383073" y="-1066369"/>
            <a:ext cx="1557348" cy="2897743"/>
            <a:chOff x="7133475" y="-152400"/>
            <a:chExt cx="2090119" cy="3889065"/>
          </a:xfrm>
        </p:grpSpPr>
        <p:sp>
          <p:nvSpPr>
            <p:cNvPr id="3727" name="Google Shape;3727;p24"/>
            <p:cNvSpPr/>
            <p:nvPr/>
          </p:nvSpPr>
          <p:spPr>
            <a:xfrm>
              <a:off x="7133475" y="-152400"/>
              <a:ext cx="2090118" cy="3889065"/>
            </a:xfrm>
            <a:custGeom>
              <a:avLst/>
              <a:gdLst/>
              <a:ahLst/>
              <a:cxnLst/>
              <a:rect l="l" t="t" r="r" b="b"/>
              <a:pathLst>
                <a:path w="49961" h="92962" extrusionOk="0">
                  <a:moveTo>
                    <a:pt x="16101" y="0"/>
                  </a:moveTo>
                  <a:lnTo>
                    <a:pt x="1" y="45571"/>
                  </a:lnTo>
                  <a:lnTo>
                    <a:pt x="49961" y="92961"/>
                  </a:lnTo>
                  <a:lnTo>
                    <a:pt x="499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8" name="Google Shape;3728;p24"/>
            <p:cNvSpPr/>
            <p:nvPr/>
          </p:nvSpPr>
          <p:spPr>
            <a:xfrm>
              <a:off x="7151548" y="-152400"/>
              <a:ext cx="2072046" cy="3887141"/>
            </a:xfrm>
            <a:custGeom>
              <a:avLst/>
              <a:gdLst/>
              <a:ahLst/>
              <a:cxnLst/>
              <a:rect l="l" t="t" r="r" b="b"/>
              <a:pathLst>
                <a:path w="49529" h="92916" extrusionOk="0">
                  <a:moveTo>
                    <a:pt x="26834" y="1274"/>
                  </a:moveTo>
                  <a:lnTo>
                    <a:pt x="26834" y="7323"/>
                  </a:lnTo>
                  <a:lnTo>
                    <a:pt x="20785" y="7323"/>
                  </a:lnTo>
                  <a:lnTo>
                    <a:pt x="20785" y="1274"/>
                  </a:lnTo>
                  <a:close/>
                  <a:moveTo>
                    <a:pt x="34020" y="1274"/>
                  </a:moveTo>
                  <a:lnTo>
                    <a:pt x="34020" y="7323"/>
                  </a:lnTo>
                  <a:lnTo>
                    <a:pt x="27971" y="7323"/>
                  </a:lnTo>
                  <a:lnTo>
                    <a:pt x="27971" y="1274"/>
                  </a:lnTo>
                  <a:close/>
                  <a:moveTo>
                    <a:pt x="41206" y="1274"/>
                  </a:moveTo>
                  <a:lnTo>
                    <a:pt x="41206" y="7323"/>
                  </a:lnTo>
                  <a:lnTo>
                    <a:pt x="35157" y="7323"/>
                  </a:lnTo>
                  <a:lnTo>
                    <a:pt x="35157" y="1274"/>
                  </a:lnTo>
                  <a:close/>
                  <a:moveTo>
                    <a:pt x="48392" y="1274"/>
                  </a:moveTo>
                  <a:lnTo>
                    <a:pt x="48392" y="7323"/>
                  </a:lnTo>
                  <a:lnTo>
                    <a:pt x="42365" y="7323"/>
                  </a:lnTo>
                  <a:lnTo>
                    <a:pt x="42365" y="1274"/>
                  </a:lnTo>
                  <a:close/>
                  <a:moveTo>
                    <a:pt x="19648" y="8460"/>
                  </a:moveTo>
                  <a:lnTo>
                    <a:pt x="19648" y="14486"/>
                  </a:lnTo>
                  <a:lnTo>
                    <a:pt x="13599" y="14486"/>
                  </a:lnTo>
                  <a:lnTo>
                    <a:pt x="13599" y="8460"/>
                  </a:lnTo>
                  <a:close/>
                  <a:moveTo>
                    <a:pt x="26834" y="8460"/>
                  </a:moveTo>
                  <a:lnTo>
                    <a:pt x="26834" y="14486"/>
                  </a:lnTo>
                  <a:lnTo>
                    <a:pt x="20785" y="14486"/>
                  </a:lnTo>
                  <a:lnTo>
                    <a:pt x="20785" y="8460"/>
                  </a:lnTo>
                  <a:close/>
                  <a:moveTo>
                    <a:pt x="34020" y="8460"/>
                  </a:moveTo>
                  <a:lnTo>
                    <a:pt x="34020" y="14486"/>
                  </a:lnTo>
                  <a:lnTo>
                    <a:pt x="27971" y="14486"/>
                  </a:lnTo>
                  <a:lnTo>
                    <a:pt x="27971" y="8460"/>
                  </a:lnTo>
                  <a:close/>
                  <a:moveTo>
                    <a:pt x="41206" y="8460"/>
                  </a:moveTo>
                  <a:lnTo>
                    <a:pt x="41206" y="14486"/>
                  </a:lnTo>
                  <a:lnTo>
                    <a:pt x="35157" y="14486"/>
                  </a:lnTo>
                  <a:lnTo>
                    <a:pt x="35157" y="8460"/>
                  </a:lnTo>
                  <a:close/>
                  <a:moveTo>
                    <a:pt x="48392" y="8460"/>
                  </a:moveTo>
                  <a:lnTo>
                    <a:pt x="48392" y="14486"/>
                  </a:lnTo>
                  <a:lnTo>
                    <a:pt x="42365" y="14486"/>
                  </a:lnTo>
                  <a:lnTo>
                    <a:pt x="42365" y="8460"/>
                  </a:lnTo>
                  <a:close/>
                  <a:moveTo>
                    <a:pt x="19648" y="15645"/>
                  </a:moveTo>
                  <a:lnTo>
                    <a:pt x="19648" y="21671"/>
                  </a:lnTo>
                  <a:lnTo>
                    <a:pt x="13599" y="21671"/>
                  </a:lnTo>
                  <a:lnTo>
                    <a:pt x="13599" y="15645"/>
                  </a:lnTo>
                  <a:close/>
                  <a:moveTo>
                    <a:pt x="26834" y="15645"/>
                  </a:moveTo>
                  <a:lnTo>
                    <a:pt x="26834" y="21671"/>
                  </a:lnTo>
                  <a:lnTo>
                    <a:pt x="20785" y="21671"/>
                  </a:lnTo>
                  <a:lnTo>
                    <a:pt x="20785" y="15645"/>
                  </a:lnTo>
                  <a:close/>
                  <a:moveTo>
                    <a:pt x="34020" y="15645"/>
                  </a:moveTo>
                  <a:lnTo>
                    <a:pt x="34020" y="21671"/>
                  </a:lnTo>
                  <a:lnTo>
                    <a:pt x="27971" y="21671"/>
                  </a:lnTo>
                  <a:lnTo>
                    <a:pt x="27971" y="15645"/>
                  </a:lnTo>
                  <a:close/>
                  <a:moveTo>
                    <a:pt x="41206" y="15645"/>
                  </a:moveTo>
                  <a:lnTo>
                    <a:pt x="41206" y="21671"/>
                  </a:lnTo>
                  <a:lnTo>
                    <a:pt x="35157" y="21671"/>
                  </a:lnTo>
                  <a:lnTo>
                    <a:pt x="35157" y="15645"/>
                  </a:lnTo>
                  <a:close/>
                  <a:moveTo>
                    <a:pt x="48392" y="15645"/>
                  </a:moveTo>
                  <a:lnTo>
                    <a:pt x="48392" y="21671"/>
                  </a:lnTo>
                  <a:lnTo>
                    <a:pt x="42365" y="21671"/>
                  </a:lnTo>
                  <a:lnTo>
                    <a:pt x="42365" y="15645"/>
                  </a:lnTo>
                  <a:close/>
                  <a:moveTo>
                    <a:pt x="19648" y="22808"/>
                  </a:moveTo>
                  <a:lnTo>
                    <a:pt x="19648" y="28835"/>
                  </a:lnTo>
                  <a:lnTo>
                    <a:pt x="13599" y="28835"/>
                  </a:lnTo>
                  <a:lnTo>
                    <a:pt x="13599" y="22808"/>
                  </a:lnTo>
                  <a:close/>
                  <a:moveTo>
                    <a:pt x="26834" y="22808"/>
                  </a:moveTo>
                  <a:lnTo>
                    <a:pt x="26834" y="28835"/>
                  </a:lnTo>
                  <a:lnTo>
                    <a:pt x="20785" y="28835"/>
                  </a:lnTo>
                  <a:lnTo>
                    <a:pt x="20785" y="22808"/>
                  </a:lnTo>
                  <a:close/>
                  <a:moveTo>
                    <a:pt x="34020" y="22808"/>
                  </a:moveTo>
                  <a:lnTo>
                    <a:pt x="34020" y="28835"/>
                  </a:lnTo>
                  <a:lnTo>
                    <a:pt x="27971" y="28835"/>
                  </a:lnTo>
                  <a:lnTo>
                    <a:pt x="27971" y="22808"/>
                  </a:lnTo>
                  <a:close/>
                  <a:moveTo>
                    <a:pt x="41206" y="22808"/>
                  </a:moveTo>
                  <a:lnTo>
                    <a:pt x="41206" y="28835"/>
                  </a:lnTo>
                  <a:lnTo>
                    <a:pt x="35157" y="28835"/>
                  </a:lnTo>
                  <a:lnTo>
                    <a:pt x="35157" y="22808"/>
                  </a:lnTo>
                  <a:close/>
                  <a:moveTo>
                    <a:pt x="48392" y="22808"/>
                  </a:moveTo>
                  <a:lnTo>
                    <a:pt x="48392" y="28835"/>
                  </a:lnTo>
                  <a:lnTo>
                    <a:pt x="42365" y="28835"/>
                  </a:lnTo>
                  <a:lnTo>
                    <a:pt x="42365" y="22808"/>
                  </a:lnTo>
                  <a:close/>
                  <a:moveTo>
                    <a:pt x="12462" y="29994"/>
                  </a:moveTo>
                  <a:lnTo>
                    <a:pt x="12462" y="36020"/>
                  </a:lnTo>
                  <a:lnTo>
                    <a:pt x="6414" y="36020"/>
                  </a:lnTo>
                  <a:lnTo>
                    <a:pt x="6414" y="29994"/>
                  </a:lnTo>
                  <a:close/>
                  <a:moveTo>
                    <a:pt x="19648" y="29994"/>
                  </a:moveTo>
                  <a:lnTo>
                    <a:pt x="19648" y="36020"/>
                  </a:lnTo>
                  <a:lnTo>
                    <a:pt x="13599" y="36020"/>
                  </a:lnTo>
                  <a:lnTo>
                    <a:pt x="13599" y="29994"/>
                  </a:lnTo>
                  <a:close/>
                  <a:moveTo>
                    <a:pt x="26834" y="29994"/>
                  </a:moveTo>
                  <a:lnTo>
                    <a:pt x="26834" y="36020"/>
                  </a:lnTo>
                  <a:lnTo>
                    <a:pt x="20785" y="36020"/>
                  </a:lnTo>
                  <a:lnTo>
                    <a:pt x="20785" y="29994"/>
                  </a:lnTo>
                  <a:close/>
                  <a:moveTo>
                    <a:pt x="34020" y="29994"/>
                  </a:moveTo>
                  <a:lnTo>
                    <a:pt x="34020" y="36020"/>
                  </a:lnTo>
                  <a:lnTo>
                    <a:pt x="27971" y="36020"/>
                  </a:lnTo>
                  <a:lnTo>
                    <a:pt x="27971" y="29994"/>
                  </a:lnTo>
                  <a:close/>
                  <a:moveTo>
                    <a:pt x="41206" y="29994"/>
                  </a:moveTo>
                  <a:lnTo>
                    <a:pt x="41206" y="36020"/>
                  </a:lnTo>
                  <a:lnTo>
                    <a:pt x="35157" y="36020"/>
                  </a:lnTo>
                  <a:lnTo>
                    <a:pt x="35157" y="29994"/>
                  </a:lnTo>
                  <a:close/>
                  <a:moveTo>
                    <a:pt x="48392" y="29994"/>
                  </a:moveTo>
                  <a:lnTo>
                    <a:pt x="48392" y="36020"/>
                  </a:lnTo>
                  <a:lnTo>
                    <a:pt x="42365" y="36020"/>
                  </a:lnTo>
                  <a:lnTo>
                    <a:pt x="42365" y="29994"/>
                  </a:lnTo>
                  <a:close/>
                  <a:moveTo>
                    <a:pt x="12462" y="37157"/>
                  </a:moveTo>
                  <a:lnTo>
                    <a:pt x="12462" y="43183"/>
                  </a:lnTo>
                  <a:lnTo>
                    <a:pt x="6414" y="43183"/>
                  </a:lnTo>
                  <a:lnTo>
                    <a:pt x="6414" y="37157"/>
                  </a:lnTo>
                  <a:close/>
                  <a:moveTo>
                    <a:pt x="19648" y="37157"/>
                  </a:moveTo>
                  <a:lnTo>
                    <a:pt x="19648" y="43183"/>
                  </a:lnTo>
                  <a:lnTo>
                    <a:pt x="13599" y="43183"/>
                  </a:lnTo>
                  <a:lnTo>
                    <a:pt x="13599" y="37157"/>
                  </a:lnTo>
                  <a:close/>
                  <a:moveTo>
                    <a:pt x="26834" y="37157"/>
                  </a:moveTo>
                  <a:lnTo>
                    <a:pt x="26834" y="43183"/>
                  </a:lnTo>
                  <a:lnTo>
                    <a:pt x="20785" y="43183"/>
                  </a:lnTo>
                  <a:lnTo>
                    <a:pt x="20785" y="37157"/>
                  </a:lnTo>
                  <a:close/>
                  <a:moveTo>
                    <a:pt x="34020" y="37157"/>
                  </a:moveTo>
                  <a:lnTo>
                    <a:pt x="34020" y="43183"/>
                  </a:lnTo>
                  <a:lnTo>
                    <a:pt x="27971" y="43183"/>
                  </a:lnTo>
                  <a:lnTo>
                    <a:pt x="27971" y="37157"/>
                  </a:lnTo>
                  <a:close/>
                  <a:moveTo>
                    <a:pt x="41206" y="37157"/>
                  </a:moveTo>
                  <a:lnTo>
                    <a:pt x="41206" y="43183"/>
                  </a:lnTo>
                  <a:lnTo>
                    <a:pt x="35157" y="43183"/>
                  </a:lnTo>
                  <a:lnTo>
                    <a:pt x="35157" y="37157"/>
                  </a:lnTo>
                  <a:close/>
                  <a:moveTo>
                    <a:pt x="48392" y="37157"/>
                  </a:moveTo>
                  <a:lnTo>
                    <a:pt x="48392" y="43183"/>
                  </a:lnTo>
                  <a:lnTo>
                    <a:pt x="42365" y="43183"/>
                  </a:lnTo>
                  <a:lnTo>
                    <a:pt x="42365" y="37157"/>
                  </a:lnTo>
                  <a:close/>
                  <a:moveTo>
                    <a:pt x="12462" y="44343"/>
                  </a:moveTo>
                  <a:lnTo>
                    <a:pt x="12462" y="50369"/>
                  </a:lnTo>
                  <a:lnTo>
                    <a:pt x="6414" y="50369"/>
                  </a:lnTo>
                  <a:lnTo>
                    <a:pt x="6414" y="44343"/>
                  </a:lnTo>
                  <a:close/>
                  <a:moveTo>
                    <a:pt x="19648" y="44343"/>
                  </a:moveTo>
                  <a:lnTo>
                    <a:pt x="19648" y="50369"/>
                  </a:lnTo>
                  <a:lnTo>
                    <a:pt x="13599" y="50369"/>
                  </a:lnTo>
                  <a:lnTo>
                    <a:pt x="13599" y="44343"/>
                  </a:lnTo>
                  <a:close/>
                  <a:moveTo>
                    <a:pt x="26834" y="44343"/>
                  </a:moveTo>
                  <a:lnTo>
                    <a:pt x="26834" y="50369"/>
                  </a:lnTo>
                  <a:lnTo>
                    <a:pt x="20785" y="50369"/>
                  </a:lnTo>
                  <a:lnTo>
                    <a:pt x="20785" y="44343"/>
                  </a:lnTo>
                  <a:close/>
                  <a:moveTo>
                    <a:pt x="34020" y="44343"/>
                  </a:moveTo>
                  <a:lnTo>
                    <a:pt x="34020" y="50369"/>
                  </a:lnTo>
                  <a:lnTo>
                    <a:pt x="27971" y="50369"/>
                  </a:lnTo>
                  <a:lnTo>
                    <a:pt x="27971" y="44343"/>
                  </a:lnTo>
                  <a:close/>
                  <a:moveTo>
                    <a:pt x="41206" y="44343"/>
                  </a:moveTo>
                  <a:lnTo>
                    <a:pt x="41206" y="50369"/>
                  </a:lnTo>
                  <a:lnTo>
                    <a:pt x="35157" y="50369"/>
                  </a:lnTo>
                  <a:lnTo>
                    <a:pt x="35157" y="44343"/>
                  </a:lnTo>
                  <a:close/>
                  <a:moveTo>
                    <a:pt x="48392" y="44343"/>
                  </a:moveTo>
                  <a:lnTo>
                    <a:pt x="48392" y="50369"/>
                  </a:lnTo>
                  <a:lnTo>
                    <a:pt x="42365" y="50369"/>
                  </a:lnTo>
                  <a:lnTo>
                    <a:pt x="42365" y="44343"/>
                  </a:lnTo>
                  <a:close/>
                  <a:moveTo>
                    <a:pt x="19648" y="51506"/>
                  </a:moveTo>
                  <a:lnTo>
                    <a:pt x="19648" y="57532"/>
                  </a:lnTo>
                  <a:lnTo>
                    <a:pt x="13599" y="57532"/>
                  </a:lnTo>
                  <a:lnTo>
                    <a:pt x="13599" y="51506"/>
                  </a:lnTo>
                  <a:close/>
                  <a:moveTo>
                    <a:pt x="26834" y="51506"/>
                  </a:moveTo>
                  <a:lnTo>
                    <a:pt x="26834" y="57532"/>
                  </a:lnTo>
                  <a:lnTo>
                    <a:pt x="20785" y="57532"/>
                  </a:lnTo>
                  <a:lnTo>
                    <a:pt x="20785" y="51506"/>
                  </a:lnTo>
                  <a:close/>
                  <a:moveTo>
                    <a:pt x="34020" y="51506"/>
                  </a:moveTo>
                  <a:lnTo>
                    <a:pt x="34020" y="57532"/>
                  </a:lnTo>
                  <a:lnTo>
                    <a:pt x="27971" y="57532"/>
                  </a:lnTo>
                  <a:lnTo>
                    <a:pt x="27971" y="51506"/>
                  </a:lnTo>
                  <a:close/>
                  <a:moveTo>
                    <a:pt x="41206" y="51506"/>
                  </a:moveTo>
                  <a:lnTo>
                    <a:pt x="41206" y="57532"/>
                  </a:lnTo>
                  <a:lnTo>
                    <a:pt x="35157" y="57532"/>
                  </a:lnTo>
                  <a:lnTo>
                    <a:pt x="35157" y="51506"/>
                  </a:lnTo>
                  <a:close/>
                  <a:moveTo>
                    <a:pt x="48392" y="51506"/>
                  </a:moveTo>
                  <a:lnTo>
                    <a:pt x="48392" y="57532"/>
                  </a:lnTo>
                  <a:lnTo>
                    <a:pt x="42365" y="57532"/>
                  </a:lnTo>
                  <a:lnTo>
                    <a:pt x="42365" y="51506"/>
                  </a:lnTo>
                  <a:close/>
                  <a:moveTo>
                    <a:pt x="26834" y="58692"/>
                  </a:moveTo>
                  <a:lnTo>
                    <a:pt x="26834" y="64718"/>
                  </a:lnTo>
                  <a:lnTo>
                    <a:pt x="20785" y="64718"/>
                  </a:lnTo>
                  <a:lnTo>
                    <a:pt x="20785" y="58692"/>
                  </a:lnTo>
                  <a:close/>
                  <a:moveTo>
                    <a:pt x="34020" y="58692"/>
                  </a:moveTo>
                  <a:lnTo>
                    <a:pt x="34020" y="64718"/>
                  </a:lnTo>
                  <a:lnTo>
                    <a:pt x="27971" y="64718"/>
                  </a:lnTo>
                  <a:lnTo>
                    <a:pt x="27971" y="58692"/>
                  </a:lnTo>
                  <a:close/>
                  <a:moveTo>
                    <a:pt x="41206" y="58692"/>
                  </a:moveTo>
                  <a:lnTo>
                    <a:pt x="41206" y="64718"/>
                  </a:lnTo>
                  <a:lnTo>
                    <a:pt x="35157" y="64718"/>
                  </a:lnTo>
                  <a:lnTo>
                    <a:pt x="35157" y="58692"/>
                  </a:lnTo>
                  <a:close/>
                  <a:moveTo>
                    <a:pt x="48392" y="58692"/>
                  </a:moveTo>
                  <a:lnTo>
                    <a:pt x="48392" y="64718"/>
                  </a:lnTo>
                  <a:lnTo>
                    <a:pt x="42365" y="64718"/>
                  </a:lnTo>
                  <a:lnTo>
                    <a:pt x="42365" y="58692"/>
                  </a:lnTo>
                  <a:close/>
                  <a:moveTo>
                    <a:pt x="34020" y="65855"/>
                  </a:moveTo>
                  <a:lnTo>
                    <a:pt x="34020" y="71881"/>
                  </a:lnTo>
                  <a:lnTo>
                    <a:pt x="27971" y="71881"/>
                  </a:lnTo>
                  <a:lnTo>
                    <a:pt x="27971" y="65855"/>
                  </a:lnTo>
                  <a:close/>
                  <a:moveTo>
                    <a:pt x="41206" y="65855"/>
                  </a:moveTo>
                  <a:lnTo>
                    <a:pt x="41206" y="71881"/>
                  </a:lnTo>
                  <a:lnTo>
                    <a:pt x="35157" y="71881"/>
                  </a:lnTo>
                  <a:lnTo>
                    <a:pt x="35157" y="65855"/>
                  </a:lnTo>
                  <a:close/>
                  <a:moveTo>
                    <a:pt x="48392" y="65855"/>
                  </a:moveTo>
                  <a:lnTo>
                    <a:pt x="48392" y="71881"/>
                  </a:lnTo>
                  <a:lnTo>
                    <a:pt x="42365" y="71881"/>
                  </a:lnTo>
                  <a:lnTo>
                    <a:pt x="42365" y="65855"/>
                  </a:lnTo>
                  <a:close/>
                  <a:moveTo>
                    <a:pt x="41206" y="73041"/>
                  </a:moveTo>
                  <a:lnTo>
                    <a:pt x="41206" y="79067"/>
                  </a:lnTo>
                  <a:lnTo>
                    <a:pt x="35157" y="79067"/>
                  </a:lnTo>
                  <a:lnTo>
                    <a:pt x="35157" y="73041"/>
                  </a:lnTo>
                  <a:close/>
                  <a:moveTo>
                    <a:pt x="48392" y="73041"/>
                  </a:moveTo>
                  <a:lnTo>
                    <a:pt x="48392" y="79067"/>
                  </a:lnTo>
                  <a:lnTo>
                    <a:pt x="42365" y="79067"/>
                  </a:lnTo>
                  <a:lnTo>
                    <a:pt x="42365" y="73041"/>
                  </a:lnTo>
                  <a:close/>
                  <a:moveTo>
                    <a:pt x="19648" y="0"/>
                  </a:moveTo>
                  <a:lnTo>
                    <a:pt x="19648" y="137"/>
                  </a:lnTo>
                  <a:lnTo>
                    <a:pt x="15623" y="137"/>
                  </a:lnTo>
                  <a:lnTo>
                    <a:pt x="15214" y="1274"/>
                  </a:lnTo>
                  <a:lnTo>
                    <a:pt x="19648" y="1274"/>
                  </a:lnTo>
                  <a:lnTo>
                    <a:pt x="19648" y="7300"/>
                  </a:lnTo>
                  <a:lnTo>
                    <a:pt x="13599" y="7300"/>
                  </a:lnTo>
                  <a:lnTo>
                    <a:pt x="13599" y="5822"/>
                  </a:lnTo>
                  <a:lnTo>
                    <a:pt x="12462" y="9074"/>
                  </a:lnTo>
                  <a:lnTo>
                    <a:pt x="12462" y="14463"/>
                  </a:lnTo>
                  <a:lnTo>
                    <a:pt x="10552" y="14463"/>
                  </a:lnTo>
                  <a:lnTo>
                    <a:pt x="10143" y="15600"/>
                  </a:lnTo>
                  <a:lnTo>
                    <a:pt x="12462" y="15600"/>
                  </a:lnTo>
                  <a:lnTo>
                    <a:pt x="12462" y="21649"/>
                  </a:lnTo>
                  <a:lnTo>
                    <a:pt x="8005" y="21649"/>
                  </a:lnTo>
                  <a:lnTo>
                    <a:pt x="7619" y="22786"/>
                  </a:lnTo>
                  <a:lnTo>
                    <a:pt x="12440" y="22786"/>
                  </a:lnTo>
                  <a:lnTo>
                    <a:pt x="12440" y="28812"/>
                  </a:lnTo>
                  <a:lnTo>
                    <a:pt x="6414" y="28812"/>
                  </a:lnTo>
                  <a:lnTo>
                    <a:pt x="6414" y="26151"/>
                  </a:lnTo>
                  <a:lnTo>
                    <a:pt x="5072" y="29949"/>
                  </a:lnTo>
                  <a:lnTo>
                    <a:pt x="5254" y="29949"/>
                  </a:lnTo>
                  <a:lnTo>
                    <a:pt x="5254" y="36020"/>
                  </a:lnTo>
                  <a:lnTo>
                    <a:pt x="2934" y="36020"/>
                  </a:lnTo>
                  <a:lnTo>
                    <a:pt x="2548" y="37157"/>
                  </a:lnTo>
                  <a:lnTo>
                    <a:pt x="5277" y="37157"/>
                  </a:lnTo>
                  <a:lnTo>
                    <a:pt x="5277" y="43183"/>
                  </a:lnTo>
                  <a:lnTo>
                    <a:pt x="410" y="43183"/>
                  </a:lnTo>
                  <a:lnTo>
                    <a:pt x="1" y="44320"/>
                  </a:lnTo>
                  <a:lnTo>
                    <a:pt x="5277" y="44320"/>
                  </a:lnTo>
                  <a:lnTo>
                    <a:pt x="5277" y="50369"/>
                  </a:lnTo>
                  <a:lnTo>
                    <a:pt x="4617" y="50369"/>
                  </a:lnTo>
                  <a:lnTo>
                    <a:pt x="6414" y="52075"/>
                  </a:lnTo>
                  <a:lnTo>
                    <a:pt x="6414" y="51529"/>
                  </a:lnTo>
                  <a:lnTo>
                    <a:pt x="12462" y="51529"/>
                  </a:lnTo>
                  <a:lnTo>
                    <a:pt x="12462" y="57555"/>
                  </a:lnTo>
                  <a:lnTo>
                    <a:pt x="12190" y="57555"/>
                  </a:lnTo>
                  <a:lnTo>
                    <a:pt x="13622" y="58874"/>
                  </a:lnTo>
                  <a:lnTo>
                    <a:pt x="13622" y="58692"/>
                  </a:lnTo>
                  <a:lnTo>
                    <a:pt x="19648" y="58692"/>
                  </a:lnTo>
                  <a:lnTo>
                    <a:pt x="19648" y="64604"/>
                  </a:lnTo>
                  <a:lnTo>
                    <a:pt x="20967" y="65855"/>
                  </a:lnTo>
                  <a:lnTo>
                    <a:pt x="26834" y="65855"/>
                  </a:lnTo>
                  <a:lnTo>
                    <a:pt x="26834" y="71426"/>
                  </a:lnTo>
                  <a:lnTo>
                    <a:pt x="28540" y="73041"/>
                  </a:lnTo>
                  <a:lnTo>
                    <a:pt x="34020" y="73041"/>
                  </a:lnTo>
                  <a:lnTo>
                    <a:pt x="34020" y="78248"/>
                  </a:lnTo>
                  <a:lnTo>
                    <a:pt x="36112" y="80204"/>
                  </a:lnTo>
                  <a:lnTo>
                    <a:pt x="41228" y="80204"/>
                  </a:lnTo>
                  <a:lnTo>
                    <a:pt x="41228" y="85048"/>
                  </a:lnTo>
                  <a:lnTo>
                    <a:pt x="42365" y="86139"/>
                  </a:lnTo>
                  <a:lnTo>
                    <a:pt x="42365" y="80204"/>
                  </a:lnTo>
                  <a:lnTo>
                    <a:pt x="48392" y="80204"/>
                  </a:lnTo>
                  <a:lnTo>
                    <a:pt x="48392" y="86253"/>
                  </a:lnTo>
                  <a:lnTo>
                    <a:pt x="42456" y="86253"/>
                  </a:lnTo>
                  <a:lnTo>
                    <a:pt x="43662" y="87390"/>
                  </a:lnTo>
                  <a:lnTo>
                    <a:pt x="48392" y="87390"/>
                  </a:lnTo>
                  <a:lnTo>
                    <a:pt x="48392" y="91870"/>
                  </a:lnTo>
                  <a:lnTo>
                    <a:pt x="49483" y="92916"/>
                  </a:lnTo>
                  <a:lnTo>
                    <a:pt x="49529" y="92916"/>
                  </a:lnTo>
                  <a:lnTo>
                    <a:pt x="49529" y="0"/>
                  </a:lnTo>
                  <a:lnTo>
                    <a:pt x="48392" y="0"/>
                  </a:lnTo>
                  <a:lnTo>
                    <a:pt x="48392" y="137"/>
                  </a:lnTo>
                  <a:lnTo>
                    <a:pt x="42365" y="137"/>
                  </a:lnTo>
                  <a:lnTo>
                    <a:pt x="42365" y="0"/>
                  </a:lnTo>
                  <a:lnTo>
                    <a:pt x="41228" y="0"/>
                  </a:lnTo>
                  <a:lnTo>
                    <a:pt x="41228" y="137"/>
                  </a:lnTo>
                  <a:lnTo>
                    <a:pt x="35157" y="137"/>
                  </a:lnTo>
                  <a:lnTo>
                    <a:pt x="35157" y="0"/>
                  </a:lnTo>
                  <a:lnTo>
                    <a:pt x="34020" y="0"/>
                  </a:lnTo>
                  <a:lnTo>
                    <a:pt x="34020" y="137"/>
                  </a:lnTo>
                  <a:lnTo>
                    <a:pt x="27971" y="137"/>
                  </a:lnTo>
                  <a:lnTo>
                    <a:pt x="27971" y="0"/>
                  </a:lnTo>
                  <a:lnTo>
                    <a:pt x="26834" y="0"/>
                  </a:lnTo>
                  <a:lnTo>
                    <a:pt x="26834" y="137"/>
                  </a:lnTo>
                  <a:lnTo>
                    <a:pt x="20785" y="137"/>
                  </a:lnTo>
                  <a:lnTo>
                    <a:pt x="20785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29" name="Google Shape;3729;p24"/>
          <p:cNvGrpSpPr/>
          <p:nvPr/>
        </p:nvGrpSpPr>
        <p:grpSpPr>
          <a:xfrm flipH="1">
            <a:off x="453463" y="523632"/>
            <a:ext cx="931320" cy="264778"/>
            <a:chOff x="1324200" y="2731375"/>
            <a:chExt cx="796000" cy="226325"/>
          </a:xfrm>
        </p:grpSpPr>
        <p:sp>
          <p:nvSpPr>
            <p:cNvPr id="3730" name="Google Shape;3730;p24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rgbClr val="37C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1" name="Google Shape;3731;p24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32" name="Google Shape;3732;p24"/>
          <p:cNvGrpSpPr/>
          <p:nvPr/>
        </p:nvGrpSpPr>
        <p:grpSpPr>
          <a:xfrm>
            <a:off x="8319641" y="-154044"/>
            <a:ext cx="636526" cy="626463"/>
            <a:chOff x="817900" y="1853650"/>
            <a:chExt cx="528150" cy="519800"/>
          </a:xfrm>
        </p:grpSpPr>
        <p:sp>
          <p:nvSpPr>
            <p:cNvPr id="3733" name="Google Shape;3733;p24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4" name="Google Shape;3734;p24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5" name="Google Shape;3735;p24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36" name="Google Shape;3736;p24"/>
          <p:cNvGrpSpPr/>
          <p:nvPr/>
        </p:nvGrpSpPr>
        <p:grpSpPr>
          <a:xfrm flipH="1">
            <a:off x="8137960" y="1625725"/>
            <a:ext cx="664740" cy="189004"/>
            <a:chOff x="1324200" y="2731375"/>
            <a:chExt cx="796000" cy="226325"/>
          </a:xfrm>
        </p:grpSpPr>
        <p:sp>
          <p:nvSpPr>
            <p:cNvPr id="3737" name="Google Shape;3737;p24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8" name="Google Shape;3738;p24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39" name="Google Shape;3739;p24"/>
          <p:cNvGrpSpPr/>
          <p:nvPr/>
        </p:nvGrpSpPr>
        <p:grpSpPr>
          <a:xfrm rot="2700000">
            <a:off x="8585054" y="3053313"/>
            <a:ext cx="1004460" cy="960765"/>
            <a:chOff x="7937600" y="2632763"/>
            <a:chExt cx="960591" cy="918928"/>
          </a:xfrm>
        </p:grpSpPr>
        <p:grpSp>
          <p:nvGrpSpPr>
            <p:cNvPr id="3740" name="Google Shape;3740;p24"/>
            <p:cNvGrpSpPr/>
            <p:nvPr/>
          </p:nvGrpSpPr>
          <p:grpSpPr>
            <a:xfrm rot="-1327499">
              <a:off x="8109574" y="2851500"/>
              <a:ext cx="703525" cy="589409"/>
              <a:chOff x="7538075" y="1172525"/>
              <a:chExt cx="467150" cy="391375"/>
            </a:xfrm>
          </p:grpSpPr>
          <p:sp>
            <p:nvSpPr>
              <p:cNvPr id="3741" name="Google Shape;3741;p24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2" name="Google Shape;3742;p24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743" name="Google Shape;3743;p24"/>
            <p:cNvGrpSpPr/>
            <p:nvPr/>
          </p:nvGrpSpPr>
          <p:grpSpPr>
            <a:xfrm rot="-1327499">
              <a:off x="8022692" y="2743546"/>
              <a:ext cx="703525" cy="589409"/>
              <a:chOff x="7538075" y="1172525"/>
              <a:chExt cx="467150" cy="391375"/>
            </a:xfrm>
          </p:grpSpPr>
          <p:sp>
            <p:nvSpPr>
              <p:cNvPr id="3744" name="Google Shape;3744;p24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5" name="Google Shape;3745;p24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909574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6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60" name="Google Shape;4060;p26"/>
          <p:cNvSpPr txBox="1">
            <a:spLocks noGrp="1"/>
          </p:cNvSpPr>
          <p:nvPr>
            <p:ph type="body" idx="1"/>
          </p:nvPr>
        </p:nvSpPr>
        <p:spPr>
          <a:xfrm>
            <a:off x="1868550" y="1490038"/>
            <a:ext cx="5406900" cy="25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 sz="16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grpSp>
        <p:nvGrpSpPr>
          <p:cNvPr id="4061" name="Google Shape;4061;p26"/>
          <p:cNvGrpSpPr/>
          <p:nvPr/>
        </p:nvGrpSpPr>
        <p:grpSpPr>
          <a:xfrm rot="5400000">
            <a:off x="7325882" y="2979006"/>
            <a:ext cx="1442114" cy="3478084"/>
            <a:chOff x="5692625" y="470675"/>
            <a:chExt cx="1669500" cy="4027425"/>
          </a:xfrm>
        </p:grpSpPr>
        <p:sp>
          <p:nvSpPr>
            <p:cNvPr id="4062" name="Google Shape;4062;p26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3" name="Google Shape;4063;p26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4" name="Google Shape;4064;p26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5" name="Google Shape;4065;p26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6" name="Google Shape;4066;p26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7" name="Google Shape;4067;p26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8" name="Google Shape;4068;p26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9" name="Google Shape;4069;p26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0" name="Google Shape;4070;p26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1" name="Google Shape;4071;p26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2" name="Google Shape;4072;p26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3" name="Google Shape;4073;p26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4" name="Google Shape;4074;p26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5" name="Google Shape;4075;p26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6" name="Google Shape;4076;p26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7" name="Google Shape;4077;p26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8" name="Google Shape;4078;p26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9" name="Google Shape;4079;p26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0" name="Google Shape;4080;p26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1" name="Google Shape;4081;p26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2" name="Google Shape;4082;p26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3" name="Google Shape;4083;p26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4" name="Google Shape;4084;p26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5" name="Google Shape;4085;p26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6" name="Google Shape;4086;p26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7" name="Google Shape;4087;p26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8" name="Google Shape;4088;p26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9" name="Google Shape;4089;p26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0" name="Google Shape;4090;p26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1" name="Google Shape;4091;p26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2" name="Google Shape;4092;p26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3" name="Google Shape;4093;p26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4" name="Google Shape;4094;p26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5" name="Google Shape;4095;p26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6" name="Google Shape;4096;p26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7" name="Google Shape;4097;p26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8" name="Google Shape;4098;p26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9" name="Google Shape;4099;p26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0" name="Google Shape;4100;p26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1" name="Google Shape;4101;p26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2" name="Google Shape;4102;p26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3" name="Google Shape;4103;p26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4" name="Google Shape;4104;p26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5" name="Google Shape;4105;p26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6" name="Google Shape;4106;p26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7" name="Google Shape;4107;p26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8" name="Google Shape;4108;p26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9" name="Google Shape;4109;p26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0" name="Google Shape;4110;p26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1" name="Google Shape;4111;p26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2" name="Google Shape;4112;p26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3" name="Google Shape;4113;p26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4" name="Google Shape;4114;p26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5" name="Google Shape;4115;p26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6" name="Google Shape;4116;p26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7" name="Google Shape;4117;p26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8" name="Google Shape;4118;p26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9" name="Google Shape;4119;p26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0" name="Google Shape;4120;p26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1" name="Google Shape;4121;p26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2" name="Google Shape;4122;p26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3" name="Google Shape;4123;p26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4" name="Google Shape;4124;p26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5" name="Google Shape;4125;p26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6" name="Google Shape;4126;p26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7" name="Google Shape;4127;p26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8" name="Google Shape;4128;p26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9" name="Google Shape;4129;p26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0" name="Google Shape;4130;p26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1" name="Google Shape;4131;p26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2" name="Google Shape;4132;p26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3" name="Google Shape;4133;p26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4" name="Google Shape;4134;p26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5" name="Google Shape;4135;p26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6" name="Google Shape;4136;p26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7" name="Google Shape;4137;p26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8" name="Google Shape;4138;p26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9" name="Google Shape;4139;p26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0" name="Google Shape;4140;p26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1" name="Google Shape;4141;p26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2" name="Google Shape;4142;p26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3" name="Google Shape;4143;p26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8" name="Google Shape;4148;p26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9" name="Google Shape;4149;p26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0" name="Google Shape;4150;p26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1" name="Google Shape;4151;p26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2" name="Google Shape;4152;p26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3" name="Google Shape;4153;p26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4" name="Google Shape;4154;p26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5" name="Google Shape;4155;p26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6" name="Google Shape;4156;p26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7" name="Google Shape;4157;p26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8" name="Google Shape;4158;p26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9" name="Google Shape;4159;p26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0" name="Google Shape;4160;p26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1" name="Google Shape;4161;p26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2" name="Google Shape;4162;p26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3" name="Google Shape;4163;p26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4" name="Google Shape;4164;p26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5" name="Google Shape;4165;p26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6" name="Google Shape;4166;p26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7" name="Google Shape;4167;p26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8" name="Google Shape;4168;p26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9" name="Google Shape;4169;p26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0" name="Google Shape;4170;p26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1" name="Google Shape;4171;p26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2" name="Google Shape;4172;p26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3" name="Google Shape;4173;p26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4" name="Google Shape;4174;p26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5" name="Google Shape;4175;p26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6" name="Google Shape;4176;p26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7" name="Google Shape;4177;p26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8" name="Google Shape;4178;p26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9" name="Google Shape;4179;p26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0" name="Google Shape;4180;p26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1" name="Google Shape;4181;p26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2" name="Google Shape;4182;p26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3" name="Google Shape;4183;p26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4" name="Google Shape;4184;p26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5" name="Google Shape;4185;p26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6" name="Google Shape;4186;p26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7" name="Google Shape;4187;p26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8" name="Google Shape;4188;p26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9" name="Google Shape;4189;p26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0" name="Google Shape;4190;p26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1" name="Google Shape;4191;p26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2" name="Google Shape;4192;p26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3" name="Google Shape;4193;p26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4" name="Google Shape;4194;p26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5" name="Google Shape;4195;p26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6" name="Google Shape;4196;p26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7" name="Google Shape;4197;p26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8" name="Google Shape;4198;p26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9" name="Google Shape;4199;p26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0" name="Google Shape;4200;p26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1" name="Google Shape;4201;p26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2" name="Google Shape;4202;p26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3" name="Google Shape;4203;p26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4" name="Google Shape;4204;p26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5" name="Google Shape;4205;p26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6" name="Google Shape;4206;p26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7" name="Google Shape;4207;p26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8" name="Google Shape;4208;p26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9" name="Google Shape;4209;p26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0" name="Google Shape;4210;p26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1" name="Google Shape;4211;p26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2" name="Google Shape;4212;p26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3" name="Google Shape;4213;p26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4" name="Google Shape;4214;p26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5" name="Google Shape;4215;p26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6" name="Google Shape;4216;p26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7" name="Google Shape;4217;p26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8" name="Google Shape;4218;p26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9" name="Google Shape;4219;p26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0" name="Google Shape;4220;p26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1" name="Google Shape;4221;p26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2" name="Google Shape;4222;p26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3" name="Google Shape;4223;p26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4" name="Google Shape;4224;p26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5" name="Google Shape;4225;p26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226" name="Google Shape;4226;p26"/>
          <p:cNvSpPr/>
          <p:nvPr/>
        </p:nvSpPr>
        <p:spPr>
          <a:xfrm>
            <a:off x="-161175" y="-144375"/>
            <a:ext cx="2356925" cy="934080"/>
          </a:xfrm>
          <a:custGeom>
            <a:avLst/>
            <a:gdLst/>
            <a:ahLst/>
            <a:cxnLst/>
            <a:rect l="l" t="t" r="r" b="b"/>
            <a:pathLst>
              <a:path w="66561" h="26379" extrusionOk="0">
                <a:moveTo>
                  <a:pt x="9847" y="1729"/>
                </a:moveTo>
                <a:lnTo>
                  <a:pt x="9847" y="7686"/>
                </a:lnTo>
                <a:lnTo>
                  <a:pt x="3866" y="7686"/>
                </a:lnTo>
                <a:lnTo>
                  <a:pt x="3866" y="1729"/>
                </a:lnTo>
                <a:close/>
                <a:moveTo>
                  <a:pt x="16987" y="1729"/>
                </a:moveTo>
                <a:lnTo>
                  <a:pt x="16987" y="7709"/>
                </a:lnTo>
                <a:lnTo>
                  <a:pt x="10984" y="7709"/>
                </a:lnTo>
                <a:lnTo>
                  <a:pt x="10984" y="1729"/>
                </a:lnTo>
                <a:close/>
                <a:moveTo>
                  <a:pt x="24127" y="1729"/>
                </a:moveTo>
                <a:lnTo>
                  <a:pt x="24127" y="7709"/>
                </a:lnTo>
                <a:lnTo>
                  <a:pt x="18124" y="7709"/>
                </a:lnTo>
                <a:lnTo>
                  <a:pt x="18124" y="1729"/>
                </a:lnTo>
                <a:close/>
                <a:moveTo>
                  <a:pt x="31245" y="1729"/>
                </a:moveTo>
                <a:lnTo>
                  <a:pt x="31245" y="7709"/>
                </a:lnTo>
                <a:lnTo>
                  <a:pt x="25264" y="7709"/>
                </a:lnTo>
                <a:lnTo>
                  <a:pt x="25264" y="1729"/>
                </a:lnTo>
                <a:close/>
                <a:moveTo>
                  <a:pt x="38385" y="1729"/>
                </a:moveTo>
                <a:lnTo>
                  <a:pt x="38385" y="7709"/>
                </a:lnTo>
                <a:lnTo>
                  <a:pt x="32382" y="7709"/>
                </a:lnTo>
                <a:lnTo>
                  <a:pt x="32382" y="1729"/>
                </a:lnTo>
                <a:close/>
                <a:moveTo>
                  <a:pt x="45503" y="1729"/>
                </a:moveTo>
                <a:lnTo>
                  <a:pt x="45503" y="7709"/>
                </a:lnTo>
                <a:lnTo>
                  <a:pt x="39522" y="7709"/>
                </a:lnTo>
                <a:lnTo>
                  <a:pt x="39522" y="1729"/>
                </a:lnTo>
                <a:close/>
                <a:moveTo>
                  <a:pt x="52643" y="1729"/>
                </a:moveTo>
                <a:lnTo>
                  <a:pt x="52643" y="7709"/>
                </a:lnTo>
                <a:lnTo>
                  <a:pt x="46640" y="7709"/>
                </a:lnTo>
                <a:lnTo>
                  <a:pt x="46640" y="1729"/>
                </a:lnTo>
                <a:close/>
                <a:moveTo>
                  <a:pt x="59761" y="1729"/>
                </a:moveTo>
                <a:lnTo>
                  <a:pt x="59761" y="7709"/>
                </a:lnTo>
                <a:lnTo>
                  <a:pt x="53780" y="7709"/>
                </a:lnTo>
                <a:lnTo>
                  <a:pt x="53780" y="1729"/>
                </a:lnTo>
                <a:close/>
                <a:moveTo>
                  <a:pt x="9847" y="8823"/>
                </a:moveTo>
                <a:lnTo>
                  <a:pt x="9847" y="14804"/>
                </a:lnTo>
                <a:lnTo>
                  <a:pt x="3866" y="14804"/>
                </a:lnTo>
                <a:lnTo>
                  <a:pt x="3866" y="8823"/>
                </a:lnTo>
                <a:close/>
                <a:moveTo>
                  <a:pt x="16987" y="8846"/>
                </a:moveTo>
                <a:lnTo>
                  <a:pt x="16987" y="14804"/>
                </a:lnTo>
                <a:lnTo>
                  <a:pt x="10984" y="14804"/>
                </a:lnTo>
                <a:lnTo>
                  <a:pt x="10984" y="8846"/>
                </a:lnTo>
                <a:close/>
                <a:moveTo>
                  <a:pt x="24127" y="8846"/>
                </a:moveTo>
                <a:lnTo>
                  <a:pt x="24127" y="14804"/>
                </a:lnTo>
                <a:lnTo>
                  <a:pt x="18124" y="14804"/>
                </a:lnTo>
                <a:lnTo>
                  <a:pt x="18124" y="8846"/>
                </a:lnTo>
                <a:close/>
                <a:moveTo>
                  <a:pt x="9847" y="15941"/>
                </a:moveTo>
                <a:lnTo>
                  <a:pt x="9847" y="21922"/>
                </a:lnTo>
                <a:lnTo>
                  <a:pt x="3866" y="21922"/>
                </a:lnTo>
                <a:lnTo>
                  <a:pt x="3866" y="15941"/>
                </a:lnTo>
                <a:close/>
                <a:moveTo>
                  <a:pt x="16987" y="15941"/>
                </a:moveTo>
                <a:lnTo>
                  <a:pt x="16987" y="21922"/>
                </a:lnTo>
                <a:lnTo>
                  <a:pt x="10984" y="21922"/>
                </a:lnTo>
                <a:lnTo>
                  <a:pt x="10984" y="15941"/>
                </a:lnTo>
                <a:close/>
                <a:moveTo>
                  <a:pt x="2729" y="0"/>
                </a:moveTo>
                <a:lnTo>
                  <a:pt x="2729" y="569"/>
                </a:lnTo>
                <a:lnTo>
                  <a:pt x="0" y="569"/>
                </a:lnTo>
                <a:lnTo>
                  <a:pt x="0" y="1706"/>
                </a:lnTo>
                <a:lnTo>
                  <a:pt x="2729" y="1706"/>
                </a:lnTo>
                <a:lnTo>
                  <a:pt x="2729" y="7664"/>
                </a:lnTo>
                <a:lnTo>
                  <a:pt x="0" y="7664"/>
                </a:lnTo>
                <a:lnTo>
                  <a:pt x="0" y="8801"/>
                </a:lnTo>
                <a:lnTo>
                  <a:pt x="2729" y="8801"/>
                </a:lnTo>
                <a:lnTo>
                  <a:pt x="2729" y="14781"/>
                </a:lnTo>
                <a:lnTo>
                  <a:pt x="0" y="14781"/>
                </a:lnTo>
                <a:lnTo>
                  <a:pt x="0" y="15918"/>
                </a:lnTo>
                <a:lnTo>
                  <a:pt x="2729" y="15918"/>
                </a:lnTo>
                <a:lnTo>
                  <a:pt x="2729" y="21899"/>
                </a:lnTo>
                <a:lnTo>
                  <a:pt x="0" y="21899"/>
                </a:lnTo>
                <a:lnTo>
                  <a:pt x="0" y="23036"/>
                </a:lnTo>
                <a:lnTo>
                  <a:pt x="2729" y="23036"/>
                </a:lnTo>
                <a:lnTo>
                  <a:pt x="2729" y="25219"/>
                </a:lnTo>
                <a:cubicBezTo>
                  <a:pt x="3116" y="25310"/>
                  <a:pt x="3480" y="25401"/>
                  <a:pt x="3866" y="25492"/>
                </a:cubicBezTo>
                <a:lnTo>
                  <a:pt x="3866" y="23036"/>
                </a:lnTo>
                <a:lnTo>
                  <a:pt x="9847" y="23036"/>
                </a:lnTo>
                <a:lnTo>
                  <a:pt x="9847" y="26356"/>
                </a:lnTo>
                <a:cubicBezTo>
                  <a:pt x="10233" y="26356"/>
                  <a:pt x="10620" y="26379"/>
                  <a:pt x="10984" y="26379"/>
                </a:cubicBezTo>
                <a:lnTo>
                  <a:pt x="10984" y="23059"/>
                </a:lnTo>
                <a:lnTo>
                  <a:pt x="16987" y="23059"/>
                </a:lnTo>
                <a:lnTo>
                  <a:pt x="16987" y="25537"/>
                </a:lnTo>
                <a:cubicBezTo>
                  <a:pt x="17374" y="25424"/>
                  <a:pt x="17760" y="25310"/>
                  <a:pt x="18124" y="25151"/>
                </a:cubicBezTo>
                <a:lnTo>
                  <a:pt x="18124" y="23059"/>
                </a:lnTo>
                <a:lnTo>
                  <a:pt x="22172" y="23059"/>
                </a:lnTo>
                <a:cubicBezTo>
                  <a:pt x="22718" y="22718"/>
                  <a:pt x="23218" y="22331"/>
                  <a:pt x="23695" y="21922"/>
                </a:cubicBezTo>
                <a:lnTo>
                  <a:pt x="18124" y="21922"/>
                </a:lnTo>
                <a:lnTo>
                  <a:pt x="18124" y="15941"/>
                </a:lnTo>
                <a:lnTo>
                  <a:pt x="24127" y="15941"/>
                </a:lnTo>
                <a:lnTo>
                  <a:pt x="24127" y="21581"/>
                </a:lnTo>
                <a:cubicBezTo>
                  <a:pt x="24491" y="21262"/>
                  <a:pt x="24878" y="20921"/>
                  <a:pt x="25264" y="20557"/>
                </a:cubicBezTo>
                <a:lnTo>
                  <a:pt x="25264" y="15941"/>
                </a:lnTo>
                <a:lnTo>
                  <a:pt x="29335" y="15941"/>
                </a:lnTo>
                <a:cubicBezTo>
                  <a:pt x="29631" y="15600"/>
                  <a:pt x="29903" y="15191"/>
                  <a:pt x="30199" y="14804"/>
                </a:cubicBezTo>
                <a:lnTo>
                  <a:pt x="25264" y="14804"/>
                </a:lnTo>
                <a:lnTo>
                  <a:pt x="25264" y="8823"/>
                </a:lnTo>
                <a:lnTo>
                  <a:pt x="31245" y="8823"/>
                </a:lnTo>
                <a:lnTo>
                  <a:pt x="31245" y="13485"/>
                </a:lnTo>
                <a:cubicBezTo>
                  <a:pt x="31609" y="13076"/>
                  <a:pt x="31973" y="12712"/>
                  <a:pt x="32382" y="12394"/>
                </a:cubicBezTo>
                <a:lnTo>
                  <a:pt x="32382" y="8823"/>
                </a:lnTo>
                <a:lnTo>
                  <a:pt x="38385" y="8823"/>
                </a:lnTo>
                <a:lnTo>
                  <a:pt x="38385" y="10097"/>
                </a:lnTo>
                <a:cubicBezTo>
                  <a:pt x="38749" y="10074"/>
                  <a:pt x="39136" y="10029"/>
                  <a:pt x="39522" y="10029"/>
                </a:cubicBezTo>
                <a:lnTo>
                  <a:pt x="39522" y="8823"/>
                </a:lnTo>
                <a:lnTo>
                  <a:pt x="45503" y="8823"/>
                </a:lnTo>
                <a:lnTo>
                  <a:pt x="45503" y="10438"/>
                </a:lnTo>
                <a:cubicBezTo>
                  <a:pt x="45890" y="10483"/>
                  <a:pt x="46253" y="10506"/>
                  <a:pt x="46640" y="10552"/>
                </a:cubicBezTo>
                <a:lnTo>
                  <a:pt x="46640" y="8846"/>
                </a:lnTo>
                <a:lnTo>
                  <a:pt x="52643" y="8846"/>
                </a:lnTo>
                <a:lnTo>
                  <a:pt x="52643" y="10688"/>
                </a:lnTo>
                <a:cubicBezTo>
                  <a:pt x="53007" y="10665"/>
                  <a:pt x="53348" y="10620"/>
                  <a:pt x="53780" y="10552"/>
                </a:cubicBezTo>
                <a:lnTo>
                  <a:pt x="53780" y="8846"/>
                </a:lnTo>
                <a:lnTo>
                  <a:pt x="58965" y="8846"/>
                </a:lnTo>
                <a:cubicBezTo>
                  <a:pt x="59647" y="8460"/>
                  <a:pt x="60284" y="8028"/>
                  <a:pt x="60898" y="7550"/>
                </a:cubicBezTo>
                <a:lnTo>
                  <a:pt x="60898" y="1706"/>
                </a:lnTo>
                <a:lnTo>
                  <a:pt x="65901" y="1706"/>
                </a:lnTo>
                <a:cubicBezTo>
                  <a:pt x="66128" y="1342"/>
                  <a:pt x="66356" y="955"/>
                  <a:pt x="66560" y="569"/>
                </a:cubicBezTo>
                <a:lnTo>
                  <a:pt x="60898" y="569"/>
                </a:lnTo>
                <a:lnTo>
                  <a:pt x="60898" y="0"/>
                </a:lnTo>
                <a:lnTo>
                  <a:pt x="59761" y="0"/>
                </a:lnTo>
                <a:lnTo>
                  <a:pt x="59761" y="569"/>
                </a:lnTo>
                <a:lnTo>
                  <a:pt x="53780" y="569"/>
                </a:lnTo>
                <a:lnTo>
                  <a:pt x="53780" y="0"/>
                </a:lnTo>
                <a:lnTo>
                  <a:pt x="52643" y="0"/>
                </a:lnTo>
                <a:lnTo>
                  <a:pt x="52643" y="569"/>
                </a:lnTo>
                <a:lnTo>
                  <a:pt x="46640" y="569"/>
                </a:lnTo>
                <a:lnTo>
                  <a:pt x="46640" y="0"/>
                </a:lnTo>
                <a:lnTo>
                  <a:pt x="45503" y="0"/>
                </a:lnTo>
                <a:lnTo>
                  <a:pt x="45503" y="569"/>
                </a:lnTo>
                <a:lnTo>
                  <a:pt x="39522" y="569"/>
                </a:lnTo>
                <a:lnTo>
                  <a:pt x="39522" y="0"/>
                </a:lnTo>
                <a:lnTo>
                  <a:pt x="38385" y="0"/>
                </a:lnTo>
                <a:lnTo>
                  <a:pt x="38385" y="569"/>
                </a:lnTo>
                <a:lnTo>
                  <a:pt x="32382" y="569"/>
                </a:lnTo>
                <a:lnTo>
                  <a:pt x="32382" y="0"/>
                </a:lnTo>
                <a:lnTo>
                  <a:pt x="31245" y="0"/>
                </a:lnTo>
                <a:lnTo>
                  <a:pt x="31245" y="569"/>
                </a:lnTo>
                <a:lnTo>
                  <a:pt x="25264" y="569"/>
                </a:lnTo>
                <a:lnTo>
                  <a:pt x="25264" y="0"/>
                </a:lnTo>
                <a:lnTo>
                  <a:pt x="24127" y="0"/>
                </a:lnTo>
                <a:lnTo>
                  <a:pt x="24127" y="569"/>
                </a:lnTo>
                <a:lnTo>
                  <a:pt x="18124" y="569"/>
                </a:lnTo>
                <a:lnTo>
                  <a:pt x="18124" y="0"/>
                </a:lnTo>
                <a:lnTo>
                  <a:pt x="16987" y="0"/>
                </a:lnTo>
                <a:lnTo>
                  <a:pt x="16987" y="569"/>
                </a:lnTo>
                <a:lnTo>
                  <a:pt x="10984" y="569"/>
                </a:lnTo>
                <a:lnTo>
                  <a:pt x="10984" y="0"/>
                </a:lnTo>
                <a:lnTo>
                  <a:pt x="9847" y="0"/>
                </a:lnTo>
                <a:lnTo>
                  <a:pt x="9847" y="569"/>
                </a:lnTo>
                <a:lnTo>
                  <a:pt x="3866" y="569"/>
                </a:lnTo>
                <a:lnTo>
                  <a:pt x="3866" y="0"/>
                </a:ln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227" name="Google Shape;4227;p26"/>
          <p:cNvGrpSpPr/>
          <p:nvPr/>
        </p:nvGrpSpPr>
        <p:grpSpPr>
          <a:xfrm>
            <a:off x="507350" y="4092888"/>
            <a:ext cx="1169679" cy="337564"/>
            <a:chOff x="4541338" y="271625"/>
            <a:chExt cx="1169679" cy="337564"/>
          </a:xfrm>
        </p:grpSpPr>
        <p:sp>
          <p:nvSpPr>
            <p:cNvPr id="4228" name="Google Shape;4228;p26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9" name="Google Shape;4229;p26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30" name="Google Shape;4230;p26"/>
          <p:cNvGrpSpPr/>
          <p:nvPr/>
        </p:nvGrpSpPr>
        <p:grpSpPr>
          <a:xfrm>
            <a:off x="436809" y="1490048"/>
            <a:ext cx="636293" cy="631963"/>
            <a:chOff x="8468159" y="1464623"/>
            <a:chExt cx="636293" cy="631963"/>
          </a:xfrm>
        </p:grpSpPr>
        <p:grpSp>
          <p:nvGrpSpPr>
            <p:cNvPr id="4231" name="Google Shape;4231;p26"/>
            <p:cNvGrpSpPr/>
            <p:nvPr/>
          </p:nvGrpSpPr>
          <p:grpSpPr>
            <a:xfrm>
              <a:off x="8533623" y="1525757"/>
              <a:ext cx="570829" cy="570829"/>
              <a:chOff x="5681300" y="2527788"/>
              <a:chExt cx="805800" cy="805800"/>
            </a:xfrm>
          </p:grpSpPr>
          <p:sp>
            <p:nvSpPr>
              <p:cNvPr id="4232" name="Google Shape;4232;p26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33" name="Google Shape;4233;p26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234" name="Google Shape;4234;p26"/>
            <p:cNvGrpSpPr/>
            <p:nvPr/>
          </p:nvGrpSpPr>
          <p:grpSpPr>
            <a:xfrm>
              <a:off x="8468159" y="1464623"/>
              <a:ext cx="570829" cy="570829"/>
              <a:chOff x="5681300" y="2527788"/>
              <a:chExt cx="805800" cy="805800"/>
            </a:xfrm>
          </p:grpSpPr>
          <p:sp>
            <p:nvSpPr>
              <p:cNvPr id="4235" name="Google Shape;4235;p26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36" name="Google Shape;4236;p26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8194380"/>
                  <a:gd name="adj2" fmla="val 16200000"/>
                </a:avLst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237" name="Google Shape;4237;p26"/>
          <p:cNvGrpSpPr/>
          <p:nvPr/>
        </p:nvGrpSpPr>
        <p:grpSpPr>
          <a:xfrm>
            <a:off x="7984691" y="-375944"/>
            <a:ext cx="636526" cy="626463"/>
            <a:chOff x="817900" y="1853650"/>
            <a:chExt cx="528150" cy="519800"/>
          </a:xfrm>
        </p:grpSpPr>
        <p:sp>
          <p:nvSpPr>
            <p:cNvPr id="4238" name="Google Shape;4238;p26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9" name="Google Shape;4239;p26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0" name="Google Shape;4240;p26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41" name="Google Shape;4241;p26"/>
          <p:cNvGrpSpPr/>
          <p:nvPr/>
        </p:nvGrpSpPr>
        <p:grpSpPr>
          <a:xfrm>
            <a:off x="3901108" y="4430460"/>
            <a:ext cx="385224" cy="378820"/>
            <a:chOff x="471070" y="534409"/>
            <a:chExt cx="517984" cy="509372"/>
          </a:xfrm>
        </p:grpSpPr>
        <p:sp>
          <p:nvSpPr>
            <p:cNvPr id="4242" name="Google Shape;4242;p26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3" name="Google Shape;4243;p26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44" name="Google Shape;4244;p26"/>
          <p:cNvGrpSpPr/>
          <p:nvPr/>
        </p:nvGrpSpPr>
        <p:grpSpPr>
          <a:xfrm>
            <a:off x="8333886" y="2564876"/>
            <a:ext cx="810120" cy="233763"/>
            <a:chOff x="4541338" y="271625"/>
            <a:chExt cx="1169679" cy="337564"/>
          </a:xfrm>
        </p:grpSpPr>
        <p:sp>
          <p:nvSpPr>
            <p:cNvPr id="4245" name="Google Shape;4245;p26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6" name="Google Shape;4246;p26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47" name="Google Shape;4247;p26"/>
          <p:cNvGrpSpPr/>
          <p:nvPr/>
        </p:nvGrpSpPr>
        <p:grpSpPr>
          <a:xfrm rot="-1992990">
            <a:off x="7655112" y="1362574"/>
            <a:ext cx="475258" cy="465398"/>
            <a:chOff x="-62325" y="1983225"/>
            <a:chExt cx="475262" cy="465401"/>
          </a:xfrm>
        </p:grpSpPr>
        <p:sp>
          <p:nvSpPr>
            <p:cNvPr id="4248" name="Google Shape;4248;p26"/>
            <p:cNvSpPr/>
            <p:nvPr/>
          </p:nvSpPr>
          <p:spPr>
            <a:xfrm>
              <a:off x="-3400" y="2032325"/>
              <a:ext cx="416337" cy="416301"/>
            </a:xfrm>
            <a:custGeom>
              <a:avLst/>
              <a:gdLst/>
              <a:ahLst/>
              <a:cxnLst/>
              <a:rect l="l" t="t" r="r" b="b"/>
              <a:pathLst>
                <a:path w="11667" h="11666" extrusionOk="0">
                  <a:moveTo>
                    <a:pt x="1024" y="0"/>
                  </a:moveTo>
                  <a:cubicBezTo>
                    <a:pt x="455" y="0"/>
                    <a:pt x="1" y="455"/>
                    <a:pt x="1" y="1023"/>
                  </a:cubicBezTo>
                  <a:lnTo>
                    <a:pt x="1" y="10642"/>
                  </a:lnTo>
                  <a:cubicBezTo>
                    <a:pt x="1" y="11211"/>
                    <a:pt x="455" y="11666"/>
                    <a:pt x="1024" y="11666"/>
                  </a:cubicBezTo>
                  <a:lnTo>
                    <a:pt x="10643" y="11666"/>
                  </a:lnTo>
                  <a:cubicBezTo>
                    <a:pt x="11211" y="11666"/>
                    <a:pt x="11666" y="11211"/>
                    <a:pt x="11666" y="10642"/>
                  </a:cubicBezTo>
                  <a:lnTo>
                    <a:pt x="11666" y="1023"/>
                  </a:lnTo>
                  <a:cubicBezTo>
                    <a:pt x="11666" y="455"/>
                    <a:pt x="11211" y="0"/>
                    <a:pt x="10643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9" name="Google Shape;4249;p26"/>
            <p:cNvSpPr/>
            <p:nvPr/>
          </p:nvSpPr>
          <p:spPr>
            <a:xfrm>
              <a:off x="-62325" y="1983225"/>
              <a:ext cx="416337" cy="416301"/>
            </a:xfrm>
            <a:custGeom>
              <a:avLst/>
              <a:gdLst/>
              <a:ahLst/>
              <a:cxnLst/>
              <a:rect l="l" t="t" r="r" b="b"/>
              <a:pathLst>
                <a:path w="11667" h="11666" extrusionOk="0">
                  <a:moveTo>
                    <a:pt x="1024" y="0"/>
                  </a:moveTo>
                  <a:cubicBezTo>
                    <a:pt x="455" y="0"/>
                    <a:pt x="1" y="455"/>
                    <a:pt x="1" y="1023"/>
                  </a:cubicBezTo>
                  <a:lnTo>
                    <a:pt x="1" y="10642"/>
                  </a:lnTo>
                  <a:cubicBezTo>
                    <a:pt x="1" y="11211"/>
                    <a:pt x="455" y="11666"/>
                    <a:pt x="1024" y="11666"/>
                  </a:cubicBezTo>
                  <a:lnTo>
                    <a:pt x="10643" y="11666"/>
                  </a:lnTo>
                  <a:cubicBezTo>
                    <a:pt x="11211" y="11666"/>
                    <a:pt x="11666" y="11211"/>
                    <a:pt x="11666" y="10642"/>
                  </a:cubicBezTo>
                  <a:lnTo>
                    <a:pt x="11666" y="1023"/>
                  </a:lnTo>
                  <a:cubicBezTo>
                    <a:pt x="11666" y="455"/>
                    <a:pt x="11211" y="0"/>
                    <a:pt x="10643" y="0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0" name="Google Shape;4250;p26"/>
            <p:cNvSpPr/>
            <p:nvPr/>
          </p:nvSpPr>
          <p:spPr>
            <a:xfrm>
              <a:off x="58572" y="2187699"/>
              <a:ext cx="93352" cy="93352"/>
            </a:xfrm>
            <a:custGeom>
              <a:avLst/>
              <a:gdLst/>
              <a:ahLst/>
              <a:cxnLst/>
              <a:rect l="l" t="t" r="r" b="b"/>
              <a:pathLst>
                <a:path w="2616" h="2616" extrusionOk="0">
                  <a:moveTo>
                    <a:pt x="1115" y="2616"/>
                  </a:moveTo>
                  <a:cubicBezTo>
                    <a:pt x="2116" y="2616"/>
                    <a:pt x="2616" y="1411"/>
                    <a:pt x="1911" y="706"/>
                  </a:cubicBezTo>
                  <a:cubicBezTo>
                    <a:pt x="1206" y="1"/>
                    <a:pt x="1" y="501"/>
                    <a:pt x="1" y="1501"/>
                  </a:cubicBezTo>
                  <a:cubicBezTo>
                    <a:pt x="1" y="2115"/>
                    <a:pt x="501" y="2616"/>
                    <a:pt x="1115" y="2616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1" name="Google Shape;4251;p26"/>
            <p:cNvSpPr/>
            <p:nvPr/>
          </p:nvSpPr>
          <p:spPr>
            <a:xfrm>
              <a:off x="152707" y="2093563"/>
              <a:ext cx="93352" cy="93352"/>
            </a:xfrm>
            <a:custGeom>
              <a:avLst/>
              <a:gdLst/>
              <a:ahLst/>
              <a:cxnLst/>
              <a:rect l="l" t="t" r="r" b="b"/>
              <a:pathLst>
                <a:path w="2616" h="2616" extrusionOk="0">
                  <a:moveTo>
                    <a:pt x="1115" y="2616"/>
                  </a:moveTo>
                  <a:cubicBezTo>
                    <a:pt x="2115" y="2616"/>
                    <a:pt x="2616" y="1411"/>
                    <a:pt x="1911" y="706"/>
                  </a:cubicBezTo>
                  <a:cubicBezTo>
                    <a:pt x="1206" y="1"/>
                    <a:pt x="1" y="501"/>
                    <a:pt x="1" y="1502"/>
                  </a:cubicBezTo>
                  <a:cubicBezTo>
                    <a:pt x="1" y="2116"/>
                    <a:pt x="501" y="2616"/>
                    <a:pt x="1115" y="2616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52" name="Google Shape;4252;p26"/>
          <p:cNvGrpSpPr/>
          <p:nvPr/>
        </p:nvGrpSpPr>
        <p:grpSpPr>
          <a:xfrm>
            <a:off x="7646750" y="3399075"/>
            <a:ext cx="1660132" cy="1744424"/>
            <a:chOff x="6159290" y="2741424"/>
            <a:chExt cx="1622808" cy="1705205"/>
          </a:xfrm>
        </p:grpSpPr>
        <p:sp>
          <p:nvSpPr>
            <p:cNvPr id="4253" name="Google Shape;4253;p26"/>
            <p:cNvSpPr/>
            <p:nvPr/>
          </p:nvSpPr>
          <p:spPr>
            <a:xfrm flipH="1">
              <a:off x="6159290" y="2871878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4" name="Google Shape;4254;p26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5" name="Google Shape;4255;p26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6" name="Google Shape;4256;p26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7" name="Google Shape;4257;p26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58" name="Google Shape;4258;p26"/>
          <p:cNvGrpSpPr/>
          <p:nvPr/>
        </p:nvGrpSpPr>
        <p:grpSpPr>
          <a:xfrm>
            <a:off x="7690150" y="4366211"/>
            <a:ext cx="1660132" cy="1744424"/>
            <a:chOff x="6159290" y="2741424"/>
            <a:chExt cx="1622808" cy="1705205"/>
          </a:xfrm>
        </p:grpSpPr>
        <p:sp>
          <p:nvSpPr>
            <p:cNvPr id="4259" name="Google Shape;4259;p26"/>
            <p:cNvSpPr/>
            <p:nvPr/>
          </p:nvSpPr>
          <p:spPr>
            <a:xfrm flipH="1">
              <a:off x="6159290" y="2871878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0" name="Google Shape;4260;p26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1" name="Google Shape;4261;p26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2" name="Google Shape;4262;p26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3" name="Google Shape;4263;p26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3789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7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6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6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4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1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6797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Google Shape;4485;p28"/>
          <p:cNvSpPr txBox="1">
            <a:spLocks noGrp="1"/>
          </p:cNvSpPr>
          <p:nvPr>
            <p:ph type="subTitle" idx="1"/>
          </p:nvPr>
        </p:nvSpPr>
        <p:spPr>
          <a:xfrm>
            <a:off x="4995425" y="2373750"/>
            <a:ext cx="3151200" cy="12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86" name="Google Shape;4486;p28"/>
          <p:cNvSpPr txBox="1">
            <a:spLocks noGrp="1"/>
          </p:cNvSpPr>
          <p:nvPr>
            <p:ph type="title"/>
          </p:nvPr>
        </p:nvSpPr>
        <p:spPr>
          <a:xfrm>
            <a:off x="4995425" y="1566150"/>
            <a:ext cx="3151200" cy="6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87" name="Google Shape;4487;p28"/>
          <p:cNvSpPr/>
          <p:nvPr/>
        </p:nvSpPr>
        <p:spPr>
          <a:xfrm rot="5400000" flipH="1">
            <a:off x="168177" y="3165627"/>
            <a:ext cx="1793433" cy="2235462"/>
          </a:xfrm>
          <a:custGeom>
            <a:avLst/>
            <a:gdLst/>
            <a:ahLst/>
            <a:cxnLst/>
            <a:rect l="l" t="t" r="r" b="b"/>
            <a:pathLst>
              <a:path w="99030" h="123438" extrusionOk="0">
                <a:moveTo>
                  <a:pt x="8876" y="13101"/>
                </a:moveTo>
                <a:lnTo>
                  <a:pt x="8876" y="21186"/>
                </a:lnTo>
                <a:lnTo>
                  <a:pt x="851" y="21186"/>
                </a:lnTo>
                <a:lnTo>
                  <a:pt x="851" y="13101"/>
                </a:lnTo>
                <a:close/>
                <a:moveTo>
                  <a:pt x="8876" y="22706"/>
                </a:moveTo>
                <a:lnTo>
                  <a:pt x="8876" y="30700"/>
                </a:lnTo>
                <a:lnTo>
                  <a:pt x="851" y="30700"/>
                </a:lnTo>
                <a:lnTo>
                  <a:pt x="851" y="22706"/>
                </a:lnTo>
                <a:close/>
                <a:moveTo>
                  <a:pt x="18420" y="22706"/>
                </a:moveTo>
                <a:lnTo>
                  <a:pt x="18420" y="30700"/>
                </a:lnTo>
                <a:lnTo>
                  <a:pt x="10395" y="30700"/>
                </a:lnTo>
                <a:lnTo>
                  <a:pt x="10395" y="22706"/>
                </a:lnTo>
                <a:close/>
                <a:moveTo>
                  <a:pt x="8876" y="32129"/>
                </a:moveTo>
                <a:lnTo>
                  <a:pt x="8876" y="40214"/>
                </a:lnTo>
                <a:lnTo>
                  <a:pt x="851" y="40214"/>
                </a:lnTo>
                <a:lnTo>
                  <a:pt x="851" y="32129"/>
                </a:lnTo>
                <a:close/>
                <a:moveTo>
                  <a:pt x="18420" y="32129"/>
                </a:moveTo>
                <a:lnTo>
                  <a:pt x="18420" y="40214"/>
                </a:lnTo>
                <a:lnTo>
                  <a:pt x="10395" y="40214"/>
                </a:lnTo>
                <a:lnTo>
                  <a:pt x="10395" y="32129"/>
                </a:lnTo>
                <a:close/>
                <a:moveTo>
                  <a:pt x="8876" y="41673"/>
                </a:moveTo>
                <a:lnTo>
                  <a:pt x="8876" y="49728"/>
                </a:lnTo>
                <a:lnTo>
                  <a:pt x="851" y="49728"/>
                </a:lnTo>
                <a:lnTo>
                  <a:pt x="851" y="41673"/>
                </a:lnTo>
                <a:close/>
                <a:moveTo>
                  <a:pt x="18420" y="41673"/>
                </a:moveTo>
                <a:lnTo>
                  <a:pt x="18420" y="49728"/>
                </a:lnTo>
                <a:lnTo>
                  <a:pt x="10395" y="49728"/>
                </a:lnTo>
                <a:lnTo>
                  <a:pt x="10395" y="41673"/>
                </a:lnTo>
                <a:close/>
                <a:moveTo>
                  <a:pt x="27934" y="41673"/>
                </a:moveTo>
                <a:lnTo>
                  <a:pt x="27934" y="49728"/>
                </a:lnTo>
                <a:lnTo>
                  <a:pt x="19940" y="49728"/>
                </a:lnTo>
                <a:lnTo>
                  <a:pt x="19940" y="41673"/>
                </a:lnTo>
                <a:close/>
                <a:moveTo>
                  <a:pt x="8876" y="51187"/>
                </a:moveTo>
                <a:lnTo>
                  <a:pt x="8876" y="59242"/>
                </a:lnTo>
                <a:lnTo>
                  <a:pt x="851" y="59242"/>
                </a:lnTo>
                <a:lnTo>
                  <a:pt x="851" y="51187"/>
                </a:lnTo>
                <a:close/>
                <a:moveTo>
                  <a:pt x="18420" y="51187"/>
                </a:moveTo>
                <a:lnTo>
                  <a:pt x="18420" y="59242"/>
                </a:lnTo>
                <a:lnTo>
                  <a:pt x="10395" y="59242"/>
                </a:lnTo>
                <a:lnTo>
                  <a:pt x="10395" y="51187"/>
                </a:lnTo>
                <a:close/>
                <a:moveTo>
                  <a:pt x="27934" y="51187"/>
                </a:moveTo>
                <a:lnTo>
                  <a:pt x="27934" y="59242"/>
                </a:lnTo>
                <a:lnTo>
                  <a:pt x="19940" y="59242"/>
                </a:lnTo>
                <a:lnTo>
                  <a:pt x="19940" y="51187"/>
                </a:lnTo>
                <a:close/>
                <a:moveTo>
                  <a:pt x="37478" y="51187"/>
                </a:moveTo>
                <a:lnTo>
                  <a:pt x="37478" y="59242"/>
                </a:lnTo>
                <a:lnTo>
                  <a:pt x="29454" y="59242"/>
                </a:lnTo>
                <a:lnTo>
                  <a:pt x="29454" y="51187"/>
                </a:lnTo>
                <a:close/>
                <a:moveTo>
                  <a:pt x="8876" y="60761"/>
                </a:moveTo>
                <a:lnTo>
                  <a:pt x="8876" y="68755"/>
                </a:lnTo>
                <a:lnTo>
                  <a:pt x="851" y="68755"/>
                </a:lnTo>
                <a:lnTo>
                  <a:pt x="851" y="60761"/>
                </a:lnTo>
                <a:close/>
                <a:moveTo>
                  <a:pt x="18420" y="60761"/>
                </a:moveTo>
                <a:lnTo>
                  <a:pt x="18420" y="68755"/>
                </a:lnTo>
                <a:lnTo>
                  <a:pt x="10395" y="68755"/>
                </a:lnTo>
                <a:lnTo>
                  <a:pt x="10395" y="60761"/>
                </a:lnTo>
                <a:close/>
                <a:moveTo>
                  <a:pt x="27934" y="60761"/>
                </a:moveTo>
                <a:lnTo>
                  <a:pt x="27934" y="68755"/>
                </a:lnTo>
                <a:lnTo>
                  <a:pt x="19940" y="68755"/>
                </a:lnTo>
                <a:lnTo>
                  <a:pt x="19940" y="60761"/>
                </a:lnTo>
                <a:close/>
                <a:moveTo>
                  <a:pt x="37478" y="60761"/>
                </a:moveTo>
                <a:lnTo>
                  <a:pt x="37478" y="68755"/>
                </a:lnTo>
                <a:lnTo>
                  <a:pt x="29454" y="68755"/>
                </a:lnTo>
                <a:lnTo>
                  <a:pt x="29454" y="60761"/>
                </a:lnTo>
                <a:close/>
                <a:moveTo>
                  <a:pt x="46992" y="60822"/>
                </a:moveTo>
                <a:lnTo>
                  <a:pt x="46992" y="68816"/>
                </a:lnTo>
                <a:lnTo>
                  <a:pt x="38998" y="68816"/>
                </a:lnTo>
                <a:lnTo>
                  <a:pt x="38998" y="60822"/>
                </a:lnTo>
                <a:close/>
                <a:moveTo>
                  <a:pt x="8876" y="70275"/>
                </a:moveTo>
                <a:lnTo>
                  <a:pt x="8876" y="78239"/>
                </a:lnTo>
                <a:lnTo>
                  <a:pt x="851" y="78239"/>
                </a:lnTo>
                <a:lnTo>
                  <a:pt x="851" y="70275"/>
                </a:lnTo>
                <a:close/>
                <a:moveTo>
                  <a:pt x="18420" y="70275"/>
                </a:moveTo>
                <a:lnTo>
                  <a:pt x="18420" y="78239"/>
                </a:lnTo>
                <a:lnTo>
                  <a:pt x="10395" y="78239"/>
                </a:lnTo>
                <a:lnTo>
                  <a:pt x="10395" y="70275"/>
                </a:lnTo>
                <a:close/>
                <a:moveTo>
                  <a:pt x="27934" y="70275"/>
                </a:moveTo>
                <a:lnTo>
                  <a:pt x="27934" y="78239"/>
                </a:lnTo>
                <a:lnTo>
                  <a:pt x="19940" y="78239"/>
                </a:lnTo>
                <a:lnTo>
                  <a:pt x="19940" y="70275"/>
                </a:lnTo>
                <a:close/>
                <a:moveTo>
                  <a:pt x="37478" y="70275"/>
                </a:moveTo>
                <a:lnTo>
                  <a:pt x="37478" y="78239"/>
                </a:lnTo>
                <a:lnTo>
                  <a:pt x="29454" y="78239"/>
                </a:lnTo>
                <a:lnTo>
                  <a:pt x="29454" y="70275"/>
                </a:lnTo>
                <a:close/>
                <a:moveTo>
                  <a:pt x="46992" y="70336"/>
                </a:moveTo>
                <a:lnTo>
                  <a:pt x="46992" y="78300"/>
                </a:lnTo>
                <a:lnTo>
                  <a:pt x="38998" y="78300"/>
                </a:lnTo>
                <a:lnTo>
                  <a:pt x="38998" y="70336"/>
                </a:lnTo>
                <a:close/>
                <a:moveTo>
                  <a:pt x="56536" y="70397"/>
                </a:moveTo>
                <a:lnTo>
                  <a:pt x="56536" y="78360"/>
                </a:lnTo>
                <a:lnTo>
                  <a:pt x="48512" y="78360"/>
                </a:lnTo>
                <a:lnTo>
                  <a:pt x="48512" y="70397"/>
                </a:lnTo>
                <a:close/>
                <a:moveTo>
                  <a:pt x="8876" y="79728"/>
                </a:moveTo>
                <a:lnTo>
                  <a:pt x="8876" y="87753"/>
                </a:lnTo>
                <a:lnTo>
                  <a:pt x="851" y="87753"/>
                </a:lnTo>
                <a:lnTo>
                  <a:pt x="851" y="79728"/>
                </a:lnTo>
                <a:close/>
                <a:moveTo>
                  <a:pt x="18420" y="79728"/>
                </a:moveTo>
                <a:lnTo>
                  <a:pt x="18420" y="87753"/>
                </a:lnTo>
                <a:lnTo>
                  <a:pt x="10395" y="87753"/>
                </a:lnTo>
                <a:lnTo>
                  <a:pt x="10395" y="79728"/>
                </a:lnTo>
                <a:close/>
                <a:moveTo>
                  <a:pt x="27934" y="79728"/>
                </a:moveTo>
                <a:lnTo>
                  <a:pt x="27934" y="87753"/>
                </a:lnTo>
                <a:lnTo>
                  <a:pt x="19940" y="87753"/>
                </a:lnTo>
                <a:lnTo>
                  <a:pt x="19940" y="79728"/>
                </a:lnTo>
                <a:close/>
                <a:moveTo>
                  <a:pt x="37478" y="79728"/>
                </a:moveTo>
                <a:lnTo>
                  <a:pt x="37478" y="87753"/>
                </a:lnTo>
                <a:lnTo>
                  <a:pt x="29454" y="87753"/>
                </a:lnTo>
                <a:lnTo>
                  <a:pt x="29454" y="79728"/>
                </a:lnTo>
                <a:close/>
                <a:moveTo>
                  <a:pt x="66050" y="79728"/>
                </a:moveTo>
                <a:lnTo>
                  <a:pt x="66050" y="87753"/>
                </a:lnTo>
                <a:lnTo>
                  <a:pt x="58056" y="87753"/>
                </a:lnTo>
                <a:lnTo>
                  <a:pt x="58056" y="79728"/>
                </a:lnTo>
                <a:close/>
                <a:moveTo>
                  <a:pt x="46992" y="79728"/>
                </a:moveTo>
                <a:lnTo>
                  <a:pt x="46992" y="87844"/>
                </a:lnTo>
                <a:lnTo>
                  <a:pt x="38998" y="87844"/>
                </a:lnTo>
                <a:lnTo>
                  <a:pt x="38998" y="79728"/>
                </a:lnTo>
                <a:close/>
                <a:moveTo>
                  <a:pt x="56536" y="79728"/>
                </a:moveTo>
                <a:lnTo>
                  <a:pt x="56536" y="87874"/>
                </a:lnTo>
                <a:lnTo>
                  <a:pt x="48512" y="87874"/>
                </a:lnTo>
                <a:lnTo>
                  <a:pt x="48512" y="79728"/>
                </a:lnTo>
                <a:close/>
                <a:moveTo>
                  <a:pt x="8876" y="89272"/>
                </a:moveTo>
                <a:lnTo>
                  <a:pt x="8876" y="97267"/>
                </a:lnTo>
                <a:lnTo>
                  <a:pt x="851" y="97267"/>
                </a:lnTo>
                <a:lnTo>
                  <a:pt x="851" y="89272"/>
                </a:lnTo>
                <a:close/>
                <a:moveTo>
                  <a:pt x="18420" y="89272"/>
                </a:moveTo>
                <a:lnTo>
                  <a:pt x="18420" y="97267"/>
                </a:lnTo>
                <a:lnTo>
                  <a:pt x="10395" y="97267"/>
                </a:lnTo>
                <a:lnTo>
                  <a:pt x="10395" y="89272"/>
                </a:lnTo>
                <a:close/>
                <a:moveTo>
                  <a:pt x="27934" y="89272"/>
                </a:moveTo>
                <a:lnTo>
                  <a:pt x="27934" y="97267"/>
                </a:lnTo>
                <a:lnTo>
                  <a:pt x="19940" y="97267"/>
                </a:lnTo>
                <a:lnTo>
                  <a:pt x="19940" y="89272"/>
                </a:lnTo>
                <a:close/>
                <a:moveTo>
                  <a:pt x="37478" y="89272"/>
                </a:moveTo>
                <a:lnTo>
                  <a:pt x="37478" y="97267"/>
                </a:lnTo>
                <a:lnTo>
                  <a:pt x="29454" y="97267"/>
                </a:lnTo>
                <a:lnTo>
                  <a:pt x="29454" y="89272"/>
                </a:lnTo>
                <a:close/>
                <a:moveTo>
                  <a:pt x="66050" y="89272"/>
                </a:moveTo>
                <a:lnTo>
                  <a:pt x="66050" y="97267"/>
                </a:lnTo>
                <a:lnTo>
                  <a:pt x="58056" y="97267"/>
                </a:lnTo>
                <a:lnTo>
                  <a:pt x="58056" y="89272"/>
                </a:lnTo>
                <a:close/>
                <a:moveTo>
                  <a:pt x="46992" y="89364"/>
                </a:moveTo>
                <a:lnTo>
                  <a:pt x="46992" y="97327"/>
                </a:lnTo>
                <a:lnTo>
                  <a:pt x="38998" y="97327"/>
                </a:lnTo>
                <a:lnTo>
                  <a:pt x="38998" y="89364"/>
                </a:lnTo>
                <a:close/>
                <a:moveTo>
                  <a:pt x="56536" y="89394"/>
                </a:moveTo>
                <a:lnTo>
                  <a:pt x="56536" y="97388"/>
                </a:lnTo>
                <a:lnTo>
                  <a:pt x="48512" y="97388"/>
                </a:lnTo>
                <a:lnTo>
                  <a:pt x="48512" y="89394"/>
                </a:lnTo>
                <a:close/>
                <a:moveTo>
                  <a:pt x="8876" y="98756"/>
                </a:moveTo>
                <a:lnTo>
                  <a:pt x="8876" y="106780"/>
                </a:lnTo>
                <a:lnTo>
                  <a:pt x="851" y="106780"/>
                </a:lnTo>
                <a:lnTo>
                  <a:pt x="851" y="98756"/>
                </a:lnTo>
                <a:close/>
                <a:moveTo>
                  <a:pt x="18420" y="98756"/>
                </a:moveTo>
                <a:lnTo>
                  <a:pt x="18420" y="106780"/>
                </a:lnTo>
                <a:lnTo>
                  <a:pt x="10395" y="106780"/>
                </a:lnTo>
                <a:lnTo>
                  <a:pt x="10395" y="98756"/>
                </a:lnTo>
                <a:close/>
                <a:moveTo>
                  <a:pt x="27934" y="98756"/>
                </a:moveTo>
                <a:lnTo>
                  <a:pt x="27934" y="106780"/>
                </a:lnTo>
                <a:lnTo>
                  <a:pt x="19940" y="106780"/>
                </a:lnTo>
                <a:lnTo>
                  <a:pt x="19940" y="98756"/>
                </a:lnTo>
                <a:close/>
                <a:moveTo>
                  <a:pt x="37478" y="98756"/>
                </a:moveTo>
                <a:lnTo>
                  <a:pt x="37478" y="106780"/>
                </a:lnTo>
                <a:lnTo>
                  <a:pt x="29454" y="106780"/>
                </a:lnTo>
                <a:lnTo>
                  <a:pt x="29454" y="98756"/>
                </a:lnTo>
                <a:close/>
                <a:moveTo>
                  <a:pt x="66050" y="98756"/>
                </a:moveTo>
                <a:lnTo>
                  <a:pt x="66050" y="106780"/>
                </a:lnTo>
                <a:lnTo>
                  <a:pt x="58056" y="106780"/>
                </a:lnTo>
                <a:lnTo>
                  <a:pt x="58056" y="98756"/>
                </a:lnTo>
                <a:close/>
                <a:moveTo>
                  <a:pt x="75594" y="98756"/>
                </a:moveTo>
                <a:lnTo>
                  <a:pt x="75594" y="106780"/>
                </a:lnTo>
                <a:lnTo>
                  <a:pt x="67570" y="106780"/>
                </a:lnTo>
                <a:lnTo>
                  <a:pt x="67570" y="98756"/>
                </a:lnTo>
                <a:close/>
                <a:moveTo>
                  <a:pt x="46992" y="98756"/>
                </a:moveTo>
                <a:lnTo>
                  <a:pt x="46992" y="106841"/>
                </a:lnTo>
                <a:lnTo>
                  <a:pt x="38998" y="106841"/>
                </a:lnTo>
                <a:lnTo>
                  <a:pt x="38998" y="98756"/>
                </a:lnTo>
                <a:close/>
                <a:moveTo>
                  <a:pt x="56536" y="98756"/>
                </a:moveTo>
                <a:lnTo>
                  <a:pt x="56536" y="106902"/>
                </a:lnTo>
                <a:lnTo>
                  <a:pt x="48512" y="106902"/>
                </a:lnTo>
                <a:lnTo>
                  <a:pt x="48512" y="98756"/>
                </a:lnTo>
                <a:close/>
                <a:moveTo>
                  <a:pt x="8876" y="108300"/>
                </a:moveTo>
                <a:lnTo>
                  <a:pt x="8876" y="116264"/>
                </a:lnTo>
                <a:lnTo>
                  <a:pt x="851" y="116264"/>
                </a:lnTo>
                <a:lnTo>
                  <a:pt x="851" y="108300"/>
                </a:lnTo>
                <a:close/>
                <a:moveTo>
                  <a:pt x="18420" y="108300"/>
                </a:moveTo>
                <a:lnTo>
                  <a:pt x="18420" y="116264"/>
                </a:lnTo>
                <a:lnTo>
                  <a:pt x="10395" y="116264"/>
                </a:lnTo>
                <a:lnTo>
                  <a:pt x="10395" y="108300"/>
                </a:lnTo>
                <a:close/>
                <a:moveTo>
                  <a:pt x="27934" y="108300"/>
                </a:moveTo>
                <a:lnTo>
                  <a:pt x="27934" y="116264"/>
                </a:lnTo>
                <a:lnTo>
                  <a:pt x="19940" y="116264"/>
                </a:lnTo>
                <a:lnTo>
                  <a:pt x="19940" y="108300"/>
                </a:lnTo>
                <a:close/>
                <a:moveTo>
                  <a:pt x="37478" y="108300"/>
                </a:moveTo>
                <a:lnTo>
                  <a:pt x="37478" y="116264"/>
                </a:lnTo>
                <a:lnTo>
                  <a:pt x="29454" y="116264"/>
                </a:lnTo>
                <a:lnTo>
                  <a:pt x="29454" y="108300"/>
                </a:lnTo>
                <a:close/>
                <a:moveTo>
                  <a:pt x="66050" y="108300"/>
                </a:moveTo>
                <a:lnTo>
                  <a:pt x="66050" y="116264"/>
                </a:lnTo>
                <a:lnTo>
                  <a:pt x="58056" y="116264"/>
                </a:lnTo>
                <a:lnTo>
                  <a:pt x="58056" y="108300"/>
                </a:lnTo>
                <a:close/>
                <a:moveTo>
                  <a:pt x="75594" y="108300"/>
                </a:moveTo>
                <a:lnTo>
                  <a:pt x="75594" y="116264"/>
                </a:lnTo>
                <a:lnTo>
                  <a:pt x="67570" y="116264"/>
                </a:lnTo>
                <a:lnTo>
                  <a:pt x="67570" y="108300"/>
                </a:lnTo>
                <a:close/>
                <a:moveTo>
                  <a:pt x="85139" y="108300"/>
                </a:moveTo>
                <a:lnTo>
                  <a:pt x="85139" y="116264"/>
                </a:lnTo>
                <a:lnTo>
                  <a:pt x="77114" y="116264"/>
                </a:lnTo>
                <a:lnTo>
                  <a:pt x="77114" y="108300"/>
                </a:lnTo>
                <a:close/>
                <a:moveTo>
                  <a:pt x="46992" y="108361"/>
                </a:moveTo>
                <a:lnTo>
                  <a:pt x="46992" y="116355"/>
                </a:lnTo>
                <a:lnTo>
                  <a:pt x="38998" y="116355"/>
                </a:lnTo>
                <a:lnTo>
                  <a:pt x="38998" y="108361"/>
                </a:lnTo>
                <a:close/>
                <a:moveTo>
                  <a:pt x="56536" y="108422"/>
                </a:moveTo>
                <a:lnTo>
                  <a:pt x="56536" y="116385"/>
                </a:lnTo>
                <a:lnTo>
                  <a:pt x="48512" y="116385"/>
                </a:lnTo>
                <a:lnTo>
                  <a:pt x="48512" y="108422"/>
                </a:lnTo>
                <a:close/>
                <a:moveTo>
                  <a:pt x="0" y="1"/>
                </a:moveTo>
                <a:lnTo>
                  <a:pt x="0" y="123437"/>
                </a:lnTo>
                <a:lnTo>
                  <a:pt x="851" y="123437"/>
                </a:lnTo>
                <a:lnTo>
                  <a:pt x="851" y="117784"/>
                </a:lnTo>
                <a:lnTo>
                  <a:pt x="8876" y="117784"/>
                </a:lnTo>
                <a:lnTo>
                  <a:pt x="8876" y="123437"/>
                </a:lnTo>
                <a:lnTo>
                  <a:pt x="10395" y="123437"/>
                </a:lnTo>
                <a:lnTo>
                  <a:pt x="10395" y="117784"/>
                </a:lnTo>
                <a:lnTo>
                  <a:pt x="18420" y="117784"/>
                </a:lnTo>
                <a:lnTo>
                  <a:pt x="18420" y="123437"/>
                </a:lnTo>
                <a:lnTo>
                  <a:pt x="19940" y="123437"/>
                </a:lnTo>
                <a:lnTo>
                  <a:pt x="19940" y="117784"/>
                </a:lnTo>
                <a:lnTo>
                  <a:pt x="27934" y="117784"/>
                </a:lnTo>
                <a:lnTo>
                  <a:pt x="27934" y="123437"/>
                </a:lnTo>
                <a:lnTo>
                  <a:pt x="29454" y="123437"/>
                </a:lnTo>
                <a:lnTo>
                  <a:pt x="29454" y="117784"/>
                </a:lnTo>
                <a:lnTo>
                  <a:pt x="37478" y="117784"/>
                </a:lnTo>
                <a:lnTo>
                  <a:pt x="37478" y="123437"/>
                </a:lnTo>
                <a:lnTo>
                  <a:pt x="38998" y="123437"/>
                </a:lnTo>
                <a:lnTo>
                  <a:pt x="38998" y="117784"/>
                </a:lnTo>
                <a:lnTo>
                  <a:pt x="46992" y="117784"/>
                </a:lnTo>
                <a:lnTo>
                  <a:pt x="46992" y="123437"/>
                </a:lnTo>
                <a:lnTo>
                  <a:pt x="48512" y="123437"/>
                </a:lnTo>
                <a:lnTo>
                  <a:pt x="48512" y="117784"/>
                </a:lnTo>
                <a:lnTo>
                  <a:pt x="56536" y="117784"/>
                </a:lnTo>
                <a:lnTo>
                  <a:pt x="56536" y="123437"/>
                </a:lnTo>
                <a:lnTo>
                  <a:pt x="58056" y="123437"/>
                </a:lnTo>
                <a:lnTo>
                  <a:pt x="58056" y="117784"/>
                </a:lnTo>
                <a:lnTo>
                  <a:pt x="66050" y="117784"/>
                </a:lnTo>
                <a:lnTo>
                  <a:pt x="66050" y="123437"/>
                </a:lnTo>
                <a:lnTo>
                  <a:pt x="67570" y="123437"/>
                </a:lnTo>
                <a:lnTo>
                  <a:pt x="67570" y="117784"/>
                </a:lnTo>
                <a:lnTo>
                  <a:pt x="75594" y="117784"/>
                </a:lnTo>
                <a:lnTo>
                  <a:pt x="75594" y="123437"/>
                </a:lnTo>
                <a:lnTo>
                  <a:pt x="77114" y="123437"/>
                </a:lnTo>
                <a:lnTo>
                  <a:pt x="77114" y="117784"/>
                </a:lnTo>
                <a:lnTo>
                  <a:pt x="85139" y="117784"/>
                </a:lnTo>
                <a:lnTo>
                  <a:pt x="85139" y="123437"/>
                </a:lnTo>
                <a:lnTo>
                  <a:pt x="86658" y="123437"/>
                </a:lnTo>
                <a:lnTo>
                  <a:pt x="86658" y="117784"/>
                </a:lnTo>
                <a:lnTo>
                  <a:pt x="94652" y="117784"/>
                </a:lnTo>
                <a:lnTo>
                  <a:pt x="94652" y="123437"/>
                </a:lnTo>
                <a:lnTo>
                  <a:pt x="96172" y="123437"/>
                </a:lnTo>
                <a:lnTo>
                  <a:pt x="96172" y="117784"/>
                </a:lnTo>
                <a:lnTo>
                  <a:pt x="99029" y="117784"/>
                </a:lnTo>
                <a:lnTo>
                  <a:pt x="97753" y="116264"/>
                </a:lnTo>
                <a:lnTo>
                  <a:pt x="96172" y="116264"/>
                </a:lnTo>
                <a:lnTo>
                  <a:pt x="96172" y="114379"/>
                </a:lnTo>
                <a:lnTo>
                  <a:pt x="94652" y="112586"/>
                </a:lnTo>
                <a:lnTo>
                  <a:pt x="94652" y="116294"/>
                </a:lnTo>
                <a:lnTo>
                  <a:pt x="86628" y="116294"/>
                </a:lnTo>
                <a:lnTo>
                  <a:pt x="86628" y="108300"/>
                </a:lnTo>
                <a:lnTo>
                  <a:pt x="91035" y="108300"/>
                </a:lnTo>
                <a:lnTo>
                  <a:pt x="89759" y="106780"/>
                </a:lnTo>
                <a:lnTo>
                  <a:pt x="86628" y="106780"/>
                </a:lnTo>
                <a:lnTo>
                  <a:pt x="86628" y="103042"/>
                </a:lnTo>
                <a:lnTo>
                  <a:pt x="85108" y="101248"/>
                </a:lnTo>
                <a:lnTo>
                  <a:pt x="85108" y="106750"/>
                </a:lnTo>
                <a:lnTo>
                  <a:pt x="77114" y="106750"/>
                </a:lnTo>
                <a:lnTo>
                  <a:pt x="77114" y="98756"/>
                </a:lnTo>
                <a:lnTo>
                  <a:pt x="83041" y="98756"/>
                </a:lnTo>
                <a:lnTo>
                  <a:pt x="81765" y="97236"/>
                </a:lnTo>
                <a:lnTo>
                  <a:pt x="77114" y="97236"/>
                </a:lnTo>
                <a:lnTo>
                  <a:pt x="77114" y="91704"/>
                </a:lnTo>
                <a:lnTo>
                  <a:pt x="75594" y="89911"/>
                </a:lnTo>
                <a:lnTo>
                  <a:pt x="75594" y="97236"/>
                </a:lnTo>
                <a:lnTo>
                  <a:pt x="67570" y="97236"/>
                </a:lnTo>
                <a:lnTo>
                  <a:pt x="67570" y="89272"/>
                </a:lnTo>
                <a:lnTo>
                  <a:pt x="75047" y="89272"/>
                </a:lnTo>
                <a:lnTo>
                  <a:pt x="73771" y="87753"/>
                </a:lnTo>
                <a:lnTo>
                  <a:pt x="67570" y="87753"/>
                </a:lnTo>
                <a:lnTo>
                  <a:pt x="67570" y="80367"/>
                </a:lnTo>
                <a:lnTo>
                  <a:pt x="65746" y="78209"/>
                </a:lnTo>
                <a:lnTo>
                  <a:pt x="58056" y="78209"/>
                </a:lnTo>
                <a:lnTo>
                  <a:pt x="58056" y="70245"/>
                </a:lnTo>
                <a:lnTo>
                  <a:pt x="59029" y="70245"/>
                </a:lnTo>
                <a:lnTo>
                  <a:pt x="56536" y="67236"/>
                </a:lnTo>
                <a:lnTo>
                  <a:pt x="56536" y="68725"/>
                </a:lnTo>
                <a:lnTo>
                  <a:pt x="48512" y="68725"/>
                </a:lnTo>
                <a:lnTo>
                  <a:pt x="48512" y="60731"/>
                </a:lnTo>
                <a:lnTo>
                  <a:pt x="51035" y="60731"/>
                </a:lnTo>
                <a:lnTo>
                  <a:pt x="49758" y="59211"/>
                </a:lnTo>
                <a:lnTo>
                  <a:pt x="48512" y="59211"/>
                </a:lnTo>
                <a:lnTo>
                  <a:pt x="48512" y="57722"/>
                </a:lnTo>
                <a:lnTo>
                  <a:pt x="46992" y="55929"/>
                </a:lnTo>
                <a:lnTo>
                  <a:pt x="46992" y="59211"/>
                </a:lnTo>
                <a:lnTo>
                  <a:pt x="38998" y="59211"/>
                </a:lnTo>
                <a:lnTo>
                  <a:pt x="38998" y="51187"/>
                </a:lnTo>
                <a:lnTo>
                  <a:pt x="43040" y="51187"/>
                </a:lnTo>
                <a:lnTo>
                  <a:pt x="41764" y="49667"/>
                </a:lnTo>
                <a:lnTo>
                  <a:pt x="38998" y="49667"/>
                </a:lnTo>
                <a:lnTo>
                  <a:pt x="38998" y="46354"/>
                </a:lnTo>
                <a:lnTo>
                  <a:pt x="37478" y="44561"/>
                </a:lnTo>
                <a:lnTo>
                  <a:pt x="37478" y="49667"/>
                </a:lnTo>
                <a:lnTo>
                  <a:pt x="29454" y="49667"/>
                </a:lnTo>
                <a:lnTo>
                  <a:pt x="29454" y="41673"/>
                </a:lnTo>
                <a:lnTo>
                  <a:pt x="35046" y="41673"/>
                </a:lnTo>
                <a:lnTo>
                  <a:pt x="33770" y="40153"/>
                </a:lnTo>
                <a:lnTo>
                  <a:pt x="29454" y="40153"/>
                </a:lnTo>
                <a:lnTo>
                  <a:pt x="29454" y="35016"/>
                </a:lnTo>
                <a:lnTo>
                  <a:pt x="27934" y="33223"/>
                </a:lnTo>
                <a:lnTo>
                  <a:pt x="27934" y="40153"/>
                </a:lnTo>
                <a:lnTo>
                  <a:pt x="19940" y="40153"/>
                </a:lnTo>
                <a:lnTo>
                  <a:pt x="19940" y="32129"/>
                </a:lnTo>
                <a:lnTo>
                  <a:pt x="27052" y="32129"/>
                </a:lnTo>
                <a:lnTo>
                  <a:pt x="25776" y="30609"/>
                </a:lnTo>
                <a:lnTo>
                  <a:pt x="19940" y="30609"/>
                </a:lnTo>
                <a:lnTo>
                  <a:pt x="19940" y="23679"/>
                </a:lnTo>
                <a:lnTo>
                  <a:pt x="17782" y="21126"/>
                </a:lnTo>
                <a:lnTo>
                  <a:pt x="10395" y="21126"/>
                </a:lnTo>
                <a:lnTo>
                  <a:pt x="10395" y="13101"/>
                </a:lnTo>
                <a:lnTo>
                  <a:pt x="11034" y="13101"/>
                </a:lnTo>
                <a:lnTo>
                  <a:pt x="8876" y="10518"/>
                </a:lnTo>
                <a:lnTo>
                  <a:pt x="8876" y="11581"/>
                </a:lnTo>
                <a:lnTo>
                  <a:pt x="851" y="11581"/>
                </a:lnTo>
                <a:lnTo>
                  <a:pt x="851" y="3587"/>
                </a:lnTo>
                <a:lnTo>
                  <a:pt x="3040" y="3587"/>
                </a:lnTo>
                <a:lnTo>
                  <a:pt x="1763" y="2068"/>
                </a:lnTo>
                <a:lnTo>
                  <a:pt x="851" y="2068"/>
                </a:lnTo>
                <a:lnTo>
                  <a:pt x="851" y="1004"/>
                </a:ln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488" name="Google Shape;4488;p28"/>
          <p:cNvGrpSpPr/>
          <p:nvPr/>
        </p:nvGrpSpPr>
        <p:grpSpPr>
          <a:xfrm rot="5400000" flipH="1">
            <a:off x="6837210" y="-1210391"/>
            <a:ext cx="1437773" cy="3468016"/>
            <a:chOff x="5692625" y="470675"/>
            <a:chExt cx="1669500" cy="4027425"/>
          </a:xfrm>
        </p:grpSpPr>
        <p:sp>
          <p:nvSpPr>
            <p:cNvPr id="4489" name="Google Shape;4489;p28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0" name="Google Shape;4490;p28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1" name="Google Shape;4491;p28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2" name="Google Shape;4492;p28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3" name="Google Shape;4493;p28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4" name="Google Shape;4494;p28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5" name="Google Shape;4495;p28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6" name="Google Shape;4496;p28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7" name="Google Shape;4497;p28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8" name="Google Shape;4498;p28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9" name="Google Shape;4499;p28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0" name="Google Shape;4500;p28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1" name="Google Shape;4501;p28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2" name="Google Shape;4502;p28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3" name="Google Shape;4503;p28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4" name="Google Shape;4504;p28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5" name="Google Shape;4505;p28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6" name="Google Shape;4506;p28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7" name="Google Shape;4507;p28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8" name="Google Shape;4508;p28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9" name="Google Shape;4509;p28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0" name="Google Shape;4510;p28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1" name="Google Shape;4511;p28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2" name="Google Shape;4512;p28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3" name="Google Shape;4513;p28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4" name="Google Shape;4514;p28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5" name="Google Shape;4515;p28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6" name="Google Shape;4516;p28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7" name="Google Shape;4517;p28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8" name="Google Shape;4518;p28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9" name="Google Shape;4519;p28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0" name="Google Shape;4520;p28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1" name="Google Shape;4521;p28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3" name="Google Shape;4523;p28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4" name="Google Shape;4524;p28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5" name="Google Shape;4525;p28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6" name="Google Shape;4526;p28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7" name="Google Shape;4527;p28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8" name="Google Shape;4528;p28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9" name="Google Shape;4529;p28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0" name="Google Shape;4530;p28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1" name="Google Shape;4531;p28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2" name="Google Shape;4532;p28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3" name="Google Shape;4533;p28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4" name="Google Shape;4534;p28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5" name="Google Shape;4535;p28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6" name="Google Shape;4536;p28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7" name="Google Shape;4537;p28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8" name="Google Shape;4538;p28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9" name="Google Shape;4539;p28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0" name="Google Shape;4540;p28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1" name="Google Shape;4541;p28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2" name="Google Shape;4542;p28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3" name="Google Shape;4543;p28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4" name="Google Shape;4544;p28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5" name="Google Shape;4545;p28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6" name="Google Shape;4546;p28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7" name="Google Shape;4547;p28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8" name="Google Shape;4548;p28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9" name="Google Shape;4549;p28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0" name="Google Shape;4550;p28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1" name="Google Shape;4551;p28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2" name="Google Shape;4552;p28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3" name="Google Shape;4553;p28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4" name="Google Shape;4554;p28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5" name="Google Shape;4555;p28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6" name="Google Shape;4556;p28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7" name="Google Shape;4557;p28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8" name="Google Shape;4558;p28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9" name="Google Shape;4559;p28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0" name="Google Shape;4560;p28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1" name="Google Shape;4561;p28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2" name="Google Shape;4562;p28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3" name="Google Shape;4563;p28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4" name="Google Shape;4564;p28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5" name="Google Shape;4565;p28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6" name="Google Shape;4566;p28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7" name="Google Shape;4567;p28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8" name="Google Shape;4568;p28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9" name="Google Shape;4569;p28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0" name="Google Shape;4570;p28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1" name="Google Shape;4571;p28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2" name="Google Shape;4572;p28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3" name="Google Shape;4573;p28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4" name="Google Shape;4574;p28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5" name="Google Shape;4575;p28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6" name="Google Shape;4576;p28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7" name="Google Shape;4577;p28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8" name="Google Shape;4578;p28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9" name="Google Shape;4579;p28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0" name="Google Shape;4580;p28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1" name="Google Shape;4581;p28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2" name="Google Shape;4582;p28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3" name="Google Shape;4583;p28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4" name="Google Shape;4584;p28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5" name="Google Shape;4585;p28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6" name="Google Shape;4586;p28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7" name="Google Shape;4587;p28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8" name="Google Shape;4588;p28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9" name="Google Shape;4589;p28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0" name="Google Shape;4590;p28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1" name="Google Shape;4591;p28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2" name="Google Shape;4592;p28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3" name="Google Shape;4593;p28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4" name="Google Shape;4594;p28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5" name="Google Shape;4595;p28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6" name="Google Shape;4596;p28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7" name="Google Shape;4597;p28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8" name="Google Shape;4598;p28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9" name="Google Shape;4599;p28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0" name="Google Shape;4600;p28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1" name="Google Shape;4601;p28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2" name="Google Shape;4602;p28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3" name="Google Shape;4603;p28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4" name="Google Shape;4604;p28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5" name="Google Shape;4605;p28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6" name="Google Shape;4606;p28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7" name="Google Shape;4607;p28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8" name="Google Shape;4608;p28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9" name="Google Shape;4609;p28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0" name="Google Shape;4610;p28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1" name="Google Shape;4611;p28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2" name="Google Shape;4612;p28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3" name="Google Shape;4613;p28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4" name="Google Shape;4614;p28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5" name="Google Shape;4615;p28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6" name="Google Shape;4616;p28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7" name="Google Shape;4617;p28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8" name="Google Shape;4618;p28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9" name="Google Shape;4619;p28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0" name="Google Shape;4620;p28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1" name="Google Shape;4621;p28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2" name="Google Shape;4622;p28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3" name="Google Shape;4623;p28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4" name="Google Shape;4624;p28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5" name="Google Shape;4625;p28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6" name="Google Shape;4626;p28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7" name="Google Shape;4627;p28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8" name="Google Shape;4628;p28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9" name="Google Shape;4629;p28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0" name="Google Shape;4630;p28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1" name="Google Shape;4631;p28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2" name="Google Shape;4632;p28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3" name="Google Shape;4633;p28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4" name="Google Shape;4634;p28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5" name="Google Shape;4635;p28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6" name="Google Shape;4636;p28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7" name="Google Shape;4637;p28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8" name="Google Shape;4638;p28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9" name="Google Shape;4639;p28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0" name="Google Shape;4640;p28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1" name="Google Shape;4641;p28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2" name="Google Shape;4642;p28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3" name="Google Shape;4643;p28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4" name="Google Shape;4644;p28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5" name="Google Shape;4645;p28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6" name="Google Shape;4646;p28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7" name="Google Shape;4647;p28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8" name="Google Shape;4648;p28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9" name="Google Shape;4649;p28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0" name="Google Shape;4650;p28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1" name="Google Shape;4651;p28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2" name="Google Shape;4652;p28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653" name="Google Shape;4653;p28"/>
          <p:cNvGrpSpPr/>
          <p:nvPr/>
        </p:nvGrpSpPr>
        <p:grpSpPr>
          <a:xfrm rot="10800000" flipH="1">
            <a:off x="7628229" y="-257266"/>
            <a:ext cx="1766132" cy="1629623"/>
            <a:chOff x="6181969" y="2722905"/>
            <a:chExt cx="1726425" cy="1592985"/>
          </a:xfrm>
        </p:grpSpPr>
        <p:sp>
          <p:nvSpPr>
            <p:cNvPr id="4654" name="Google Shape;4654;p28"/>
            <p:cNvSpPr/>
            <p:nvPr/>
          </p:nvSpPr>
          <p:spPr>
            <a:xfrm flipH="1">
              <a:off x="6308264" y="2722905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5" name="Google Shape;4655;p28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6" name="Google Shape;4656;p28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7" name="Google Shape;4657;p28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8" name="Google Shape;4658;p28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659" name="Google Shape;4659;p28"/>
          <p:cNvGrpSpPr/>
          <p:nvPr/>
        </p:nvGrpSpPr>
        <p:grpSpPr>
          <a:xfrm rot="10800000" flipH="1">
            <a:off x="7484766" y="-1005929"/>
            <a:ext cx="1766132" cy="1629623"/>
            <a:chOff x="6181969" y="2722905"/>
            <a:chExt cx="1726425" cy="1592985"/>
          </a:xfrm>
        </p:grpSpPr>
        <p:sp>
          <p:nvSpPr>
            <p:cNvPr id="4660" name="Google Shape;4660;p28"/>
            <p:cNvSpPr/>
            <p:nvPr/>
          </p:nvSpPr>
          <p:spPr>
            <a:xfrm flipH="1">
              <a:off x="6308264" y="2722905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1" name="Google Shape;4661;p28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2" name="Google Shape;4662;p28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3" name="Google Shape;4663;p28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4" name="Google Shape;4664;p28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665" name="Google Shape;4665;p28"/>
          <p:cNvGrpSpPr/>
          <p:nvPr/>
        </p:nvGrpSpPr>
        <p:grpSpPr>
          <a:xfrm flipH="1">
            <a:off x="5200173" y="4471062"/>
            <a:ext cx="487526" cy="479472"/>
            <a:chOff x="471070" y="534409"/>
            <a:chExt cx="517984" cy="509372"/>
          </a:xfrm>
        </p:grpSpPr>
        <p:sp>
          <p:nvSpPr>
            <p:cNvPr id="4666" name="Google Shape;4666;p28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7" name="Google Shape;4667;p28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668" name="Google Shape;4668;p28"/>
          <p:cNvGrpSpPr/>
          <p:nvPr/>
        </p:nvGrpSpPr>
        <p:grpSpPr>
          <a:xfrm flipH="1">
            <a:off x="7081993" y="4129751"/>
            <a:ext cx="1064642" cy="307217"/>
            <a:chOff x="4541338" y="271625"/>
            <a:chExt cx="1169679" cy="337564"/>
          </a:xfrm>
        </p:grpSpPr>
        <p:sp>
          <p:nvSpPr>
            <p:cNvPr id="4669" name="Google Shape;4669;p28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671" name="Google Shape;4671;p28"/>
          <p:cNvGrpSpPr/>
          <p:nvPr/>
        </p:nvGrpSpPr>
        <p:grpSpPr>
          <a:xfrm rot="-1831220" flipH="1">
            <a:off x="3429860" y="-67047"/>
            <a:ext cx="719069" cy="784707"/>
            <a:chOff x="7567100" y="2085976"/>
            <a:chExt cx="935147" cy="1020509"/>
          </a:xfrm>
        </p:grpSpPr>
        <p:sp>
          <p:nvSpPr>
            <p:cNvPr id="4672" name="Google Shape;4672;p2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3" name="Google Shape;4673;p28"/>
            <p:cNvSpPr/>
            <p:nvPr/>
          </p:nvSpPr>
          <p:spPr>
            <a:xfrm rot="-5811408">
              <a:off x="7551704" y="219295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674" name="Google Shape;4674;p28"/>
          <p:cNvGrpSpPr/>
          <p:nvPr/>
        </p:nvGrpSpPr>
        <p:grpSpPr>
          <a:xfrm flipH="1">
            <a:off x="1667432" y="-257269"/>
            <a:ext cx="636526" cy="626463"/>
            <a:chOff x="817900" y="1853650"/>
            <a:chExt cx="528150" cy="519800"/>
          </a:xfrm>
        </p:grpSpPr>
        <p:sp>
          <p:nvSpPr>
            <p:cNvPr id="4675" name="Google Shape;4675;p28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6" name="Google Shape;4676;p28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7" name="Google Shape;4677;p28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678" name="Google Shape;4678;p28"/>
          <p:cNvGrpSpPr/>
          <p:nvPr/>
        </p:nvGrpSpPr>
        <p:grpSpPr>
          <a:xfrm flipH="1">
            <a:off x="-514932" y="845876"/>
            <a:ext cx="1064642" cy="307217"/>
            <a:chOff x="4541338" y="271625"/>
            <a:chExt cx="1169679" cy="337564"/>
          </a:xfrm>
        </p:grpSpPr>
        <p:sp>
          <p:nvSpPr>
            <p:cNvPr id="4679" name="Google Shape;4679;p28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0" name="Google Shape;4680;p28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802307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5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" name="Google Shape;5488;p32"/>
          <p:cNvSpPr txBox="1">
            <a:spLocks noGrp="1"/>
          </p:cNvSpPr>
          <p:nvPr>
            <p:ph type="body" idx="1"/>
          </p:nvPr>
        </p:nvSpPr>
        <p:spPr>
          <a:xfrm>
            <a:off x="2245350" y="2437000"/>
            <a:ext cx="4653300" cy="20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489" name="Google Shape;5489;p32"/>
          <p:cNvGrpSpPr/>
          <p:nvPr/>
        </p:nvGrpSpPr>
        <p:grpSpPr>
          <a:xfrm rot="-4845530" flipH="1">
            <a:off x="313055" y="525930"/>
            <a:ext cx="1021250" cy="977007"/>
            <a:chOff x="6868941" y="265923"/>
            <a:chExt cx="1037994" cy="993025"/>
          </a:xfrm>
        </p:grpSpPr>
        <p:sp>
          <p:nvSpPr>
            <p:cNvPr id="5490" name="Google Shape;5490;p32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1" name="Google Shape;5491;p32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2" name="Google Shape;5492;p32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3" name="Google Shape;5493;p32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4" name="Google Shape;5494;p32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5" name="Google Shape;5495;p32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496" name="Google Shape;5496;p32"/>
          <p:cNvGrpSpPr/>
          <p:nvPr/>
        </p:nvGrpSpPr>
        <p:grpSpPr>
          <a:xfrm rot="-4845530" flipH="1">
            <a:off x="431679" y="482842"/>
            <a:ext cx="1021250" cy="977007"/>
            <a:chOff x="6868941" y="265923"/>
            <a:chExt cx="1037994" cy="993025"/>
          </a:xfrm>
        </p:grpSpPr>
        <p:sp>
          <p:nvSpPr>
            <p:cNvPr id="5497" name="Google Shape;5497;p32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rgbClr val="3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8" name="Google Shape;5498;p32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9" name="Google Shape;5499;p32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0" name="Google Shape;5500;p32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1" name="Google Shape;5501;p32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2" name="Google Shape;5502;p32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03" name="Google Shape;5503;p32"/>
          <p:cNvGrpSpPr/>
          <p:nvPr/>
        </p:nvGrpSpPr>
        <p:grpSpPr>
          <a:xfrm rot="5400000" flipH="1">
            <a:off x="7582777" y="-651458"/>
            <a:ext cx="1262850" cy="2349384"/>
            <a:chOff x="7133475" y="-152400"/>
            <a:chExt cx="2090119" cy="3889065"/>
          </a:xfrm>
        </p:grpSpPr>
        <p:sp>
          <p:nvSpPr>
            <p:cNvPr id="5504" name="Google Shape;5504;p32"/>
            <p:cNvSpPr/>
            <p:nvPr/>
          </p:nvSpPr>
          <p:spPr>
            <a:xfrm>
              <a:off x="7133475" y="-152400"/>
              <a:ext cx="2090118" cy="3889065"/>
            </a:xfrm>
            <a:custGeom>
              <a:avLst/>
              <a:gdLst/>
              <a:ahLst/>
              <a:cxnLst/>
              <a:rect l="l" t="t" r="r" b="b"/>
              <a:pathLst>
                <a:path w="49961" h="92962" extrusionOk="0">
                  <a:moveTo>
                    <a:pt x="16101" y="0"/>
                  </a:moveTo>
                  <a:lnTo>
                    <a:pt x="1" y="45571"/>
                  </a:lnTo>
                  <a:lnTo>
                    <a:pt x="49961" y="92961"/>
                  </a:lnTo>
                  <a:lnTo>
                    <a:pt x="499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5" name="Google Shape;5505;p32"/>
            <p:cNvSpPr/>
            <p:nvPr/>
          </p:nvSpPr>
          <p:spPr>
            <a:xfrm>
              <a:off x="7151548" y="-152400"/>
              <a:ext cx="2072046" cy="3887141"/>
            </a:xfrm>
            <a:custGeom>
              <a:avLst/>
              <a:gdLst/>
              <a:ahLst/>
              <a:cxnLst/>
              <a:rect l="l" t="t" r="r" b="b"/>
              <a:pathLst>
                <a:path w="49529" h="92916" extrusionOk="0">
                  <a:moveTo>
                    <a:pt x="26834" y="1274"/>
                  </a:moveTo>
                  <a:lnTo>
                    <a:pt x="26834" y="7323"/>
                  </a:lnTo>
                  <a:lnTo>
                    <a:pt x="20785" y="7323"/>
                  </a:lnTo>
                  <a:lnTo>
                    <a:pt x="20785" y="1274"/>
                  </a:lnTo>
                  <a:close/>
                  <a:moveTo>
                    <a:pt x="34020" y="1274"/>
                  </a:moveTo>
                  <a:lnTo>
                    <a:pt x="34020" y="7323"/>
                  </a:lnTo>
                  <a:lnTo>
                    <a:pt x="27971" y="7323"/>
                  </a:lnTo>
                  <a:lnTo>
                    <a:pt x="27971" y="1274"/>
                  </a:lnTo>
                  <a:close/>
                  <a:moveTo>
                    <a:pt x="41206" y="1274"/>
                  </a:moveTo>
                  <a:lnTo>
                    <a:pt x="41206" y="7323"/>
                  </a:lnTo>
                  <a:lnTo>
                    <a:pt x="35157" y="7323"/>
                  </a:lnTo>
                  <a:lnTo>
                    <a:pt x="35157" y="1274"/>
                  </a:lnTo>
                  <a:close/>
                  <a:moveTo>
                    <a:pt x="48392" y="1274"/>
                  </a:moveTo>
                  <a:lnTo>
                    <a:pt x="48392" y="7323"/>
                  </a:lnTo>
                  <a:lnTo>
                    <a:pt x="42365" y="7323"/>
                  </a:lnTo>
                  <a:lnTo>
                    <a:pt x="42365" y="1274"/>
                  </a:lnTo>
                  <a:close/>
                  <a:moveTo>
                    <a:pt x="19648" y="8460"/>
                  </a:moveTo>
                  <a:lnTo>
                    <a:pt x="19648" y="14486"/>
                  </a:lnTo>
                  <a:lnTo>
                    <a:pt x="13599" y="14486"/>
                  </a:lnTo>
                  <a:lnTo>
                    <a:pt x="13599" y="8460"/>
                  </a:lnTo>
                  <a:close/>
                  <a:moveTo>
                    <a:pt x="26834" y="8460"/>
                  </a:moveTo>
                  <a:lnTo>
                    <a:pt x="26834" y="14486"/>
                  </a:lnTo>
                  <a:lnTo>
                    <a:pt x="20785" y="14486"/>
                  </a:lnTo>
                  <a:lnTo>
                    <a:pt x="20785" y="8460"/>
                  </a:lnTo>
                  <a:close/>
                  <a:moveTo>
                    <a:pt x="34020" y="8460"/>
                  </a:moveTo>
                  <a:lnTo>
                    <a:pt x="34020" y="14486"/>
                  </a:lnTo>
                  <a:lnTo>
                    <a:pt x="27971" y="14486"/>
                  </a:lnTo>
                  <a:lnTo>
                    <a:pt x="27971" y="8460"/>
                  </a:lnTo>
                  <a:close/>
                  <a:moveTo>
                    <a:pt x="41206" y="8460"/>
                  </a:moveTo>
                  <a:lnTo>
                    <a:pt x="41206" y="14486"/>
                  </a:lnTo>
                  <a:lnTo>
                    <a:pt x="35157" y="14486"/>
                  </a:lnTo>
                  <a:lnTo>
                    <a:pt x="35157" y="8460"/>
                  </a:lnTo>
                  <a:close/>
                  <a:moveTo>
                    <a:pt x="48392" y="8460"/>
                  </a:moveTo>
                  <a:lnTo>
                    <a:pt x="48392" y="14486"/>
                  </a:lnTo>
                  <a:lnTo>
                    <a:pt x="42365" y="14486"/>
                  </a:lnTo>
                  <a:lnTo>
                    <a:pt x="42365" y="8460"/>
                  </a:lnTo>
                  <a:close/>
                  <a:moveTo>
                    <a:pt x="19648" y="15645"/>
                  </a:moveTo>
                  <a:lnTo>
                    <a:pt x="19648" y="21671"/>
                  </a:lnTo>
                  <a:lnTo>
                    <a:pt x="13599" y="21671"/>
                  </a:lnTo>
                  <a:lnTo>
                    <a:pt x="13599" y="15645"/>
                  </a:lnTo>
                  <a:close/>
                  <a:moveTo>
                    <a:pt x="26834" y="15645"/>
                  </a:moveTo>
                  <a:lnTo>
                    <a:pt x="26834" y="21671"/>
                  </a:lnTo>
                  <a:lnTo>
                    <a:pt x="20785" y="21671"/>
                  </a:lnTo>
                  <a:lnTo>
                    <a:pt x="20785" y="15645"/>
                  </a:lnTo>
                  <a:close/>
                  <a:moveTo>
                    <a:pt x="34020" y="15645"/>
                  </a:moveTo>
                  <a:lnTo>
                    <a:pt x="34020" y="21671"/>
                  </a:lnTo>
                  <a:lnTo>
                    <a:pt x="27971" y="21671"/>
                  </a:lnTo>
                  <a:lnTo>
                    <a:pt x="27971" y="15645"/>
                  </a:lnTo>
                  <a:close/>
                  <a:moveTo>
                    <a:pt x="41206" y="15645"/>
                  </a:moveTo>
                  <a:lnTo>
                    <a:pt x="41206" y="21671"/>
                  </a:lnTo>
                  <a:lnTo>
                    <a:pt x="35157" y="21671"/>
                  </a:lnTo>
                  <a:lnTo>
                    <a:pt x="35157" y="15645"/>
                  </a:lnTo>
                  <a:close/>
                  <a:moveTo>
                    <a:pt x="48392" y="15645"/>
                  </a:moveTo>
                  <a:lnTo>
                    <a:pt x="48392" y="21671"/>
                  </a:lnTo>
                  <a:lnTo>
                    <a:pt x="42365" y="21671"/>
                  </a:lnTo>
                  <a:lnTo>
                    <a:pt x="42365" y="15645"/>
                  </a:lnTo>
                  <a:close/>
                  <a:moveTo>
                    <a:pt x="19648" y="22808"/>
                  </a:moveTo>
                  <a:lnTo>
                    <a:pt x="19648" y="28835"/>
                  </a:lnTo>
                  <a:lnTo>
                    <a:pt x="13599" y="28835"/>
                  </a:lnTo>
                  <a:lnTo>
                    <a:pt x="13599" y="22808"/>
                  </a:lnTo>
                  <a:close/>
                  <a:moveTo>
                    <a:pt x="26834" y="22808"/>
                  </a:moveTo>
                  <a:lnTo>
                    <a:pt x="26834" y="28835"/>
                  </a:lnTo>
                  <a:lnTo>
                    <a:pt x="20785" y="28835"/>
                  </a:lnTo>
                  <a:lnTo>
                    <a:pt x="20785" y="22808"/>
                  </a:lnTo>
                  <a:close/>
                  <a:moveTo>
                    <a:pt x="34020" y="22808"/>
                  </a:moveTo>
                  <a:lnTo>
                    <a:pt x="34020" y="28835"/>
                  </a:lnTo>
                  <a:lnTo>
                    <a:pt x="27971" y="28835"/>
                  </a:lnTo>
                  <a:lnTo>
                    <a:pt x="27971" y="22808"/>
                  </a:lnTo>
                  <a:close/>
                  <a:moveTo>
                    <a:pt x="41206" y="22808"/>
                  </a:moveTo>
                  <a:lnTo>
                    <a:pt x="41206" y="28835"/>
                  </a:lnTo>
                  <a:lnTo>
                    <a:pt x="35157" y="28835"/>
                  </a:lnTo>
                  <a:lnTo>
                    <a:pt x="35157" y="22808"/>
                  </a:lnTo>
                  <a:close/>
                  <a:moveTo>
                    <a:pt x="48392" y="22808"/>
                  </a:moveTo>
                  <a:lnTo>
                    <a:pt x="48392" y="28835"/>
                  </a:lnTo>
                  <a:lnTo>
                    <a:pt x="42365" y="28835"/>
                  </a:lnTo>
                  <a:lnTo>
                    <a:pt x="42365" y="22808"/>
                  </a:lnTo>
                  <a:close/>
                  <a:moveTo>
                    <a:pt x="12462" y="29994"/>
                  </a:moveTo>
                  <a:lnTo>
                    <a:pt x="12462" y="36020"/>
                  </a:lnTo>
                  <a:lnTo>
                    <a:pt x="6414" y="36020"/>
                  </a:lnTo>
                  <a:lnTo>
                    <a:pt x="6414" y="29994"/>
                  </a:lnTo>
                  <a:close/>
                  <a:moveTo>
                    <a:pt x="19648" y="29994"/>
                  </a:moveTo>
                  <a:lnTo>
                    <a:pt x="19648" y="36020"/>
                  </a:lnTo>
                  <a:lnTo>
                    <a:pt x="13599" y="36020"/>
                  </a:lnTo>
                  <a:lnTo>
                    <a:pt x="13599" y="29994"/>
                  </a:lnTo>
                  <a:close/>
                  <a:moveTo>
                    <a:pt x="26834" y="29994"/>
                  </a:moveTo>
                  <a:lnTo>
                    <a:pt x="26834" y="36020"/>
                  </a:lnTo>
                  <a:lnTo>
                    <a:pt x="20785" y="36020"/>
                  </a:lnTo>
                  <a:lnTo>
                    <a:pt x="20785" y="29994"/>
                  </a:lnTo>
                  <a:close/>
                  <a:moveTo>
                    <a:pt x="34020" y="29994"/>
                  </a:moveTo>
                  <a:lnTo>
                    <a:pt x="34020" y="36020"/>
                  </a:lnTo>
                  <a:lnTo>
                    <a:pt x="27971" y="36020"/>
                  </a:lnTo>
                  <a:lnTo>
                    <a:pt x="27971" y="29994"/>
                  </a:lnTo>
                  <a:close/>
                  <a:moveTo>
                    <a:pt x="41206" y="29994"/>
                  </a:moveTo>
                  <a:lnTo>
                    <a:pt x="41206" y="36020"/>
                  </a:lnTo>
                  <a:lnTo>
                    <a:pt x="35157" y="36020"/>
                  </a:lnTo>
                  <a:lnTo>
                    <a:pt x="35157" y="29994"/>
                  </a:lnTo>
                  <a:close/>
                  <a:moveTo>
                    <a:pt x="48392" y="29994"/>
                  </a:moveTo>
                  <a:lnTo>
                    <a:pt x="48392" y="36020"/>
                  </a:lnTo>
                  <a:lnTo>
                    <a:pt x="42365" y="36020"/>
                  </a:lnTo>
                  <a:lnTo>
                    <a:pt x="42365" y="29994"/>
                  </a:lnTo>
                  <a:close/>
                  <a:moveTo>
                    <a:pt x="12462" y="37157"/>
                  </a:moveTo>
                  <a:lnTo>
                    <a:pt x="12462" y="43183"/>
                  </a:lnTo>
                  <a:lnTo>
                    <a:pt x="6414" y="43183"/>
                  </a:lnTo>
                  <a:lnTo>
                    <a:pt x="6414" y="37157"/>
                  </a:lnTo>
                  <a:close/>
                  <a:moveTo>
                    <a:pt x="19648" y="37157"/>
                  </a:moveTo>
                  <a:lnTo>
                    <a:pt x="19648" y="43183"/>
                  </a:lnTo>
                  <a:lnTo>
                    <a:pt x="13599" y="43183"/>
                  </a:lnTo>
                  <a:lnTo>
                    <a:pt x="13599" y="37157"/>
                  </a:lnTo>
                  <a:close/>
                  <a:moveTo>
                    <a:pt x="26834" y="37157"/>
                  </a:moveTo>
                  <a:lnTo>
                    <a:pt x="26834" y="43183"/>
                  </a:lnTo>
                  <a:lnTo>
                    <a:pt x="20785" y="43183"/>
                  </a:lnTo>
                  <a:lnTo>
                    <a:pt x="20785" y="37157"/>
                  </a:lnTo>
                  <a:close/>
                  <a:moveTo>
                    <a:pt x="34020" y="37157"/>
                  </a:moveTo>
                  <a:lnTo>
                    <a:pt x="34020" y="43183"/>
                  </a:lnTo>
                  <a:lnTo>
                    <a:pt x="27971" y="43183"/>
                  </a:lnTo>
                  <a:lnTo>
                    <a:pt x="27971" y="37157"/>
                  </a:lnTo>
                  <a:close/>
                  <a:moveTo>
                    <a:pt x="41206" y="37157"/>
                  </a:moveTo>
                  <a:lnTo>
                    <a:pt x="41206" y="43183"/>
                  </a:lnTo>
                  <a:lnTo>
                    <a:pt x="35157" y="43183"/>
                  </a:lnTo>
                  <a:lnTo>
                    <a:pt x="35157" y="37157"/>
                  </a:lnTo>
                  <a:close/>
                  <a:moveTo>
                    <a:pt x="48392" y="37157"/>
                  </a:moveTo>
                  <a:lnTo>
                    <a:pt x="48392" y="43183"/>
                  </a:lnTo>
                  <a:lnTo>
                    <a:pt x="42365" y="43183"/>
                  </a:lnTo>
                  <a:lnTo>
                    <a:pt x="42365" y="37157"/>
                  </a:lnTo>
                  <a:close/>
                  <a:moveTo>
                    <a:pt x="12462" y="44343"/>
                  </a:moveTo>
                  <a:lnTo>
                    <a:pt x="12462" y="50369"/>
                  </a:lnTo>
                  <a:lnTo>
                    <a:pt x="6414" y="50369"/>
                  </a:lnTo>
                  <a:lnTo>
                    <a:pt x="6414" y="44343"/>
                  </a:lnTo>
                  <a:close/>
                  <a:moveTo>
                    <a:pt x="19648" y="44343"/>
                  </a:moveTo>
                  <a:lnTo>
                    <a:pt x="19648" y="50369"/>
                  </a:lnTo>
                  <a:lnTo>
                    <a:pt x="13599" y="50369"/>
                  </a:lnTo>
                  <a:lnTo>
                    <a:pt x="13599" y="44343"/>
                  </a:lnTo>
                  <a:close/>
                  <a:moveTo>
                    <a:pt x="26834" y="44343"/>
                  </a:moveTo>
                  <a:lnTo>
                    <a:pt x="26834" y="50369"/>
                  </a:lnTo>
                  <a:lnTo>
                    <a:pt x="20785" y="50369"/>
                  </a:lnTo>
                  <a:lnTo>
                    <a:pt x="20785" y="44343"/>
                  </a:lnTo>
                  <a:close/>
                  <a:moveTo>
                    <a:pt x="34020" y="44343"/>
                  </a:moveTo>
                  <a:lnTo>
                    <a:pt x="34020" y="50369"/>
                  </a:lnTo>
                  <a:lnTo>
                    <a:pt x="27971" y="50369"/>
                  </a:lnTo>
                  <a:lnTo>
                    <a:pt x="27971" y="44343"/>
                  </a:lnTo>
                  <a:close/>
                  <a:moveTo>
                    <a:pt x="41206" y="44343"/>
                  </a:moveTo>
                  <a:lnTo>
                    <a:pt x="41206" y="50369"/>
                  </a:lnTo>
                  <a:lnTo>
                    <a:pt x="35157" y="50369"/>
                  </a:lnTo>
                  <a:lnTo>
                    <a:pt x="35157" y="44343"/>
                  </a:lnTo>
                  <a:close/>
                  <a:moveTo>
                    <a:pt x="48392" y="44343"/>
                  </a:moveTo>
                  <a:lnTo>
                    <a:pt x="48392" y="50369"/>
                  </a:lnTo>
                  <a:lnTo>
                    <a:pt x="42365" y="50369"/>
                  </a:lnTo>
                  <a:lnTo>
                    <a:pt x="42365" y="44343"/>
                  </a:lnTo>
                  <a:close/>
                  <a:moveTo>
                    <a:pt x="19648" y="51506"/>
                  </a:moveTo>
                  <a:lnTo>
                    <a:pt x="19648" y="57532"/>
                  </a:lnTo>
                  <a:lnTo>
                    <a:pt x="13599" y="57532"/>
                  </a:lnTo>
                  <a:lnTo>
                    <a:pt x="13599" y="51506"/>
                  </a:lnTo>
                  <a:close/>
                  <a:moveTo>
                    <a:pt x="26834" y="51506"/>
                  </a:moveTo>
                  <a:lnTo>
                    <a:pt x="26834" y="57532"/>
                  </a:lnTo>
                  <a:lnTo>
                    <a:pt x="20785" y="57532"/>
                  </a:lnTo>
                  <a:lnTo>
                    <a:pt x="20785" y="51506"/>
                  </a:lnTo>
                  <a:close/>
                  <a:moveTo>
                    <a:pt x="34020" y="51506"/>
                  </a:moveTo>
                  <a:lnTo>
                    <a:pt x="34020" y="57532"/>
                  </a:lnTo>
                  <a:lnTo>
                    <a:pt x="27971" y="57532"/>
                  </a:lnTo>
                  <a:lnTo>
                    <a:pt x="27971" y="51506"/>
                  </a:lnTo>
                  <a:close/>
                  <a:moveTo>
                    <a:pt x="41206" y="51506"/>
                  </a:moveTo>
                  <a:lnTo>
                    <a:pt x="41206" y="57532"/>
                  </a:lnTo>
                  <a:lnTo>
                    <a:pt x="35157" y="57532"/>
                  </a:lnTo>
                  <a:lnTo>
                    <a:pt x="35157" y="51506"/>
                  </a:lnTo>
                  <a:close/>
                  <a:moveTo>
                    <a:pt x="48392" y="51506"/>
                  </a:moveTo>
                  <a:lnTo>
                    <a:pt x="48392" y="57532"/>
                  </a:lnTo>
                  <a:lnTo>
                    <a:pt x="42365" y="57532"/>
                  </a:lnTo>
                  <a:lnTo>
                    <a:pt x="42365" y="51506"/>
                  </a:lnTo>
                  <a:close/>
                  <a:moveTo>
                    <a:pt x="26834" y="58692"/>
                  </a:moveTo>
                  <a:lnTo>
                    <a:pt x="26834" y="64718"/>
                  </a:lnTo>
                  <a:lnTo>
                    <a:pt x="20785" y="64718"/>
                  </a:lnTo>
                  <a:lnTo>
                    <a:pt x="20785" y="58692"/>
                  </a:lnTo>
                  <a:close/>
                  <a:moveTo>
                    <a:pt x="34020" y="58692"/>
                  </a:moveTo>
                  <a:lnTo>
                    <a:pt x="34020" y="64718"/>
                  </a:lnTo>
                  <a:lnTo>
                    <a:pt x="27971" y="64718"/>
                  </a:lnTo>
                  <a:lnTo>
                    <a:pt x="27971" y="58692"/>
                  </a:lnTo>
                  <a:close/>
                  <a:moveTo>
                    <a:pt x="41206" y="58692"/>
                  </a:moveTo>
                  <a:lnTo>
                    <a:pt x="41206" y="64718"/>
                  </a:lnTo>
                  <a:lnTo>
                    <a:pt x="35157" y="64718"/>
                  </a:lnTo>
                  <a:lnTo>
                    <a:pt x="35157" y="58692"/>
                  </a:lnTo>
                  <a:close/>
                  <a:moveTo>
                    <a:pt x="48392" y="58692"/>
                  </a:moveTo>
                  <a:lnTo>
                    <a:pt x="48392" y="64718"/>
                  </a:lnTo>
                  <a:lnTo>
                    <a:pt x="42365" y="64718"/>
                  </a:lnTo>
                  <a:lnTo>
                    <a:pt x="42365" y="58692"/>
                  </a:lnTo>
                  <a:close/>
                  <a:moveTo>
                    <a:pt x="34020" y="65855"/>
                  </a:moveTo>
                  <a:lnTo>
                    <a:pt x="34020" y="71881"/>
                  </a:lnTo>
                  <a:lnTo>
                    <a:pt x="27971" y="71881"/>
                  </a:lnTo>
                  <a:lnTo>
                    <a:pt x="27971" y="65855"/>
                  </a:lnTo>
                  <a:close/>
                  <a:moveTo>
                    <a:pt x="41206" y="65855"/>
                  </a:moveTo>
                  <a:lnTo>
                    <a:pt x="41206" y="71881"/>
                  </a:lnTo>
                  <a:lnTo>
                    <a:pt x="35157" y="71881"/>
                  </a:lnTo>
                  <a:lnTo>
                    <a:pt x="35157" y="65855"/>
                  </a:lnTo>
                  <a:close/>
                  <a:moveTo>
                    <a:pt x="48392" y="65855"/>
                  </a:moveTo>
                  <a:lnTo>
                    <a:pt x="48392" y="71881"/>
                  </a:lnTo>
                  <a:lnTo>
                    <a:pt x="42365" y="71881"/>
                  </a:lnTo>
                  <a:lnTo>
                    <a:pt x="42365" y="65855"/>
                  </a:lnTo>
                  <a:close/>
                  <a:moveTo>
                    <a:pt x="41206" y="73041"/>
                  </a:moveTo>
                  <a:lnTo>
                    <a:pt x="41206" y="79067"/>
                  </a:lnTo>
                  <a:lnTo>
                    <a:pt x="35157" y="79067"/>
                  </a:lnTo>
                  <a:lnTo>
                    <a:pt x="35157" y="73041"/>
                  </a:lnTo>
                  <a:close/>
                  <a:moveTo>
                    <a:pt x="48392" y="73041"/>
                  </a:moveTo>
                  <a:lnTo>
                    <a:pt x="48392" y="79067"/>
                  </a:lnTo>
                  <a:lnTo>
                    <a:pt x="42365" y="79067"/>
                  </a:lnTo>
                  <a:lnTo>
                    <a:pt x="42365" y="73041"/>
                  </a:lnTo>
                  <a:close/>
                  <a:moveTo>
                    <a:pt x="19648" y="0"/>
                  </a:moveTo>
                  <a:lnTo>
                    <a:pt x="19648" y="137"/>
                  </a:lnTo>
                  <a:lnTo>
                    <a:pt x="15623" y="137"/>
                  </a:lnTo>
                  <a:lnTo>
                    <a:pt x="15214" y="1274"/>
                  </a:lnTo>
                  <a:lnTo>
                    <a:pt x="19648" y="1274"/>
                  </a:lnTo>
                  <a:lnTo>
                    <a:pt x="19648" y="7300"/>
                  </a:lnTo>
                  <a:lnTo>
                    <a:pt x="13599" y="7300"/>
                  </a:lnTo>
                  <a:lnTo>
                    <a:pt x="13599" y="5822"/>
                  </a:lnTo>
                  <a:lnTo>
                    <a:pt x="12462" y="9074"/>
                  </a:lnTo>
                  <a:lnTo>
                    <a:pt x="12462" y="14463"/>
                  </a:lnTo>
                  <a:lnTo>
                    <a:pt x="10552" y="14463"/>
                  </a:lnTo>
                  <a:lnTo>
                    <a:pt x="10143" y="15600"/>
                  </a:lnTo>
                  <a:lnTo>
                    <a:pt x="12462" y="15600"/>
                  </a:lnTo>
                  <a:lnTo>
                    <a:pt x="12462" y="21649"/>
                  </a:lnTo>
                  <a:lnTo>
                    <a:pt x="8005" y="21649"/>
                  </a:lnTo>
                  <a:lnTo>
                    <a:pt x="7619" y="22786"/>
                  </a:lnTo>
                  <a:lnTo>
                    <a:pt x="12440" y="22786"/>
                  </a:lnTo>
                  <a:lnTo>
                    <a:pt x="12440" y="28812"/>
                  </a:lnTo>
                  <a:lnTo>
                    <a:pt x="6414" y="28812"/>
                  </a:lnTo>
                  <a:lnTo>
                    <a:pt x="6414" y="26151"/>
                  </a:lnTo>
                  <a:lnTo>
                    <a:pt x="5072" y="29949"/>
                  </a:lnTo>
                  <a:lnTo>
                    <a:pt x="5254" y="29949"/>
                  </a:lnTo>
                  <a:lnTo>
                    <a:pt x="5254" y="36020"/>
                  </a:lnTo>
                  <a:lnTo>
                    <a:pt x="2934" y="36020"/>
                  </a:lnTo>
                  <a:lnTo>
                    <a:pt x="2548" y="37157"/>
                  </a:lnTo>
                  <a:lnTo>
                    <a:pt x="5277" y="37157"/>
                  </a:lnTo>
                  <a:lnTo>
                    <a:pt x="5277" y="43183"/>
                  </a:lnTo>
                  <a:lnTo>
                    <a:pt x="410" y="43183"/>
                  </a:lnTo>
                  <a:lnTo>
                    <a:pt x="1" y="44320"/>
                  </a:lnTo>
                  <a:lnTo>
                    <a:pt x="5277" y="44320"/>
                  </a:lnTo>
                  <a:lnTo>
                    <a:pt x="5277" y="50369"/>
                  </a:lnTo>
                  <a:lnTo>
                    <a:pt x="4617" y="50369"/>
                  </a:lnTo>
                  <a:lnTo>
                    <a:pt x="6414" y="52075"/>
                  </a:lnTo>
                  <a:lnTo>
                    <a:pt x="6414" y="51529"/>
                  </a:lnTo>
                  <a:lnTo>
                    <a:pt x="12462" y="51529"/>
                  </a:lnTo>
                  <a:lnTo>
                    <a:pt x="12462" y="57555"/>
                  </a:lnTo>
                  <a:lnTo>
                    <a:pt x="12190" y="57555"/>
                  </a:lnTo>
                  <a:lnTo>
                    <a:pt x="13622" y="58874"/>
                  </a:lnTo>
                  <a:lnTo>
                    <a:pt x="13622" y="58692"/>
                  </a:lnTo>
                  <a:lnTo>
                    <a:pt x="19648" y="58692"/>
                  </a:lnTo>
                  <a:lnTo>
                    <a:pt x="19648" y="64604"/>
                  </a:lnTo>
                  <a:lnTo>
                    <a:pt x="20967" y="65855"/>
                  </a:lnTo>
                  <a:lnTo>
                    <a:pt x="26834" y="65855"/>
                  </a:lnTo>
                  <a:lnTo>
                    <a:pt x="26834" y="71426"/>
                  </a:lnTo>
                  <a:lnTo>
                    <a:pt x="28540" y="73041"/>
                  </a:lnTo>
                  <a:lnTo>
                    <a:pt x="34020" y="73041"/>
                  </a:lnTo>
                  <a:lnTo>
                    <a:pt x="34020" y="78248"/>
                  </a:lnTo>
                  <a:lnTo>
                    <a:pt x="36112" y="80204"/>
                  </a:lnTo>
                  <a:lnTo>
                    <a:pt x="41228" y="80204"/>
                  </a:lnTo>
                  <a:lnTo>
                    <a:pt x="41228" y="85048"/>
                  </a:lnTo>
                  <a:lnTo>
                    <a:pt x="42365" y="86139"/>
                  </a:lnTo>
                  <a:lnTo>
                    <a:pt x="42365" y="80204"/>
                  </a:lnTo>
                  <a:lnTo>
                    <a:pt x="48392" y="80204"/>
                  </a:lnTo>
                  <a:lnTo>
                    <a:pt x="48392" y="86253"/>
                  </a:lnTo>
                  <a:lnTo>
                    <a:pt x="42456" y="86253"/>
                  </a:lnTo>
                  <a:lnTo>
                    <a:pt x="43662" y="87390"/>
                  </a:lnTo>
                  <a:lnTo>
                    <a:pt x="48392" y="87390"/>
                  </a:lnTo>
                  <a:lnTo>
                    <a:pt x="48392" y="91870"/>
                  </a:lnTo>
                  <a:lnTo>
                    <a:pt x="49483" y="92916"/>
                  </a:lnTo>
                  <a:lnTo>
                    <a:pt x="49529" y="92916"/>
                  </a:lnTo>
                  <a:lnTo>
                    <a:pt x="49529" y="0"/>
                  </a:lnTo>
                  <a:lnTo>
                    <a:pt x="48392" y="0"/>
                  </a:lnTo>
                  <a:lnTo>
                    <a:pt x="48392" y="137"/>
                  </a:lnTo>
                  <a:lnTo>
                    <a:pt x="42365" y="137"/>
                  </a:lnTo>
                  <a:lnTo>
                    <a:pt x="42365" y="0"/>
                  </a:lnTo>
                  <a:lnTo>
                    <a:pt x="41228" y="0"/>
                  </a:lnTo>
                  <a:lnTo>
                    <a:pt x="41228" y="137"/>
                  </a:lnTo>
                  <a:lnTo>
                    <a:pt x="35157" y="137"/>
                  </a:lnTo>
                  <a:lnTo>
                    <a:pt x="35157" y="0"/>
                  </a:lnTo>
                  <a:lnTo>
                    <a:pt x="34020" y="0"/>
                  </a:lnTo>
                  <a:lnTo>
                    <a:pt x="34020" y="137"/>
                  </a:lnTo>
                  <a:lnTo>
                    <a:pt x="27971" y="137"/>
                  </a:lnTo>
                  <a:lnTo>
                    <a:pt x="27971" y="0"/>
                  </a:lnTo>
                  <a:lnTo>
                    <a:pt x="26834" y="0"/>
                  </a:lnTo>
                  <a:lnTo>
                    <a:pt x="26834" y="137"/>
                  </a:lnTo>
                  <a:lnTo>
                    <a:pt x="20785" y="137"/>
                  </a:lnTo>
                  <a:lnTo>
                    <a:pt x="20785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06" name="Google Shape;5506;p32"/>
          <p:cNvGrpSpPr/>
          <p:nvPr/>
        </p:nvGrpSpPr>
        <p:grpSpPr>
          <a:xfrm rot="1532383" flipH="1">
            <a:off x="8173534" y="2860156"/>
            <a:ext cx="912229" cy="923347"/>
            <a:chOff x="7462089" y="2083428"/>
            <a:chExt cx="955528" cy="967174"/>
          </a:xfrm>
        </p:grpSpPr>
        <p:sp>
          <p:nvSpPr>
            <p:cNvPr id="5507" name="Google Shape;5507;p32"/>
            <p:cNvSpPr/>
            <p:nvPr/>
          </p:nvSpPr>
          <p:spPr>
            <a:xfrm rot="-5811408">
              <a:off x="7446693" y="219040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8" name="Google Shape;5508;p32"/>
            <p:cNvSpPr/>
            <p:nvPr/>
          </p:nvSpPr>
          <p:spPr>
            <a:xfrm rot="-5811408">
              <a:off x="7551704" y="219295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09" name="Google Shape;5509;p32"/>
          <p:cNvGrpSpPr/>
          <p:nvPr/>
        </p:nvGrpSpPr>
        <p:grpSpPr>
          <a:xfrm flipH="1">
            <a:off x="7450735" y="4619875"/>
            <a:ext cx="1064625" cy="930275"/>
            <a:chOff x="3739700" y="4218425"/>
            <a:chExt cx="1064625" cy="930275"/>
          </a:xfrm>
        </p:grpSpPr>
        <p:sp>
          <p:nvSpPr>
            <p:cNvPr id="5510" name="Google Shape;5510;p32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1" name="Google Shape;5511;p32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2" name="Google Shape;5512;p32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3" name="Google Shape;5513;p32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4" name="Google Shape;5514;p32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5" name="Google Shape;5515;p32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6" name="Google Shape;5516;p32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7" name="Google Shape;5517;p32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8" name="Google Shape;5518;p32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9" name="Google Shape;5519;p32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0" name="Google Shape;5520;p32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1" name="Google Shape;5521;p32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2" name="Google Shape;5522;p32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3" name="Google Shape;5523;p32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4" name="Google Shape;5524;p32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5" name="Google Shape;5525;p32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6" name="Google Shape;5526;p32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7" name="Google Shape;5527;p32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8" name="Google Shape;5528;p32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9" name="Google Shape;5529;p32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30" name="Google Shape;5530;p32"/>
          <p:cNvGrpSpPr/>
          <p:nvPr/>
        </p:nvGrpSpPr>
        <p:grpSpPr>
          <a:xfrm flipH="1">
            <a:off x="7551310" y="1792521"/>
            <a:ext cx="964049" cy="278221"/>
            <a:chOff x="4541338" y="271625"/>
            <a:chExt cx="1169679" cy="337564"/>
          </a:xfrm>
        </p:grpSpPr>
        <p:sp>
          <p:nvSpPr>
            <p:cNvPr id="5531" name="Google Shape;5531;p32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2" name="Google Shape;5532;p32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33" name="Google Shape;5533;p32"/>
          <p:cNvGrpSpPr/>
          <p:nvPr/>
        </p:nvGrpSpPr>
        <p:grpSpPr>
          <a:xfrm rot="5400000">
            <a:off x="-798741" y="3350695"/>
            <a:ext cx="2604158" cy="1046283"/>
            <a:chOff x="6548059" y="4082448"/>
            <a:chExt cx="2675597" cy="1074985"/>
          </a:xfrm>
        </p:grpSpPr>
        <p:sp>
          <p:nvSpPr>
            <p:cNvPr id="5534" name="Google Shape;5534;p32"/>
            <p:cNvSpPr/>
            <p:nvPr/>
          </p:nvSpPr>
          <p:spPr>
            <a:xfrm rot="10800000">
              <a:off x="8515305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52" y="524"/>
                    <a:pt x="2206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5" name="Google Shape;5535;p32"/>
            <p:cNvSpPr/>
            <p:nvPr/>
          </p:nvSpPr>
          <p:spPr>
            <a:xfrm rot="10800000">
              <a:off x="8515305" y="4591037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0"/>
                  </a:moveTo>
                  <a:cubicBezTo>
                    <a:pt x="524" y="0"/>
                    <a:pt x="1" y="1251"/>
                    <a:pt x="751" y="2002"/>
                  </a:cubicBezTo>
                  <a:cubicBezTo>
                    <a:pt x="985" y="2236"/>
                    <a:pt x="1276" y="2341"/>
                    <a:pt x="1563" y="2341"/>
                  </a:cubicBezTo>
                  <a:cubicBezTo>
                    <a:pt x="2167" y="2341"/>
                    <a:pt x="2752" y="1877"/>
                    <a:pt x="2752" y="1183"/>
                  </a:cubicBezTo>
                  <a:cubicBezTo>
                    <a:pt x="2752" y="524"/>
                    <a:pt x="220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6" name="Google Shape;5536;p32"/>
            <p:cNvSpPr/>
            <p:nvPr/>
          </p:nvSpPr>
          <p:spPr>
            <a:xfrm rot="10800000">
              <a:off x="8717436" y="4480636"/>
              <a:ext cx="132576" cy="95967"/>
            </a:xfrm>
            <a:custGeom>
              <a:avLst/>
              <a:gdLst/>
              <a:ahLst/>
              <a:cxnLst/>
              <a:rect l="l" t="t" r="r" b="b"/>
              <a:pathLst>
                <a:path w="3252" h="2354" extrusionOk="0">
                  <a:moveTo>
                    <a:pt x="1626" y="0"/>
                  </a:moveTo>
                  <a:cubicBezTo>
                    <a:pt x="1467" y="0"/>
                    <a:pt x="1308" y="34"/>
                    <a:pt x="1160" y="103"/>
                  </a:cubicBezTo>
                  <a:cubicBezTo>
                    <a:pt x="0" y="603"/>
                    <a:pt x="341" y="2354"/>
                    <a:pt x="1615" y="2354"/>
                  </a:cubicBezTo>
                  <a:cubicBezTo>
                    <a:pt x="2911" y="2354"/>
                    <a:pt x="3252" y="603"/>
                    <a:pt x="2092" y="103"/>
                  </a:cubicBezTo>
                  <a:cubicBezTo>
                    <a:pt x="1944" y="34"/>
                    <a:pt x="1785" y="0"/>
                    <a:pt x="1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7" name="Google Shape;5537;p32"/>
            <p:cNvSpPr/>
            <p:nvPr/>
          </p:nvSpPr>
          <p:spPr>
            <a:xfrm rot="10800000">
              <a:off x="8955687" y="4591037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0"/>
                  </a:moveTo>
                  <a:cubicBezTo>
                    <a:pt x="524" y="0"/>
                    <a:pt x="1" y="1251"/>
                    <a:pt x="729" y="2002"/>
                  </a:cubicBezTo>
                  <a:cubicBezTo>
                    <a:pt x="970" y="2236"/>
                    <a:pt x="1264" y="2341"/>
                    <a:pt x="1551" y="2341"/>
                  </a:cubicBezTo>
                  <a:cubicBezTo>
                    <a:pt x="2155" y="2341"/>
                    <a:pt x="2730" y="1877"/>
                    <a:pt x="2730" y="1183"/>
                  </a:cubicBezTo>
                  <a:cubicBezTo>
                    <a:pt x="2730" y="524"/>
                    <a:pt x="2207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8" name="Google Shape;5538;p32"/>
            <p:cNvSpPr/>
            <p:nvPr/>
          </p:nvSpPr>
          <p:spPr>
            <a:xfrm rot="10800000">
              <a:off x="8515305" y="4150981"/>
              <a:ext cx="112233" cy="95151"/>
            </a:xfrm>
            <a:custGeom>
              <a:avLst/>
              <a:gdLst/>
              <a:ahLst/>
              <a:cxnLst/>
              <a:rect l="l" t="t" r="r" b="b"/>
              <a:pathLst>
                <a:path w="2753" h="2334" extrusionOk="0">
                  <a:moveTo>
                    <a:pt x="1610" y="0"/>
                  </a:moveTo>
                  <a:cubicBezTo>
                    <a:pt x="1596" y="0"/>
                    <a:pt x="1583" y="0"/>
                    <a:pt x="1570" y="1"/>
                  </a:cubicBezTo>
                  <a:cubicBezTo>
                    <a:pt x="524" y="1"/>
                    <a:pt x="1" y="1252"/>
                    <a:pt x="751" y="1979"/>
                  </a:cubicBezTo>
                  <a:cubicBezTo>
                    <a:pt x="988" y="2224"/>
                    <a:pt x="1283" y="2333"/>
                    <a:pt x="1574" y="2333"/>
                  </a:cubicBezTo>
                  <a:cubicBezTo>
                    <a:pt x="2174" y="2333"/>
                    <a:pt x="2752" y="1866"/>
                    <a:pt x="2752" y="1161"/>
                  </a:cubicBezTo>
                  <a:cubicBezTo>
                    <a:pt x="2752" y="515"/>
                    <a:pt x="2229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9" name="Google Shape;5539;p32"/>
            <p:cNvSpPr/>
            <p:nvPr/>
          </p:nvSpPr>
          <p:spPr>
            <a:xfrm rot="10800000">
              <a:off x="8515304" y="4811147"/>
              <a:ext cx="95559" cy="95029"/>
            </a:xfrm>
            <a:custGeom>
              <a:avLst/>
              <a:gdLst/>
              <a:ahLst/>
              <a:cxnLst/>
              <a:rect l="l" t="t" r="r" b="b"/>
              <a:pathLst>
                <a:path w="2344" h="2331" extrusionOk="0">
                  <a:moveTo>
                    <a:pt x="1164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74" y="387"/>
                    <a:pt x="228" y="455"/>
                    <a:pt x="183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85" y="2092"/>
                    <a:pt x="723" y="2331"/>
                    <a:pt x="1164" y="2331"/>
                  </a:cubicBezTo>
                  <a:cubicBezTo>
                    <a:pt x="1604" y="2331"/>
                    <a:pt x="2048" y="2092"/>
                    <a:pt x="2252" y="1615"/>
                  </a:cubicBezTo>
                  <a:cubicBezTo>
                    <a:pt x="2298" y="1478"/>
                    <a:pt x="2343" y="1319"/>
                    <a:pt x="2343" y="1160"/>
                  </a:cubicBezTo>
                  <a:cubicBezTo>
                    <a:pt x="2320" y="1092"/>
                    <a:pt x="2320" y="1001"/>
                    <a:pt x="2320" y="932"/>
                  </a:cubicBezTo>
                  <a:cubicBezTo>
                    <a:pt x="2275" y="773"/>
                    <a:pt x="2229" y="637"/>
                    <a:pt x="2139" y="523"/>
                  </a:cubicBezTo>
                  <a:cubicBezTo>
                    <a:pt x="2093" y="455"/>
                    <a:pt x="2048" y="387"/>
                    <a:pt x="2002" y="341"/>
                  </a:cubicBezTo>
                  <a:cubicBezTo>
                    <a:pt x="1763" y="114"/>
                    <a:pt x="1462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0" name="Google Shape;5540;p32"/>
            <p:cNvSpPr/>
            <p:nvPr/>
          </p:nvSpPr>
          <p:spPr>
            <a:xfrm rot="10800000">
              <a:off x="8955686" y="4370561"/>
              <a:ext cx="95518" cy="95274"/>
            </a:xfrm>
            <a:custGeom>
              <a:avLst/>
              <a:gdLst/>
              <a:ahLst/>
              <a:cxnLst/>
              <a:rect l="l" t="t" r="r" b="b"/>
              <a:pathLst>
                <a:path w="2343" h="2337" extrusionOk="0">
                  <a:moveTo>
                    <a:pt x="1172" y="1"/>
                  </a:moveTo>
                  <a:cubicBezTo>
                    <a:pt x="870" y="1"/>
                    <a:pt x="569" y="114"/>
                    <a:pt x="342" y="342"/>
                  </a:cubicBezTo>
                  <a:cubicBezTo>
                    <a:pt x="296" y="387"/>
                    <a:pt x="251" y="455"/>
                    <a:pt x="205" y="524"/>
                  </a:cubicBezTo>
                  <a:cubicBezTo>
                    <a:pt x="114" y="637"/>
                    <a:pt x="69" y="774"/>
                    <a:pt x="23" y="933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887"/>
                    <a:pt x="589" y="2337"/>
                    <a:pt x="1186" y="2337"/>
                  </a:cubicBezTo>
                  <a:cubicBezTo>
                    <a:pt x="1542" y="2337"/>
                    <a:pt x="1900" y="2177"/>
                    <a:pt x="2138" y="1820"/>
                  </a:cubicBezTo>
                  <a:cubicBezTo>
                    <a:pt x="2274" y="1638"/>
                    <a:pt x="2343" y="1410"/>
                    <a:pt x="2343" y="1160"/>
                  </a:cubicBezTo>
                  <a:cubicBezTo>
                    <a:pt x="2343" y="1092"/>
                    <a:pt x="2343" y="1001"/>
                    <a:pt x="2320" y="933"/>
                  </a:cubicBezTo>
                  <a:cubicBezTo>
                    <a:pt x="2297" y="774"/>
                    <a:pt x="2229" y="637"/>
                    <a:pt x="2138" y="524"/>
                  </a:cubicBezTo>
                  <a:cubicBezTo>
                    <a:pt x="2093" y="455"/>
                    <a:pt x="2047" y="387"/>
                    <a:pt x="2002" y="342"/>
                  </a:cubicBezTo>
                  <a:cubicBezTo>
                    <a:pt x="1774" y="114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955687" y="4150981"/>
              <a:ext cx="111295" cy="95151"/>
            </a:xfrm>
            <a:custGeom>
              <a:avLst/>
              <a:gdLst/>
              <a:ahLst/>
              <a:cxnLst/>
              <a:rect l="l" t="t" r="r" b="b"/>
              <a:pathLst>
                <a:path w="2730" h="2334" extrusionOk="0">
                  <a:moveTo>
                    <a:pt x="1610" y="0"/>
                  </a:moveTo>
                  <a:cubicBezTo>
                    <a:pt x="1597" y="0"/>
                    <a:pt x="1583" y="0"/>
                    <a:pt x="1570" y="1"/>
                  </a:cubicBezTo>
                  <a:cubicBezTo>
                    <a:pt x="524" y="1"/>
                    <a:pt x="1" y="1252"/>
                    <a:pt x="729" y="1979"/>
                  </a:cubicBezTo>
                  <a:cubicBezTo>
                    <a:pt x="973" y="2224"/>
                    <a:pt x="1271" y="2333"/>
                    <a:pt x="1561" y="2333"/>
                  </a:cubicBezTo>
                  <a:cubicBezTo>
                    <a:pt x="2161" y="2333"/>
                    <a:pt x="2730" y="1866"/>
                    <a:pt x="2730" y="1161"/>
                  </a:cubicBezTo>
                  <a:cubicBezTo>
                    <a:pt x="2730" y="515"/>
                    <a:pt x="2228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74707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114" y="137"/>
                    <a:pt x="251" y="251"/>
                    <a:pt x="433" y="319"/>
                  </a:cubicBezTo>
                  <a:cubicBezTo>
                    <a:pt x="569" y="387"/>
                    <a:pt x="728" y="410"/>
                    <a:pt x="887" y="410"/>
                  </a:cubicBezTo>
                  <a:cubicBezTo>
                    <a:pt x="1047" y="410"/>
                    <a:pt x="1183" y="364"/>
                    <a:pt x="1342" y="319"/>
                  </a:cubicBezTo>
                  <a:cubicBezTo>
                    <a:pt x="1501" y="251"/>
                    <a:pt x="1661" y="137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726690" y="4921222"/>
              <a:ext cx="127480" cy="95763"/>
            </a:xfrm>
            <a:custGeom>
              <a:avLst/>
              <a:gdLst/>
              <a:ahLst/>
              <a:cxnLst/>
              <a:rect l="l" t="t" r="r" b="b"/>
              <a:pathLst>
                <a:path w="3127" h="2349" extrusionOk="0">
                  <a:moveTo>
                    <a:pt x="1699" y="1"/>
                  </a:moveTo>
                  <a:cubicBezTo>
                    <a:pt x="555" y="1"/>
                    <a:pt x="0" y="1723"/>
                    <a:pt x="1262" y="2263"/>
                  </a:cubicBezTo>
                  <a:cubicBezTo>
                    <a:pt x="1410" y="2320"/>
                    <a:pt x="1569" y="2349"/>
                    <a:pt x="1728" y="2349"/>
                  </a:cubicBezTo>
                  <a:cubicBezTo>
                    <a:pt x="1887" y="2349"/>
                    <a:pt x="2046" y="2320"/>
                    <a:pt x="2194" y="2263"/>
                  </a:cubicBezTo>
                  <a:cubicBezTo>
                    <a:pt x="3126" y="1854"/>
                    <a:pt x="3126" y="512"/>
                    <a:pt x="2194" y="103"/>
                  </a:cubicBezTo>
                  <a:cubicBezTo>
                    <a:pt x="2020" y="32"/>
                    <a:pt x="1854" y="1"/>
                    <a:pt x="1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726690" y="4700868"/>
              <a:ext cx="104813" cy="95396"/>
            </a:xfrm>
            <a:custGeom>
              <a:avLst/>
              <a:gdLst/>
              <a:ahLst/>
              <a:cxnLst/>
              <a:rect l="l" t="t" r="r" b="b"/>
              <a:pathLst>
                <a:path w="2571" h="2340" extrusionOk="0">
                  <a:moveTo>
                    <a:pt x="1167" y="1"/>
                  </a:moveTo>
                  <a:cubicBezTo>
                    <a:pt x="551" y="1"/>
                    <a:pt x="1" y="498"/>
                    <a:pt x="1" y="1170"/>
                  </a:cubicBezTo>
                  <a:cubicBezTo>
                    <a:pt x="1" y="1842"/>
                    <a:pt x="551" y="2339"/>
                    <a:pt x="1167" y="2339"/>
                  </a:cubicBezTo>
                  <a:cubicBezTo>
                    <a:pt x="1322" y="2339"/>
                    <a:pt x="1482" y="2308"/>
                    <a:pt x="1638" y="2239"/>
                  </a:cubicBezTo>
                  <a:cubicBezTo>
                    <a:pt x="2570" y="1829"/>
                    <a:pt x="2570" y="488"/>
                    <a:pt x="1638" y="101"/>
                  </a:cubicBezTo>
                  <a:cubicBezTo>
                    <a:pt x="1482" y="32"/>
                    <a:pt x="1322" y="1"/>
                    <a:pt x="1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5" name="Google Shape;5545;p32"/>
            <p:cNvSpPr/>
            <p:nvPr/>
          </p:nvSpPr>
          <p:spPr>
            <a:xfrm rot="10800000">
              <a:off x="8735944" y="4261178"/>
              <a:ext cx="110195" cy="95600"/>
            </a:xfrm>
            <a:custGeom>
              <a:avLst/>
              <a:gdLst/>
              <a:ahLst/>
              <a:cxnLst/>
              <a:rect l="l" t="t" r="r" b="b"/>
              <a:pathLst>
                <a:path w="2703" h="2345" extrusionOk="0">
                  <a:moveTo>
                    <a:pt x="1526" y="1"/>
                  </a:moveTo>
                  <a:cubicBezTo>
                    <a:pt x="659" y="1"/>
                    <a:pt x="0" y="997"/>
                    <a:pt x="542" y="1828"/>
                  </a:cubicBezTo>
                  <a:cubicBezTo>
                    <a:pt x="788" y="2185"/>
                    <a:pt x="1152" y="2345"/>
                    <a:pt x="1511" y="2345"/>
                  </a:cubicBezTo>
                  <a:cubicBezTo>
                    <a:pt x="2113" y="2345"/>
                    <a:pt x="2702" y="1895"/>
                    <a:pt x="2702" y="1169"/>
                  </a:cubicBezTo>
                  <a:cubicBezTo>
                    <a:pt x="2702" y="714"/>
                    <a:pt x="2429" y="282"/>
                    <a:pt x="1997" y="100"/>
                  </a:cubicBezTo>
                  <a:cubicBezTo>
                    <a:pt x="1837" y="32"/>
                    <a:pt x="1678" y="1"/>
                    <a:pt x="1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6" name="Google Shape;5546;p32"/>
            <p:cNvSpPr/>
            <p:nvPr/>
          </p:nvSpPr>
          <p:spPr>
            <a:xfrm rot="10800000">
              <a:off x="8081445" y="4374026"/>
              <a:ext cx="89974" cy="92746"/>
            </a:xfrm>
            <a:custGeom>
              <a:avLst/>
              <a:gdLst/>
              <a:ahLst/>
              <a:cxnLst/>
              <a:rect l="l" t="t" r="r" b="b"/>
              <a:pathLst>
                <a:path w="2207" h="2275" extrusionOk="0">
                  <a:moveTo>
                    <a:pt x="1172" y="1"/>
                  </a:moveTo>
                  <a:cubicBezTo>
                    <a:pt x="871" y="1"/>
                    <a:pt x="569" y="115"/>
                    <a:pt x="342" y="342"/>
                  </a:cubicBezTo>
                  <a:cubicBezTo>
                    <a:pt x="296" y="410"/>
                    <a:pt x="251" y="456"/>
                    <a:pt x="205" y="524"/>
                  </a:cubicBezTo>
                  <a:cubicBezTo>
                    <a:pt x="114" y="638"/>
                    <a:pt x="46" y="797"/>
                    <a:pt x="23" y="933"/>
                  </a:cubicBezTo>
                  <a:cubicBezTo>
                    <a:pt x="1" y="1024"/>
                    <a:pt x="1" y="1092"/>
                    <a:pt x="1" y="1183"/>
                  </a:cubicBezTo>
                  <a:cubicBezTo>
                    <a:pt x="1" y="1661"/>
                    <a:pt x="319" y="2116"/>
                    <a:pt x="774" y="2275"/>
                  </a:cubicBezTo>
                  <a:cubicBezTo>
                    <a:pt x="1251" y="1752"/>
                    <a:pt x="1729" y="1206"/>
                    <a:pt x="2206" y="638"/>
                  </a:cubicBezTo>
                  <a:cubicBezTo>
                    <a:pt x="2184" y="592"/>
                    <a:pt x="2161" y="569"/>
                    <a:pt x="2138" y="524"/>
                  </a:cubicBezTo>
                  <a:cubicBezTo>
                    <a:pt x="2093" y="456"/>
                    <a:pt x="2047" y="410"/>
                    <a:pt x="2002" y="342"/>
                  </a:cubicBezTo>
                  <a:cubicBezTo>
                    <a:pt x="1774" y="115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7" name="Google Shape;5547;p32"/>
            <p:cNvSpPr/>
            <p:nvPr/>
          </p:nvSpPr>
          <p:spPr>
            <a:xfrm rot="10800000">
              <a:off x="7415818" y="4738333"/>
              <a:ext cx="95518" cy="58461"/>
            </a:xfrm>
            <a:custGeom>
              <a:avLst/>
              <a:gdLst/>
              <a:ahLst/>
              <a:cxnLst/>
              <a:rect l="l" t="t" r="r" b="b"/>
              <a:pathLst>
                <a:path w="2343" h="1434" extrusionOk="0">
                  <a:moveTo>
                    <a:pt x="1160" y="0"/>
                  </a:moveTo>
                  <a:cubicBezTo>
                    <a:pt x="524" y="0"/>
                    <a:pt x="1" y="523"/>
                    <a:pt x="1" y="1183"/>
                  </a:cubicBezTo>
                  <a:lnTo>
                    <a:pt x="1" y="1228"/>
                  </a:lnTo>
                  <a:cubicBezTo>
                    <a:pt x="751" y="1297"/>
                    <a:pt x="1524" y="1365"/>
                    <a:pt x="2297" y="1433"/>
                  </a:cubicBezTo>
                  <a:cubicBezTo>
                    <a:pt x="2320" y="1342"/>
                    <a:pt x="2320" y="1274"/>
                    <a:pt x="2343" y="1183"/>
                  </a:cubicBezTo>
                  <a:cubicBezTo>
                    <a:pt x="2320" y="546"/>
                    <a:pt x="1820" y="23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8" name="Google Shape;5548;p32"/>
            <p:cNvSpPr/>
            <p:nvPr/>
          </p:nvSpPr>
          <p:spPr>
            <a:xfrm rot="10800000">
              <a:off x="6976374" y="4724432"/>
              <a:ext cx="95518" cy="72362"/>
            </a:xfrm>
            <a:custGeom>
              <a:avLst/>
              <a:gdLst/>
              <a:ahLst/>
              <a:cxnLst/>
              <a:rect l="l" t="t" r="r" b="b"/>
              <a:pathLst>
                <a:path w="2343" h="1775" extrusionOk="0">
                  <a:moveTo>
                    <a:pt x="1183" y="0"/>
                  </a:moveTo>
                  <a:cubicBezTo>
                    <a:pt x="1024" y="0"/>
                    <a:pt x="864" y="46"/>
                    <a:pt x="728" y="91"/>
                  </a:cubicBezTo>
                  <a:cubicBezTo>
                    <a:pt x="591" y="160"/>
                    <a:pt x="455" y="251"/>
                    <a:pt x="341" y="364"/>
                  </a:cubicBezTo>
                  <a:cubicBezTo>
                    <a:pt x="137" y="569"/>
                    <a:pt x="0" y="865"/>
                    <a:pt x="0" y="1183"/>
                  </a:cubicBezTo>
                  <a:cubicBezTo>
                    <a:pt x="0" y="1388"/>
                    <a:pt x="68" y="1592"/>
                    <a:pt x="182" y="1774"/>
                  </a:cubicBezTo>
                  <a:cubicBezTo>
                    <a:pt x="887" y="1706"/>
                    <a:pt x="1615" y="1592"/>
                    <a:pt x="2320" y="1433"/>
                  </a:cubicBezTo>
                  <a:cubicBezTo>
                    <a:pt x="2342" y="1342"/>
                    <a:pt x="2342" y="1274"/>
                    <a:pt x="2342" y="1183"/>
                  </a:cubicBezTo>
                  <a:cubicBezTo>
                    <a:pt x="2342" y="865"/>
                    <a:pt x="2229" y="569"/>
                    <a:pt x="2001" y="364"/>
                  </a:cubicBezTo>
                  <a:cubicBezTo>
                    <a:pt x="1888" y="251"/>
                    <a:pt x="1774" y="160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9" name="Google Shape;5549;p32"/>
            <p:cNvSpPr/>
            <p:nvPr/>
          </p:nvSpPr>
          <p:spPr>
            <a:xfrm rot="10800000">
              <a:off x="8059186" y="4590956"/>
              <a:ext cx="112233" cy="95396"/>
            </a:xfrm>
            <a:custGeom>
              <a:avLst/>
              <a:gdLst/>
              <a:ahLst/>
              <a:cxnLst/>
              <a:rect l="l" t="t" r="r" b="b"/>
              <a:pathLst>
                <a:path w="2753" h="2340" extrusionOk="0">
                  <a:moveTo>
                    <a:pt x="1193" y="0"/>
                  </a:moveTo>
                  <a:cubicBezTo>
                    <a:pt x="588" y="0"/>
                    <a:pt x="1" y="470"/>
                    <a:pt x="1" y="1180"/>
                  </a:cubicBezTo>
                  <a:cubicBezTo>
                    <a:pt x="1" y="1817"/>
                    <a:pt x="524" y="2340"/>
                    <a:pt x="1183" y="2340"/>
                  </a:cubicBezTo>
                  <a:cubicBezTo>
                    <a:pt x="2206" y="2340"/>
                    <a:pt x="2752" y="1089"/>
                    <a:pt x="2002" y="339"/>
                  </a:cubicBezTo>
                  <a:cubicBezTo>
                    <a:pt x="1768" y="105"/>
                    <a:pt x="1479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0" name="Google Shape;5550;p32"/>
            <p:cNvSpPr/>
            <p:nvPr/>
          </p:nvSpPr>
          <p:spPr>
            <a:xfrm rot="10800000">
              <a:off x="6584220" y="4957138"/>
              <a:ext cx="47331" cy="58461"/>
            </a:xfrm>
            <a:custGeom>
              <a:avLst/>
              <a:gdLst/>
              <a:ahLst/>
              <a:cxnLst/>
              <a:rect l="l" t="t" r="r" b="b"/>
              <a:pathLst>
                <a:path w="1161" h="1434" extrusionOk="0">
                  <a:moveTo>
                    <a:pt x="1160" y="1"/>
                  </a:moveTo>
                  <a:cubicBezTo>
                    <a:pt x="524" y="1"/>
                    <a:pt x="1" y="524"/>
                    <a:pt x="1" y="1161"/>
                  </a:cubicBezTo>
                  <a:cubicBezTo>
                    <a:pt x="1" y="1252"/>
                    <a:pt x="1" y="1342"/>
                    <a:pt x="23" y="1433"/>
                  </a:cubicBezTo>
                  <a:cubicBezTo>
                    <a:pt x="410" y="979"/>
                    <a:pt x="774" y="50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1" name="Google Shape;5551;p32"/>
            <p:cNvSpPr/>
            <p:nvPr/>
          </p:nvSpPr>
          <p:spPr>
            <a:xfrm rot="10800000">
              <a:off x="807590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2" name="Google Shape;5552;p32"/>
            <p:cNvSpPr/>
            <p:nvPr/>
          </p:nvSpPr>
          <p:spPr>
            <a:xfrm rot="10800000">
              <a:off x="8075901" y="4810658"/>
              <a:ext cx="95518" cy="95518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172" y="0"/>
                  </a:moveTo>
                  <a:cubicBezTo>
                    <a:pt x="871" y="0"/>
                    <a:pt x="569" y="114"/>
                    <a:pt x="342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14" y="637"/>
                    <a:pt x="46" y="773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3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75" y="705"/>
                    <a:pt x="2161" y="500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3" name="Google Shape;5553;p32"/>
            <p:cNvSpPr/>
            <p:nvPr/>
          </p:nvSpPr>
          <p:spPr>
            <a:xfrm rot="10800000">
              <a:off x="8288183" y="4260363"/>
              <a:ext cx="102938" cy="96089"/>
            </a:xfrm>
            <a:custGeom>
              <a:avLst/>
              <a:gdLst/>
              <a:ahLst/>
              <a:cxnLst/>
              <a:rect l="l" t="t" r="r" b="b"/>
              <a:pathLst>
                <a:path w="2525" h="2357" extrusionOk="0">
                  <a:moveTo>
                    <a:pt x="1160" y="1"/>
                  </a:moveTo>
                  <a:cubicBezTo>
                    <a:pt x="933" y="1"/>
                    <a:pt x="705" y="69"/>
                    <a:pt x="523" y="206"/>
                  </a:cubicBezTo>
                  <a:cubicBezTo>
                    <a:pt x="387" y="297"/>
                    <a:pt x="296" y="387"/>
                    <a:pt x="205" y="524"/>
                  </a:cubicBezTo>
                  <a:cubicBezTo>
                    <a:pt x="160" y="592"/>
                    <a:pt x="137" y="660"/>
                    <a:pt x="91" y="729"/>
                  </a:cubicBezTo>
                  <a:cubicBezTo>
                    <a:pt x="46" y="865"/>
                    <a:pt x="0" y="1024"/>
                    <a:pt x="0" y="1183"/>
                  </a:cubicBezTo>
                  <a:cubicBezTo>
                    <a:pt x="0" y="1343"/>
                    <a:pt x="46" y="1502"/>
                    <a:pt x="91" y="1638"/>
                  </a:cubicBezTo>
                  <a:cubicBezTo>
                    <a:pt x="137" y="1706"/>
                    <a:pt x="160" y="1775"/>
                    <a:pt x="205" y="1843"/>
                  </a:cubicBezTo>
                  <a:cubicBezTo>
                    <a:pt x="296" y="1957"/>
                    <a:pt x="387" y="2070"/>
                    <a:pt x="523" y="2161"/>
                  </a:cubicBezTo>
                  <a:cubicBezTo>
                    <a:pt x="726" y="2294"/>
                    <a:pt x="951" y="2356"/>
                    <a:pt x="1172" y="2356"/>
                  </a:cubicBezTo>
                  <a:cubicBezTo>
                    <a:pt x="1667" y="2356"/>
                    <a:pt x="2140" y="2044"/>
                    <a:pt x="2297" y="1524"/>
                  </a:cubicBezTo>
                  <a:cubicBezTo>
                    <a:pt x="2524" y="774"/>
                    <a:pt x="1956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4" name="Google Shape;5554;p32"/>
            <p:cNvSpPr/>
            <p:nvPr/>
          </p:nvSpPr>
          <p:spPr>
            <a:xfrm rot="10800000">
              <a:off x="8279826" y="4701276"/>
              <a:ext cx="112233" cy="95518"/>
            </a:xfrm>
            <a:custGeom>
              <a:avLst/>
              <a:gdLst/>
              <a:ahLst/>
              <a:cxnLst/>
              <a:rect l="l" t="t" r="r" b="b"/>
              <a:pathLst>
                <a:path w="2753" h="2343" extrusionOk="0">
                  <a:moveTo>
                    <a:pt x="1183" y="0"/>
                  </a:moveTo>
                  <a:cubicBezTo>
                    <a:pt x="796" y="23"/>
                    <a:pt x="455" y="205"/>
                    <a:pt x="228" y="523"/>
                  </a:cubicBezTo>
                  <a:cubicBezTo>
                    <a:pt x="183" y="592"/>
                    <a:pt x="160" y="660"/>
                    <a:pt x="114" y="728"/>
                  </a:cubicBezTo>
                  <a:cubicBezTo>
                    <a:pt x="1" y="1024"/>
                    <a:pt x="1" y="1342"/>
                    <a:pt x="114" y="1638"/>
                  </a:cubicBezTo>
                  <a:cubicBezTo>
                    <a:pt x="160" y="1706"/>
                    <a:pt x="183" y="1774"/>
                    <a:pt x="228" y="1842"/>
                  </a:cubicBezTo>
                  <a:cubicBezTo>
                    <a:pt x="455" y="2161"/>
                    <a:pt x="819" y="2343"/>
                    <a:pt x="1206" y="2343"/>
                  </a:cubicBezTo>
                  <a:cubicBezTo>
                    <a:pt x="2752" y="2343"/>
                    <a:pt x="2752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5" name="Google Shape;5555;p32"/>
            <p:cNvSpPr/>
            <p:nvPr/>
          </p:nvSpPr>
          <p:spPr>
            <a:xfrm rot="10800000">
              <a:off x="8514408" y="4368441"/>
              <a:ext cx="98290" cy="97394"/>
            </a:xfrm>
            <a:custGeom>
              <a:avLst/>
              <a:gdLst/>
              <a:ahLst/>
              <a:cxnLst/>
              <a:rect l="l" t="t" r="r" b="b"/>
              <a:pathLst>
                <a:path w="2411" h="2389" extrusionOk="0">
                  <a:moveTo>
                    <a:pt x="1209" y="1"/>
                  </a:moveTo>
                  <a:cubicBezTo>
                    <a:pt x="910" y="1"/>
                    <a:pt x="614" y="114"/>
                    <a:pt x="387" y="342"/>
                  </a:cubicBezTo>
                  <a:cubicBezTo>
                    <a:pt x="319" y="387"/>
                    <a:pt x="273" y="455"/>
                    <a:pt x="228" y="524"/>
                  </a:cubicBezTo>
                  <a:cubicBezTo>
                    <a:pt x="160" y="637"/>
                    <a:pt x="91" y="774"/>
                    <a:pt x="69" y="933"/>
                  </a:cubicBezTo>
                  <a:cubicBezTo>
                    <a:pt x="46" y="1001"/>
                    <a:pt x="46" y="1092"/>
                    <a:pt x="46" y="1160"/>
                  </a:cubicBezTo>
                  <a:cubicBezTo>
                    <a:pt x="0" y="1843"/>
                    <a:pt x="546" y="2388"/>
                    <a:pt x="1206" y="2388"/>
                  </a:cubicBezTo>
                  <a:cubicBezTo>
                    <a:pt x="1888" y="2388"/>
                    <a:pt x="2411" y="1843"/>
                    <a:pt x="2388" y="1160"/>
                  </a:cubicBezTo>
                  <a:cubicBezTo>
                    <a:pt x="2365" y="1092"/>
                    <a:pt x="2365" y="1001"/>
                    <a:pt x="2365" y="933"/>
                  </a:cubicBezTo>
                  <a:cubicBezTo>
                    <a:pt x="2320" y="774"/>
                    <a:pt x="2274" y="637"/>
                    <a:pt x="2184" y="524"/>
                  </a:cubicBezTo>
                  <a:cubicBezTo>
                    <a:pt x="2138" y="455"/>
                    <a:pt x="2093" y="387"/>
                    <a:pt x="2047" y="342"/>
                  </a:cubicBezTo>
                  <a:cubicBezTo>
                    <a:pt x="1808" y="114"/>
                    <a:pt x="1507" y="1"/>
                    <a:pt x="1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6" name="Google Shape;5556;p32"/>
            <p:cNvSpPr/>
            <p:nvPr/>
          </p:nvSpPr>
          <p:spPr>
            <a:xfrm rot="10800000">
              <a:off x="8292831" y="4480595"/>
              <a:ext cx="99228" cy="95681"/>
            </a:xfrm>
            <a:custGeom>
              <a:avLst/>
              <a:gdLst/>
              <a:ahLst/>
              <a:cxnLst/>
              <a:rect l="l" t="t" r="r" b="b"/>
              <a:pathLst>
                <a:path w="2434" h="2347" extrusionOk="0">
                  <a:moveTo>
                    <a:pt x="1283" y="1"/>
                  </a:moveTo>
                  <a:cubicBezTo>
                    <a:pt x="1257" y="1"/>
                    <a:pt x="1232" y="2"/>
                    <a:pt x="1206" y="4"/>
                  </a:cubicBezTo>
                  <a:lnTo>
                    <a:pt x="1183" y="4"/>
                  </a:lnTo>
                  <a:cubicBezTo>
                    <a:pt x="956" y="4"/>
                    <a:pt x="728" y="72"/>
                    <a:pt x="546" y="185"/>
                  </a:cubicBezTo>
                  <a:cubicBezTo>
                    <a:pt x="410" y="276"/>
                    <a:pt x="319" y="390"/>
                    <a:pt x="228" y="527"/>
                  </a:cubicBezTo>
                  <a:cubicBezTo>
                    <a:pt x="183" y="572"/>
                    <a:pt x="137" y="640"/>
                    <a:pt x="114" y="708"/>
                  </a:cubicBezTo>
                  <a:cubicBezTo>
                    <a:pt x="1" y="1004"/>
                    <a:pt x="1" y="1322"/>
                    <a:pt x="114" y="1618"/>
                  </a:cubicBezTo>
                  <a:cubicBezTo>
                    <a:pt x="160" y="1686"/>
                    <a:pt x="183" y="1755"/>
                    <a:pt x="228" y="1823"/>
                  </a:cubicBezTo>
                  <a:cubicBezTo>
                    <a:pt x="455" y="2141"/>
                    <a:pt x="819" y="2346"/>
                    <a:pt x="1206" y="2346"/>
                  </a:cubicBezTo>
                  <a:cubicBezTo>
                    <a:pt x="1220" y="2346"/>
                    <a:pt x="1233" y="2346"/>
                    <a:pt x="1247" y="2346"/>
                  </a:cubicBezTo>
                  <a:cubicBezTo>
                    <a:pt x="1889" y="2346"/>
                    <a:pt x="2434" y="1831"/>
                    <a:pt x="2434" y="1163"/>
                  </a:cubicBezTo>
                  <a:cubicBezTo>
                    <a:pt x="2434" y="530"/>
                    <a:pt x="1909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7" name="Google Shape;5557;p32"/>
            <p:cNvSpPr/>
            <p:nvPr/>
          </p:nvSpPr>
          <p:spPr>
            <a:xfrm rot="10800000">
              <a:off x="698750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4" y="23"/>
                    <a:pt x="24" y="46"/>
                    <a:pt x="46" y="69"/>
                  </a:cubicBezTo>
                  <a:cubicBezTo>
                    <a:pt x="160" y="183"/>
                    <a:pt x="296" y="251"/>
                    <a:pt x="433" y="319"/>
                  </a:cubicBezTo>
                  <a:cubicBezTo>
                    <a:pt x="569" y="387"/>
                    <a:pt x="729" y="410"/>
                    <a:pt x="888" y="410"/>
                  </a:cubicBezTo>
                  <a:cubicBezTo>
                    <a:pt x="1047" y="410"/>
                    <a:pt x="1183" y="387"/>
                    <a:pt x="1343" y="319"/>
                  </a:cubicBezTo>
                  <a:cubicBezTo>
                    <a:pt x="1479" y="251"/>
                    <a:pt x="1593" y="183"/>
                    <a:pt x="1706" y="69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8" name="Google Shape;5558;p32"/>
            <p:cNvSpPr/>
            <p:nvPr/>
          </p:nvSpPr>
          <p:spPr>
            <a:xfrm rot="10800000">
              <a:off x="7196075" y="4810658"/>
              <a:ext cx="95559" cy="95518"/>
            </a:xfrm>
            <a:custGeom>
              <a:avLst/>
              <a:gdLst/>
              <a:ahLst/>
              <a:cxnLst/>
              <a:rect l="l" t="t" r="r" b="b"/>
              <a:pathLst>
                <a:path w="2344" h="2343" extrusionOk="0">
                  <a:moveTo>
                    <a:pt x="1183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97" y="387"/>
                    <a:pt x="251" y="455"/>
                    <a:pt x="206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8" y="773"/>
                    <a:pt x="2229" y="637"/>
                    <a:pt x="2138" y="523"/>
                  </a:cubicBezTo>
                  <a:cubicBezTo>
                    <a:pt x="1934" y="182"/>
                    <a:pt x="1570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9" name="Google Shape;5559;p32"/>
            <p:cNvSpPr/>
            <p:nvPr/>
          </p:nvSpPr>
          <p:spPr>
            <a:xfrm rot="10800000">
              <a:off x="7413943" y="4920896"/>
              <a:ext cx="110358" cy="95641"/>
            </a:xfrm>
            <a:custGeom>
              <a:avLst/>
              <a:gdLst/>
              <a:ahLst/>
              <a:cxnLst/>
              <a:rect l="l" t="t" r="r" b="b"/>
              <a:pathLst>
                <a:path w="2707" h="2346" extrusionOk="0">
                  <a:moveTo>
                    <a:pt x="1521" y="0"/>
                  </a:moveTo>
                  <a:cubicBezTo>
                    <a:pt x="1507" y="0"/>
                    <a:pt x="1493" y="1"/>
                    <a:pt x="1478" y="1"/>
                  </a:cubicBezTo>
                  <a:cubicBezTo>
                    <a:pt x="0" y="69"/>
                    <a:pt x="0" y="2275"/>
                    <a:pt x="1478" y="2343"/>
                  </a:cubicBezTo>
                  <a:cubicBezTo>
                    <a:pt x="1505" y="2345"/>
                    <a:pt x="1531" y="2346"/>
                    <a:pt x="1558" y="2346"/>
                  </a:cubicBezTo>
                  <a:cubicBezTo>
                    <a:pt x="2202" y="2346"/>
                    <a:pt x="2706" y="1817"/>
                    <a:pt x="2706" y="1184"/>
                  </a:cubicBezTo>
                  <a:cubicBezTo>
                    <a:pt x="2706" y="516"/>
                    <a:pt x="2183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0" name="Google Shape;5560;p32"/>
            <p:cNvSpPr/>
            <p:nvPr/>
          </p:nvSpPr>
          <p:spPr>
            <a:xfrm rot="10800000">
              <a:off x="7635519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37" y="637"/>
                    <a:pt x="69" y="773"/>
                    <a:pt x="46" y="932"/>
                  </a:cubicBezTo>
                  <a:cubicBezTo>
                    <a:pt x="23" y="1001"/>
                    <a:pt x="0" y="1092"/>
                    <a:pt x="23" y="1160"/>
                  </a:cubicBezTo>
                  <a:cubicBezTo>
                    <a:pt x="23" y="1319"/>
                    <a:pt x="46" y="1478"/>
                    <a:pt x="114" y="1615"/>
                  </a:cubicBezTo>
                  <a:cubicBezTo>
                    <a:pt x="296" y="2047"/>
                    <a:pt x="705" y="2342"/>
                    <a:pt x="1183" y="2342"/>
                  </a:cubicBezTo>
                  <a:cubicBezTo>
                    <a:pt x="1660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65" y="1160"/>
                  </a:cubicBezTo>
                  <a:cubicBezTo>
                    <a:pt x="2365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1" name="Google Shape;5561;p32"/>
            <p:cNvSpPr/>
            <p:nvPr/>
          </p:nvSpPr>
          <p:spPr>
            <a:xfrm rot="10800000">
              <a:off x="7196076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2" name="Google Shape;5562;p32"/>
            <p:cNvSpPr/>
            <p:nvPr/>
          </p:nvSpPr>
          <p:spPr>
            <a:xfrm rot="10800000">
              <a:off x="7635520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3" name="Google Shape;5563;p32"/>
            <p:cNvSpPr/>
            <p:nvPr/>
          </p:nvSpPr>
          <p:spPr>
            <a:xfrm rot="10800000">
              <a:off x="7867288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3" y="23"/>
                    <a:pt x="23" y="46"/>
                    <a:pt x="46" y="69"/>
                  </a:cubicBezTo>
                  <a:cubicBezTo>
                    <a:pt x="274" y="273"/>
                    <a:pt x="569" y="410"/>
                    <a:pt x="888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4" name="Google Shape;5564;p32"/>
            <p:cNvSpPr/>
            <p:nvPr/>
          </p:nvSpPr>
          <p:spPr>
            <a:xfrm rot="10800000">
              <a:off x="7427844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23" y="23"/>
                    <a:pt x="46" y="46"/>
                    <a:pt x="69" y="69"/>
                  </a:cubicBezTo>
                  <a:cubicBezTo>
                    <a:pt x="296" y="296"/>
                    <a:pt x="592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5" name="Google Shape;5565;p32"/>
            <p:cNvSpPr/>
            <p:nvPr/>
          </p:nvSpPr>
          <p:spPr>
            <a:xfrm rot="10800000">
              <a:off x="675667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6" name="Google Shape;5566;p32"/>
            <p:cNvSpPr/>
            <p:nvPr/>
          </p:nvSpPr>
          <p:spPr>
            <a:xfrm rot="10800000">
              <a:off x="6548059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28" y="251"/>
                    <a:pt x="546" y="410"/>
                    <a:pt x="887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7" name="Google Shape;5567;p32"/>
            <p:cNvSpPr/>
            <p:nvPr/>
          </p:nvSpPr>
          <p:spPr>
            <a:xfrm rot="10800000">
              <a:off x="8955686" y="4811147"/>
              <a:ext cx="95518" cy="95029"/>
            </a:xfrm>
            <a:custGeom>
              <a:avLst/>
              <a:gdLst/>
              <a:ahLst/>
              <a:cxnLst/>
              <a:rect l="l" t="t" r="r" b="b"/>
              <a:pathLst>
                <a:path w="2343" h="2331" extrusionOk="0">
                  <a:moveTo>
                    <a:pt x="1172" y="0"/>
                  </a:moveTo>
                  <a:cubicBezTo>
                    <a:pt x="870" y="0"/>
                    <a:pt x="569" y="114"/>
                    <a:pt x="342" y="341"/>
                  </a:cubicBezTo>
                  <a:cubicBezTo>
                    <a:pt x="182" y="500"/>
                    <a:pt x="69" y="705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46" y="1478"/>
                    <a:pt x="91" y="1615"/>
                  </a:cubicBezTo>
                  <a:cubicBezTo>
                    <a:pt x="296" y="2092"/>
                    <a:pt x="734" y="2331"/>
                    <a:pt x="1172" y="2331"/>
                  </a:cubicBezTo>
                  <a:cubicBezTo>
                    <a:pt x="1609" y="2331"/>
                    <a:pt x="2047" y="2092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38" y="523"/>
                  </a:cubicBezTo>
                  <a:cubicBezTo>
                    <a:pt x="2093" y="455"/>
                    <a:pt x="2047" y="387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8" name="Google Shape;5568;p32"/>
            <p:cNvSpPr/>
            <p:nvPr/>
          </p:nvSpPr>
          <p:spPr>
            <a:xfrm rot="10800000">
              <a:off x="6971726" y="4920978"/>
              <a:ext cx="100166" cy="95518"/>
            </a:xfrm>
            <a:custGeom>
              <a:avLst/>
              <a:gdLst/>
              <a:ahLst/>
              <a:cxnLst/>
              <a:rect l="l" t="t" r="r" b="b"/>
              <a:pathLst>
                <a:path w="2457" h="2343" extrusionOk="0">
                  <a:moveTo>
                    <a:pt x="1183" y="0"/>
                  </a:moveTo>
                  <a:cubicBezTo>
                    <a:pt x="523" y="0"/>
                    <a:pt x="0" y="523"/>
                    <a:pt x="0" y="1183"/>
                  </a:cubicBezTo>
                  <a:cubicBezTo>
                    <a:pt x="0" y="1478"/>
                    <a:pt x="137" y="1774"/>
                    <a:pt x="341" y="2001"/>
                  </a:cubicBezTo>
                  <a:cubicBezTo>
                    <a:pt x="455" y="2115"/>
                    <a:pt x="591" y="2206"/>
                    <a:pt x="728" y="2251"/>
                  </a:cubicBezTo>
                  <a:cubicBezTo>
                    <a:pt x="864" y="2320"/>
                    <a:pt x="1024" y="2342"/>
                    <a:pt x="1183" y="2342"/>
                  </a:cubicBezTo>
                  <a:cubicBezTo>
                    <a:pt x="1342" y="2342"/>
                    <a:pt x="1478" y="2320"/>
                    <a:pt x="1638" y="2251"/>
                  </a:cubicBezTo>
                  <a:cubicBezTo>
                    <a:pt x="1774" y="2206"/>
                    <a:pt x="1888" y="2115"/>
                    <a:pt x="2001" y="2001"/>
                  </a:cubicBezTo>
                  <a:cubicBezTo>
                    <a:pt x="2456" y="1546"/>
                    <a:pt x="2456" y="796"/>
                    <a:pt x="2001" y="341"/>
                  </a:cubicBezTo>
                  <a:cubicBezTo>
                    <a:pt x="1888" y="250"/>
                    <a:pt x="1774" y="159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9" name="Google Shape;5569;p32"/>
            <p:cNvSpPr/>
            <p:nvPr/>
          </p:nvSpPr>
          <p:spPr>
            <a:xfrm rot="10800000">
              <a:off x="6755734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183" y="500"/>
                    <a:pt x="69" y="705"/>
                    <a:pt x="46" y="932"/>
                  </a:cubicBezTo>
                  <a:cubicBezTo>
                    <a:pt x="23" y="1001"/>
                    <a:pt x="23" y="1092"/>
                    <a:pt x="23" y="1160"/>
                  </a:cubicBezTo>
                  <a:cubicBezTo>
                    <a:pt x="1" y="1319"/>
                    <a:pt x="46" y="1478"/>
                    <a:pt x="114" y="1615"/>
                  </a:cubicBezTo>
                  <a:cubicBezTo>
                    <a:pt x="296" y="2047"/>
                    <a:pt x="706" y="2342"/>
                    <a:pt x="1183" y="2342"/>
                  </a:cubicBezTo>
                  <a:lnTo>
                    <a:pt x="1342" y="2342"/>
                  </a:lnTo>
                  <a:cubicBezTo>
                    <a:pt x="1638" y="2160"/>
                    <a:pt x="1911" y="1979"/>
                    <a:pt x="2206" y="1774"/>
                  </a:cubicBezTo>
                  <a:cubicBezTo>
                    <a:pt x="2229" y="1728"/>
                    <a:pt x="2252" y="1683"/>
                    <a:pt x="2275" y="1637"/>
                  </a:cubicBezTo>
                  <a:cubicBezTo>
                    <a:pt x="2320" y="1478"/>
                    <a:pt x="2366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0" name="Google Shape;5570;p32"/>
            <p:cNvSpPr/>
            <p:nvPr/>
          </p:nvSpPr>
          <p:spPr>
            <a:xfrm rot="10800000">
              <a:off x="9159650" y="4701276"/>
              <a:ext cx="64005" cy="95518"/>
            </a:xfrm>
            <a:custGeom>
              <a:avLst/>
              <a:gdLst/>
              <a:ahLst/>
              <a:cxnLst/>
              <a:rect l="l" t="t" r="r" b="b"/>
              <a:pathLst>
                <a:path w="1570" h="2343" extrusionOk="0">
                  <a:moveTo>
                    <a:pt x="1" y="0"/>
                  </a:moveTo>
                  <a:lnTo>
                    <a:pt x="1" y="2343"/>
                  </a:lnTo>
                  <a:cubicBezTo>
                    <a:pt x="1570" y="2343"/>
                    <a:pt x="157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1" name="Google Shape;5571;p32"/>
            <p:cNvSpPr/>
            <p:nvPr/>
          </p:nvSpPr>
          <p:spPr>
            <a:xfrm rot="10800000">
              <a:off x="9173552" y="4260893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80" y="0"/>
                  </a:moveTo>
                  <a:cubicBezTo>
                    <a:pt x="54" y="0"/>
                    <a:pt x="28" y="1"/>
                    <a:pt x="1" y="3"/>
                  </a:cubicBezTo>
                  <a:lnTo>
                    <a:pt x="1" y="2345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29"/>
                    <a:pt x="725" y="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2" name="Google Shape;5572;p32"/>
            <p:cNvSpPr/>
            <p:nvPr/>
          </p:nvSpPr>
          <p:spPr>
            <a:xfrm rot="10800000">
              <a:off x="8955687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1"/>
                  </a:moveTo>
                  <a:cubicBezTo>
                    <a:pt x="524" y="1"/>
                    <a:pt x="1" y="1251"/>
                    <a:pt x="729" y="2002"/>
                  </a:cubicBezTo>
                  <a:cubicBezTo>
                    <a:pt x="969" y="2235"/>
                    <a:pt x="1262" y="2340"/>
                    <a:pt x="1548" y="2340"/>
                  </a:cubicBezTo>
                  <a:cubicBezTo>
                    <a:pt x="2153" y="2340"/>
                    <a:pt x="2730" y="1871"/>
                    <a:pt x="2730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3" name="Google Shape;5573;p32"/>
            <p:cNvSpPr/>
            <p:nvPr/>
          </p:nvSpPr>
          <p:spPr>
            <a:xfrm rot="10800000">
              <a:off x="9173552" y="4480595"/>
              <a:ext cx="50103" cy="95681"/>
            </a:xfrm>
            <a:custGeom>
              <a:avLst/>
              <a:gdLst/>
              <a:ahLst/>
              <a:cxnLst/>
              <a:rect l="l" t="t" r="r" b="b"/>
              <a:pathLst>
                <a:path w="1229" h="2347" extrusionOk="0">
                  <a:moveTo>
                    <a:pt x="80" y="1"/>
                  </a:moveTo>
                  <a:cubicBezTo>
                    <a:pt x="54" y="1"/>
                    <a:pt x="28" y="2"/>
                    <a:pt x="1" y="4"/>
                  </a:cubicBezTo>
                  <a:lnTo>
                    <a:pt x="1" y="2346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30"/>
                    <a:pt x="725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4" name="Google Shape;5574;p32"/>
            <p:cNvSpPr/>
            <p:nvPr/>
          </p:nvSpPr>
          <p:spPr>
            <a:xfrm rot="10800000">
              <a:off x="9173552" y="4920896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44" y="0"/>
                  </a:moveTo>
                  <a:cubicBezTo>
                    <a:pt x="29" y="0"/>
                    <a:pt x="15" y="1"/>
                    <a:pt x="1" y="1"/>
                  </a:cubicBezTo>
                  <a:lnTo>
                    <a:pt x="1" y="2343"/>
                  </a:lnTo>
                  <a:cubicBezTo>
                    <a:pt x="28" y="2345"/>
                    <a:pt x="54" y="2346"/>
                    <a:pt x="80" y="2346"/>
                  </a:cubicBezTo>
                  <a:cubicBezTo>
                    <a:pt x="725" y="2346"/>
                    <a:pt x="1229" y="1817"/>
                    <a:pt x="1229" y="1184"/>
                  </a:cubicBezTo>
                  <a:cubicBezTo>
                    <a:pt x="1229" y="516"/>
                    <a:pt x="706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5" name="Google Shape;5575;p32"/>
            <p:cNvSpPr/>
            <p:nvPr/>
          </p:nvSpPr>
          <p:spPr>
            <a:xfrm rot="10800000">
              <a:off x="7853387" y="4920896"/>
              <a:ext cx="111295" cy="95641"/>
            </a:xfrm>
            <a:custGeom>
              <a:avLst/>
              <a:gdLst/>
              <a:ahLst/>
              <a:cxnLst/>
              <a:rect l="l" t="t" r="r" b="b"/>
              <a:pathLst>
                <a:path w="2730" h="2346" extrusionOk="0">
                  <a:moveTo>
                    <a:pt x="1543" y="0"/>
                  </a:moveTo>
                  <a:cubicBezTo>
                    <a:pt x="1529" y="0"/>
                    <a:pt x="1515" y="1"/>
                    <a:pt x="1502" y="1"/>
                  </a:cubicBezTo>
                  <a:cubicBezTo>
                    <a:pt x="1" y="69"/>
                    <a:pt x="1" y="2275"/>
                    <a:pt x="1502" y="2343"/>
                  </a:cubicBezTo>
                  <a:cubicBezTo>
                    <a:pt x="1527" y="2345"/>
                    <a:pt x="1553" y="2346"/>
                    <a:pt x="1578" y="2346"/>
                  </a:cubicBezTo>
                  <a:cubicBezTo>
                    <a:pt x="2205" y="2346"/>
                    <a:pt x="2729" y="1817"/>
                    <a:pt x="2729" y="1184"/>
                  </a:cubicBezTo>
                  <a:cubicBezTo>
                    <a:pt x="2729" y="516"/>
                    <a:pt x="2185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6" name="Google Shape;5576;p32"/>
            <p:cNvSpPr/>
            <p:nvPr/>
          </p:nvSpPr>
          <p:spPr>
            <a:xfrm rot="10800000">
              <a:off x="8307670" y="5140718"/>
              <a:ext cx="72322" cy="16715"/>
            </a:xfrm>
            <a:custGeom>
              <a:avLst/>
              <a:gdLst/>
              <a:ahLst/>
              <a:cxnLst/>
              <a:rect l="l" t="t" r="r" b="b"/>
              <a:pathLst>
                <a:path w="1774" h="410" extrusionOk="0">
                  <a:moveTo>
                    <a:pt x="0" y="1"/>
                  </a:moveTo>
                  <a:cubicBezTo>
                    <a:pt x="68" y="69"/>
                    <a:pt x="159" y="137"/>
                    <a:pt x="250" y="205"/>
                  </a:cubicBezTo>
                  <a:cubicBezTo>
                    <a:pt x="432" y="342"/>
                    <a:pt x="660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7" name="Google Shape;5577;p32"/>
            <p:cNvSpPr/>
            <p:nvPr/>
          </p:nvSpPr>
          <p:spPr>
            <a:xfrm rot="10800000">
              <a:off x="7840423" y="4701276"/>
              <a:ext cx="127032" cy="95518"/>
            </a:xfrm>
            <a:custGeom>
              <a:avLst/>
              <a:gdLst/>
              <a:ahLst/>
              <a:cxnLst/>
              <a:rect l="l" t="t" r="r" b="b"/>
              <a:pathLst>
                <a:path w="3116" h="2343" extrusionOk="0">
                  <a:moveTo>
                    <a:pt x="1570" y="0"/>
                  </a:moveTo>
                  <a:cubicBezTo>
                    <a:pt x="0" y="0"/>
                    <a:pt x="0" y="2343"/>
                    <a:pt x="1570" y="2343"/>
                  </a:cubicBezTo>
                  <a:cubicBezTo>
                    <a:pt x="3116" y="2343"/>
                    <a:pt x="311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8" name="Google Shape;5578;p32"/>
            <p:cNvSpPr/>
            <p:nvPr/>
          </p:nvSpPr>
          <p:spPr>
            <a:xfrm rot="10800000">
              <a:off x="9187454" y="5140718"/>
              <a:ext cx="36202" cy="16715"/>
            </a:xfrm>
            <a:custGeom>
              <a:avLst/>
              <a:gdLst/>
              <a:ahLst/>
              <a:cxnLst/>
              <a:rect l="l" t="t" r="r" b="b"/>
              <a:pathLst>
                <a:path w="888" h="410" extrusionOk="0">
                  <a:moveTo>
                    <a:pt x="1" y="1"/>
                  </a:moveTo>
                  <a:lnTo>
                    <a:pt x="1" y="410"/>
                  </a:lnTo>
                  <a:cubicBezTo>
                    <a:pt x="342" y="410"/>
                    <a:pt x="683" y="251"/>
                    <a:pt x="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9" name="Google Shape;5579;p32"/>
            <p:cNvSpPr/>
            <p:nvPr/>
          </p:nvSpPr>
          <p:spPr>
            <a:xfrm rot="10800000">
              <a:off x="8288183" y="4921181"/>
              <a:ext cx="102938" cy="95314"/>
            </a:xfrm>
            <a:custGeom>
              <a:avLst/>
              <a:gdLst/>
              <a:ahLst/>
              <a:cxnLst/>
              <a:rect l="l" t="t" r="r" b="b"/>
              <a:pathLst>
                <a:path w="2525" h="2338" extrusionOk="0">
                  <a:moveTo>
                    <a:pt x="1160" y="0"/>
                  </a:moveTo>
                  <a:cubicBezTo>
                    <a:pt x="773" y="0"/>
                    <a:pt x="432" y="205"/>
                    <a:pt x="205" y="523"/>
                  </a:cubicBezTo>
                  <a:cubicBezTo>
                    <a:pt x="160" y="569"/>
                    <a:pt x="137" y="637"/>
                    <a:pt x="91" y="705"/>
                  </a:cubicBezTo>
                  <a:cubicBezTo>
                    <a:pt x="46" y="864"/>
                    <a:pt x="0" y="1001"/>
                    <a:pt x="0" y="1160"/>
                  </a:cubicBezTo>
                  <a:cubicBezTo>
                    <a:pt x="0" y="1319"/>
                    <a:pt x="46" y="1478"/>
                    <a:pt x="91" y="1615"/>
                  </a:cubicBezTo>
                  <a:cubicBezTo>
                    <a:pt x="137" y="1683"/>
                    <a:pt x="160" y="1751"/>
                    <a:pt x="205" y="1819"/>
                  </a:cubicBezTo>
                  <a:cubicBezTo>
                    <a:pt x="296" y="1933"/>
                    <a:pt x="387" y="2047"/>
                    <a:pt x="523" y="2138"/>
                  </a:cubicBezTo>
                  <a:cubicBezTo>
                    <a:pt x="730" y="2273"/>
                    <a:pt x="960" y="2337"/>
                    <a:pt x="1184" y="2337"/>
                  </a:cubicBezTo>
                  <a:cubicBezTo>
                    <a:pt x="1674" y="2337"/>
                    <a:pt x="2141" y="2031"/>
                    <a:pt x="2297" y="1501"/>
                  </a:cubicBezTo>
                  <a:cubicBezTo>
                    <a:pt x="2524" y="751"/>
                    <a:pt x="1956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0" name="Google Shape;5580;p32"/>
            <p:cNvSpPr/>
            <p:nvPr/>
          </p:nvSpPr>
          <p:spPr>
            <a:xfrm rot="10800000">
              <a:off x="8736881" y="4082448"/>
              <a:ext cx="94621" cy="54221"/>
            </a:xfrm>
            <a:custGeom>
              <a:avLst/>
              <a:gdLst/>
              <a:ahLst/>
              <a:cxnLst/>
              <a:rect l="l" t="t" r="r" b="b"/>
              <a:pathLst>
                <a:path w="2321" h="1330" extrusionOk="0">
                  <a:moveTo>
                    <a:pt x="1189" y="1"/>
                  </a:moveTo>
                  <a:cubicBezTo>
                    <a:pt x="565" y="1"/>
                    <a:pt x="1" y="502"/>
                    <a:pt x="1" y="1182"/>
                  </a:cubicBezTo>
                  <a:lnTo>
                    <a:pt x="1" y="1295"/>
                  </a:lnTo>
                  <a:cubicBezTo>
                    <a:pt x="399" y="1318"/>
                    <a:pt x="791" y="1330"/>
                    <a:pt x="1178" y="1330"/>
                  </a:cubicBezTo>
                  <a:cubicBezTo>
                    <a:pt x="1564" y="1330"/>
                    <a:pt x="1945" y="1318"/>
                    <a:pt x="2320" y="1295"/>
                  </a:cubicBezTo>
                  <a:cubicBezTo>
                    <a:pt x="2320" y="1250"/>
                    <a:pt x="2320" y="1204"/>
                    <a:pt x="2320" y="1182"/>
                  </a:cubicBezTo>
                  <a:cubicBezTo>
                    <a:pt x="2320" y="704"/>
                    <a:pt x="2047" y="272"/>
                    <a:pt x="1638" y="90"/>
                  </a:cubicBezTo>
                  <a:cubicBezTo>
                    <a:pt x="1489" y="29"/>
                    <a:pt x="1337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81" name="Google Shape;5581;p32"/>
          <p:cNvGrpSpPr/>
          <p:nvPr/>
        </p:nvGrpSpPr>
        <p:grpSpPr>
          <a:xfrm rot="-1863399" flipH="1">
            <a:off x="770962" y="3177073"/>
            <a:ext cx="1078879" cy="936335"/>
            <a:chOff x="7888434" y="2675276"/>
            <a:chExt cx="1009757" cy="876415"/>
          </a:xfrm>
        </p:grpSpPr>
        <p:grpSp>
          <p:nvGrpSpPr>
            <p:cNvPr id="5582" name="Google Shape;5582;p32"/>
            <p:cNvGrpSpPr/>
            <p:nvPr/>
          </p:nvGrpSpPr>
          <p:grpSpPr>
            <a:xfrm rot="-1327499">
              <a:off x="8109574" y="2851500"/>
              <a:ext cx="703525" cy="589409"/>
              <a:chOff x="7538075" y="1172525"/>
              <a:chExt cx="467150" cy="391375"/>
            </a:xfrm>
          </p:grpSpPr>
          <p:sp>
            <p:nvSpPr>
              <p:cNvPr id="5583" name="Google Shape;5583;p32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84" name="Google Shape;5584;p32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585" name="Google Shape;5585;p32"/>
            <p:cNvGrpSpPr/>
            <p:nvPr/>
          </p:nvGrpSpPr>
          <p:grpSpPr>
            <a:xfrm rot="-1327499">
              <a:off x="7973526" y="2786059"/>
              <a:ext cx="703525" cy="589409"/>
              <a:chOff x="7497200" y="1186380"/>
              <a:chExt cx="467150" cy="391375"/>
            </a:xfrm>
          </p:grpSpPr>
          <p:sp>
            <p:nvSpPr>
              <p:cNvPr id="5586" name="Google Shape;5586;p32"/>
              <p:cNvSpPr/>
              <p:nvPr/>
            </p:nvSpPr>
            <p:spPr>
              <a:xfrm>
                <a:off x="7516200" y="1205380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87" name="Google Shape;5587;p32"/>
              <p:cNvSpPr/>
              <p:nvPr/>
            </p:nvSpPr>
            <p:spPr>
              <a:xfrm>
                <a:off x="7497200" y="1186380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5588" name="Google Shape;5588;p32"/>
          <p:cNvGrpSpPr/>
          <p:nvPr/>
        </p:nvGrpSpPr>
        <p:grpSpPr>
          <a:xfrm flipH="1">
            <a:off x="4035503" y="4619872"/>
            <a:ext cx="964049" cy="278221"/>
            <a:chOff x="4541338" y="271625"/>
            <a:chExt cx="1169679" cy="337564"/>
          </a:xfrm>
        </p:grpSpPr>
        <p:sp>
          <p:nvSpPr>
            <p:cNvPr id="5589" name="Google Shape;5589;p32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0" name="Google Shape;5590;p32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591" name="Google Shape;5591;p32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3834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2" name="Google Shape;5882;p34"/>
          <p:cNvSpPr/>
          <p:nvPr/>
        </p:nvSpPr>
        <p:spPr>
          <a:xfrm rot="5400000" flipH="1">
            <a:off x="168177" y="3165627"/>
            <a:ext cx="1793433" cy="2235462"/>
          </a:xfrm>
          <a:custGeom>
            <a:avLst/>
            <a:gdLst/>
            <a:ahLst/>
            <a:cxnLst/>
            <a:rect l="l" t="t" r="r" b="b"/>
            <a:pathLst>
              <a:path w="99030" h="123438" extrusionOk="0">
                <a:moveTo>
                  <a:pt x="8876" y="13101"/>
                </a:moveTo>
                <a:lnTo>
                  <a:pt x="8876" y="21186"/>
                </a:lnTo>
                <a:lnTo>
                  <a:pt x="851" y="21186"/>
                </a:lnTo>
                <a:lnTo>
                  <a:pt x="851" y="13101"/>
                </a:lnTo>
                <a:close/>
                <a:moveTo>
                  <a:pt x="8876" y="22706"/>
                </a:moveTo>
                <a:lnTo>
                  <a:pt x="8876" y="30700"/>
                </a:lnTo>
                <a:lnTo>
                  <a:pt x="851" y="30700"/>
                </a:lnTo>
                <a:lnTo>
                  <a:pt x="851" y="22706"/>
                </a:lnTo>
                <a:close/>
                <a:moveTo>
                  <a:pt x="18420" y="22706"/>
                </a:moveTo>
                <a:lnTo>
                  <a:pt x="18420" y="30700"/>
                </a:lnTo>
                <a:lnTo>
                  <a:pt x="10395" y="30700"/>
                </a:lnTo>
                <a:lnTo>
                  <a:pt x="10395" y="22706"/>
                </a:lnTo>
                <a:close/>
                <a:moveTo>
                  <a:pt x="8876" y="32129"/>
                </a:moveTo>
                <a:lnTo>
                  <a:pt x="8876" y="40214"/>
                </a:lnTo>
                <a:lnTo>
                  <a:pt x="851" y="40214"/>
                </a:lnTo>
                <a:lnTo>
                  <a:pt x="851" y="32129"/>
                </a:lnTo>
                <a:close/>
                <a:moveTo>
                  <a:pt x="18420" y="32129"/>
                </a:moveTo>
                <a:lnTo>
                  <a:pt x="18420" y="40214"/>
                </a:lnTo>
                <a:lnTo>
                  <a:pt x="10395" y="40214"/>
                </a:lnTo>
                <a:lnTo>
                  <a:pt x="10395" y="32129"/>
                </a:lnTo>
                <a:close/>
                <a:moveTo>
                  <a:pt x="8876" y="41673"/>
                </a:moveTo>
                <a:lnTo>
                  <a:pt x="8876" y="49728"/>
                </a:lnTo>
                <a:lnTo>
                  <a:pt x="851" y="49728"/>
                </a:lnTo>
                <a:lnTo>
                  <a:pt x="851" y="41673"/>
                </a:lnTo>
                <a:close/>
                <a:moveTo>
                  <a:pt x="18420" y="41673"/>
                </a:moveTo>
                <a:lnTo>
                  <a:pt x="18420" y="49728"/>
                </a:lnTo>
                <a:lnTo>
                  <a:pt x="10395" y="49728"/>
                </a:lnTo>
                <a:lnTo>
                  <a:pt x="10395" y="41673"/>
                </a:lnTo>
                <a:close/>
                <a:moveTo>
                  <a:pt x="27934" y="41673"/>
                </a:moveTo>
                <a:lnTo>
                  <a:pt x="27934" y="49728"/>
                </a:lnTo>
                <a:lnTo>
                  <a:pt x="19940" y="49728"/>
                </a:lnTo>
                <a:lnTo>
                  <a:pt x="19940" y="41673"/>
                </a:lnTo>
                <a:close/>
                <a:moveTo>
                  <a:pt x="8876" y="51187"/>
                </a:moveTo>
                <a:lnTo>
                  <a:pt x="8876" y="59242"/>
                </a:lnTo>
                <a:lnTo>
                  <a:pt x="851" y="59242"/>
                </a:lnTo>
                <a:lnTo>
                  <a:pt x="851" y="51187"/>
                </a:lnTo>
                <a:close/>
                <a:moveTo>
                  <a:pt x="18420" y="51187"/>
                </a:moveTo>
                <a:lnTo>
                  <a:pt x="18420" y="59242"/>
                </a:lnTo>
                <a:lnTo>
                  <a:pt x="10395" y="59242"/>
                </a:lnTo>
                <a:lnTo>
                  <a:pt x="10395" y="51187"/>
                </a:lnTo>
                <a:close/>
                <a:moveTo>
                  <a:pt x="27934" y="51187"/>
                </a:moveTo>
                <a:lnTo>
                  <a:pt x="27934" y="59242"/>
                </a:lnTo>
                <a:lnTo>
                  <a:pt x="19940" y="59242"/>
                </a:lnTo>
                <a:lnTo>
                  <a:pt x="19940" y="51187"/>
                </a:lnTo>
                <a:close/>
                <a:moveTo>
                  <a:pt x="37478" y="51187"/>
                </a:moveTo>
                <a:lnTo>
                  <a:pt x="37478" y="59242"/>
                </a:lnTo>
                <a:lnTo>
                  <a:pt x="29454" y="59242"/>
                </a:lnTo>
                <a:lnTo>
                  <a:pt x="29454" y="51187"/>
                </a:lnTo>
                <a:close/>
                <a:moveTo>
                  <a:pt x="8876" y="60761"/>
                </a:moveTo>
                <a:lnTo>
                  <a:pt x="8876" y="68755"/>
                </a:lnTo>
                <a:lnTo>
                  <a:pt x="851" y="68755"/>
                </a:lnTo>
                <a:lnTo>
                  <a:pt x="851" y="60761"/>
                </a:lnTo>
                <a:close/>
                <a:moveTo>
                  <a:pt x="18420" y="60761"/>
                </a:moveTo>
                <a:lnTo>
                  <a:pt x="18420" y="68755"/>
                </a:lnTo>
                <a:lnTo>
                  <a:pt x="10395" y="68755"/>
                </a:lnTo>
                <a:lnTo>
                  <a:pt x="10395" y="60761"/>
                </a:lnTo>
                <a:close/>
                <a:moveTo>
                  <a:pt x="27934" y="60761"/>
                </a:moveTo>
                <a:lnTo>
                  <a:pt x="27934" y="68755"/>
                </a:lnTo>
                <a:lnTo>
                  <a:pt x="19940" y="68755"/>
                </a:lnTo>
                <a:lnTo>
                  <a:pt x="19940" y="60761"/>
                </a:lnTo>
                <a:close/>
                <a:moveTo>
                  <a:pt x="37478" y="60761"/>
                </a:moveTo>
                <a:lnTo>
                  <a:pt x="37478" y="68755"/>
                </a:lnTo>
                <a:lnTo>
                  <a:pt x="29454" y="68755"/>
                </a:lnTo>
                <a:lnTo>
                  <a:pt x="29454" y="60761"/>
                </a:lnTo>
                <a:close/>
                <a:moveTo>
                  <a:pt x="46992" y="60822"/>
                </a:moveTo>
                <a:lnTo>
                  <a:pt x="46992" y="68816"/>
                </a:lnTo>
                <a:lnTo>
                  <a:pt x="38998" y="68816"/>
                </a:lnTo>
                <a:lnTo>
                  <a:pt x="38998" y="60822"/>
                </a:lnTo>
                <a:close/>
                <a:moveTo>
                  <a:pt x="8876" y="70275"/>
                </a:moveTo>
                <a:lnTo>
                  <a:pt x="8876" y="78239"/>
                </a:lnTo>
                <a:lnTo>
                  <a:pt x="851" y="78239"/>
                </a:lnTo>
                <a:lnTo>
                  <a:pt x="851" y="70275"/>
                </a:lnTo>
                <a:close/>
                <a:moveTo>
                  <a:pt x="18420" y="70275"/>
                </a:moveTo>
                <a:lnTo>
                  <a:pt x="18420" y="78239"/>
                </a:lnTo>
                <a:lnTo>
                  <a:pt x="10395" y="78239"/>
                </a:lnTo>
                <a:lnTo>
                  <a:pt x="10395" y="70275"/>
                </a:lnTo>
                <a:close/>
                <a:moveTo>
                  <a:pt x="27934" y="70275"/>
                </a:moveTo>
                <a:lnTo>
                  <a:pt x="27934" y="78239"/>
                </a:lnTo>
                <a:lnTo>
                  <a:pt x="19940" y="78239"/>
                </a:lnTo>
                <a:lnTo>
                  <a:pt x="19940" y="70275"/>
                </a:lnTo>
                <a:close/>
                <a:moveTo>
                  <a:pt x="37478" y="70275"/>
                </a:moveTo>
                <a:lnTo>
                  <a:pt x="37478" y="78239"/>
                </a:lnTo>
                <a:lnTo>
                  <a:pt x="29454" y="78239"/>
                </a:lnTo>
                <a:lnTo>
                  <a:pt x="29454" y="70275"/>
                </a:lnTo>
                <a:close/>
                <a:moveTo>
                  <a:pt x="46992" y="70336"/>
                </a:moveTo>
                <a:lnTo>
                  <a:pt x="46992" y="78300"/>
                </a:lnTo>
                <a:lnTo>
                  <a:pt x="38998" y="78300"/>
                </a:lnTo>
                <a:lnTo>
                  <a:pt x="38998" y="70336"/>
                </a:lnTo>
                <a:close/>
                <a:moveTo>
                  <a:pt x="56536" y="70397"/>
                </a:moveTo>
                <a:lnTo>
                  <a:pt x="56536" y="78360"/>
                </a:lnTo>
                <a:lnTo>
                  <a:pt x="48512" y="78360"/>
                </a:lnTo>
                <a:lnTo>
                  <a:pt x="48512" y="70397"/>
                </a:lnTo>
                <a:close/>
                <a:moveTo>
                  <a:pt x="8876" y="79728"/>
                </a:moveTo>
                <a:lnTo>
                  <a:pt x="8876" y="87753"/>
                </a:lnTo>
                <a:lnTo>
                  <a:pt x="851" y="87753"/>
                </a:lnTo>
                <a:lnTo>
                  <a:pt x="851" y="79728"/>
                </a:lnTo>
                <a:close/>
                <a:moveTo>
                  <a:pt x="18420" y="79728"/>
                </a:moveTo>
                <a:lnTo>
                  <a:pt x="18420" y="87753"/>
                </a:lnTo>
                <a:lnTo>
                  <a:pt x="10395" y="87753"/>
                </a:lnTo>
                <a:lnTo>
                  <a:pt x="10395" y="79728"/>
                </a:lnTo>
                <a:close/>
                <a:moveTo>
                  <a:pt x="27934" y="79728"/>
                </a:moveTo>
                <a:lnTo>
                  <a:pt x="27934" y="87753"/>
                </a:lnTo>
                <a:lnTo>
                  <a:pt x="19940" y="87753"/>
                </a:lnTo>
                <a:lnTo>
                  <a:pt x="19940" y="79728"/>
                </a:lnTo>
                <a:close/>
                <a:moveTo>
                  <a:pt x="37478" y="79728"/>
                </a:moveTo>
                <a:lnTo>
                  <a:pt x="37478" y="87753"/>
                </a:lnTo>
                <a:lnTo>
                  <a:pt x="29454" y="87753"/>
                </a:lnTo>
                <a:lnTo>
                  <a:pt x="29454" y="79728"/>
                </a:lnTo>
                <a:close/>
                <a:moveTo>
                  <a:pt x="66050" y="79728"/>
                </a:moveTo>
                <a:lnTo>
                  <a:pt x="66050" y="87753"/>
                </a:lnTo>
                <a:lnTo>
                  <a:pt x="58056" y="87753"/>
                </a:lnTo>
                <a:lnTo>
                  <a:pt x="58056" y="79728"/>
                </a:lnTo>
                <a:close/>
                <a:moveTo>
                  <a:pt x="46992" y="79728"/>
                </a:moveTo>
                <a:lnTo>
                  <a:pt x="46992" y="87844"/>
                </a:lnTo>
                <a:lnTo>
                  <a:pt x="38998" y="87844"/>
                </a:lnTo>
                <a:lnTo>
                  <a:pt x="38998" y="79728"/>
                </a:lnTo>
                <a:close/>
                <a:moveTo>
                  <a:pt x="56536" y="79728"/>
                </a:moveTo>
                <a:lnTo>
                  <a:pt x="56536" y="87874"/>
                </a:lnTo>
                <a:lnTo>
                  <a:pt x="48512" y="87874"/>
                </a:lnTo>
                <a:lnTo>
                  <a:pt x="48512" y="79728"/>
                </a:lnTo>
                <a:close/>
                <a:moveTo>
                  <a:pt x="8876" y="89272"/>
                </a:moveTo>
                <a:lnTo>
                  <a:pt x="8876" y="97267"/>
                </a:lnTo>
                <a:lnTo>
                  <a:pt x="851" y="97267"/>
                </a:lnTo>
                <a:lnTo>
                  <a:pt x="851" y="89272"/>
                </a:lnTo>
                <a:close/>
                <a:moveTo>
                  <a:pt x="18420" y="89272"/>
                </a:moveTo>
                <a:lnTo>
                  <a:pt x="18420" y="97267"/>
                </a:lnTo>
                <a:lnTo>
                  <a:pt x="10395" y="97267"/>
                </a:lnTo>
                <a:lnTo>
                  <a:pt x="10395" y="89272"/>
                </a:lnTo>
                <a:close/>
                <a:moveTo>
                  <a:pt x="27934" y="89272"/>
                </a:moveTo>
                <a:lnTo>
                  <a:pt x="27934" y="97267"/>
                </a:lnTo>
                <a:lnTo>
                  <a:pt x="19940" y="97267"/>
                </a:lnTo>
                <a:lnTo>
                  <a:pt x="19940" y="89272"/>
                </a:lnTo>
                <a:close/>
                <a:moveTo>
                  <a:pt x="37478" y="89272"/>
                </a:moveTo>
                <a:lnTo>
                  <a:pt x="37478" y="97267"/>
                </a:lnTo>
                <a:lnTo>
                  <a:pt x="29454" y="97267"/>
                </a:lnTo>
                <a:lnTo>
                  <a:pt x="29454" y="89272"/>
                </a:lnTo>
                <a:close/>
                <a:moveTo>
                  <a:pt x="66050" y="89272"/>
                </a:moveTo>
                <a:lnTo>
                  <a:pt x="66050" y="97267"/>
                </a:lnTo>
                <a:lnTo>
                  <a:pt x="58056" y="97267"/>
                </a:lnTo>
                <a:lnTo>
                  <a:pt x="58056" y="89272"/>
                </a:lnTo>
                <a:close/>
                <a:moveTo>
                  <a:pt x="46992" y="89364"/>
                </a:moveTo>
                <a:lnTo>
                  <a:pt x="46992" y="97327"/>
                </a:lnTo>
                <a:lnTo>
                  <a:pt x="38998" y="97327"/>
                </a:lnTo>
                <a:lnTo>
                  <a:pt x="38998" y="89364"/>
                </a:lnTo>
                <a:close/>
                <a:moveTo>
                  <a:pt x="56536" y="89394"/>
                </a:moveTo>
                <a:lnTo>
                  <a:pt x="56536" y="97388"/>
                </a:lnTo>
                <a:lnTo>
                  <a:pt x="48512" y="97388"/>
                </a:lnTo>
                <a:lnTo>
                  <a:pt x="48512" y="89394"/>
                </a:lnTo>
                <a:close/>
                <a:moveTo>
                  <a:pt x="8876" y="98756"/>
                </a:moveTo>
                <a:lnTo>
                  <a:pt x="8876" y="106780"/>
                </a:lnTo>
                <a:lnTo>
                  <a:pt x="851" y="106780"/>
                </a:lnTo>
                <a:lnTo>
                  <a:pt x="851" y="98756"/>
                </a:lnTo>
                <a:close/>
                <a:moveTo>
                  <a:pt x="18420" y="98756"/>
                </a:moveTo>
                <a:lnTo>
                  <a:pt x="18420" y="106780"/>
                </a:lnTo>
                <a:lnTo>
                  <a:pt x="10395" y="106780"/>
                </a:lnTo>
                <a:lnTo>
                  <a:pt x="10395" y="98756"/>
                </a:lnTo>
                <a:close/>
                <a:moveTo>
                  <a:pt x="27934" y="98756"/>
                </a:moveTo>
                <a:lnTo>
                  <a:pt x="27934" y="106780"/>
                </a:lnTo>
                <a:lnTo>
                  <a:pt x="19940" y="106780"/>
                </a:lnTo>
                <a:lnTo>
                  <a:pt x="19940" y="98756"/>
                </a:lnTo>
                <a:close/>
                <a:moveTo>
                  <a:pt x="37478" y="98756"/>
                </a:moveTo>
                <a:lnTo>
                  <a:pt x="37478" y="106780"/>
                </a:lnTo>
                <a:lnTo>
                  <a:pt x="29454" y="106780"/>
                </a:lnTo>
                <a:lnTo>
                  <a:pt x="29454" y="98756"/>
                </a:lnTo>
                <a:close/>
                <a:moveTo>
                  <a:pt x="66050" y="98756"/>
                </a:moveTo>
                <a:lnTo>
                  <a:pt x="66050" y="106780"/>
                </a:lnTo>
                <a:lnTo>
                  <a:pt x="58056" y="106780"/>
                </a:lnTo>
                <a:lnTo>
                  <a:pt x="58056" y="98756"/>
                </a:lnTo>
                <a:close/>
                <a:moveTo>
                  <a:pt x="75594" y="98756"/>
                </a:moveTo>
                <a:lnTo>
                  <a:pt x="75594" y="106780"/>
                </a:lnTo>
                <a:lnTo>
                  <a:pt x="67570" y="106780"/>
                </a:lnTo>
                <a:lnTo>
                  <a:pt x="67570" y="98756"/>
                </a:lnTo>
                <a:close/>
                <a:moveTo>
                  <a:pt x="46992" y="98756"/>
                </a:moveTo>
                <a:lnTo>
                  <a:pt x="46992" y="106841"/>
                </a:lnTo>
                <a:lnTo>
                  <a:pt x="38998" y="106841"/>
                </a:lnTo>
                <a:lnTo>
                  <a:pt x="38998" y="98756"/>
                </a:lnTo>
                <a:close/>
                <a:moveTo>
                  <a:pt x="56536" y="98756"/>
                </a:moveTo>
                <a:lnTo>
                  <a:pt x="56536" y="106902"/>
                </a:lnTo>
                <a:lnTo>
                  <a:pt x="48512" y="106902"/>
                </a:lnTo>
                <a:lnTo>
                  <a:pt x="48512" y="98756"/>
                </a:lnTo>
                <a:close/>
                <a:moveTo>
                  <a:pt x="8876" y="108300"/>
                </a:moveTo>
                <a:lnTo>
                  <a:pt x="8876" y="116264"/>
                </a:lnTo>
                <a:lnTo>
                  <a:pt x="851" y="116264"/>
                </a:lnTo>
                <a:lnTo>
                  <a:pt x="851" y="108300"/>
                </a:lnTo>
                <a:close/>
                <a:moveTo>
                  <a:pt x="18420" y="108300"/>
                </a:moveTo>
                <a:lnTo>
                  <a:pt x="18420" y="116264"/>
                </a:lnTo>
                <a:lnTo>
                  <a:pt x="10395" y="116264"/>
                </a:lnTo>
                <a:lnTo>
                  <a:pt x="10395" y="108300"/>
                </a:lnTo>
                <a:close/>
                <a:moveTo>
                  <a:pt x="27934" y="108300"/>
                </a:moveTo>
                <a:lnTo>
                  <a:pt x="27934" y="116264"/>
                </a:lnTo>
                <a:lnTo>
                  <a:pt x="19940" y="116264"/>
                </a:lnTo>
                <a:lnTo>
                  <a:pt x="19940" y="108300"/>
                </a:lnTo>
                <a:close/>
                <a:moveTo>
                  <a:pt x="37478" y="108300"/>
                </a:moveTo>
                <a:lnTo>
                  <a:pt x="37478" y="116264"/>
                </a:lnTo>
                <a:lnTo>
                  <a:pt x="29454" y="116264"/>
                </a:lnTo>
                <a:lnTo>
                  <a:pt x="29454" y="108300"/>
                </a:lnTo>
                <a:close/>
                <a:moveTo>
                  <a:pt x="66050" y="108300"/>
                </a:moveTo>
                <a:lnTo>
                  <a:pt x="66050" y="116264"/>
                </a:lnTo>
                <a:lnTo>
                  <a:pt x="58056" y="116264"/>
                </a:lnTo>
                <a:lnTo>
                  <a:pt x="58056" y="108300"/>
                </a:lnTo>
                <a:close/>
                <a:moveTo>
                  <a:pt x="75594" y="108300"/>
                </a:moveTo>
                <a:lnTo>
                  <a:pt x="75594" y="116264"/>
                </a:lnTo>
                <a:lnTo>
                  <a:pt x="67570" y="116264"/>
                </a:lnTo>
                <a:lnTo>
                  <a:pt x="67570" y="108300"/>
                </a:lnTo>
                <a:close/>
                <a:moveTo>
                  <a:pt x="85139" y="108300"/>
                </a:moveTo>
                <a:lnTo>
                  <a:pt x="85139" y="116264"/>
                </a:lnTo>
                <a:lnTo>
                  <a:pt x="77114" y="116264"/>
                </a:lnTo>
                <a:lnTo>
                  <a:pt x="77114" y="108300"/>
                </a:lnTo>
                <a:close/>
                <a:moveTo>
                  <a:pt x="46992" y="108361"/>
                </a:moveTo>
                <a:lnTo>
                  <a:pt x="46992" y="116355"/>
                </a:lnTo>
                <a:lnTo>
                  <a:pt x="38998" y="116355"/>
                </a:lnTo>
                <a:lnTo>
                  <a:pt x="38998" y="108361"/>
                </a:lnTo>
                <a:close/>
                <a:moveTo>
                  <a:pt x="56536" y="108422"/>
                </a:moveTo>
                <a:lnTo>
                  <a:pt x="56536" y="116385"/>
                </a:lnTo>
                <a:lnTo>
                  <a:pt x="48512" y="116385"/>
                </a:lnTo>
                <a:lnTo>
                  <a:pt x="48512" y="108422"/>
                </a:lnTo>
                <a:close/>
                <a:moveTo>
                  <a:pt x="0" y="1"/>
                </a:moveTo>
                <a:lnTo>
                  <a:pt x="0" y="123437"/>
                </a:lnTo>
                <a:lnTo>
                  <a:pt x="851" y="123437"/>
                </a:lnTo>
                <a:lnTo>
                  <a:pt x="851" y="117784"/>
                </a:lnTo>
                <a:lnTo>
                  <a:pt x="8876" y="117784"/>
                </a:lnTo>
                <a:lnTo>
                  <a:pt x="8876" y="123437"/>
                </a:lnTo>
                <a:lnTo>
                  <a:pt x="10395" y="123437"/>
                </a:lnTo>
                <a:lnTo>
                  <a:pt x="10395" y="117784"/>
                </a:lnTo>
                <a:lnTo>
                  <a:pt x="18420" y="117784"/>
                </a:lnTo>
                <a:lnTo>
                  <a:pt x="18420" y="123437"/>
                </a:lnTo>
                <a:lnTo>
                  <a:pt x="19940" y="123437"/>
                </a:lnTo>
                <a:lnTo>
                  <a:pt x="19940" y="117784"/>
                </a:lnTo>
                <a:lnTo>
                  <a:pt x="27934" y="117784"/>
                </a:lnTo>
                <a:lnTo>
                  <a:pt x="27934" y="123437"/>
                </a:lnTo>
                <a:lnTo>
                  <a:pt x="29454" y="123437"/>
                </a:lnTo>
                <a:lnTo>
                  <a:pt x="29454" y="117784"/>
                </a:lnTo>
                <a:lnTo>
                  <a:pt x="37478" y="117784"/>
                </a:lnTo>
                <a:lnTo>
                  <a:pt x="37478" y="123437"/>
                </a:lnTo>
                <a:lnTo>
                  <a:pt x="38998" y="123437"/>
                </a:lnTo>
                <a:lnTo>
                  <a:pt x="38998" y="117784"/>
                </a:lnTo>
                <a:lnTo>
                  <a:pt x="46992" y="117784"/>
                </a:lnTo>
                <a:lnTo>
                  <a:pt x="46992" y="123437"/>
                </a:lnTo>
                <a:lnTo>
                  <a:pt x="48512" y="123437"/>
                </a:lnTo>
                <a:lnTo>
                  <a:pt x="48512" y="117784"/>
                </a:lnTo>
                <a:lnTo>
                  <a:pt x="56536" y="117784"/>
                </a:lnTo>
                <a:lnTo>
                  <a:pt x="56536" y="123437"/>
                </a:lnTo>
                <a:lnTo>
                  <a:pt x="58056" y="123437"/>
                </a:lnTo>
                <a:lnTo>
                  <a:pt x="58056" y="117784"/>
                </a:lnTo>
                <a:lnTo>
                  <a:pt x="66050" y="117784"/>
                </a:lnTo>
                <a:lnTo>
                  <a:pt x="66050" y="123437"/>
                </a:lnTo>
                <a:lnTo>
                  <a:pt x="67570" y="123437"/>
                </a:lnTo>
                <a:lnTo>
                  <a:pt x="67570" y="117784"/>
                </a:lnTo>
                <a:lnTo>
                  <a:pt x="75594" y="117784"/>
                </a:lnTo>
                <a:lnTo>
                  <a:pt x="75594" y="123437"/>
                </a:lnTo>
                <a:lnTo>
                  <a:pt x="77114" y="123437"/>
                </a:lnTo>
                <a:lnTo>
                  <a:pt x="77114" y="117784"/>
                </a:lnTo>
                <a:lnTo>
                  <a:pt x="85139" y="117784"/>
                </a:lnTo>
                <a:lnTo>
                  <a:pt x="85139" y="123437"/>
                </a:lnTo>
                <a:lnTo>
                  <a:pt x="86658" y="123437"/>
                </a:lnTo>
                <a:lnTo>
                  <a:pt x="86658" y="117784"/>
                </a:lnTo>
                <a:lnTo>
                  <a:pt x="94652" y="117784"/>
                </a:lnTo>
                <a:lnTo>
                  <a:pt x="94652" y="123437"/>
                </a:lnTo>
                <a:lnTo>
                  <a:pt x="96172" y="123437"/>
                </a:lnTo>
                <a:lnTo>
                  <a:pt x="96172" y="117784"/>
                </a:lnTo>
                <a:lnTo>
                  <a:pt x="99029" y="117784"/>
                </a:lnTo>
                <a:lnTo>
                  <a:pt x="97753" y="116264"/>
                </a:lnTo>
                <a:lnTo>
                  <a:pt x="96172" y="116264"/>
                </a:lnTo>
                <a:lnTo>
                  <a:pt x="96172" y="114379"/>
                </a:lnTo>
                <a:lnTo>
                  <a:pt x="94652" y="112586"/>
                </a:lnTo>
                <a:lnTo>
                  <a:pt x="94652" y="116294"/>
                </a:lnTo>
                <a:lnTo>
                  <a:pt x="86628" y="116294"/>
                </a:lnTo>
                <a:lnTo>
                  <a:pt x="86628" y="108300"/>
                </a:lnTo>
                <a:lnTo>
                  <a:pt x="91035" y="108300"/>
                </a:lnTo>
                <a:lnTo>
                  <a:pt x="89759" y="106780"/>
                </a:lnTo>
                <a:lnTo>
                  <a:pt x="86628" y="106780"/>
                </a:lnTo>
                <a:lnTo>
                  <a:pt x="86628" y="103042"/>
                </a:lnTo>
                <a:lnTo>
                  <a:pt x="85108" y="101248"/>
                </a:lnTo>
                <a:lnTo>
                  <a:pt x="85108" y="106750"/>
                </a:lnTo>
                <a:lnTo>
                  <a:pt x="77114" y="106750"/>
                </a:lnTo>
                <a:lnTo>
                  <a:pt x="77114" y="98756"/>
                </a:lnTo>
                <a:lnTo>
                  <a:pt x="83041" y="98756"/>
                </a:lnTo>
                <a:lnTo>
                  <a:pt x="81765" y="97236"/>
                </a:lnTo>
                <a:lnTo>
                  <a:pt x="77114" y="97236"/>
                </a:lnTo>
                <a:lnTo>
                  <a:pt x="77114" y="91704"/>
                </a:lnTo>
                <a:lnTo>
                  <a:pt x="75594" y="89911"/>
                </a:lnTo>
                <a:lnTo>
                  <a:pt x="75594" y="97236"/>
                </a:lnTo>
                <a:lnTo>
                  <a:pt x="67570" y="97236"/>
                </a:lnTo>
                <a:lnTo>
                  <a:pt x="67570" y="89272"/>
                </a:lnTo>
                <a:lnTo>
                  <a:pt x="75047" y="89272"/>
                </a:lnTo>
                <a:lnTo>
                  <a:pt x="73771" y="87753"/>
                </a:lnTo>
                <a:lnTo>
                  <a:pt x="67570" y="87753"/>
                </a:lnTo>
                <a:lnTo>
                  <a:pt x="67570" y="80367"/>
                </a:lnTo>
                <a:lnTo>
                  <a:pt x="65746" y="78209"/>
                </a:lnTo>
                <a:lnTo>
                  <a:pt x="58056" y="78209"/>
                </a:lnTo>
                <a:lnTo>
                  <a:pt x="58056" y="70245"/>
                </a:lnTo>
                <a:lnTo>
                  <a:pt x="59029" y="70245"/>
                </a:lnTo>
                <a:lnTo>
                  <a:pt x="56536" y="67236"/>
                </a:lnTo>
                <a:lnTo>
                  <a:pt x="56536" y="68725"/>
                </a:lnTo>
                <a:lnTo>
                  <a:pt x="48512" y="68725"/>
                </a:lnTo>
                <a:lnTo>
                  <a:pt x="48512" y="60731"/>
                </a:lnTo>
                <a:lnTo>
                  <a:pt x="51035" y="60731"/>
                </a:lnTo>
                <a:lnTo>
                  <a:pt x="49758" y="59211"/>
                </a:lnTo>
                <a:lnTo>
                  <a:pt x="48512" y="59211"/>
                </a:lnTo>
                <a:lnTo>
                  <a:pt x="48512" y="57722"/>
                </a:lnTo>
                <a:lnTo>
                  <a:pt x="46992" y="55929"/>
                </a:lnTo>
                <a:lnTo>
                  <a:pt x="46992" y="59211"/>
                </a:lnTo>
                <a:lnTo>
                  <a:pt x="38998" y="59211"/>
                </a:lnTo>
                <a:lnTo>
                  <a:pt x="38998" y="51187"/>
                </a:lnTo>
                <a:lnTo>
                  <a:pt x="43040" y="51187"/>
                </a:lnTo>
                <a:lnTo>
                  <a:pt x="41764" y="49667"/>
                </a:lnTo>
                <a:lnTo>
                  <a:pt x="38998" y="49667"/>
                </a:lnTo>
                <a:lnTo>
                  <a:pt x="38998" y="46354"/>
                </a:lnTo>
                <a:lnTo>
                  <a:pt x="37478" y="44561"/>
                </a:lnTo>
                <a:lnTo>
                  <a:pt x="37478" y="49667"/>
                </a:lnTo>
                <a:lnTo>
                  <a:pt x="29454" y="49667"/>
                </a:lnTo>
                <a:lnTo>
                  <a:pt x="29454" y="41673"/>
                </a:lnTo>
                <a:lnTo>
                  <a:pt x="35046" y="41673"/>
                </a:lnTo>
                <a:lnTo>
                  <a:pt x="33770" y="40153"/>
                </a:lnTo>
                <a:lnTo>
                  <a:pt x="29454" y="40153"/>
                </a:lnTo>
                <a:lnTo>
                  <a:pt x="29454" y="35016"/>
                </a:lnTo>
                <a:lnTo>
                  <a:pt x="27934" y="33223"/>
                </a:lnTo>
                <a:lnTo>
                  <a:pt x="27934" y="40153"/>
                </a:lnTo>
                <a:lnTo>
                  <a:pt x="19940" y="40153"/>
                </a:lnTo>
                <a:lnTo>
                  <a:pt x="19940" y="32129"/>
                </a:lnTo>
                <a:lnTo>
                  <a:pt x="27052" y="32129"/>
                </a:lnTo>
                <a:lnTo>
                  <a:pt x="25776" y="30609"/>
                </a:lnTo>
                <a:lnTo>
                  <a:pt x="19940" y="30609"/>
                </a:lnTo>
                <a:lnTo>
                  <a:pt x="19940" y="23679"/>
                </a:lnTo>
                <a:lnTo>
                  <a:pt x="17782" y="21126"/>
                </a:lnTo>
                <a:lnTo>
                  <a:pt x="10395" y="21126"/>
                </a:lnTo>
                <a:lnTo>
                  <a:pt x="10395" y="13101"/>
                </a:lnTo>
                <a:lnTo>
                  <a:pt x="11034" y="13101"/>
                </a:lnTo>
                <a:lnTo>
                  <a:pt x="8876" y="10518"/>
                </a:lnTo>
                <a:lnTo>
                  <a:pt x="8876" y="11581"/>
                </a:lnTo>
                <a:lnTo>
                  <a:pt x="851" y="11581"/>
                </a:lnTo>
                <a:lnTo>
                  <a:pt x="851" y="3587"/>
                </a:lnTo>
                <a:lnTo>
                  <a:pt x="3040" y="3587"/>
                </a:lnTo>
                <a:lnTo>
                  <a:pt x="1763" y="2068"/>
                </a:lnTo>
                <a:lnTo>
                  <a:pt x="851" y="2068"/>
                </a:lnTo>
                <a:lnTo>
                  <a:pt x="851" y="1004"/>
                </a:ln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883" name="Google Shape;5883;p34"/>
          <p:cNvGrpSpPr/>
          <p:nvPr/>
        </p:nvGrpSpPr>
        <p:grpSpPr>
          <a:xfrm rot="5400000" flipH="1">
            <a:off x="6837210" y="-1210391"/>
            <a:ext cx="1437773" cy="3468016"/>
            <a:chOff x="5692625" y="470675"/>
            <a:chExt cx="1669500" cy="4027425"/>
          </a:xfrm>
        </p:grpSpPr>
        <p:sp>
          <p:nvSpPr>
            <p:cNvPr id="5884" name="Google Shape;5884;p34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5" name="Google Shape;5885;p34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6" name="Google Shape;5886;p34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7" name="Google Shape;5887;p34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8" name="Google Shape;5888;p34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9" name="Google Shape;5889;p34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0" name="Google Shape;5890;p34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1" name="Google Shape;5891;p34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2" name="Google Shape;5892;p34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3" name="Google Shape;5893;p34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4" name="Google Shape;5894;p34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5" name="Google Shape;5895;p34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6" name="Google Shape;5896;p34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7" name="Google Shape;5897;p34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8" name="Google Shape;5898;p34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9" name="Google Shape;5899;p34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0" name="Google Shape;5900;p34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1" name="Google Shape;5901;p34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2" name="Google Shape;5902;p34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3" name="Google Shape;5903;p34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4" name="Google Shape;5904;p34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5" name="Google Shape;5905;p34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6" name="Google Shape;5906;p34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7" name="Google Shape;5907;p34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8" name="Google Shape;5908;p34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9" name="Google Shape;5909;p34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0" name="Google Shape;5910;p34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1" name="Google Shape;5911;p34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2" name="Google Shape;5912;p34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3" name="Google Shape;5913;p34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4" name="Google Shape;5914;p34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5" name="Google Shape;5915;p34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6" name="Google Shape;5916;p34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7" name="Google Shape;5917;p34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8" name="Google Shape;5918;p34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9" name="Google Shape;5919;p34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0" name="Google Shape;5920;p34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1" name="Google Shape;5921;p34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2" name="Google Shape;5922;p34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3" name="Google Shape;5923;p34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4" name="Google Shape;5924;p34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5" name="Google Shape;5925;p34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6" name="Google Shape;5926;p34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7" name="Google Shape;5927;p34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8" name="Google Shape;5928;p34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9" name="Google Shape;5929;p34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0" name="Google Shape;5930;p34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1" name="Google Shape;5931;p34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2" name="Google Shape;5932;p34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3" name="Google Shape;5933;p34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4" name="Google Shape;5934;p34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5" name="Google Shape;5935;p34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6" name="Google Shape;5936;p34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7" name="Google Shape;5937;p34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8" name="Google Shape;5938;p34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9" name="Google Shape;5939;p34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0" name="Google Shape;5940;p34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1" name="Google Shape;5941;p34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2" name="Google Shape;5942;p34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3" name="Google Shape;5943;p34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4" name="Google Shape;5944;p34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5" name="Google Shape;5945;p34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6" name="Google Shape;5946;p34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7" name="Google Shape;5947;p34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8" name="Google Shape;5948;p34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9" name="Google Shape;5949;p34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0" name="Google Shape;5950;p34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1" name="Google Shape;5951;p34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2" name="Google Shape;5952;p34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3" name="Google Shape;5953;p34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4" name="Google Shape;5954;p34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5" name="Google Shape;5955;p34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6" name="Google Shape;5956;p34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7" name="Google Shape;5957;p34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8" name="Google Shape;5958;p34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9" name="Google Shape;5959;p34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0" name="Google Shape;5960;p34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1" name="Google Shape;5961;p34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2" name="Google Shape;5962;p34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3" name="Google Shape;5963;p34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4" name="Google Shape;5964;p34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5" name="Google Shape;5965;p34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6" name="Google Shape;5966;p34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7" name="Google Shape;5967;p34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8" name="Google Shape;5968;p34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9" name="Google Shape;5969;p34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0" name="Google Shape;5970;p34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1" name="Google Shape;5971;p34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2" name="Google Shape;5972;p34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3" name="Google Shape;5973;p34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4" name="Google Shape;5974;p34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5" name="Google Shape;5975;p34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6" name="Google Shape;5976;p34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7" name="Google Shape;5977;p34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8" name="Google Shape;5978;p34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9" name="Google Shape;5979;p34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0" name="Google Shape;5980;p34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1" name="Google Shape;5981;p34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2" name="Google Shape;5982;p34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3" name="Google Shape;5983;p34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4" name="Google Shape;5984;p34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5" name="Google Shape;5985;p34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6" name="Google Shape;5986;p34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7" name="Google Shape;5987;p34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8" name="Google Shape;5988;p34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9" name="Google Shape;5989;p34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0" name="Google Shape;5990;p34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1" name="Google Shape;5991;p34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2" name="Google Shape;5992;p34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3" name="Google Shape;5993;p34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4" name="Google Shape;5994;p34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5" name="Google Shape;5995;p34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6" name="Google Shape;5996;p34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7" name="Google Shape;5997;p34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8" name="Google Shape;5998;p34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9" name="Google Shape;5999;p34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0" name="Google Shape;6000;p34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1" name="Google Shape;6001;p34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2" name="Google Shape;6002;p34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3" name="Google Shape;6003;p34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4" name="Google Shape;6004;p34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5" name="Google Shape;6005;p34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6" name="Google Shape;6006;p34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7" name="Google Shape;6007;p34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8" name="Google Shape;6008;p34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9" name="Google Shape;6009;p34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0" name="Google Shape;6010;p34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1" name="Google Shape;6011;p34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2" name="Google Shape;6012;p34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3" name="Google Shape;6013;p34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4" name="Google Shape;6014;p34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5" name="Google Shape;6015;p34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6" name="Google Shape;6016;p34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7" name="Google Shape;6017;p34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8" name="Google Shape;6018;p34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9" name="Google Shape;6019;p34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0" name="Google Shape;6020;p34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1" name="Google Shape;6021;p34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2" name="Google Shape;6022;p34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3" name="Google Shape;6023;p34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4" name="Google Shape;6024;p34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5" name="Google Shape;6025;p34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6" name="Google Shape;6026;p34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7" name="Google Shape;6027;p34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8" name="Google Shape;6028;p34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9" name="Google Shape;6029;p34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0" name="Google Shape;6030;p34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1" name="Google Shape;6031;p34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2" name="Google Shape;6032;p34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3" name="Google Shape;6033;p34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4" name="Google Shape;6034;p34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5" name="Google Shape;6035;p34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6" name="Google Shape;6036;p34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7" name="Google Shape;6037;p34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8" name="Google Shape;6038;p34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9" name="Google Shape;6039;p34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0" name="Google Shape;6040;p34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1" name="Google Shape;6041;p34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2" name="Google Shape;6042;p34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3" name="Google Shape;6043;p34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4" name="Google Shape;6044;p34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5" name="Google Shape;6045;p34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6" name="Google Shape;6046;p34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7" name="Google Shape;6047;p34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048" name="Google Shape;6048;p34"/>
          <p:cNvGrpSpPr/>
          <p:nvPr/>
        </p:nvGrpSpPr>
        <p:grpSpPr>
          <a:xfrm rot="10800000" flipH="1">
            <a:off x="7628229" y="-257266"/>
            <a:ext cx="1766132" cy="1629623"/>
            <a:chOff x="6181969" y="2722905"/>
            <a:chExt cx="1726425" cy="1592985"/>
          </a:xfrm>
        </p:grpSpPr>
        <p:sp>
          <p:nvSpPr>
            <p:cNvPr id="6049" name="Google Shape;6049;p34"/>
            <p:cNvSpPr/>
            <p:nvPr/>
          </p:nvSpPr>
          <p:spPr>
            <a:xfrm flipH="1">
              <a:off x="6308264" y="2722905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0" name="Google Shape;6050;p3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1" name="Google Shape;6051;p3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2" name="Google Shape;6052;p3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3" name="Google Shape;6053;p3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054" name="Google Shape;6054;p34"/>
          <p:cNvGrpSpPr/>
          <p:nvPr/>
        </p:nvGrpSpPr>
        <p:grpSpPr>
          <a:xfrm rot="10800000" flipH="1">
            <a:off x="7484766" y="-1005929"/>
            <a:ext cx="1766132" cy="1629623"/>
            <a:chOff x="6181969" y="2722905"/>
            <a:chExt cx="1726425" cy="1592985"/>
          </a:xfrm>
        </p:grpSpPr>
        <p:sp>
          <p:nvSpPr>
            <p:cNvPr id="6055" name="Google Shape;6055;p34"/>
            <p:cNvSpPr/>
            <p:nvPr/>
          </p:nvSpPr>
          <p:spPr>
            <a:xfrm flipH="1">
              <a:off x="6308264" y="2722905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6" name="Google Shape;6056;p3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7" name="Google Shape;6057;p3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8" name="Google Shape;6058;p3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9" name="Google Shape;6059;p3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060" name="Google Shape;6060;p34"/>
          <p:cNvGrpSpPr/>
          <p:nvPr/>
        </p:nvGrpSpPr>
        <p:grpSpPr>
          <a:xfrm flipH="1">
            <a:off x="5200173" y="4471062"/>
            <a:ext cx="487526" cy="479472"/>
            <a:chOff x="471070" y="534409"/>
            <a:chExt cx="517984" cy="509372"/>
          </a:xfrm>
        </p:grpSpPr>
        <p:sp>
          <p:nvSpPr>
            <p:cNvPr id="6061" name="Google Shape;6061;p34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2" name="Google Shape;6062;p34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063" name="Google Shape;6063;p34"/>
          <p:cNvGrpSpPr/>
          <p:nvPr/>
        </p:nvGrpSpPr>
        <p:grpSpPr>
          <a:xfrm flipH="1">
            <a:off x="7081993" y="4129751"/>
            <a:ext cx="1064642" cy="307217"/>
            <a:chOff x="4541338" y="271625"/>
            <a:chExt cx="1169679" cy="337564"/>
          </a:xfrm>
        </p:grpSpPr>
        <p:sp>
          <p:nvSpPr>
            <p:cNvPr id="6064" name="Google Shape;6064;p34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5" name="Google Shape;6065;p34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066" name="Google Shape;6066;p34"/>
          <p:cNvGrpSpPr/>
          <p:nvPr/>
        </p:nvGrpSpPr>
        <p:grpSpPr>
          <a:xfrm rot="-1831220" flipH="1">
            <a:off x="3429860" y="-67047"/>
            <a:ext cx="719069" cy="784707"/>
            <a:chOff x="7567100" y="2085976"/>
            <a:chExt cx="935147" cy="1020509"/>
          </a:xfrm>
        </p:grpSpPr>
        <p:sp>
          <p:nvSpPr>
            <p:cNvPr id="6067" name="Google Shape;6067;p34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8" name="Google Shape;6068;p34"/>
            <p:cNvSpPr/>
            <p:nvPr/>
          </p:nvSpPr>
          <p:spPr>
            <a:xfrm rot="-5811408">
              <a:off x="7551704" y="219295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069" name="Google Shape;6069;p34"/>
          <p:cNvGrpSpPr/>
          <p:nvPr/>
        </p:nvGrpSpPr>
        <p:grpSpPr>
          <a:xfrm flipH="1">
            <a:off x="1667432" y="-257269"/>
            <a:ext cx="636526" cy="626463"/>
            <a:chOff x="817900" y="1853650"/>
            <a:chExt cx="528150" cy="519800"/>
          </a:xfrm>
        </p:grpSpPr>
        <p:sp>
          <p:nvSpPr>
            <p:cNvPr id="6070" name="Google Shape;6070;p34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1" name="Google Shape;6071;p34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2" name="Google Shape;6072;p34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073" name="Google Shape;6073;p34"/>
          <p:cNvGrpSpPr/>
          <p:nvPr/>
        </p:nvGrpSpPr>
        <p:grpSpPr>
          <a:xfrm flipH="1">
            <a:off x="-514932" y="845876"/>
            <a:ext cx="1064642" cy="307217"/>
            <a:chOff x="4541338" y="271625"/>
            <a:chExt cx="1169679" cy="337564"/>
          </a:xfrm>
        </p:grpSpPr>
        <p:sp>
          <p:nvSpPr>
            <p:cNvPr id="6074" name="Google Shape;6074;p34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5" name="Google Shape;6075;p34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75193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29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58" indent="0">
              <a:buNone/>
              <a:defRPr sz="1500" b="1"/>
            </a:lvl2pPr>
            <a:lvl3pPr marL="683828" indent="0">
              <a:buNone/>
              <a:defRPr sz="1400" b="1"/>
            </a:lvl3pPr>
            <a:lvl4pPr marL="1025742" indent="0">
              <a:buNone/>
              <a:defRPr sz="1200" b="1"/>
            </a:lvl4pPr>
            <a:lvl5pPr marL="1367656" indent="0">
              <a:buNone/>
              <a:defRPr sz="1200" b="1"/>
            </a:lvl5pPr>
            <a:lvl6pPr marL="1709627" indent="0">
              <a:buNone/>
              <a:defRPr sz="1200" b="1"/>
            </a:lvl6pPr>
            <a:lvl7pPr marL="2051483" indent="0">
              <a:buNone/>
              <a:defRPr sz="1200" b="1"/>
            </a:lvl7pPr>
            <a:lvl8pPr marL="2393340" indent="0">
              <a:buNone/>
              <a:defRPr sz="1200" b="1"/>
            </a:lvl8pPr>
            <a:lvl9pPr marL="273519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58" indent="0">
              <a:buNone/>
              <a:defRPr sz="1500" b="1"/>
            </a:lvl2pPr>
            <a:lvl3pPr marL="683828" indent="0">
              <a:buNone/>
              <a:defRPr sz="1400" b="1"/>
            </a:lvl3pPr>
            <a:lvl4pPr marL="1025742" indent="0">
              <a:buNone/>
              <a:defRPr sz="1200" b="1"/>
            </a:lvl4pPr>
            <a:lvl5pPr marL="1367656" indent="0">
              <a:buNone/>
              <a:defRPr sz="1200" b="1"/>
            </a:lvl5pPr>
            <a:lvl6pPr marL="1709627" indent="0">
              <a:buNone/>
              <a:defRPr sz="1200" b="1"/>
            </a:lvl6pPr>
            <a:lvl7pPr marL="2051483" indent="0">
              <a:buNone/>
              <a:defRPr sz="1200" b="1"/>
            </a:lvl7pPr>
            <a:lvl8pPr marL="2393340" indent="0">
              <a:buNone/>
              <a:defRPr sz="1200" b="1"/>
            </a:lvl8pPr>
            <a:lvl9pPr marL="273519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91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65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31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58" indent="0">
              <a:buNone/>
              <a:defRPr sz="1100"/>
            </a:lvl2pPr>
            <a:lvl3pPr marL="683828" indent="0">
              <a:buNone/>
              <a:defRPr sz="900"/>
            </a:lvl3pPr>
            <a:lvl4pPr marL="1025742" indent="0">
              <a:buNone/>
              <a:defRPr sz="800"/>
            </a:lvl4pPr>
            <a:lvl5pPr marL="1367656" indent="0">
              <a:buNone/>
              <a:defRPr sz="800"/>
            </a:lvl5pPr>
            <a:lvl6pPr marL="1709627" indent="0">
              <a:buNone/>
              <a:defRPr sz="800"/>
            </a:lvl6pPr>
            <a:lvl7pPr marL="2051483" indent="0">
              <a:buNone/>
              <a:defRPr sz="800"/>
            </a:lvl7pPr>
            <a:lvl8pPr marL="2393340" indent="0">
              <a:buNone/>
              <a:defRPr sz="800"/>
            </a:lvl8pPr>
            <a:lvl9pPr marL="273519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53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858" indent="0">
              <a:buNone/>
              <a:defRPr sz="2100"/>
            </a:lvl2pPr>
            <a:lvl3pPr marL="683828" indent="0">
              <a:buNone/>
              <a:defRPr sz="1800"/>
            </a:lvl3pPr>
            <a:lvl4pPr marL="1025742" indent="0">
              <a:buNone/>
              <a:defRPr sz="1500"/>
            </a:lvl4pPr>
            <a:lvl5pPr marL="1367656" indent="0">
              <a:buNone/>
              <a:defRPr sz="1500"/>
            </a:lvl5pPr>
            <a:lvl6pPr marL="1709627" indent="0">
              <a:buNone/>
              <a:defRPr sz="1500"/>
            </a:lvl6pPr>
            <a:lvl7pPr marL="2051483" indent="0">
              <a:buNone/>
              <a:defRPr sz="1500"/>
            </a:lvl7pPr>
            <a:lvl8pPr marL="2393340" indent="0">
              <a:buNone/>
              <a:defRPr sz="1500"/>
            </a:lvl8pPr>
            <a:lvl9pPr marL="273519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58" indent="0">
              <a:buNone/>
              <a:defRPr sz="1100"/>
            </a:lvl2pPr>
            <a:lvl3pPr marL="683828" indent="0">
              <a:buNone/>
              <a:defRPr sz="900"/>
            </a:lvl3pPr>
            <a:lvl4pPr marL="1025742" indent="0">
              <a:buNone/>
              <a:defRPr sz="800"/>
            </a:lvl4pPr>
            <a:lvl5pPr marL="1367656" indent="0">
              <a:buNone/>
              <a:defRPr sz="800"/>
            </a:lvl5pPr>
            <a:lvl6pPr marL="1709627" indent="0">
              <a:buNone/>
              <a:defRPr sz="800"/>
            </a:lvl6pPr>
            <a:lvl7pPr marL="2051483" indent="0">
              <a:buNone/>
              <a:defRPr sz="800"/>
            </a:lvl7pPr>
            <a:lvl8pPr marL="2393340" indent="0">
              <a:buNone/>
              <a:defRPr sz="800"/>
            </a:lvl8pPr>
            <a:lvl9pPr marL="273519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8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7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6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6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4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1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28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18/2/2023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28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28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02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47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6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21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858" indent="0" algn="ctr">
              <a:buNone/>
              <a:defRPr sz="1500"/>
            </a:lvl2pPr>
            <a:lvl3pPr marL="683828" indent="0" algn="ctr">
              <a:buNone/>
              <a:defRPr sz="1400"/>
            </a:lvl3pPr>
            <a:lvl4pPr marL="1025742" indent="0" algn="ctr">
              <a:buNone/>
              <a:defRPr sz="1200"/>
            </a:lvl4pPr>
            <a:lvl5pPr marL="1367656" indent="0" algn="ctr">
              <a:buNone/>
              <a:defRPr sz="1200"/>
            </a:lvl5pPr>
            <a:lvl6pPr marL="1709627" indent="0" algn="ctr">
              <a:buNone/>
              <a:defRPr sz="1200"/>
            </a:lvl6pPr>
            <a:lvl7pPr marL="2051483" indent="0" algn="ctr">
              <a:buNone/>
              <a:defRPr sz="1200"/>
            </a:lvl7pPr>
            <a:lvl8pPr marL="2393340" indent="0" algn="ctr">
              <a:buNone/>
              <a:defRPr sz="1200"/>
            </a:lvl8pPr>
            <a:lvl9pPr marL="2735198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30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71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7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6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6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4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1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68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8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58" indent="0">
              <a:buNone/>
              <a:defRPr sz="1500" b="1"/>
            </a:lvl2pPr>
            <a:lvl3pPr marL="683828" indent="0">
              <a:buNone/>
              <a:defRPr sz="1400" b="1"/>
            </a:lvl3pPr>
            <a:lvl4pPr marL="1025742" indent="0">
              <a:buNone/>
              <a:defRPr sz="1200" b="1"/>
            </a:lvl4pPr>
            <a:lvl5pPr marL="1367656" indent="0">
              <a:buNone/>
              <a:defRPr sz="1200" b="1"/>
            </a:lvl5pPr>
            <a:lvl6pPr marL="1709627" indent="0">
              <a:buNone/>
              <a:defRPr sz="1200" b="1"/>
            </a:lvl6pPr>
            <a:lvl7pPr marL="2051483" indent="0">
              <a:buNone/>
              <a:defRPr sz="1200" b="1"/>
            </a:lvl7pPr>
            <a:lvl8pPr marL="2393340" indent="0">
              <a:buNone/>
              <a:defRPr sz="1200" b="1"/>
            </a:lvl8pPr>
            <a:lvl9pPr marL="2735198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58" indent="0">
              <a:buNone/>
              <a:defRPr sz="1500" b="1"/>
            </a:lvl2pPr>
            <a:lvl3pPr marL="683828" indent="0">
              <a:buNone/>
              <a:defRPr sz="1400" b="1"/>
            </a:lvl3pPr>
            <a:lvl4pPr marL="1025742" indent="0">
              <a:buNone/>
              <a:defRPr sz="1200" b="1"/>
            </a:lvl4pPr>
            <a:lvl5pPr marL="1367656" indent="0">
              <a:buNone/>
              <a:defRPr sz="1200" b="1"/>
            </a:lvl5pPr>
            <a:lvl6pPr marL="1709627" indent="0">
              <a:buNone/>
              <a:defRPr sz="1200" b="1"/>
            </a:lvl6pPr>
            <a:lvl7pPr marL="2051483" indent="0">
              <a:buNone/>
              <a:defRPr sz="1200" b="1"/>
            </a:lvl7pPr>
            <a:lvl8pPr marL="2393340" indent="0">
              <a:buNone/>
              <a:defRPr sz="1200" b="1"/>
            </a:lvl8pPr>
            <a:lvl9pPr marL="2735198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52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38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070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58" indent="0">
              <a:buNone/>
              <a:defRPr sz="1100"/>
            </a:lvl2pPr>
            <a:lvl3pPr marL="683828" indent="0">
              <a:buNone/>
              <a:defRPr sz="900"/>
            </a:lvl3pPr>
            <a:lvl4pPr marL="1025742" indent="0">
              <a:buNone/>
              <a:defRPr sz="800"/>
            </a:lvl4pPr>
            <a:lvl5pPr marL="1367656" indent="0">
              <a:buNone/>
              <a:defRPr sz="800"/>
            </a:lvl5pPr>
            <a:lvl6pPr marL="1709627" indent="0">
              <a:buNone/>
              <a:defRPr sz="800"/>
            </a:lvl6pPr>
            <a:lvl7pPr marL="2051483" indent="0">
              <a:buNone/>
              <a:defRPr sz="800"/>
            </a:lvl7pPr>
            <a:lvl8pPr marL="2393340" indent="0">
              <a:buNone/>
              <a:defRPr sz="800"/>
            </a:lvl8pPr>
            <a:lvl9pPr marL="2735198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6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28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18/2/2023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28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28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3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858" indent="0">
              <a:buNone/>
              <a:defRPr sz="2100"/>
            </a:lvl2pPr>
            <a:lvl3pPr marL="683828" indent="0">
              <a:buNone/>
              <a:defRPr sz="1800"/>
            </a:lvl3pPr>
            <a:lvl4pPr marL="1025742" indent="0">
              <a:buNone/>
              <a:defRPr sz="1500"/>
            </a:lvl4pPr>
            <a:lvl5pPr marL="1367656" indent="0">
              <a:buNone/>
              <a:defRPr sz="1500"/>
            </a:lvl5pPr>
            <a:lvl6pPr marL="1709627" indent="0">
              <a:buNone/>
              <a:defRPr sz="1500"/>
            </a:lvl6pPr>
            <a:lvl7pPr marL="2051483" indent="0">
              <a:buNone/>
              <a:defRPr sz="1500"/>
            </a:lvl7pPr>
            <a:lvl8pPr marL="2393340" indent="0">
              <a:buNone/>
              <a:defRPr sz="1500"/>
            </a:lvl8pPr>
            <a:lvl9pPr marL="2735198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58" indent="0">
              <a:buNone/>
              <a:defRPr sz="1100"/>
            </a:lvl2pPr>
            <a:lvl3pPr marL="683828" indent="0">
              <a:buNone/>
              <a:defRPr sz="900"/>
            </a:lvl3pPr>
            <a:lvl4pPr marL="1025742" indent="0">
              <a:buNone/>
              <a:defRPr sz="800"/>
            </a:lvl4pPr>
            <a:lvl5pPr marL="1367656" indent="0">
              <a:buNone/>
              <a:defRPr sz="800"/>
            </a:lvl5pPr>
            <a:lvl6pPr marL="1709627" indent="0">
              <a:buNone/>
              <a:defRPr sz="800"/>
            </a:lvl6pPr>
            <a:lvl7pPr marL="2051483" indent="0">
              <a:buNone/>
              <a:defRPr sz="800"/>
            </a:lvl7pPr>
            <a:lvl8pPr marL="2393340" indent="0">
              <a:buNone/>
              <a:defRPr sz="800"/>
            </a:lvl8pPr>
            <a:lvl9pPr marL="2735198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474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74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9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69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93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FCEA448-A51E-45F3-B6F7-B3CC677A64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2241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457200"/>
            <a:ext cx="6096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DCF5-68D1-434E-8F19-1326D27B5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946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876" indent="0" algn="ctr">
              <a:buNone/>
              <a:defRPr sz="1500"/>
            </a:lvl2pPr>
            <a:lvl3pPr marL="683862" indent="0" algn="ctr">
              <a:buNone/>
              <a:defRPr sz="1400"/>
            </a:lvl3pPr>
            <a:lvl4pPr marL="1025793" indent="0" algn="ctr">
              <a:buNone/>
              <a:defRPr sz="1200"/>
            </a:lvl4pPr>
            <a:lvl5pPr marL="1367724" indent="0" algn="ctr">
              <a:buNone/>
              <a:defRPr sz="1200"/>
            </a:lvl5pPr>
            <a:lvl6pPr marL="1709711" indent="0" algn="ctr">
              <a:buNone/>
              <a:defRPr sz="1200"/>
            </a:lvl6pPr>
            <a:lvl7pPr marL="2051585" indent="0" algn="ctr">
              <a:buNone/>
              <a:defRPr sz="1200"/>
            </a:lvl7pPr>
            <a:lvl8pPr marL="2393460" indent="0" algn="ctr">
              <a:buNone/>
              <a:defRPr sz="1200"/>
            </a:lvl8pPr>
            <a:lvl9pPr marL="2735336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53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37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7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7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7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5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3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09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410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76" indent="0">
              <a:buNone/>
              <a:defRPr sz="1500" b="1"/>
            </a:lvl2pPr>
            <a:lvl3pPr marL="683862" indent="0">
              <a:buNone/>
              <a:defRPr sz="1400" b="1"/>
            </a:lvl3pPr>
            <a:lvl4pPr marL="1025793" indent="0">
              <a:buNone/>
              <a:defRPr sz="1200" b="1"/>
            </a:lvl4pPr>
            <a:lvl5pPr marL="1367724" indent="0">
              <a:buNone/>
              <a:defRPr sz="1200" b="1"/>
            </a:lvl5pPr>
            <a:lvl6pPr marL="1709711" indent="0">
              <a:buNone/>
              <a:defRPr sz="1200" b="1"/>
            </a:lvl6pPr>
            <a:lvl7pPr marL="2051585" indent="0">
              <a:buNone/>
              <a:defRPr sz="1200" b="1"/>
            </a:lvl7pPr>
            <a:lvl8pPr marL="2393460" indent="0">
              <a:buNone/>
              <a:defRPr sz="1200" b="1"/>
            </a:lvl8pPr>
            <a:lvl9pPr marL="2735336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76" indent="0">
              <a:buNone/>
              <a:defRPr sz="1500" b="1"/>
            </a:lvl2pPr>
            <a:lvl3pPr marL="683862" indent="0">
              <a:buNone/>
              <a:defRPr sz="1400" b="1"/>
            </a:lvl3pPr>
            <a:lvl4pPr marL="1025793" indent="0">
              <a:buNone/>
              <a:defRPr sz="1200" b="1"/>
            </a:lvl4pPr>
            <a:lvl5pPr marL="1367724" indent="0">
              <a:buNone/>
              <a:defRPr sz="1200" b="1"/>
            </a:lvl5pPr>
            <a:lvl6pPr marL="1709711" indent="0">
              <a:buNone/>
              <a:defRPr sz="1200" b="1"/>
            </a:lvl6pPr>
            <a:lvl7pPr marL="2051585" indent="0">
              <a:buNone/>
              <a:defRPr sz="1200" b="1"/>
            </a:lvl7pPr>
            <a:lvl8pPr marL="2393460" indent="0">
              <a:buNone/>
              <a:defRPr sz="1200" b="1"/>
            </a:lvl8pPr>
            <a:lvl9pPr marL="2735336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6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58" indent="0">
              <a:buNone/>
              <a:defRPr sz="1500" b="1"/>
            </a:lvl2pPr>
            <a:lvl3pPr marL="683828" indent="0">
              <a:buNone/>
              <a:defRPr sz="1400" b="1"/>
            </a:lvl3pPr>
            <a:lvl4pPr marL="1025742" indent="0">
              <a:buNone/>
              <a:defRPr sz="1200" b="1"/>
            </a:lvl4pPr>
            <a:lvl5pPr marL="1367656" indent="0">
              <a:buNone/>
              <a:defRPr sz="1200" b="1"/>
            </a:lvl5pPr>
            <a:lvl6pPr marL="1709627" indent="0">
              <a:buNone/>
              <a:defRPr sz="1200" b="1"/>
            </a:lvl6pPr>
            <a:lvl7pPr marL="2051483" indent="0">
              <a:buNone/>
              <a:defRPr sz="1200" b="1"/>
            </a:lvl7pPr>
            <a:lvl8pPr marL="2393340" indent="0">
              <a:buNone/>
              <a:defRPr sz="1200" b="1"/>
            </a:lvl8pPr>
            <a:lvl9pPr marL="273519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58" indent="0">
              <a:buNone/>
              <a:defRPr sz="1500" b="1"/>
            </a:lvl2pPr>
            <a:lvl3pPr marL="683828" indent="0">
              <a:buNone/>
              <a:defRPr sz="1400" b="1"/>
            </a:lvl3pPr>
            <a:lvl4pPr marL="1025742" indent="0">
              <a:buNone/>
              <a:defRPr sz="1200" b="1"/>
            </a:lvl4pPr>
            <a:lvl5pPr marL="1367656" indent="0">
              <a:buNone/>
              <a:defRPr sz="1200" b="1"/>
            </a:lvl5pPr>
            <a:lvl6pPr marL="1709627" indent="0">
              <a:buNone/>
              <a:defRPr sz="1200" b="1"/>
            </a:lvl6pPr>
            <a:lvl7pPr marL="2051483" indent="0">
              <a:buNone/>
              <a:defRPr sz="1200" b="1"/>
            </a:lvl7pPr>
            <a:lvl8pPr marL="2393340" indent="0">
              <a:buNone/>
              <a:defRPr sz="1200" b="1"/>
            </a:lvl8pPr>
            <a:lvl9pPr marL="273519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28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18/2/2023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28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28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345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059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10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76" indent="0">
              <a:buNone/>
              <a:defRPr sz="1100"/>
            </a:lvl2pPr>
            <a:lvl3pPr marL="683862" indent="0">
              <a:buNone/>
              <a:defRPr sz="900"/>
            </a:lvl3pPr>
            <a:lvl4pPr marL="1025793" indent="0">
              <a:buNone/>
              <a:defRPr sz="800"/>
            </a:lvl4pPr>
            <a:lvl5pPr marL="1367724" indent="0">
              <a:buNone/>
              <a:defRPr sz="800"/>
            </a:lvl5pPr>
            <a:lvl6pPr marL="1709711" indent="0">
              <a:buNone/>
              <a:defRPr sz="800"/>
            </a:lvl6pPr>
            <a:lvl7pPr marL="2051585" indent="0">
              <a:buNone/>
              <a:defRPr sz="800"/>
            </a:lvl7pPr>
            <a:lvl8pPr marL="2393460" indent="0">
              <a:buNone/>
              <a:defRPr sz="800"/>
            </a:lvl8pPr>
            <a:lvl9pPr marL="2735336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4593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876" indent="0">
              <a:buNone/>
              <a:defRPr sz="2100"/>
            </a:lvl2pPr>
            <a:lvl3pPr marL="683862" indent="0">
              <a:buNone/>
              <a:defRPr sz="1800"/>
            </a:lvl3pPr>
            <a:lvl4pPr marL="1025793" indent="0">
              <a:buNone/>
              <a:defRPr sz="1500"/>
            </a:lvl4pPr>
            <a:lvl5pPr marL="1367724" indent="0">
              <a:buNone/>
              <a:defRPr sz="1500"/>
            </a:lvl5pPr>
            <a:lvl6pPr marL="1709711" indent="0">
              <a:buNone/>
              <a:defRPr sz="1500"/>
            </a:lvl6pPr>
            <a:lvl7pPr marL="2051585" indent="0">
              <a:buNone/>
              <a:defRPr sz="1500"/>
            </a:lvl7pPr>
            <a:lvl8pPr marL="2393460" indent="0">
              <a:buNone/>
              <a:defRPr sz="1500"/>
            </a:lvl8pPr>
            <a:lvl9pPr marL="2735336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76" indent="0">
              <a:buNone/>
              <a:defRPr sz="1100"/>
            </a:lvl2pPr>
            <a:lvl3pPr marL="683862" indent="0">
              <a:buNone/>
              <a:defRPr sz="900"/>
            </a:lvl3pPr>
            <a:lvl4pPr marL="1025793" indent="0">
              <a:buNone/>
              <a:defRPr sz="800"/>
            </a:lvl4pPr>
            <a:lvl5pPr marL="1367724" indent="0">
              <a:buNone/>
              <a:defRPr sz="800"/>
            </a:lvl5pPr>
            <a:lvl6pPr marL="1709711" indent="0">
              <a:buNone/>
              <a:defRPr sz="800"/>
            </a:lvl6pPr>
            <a:lvl7pPr marL="2051585" indent="0">
              <a:buNone/>
              <a:defRPr sz="800"/>
            </a:lvl7pPr>
            <a:lvl8pPr marL="2393460" indent="0">
              <a:buNone/>
              <a:defRPr sz="800"/>
            </a:lvl8pPr>
            <a:lvl9pPr marL="2735336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366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90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9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69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23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FCEA448-A51E-45F3-B6F7-B3CC677A64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5882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457200"/>
            <a:ext cx="6096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DCF5-68D1-434E-8F19-1326D27B5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065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894" indent="0" algn="ctr">
              <a:buNone/>
              <a:defRPr sz="1500"/>
            </a:lvl2pPr>
            <a:lvl3pPr marL="683896" indent="0" algn="ctr">
              <a:buNone/>
              <a:defRPr sz="1400"/>
            </a:lvl3pPr>
            <a:lvl4pPr marL="1025844" indent="0" algn="ctr">
              <a:buNone/>
              <a:defRPr sz="1200"/>
            </a:lvl4pPr>
            <a:lvl5pPr marL="1367792" indent="0" algn="ctr">
              <a:buNone/>
              <a:defRPr sz="1200"/>
            </a:lvl5pPr>
            <a:lvl6pPr marL="1709795" indent="0" algn="ctr">
              <a:buNone/>
              <a:defRPr sz="1200"/>
            </a:lvl6pPr>
            <a:lvl7pPr marL="2051687" indent="0" algn="ctr">
              <a:buNone/>
              <a:defRPr sz="1200"/>
            </a:lvl7pPr>
            <a:lvl8pPr marL="2393580" indent="0" algn="ctr">
              <a:buNone/>
              <a:defRPr sz="1200"/>
            </a:lvl8pPr>
            <a:lvl9pPr marL="2735474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99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6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28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18/2/2023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28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28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7673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8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8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8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7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4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25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20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94" indent="0">
              <a:buNone/>
              <a:defRPr sz="1500" b="1"/>
            </a:lvl2pPr>
            <a:lvl3pPr marL="683896" indent="0">
              <a:buNone/>
              <a:defRPr sz="1400" b="1"/>
            </a:lvl3pPr>
            <a:lvl4pPr marL="1025844" indent="0">
              <a:buNone/>
              <a:defRPr sz="1200" b="1"/>
            </a:lvl4pPr>
            <a:lvl5pPr marL="1367792" indent="0">
              <a:buNone/>
              <a:defRPr sz="1200" b="1"/>
            </a:lvl5pPr>
            <a:lvl6pPr marL="1709795" indent="0">
              <a:buNone/>
              <a:defRPr sz="1200" b="1"/>
            </a:lvl6pPr>
            <a:lvl7pPr marL="2051687" indent="0">
              <a:buNone/>
              <a:defRPr sz="1200" b="1"/>
            </a:lvl7pPr>
            <a:lvl8pPr marL="2393580" indent="0">
              <a:buNone/>
              <a:defRPr sz="1200" b="1"/>
            </a:lvl8pPr>
            <a:lvl9pPr marL="2735474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94" indent="0">
              <a:buNone/>
              <a:defRPr sz="1500" b="1"/>
            </a:lvl2pPr>
            <a:lvl3pPr marL="683896" indent="0">
              <a:buNone/>
              <a:defRPr sz="1400" b="1"/>
            </a:lvl3pPr>
            <a:lvl4pPr marL="1025844" indent="0">
              <a:buNone/>
              <a:defRPr sz="1200" b="1"/>
            </a:lvl4pPr>
            <a:lvl5pPr marL="1367792" indent="0">
              <a:buNone/>
              <a:defRPr sz="1200" b="1"/>
            </a:lvl5pPr>
            <a:lvl6pPr marL="1709795" indent="0">
              <a:buNone/>
              <a:defRPr sz="1200" b="1"/>
            </a:lvl6pPr>
            <a:lvl7pPr marL="2051687" indent="0">
              <a:buNone/>
              <a:defRPr sz="1200" b="1"/>
            </a:lvl7pPr>
            <a:lvl8pPr marL="2393580" indent="0">
              <a:buNone/>
              <a:defRPr sz="1200" b="1"/>
            </a:lvl8pPr>
            <a:lvl9pPr marL="2735474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357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354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264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94" indent="0">
              <a:buNone/>
              <a:defRPr sz="1100"/>
            </a:lvl2pPr>
            <a:lvl3pPr marL="683896" indent="0">
              <a:buNone/>
              <a:defRPr sz="900"/>
            </a:lvl3pPr>
            <a:lvl4pPr marL="1025844" indent="0">
              <a:buNone/>
              <a:defRPr sz="800"/>
            </a:lvl4pPr>
            <a:lvl5pPr marL="1367792" indent="0">
              <a:buNone/>
              <a:defRPr sz="800"/>
            </a:lvl5pPr>
            <a:lvl6pPr marL="1709795" indent="0">
              <a:buNone/>
              <a:defRPr sz="800"/>
            </a:lvl6pPr>
            <a:lvl7pPr marL="2051687" indent="0">
              <a:buNone/>
              <a:defRPr sz="800"/>
            </a:lvl7pPr>
            <a:lvl8pPr marL="2393580" indent="0">
              <a:buNone/>
              <a:defRPr sz="800"/>
            </a:lvl8pPr>
            <a:lvl9pPr marL="2735474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570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894" indent="0">
              <a:buNone/>
              <a:defRPr sz="2100"/>
            </a:lvl2pPr>
            <a:lvl3pPr marL="683896" indent="0">
              <a:buNone/>
              <a:defRPr sz="1800"/>
            </a:lvl3pPr>
            <a:lvl4pPr marL="1025844" indent="0">
              <a:buNone/>
              <a:defRPr sz="1500"/>
            </a:lvl4pPr>
            <a:lvl5pPr marL="1367792" indent="0">
              <a:buNone/>
              <a:defRPr sz="1500"/>
            </a:lvl5pPr>
            <a:lvl6pPr marL="1709795" indent="0">
              <a:buNone/>
              <a:defRPr sz="1500"/>
            </a:lvl6pPr>
            <a:lvl7pPr marL="2051687" indent="0">
              <a:buNone/>
              <a:defRPr sz="1500"/>
            </a:lvl7pPr>
            <a:lvl8pPr marL="2393580" indent="0">
              <a:buNone/>
              <a:defRPr sz="1500"/>
            </a:lvl8pPr>
            <a:lvl9pPr marL="2735474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94" indent="0">
              <a:buNone/>
              <a:defRPr sz="1100"/>
            </a:lvl2pPr>
            <a:lvl3pPr marL="683896" indent="0">
              <a:buNone/>
              <a:defRPr sz="900"/>
            </a:lvl3pPr>
            <a:lvl4pPr marL="1025844" indent="0">
              <a:buNone/>
              <a:defRPr sz="800"/>
            </a:lvl4pPr>
            <a:lvl5pPr marL="1367792" indent="0">
              <a:buNone/>
              <a:defRPr sz="800"/>
            </a:lvl5pPr>
            <a:lvl6pPr marL="1709795" indent="0">
              <a:buNone/>
              <a:defRPr sz="800"/>
            </a:lvl6pPr>
            <a:lvl7pPr marL="2051687" indent="0">
              <a:buNone/>
              <a:defRPr sz="800"/>
            </a:lvl7pPr>
            <a:lvl8pPr marL="2393580" indent="0">
              <a:buNone/>
              <a:defRPr sz="800"/>
            </a:lvl8pPr>
            <a:lvl9pPr marL="2735474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26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810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57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709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FCEA448-A51E-45F3-B6F7-B3CC677A64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884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28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18/2/2023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28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28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796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457200"/>
            <a:ext cx="6096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DCF5-68D1-434E-8F19-1326D27B5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143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930" indent="0" algn="ctr">
              <a:buNone/>
              <a:defRPr sz="1500"/>
            </a:lvl2pPr>
            <a:lvl3pPr marL="683964" indent="0" algn="ctr">
              <a:buNone/>
              <a:defRPr sz="1400"/>
            </a:lvl3pPr>
            <a:lvl4pPr marL="1025946" indent="0" algn="ctr">
              <a:buNone/>
              <a:defRPr sz="1200"/>
            </a:lvl4pPr>
            <a:lvl5pPr marL="1367928" indent="0" algn="ctr">
              <a:buNone/>
              <a:defRPr sz="1200"/>
            </a:lvl5pPr>
            <a:lvl6pPr marL="1709963" indent="0" algn="ctr">
              <a:buNone/>
              <a:defRPr sz="1200"/>
            </a:lvl6pPr>
            <a:lvl7pPr marL="2051891" indent="0" algn="ctr">
              <a:buNone/>
              <a:defRPr sz="1200"/>
            </a:lvl7pPr>
            <a:lvl8pPr marL="2393820" indent="0" algn="ctr">
              <a:buNone/>
              <a:defRPr sz="1200"/>
            </a:lvl8pPr>
            <a:lvl9pPr marL="273575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431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185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9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9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9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9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972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665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30" indent="0">
              <a:buNone/>
              <a:defRPr sz="1500" b="1"/>
            </a:lvl2pPr>
            <a:lvl3pPr marL="683964" indent="0">
              <a:buNone/>
              <a:defRPr sz="1400" b="1"/>
            </a:lvl3pPr>
            <a:lvl4pPr marL="1025946" indent="0">
              <a:buNone/>
              <a:defRPr sz="1200" b="1"/>
            </a:lvl4pPr>
            <a:lvl5pPr marL="1367928" indent="0">
              <a:buNone/>
              <a:defRPr sz="1200" b="1"/>
            </a:lvl5pPr>
            <a:lvl6pPr marL="1709963" indent="0">
              <a:buNone/>
              <a:defRPr sz="1200" b="1"/>
            </a:lvl6pPr>
            <a:lvl7pPr marL="2051891" indent="0">
              <a:buNone/>
              <a:defRPr sz="1200" b="1"/>
            </a:lvl7pPr>
            <a:lvl8pPr marL="2393820" indent="0">
              <a:buNone/>
              <a:defRPr sz="1200" b="1"/>
            </a:lvl8pPr>
            <a:lvl9pPr marL="273575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30" indent="0">
              <a:buNone/>
              <a:defRPr sz="1500" b="1"/>
            </a:lvl2pPr>
            <a:lvl3pPr marL="683964" indent="0">
              <a:buNone/>
              <a:defRPr sz="1400" b="1"/>
            </a:lvl3pPr>
            <a:lvl4pPr marL="1025946" indent="0">
              <a:buNone/>
              <a:defRPr sz="1200" b="1"/>
            </a:lvl4pPr>
            <a:lvl5pPr marL="1367928" indent="0">
              <a:buNone/>
              <a:defRPr sz="1200" b="1"/>
            </a:lvl5pPr>
            <a:lvl6pPr marL="1709963" indent="0">
              <a:buNone/>
              <a:defRPr sz="1200" b="1"/>
            </a:lvl6pPr>
            <a:lvl7pPr marL="2051891" indent="0">
              <a:buNone/>
              <a:defRPr sz="1200" b="1"/>
            </a:lvl7pPr>
            <a:lvl8pPr marL="2393820" indent="0">
              <a:buNone/>
              <a:defRPr sz="1200" b="1"/>
            </a:lvl8pPr>
            <a:lvl9pPr marL="273575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153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684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268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30" indent="0">
              <a:buNone/>
              <a:defRPr sz="1100"/>
            </a:lvl2pPr>
            <a:lvl3pPr marL="683964" indent="0">
              <a:buNone/>
              <a:defRPr sz="900"/>
            </a:lvl3pPr>
            <a:lvl4pPr marL="1025946" indent="0">
              <a:buNone/>
              <a:defRPr sz="800"/>
            </a:lvl4pPr>
            <a:lvl5pPr marL="1367928" indent="0">
              <a:buNone/>
              <a:defRPr sz="800"/>
            </a:lvl5pPr>
            <a:lvl6pPr marL="1709963" indent="0">
              <a:buNone/>
              <a:defRPr sz="800"/>
            </a:lvl6pPr>
            <a:lvl7pPr marL="2051891" indent="0">
              <a:buNone/>
              <a:defRPr sz="800"/>
            </a:lvl7pPr>
            <a:lvl8pPr marL="2393820" indent="0">
              <a:buNone/>
              <a:defRPr sz="800"/>
            </a:lvl8pPr>
            <a:lvl9pPr marL="2735750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583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930" indent="0">
              <a:buNone/>
              <a:defRPr sz="2100"/>
            </a:lvl2pPr>
            <a:lvl3pPr marL="683964" indent="0">
              <a:buNone/>
              <a:defRPr sz="1800"/>
            </a:lvl3pPr>
            <a:lvl4pPr marL="1025946" indent="0">
              <a:buNone/>
              <a:defRPr sz="1500"/>
            </a:lvl4pPr>
            <a:lvl5pPr marL="1367928" indent="0">
              <a:buNone/>
              <a:defRPr sz="1500"/>
            </a:lvl5pPr>
            <a:lvl6pPr marL="1709963" indent="0">
              <a:buNone/>
              <a:defRPr sz="1500"/>
            </a:lvl6pPr>
            <a:lvl7pPr marL="2051891" indent="0">
              <a:buNone/>
              <a:defRPr sz="1500"/>
            </a:lvl7pPr>
            <a:lvl8pPr marL="2393820" indent="0">
              <a:buNone/>
              <a:defRPr sz="1500"/>
            </a:lvl8pPr>
            <a:lvl9pPr marL="273575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30" indent="0">
              <a:buNone/>
              <a:defRPr sz="1100"/>
            </a:lvl2pPr>
            <a:lvl3pPr marL="683964" indent="0">
              <a:buNone/>
              <a:defRPr sz="900"/>
            </a:lvl3pPr>
            <a:lvl4pPr marL="1025946" indent="0">
              <a:buNone/>
              <a:defRPr sz="800"/>
            </a:lvl4pPr>
            <a:lvl5pPr marL="1367928" indent="0">
              <a:buNone/>
              <a:defRPr sz="800"/>
            </a:lvl5pPr>
            <a:lvl6pPr marL="1709963" indent="0">
              <a:buNone/>
              <a:defRPr sz="800"/>
            </a:lvl6pPr>
            <a:lvl7pPr marL="2051891" indent="0">
              <a:buNone/>
              <a:defRPr sz="800"/>
            </a:lvl7pPr>
            <a:lvl8pPr marL="2393820" indent="0">
              <a:buNone/>
              <a:defRPr sz="800"/>
            </a:lvl8pPr>
            <a:lvl9pPr marL="2735750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4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58" indent="0">
              <a:buNone/>
              <a:defRPr sz="1100"/>
            </a:lvl2pPr>
            <a:lvl3pPr marL="683828" indent="0">
              <a:buNone/>
              <a:defRPr sz="900"/>
            </a:lvl3pPr>
            <a:lvl4pPr marL="1025742" indent="0">
              <a:buNone/>
              <a:defRPr sz="800"/>
            </a:lvl4pPr>
            <a:lvl5pPr marL="1367656" indent="0">
              <a:buNone/>
              <a:defRPr sz="800"/>
            </a:lvl5pPr>
            <a:lvl6pPr marL="1709627" indent="0">
              <a:buNone/>
              <a:defRPr sz="800"/>
            </a:lvl6pPr>
            <a:lvl7pPr marL="2051483" indent="0">
              <a:buNone/>
              <a:defRPr sz="800"/>
            </a:lvl7pPr>
            <a:lvl8pPr marL="2393340" indent="0">
              <a:buNone/>
              <a:defRPr sz="800"/>
            </a:lvl8pPr>
            <a:lvl9pPr marL="273519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28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18/2/2023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28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28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1399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659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57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908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FCEA448-A51E-45F3-B6F7-B3CC677A64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1554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457200"/>
            <a:ext cx="6096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DCF5-68D1-434E-8F19-1326D27B5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001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975" indent="0" algn="ctr">
              <a:buNone/>
              <a:defRPr sz="1500"/>
            </a:lvl2pPr>
            <a:lvl3pPr marL="684049" indent="0" algn="ctr">
              <a:buNone/>
              <a:defRPr sz="1400"/>
            </a:lvl3pPr>
            <a:lvl4pPr marL="1026074" indent="0" algn="ctr">
              <a:buNone/>
              <a:defRPr sz="1200"/>
            </a:lvl4pPr>
            <a:lvl5pPr marL="1368098" indent="0" algn="ctr">
              <a:buNone/>
              <a:defRPr sz="1200"/>
            </a:lvl5pPr>
            <a:lvl6pPr marL="1710173" indent="0" algn="ctr">
              <a:buNone/>
              <a:defRPr sz="1200"/>
            </a:lvl6pPr>
            <a:lvl7pPr marL="2052146" indent="0" algn="ctr">
              <a:buNone/>
              <a:defRPr sz="1200"/>
            </a:lvl7pPr>
            <a:lvl8pPr marL="2394120" indent="0" algn="ctr">
              <a:buNone/>
              <a:defRPr sz="1200"/>
            </a:lvl8pPr>
            <a:lvl9pPr marL="2736095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755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396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9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0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1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1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0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939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832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75" indent="0">
              <a:buNone/>
              <a:defRPr sz="1500" b="1"/>
            </a:lvl2pPr>
            <a:lvl3pPr marL="684049" indent="0">
              <a:buNone/>
              <a:defRPr sz="1400" b="1"/>
            </a:lvl3pPr>
            <a:lvl4pPr marL="1026074" indent="0">
              <a:buNone/>
              <a:defRPr sz="1200" b="1"/>
            </a:lvl4pPr>
            <a:lvl5pPr marL="1368098" indent="0">
              <a:buNone/>
              <a:defRPr sz="1200" b="1"/>
            </a:lvl5pPr>
            <a:lvl6pPr marL="1710173" indent="0">
              <a:buNone/>
              <a:defRPr sz="1200" b="1"/>
            </a:lvl6pPr>
            <a:lvl7pPr marL="2052146" indent="0">
              <a:buNone/>
              <a:defRPr sz="1200" b="1"/>
            </a:lvl7pPr>
            <a:lvl8pPr marL="2394120" indent="0">
              <a:buNone/>
              <a:defRPr sz="1200" b="1"/>
            </a:lvl8pPr>
            <a:lvl9pPr marL="2736095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75" indent="0">
              <a:buNone/>
              <a:defRPr sz="1500" b="1"/>
            </a:lvl2pPr>
            <a:lvl3pPr marL="684049" indent="0">
              <a:buNone/>
              <a:defRPr sz="1400" b="1"/>
            </a:lvl3pPr>
            <a:lvl4pPr marL="1026074" indent="0">
              <a:buNone/>
              <a:defRPr sz="1200" b="1"/>
            </a:lvl4pPr>
            <a:lvl5pPr marL="1368098" indent="0">
              <a:buNone/>
              <a:defRPr sz="1200" b="1"/>
            </a:lvl5pPr>
            <a:lvl6pPr marL="1710173" indent="0">
              <a:buNone/>
              <a:defRPr sz="1200" b="1"/>
            </a:lvl6pPr>
            <a:lvl7pPr marL="2052146" indent="0">
              <a:buNone/>
              <a:defRPr sz="1200" b="1"/>
            </a:lvl7pPr>
            <a:lvl8pPr marL="2394120" indent="0">
              <a:buNone/>
              <a:defRPr sz="1200" b="1"/>
            </a:lvl8pPr>
            <a:lvl9pPr marL="2736095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876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71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858" indent="0">
              <a:buNone/>
              <a:defRPr sz="2100"/>
            </a:lvl2pPr>
            <a:lvl3pPr marL="683828" indent="0">
              <a:buNone/>
              <a:defRPr sz="1800"/>
            </a:lvl3pPr>
            <a:lvl4pPr marL="1025742" indent="0">
              <a:buNone/>
              <a:defRPr sz="1500"/>
            </a:lvl4pPr>
            <a:lvl5pPr marL="1367656" indent="0">
              <a:buNone/>
              <a:defRPr sz="1500"/>
            </a:lvl5pPr>
            <a:lvl6pPr marL="1709627" indent="0">
              <a:buNone/>
              <a:defRPr sz="1500"/>
            </a:lvl6pPr>
            <a:lvl7pPr marL="2051483" indent="0">
              <a:buNone/>
              <a:defRPr sz="1500"/>
            </a:lvl7pPr>
            <a:lvl8pPr marL="2393340" indent="0">
              <a:buNone/>
              <a:defRPr sz="1500"/>
            </a:lvl8pPr>
            <a:lvl9pPr marL="273519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58" indent="0">
              <a:buNone/>
              <a:defRPr sz="1100"/>
            </a:lvl2pPr>
            <a:lvl3pPr marL="683828" indent="0">
              <a:buNone/>
              <a:defRPr sz="900"/>
            </a:lvl3pPr>
            <a:lvl4pPr marL="1025742" indent="0">
              <a:buNone/>
              <a:defRPr sz="800"/>
            </a:lvl4pPr>
            <a:lvl5pPr marL="1367656" indent="0">
              <a:buNone/>
              <a:defRPr sz="800"/>
            </a:lvl5pPr>
            <a:lvl6pPr marL="1709627" indent="0">
              <a:buNone/>
              <a:defRPr sz="800"/>
            </a:lvl6pPr>
            <a:lvl7pPr marL="2051483" indent="0">
              <a:buNone/>
              <a:defRPr sz="800"/>
            </a:lvl7pPr>
            <a:lvl8pPr marL="2393340" indent="0">
              <a:buNone/>
              <a:defRPr sz="800"/>
            </a:lvl8pPr>
            <a:lvl9pPr marL="273519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28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18/2/2023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28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28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943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228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75" indent="0">
              <a:buNone/>
              <a:defRPr sz="1100"/>
            </a:lvl2pPr>
            <a:lvl3pPr marL="684049" indent="0">
              <a:buNone/>
              <a:defRPr sz="900"/>
            </a:lvl3pPr>
            <a:lvl4pPr marL="1026074" indent="0">
              <a:buNone/>
              <a:defRPr sz="800"/>
            </a:lvl4pPr>
            <a:lvl5pPr marL="1368098" indent="0">
              <a:buNone/>
              <a:defRPr sz="800"/>
            </a:lvl5pPr>
            <a:lvl6pPr marL="1710173" indent="0">
              <a:buNone/>
              <a:defRPr sz="800"/>
            </a:lvl6pPr>
            <a:lvl7pPr marL="2052146" indent="0">
              <a:buNone/>
              <a:defRPr sz="800"/>
            </a:lvl7pPr>
            <a:lvl8pPr marL="2394120" indent="0">
              <a:buNone/>
              <a:defRPr sz="800"/>
            </a:lvl8pPr>
            <a:lvl9pPr marL="2736095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462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975" indent="0">
              <a:buNone/>
              <a:defRPr sz="2100"/>
            </a:lvl2pPr>
            <a:lvl3pPr marL="684049" indent="0">
              <a:buNone/>
              <a:defRPr sz="1800"/>
            </a:lvl3pPr>
            <a:lvl4pPr marL="1026074" indent="0">
              <a:buNone/>
              <a:defRPr sz="1500"/>
            </a:lvl4pPr>
            <a:lvl5pPr marL="1368098" indent="0">
              <a:buNone/>
              <a:defRPr sz="1500"/>
            </a:lvl5pPr>
            <a:lvl6pPr marL="1710173" indent="0">
              <a:buNone/>
              <a:defRPr sz="1500"/>
            </a:lvl6pPr>
            <a:lvl7pPr marL="2052146" indent="0">
              <a:buNone/>
              <a:defRPr sz="1500"/>
            </a:lvl7pPr>
            <a:lvl8pPr marL="2394120" indent="0">
              <a:buNone/>
              <a:defRPr sz="1500"/>
            </a:lvl8pPr>
            <a:lvl9pPr marL="2736095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75" indent="0">
              <a:buNone/>
              <a:defRPr sz="1100"/>
            </a:lvl2pPr>
            <a:lvl3pPr marL="684049" indent="0">
              <a:buNone/>
              <a:defRPr sz="900"/>
            </a:lvl3pPr>
            <a:lvl4pPr marL="1026074" indent="0">
              <a:buNone/>
              <a:defRPr sz="800"/>
            </a:lvl4pPr>
            <a:lvl5pPr marL="1368098" indent="0">
              <a:buNone/>
              <a:defRPr sz="800"/>
            </a:lvl5pPr>
            <a:lvl6pPr marL="1710173" indent="0">
              <a:buNone/>
              <a:defRPr sz="800"/>
            </a:lvl6pPr>
            <a:lvl7pPr marL="2052146" indent="0">
              <a:buNone/>
              <a:defRPr sz="800"/>
            </a:lvl7pPr>
            <a:lvl8pPr marL="2394120" indent="0">
              <a:buNone/>
              <a:defRPr sz="800"/>
            </a:lvl8pPr>
            <a:lvl9pPr marL="2736095" indent="0">
              <a:buNone/>
              <a:defRPr sz="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891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051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57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602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FCEA448-A51E-45F3-B6F7-B3CC677A64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9350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457200"/>
            <a:ext cx="6096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DCF5-68D1-434E-8F19-1326D27B52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244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029" indent="0" algn="ctr">
              <a:buNone/>
              <a:defRPr sz="1500"/>
            </a:lvl2pPr>
            <a:lvl3pPr marL="684151" indent="0" algn="ctr">
              <a:buNone/>
              <a:defRPr sz="1400"/>
            </a:lvl3pPr>
            <a:lvl4pPr marL="1026227" indent="0" algn="ctr">
              <a:buNone/>
              <a:defRPr sz="1200"/>
            </a:lvl4pPr>
            <a:lvl5pPr marL="1368302" indent="0" algn="ctr">
              <a:buNone/>
              <a:defRPr sz="1200"/>
            </a:lvl5pPr>
            <a:lvl6pPr marL="1710425" indent="0" algn="ctr">
              <a:buNone/>
              <a:defRPr sz="1200"/>
            </a:lvl6pPr>
            <a:lvl7pPr marL="2052452" indent="0" algn="ctr">
              <a:buNone/>
              <a:defRPr sz="1200"/>
            </a:lvl7pPr>
            <a:lvl8pPr marL="2394480" indent="0" algn="ctr">
              <a:buNone/>
              <a:defRPr sz="1200"/>
            </a:lvl8pPr>
            <a:lvl9pPr marL="2736509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29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631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1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2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3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4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4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4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5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18.02.2023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9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audio" Target="../media/audio1.wav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vmlDrawing" Target="../drawings/vmlDrawing1.v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1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4.xml"/><Relationship Id="rId21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27.xml"/><Relationship Id="rId20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1.xml"/><Relationship Id="rId19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Relationship Id="rId22" Type="http://schemas.openxmlformats.org/officeDocument/2006/relationships/theme" Target="../theme/theme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208" tIns="45604" rIns="91208" bIns="456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208" tIns="45604" rIns="91208" bIns="4560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208" tIns="45604" rIns="91208" bIns="4560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28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18/2/2023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208" tIns="45604" rIns="91208" bIns="4560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28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208" tIns="45604" rIns="91208" bIns="4560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28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3828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97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970" r:id="rId12"/>
    <p:sldLayoutId id="2147483971" r:id="rId13"/>
    <p:sldLayoutId id="2147483972" r:id="rId14"/>
    <p:sldLayoutId id="2147483973" r:id="rId15"/>
    <p:sldLayoutId id="2147483975" r:id="rId16"/>
    <p:sldLayoutId id="2147483976" r:id="rId17"/>
    <p:sldLayoutId id="2147483977" r:id="rId18"/>
    <p:sldLayoutId id="2147483978" r:id="rId19"/>
    <p:sldLayoutId id="2147483979" r:id="rId20"/>
  </p:sldLayoutIdLst>
  <p:txStyles>
    <p:titleStyle>
      <a:lvl1pPr algn="l" defTabSz="6838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986" indent="-170986" algn="l" defTabSz="6838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957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813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670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528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498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413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326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297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58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828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742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656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627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483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340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198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57" tIns="34289" rIns="68457" bIns="34289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57" tIns="34289" rIns="68457" bIns="34289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57" tIns="34289" rIns="6845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06">
              <a:buClrTx/>
            </a:pPr>
            <a:fld id="{5B94CAB1-7F70-4FAA-83BB-7E489C0BCEFD}" type="datetimeFigureOut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406">
                <a:buClrTx/>
              </a:pPr>
              <a:t>18.02.2023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57" tIns="34289" rIns="6845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06">
              <a:buClrTx/>
            </a:pPr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57" tIns="34289" rIns="6845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06">
              <a:buClrTx/>
            </a:pPr>
            <a:fld id="{D7C07A06-13F1-4B5A-B124-C4B70AF12CB9}" type="slidenum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406">
                <a:buClrTx/>
              </a:pPr>
              <a:t>‹#›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22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p:txStyles>
    <p:titleStyle>
      <a:lvl1pPr algn="l" defTabSz="68440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22" indent="-171122" algn="l" defTabSz="68440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65" indent="-171122" algn="l" defTabSz="684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27" indent="-171122" algn="l" defTabSz="684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690" indent="-171122" algn="l" defTabSz="684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854" indent="-171122" algn="l" defTabSz="684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096" indent="-171122" algn="l" defTabSz="684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300" indent="-171122" algn="l" defTabSz="684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502" indent="-171122" algn="l" defTabSz="684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745" indent="-171122" algn="l" defTabSz="684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4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64" algn="l" defTabSz="684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06" algn="l" defTabSz="684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09" algn="l" defTabSz="684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812" algn="l" defTabSz="684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055" algn="l" defTabSz="684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217" algn="l" defTabSz="684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380" algn="l" defTabSz="684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544" algn="l" defTabSz="684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71" tIns="34289" rIns="68471" bIns="34289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71" tIns="34289" rIns="68471" bIns="34289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71" tIns="34289" rIns="684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59">
              <a:buClrTx/>
            </a:pPr>
            <a:fld id="{5B94CAB1-7F70-4FAA-83BB-7E489C0BCEFD}" type="datetimeFigureOut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559">
                <a:buClrTx/>
              </a:pPr>
              <a:t>18.02.2023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71" tIns="34289" rIns="684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59">
              <a:buClrTx/>
            </a:pPr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71" tIns="34289" rIns="684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59">
              <a:buClrTx/>
            </a:pPr>
            <a:fld id="{D7C07A06-13F1-4B5A-B124-C4B70AF12CB9}" type="slidenum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559">
                <a:buClrTx/>
              </a:pPr>
              <a:t>‹#›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0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</p:sldLayoutIdLst>
  <p:txStyles>
    <p:titleStyle>
      <a:lvl1pPr algn="l" defTabSz="68455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58" indent="-171158" algn="l" defTabSz="68455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73" indent="-171158" algn="l" defTabSz="68455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16" indent="-171158" algn="l" defTabSz="68455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960" indent="-171158" algn="l" defTabSz="68455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05" indent="-171158" algn="l" defTabSz="68455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519" indent="-171158" algn="l" defTabSz="68455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799" indent="-171158" algn="l" defTabSz="68455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078" indent="-171158" algn="l" defTabSz="68455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393" indent="-171158" algn="l" defTabSz="68455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45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59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39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18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33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676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20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165" algn="l" defTabSz="68455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86" tIns="34289" rIns="68486" bIns="34289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86" tIns="34289" rIns="68486" bIns="34289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86" tIns="34289" rIns="6848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29">
              <a:buClrTx/>
            </a:pPr>
            <a:fld id="{5B94CAB1-7F70-4FAA-83BB-7E489C0BCEFD}" type="datetimeFigureOut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729">
                <a:buClrTx/>
              </a:pPr>
              <a:t>18.02.2023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86" tIns="34289" rIns="6848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29">
              <a:buClrTx/>
            </a:pPr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86" tIns="34289" rIns="6848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29">
              <a:buClrTx/>
            </a:pPr>
            <a:fld id="{D7C07A06-13F1-4B5A-B124-C4B70AF12CB9}" type="slidenum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729">
                <a:buClrTx/>
              </a:pPr>
              <a:t>‹#›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45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l" defTabSz="68472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98" indent="-171198" algn="l" defTabSz="6847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93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26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60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595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989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354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18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13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35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29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94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58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53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186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520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855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02" tIns="34289" rIns="68502" bIns="34289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02" tIns="34289" rIns="6850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16">
              <a:buClrTx/>
            </a:pPr>
            <a:fld id="{5B94CAB1-7F70-4FAA-83BB-7E489C0BCEFD}" type="datetimeFigureOut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916">
                <a:buClrTx/>
              </a:pPr>
              <a:t>18.02.2023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02" tIns="34289" rIns="6850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16">
              <a:buClrTx/>
            </a:pPr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02" tIns="34289" rIns="6850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16">
              <a:buClrTx/>
            </a:pPr>
            <a:fld id="{D7C07A06-13F1-4B5A-B124-C4B70AF12CB9}" type="slidenum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916">
                <a:buClrTx/>
              </a:pPr>
              <a:t>‹#›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7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l" defTabSz="68491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42" indent="-171242" algn="l" defTabSz="6849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25" indent="-171242" algn="l" defTabSz="6849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57" indent="-171242" algn="l" defTabSz="6849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90" indent="-171242" algn="l" defTabSz="6849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024" indent="-171242" algn="l" defTabSz="6849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506" indent="-171242" algn="l" defTabSz="6849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964" indent="-171242" algn="l" defTabSz="6849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422" indent="-171242" algn="l" defTabSz="6849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905" indent="-171242" algn="l" defTabSz="6849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34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16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374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832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315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747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180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614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077"/>
            <a:ext cx="8229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6" tIns="45693" rIns="91386" bIns="456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28750"/>
            <a:ext cx="8229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6" tIns="45693" rIns="91386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6" tIns="45693" rIns="91386" bIns="4569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kern="1200" smtClean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6" tIns="45693" rIns="91386" bIns="45693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kern="1200" smtClean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10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6" tIns="45693" rIns="91386" bIns="4569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D8C14161-029E-440D-885A-CB48BC089ABA}" type="slidenum">
              <a:rPr lang="en-US" kern="1200" smtClean="0">
                <a:solidFill>
                  <a:srgbClr val="FFFFFF"/>
                </a:solidFill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kern="1200" smtClean="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9383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ransition spd="slow">
    <p:zoom/>
    <p:sndAc>
      <p:stSnd>
        <p:snd r:embed="rId14" name="click.wav"/>
      </p:stSnd>
    </p:sndAc>
  </p:transition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6878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3793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068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7584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659" indent="-342659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463" indent="-285561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2231" indent="-228438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9120" indent="-228438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6022" indent="-22843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2899" indent="-22843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69802" indent="-22843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6692" indent="-22843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3581" indent="-228438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37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8" algn="l" defTabSz="9137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3" algn="l" defTabSz="9137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2" algn="l" defTabSz="9137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4" algn="l" defTabSz="9137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61" algn="l" defTabSz="9137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39" algn="l" defTabSz="9137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40" algn="l" defTabSz="9137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30" algn="l" defTabSz="9137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9" tIns="34289" rIns="68559" bIns="34289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9" tIns="34289" rIns="68559" bIns="34289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62">
              <a:buClrTx/>
            </a:pPr>
            <a:fld id="{5B94CAB1-7F70-4FAA-83BB-7E489C0BCEFD}" type="datetimeFigureOut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562">
                <a:buClrTx/>
              </a:pPr>
              <a:t>18.02.2023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62">
              <a:buClrTx/>
            </a:pPr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62">
              <a:buClrTx/>
            </a:pPr>
            <a:fld id="{D7C07A06-13F1-4B5A-B124-C4B70AF12CB9}" type="slidenum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562">
                <a:buClrTx/>
              </a:pPr>
              <a:t>‹#›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24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68556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4" indent="-171394" algn="l" defTabSz="6855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8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5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30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06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92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3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4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4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3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4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1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5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7"/>
          <p:cNvGraphicFramePr>
            <a:graphicFrameLocks noChangeAspect="1"/>
          </p:cNvGraphicFramePr>
          <p:nvPr/>
        </p:nvGraphicFramePr>
        <p:xfrm>
          <a:off x="0" y="14"/>
          <a:ext cx="9144000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" name="Image" r:id="rId15" imgW="9561905" imgH="1600000" progId="">
                  <p:embed/>
                </p:oleObj>
              </mc:Choice>
              <mc:Fallback>
                <p:oleObj name="Image" r:id="rId15" imgW="9561905" imgH="16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white">
                      <a:xfrm>
                        <a:off x="0" y="14"/>
                        <a:ext cx="9144000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5AAE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Freeform 16"/>
          <p:cNvSpPr>
            <a:spLocks/>
          </p:cNvSpPr>
          <p:nvPr/>
        </p:nvSpPr>
        <p:spPr bwMode="gray">
          <a:xfrm>
            <a:off x="-11113" y="210752"/>
            <a:ext cx="9155113" cy="1215628"/>
          </a:xfrm>
          <a:custGeom>
            <a:avLst/>
            <a:gdLst/>
            <a:ahLst/>
            <a:cxnLst>
              <a:cxn ang="0">
                <a:pos x="6" y="109"/>
              </a:cxn>
              <a:cxn ang="0">
                <a:pos x="1427" y="46"/>
              </a:cxn>
              <a:cxn ang="0">
                <a:pos x="4032" y="255"/>
              </a:cxn>
              <a:cxn ang="0">
                <a:pos x="5767" y="0"/>
              </a:cxn>
              <a:cxn ang="0">
                <a:pos x="5767" y="776"/>
              </a:cxn>
              <a:cxn ang="0">
                <a:pos x="4065" y="831"/>
              </a:cxn>
              <a:cxn ang="0">
                <a:pos x="1984" y="674"/>
              </a:cxn>
              <a:cxn ang="0">
                <a:pos x="14" y="995"/>
              </a:cxn>
              <a:cxn ang="0">
                <a:pos x="6" y="109"/>
              </a:cxn>
            </a:cxnLst>
            <a:rect l="0" t="0" r="r" b="b"/>
            <a:pathLst>
              <a:path w="5767" h="1021">
                <a:moveTo>
                  <a:pt x="6" y="109"/>
                </a:moveTo>
                <a:cubicBezTo>
                  <a:pt x="144" y="93"/>
                  <a:pt x="626" y="42"/>
                  <a:pt x="1427" y="46"/>
                </a:cubicBezTo>
                <a:cubicBezTo>
                  <a:pt x="2228" y="50"/>
                  <a:pt x="3321" y="224"/>
                  <a:pt x="4032" y="255"/>
                </a:cubicBezTo>
                <a:cubicBezTo>
                  <a:pt x="4742" y="286"/>
                  <a:pt x="5649" y="91"/>
                  <a:pt x="5767" y="0"/>
                </a:cubicBezTo>
                <a:lnTo>
                  <a:pt x="5767" y="776"/>
                </a:lnTo>
                <a:cubicBezTo>
                  <a:pt x="4948" y="879"/>
                  <a:pt x="4543" y="844"/>
                  <a:pt x="4065" y="831"/>
                </a:cubicBezTo>
                <a:cubicBezTo>
                  <a:pt x="3587" y="818"/>
                  <a:pt x="2973" y="694"/>
                  <a:pt x="1984" y="674"/>
                </a:cubicBezTo>
                <a:cubicBezTo>
                  <a:pt x="995" y="654"/>
                  <a:pt x="28" y="969"/>
                  <a:pt x="14" y="995"/>
                </a:cubicBezTo>
                <a:cubicBezTo>
                  <a:pt x="0" y="1021"/>
                  <a:pt x="6" y="255"/>
                  <a:pt x="6" y="109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68559" tIns="34289" rIns="68559" bIns="34289"/>
          <a:lstStyle/>
          <a:p>
            <a:pPr defTabSz="685562">
              <a:buClrTx/>
              <a:buFontTx/>
              <a:buNone/>
              <a:defRPr/>
            </a:pPr>
            <a:endParaRPr lang="en-US" kern="1200">
              <a:ea typeface="+mn-ea"/>
              <a:cs typeface="Arial" charset="0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gray">
          <a:xfrm>
            <a:off x="-20638" y="400054"/>
            <a:ext cx="9161463" cy="754856"/>
          </a:xfrm>
          <a:custGeom>
            <a:avLst/>
            <a:gdLst/>
            <a:ahLst/>
            <a:cxnLst>
              <a:cxn ang="0">
                <a:pos x="20" y="109"/>
              </a:cxn>
              <a:cxn ang="0">
                <a:pos x="1442" y="3"/>
              </a:cxn>
              <a:cxn ang="0">
                <a:pos x="4150" y="148"/>
              </a:cxn>
              <a:cxn ang="0">
                <a:pos x="5771" y="37"/>
              </a:cxn>
              <a:cxn ang="0">
                <a:pos x="5771" y="557"/>
              </a:cxn>
              <a:cxn ang="0">
                <a:pos x="3942" y="592"/>
              </a:cxn>
              <a:cxn ang="0">
                <a:pos x="1839" y="456"/>
              </a:cxn>
              <a:cxn ang="0">
                <a:pos x="6" y="620"/>
              </a:cxn>
              <a:cxn ang="0">
                <a:pos x="20" y="109"/>
              </a:cxn>
            </a:cxnLst>
            <a:rect l="0" t="0" r="r" b="b"/>
            <a:pathLst>
              <a:path w="5771" h="634">
                <a:moveTo>
                  <a:pt x="20" y="109"/>
                </a:moveTo>
                <a:cubicBezTo>
                  <a:pt x="26" y="109"/>
                  <a:pt x="645" y="0"/>
                  <a:pt x="1442" y="3"/>
                </a:cubicBezTo>
                <a:cubicBezTo>
                  <a:pt x="2239" y="6"/>
                  <a:pt x="3443" y="123"/>
                  <a:pt x="4150" y="148"/>
                </a:cubicBezTo>
                <a:cubicBezTo>
                  <a:pt x="4858" y="173"/>
                  <a:pt x="5633" y="63"/>
                  <a:pt x="5771" y="37"/>
                </a:cubicBezTo>
                <a:lnTo>
                  <a:pt x="5771" y="557"/>
                </a:lnTo>
                <a:cubicBezTo>
                  <a:pt x="4926" y="634"/>
                  <a:pt x="4422" y="612"/>
                  <a:pt x="3942" y="592"/>
                </a:cubicBezTo>
                <a:cubicBezTo>
                  <a:pt x="3463" y="572"/>
                  <a:pt x="2588" y="450"/>
                  <a:pt x="1839" y="456"/>
                </a:cubicBezTo>
                <a:cubicBezTo>
                  <a:pt x="1182" y="455"/>
                  <a:pt x="0" y="618"/>
                  <a:pt x="6" y="620"/>
                </a:cubicBezTo>
                <a:cubicBezTo>
                  <a:pt x="12" y="621"/>
                  <a:pt x="14" y="109"/>
                  <a:pt x="20" y="109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lIns="68559" tIns="34289" rIns="68559" bIns="34289"/>
          <a:lstStyle/>
          <a:p>
            <a:pPr defTabSz="685562">
              <a:buClrTx/>
              <a:buFontTx/>
              <a:buNone/>
              <a:defRPr/>
            </a:pPr>
            <a:endParaRPr lang="en-US" kern="1200">
              <a:ea typeface="+mn-ea"/>
              <a:cs typeface="Arial" charset="0"/>
            </a:endParaRPr>
          </a:p>
        </p:txBody>
      </p:sp>
      <p:grpSp>
        <p:nvGrpSpPr>
          <p:cNvPr id="1030" name="Group 18"/>
          <p:cNvGrpSpPr>
            <a:grpSpLocks/>
          </p:cNvGrpSpPr>
          <p:nvPr/>
        </p:nvGrpSpPr>
        <p:grpSpPr bwMode="auto">
          <a:xfrm>
            <a:off x="7740652" y="260747"/>
            <a:ext cx="387350" cy="275034"/>
            <a:chOff x="4752" y="1200"/>
            <a:chExt cx="288" cy="288"/>
          </a:xfrm>
        </p:grpSpPr>
        <p:sp>
          <p:nvSpPr>
            <p:cNvPr id="1043" name="Oval 19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562">
                <a:buClrTx/>
                <a:buFontTx/>
                <a:buNone/>
                <a:defRPr/>
              </a:pPr>
              <a:endParaRPr lang="en-US" kern="1200">
                <a:ea typeface="+mn-ea"/>
                <a:cs typeface="Arial" charset="0"/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562">
                <a:buClrTx/>
                <a:buFontTx/>
                <a:buNone/>
                <a:defRPr/>
              </a:pPr>
              <a:endParaRPr lang="en-US" kern="1200">
                <a:ea typeface="+mn-ea"/>
                <a:cs typeface="Arial" charset="0"/>
              </a:endParaRPr>
            </a:p>
          </p:txBody>
        </p:sp>
      </p:grpSp>
      <p:grpSp>
        <p:nvGrpSpPr>
          <p:cNvPr id="1031" name="Group 21"/>
          <p:cNvGrpSpPr>
            <a:grpSpLocks/>
          </p:cNvGrpSpPr>
          <p:nvPr/>
        </p:nvGrpSpPr>
        <p:grpSpPr bwMode="auto">
          <a:xfrm>
            <a:off x="8153400" y="40483"/>
            <a:ext cx="609600" cy="444104"/>
            <a:chOff x="4992" y="816"/>
            <a:chExt cx="576" cy="576"/>
          </a:xfrm>
        </p:grpSpPr>
        <p:sp>
          <p:nvSpPr>
            <p:cNvPr id="1046" name="Oval 2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3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562">
                <a:buClrTx/>
                <a:buFontTx/>
                <a:buNone/>
                <a:defRPr/>
              </a:pPr>
              <a:endParaRPr lang="en-US" kern="1200">
                <a:ea typeface="+mn-ea"/>
                <a:cs typeface="Arial" charset="0"/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562">
                <a:buClrTx/>
                <a:buFontTx/>
                <a:buNone/>
                <a:defRPr/>
              </a:pPr>
              <a:endParaRPr lang="en-US" kern="1200">
                <a:ea typeface="+mn-ea"/>
                <a:cs typeface="Arial" charset="0"/>
              </a:endParaRPr>
            </a:p>
          </p:txBody>
        </p:sp>
      </p:grpSp>
      <p:grpSp>
        <p:nvGrpSpPr>
          <p:cNvPr id="1032" name="Group 24"/>
          <p:cNvGrpSpPr>
            <a:grpSpLocks/>
          </p:cNvGrpSpPr>
          <p:nvPr/>
        </p:nvGrpSpPr>
        <p:grpSpPr bwMode="auto">
          <a:xfrm>
            <a:off x="171471" y="614363"/>
            <a:ext cx="720725" cy="571500"/>
            <a:chOff x="4992" y="816"/>
            <a:chExt cx="576" cy="576"/>
          </a:xfrm>
        </p:grpSpPr>
        <p:sp>
          <p:nvSpPr>
            <p:cNvPr id="1049" name="Oval 25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3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562">
                <a:buClrTx/>
                <a:buFontTx/>
                <a:buNone/>
                <a:defRPr/>
              </a:pPr>
              <a:endParaRPr lang="en-US" kern="1200">
                <a:ea typeface="+mn-ea"/>
                <a:cs typeface="Arial" charset="0"/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562">
                <a:buClrTx/>
                <a:buFontTx/>
                <a:buNone/>
                <a:defRPr/>
              </a:pPr>
              <a:endParaRPr lang="en-US" kern="1200">
                <a:ea typeface="+mn-ea"/>
                <a:cs typeface="Arial" charset="0"/>
              </a:endParaRPr>
            </a:p>
          </p:txBody>
        </p:sp>
      </p:grp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9" tIns="34289" rIns="6855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800610"/>
            <a:ext cx="2133600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59" tIns="34289" rIns="68559" bIns="34289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 defTabSz="685562">
              <a:buClrTx/>
              <a:defRPr/>
            </a:pPr>
            <a:fld id="{44036B9A-44AD-465B-8E22-FFDEF855BB30}" type="datetimeFigureOut">
              <a:rPr lang="en-US" kern="1200" smtClean="0">
                <a:ea typeface="+mn-ea"/>
              </a:rPr>
              <a:pPr defTabSz="685562">
                <a:buClrTx/>
                <a:defRPr/>
              </a:pPr>
              <a:t>18/2/2023</a:t>
            </a:fld>
            <a:endParaRPr lang="en-US" kern="1200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800610"/>
            <a:ext cx="2895600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59" tIns="34289" rIns="68559" bIns="34289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 defTabSz="685562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800610"/>
            <a:ext cx="2133600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59" tIns="34289" rIns="68559" bIns="34289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 defTabSz="685562">
              <a:buClrTx/>
              <a:defRPr/>
            </a:pPr>
            <a:fld id="{E0494AD3-D17A-4B01-8EAD-BAEEA16128CC}" type="slidenum">
              <a:rPr lang="en-US" kern="1200" smtClean="0">
                <a:ea typeface="+mn-ea"/>
              </a:rPr>
              <a:pPr defTabSz="685562"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  <p:sp>
        <p:nvSpPr>
          <p:cNvPr id="1037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514351"/>
            <a:ext cx="7391400" cy="42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9" tIns="34289" rIns="68559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90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5pPr>
      <a:lvl6pPr marL="342776" algn="ct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6pPr>
      <a:lvl7pPr marL="685562" algn="ct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7pPr>
      <a:lvl8pPr marL="1028343" algn="ct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8pPr>
      <a:lvl9pPr marL="1371124" algn="ct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</a:defRPr>
      </a:lvl9pPr>
    </p:titleStyle>
    <p:bodyStyle>
      <a:lvl1pPr marL="257090" indent="-25709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017" indent="-21424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2pPr>
      <a:lvl3pPr marL="856955" indent="-17139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700">
          <a:solidFill>
            <a:schemeClr val="tx1"/>
          </a:solidFill>
          <a:latin typeface="+mn-lt"/>
        </a:defRPr>
      </a:lvl3pPr>
      <a:lvl4pPr marL="1199730" indent="-171394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2506" indent="-171394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292" indent="-1713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073" indent="-1713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0854" indent="-1713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3641" indent="-1713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3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4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1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5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"/>
              <a:buNone/>
              <a:defRPr sz="3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3863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208" tIns="45604" rIns="91208" bIns="456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208" tIns="45604" rIns="91208" bIns="4560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208" tIns="45604" rIns="91208" bIns="4560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208" tIns="45604" rIns="91208" bIns="4560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208" tIns="45604" rIns="91208" bIns="4560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3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38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986" indent="-170986" algn="l" defTabSz="6838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957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813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670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528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498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413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326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297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58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828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742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656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627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483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340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198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06" tIns="34289" rIns="68406" bIns="34289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06" tIns="34289" rIns="68406" bIns="34289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06" tIns="34289" rIns="6840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28">
              <a:buClrTx/>
            </a:pPr>
            <a:fld id="{5B94CAB1-7F70-4FAA-83BB-7E489C0BCEFD}" type="datetimeFigureOut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3828">
                <a:buClrTx/>
              </a:pPr>
              <a:t>18.02.2023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06" tIns="34289" rIns="6840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28">
              <a:buClrTx/>
            </a:pPr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06" tIns="34289" rIns="6840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28">
              <a:buClrTx/>
            </a:pPr>
            <a:fld id="{D7C07A06-13F1-4B5A-B124-C4B70AF12CB9}" type="slidenum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3828">
                <a:buClrTx/>
              </a:pPr>
              <a:t>‹#›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40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6838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986" indent="-170986" algn="l" defTabSz="6838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957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813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670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528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498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413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326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297" indent="-170986" algn="l" defTabSz="6838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58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828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742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656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627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483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340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198" algn="l" defTabSz="6838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09" tIns="34289" rIns="68409" bIns="34289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09" tIns="34289" rIns="68409" bIns="34289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09" tIns="34289" rIns="6840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62">
              <a:buClrTx/>
            </a:pPr>
            <a:fld id="{5B94CAB1-7F70-4FAA-83BB-7E489C0BCEFD}" type="datetimeFigureOut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3862">
                <a:buClrTx/>
              </a:pPr>
              <a:t>18.02.2023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09" tIns="34289" rIns="6840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62">
              <a:buClrTx/>
            </a:pPr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09" tIns="34289" rIns="6840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62">
              <a:buClrTx/>
            </a:pPr>
            <a:fld id="{D7C07A06-13F1-4B5A-B124-C4B70AF12CB9}" type="slidenum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3862">
                <a:buClrTx/>
              </a:pPr>
              <a:t>‹#›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41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l" defTabSz="68386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994" indent="-170994" algn="l" defTabSz="6838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981" indent="-170994" algn="l" defTabSz="683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855" indent="-170994" algn="l" defTabSz="683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730" indent="-170994" algn="l" defTabSz="683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606" indent="-170994" algn="l" defTabSz="683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592" indent="-170994" algn="l" defTabSz="683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524" indent="-170994" algn="l" defTabSz="683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454" indent="-170994" algn="l" defTabSz="683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441" indent="-170994" algn="l" defTabSz="683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76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862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793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24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711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585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460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336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12" tIns="34289" rIns="68412" bIns="34289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12" tIns="34289" rIns="68412" bIns="34289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12" tIns="34289" rIns="6841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96">
              <a:buClrTx/>
            </a:pPr>
            <a:fld id="{5B94CAB1-7F70-4FAA-83BB-7E489C0BCEFD}" type="datetimeFigureOut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3896">
                <a:buClrTx/>
              </a:pPr>
              <a:t>18.02.2023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12" tIns="34289" rIns="6841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96">
              <a:buClrTx/>
            </a:pPr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12" tIns="34289" rIns="6841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96">
              <a:buClrTx/>
            </a:pPr>
            <a:fld id="{D7C07A06-13F1-4B5A-B124-C4B70AF12CB9}" type="slidenum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3896">
                <a:buClrTx/>
              </a:pPr>
              <a:t>‹#›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64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xStyles>
    <p:titleStyle>
      <a:lvl1pPr algn="l" defTabSz="68389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02" indent="-171002" algn="l" defTabSz="68389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005" indent="-171002" algn="l" defTabSz="6838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897" indent="-171002" algn="l" defTabSz="6838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790" indent="-171002" algn="l" defTabSz="6838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684" indent="-171002" algn="l" defTabSz="6838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686" indent="-171002" algn="l" defTabSz="6838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635" indent="-171002" algn="l" defTabSz="6838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582" indent="-171002" algn="l" defTabSz="6838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585" indent="-171002" algn="l" defTabSz="6838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38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94" algn="l" defTabSz="6838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896" algn="l" defTabSz="6838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844" algn="l" defTabSz="6838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92" algn="l" defTabSz="6838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795" algn="l" defTabSz="6838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687" algn="l" defTabSz="6838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580" algn="l" defTabSz="6838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474" algn="l" defTabSz="6838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18" tIns="34289" rIns="68418" bIns="34289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18" tIns="34289" rIns="68418" bIns="34289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18" tIns="34289" rIns="6841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964">
              <a:buClrTx/>
            </a:pPr>
            <a:fld id="{5B94CAB1-7F70-4FAA-83BB-7E489C0BCEFD}" type="datetimeFigureOut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3964">
                <a:buClrTx/>
              </a:pPr>
              <a:t>18.02.2023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18" tIns="34289" rIns="6841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964">
              <a:buClrTx/>
            </a:pPr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18" tIns="34289" rIns="6841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964">
              <a:buClrTx/>
            </a:pPr>
            <a:fld id="{D7C07A06-13F1-4B5A-B124-C4B70AF12CB9}" type="slidenum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3964">
                <a:buClrTx/>
              </a:pPr>
              <a:t>‹#›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67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68396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18" indent="-171018" algn="l" defTabSz="6839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053" indent="-171018" algn="l" defTabSz="6839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981" indent="-171018" algn="l" defTabSz="6839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10" indent="-171018" algn="l" defTabSz="6839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840" indent="-171018" algn="l" defTabSz="6839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874" indent="-171018" algn="l" defTabSz="6839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857" indent="-171018" algn="l" defTabSz="6839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838" indent="-171018" algn="l" defTabSz="6839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873" indent="-171018" algn="l" defTabSz="6839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30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964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946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928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63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891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820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750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26" tIns="34289" rIns="68426" bIns="34289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26" tIns="34289" rIns="68426" bIns="34289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26" tIns="34289" rIns="6842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049">
              <a:buClrTx/>
            </a:pPr>
            <a:fld id="{5B94CAB1-7F70-4FAA-83BB-7E489C0BCEFD}" type="datetimeFigureOut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049">
                <a:buClrTx/>
              </a:pPr>
              <a:t>18.02.2023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26" tIns="34289" rIns="6842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049">
              <a:buClrTx/>
            </a:pPr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26" tIns="34289" rIns="6842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049">
              <a:buClrTx/>
            </a:pPr>
            <a:fld id="{D7C07A06-13F1-4B5A-B124-C4B70AF12CB9}" type="slidenum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049">
                <a:buClrTx/>
              </a:pPr>
              <a:t>‹#›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87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txStyles>
    <p:titleStyle>
      <a:lvl1pPr algn="l" defTabSz="6840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38" indent="-171038" algn="l" defTabSz="6840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113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086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060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035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109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134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158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233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75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49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74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98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173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146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120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095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35" tIns="34289" rIns="68435" bIns="34289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35" tIns="34289" rIns="68435" bIns="34289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35" tIns="34289" rIns="6843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151">
              <a:buClrTx/>
            </a:pPr>
            <a:fld id="{5B94CAB1-7F70-4FAA-83BB-7E489C0BCEFD}" type="datetimeFigureOut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151">
                <a:buClrTx/>
              </a:pPr>
              <a:t>18.02.2023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35" tIns="34289" rIns="6843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151">
              <a:buClrTx/>
            </a:pPr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35" tIns="34289" rIns="6843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151">
              <a:buClrTx/>
            </a:pPr>
            <a:fld id="{D7C07A06-13F1-4B5A-B124-C4B70AF12CB9}" type="slidenum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151">
                <a:buClrTx/>
              </a:pPr>
              <a:t>‹#›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4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l" defTabSz="68415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62" indent="-171062" algn="l" defTabSz="68415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185" indent="-171062" algn="l" defTabSz="6841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212" indent="-171062" algn="l" defTabSz="6841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240" indent="-171062" algn="l" defTabSz="6841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269" indent="-171062" algn="l" defTabSz="6841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391" indent="-171062" algn="l" defTabSz="6841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467" indent="-171062" algn="l" defTabSz="6841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542" indent="-171062" algn="l" defTabSz="6841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665" indent="-171062" algn="l" defTabSz="6841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29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51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227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302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425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452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480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509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45" tIns="34289" rIns="68445" bIns="34289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45" tIns="34289" rIns="68445" bIns="34289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45" tIns="34289" rIns="6844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270">
              <a:buClrTx/>
            </a:pPr>
            <a:fld id="{5B94CAB1-7F70-4FAA-83BB-7E489C0BCEFD}" type="datetimeFigureOut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270">
                <a:buClrTx/>
              </a:pPr>
              <a:t>18.02.2023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45" tIns="34289" rIns="6844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270">
              <a:buClrTx/>
            </a:pPr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45" tIns="34289" rIns="6844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270">
              <a:buClrTx/>
            </a:pPr>
            <a:fld id="{D7C07A06-13F1-4B5A-B124-C4B70AF12CB9}" type="slidenum">
              <a:rPr lang="de-A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270">
                <a:buClrTx/>
              </a:pPr>
              <a:t>‹#›</a:t>
            </a:fld>
            <a:endParaRPr lang="de-A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71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xStyles>
    <p:titleStyle>
      <a:lvl1pPr algn="l" defTabSz="6842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90" indent="-171090" algn="l" defTabSz="6842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269" indent="-171090" algn="l" defTabSz="68427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359" indent="-171090" algn="l" defTabSz="68427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450" indent="-171090" algn="l" defTabSz="68427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542" indent="-171090" algn="l" defTabSz="68427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720" indent="-171090" algn="l" defTabSz="68427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856" indent="-171090" algn="l" defTabSz="68427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990" indent="-171090" algn="l" defTabSz="68427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169" indent="-171090" algn="l" defTabSz="68427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42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92" algn="l" defTabSz="6842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70" algn="l" defTabSz="6842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405" algn="l" defTabSz="6842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540" algn="l" defTabSz="6842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719" algn="l" defTabSz="6842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809" algn="l" defTabSz="6842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900" algn="l" defTabSz="6842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992" algn="l" defTabSz="6842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20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19.png"/><Relationship Id="rId2" Type="http://schemas.microsoft.com/office/2007/relationships/media" Target="../media/media3.mp3"/><Relationship Id="rId16" Type="http://schemas.openxmlformats.org/officeDocument/2006/relationships/image" Target="../media/image6.png"/><Relationship Id="rId1" Type="http://schemas.openxmlformats.org/officeDocument/2006/relationships/tags" Target="../tags/tag9.xml"/><Relationship Id="rId6" Type="http://schemas.microsoft.com/office/2007/relationships/media" Target="../media/media5.mp3"/><Relationship Id="rId11" Type="http://schemas.openxmlformats.org/officeDocument/2006/relationships/image" Target="../media/image18.png"/><Relationship Id="rId5" Type="http://schemas.microsoft.com/office/2007/relationships/media" Target="../media/media4.wav"/><Relationship Id="rId1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audio" Target="NULL" TargetMode="External"/><Relationship Id="rId9" Type="http://schemas.openxmlformats.org/officeDocument/2006/relationships/image" Target="../media/image3.jp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png"/><Relationship Id="rId3" Type="http://schemas.openxmlformats.org/officeDocument/2006/relationships/audio" Target="../media/media6.mp3"/><Relationship Id="rId7" Type="http://schemas.openxmlformats.org/officeDocument/2006/relationships/image" Target="../media/image220.png"/><Relationship Id="rId2" Type="http://schemas.microsoft.com/office/2007/relationships/media" Target="../media/media6.mp3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3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49.xml"/><Relationship Id="rId9" Type="http://schemas.openxmlformats.org/officeDocument/2006/relationships/image" Target="../media/image6.png"/><Relationship Id="rId14" Type="http://schemas.openxmlformats.org/officeDocument/2006/relationships/image" Target="../media/image1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6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image" Target="../media/image26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25.png"/><Relationship Id="rId2" Type="http://schemas.microsoft.com/office/2007/relationships/media" Target="../media/media3.mp3"/><Relationship Id="rId16" Type="http://schemas.openxmlformats.org/officeDocument/2006/relationships/image" Target="../media/image6.png"/><Relationship Id="rId1" Type="http://schemas.openxmlformats.org/officeDocument/2006/relationships/tags" Target="../tags/tag12.xml"/><Relationship Id="rId6" Type="http://schemas.microsoft.com/office/2007/relationships/media" Target="../media/media5.mp3"/><Relationship Id="rId11" Type="http://schemas.openxmlformats.org/officeDocument/2006/relationships/image" Target="../media/image24.png"/><Relationship Id="rId5" Type="http://schemas.microsoft.com/office/2007/relationships/media" Target="../media/media4.wav"/><Relationship Id="rId1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audio" Target="NULL" TargetMode="External"/><Relationship Id="rId9" Type="http://schemas.openxmlformats.org/officeDocument/2006/relationships/image" Target="../media/image3.jp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.mp3"/><Relationship Id="rId7" Type="http://schemas.openxmlformats.org/officeDocument/2006/relationships/image" Target="../media/image5.png"/><Relationship Id="rId12" Type="http://schemas.openxmlformats.org/officeDocument/2006/relationships/image" Target="../media/image30.png"/><Relationship Id="rId2" Type="http://schemas.microsoft.com/office/2007/relationships/media" Target="../media/media6.mp3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3.jp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87.xml"/><Relationship Id="rId9" Type="http://schemas.openxmlformats.org/officeDocument/2006/relationships/image" Target="../media/image2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0.wmf"/><Relationship Id="rId18" Type="http://schemas.openxmlformats.org/officeDocument/2006/relationships/oleObject" Target="../embeddings/oleObject7.bin"/><Relationship Id="rId3" Type="http://schemas.openxmlformats.org/officeDocument/2006/relationships/slideLayout" Target="../slideLayouts/slideLayout181.xml"/><Relationship Id="rId21" Type="http://schemas.openxmlformats.org/officeDocument/2006/relationships/image" Target="../media/image44.wmf"/><Relationship Id="rId7" Type="http://schemas.openxmlformats.org/officeDocument/2006/relationships/audio" Target="../media/audio4.wav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42.wmf"/><Relationship Id="rId25" Type="http://schemas.openxmlformats.org/officeDocument/2006/relationships/image" Target="../media/image46.wmf"/><Relationship Id="rId2" Type="http://schemas.openxmlformats.org/officeDocument/2006/relationships/vmlDrawing" Target="../drawings/vmlDrawing2.v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themeOverride" Target="../theme/themeOverride1.xml"/><Relationship Id="rId6" Type="http://schemas.openxmlformats.org/officeDocument/2006/relationships/audio" Target="../media/audio3.wav"/><Relationship Id="rId11" Type="http://schemas.openxmlformats.org/officeDocument/2006/relationships/image" Target="../media/image39.wmf"/><Relationship Id="rId24" Type="http://schemas.openxmlformats.org/officeDocument/2006/relationships/oleObject" Target="../embeddings/oleObject10.bin"/><Relationship Id="rId5" Type="http://schemas.openxmlformats.org/officeDocument/2006/relationships/audio" Target="../media/audio2.wav"/><Relationship Id="rId15" Type="http://schemas.openxmlformats.org/officeDocument/2006/relationships/image" Target="../media/image41.wmf"/><Relationship Id="rId23" Type="http://schemas.openxmlformats.org/officeDocument/2006/relationships/image" Target="../media/image45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43.wmf"/><Relationship Id="rId4" Type="http://schemas.openxmlformats.org/officeDocument/2006/relationships/audio" Target="../media/audio1.wav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52.jpeg"/><Relationship Id="rId3" Type="http://schemas.openxmlformats.org/officeDocument/2006/relationships/slideLayout" Target="../slideLayouts/slideLayout181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51.png"/><Relationship Id="rId17" Type="http://schemas.openxmlformats.org/officeDocument/2006/relationships/image" Target="../media/image53.png"/><Relationship Id="rId2" Type="http://schemas.openxmlformats.org/officeDocument/2006/relationships/vmlDrawing" Target="../drawings/vmlDrawing3.vml"/><Relationship Id="rId16" Type="http://schemas.openxmlformats.org/officeDocument/2006/relationships/image" Target="../media/image50.wmf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49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13.bin"/><Relationship Id="rId14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slide" Target="slide15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18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18.sv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7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7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0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" Target="slide15.xml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20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9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90.png"/><Relationship Id="rId3" Type="http://schemas.openxmlformats.org/officeDocument/2006/relationships/audio" Target="../media/audio6.wav"/><Relationship Id="rId7" Type="http://schemas.openxmlformats.org/officeDocument/2006/relationships/image" Target="../media/image91.png"/><Relationship Id="rId12" Type="http://schemas.openxmlformats.org/officeDocument/2006/relationships/image" Target="../media/image98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0.PNG"/><Relationship Id="rId11" Type="http://schemas.openxmlformats.org/officeDocument/2006/relationships/image" Target="../media/image96.png"/><Relationship Id="rId5" Type="http://schemas.openxmlformats.org/officeDocument/2006/relationships/audio" Target="../media/audio8.wav"/><Relationship Id="rId15" Type="http://schemas.openxmlformats.org/officeDocument/2006/relationships/image" Target="../media/image95.png"/><Relationship Id="rId10" Type="http://schemas.openxmlformats.org/officeDocument/2006/relationships/image" Target="../media/image94.png"/><Relationship Id="rId4" Type="http://schemas.openxmlformats.org/officeDocument/2006/relationships/audio" Target="../media/audio7.wav"/><Relationship Id="rId9" Type="http://schemas.openxmlformats.org/officeDocument/2006/relationships/image" Target="../media/image93.png"/><Relationship Id="rId14" Type="http://schemas.openxmlformats.org/officeDocument/2006/relationships/image" Target="../media/image10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05.png"/><Relationship Id="rId3" Type="http://schemas.openxmlformats.org/officeDocument/2006/relationships/audio" Target="../media/audio8.wav"/><Relationship Id="rId7" Type="http://schemas.openxmlformats.org/officeDocument/2006/relationships/image" Target="../media/image91.png"/><Relationship Id="rId12" Type="http://schemas.openxmlformats.org/officeDocument/2006/relationships/image" Target="../media/image104.png"/><Relationship Id="rId2" Type="http://schemas.openxmlformats.org/officeDocument/2006/relationships/audio" Target="../media/audio5.wav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0.PNG"/><Relationship Id="rId11" Type="http://schemas.openxmlformats.org/officeDocument/2006/relationships/image" Target="../media/image97.png"/><Relationship Id="rId5" Type="http://schemas.openxmlformats.org/officeDocument/2006/relationships/audio" Target="../media/audio7.wav"/><Relationship Id="rId15" Type="http://schemas.openxmlformats.org/officeDocument/2006/relationships/image" Target="../media/image107.png"/><Relationship Id="rId10" Type="http://schemas.openxmlformats.org/officeDocument/2006/relationships/image" Target="../media/image94.png"/><Relationship Id="rId4" Type="http://schemas.openxmlformats.org/officeDocument/2006/relationships/audio" Target="../media/audio6.wav"/><Relationship Id="rId9" Type="http://schemas.openxmlformats.org/officeDocument/2006/relationships/image" Target="../media/image93.png"/><Relationship Id="rId1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8.wav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0.PNG"/><Relationship Id="rId11" Type="http://schemas.openxmlformats.org/officeDocument/2006/relationships/image" Target="../media/image98.png"/><Relationship Id="rId5" Type="http://schemas.openxmlformats.org/officeDocument/2006/relationships/audio" Target="../media/audio7.wav"/><Relationship Id="rId10" Type="http://schemas.openxmlformats.org/officeDocument/2006/relationships/image" Target="../media/image94.png"/><Relationship Id="rId4" Type="http://schemas.openxmlformats.org/officeDocument/2006/relationships/audio" Target="../media/audio6.wav"/><Relationship Id="rId9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10.png"/><Relationship Id="rId18" Type="http://schemas.openxmlformats.org/officeDocument/2006/relationships/image" Target="../media/image96.wmf"/><Relationship Id="rId3" Type="http://schemas.openxmlformats.org/officeDocument/2006/relationships/audio" Target="../media/audio5.wav"/><Relationship Id="rId7" Type="http://schemas.openxmlformats.org/officeDocument/2006/relationships/image" Target="../media/image90.PNG"/><Relationship Id="rId12" Type="http://schemas.openxmlformats.org/officeDocument/2006/relationships/image" Target="../media/image109.png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95.png"/><Relationship Id="rId1" Type="http://schemas.openxmlformats.org/officeDocument/2006/relationships/vmlDrawing" Target="../drawings/vmlDrawing8.vml"/><Relationship Id="rId6" Type="http://schemas.openxmlformats.org/officeDocument/2006/relationships/audio" Target="../media/audio7.wav"/><Relationship Id="rId11" Type="http://schemas.openxmlformats.org/officeDocument/2006/relationships/image" Target="../media/image94.png"/><Relationship Id="rId5" Type="http://schemas.openxmlformats.org/officeDocument/2006/relationships/audio" Target="../media/audio6.wav"/><Relationship Id="rId15" Type="http://schemas.openxmlformats.org/officeDocument/2006/relationships/image" Target="../media/image112.png"/><Relationship Id="rId10" Type="http://schemas.openxmlformats.org/officeDocument/2006/relationships/image" Target="../media/image93.png"/><Relationship Id="rId4" Type="http://schemas.openxmlformats.org/officeDocument/2006/relationships/audio" Target="../media/audio8.wav"/><Relationship Id="rId9" Type="http://schemas.openxmlformats.org/officeDocument/2006/relationships/image" Target="../media/image92.png"/><Relationship Id="rId1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8.wav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0.PNG"/><Relationship Id="rId11" Type="http://schemas.openxmlformats.org/officeDocument/2006/relationships/image" Target="../media/image100.png"/><Relationship Id="rId5" Type="http://schemas.openxmlformats.org/officeDocument/2006/relationships/audio" Target="../media/audio7.wav"/><Relationship Id="rId10" Type="http://schemas.openxmlformats.org/officeDocument/2006/relationships/image" Target="../media/image94.png"/><Relationship Id="rId4" Type="http://schemas.openxmlformats.org/officeDocument/2006/relationships/audio" Target="../media/audio6.wav"/><Relationship Id="rId9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microsoft.com/office/2007/relationships/media" Target="../media/media5.mp3"/><Relationship Id="rId11" Type="http://schemas.openxmlformats.org/officeDocument/2006/relationships/image" Target="../media/image6.png"/><Relationship Id="rId5" Type="http://schemas.microsoft.com/office/2007/relationships/media" Target="../media/media4.wav"/><Relationship Id="rId10" Type="http://schemas.openxmlformats.org/officeDocument/2006/relationships/image" Target="../media/image5.png"/><Relationship Id="rId4" Type="http://schemas.openxmlformats.org/officeDocument/2006/relationships/audio" Target="NULL" TargetMode="External"/><Relationship Id="rId9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4.wdp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4.wdp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6.mp3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9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6.png"/><Relationship Id="rId2" Type="http://schemas.microsoft.com/office/2007/relationships/media" Target="../media/media3.mp3"/><Relationship Id="rId16" Type="http://schemas.openxmlformats.org/officeDocument/2006/relationships/image" Target="../media/image5.png"/><Relationship Id="rId1" Type="http://schemas.openxmlformats.org/officeDocument/2006/relationships/tags" Target="../tags/tag6.xml"/><Relationship Id="rId6" Type="http://schemas.microsoft.com/office/2007/relationships/media" Target="../media/media5.mp3"/><Relationship Id="rId11" Type="http://schemas.openxmlformats.org/officeDocument/2006/relationships/image" Target="../media/image79.png"/><Relationship Id="rId5" Type="http://schemas.microsoft.com/office/2007/relationships/media" Target="../media/media4.wav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audio" Target="NULL" TargetMode="External"/><Relationship Id="rId9" Type="http://schemas.openxmlformats.org/officeDocument/2006/relationships/image" Target="../media/image3.jp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6.mp3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microsoft.com/office/2007/relationships/media" Target="../media/media6.mp3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image" Target="../media/image3.jp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10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4" name="Google Shape;6384;p38"/>
          <p:cNvSpPr/>
          <p:nvPr/>
        </p:nvSpPr>
        <p:spPr>
          <a:xfrm>
            <a:off x="7719130" y="445081"/>
            <a:ext cx="1017900" cy="1017900"/>
          </a:xfrm>
          <a:prstGeom prst="ellipse">
            <a:avLst/>
          </a:prstGeom>
          <a:solidFill>
            <a:srgbClr val="452666"/>
          </a:solidFill>
          <a:ln w="38100" cap="flat" cmpd="sng">
            <a:solidFill>
              <a:srgbClr val="452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3" tIns="91193" rIns="91193" bIns="91193" anchor="ctr" anchorCtr="0">
            <a:noAutofit/>
          </a:bodyPr>
          <a:lstStyle/>
          <a:p>
            <a:endParaRPr/>
          </a:p>
        </p:txBody>
      </p:sp>
      <p:sp>
        <p:nvSpPr>
          <p:cNvPr id="6385" name="Google Shape;6385;p38"/>
          <p:cNvSpPr/>
          <p:nvPr/>
        </p:nvSpPr>
        <p:spPr>
          <a:xfrm>
            <a:off x="7804756" y="373724"/>
            <a:ext cx="1017900" cy="10179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rgbClr val="452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3" tIns="91193" rIns="91193" bIns="91193" anchor="ctr" anchorCtr="0">
            <a:noAutofit/>
          </a:bodyPr>
          <a:lstStyle/>
          <a:p>
            <a:endParaRPr/>
          </a:p>
        </p:txBody>
      </p:sp>
      <p:grpSp>
        <p:nvGrpSpPr>
          <p:cNvPr id="6391" name="Google Shape;6391;p38"/>
          <p:cNvGrpSpPr/>
          <p:nvPr/>
        </p:nvGrpSpPr>
        <p:grpSpPr>
          <a:xfrm>
            <a:off x="3735702" y="3889986"/>
            <a:ext cx="1672600" cy="153875"/>
            <a:chOff x="817275" y="3888700"/>
            <a:chExt cx="1672600" cy="153875"/>
          </a:xfrm>
        </p:grpSpPr>
        <p:sp>
          <p:nvSpPr>
            <p:cNvPr id="6392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3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4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5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6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7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8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9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400" name="Google Shape;6400;p38"/>
          <p:cNvGrpSpPr/>
          <p:nvPr/>
        </p:nvGrpSpPr>
        <p:grpSpPr>
          <a:xfrm rot="-1833639">
            <a:off x="337763" y="3727799"/>
            <a:ext cx="1213301" cy="1292643"/>
            <a:chOff x="91572" y="425182"/>
            <a:chExt cx="1225960" cy="1306130"/>
          </a:xfrm>
        </p:grpSpPr>
        <p:grpSp>
          <p:nvGrpSpPr>
            <p:cNvPr id="6401" name="Google Shape;6401;p38"/>
            <p:cNvGrpSpPr/>
            <p:nvPr/>
          </p:nvGrpSpPr>
          <p:grpSpPr>
            <a:xfrm rot="4394298">
              <a:off x="223036" y="632315"/>
              <a:ext cx="963020" cy="990296"/>
              <a:chOff x="7174117" y="2226616"/>
              <a:chExt cx="824116" cy="847458"/>
            </a:xfrm>
          </p:grpSpPr>
          <p:sp>
            <p:nvSpPr>
              <p:cNvPr id="6402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03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04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05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06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07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408" name="Google Shape;6408;p38"/>
            <p:cNvGrpSpPr/>
            <p:nvPr/>
          </p:nvGrpSpPr>
          <p:grpSpPr>
            <a:xfrm rot="4394298">
              <a:off x="223048" y="533883"/>
              <a:ext cx="963020" cy="990296"/>
              <a:chOff x="7174117" y="2226616"/>
              <a:chExt cx="824116" cy="847458"/>
            </a:xfrm>
          </p:grpSpPr>
          <p:sp>
            <p:nvSpPr>
              <p:cNvPr id="6409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10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11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12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13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14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6415" name="Google Shape;6415;p38"/>
          <p:cNvGrpSpPr/>
          <p:nvPr/>
        </p:nvGrpSpPr>
        <p:grpSpPr>
          <a:xfrm>
            <a:off x="1358713" y="3358920"/>
            <a:ext cx="523940" cy="515230"/>
            <a:chOff x="471070" y="534409"/>
            <a:chExt cx="517984" cy="509372"/>
          </a:xfrm>
        </p:grpSpPr>
        <p:sp>
          <p:nvSpPr>
            <p:cNvPr id="6416" name="Google Shape;6416;p38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7" name="Google Shape;6417;p38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418" name="Google Shape;6418;p38"/>
          <p:cNvGrpSpPr/>
          <p:nvPr/>
        </p:nvGrpSpPr>
        <p:grpSpPr>
          <a:xfrm rot="1831166">
            <a:off x="437737" y="1793569"/>
            <a:ext cx="1013353" cy="1105854"/>
            <a:chOff x="7567100" y="2085976"/>
            <a:chExt cx="935147" cy="1020509"/>
          </a:xfrm>
        </p:grpSpPr>
        <p:sp>
          <p:nvSpPr>
            <p:cNvPr id="6419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0" name="Google Shape;6420;p38"/>
            <p:cNvSpPr/>
            <p:nvPr/>
          </p:nvSpPr>
          <p:spPr>
            <a:xfrm rot="-5811408">
              <a:off x="7551704" y="219295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421" name="Google Shape;6421;p38"/>
          <p:cNvGrpSpPr/>
          <p:nvPr/>
        </p:nvGrpSpPr>
        <p:grpSpPr>
          <a:xfrm>
            <a:off x="7694386" y="2340426"/>
            <a:ext cx="699614" cy="502518"/>
            <a:chOff x="790675" y="1570875"/>
            <a:chExt cx="502524" cy="360952"/>
          </a:xfrm>
        </p:grpSpPr>
        <p:sp>
          <p:nvSpPr>
            <p:cNvPr id="6422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3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4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5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0" name="Google Shape;7484;p29">
            <a:extLst>
              <a:ext uri="{FF2B5EF4-FFF2-40B4-BE49-F238E27FC236}">
                <a16:creationId xmlns="" xmlns:a16="http://schemas.microsoft.com/office/drawing/2014/main" id="{AEF6C90D-CC61-40AD-BF1A-515DA41BC636}"/>
              </a:ext>
            </a:extLst>
          </p:cNvPr>
          <p:cNvSpPr txBox="1">
            <a:spLocks/>
          </p:cNvSpPr>
          <p:nvPr/>
        </p:nvSpPr>
        <p:spPr>
          <a:xfrm>
            <a:off x="1772520" y="608226"/>
            <a:ext cx="5640214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52" tIns="121552" rIns="121552" bIns="121552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911790">
              <a:lnSpc>
                <a:spcPct val="150000"/>
              </a:lnSpc>
              <a:buClr>
                <a:srgbClr val="04596F"/>
              </a:buClr>
              <a:defRPr/>
            </a:pPr>
            <a:r>
              <a:rPr lang="en-US" sz="4000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10A8 CHÀO MỪNG QUÝ THẦY CÔ GIÁO</a:t>
            </a:r>
            <a:endParaRPr lang="vi-VN" sz="4000" b="1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0" y="4426514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xmlns="" id="{63AD585E-E59E-4654-9EA7-4D03C089D3F1}"/>
              </a:ext>
            </a:extLst>
          </p:cNvPr>
          <p:cNvGrpSpPr/>
          <p:nvPr/>
        </p:nvGrpSpPr>
        <p:grpSpPr>
          <a:xfrm>
            <a:off x="4707523" y="3980249"/>
            <a:ext cx="3723365" cy="872963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xmlns="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542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xmlns="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724437" cy="47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542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#sl-pollanswer(3)">
                  <a:extLst>
                    <a:ext uri="{FF2B5EF4-FFF2-40B4-BE49-F238E27FC236}">
                      <a16:creationId xmlns:a16="http://schemas.microsoft.com/office/drawing/2014/main" xmlns="" id="{690873F6-EFE2-46C3-A7A3-6C2418344F6A}"/>
                    </a:ext>
                  </a:extLst>
                </p:cNvPr>
                <p:cNvSpPr txBox="1"/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defTabSz="684542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𝒂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𝒃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⇔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de-AT" sz="23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#sl-pollanswer(3)">
                  <a:extLst>
                    <a:ext uri="{FF2B5EF4-FFF2-40B4-BE49-F238E27FC236}">
                      <a16:creationId xmlns:a16="http://schemas.microsoft.com/office/drawing/2014/main" id="{690873F6-EFE2-46C3-A7A3-6C2418344F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xmlns="" id="{C6656839-03AB-4C47-9D6D-1723E4753444}"/>
              </a:ext>
            </a:extLst>
          </p:cNvPr>
          <p:cNvGrpSpPr/>
          <p:nvPr/>
        </p:nvGrpSpPr>
        <p:grpSpPr>
          <a:xfrm>
            <a:off x="713134" y="3980248"/>
            <a:ext cx="3771362" cy="86166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xmlns="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542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xmlns="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789427" cy="481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542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#sl-pollanswer(2)">
                  <a:extLst>
                    <a:ext uri="{FF2B5EF4-FFF2-40B4-BE49-F238E27FC236}">
                      <a16:creationId xmlns:a16="http://schemas.microsoft.com/office/drawing/2014/main" xmlns="" id="{985A755B-6005-4A92-9653-CCE85E8BBC24}"/>
                    </a:ext>
                  </a:extLst>
                </p:cNvPr>
                <p:cNvSpPr txBox="1"/>
                <p:nvPr/>
              </p:nvSpPr>
              <p:spPr>
                <a:xfrm>
                  <a:off x="2203096" y="4185359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defTabSz="684542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𝒂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𝒃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⇔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de-AT" sz="23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#sl-pollanswer(2)">
                  <a:extLst>
                    <a:ext uri="{FF2B5EF4-FFF2-40B4-BE49-F238E27FC236}">
                      <a16:creationId xmlns:a16="http://schemas.microsoft.com/office/drawing/2014/main" id="{985A755B-6005-4A92-9653-CCE85E8BBC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3096" y="4185359"/>
                  <a:ext cx="3378818" cy="91633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34909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4705864" y="3059469"/>
            <a:ext cx="3725069" cy="85853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9" tIns="34289" rIns="68469" bIns="34289" rtlCol="0" anchor="ctr"/>
          <a:lstStyle/>
          <a:p>
            <a:pPr algn="ctr" defTabSz="684542">
              <a:buClrTx/>
            </a:pPr>
            <a:endParaRPr lang="de-AT" sz="23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xmlns="" id="{6D6450C5-C7F3-4402-92DB-4F89AAB195BB}"/>
              </a:ext>
            </a:extLst>
          </p:cNvPr>
          <p:cNvSpPr txBox="1"/>
          <p:nvPr/>
        </p:nvSpPr>
        <p:spPr>
          <a:xfrm>
            <a:off x="4904097" y="3290898"/>
            <a:ext cx="545032" cy="423191"/>
          </a:xfrm>
          <a:prstGeom prst="rect">
            <a:avLst/>
          </a:prstGeom>
          <a:noFill/>
        </p:spPr>
        <p:txBody>
          <a:bodyPr wrap="square" lIns="68469" tIns="34289" rIns="68469" bIns="34289" rtlCol="0">
            <a:spAutoFit/>
          </a:bodyPr>
          <a:lstStyle/>
          <a:p>
            <a:pPr defTabSz="684542">
              <a:buClrTx/>
            </a:pPr>
            <a:r>
              <a:rPr lang="de-AT" sz="23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#sl-pollanswer(1)">
                <a:extLst>
                  <a:ext uri="{FF2B5EF4-FFF2-40B4-BE49-F238E27FC236}">
                    <a16:creationId xmlns:a16="http://schemas.microsoft.com/office/drawing/2014/main" xmlns="" id="{86D18980-FBAC-44DB-AE96-DB042EF3060A}"/>
                  </a:ext>
                </a:extLst>
              </p:cNvPr>
              <p:cNvSpPr txBox="1"/>
              <p:nvPr/>
            </p:nvSpPr>
            <p:spPr>
              <a:xfrm>
                <a:off x="5292270" y="3147276"/>
                <a:ext cx="3393121" cy="687248"/>
              </a:xfrm>
              <a:prstGeom prst="rect">
                <a:avLst/>
              </a:prstGeom>
              <a:noFill/>
            </p:spPr>
            <p:txBody>
              <a:bodyPr wrap="square" lIns="68469" tIns="34289" rIns="68469" bIns="34289" rtlCol="0" anchor="ctr" anchorCtr="0">
                <a:noAutofit/>
              </a:bodyPr>
              <a:lstStyle/>
              <a:p>
                <a:pPr defTabSz="684542">
                  <a:buClrTx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</m:acc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⇔</m:t>
                      </m:r>
                      <m:sSub>
                        <m:sSub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  <m: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  <m: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de-AT" sz="23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#sl-pollanswer(1)">
                <a:extLst>
                  <a:ext uri="{FF2B5EF4-FFF2-40B4-BE49-F238E27FC236}">
                    <a16:creationId xmlns:a16="http://schemas.microsoft.com/office/drawing/2014/main" id="{86D18980-FBAC-44DB-AE96-DB042EF3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263" y="4196369"/>
                <a:ext cx="4524161" cy="916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nswer B Foreground">
            <a:extLst>
              <a:ext uri="{FF2B5EF4-FFF2-40B4-BE49-F238E27FC236}">
                <a16:creationId xmlns:a16="http://schemas.microsoft.com/office/drawing/2014/main" xmlns="" id="{490DF4C1-378D-4439-8996-0A1FBCF7335A}"/>
              </a:ext>
            </a:extLst>
          </p:cNvPr>
          <p:cNvSpPr/>
          <p:nvPr/>
        </p:nvSpPr>
        <p:spPr>
          <a:xfrm>
            <a:off x="4752955" y="3127326"/>
            <a:ext cx="3393122" cy="872965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9" tIns="34289" rIns="68469" bIns="34289" rtlCol="0" anchor="ctr"/>
          <a:lstStyle/>
          <a:p>
            <a:pPr algn="ctr" defTabSz="684542">
              <a:buClrTx/>
            </a:pPr>
            <a:endParaRPr lang="de-AT" sz="23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713134" y="3059470"/>
            <a:ext cx="3769658" cy="846158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542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91699" cy="49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542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#sl-pollanswer(0)">
                  <a:extLst>
                    <a:ext uri="{FF2B5EF4-FFF2-40B4-BE49-F238E27FC236}">
                      <a16:creationId xmlns:a16="http://schemas.microsoft.com/office/drawing/2014/main" xmlns="" id="{16388FA3-C0D9-410C-BAE2-A6485A7F9BED}"/>
                    </a:ext>
                  </a:extLst>
                </p:cNvPr>
                <p:cNvSpPr txBox="1"/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defTabSz="684542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𝒂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𝒃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⇔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de-AT" sz="23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#sl-pollanswer(0)">
                  <a:extLst>
                    <a:ext uri="{FF2B5EF4-FFF2-40B4-BE49-F238E27FC236}">
                      <a16:creationId xmlns:a16="http://schemas.microsoft.com/office/drawing/2014/main" id="{16388FA3-C0D9-410C-BAE2-A6485A7F9B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0" y="2138894"/>
            <a:ext cx="9144000" cy="852305"/>
            <a:chOff x="0" y="2851755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074759" y="2851755"/>
              <a:ext cx="10189404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542">
                <a:buClrTx/>
              </a:pPr>
              <a:endParaRPr lang="de-AT" sz="2300" kern="1200" baseline="-25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#sl-pollquestion()">
                  <a:extLst>
                    <a:ext uri="{FF2B5EF4-FFF2-40B4-BE49-F238E27FC236}">
                      <a16:creationId xmlns:a16="http://schemas.microsoft.com/office/drawing/2014/main" xmlns="" id="{0B3C0AB6-E99F-4DFB-8A1B-814704AA4FC9}"/>
                    </a:ext>
                  </a:extLst>
                </p:cNvPr>
                <p:cNvSpPr txBox="1"/>
                <p:nvPr/>
              </p:nvSpPr>
              <p:spPr>
                <a:xfrm>
                  <a:off x="1521445" y="2915830"/>
                  <a:ext cx="9505907" cy="93234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defTabSz="684542">
                    <a:buClrTx/>
                  </a:pPr>
                  <a:r>
                    <a:rPr lang="en-US" sz="2300" b="1" kern="120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Câu 3. 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Cho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hai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vectơ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</m:acc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=(</m:t>
                      </m:r>
                      <m:sSub>
                        <m:sSub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;</m:t>
                      </m:r>
                      <m:sSub>
                        <m:sSub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và </a:t>
                  </a:r>
                  <a14:m>
                    <m:oMath xmlns:m="http://schemas.openxmlformats.org/officeDocument/2006/math"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300" b="1" i="1" kern="120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300" b="1" i="1" kern="1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300" b="1" i="1" kern="1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300" b="1" i="1" kern="120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300" b="1" i="1" kern="1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300" b="1" i="1" kern="1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.</m:t>
                      </m:r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Tìm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mệnh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đề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đúng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các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mệnh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đề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sau</a:t>
                  </a:r>
                  <a:endParaRPr lang="en-US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#sl-pollquestion()">
                  <a:extLst>
                    <a:ext uri="{FF2B5EF4-FFF2-40B4-BE49-F238E27FC236}">
                      <a16:creationId xmlns:a16="http://schemas.microsoft.com/office/drawing/2014/main" id="{0B3C0AB6-E99F-4DFB-8A1B-814704AA4F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1445" y="2915830"/>
                  <a:ext cx="9505907" cy="932341"/>
                </a:xfrm>
                <a:prstGeom prst="rect">
                  <a:avLst/>
                </a:prstGeom>
                <a:blipFill>
                  <a:blip r:embed="rId14"/>
                  <a:stretch>
                    <a:fillRect l="-1539" t="-7843" r="-128" b="-28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7036906" y="1381837"/>
            <a:ext cx="2107094" cy="620294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542">
                <a:buClrTx/>
              </a:pPr>
              <a:endParaRPr lang="de-AT" sz="23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85772" y="2347789"/>
              <a:ext cx="1642634" cy="2716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4542">
                <a:buClrTx/>
              </a:pPr>
              <a:r>
                <a:rPr lang="en-US" sz="23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+1,5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8231" y="218899"/>
            <a:ext cx="457200" cy="4572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1514" y="218899"/>
            <a:ext cx="457200" cy="4572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96125" y="982266"/>
            <a:ext cx="228600" cy="228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7ABEE54-4AA9-45B8-8768-D259EEBD77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851" y="28192"/>
            <a:ext cx="1826492" cy="1826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3703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180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xmlns="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1704" y="4419059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34909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733349" y="3976293"/>
            <a:ext cx="3786717" cy="860423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712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78310" cy="4822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4712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#sl-pollanswer(0)">
                  <a:extLst>
                    <a:ext uri="{FF2B5EF4-FFF2-40B4-BE49-F238E27FC236}">
                      <a16:creationId xmlns:a16="http://schemas.microsoft.com/office/drawing/2014/main" xmlns="" id="{16388FA3-C0D9-410C-BAE2-A6485A7F9BED}"/>
                    </a:ext>
                  </a:extLst>
                </p:cNvPr>
                <p:cNvSpPr txBox="1"/>
                <p:nvPr/>
              </p:nvSpPr>
              <p:spPr>
                <a:xfrm>
                  <a:off x="2163338" y="4185359"/>
                  <a:ext cx="3378818" cy="870109"/>
                </a:xfrm>
                <a:prstGeom prst="rect">
                  <a:avLst/>
                </a:prstGeom>
                <a:grpFill/>
              </p:spPr>
              <p:txBody>
                <a:bodyPr wrap="square" rtlCol="0" anchor="ctr" anchorCtr="0">
                  <a:noAutofit/>
                </a:bodyPr>
                <a:lstStyle/>
                <a:p>
                  <a:pPr defTabSz="684712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𝒂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𝒃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⇔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de-AT" sz="23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#sl-pollanswer(0)">
                  <a:extLst>
                    <a:ext uri="{FF2B5EF4-FFF2-40B4-BE49-F238E27FC236}">
                      <a16:creationId xmlns:a16="http://schemas.microsoft.com/office/drawing/2014/main" id="{16388FA3-C0D9-410C-BAE2-A6485A7F9B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38" y="4185359"/>
                  <a:ext cx="3378818" cy="87010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8467" y="2027505"/>
            <a:ext cx="9144000" cy="896141"/>
            <a:chOff x="0" y="2860796"/>
            <a:chExt cx="12192000" cy="1194854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639418" y="2860796"/>
              <a:ext cx="1099191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712">
                <a:buClrTx/>
              </a:pPr>
              <a:endParaRPr lang="de-AT" sz="2300" kern="1200" baseline="-25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#sl-pollquestion()">
                  <a:extLst>
                    <a:ext uri="{FF2B5EF4-FFF2-40B4-BE49-F238E27FC236}">
                      <a16:creationId xmlns:a16="http://schemas.microsoft.com/office/drawing/2014/main" xmlns="" id="{0B3C0AB6-E99F-4DFB-8A1B-814704AA4FC9}"/>
                    </a:ext>
                  </a:extLst>
                </p:cNvPr>
                <p:cNvSpPr txBox="1"/>
                <p:nvPr/>
              </p:nvSpPr>
              <p:spPr>
                <a:xfrm>
                  <a:off x="1292088" y="3123309"/>
                  <a:ext cx="10237304" cy="93234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defTabSz="684712">
                    <a:buClrTx/>
                  </a:pPr>
                  <a:r>
                    <a:rPr lang="en-US" sz="2300" b="1" kern="120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Câu 3. 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Cho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hai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vectơ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</m:acc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=(</m:t>
                      </m:r>
                      <m:sSub>
                        <m:sSub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;</m:t>
                      </m:r>
                      <m:sSub>
                        <m:sSub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và </a:t>
                  </a:r>
                  <a14:m>
                    <m:oMath xmlns:m="http://schemas.openxmlformats.org/officeDocument/2006/math"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300" b="1" i="1" kern="120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300" b="1" i="1" kern="1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300" b="1" i="1" kern="1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300" b="1" i="1" kern="120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300" b="1" i="1" kern="1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300" b="1" i="1" kern="1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.</m:t>
                      </m:r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Tìm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mệnh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đề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đúng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các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mệnh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đề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sau</a:t>
                  </a:r>
                  <a:endParaRPr lang="en-US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defTabSz="684712">
                    <a:buClrTx/>
                  </a:pPr>
                  <a:endParaRPr lang="en-US" sz="23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#sl-pollquestion()">
                  <a:extLst>
                    <a:ext uri="{FF2B5EF4-FFF2-40B4-BE49-F238E27FC236}">
                      <a16:creationId xmlns:a16="http://schemas.microsoft.com/office/drawing/2014/main" id="{0B3C0AB6-E99F-4DFB-8A1B-814704AA4F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2088" y="3123309"/>
                  <a:ext cx="10237304" cy="932341"/>
                </a:xfrm>
                <a:prstGeom prst="rect">
                  <a:avLst/>
                </a:prstGeom>
                <a:blipFill>
                  <a:blip r:embed="rId7"/>
                  <a:stretch>
                    <a:fillRect l="-1429" t="-33553"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xmlns="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874" y="144576"/>
            <a:ext cx="457200" cy="457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1D71F77-3EDC-41A4-91D9-6DA67C516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851" y="28192"/>
            <a:ext cx="1826492" cy="1826492"/>
          </a:xfrm>
          <a:prstGeom prst="rect">
            <a:avLst/>
          </a:prstGeom>
        </p:spPr>
      </p:pic>
      <p:grpSp>
        <p:nvGrpSpPr>
          <p:cNvPr id="36" name="Current Money Value">
            <a:extLst>
              <a:ext uri="{FF2B5EF4-FFF2-40B4-BE49-F238E27FC236}">
                <a16:creationId xmlns:a16="http://schemas.microsoft.com/office/drawing/2014/main" xmlns="" id="{FEEDD6D4-DDFA-4272-BBB4-4EDA69DC3775}"/>
              </a:ext>
            </a:extLst>
          </p:cNvPr>
          <p:cNvGrpSpPr/>
          <p:nvPr/>
        </p:nvGrpSpPr>
        <p:grpSpPr>
          <a:xfrm>
            <a:off x="7045375" y="1159147"/>
            <a:ext cx="2107094" cy="620294"/>
            <a:chOff x="8618369" y="2322355"/>
            <a:chExt cx="3555791" cy="347151"/>
          </a:xfrm>
        </p:grpSpPr>
        <p:cxnSp>
          <p:nvCxnSpPr>
            <p:cNvPr id="37" name="Line">
              <a:extLst>
                <a:ext uri="{FF2B5EF4-FFF2-40B4-BE49-F238E27FC236}">
                  <a16:creationId xmlns:a16="http://schemas.microsoft.com/office/drawing/2014/main" xmlns="" id="{9A3FA84A-FCE4-4480-A412-A82173D845AE}"/>
                </a:ext>
              </a:extLst>
            </p:cNvPr>
            <p:cNvCxnSpPr>
              <a:cxnSpLocks/>
              <a:stCxn id="39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Background">
              <a:extLst>
                <a:ext uri="{FF2B5EF4-FFF2-40B4-BE49-F238E27FC236}">
                  <a16:creationId xmlns:a16="http://schemas.microsoft.com/office/drawing/2014/main" xmlns="" id="{7085516C-1839-47C1-ABEA-EB396D33E432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712">
                <a:buClrTx/>
              </a:pPr>
              <a:endParaRPr lang="de-AT" sz="23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">
              <a:extLst>
                <a:ext uri="{FF2B5EF4-FFF2-40B4-BE49-F238E27FC236}">
                  <a16:creationId xmlns:a16="http://schemas.microsoft.com/office/drawing/2014/main" xmlns="" id="{592E7D4E-3743-44B8-9B4A-D196D2D712F3}"/>
                </a:ext>
              </a:extLst>
            </p:cNvPr>
            <p:cNvSpPr txBox="1"/>
            <p:nvPr/>
          </p:nvSpPr>
          <p:spPr>
            <a:xfrm>
              <a:off x="8785772" y="2347789"/>
              <a:ext cx="1642634" cy="2716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4712">
                <a:buClrTx/>
              </a:pPr>
              <a:r>
                <a:rPr lang="en-US" sz="23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+1,5</a:t>
              </a:r>
            </a:p>
          </p:txBody>
        </p:sp>
      </p:grpSp>
      <p:grpSp>
        <p:nvGrpSpPr>
          <p:cNvPr id="31" name="Answer A">
            <a:extLst>
              <a:ext uri="{FF2B5EF4-FFF2-40B4-BE49-F238E27FC236}">
                <a16:creationId xmlns:a16="http://schemas.microsoft.com/office/drawing/2014/main" xmlns="" id="{C906630F-072A-4604-A917-B9B3AAFEDFAF}"/>
              </a:ext>
            </a:extLst>
          </p:cNvPr>
          <p:cNvGrpSpPr/>
          <p:nvPr/>
        </p:nvGrpSpPr>
        <p:grpSpPr>
          <a:xfrm>
            <a:off x="713134" y="3059470"/>
            <a:ext cx="3769658" cy="846158"/>
            <a:chOff x="1452892" y="4172004"/>
            <a:chExt cx="4524162" cy="929685"/>
          </a:xfrm>
        </p:grpSpPr>
        <p:sp>
          <p:nvSpPr>
            <p:cNvPr id="32" name="Background">
              <a:extLst>
                <a:ext uri="{FF2B5EF4-FFF2-40B4-BE49-F238E27FC236}">
                  <a16:creationId xmlns:a16="http://schemas.microsoft.com/office/drawing/2014/main" xmlns="" id="{F88353C4-694D-4312-ACD2-E1AB5889B5D3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712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A">
              <a:extLst>
                <a:ext uri="{FF2B5EF4-FFF2-40B4-BE49-F238E27FC236}">
                  <a16:creationId xmlns:a16="http://schemas.microsoft.com/office/drawing/2014/main" xmlns="" id="{17ACC44F-D33A-410A-8BD9-74F355BD5919}"/>
                </a:ext>
              </a:extLst>
            </p:cNvPr>
            <p:cNvSpPr txBox="1"/>
            <p:nvPr/>
          </p:nvSpPr>
          <p:spPr>
            <a:xfrm>
              <a:off x="1717288" y="4381083"/>
              <a:ext cx="791699" cy="49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712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#sl-pollanswer(0)">
                  <a:extLst>
                    <a:ext uri="{FF2B5EF4-FFF2-40B4-BE49-F238E27FC236}">
                      <a16:creationId xmlns:a16="http://schemas.microsoft.com/office/drawing/2014/main" xmlns="" id="{BA5BABBB-5B6B-4FFB-9FB2-2DC521FBD50D}"/>
                    </a:ext>
                  </a:extLst>
                </p:cNvPr>
                <p:cNvSpPr txBox="1"/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defTabSz="684712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𝒂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𝒃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⇔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de-AT" sz="23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#sl-pollanswer(0)">
                  <a:extLst>
                    <a:ext uri="{FF2B5EF4-FFF2-40B4-BE49-F238E27FC236}">
                      <a16:creationId xmlns:a16="http://schemas.microsoft.com/office/drawing/2014/main" id="{16388FA3-C0D9-410C-BAE2-A6485A7F9B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Answer B Background">
            <a:extLst>
              <a:ext uri="{FF2B5EF4-FFF2-40B4-BE49-F238E27FC236}">
                <a16:creationId xmlns:a16="http://schemas.microsoft.com/office/drawing/2014/main" xmlns="" id="{308B1865-ABDD-43BD-8E4E-407F9CD2FF25}"/>
              </a:ext>
            </a:extLst>
          </p:cNvPr>
          <p:cNvSpPr/>
          <p:nvPr/>
        </p:nvSpPr>
        <p:spPr>
          <a:xfrm>
            <a:off x="4705864" y="3059469"/>
            <a:ext cx="3725069" cy="85853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4" tIns="34289" rIns="68484" bIns="34289" rtlCol="0" anchor="ctr"/>
          <a:lstStyle/>
          <a:p>
            <a:pPr algn="ctr" defTabSz="684712">
              <a:buClrTx/>
            </a:pPr>
            <a:endParaRPr lang="de-AT" sz="23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Answer B Indicator">
            <a:extLst>
              <a:ext uri="{FF2B5EF4-FFF2-40B4-BE49-F238E27FC236}">
                <a16:creationId xmlns:a16="http://schemas.microsoft.com/office/drawing/2014/main" xmlns="" id="{F2909C86-198F-4FE8-9A8A-677CF1AE1FC1}"/>
              </a:ext>
            </a:extLst>
          </p:cNvPr>
          <p:cNvSpPr txBox="1"/>
          <p:nvPr/>
        </p:nvSpPr>
        <p:spPr>
          <a:xfrm>
            <a:off x="4904097" y="3290887"/>
            <a:ext cx="545032" cy="423191"/>
          </a:xfrm>
          <a:prstGeom prst="rect">
            <a:avLst/>
          </a:prstGeom>
          <a:noFill/>
        </p:spPr>
        <p:txBody>
          <a:bodyPr wrap="square" lIns="68484" tIns="34289" rIns="68484" bIns="34289" rtlCol="0">
            <a:spAutoFit/>
          </a:bodyPr>
          <a:lstStyle/>
          <a:p>
            <a:pPr defTabSz="684712">
              <a:buClrTx/>
            </a:pPr>
            <a:r>
              <a:rPr lang="de-AT" sz="23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#sl-pollanswer(1)">
                <a:extLst>
                  <a:ext uri="{FF2B5EF4-FFF2-40B4-BE49-F238E27FC236}">
                    <a16:creationId xmlns:a16="http://schemas.microsoft.com/office/drawing/2014/main" xmlns="" id="{DB262754-1345-4DC2-A293-F5A38F0E0BFE}"/>
                  </a:ext>
                </a:extLst>
              </p:cNvPr>
              <p:cNvSpPr txBox="1"/>
              <p:nvPr/>
            </p:nvSpPr>
            <p:spPr>
              <a:xfrm>
                <a:off x="5238678" y="3144028"/>
                <a:ext cx="3393121" cy="687248"/>
              </a:xfrm>
              <a:prstGeom prst="rect">
                <a:avLst/>
              </a:prstGeom>
              <a:noFill/>
            </p:spPr>
            <p:txBody>
              <a:bodyPr wrap="square" lIns="68484" tIns="34289" rIns="68484" bIns="34289" rtlCol="0" anchor="ctr" anchorCtr="0">
                <a:noAutofit/>
              </a:bodyPr>
              <a:lstStyle/>
              <a:p>
                <a:pPr defTabSz="684712">
                  <a:buClrTx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</m:acc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⇔</m:t>
                      </m:r>
                      <m:sSub>
                        <m:sSub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  <m: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  <m:sub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de-AT" sz="23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#sl-pollanswer(1)">
                <a:extLst>
                  <a:ext uri="{FF2B5EF4-FFF2-40B4-BE49-F238E27FC236}">
                    <a16:creationId xmlns:a16="http://schemas.microsoft.com/office/drawing/2014/main" id="{DB262754-1345-4DC2-A293-F5A38F0E0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844" y="4192036"/>
                <a:ext cx="4524161" cy="916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Answer D">
            <a:extLst>
              <a:ext uri="{FF2B5EF4-FFF2-40B4-BE49-F238E27FC236}">
                <a16:creationId xmlns:a16="http://schemas.microsoft.com/office/drawing/2014/main" xmlns="" id="{39254009-3240-409D-A181-D62B4D38EE9E}"/>
              </a:ext>
            </a:extLst>
          </p:cNvPr>
          <p:cNvGrpSpPr/>
          <p:nvPr/>
        </p:nvGrpSpPr>
        <p:grpSpPr>
          <a:xfrm>
            <a:off x="4707523" y="3980239"/>
            <a:ext cx="3723365" cy="872963"/>
            <a:chOff x="1452892" y="4172004"/>
            <a:chExt cx="4524162" cy="929685"/>
          </a:xfrm>
        </p:grpSpPr>
        <p:sp>
          <p:nvSpPr>
            <p:cNvPr id="62" name="Background">
              <a:extLst>
                <a:ext uri="{FF2B5EF4-FFF2-40B4-BE49-F238E27FC236}">
                  <a16:creationId xmlns:a16="http://schemas.microsoft.com/office/drawing/2014/main" xmlns="" id="{B54E5A54-A51B-41AA-BD52-21BF8B11D91A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712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D">
              <a:extLst>
                <a:ext uri="{FF2B5EF4-FFF2-40B4-BE49-F238E27FC236}">
                  <a16:creationId xmlns:a16="http://schemas.microsoft.com/office/drawing/2014/main" xmlns="" id="{EC2D33A0-F65F-4D7E-B1DD-ACD6FCC02A79}"/>
                </a:ext>
              </a:extLst>
            </p:cNvPr>
            <p:cNvSpPr txBox="1"/>
            <p:nvPr/>
          </p:nvSpPr>
          <p:spPr>
            <a:xfrm>
              <a:off x="1717288" y="4381083"/>
              <a:ext cx="724437" cy="47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712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#sl-pollanswer(3)">
                  <a:extLst>
                    <a:ext uri="{FF2B5EF4-FFF2-40B4-BE49-F238E27FC236}">
                      <a16:creationId xmlns:a16="http://schemas.microsoft.com/office/drawing/2014/main" xmlns="" id="{3CD549FA-63CD-40DE-9B45-7440F20B55AC}"/>
                    </a:ext>
                  </a:extLst>
                </p:cNvPr>
                <p:cNvSpPr txBox="1"/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defTabSz="684712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𝒂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𝒃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⇔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300" b="1" i="1" kern="120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300" b="1" i="1" kern="120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de-AT" sz="23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#sl-pollanswer(3)">
                  <a:extLst>
                    <a:ext uri="{FF2B5EF4-FFF2-40B4-BE49-F238E27FC236}">
                      <a16:creationId xmlns:a16="http://schemas.microsoft.com/office/drawing/2014/main" id="{690873F6-EFE2-46C3-A7A3-6C2418344F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33325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2686869" y="1102966"/>
            <a:ext cx="4274712" cy="2827844"/>
            <a:chOff x="6242797" y="-2511091"/>
            <a:chExt cx="5699616" cy="13189078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6242797" y="-2511091"/>
              <a:ext cx="5280297" cy="13189078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99">
                <a:buClrTx/>
              </a:pPr>
              <a:endParaRPr lang="de-AT" kern="1200">
                <a:solidFill>
                  <a:prstClr val="white"/>
                </a:solidFill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6500621" y="-1550777"/>
              <a:ext cx="5441792" cy="11340225"/>
              <a:chOff x="5835714" y="-1740958"/>
              <a:chExt cx="6838418" cy="11816074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285078" y="-1563345"/>
                <a:ext cx="3389054" cy="11591715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defTabSz="68489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+2</a:t>
                </a:r>
              </a:p>
              <a:p>
                <a:pPr defTabSz="68489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+1,5</a:t>
                </a:r>
              </a:p>
              <a:p>
                <a:pPr defTabSz="68489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+1</a:t>
                </a:r>
              </a:p>
              <a:p>
                <a:pPr defTabSz="68489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+0,5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5835714" y="-1740958"/>
                <a:ext cx="2595314" cy="1181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489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4</a:t>
                </a:r>
              </a:p>
              <a:p>
                <a:pPr algn="r" defTabSz="68489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3</a:t>
                </a:r>
              </a:p>
              <a:p>
                <a:pPr algn="r" defTabSz="68489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2</a:t>
                </a:r>
              </a:p>
              <a:p>
                <a:pPr algn="r" defTabSz="68489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3560664" y="4102054"/>
            <a:ext cx="2022676" cy="26036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1" tIns="34289" rIns="68501" bIns="34289" rtlCol="0" anchor="ctr"/>
          <a:lstStyle/>
          <a:p>
            <a:pPr algn="ctr" defTabSz="684899">
              <a:buClrTx/>
            </a:pPr>
            <a:endParaRPr lang="de-AT" kern="1200">
              <a:solidFill>
                <a:prstClr val="white"/>
              </a:solidFill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2977095" y="1971813"/>
            <a:ext cx="3290920" cy="493391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1" tIns="34289" rIns="68501" bIns="34289" rtlCol="0" anchor="ctr"/>
          <a:lstStyle/>
          <a:p>
            <a:pPr algn="ctr" defTabSz="684899">
              <a:buClrTx/>
            </a:pPr>
            <a:endParaRPr lang="de-AT" kern="1200" dirty="0">
              <a:solidFill>
                <a:prstClr val="white"/>
              </a:solidFill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4090313" y="4179569"/>
            <a:ext cx="54864" cy="54864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1" tIns="34289" rIns="68501" bIns="34289" rtlCol="0" anchor="ctr"/>
          <a:lstStyle/>
          <a:p>
            <a:pPr algn="ctr" defTabSz="684899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524" y="131406"/>
            <a:ext cx="446333" cy="446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879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25E-6 0 L -0.00104 -0.1159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34909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1704" y="4337062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xmlns="" id="{63AD585E-E59E-4654-9EA7-4D03C089D3F1}"/>
              </a:ext>
            </a:extLst>
          </p:cNvPr>
          <p:cNvGrpSpPr/>
          <p:nvPr/>
        </p:nvGrpSpPr>
        <p:grpSpPr>
          <a:xfrm>
            <a:off x="1062813" y="3139020"/>
            <a:ext cx="3393122" cy="697264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xmlns="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03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xmlns="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72568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103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#sl-pollanswer(3)">
                  <a:extLst>
                    <a:ext uri="{FF2B5EF4-FFF2-40B4-BE49-F238E27FC236}">
                      <a16:creationId xmlns:a16="http://schemas.microsoft.com/office/drawing/2014/main" xmlns="" id="{690873F6-EFE2-46C3-A7A3-6C2418344F6A}"/>
                    </a:ext>
                  </a:extLst>
                </p:cNvPr>
                <p:cNvSpPr txBox="1"/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rmAutofit/>
                </a:bodyPr>
                <a:lstStyle/>
                <a:p>
                  <a:pPr defTabSz="685103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groupChrPr>
                          <m:e>
                            <m:r>
                              <m:rPr>
                                <m:brk/>
                              </m:r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</m:groupChr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d>
                          <m:dPr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;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.</m:t>
                        </m:r>
                      </m:oMath>
                    </m:oMathPara>
                  </a14:m>
                  <a:endParaRPr lang="de-AT" sz="23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#sl-pollanswer(3)">
                  <a:extLst>
                    <a:ext uri="{FF2B5EF4-FFF2-40B4-BE49-F238E27FC236}">
                      <a16:creationId xmlns:a16="http://schemas.microsoft.com/office/drawing/2014/main" id="{690873F6-EFE2-46C3-A7A3-6C2418344F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xmlns="" id="{C6656839-03AB-4C47-9D6D-1723E4753444}"/>
              </a:ext>
            </a:extLst>
          </p:cNvPr>
          <p:cNvGrpSpPr/>
          <p:nvPr/>
        </p:nvGrpSpPr>
        <p:grpSpPr>
          <a:xfrm>
            <a:off x="1091374" y="3980172"/>
            <a:ext cx="3393122" cy="697264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xmlns="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03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xmlns="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72568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103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#sl-pollanswer(2)">
                  <a:extLst>
                    <a:ext uri="{FF2B5EF4-FFF2-40B4-BE49-F238E27FC236}">
                      <a16:creationId xmlns:a16="http://schemas.microsoft.com/office/drawing/2014/main" xmlns="" id="{985A755B-6005-4A92-9653-CCE85E8BBC24}"/>
                    </a:ext>
                  </a:extLst>
                </p:cNvPr>
                <p:cNvSpPr txBox="1"/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rmAutofit/>
                </a:bodyPr>
                <a:lstStyle/>
                <a:p>
                  <a:pPr defTabSz="685103">
                    <a:buClrTx/>
                  </a:pPr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groupChrPr>
                        <m:e>
                          <m:r>
                            <m:rPr>
                              <m:brk/>
                            </m:r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𝑨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groupCh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𝟑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;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de-AT" sz="2300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4" name="#sl-pollanswer(2)">
                  <a:extLst>
                    <a:ext uri="{FF2B5EF4-FFF2-40B4-BE49-F238E27FC236}">
                      <a16:creationId xmlns:a16="http://schemas.microsoft.com/office/drawing/2014/main" id="{985A755B-6005-4A92-9653-CCE85E8BBC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blipFill>
                  <a:blip r:embed="rId11"/>
                  <a:stretch>
                    <a:fillRect b="-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Answer B Background"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4705801" y="313401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89" rIns="68519" bIns="34289" rtlCol="0" anchor="ctr"/>
          <a:lstStyle/>
          <a:p>
            <a:pPr algn="ctr" defTabSz="685103">
              <a:buClrTx/>
            </a:pPr>
            <a:endParaRPr lang="de-AT" sz="23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xmlns="" id="{6D6450C5-C7F3-4402-92DB-4F89AAB195BB}"/>
              </a:ext>
            </a:extLst>
          </p:cNvPr>
          <p:cNvSpPr txBox="1"/>
          <p:nvPr/>
        </p:nvSpPr>
        <p:spPr>
          <a:xfrm>
            <a:off x="4904105" y="3290865"/>
            <a:ext cx="551481" cy="423191"/>
          </a:xfrm>
          <a:prstGeom prst="rect">
            <a:avLst/>
          </a:prstGeom>
          <a:noFill/>
        </p:spPr>
        <p:txBody>
          <a:bodyPr wrap="square" lIns="68519" tIns="34289" rIns="68519" bIns="34289" rtlCol="0">
            <a:spAutoFit/>
          </a:bodyPr>
          <a:lstStyle/>
          <a:p>
            <a:pPr defTabSz="685103">
              <a:buClrTx/>
            </a:pPr>
            <a:r>
              <a:rPr lang="de-AT" sz="23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#sl-pollanswer(1)">
                <a:extLst>
                  <a:ext uri="{FF2B5EF4-FFF2-40B4-BE49-F238E27FC236}">
                    <a16:creationId xmlns:a16="http://schemas.microsoft.com/office/drawing/2014/main" xmlns="" id="{86D18980-FBAC-44DB-AE96-DB042EF3060A}"/>
                  </a:ext>
                </a:extLst>
              </p:cNvPr>
              <p:cNvSpPr txBox="1"/>
              <p:nvPr/>
            </p:nvSpPr>
            <p:spPr>
              <a:xfrm>
                <a:off x="5238634" y="3144028"/>
                <a:ext cx="2534114" cy="687248"/>
              </a:xfrm>
              <a:prstGeom prst="rect">
                <a:avLst/>
              </a:prstGeom>
              <a:noFill/>
            </p:spPr>
            <p:txBody>
              <a:bodyPr wrap="square" lIns="68519" tIns="34289" rIns="68519" bIns="34289" rtlCol="0" anchor="ctr" anchorCtr="0">
                <a:normAutofit/>
              </a:bodyPr>
              <a:lstStyle/>
              <a:p>
                <a:pPr defTabSz="685103">
                  <a:buClrTx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groupChrPr>
                        <m:e>
                          <m:r>
                            <m:rPr>
                              <m:brk/>
                            </m:r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𝑨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groupCh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de-AT" sz="23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#sl-pollanswer(1)">
                <a:extLst>
                  <a:ext uri="{FF2B5EF4-FFF2-40B4-BE49-F238E27FC236}">
                    <a16:creationId xmlns:a16="http://schemas.microsoft.com/office/drawing/2014/main" id="{86D18980-FBAC-44DB-AE96-DB042EF3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845" y="4192036"/>
                <a:ext cx="3378818" cy="916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nswer B Foreground">
            <a:extLst>
              <a:ext uri="{FF2B5EF4-FFF2-40B4-BE49-F238E27FC236}">
                <a16:creationId xmlns:a16="http://schemas.microsoft.com/office/drawing/2014/main" xmlns="" id="{490DF4C1-378D-4439-8996-0A1FBCF7335A}"/>
              </a:ext>
            </a:extLst>
          </p:cNvPr>
          <p:cNvSpPr/>
          <p:nvPr/>
        </p:nvSpPr>
        <p:spPr>
          <a:xfrm>
            <a:off x="4716835" y="312730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89" rIns="68519" bIns="34289" rtlCol="0" anchor="ctr"/>
          <a:lstStyle/>
          <a:p>
            <a:pPr algn="ctr" defTabSz="685103">
              <a:buClrTx/>
            </a:pPr>
            <a:endParaRPr lang="de-AT" sz="23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4747657" y="3972297"/>
            <a:ext cx="3393122" cy="697264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03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949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103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#sl-pollanswer(0)">
                  <a:extLst>
                    <a:ext uri="{FF2B5EF4-FFF2-40B4-BE49-F238E27FC236}">
                      <a16:creationId xmlns:a16="http://schemas.microsoft.com/office/drawing/2014/main" xmlns="" id="{16388FA3-C0D9-410C-BAE2-A6485A7F9BED}"/>
                    </a:ext>
                  </a:extLst>
                </p:cNvPr>
                <p:cNvSpPr txBox="1"/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rmAutofit/>
                </a:bodyPr>
                <a:lstStyle/>
                <a:p>
                  <a:pPr defTabSz="685103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groupChrPr>
                          <m:e>
                            <m:r>
                              <m:rPr>
                                <m:brk/>
                              </m:r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</m:groupChr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d>
                          <m:dPr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;−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.</m:t>
                        </m:r>
                      </m:oMath>
                    </m:oMathPara>
                  </a14:m>
                  <a:endParaRPr lang="de-AT" sz="23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#sl-pollanswer(0)">
                  <a:extLst>
                    <a:ext uri="{FF2B5EF4-FFF2-40B4-BE49-F238E27FC236}">
                      <a16:creationId xmlns:a16="http://schemas.microsoft.com/office/drawing/2014/main" id="{16388FA3-C0D9-410C-BAE2-A6485A7F9B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0" y="1977302"/>
            <a:ext cx="9144000" cy="852305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041070" y="2860778"/>
              <a:ext cx="9754621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03">
                <a:buClrTx/>
              </a:pPr>
              <a:endParaRPr lang="de-AT" sz="2300" kern="1200" baseline="-25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#sl-pollquestion()">
                  <a:extLst>
                    <a:ext uri="{FF2B5EF4-FFF2-40B4-BE49-F238E27FC236}">
                      <a16:creationId xmlns:a16="http://schemas.microsoft.com/office/drawing/2014/main" xmlns="" id="{0B3C0AB6-E99F-4DFB-8A1B-814704AA4FC9}"/>
                    </a:ext>
                  </a:extLst>
                </p:cNvPr>
                <p:cNvSpPr txBox="1"/>
                <p:nvPr/>
              </p:nvSpPr>
              <p:spPr>
                <a:xfrm>
                  <a:off x="1348685" y="2905303"/>
                  <a:ext cx="9798494" cy="93234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rmAutofit fontScale="92500"/>
                </a:bodyPr>
                <a:lstStyle/>
                <a:p>
                  <a:pPr defTabSz="685103">
                    <a:buClrTx/>
                  </a:pPr>
                  <a:r>
                    <a:rPr lang="en-US" sz="2300" b="1" kern="1200" dirty="0" err="1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Câu</a:t>
                  </a:r>
                  <a:r>
                    <a:rPr lang="en-US" sz="2300" b="1" kern="120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4. 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Cho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hai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𝑨</m:t>
                      </m:r>
                      <m:d>
                        <m:d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𝑩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(−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;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.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Tìm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tọa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độ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groupChrPr>
                        <m:e>
                          <m:r>
                            <m:rPr>
                              <m:brk/>
                            </m:r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𝑨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groupCh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.</m:t>
                      </m:r>
                    </m:oMath>
                  </a14:m>
                  <a:endParaRPr lang="en-US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#sl-pollquestion()">
                  <a:extLst>
                    <a:ext uri="{FF2B5EF4-FFF2-40B4-BE49-F238E27FC236}">
                      <a16:creationId xmlns:a16="http://schemas.microsoft.com/office/drawing/2014/main" id="{0B3C0AB6-E99F-4DFB-8A1B-814704AA4F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8685" y="2905303"/>
                  <a:ext cx="9798494" cy="932341"/>
                </a:xfrm>
                <a:prstGeom prst="rect">
                  <a:avLst/>
                </a:prstGeom>
                <a:blipFill>
                  <a:blip r:embed="rId14"/>
                  <a:stretch>
                    <a:fillRect l="-1244" b="-1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7528400" y="795296"/>
            <a:ext cx="1993185" cy="884223"/>
            <a:chOff x="8618369" y="2241068"/>
            <a:chExt cx="3555791" cy="474378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03">
                <a:buClrTx/>
              </a:pPr>
              <a:endParaRPr lang="de-AT" sz="23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85772" y="2241068"/>
              <a:ext cx="1642634" cy="47437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103">
                <a:buClrTx/>
              </a:pPr>
              <a:r>
                <a:rPr lang="de-DE" sz="3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+2</a:t>
              </a:r>
              <a:endParaRPr lang="en-US" sz="3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8231" y="218899"/>
            <a:ext cx="457200" cy="4572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1514" y="218899"/>
            <a:ext cx="457200" cy="4572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96125" y="982266"/>
            <a:ext cx="228600" cy="228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9121FBD-0BD0-42EE-AE22-6B88EEEDF4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4" y="20488"/>
            <a:ext cx="1826492" cy="1826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513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180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427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xmlns="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" y="-3192"/>
            <a:ext cx="9144000" cy="5143500"/>
          </a:xfrm>
          <a:prstGeom prst="rect">
            <a:avLst/>
          </a:prstGeom>
        </p:spPr>
      </p:pic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34909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1704" y="4337062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4705801" y="3999575"/>
            <a:ext cx="3393122" cy="697263"/>
            <a:chOff x="1527212" y="4181780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527212" y="4181780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84716" cy="5950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324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#sl-pollanswer(0)">
                  <a:extLst>
                    <a:ext uri="{FF2B5EF4-FFF2-40B4-BE49-F238E27FC236}">
                      <a16:creationId xmlns:a16="http://schemas.microsoft.com/office/drawing/2014/main" xmlns="" id="{16388FA3-C0D9-410C-BAE2-A6485A7F9BED}"/>
                    </a:ext>
                  </a:extLst>
                </p:cNvPr>
                <p:cNvSpPr txBox="1"/>
                <p:nvPr/>
              </p:nvSpPr>
              <p:spPr>
                <a:xfrm>
                  <a:off x="2163338" y="4185359"/>
                  <a:ext cx="3378818" cy="870109"/>
                </a:xfrm>
                <a:prstGeom prst="rect">
                  <a:avLst/>
                </a:prstGeom>
                <a:grpFill/>
              </p:spPr>
              <p:txBody>
                <a:bodyPr wrap="square" rtlCol="0" anchor="ctr" anchorCtr="0">
                  <a:normAutofit/>
                </a:bodyPr>
                <a:lstStyle/>
                <a:p>
                  <a:pPr defTabSz="685324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groupChrPr>
                          <m:e>
                            <m:r>
                              <m:rPr>
                                <m:brk/>
                              </m:r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</m:groupChr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d>
                          <m:dPr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;−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.</m:t>
                        </m:r>
                      </m:oMath>
                    </m:oMathPara>
                  </a14:m>
                  <a:endParaRPr lang="de-AT" sz="23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#sl-pollanswer(0)">
                  <a:extLst>
                    <a:ext uri="{FF2B5EF4-FFF2-40B4-BE49-F238E27FC236}">
                      <a16:creationId xmlns:a16="http://schemas.microsoft.com/office/drawing/2014/main" id="{16388FA3-C0D9-410C-BAE2-A6485A7F9B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38" y="4185359"/>
                  <a:ext cx="3378818" cy="87010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#sl-pollquestion()">
            <a:extLst>
              <a:ext uri="{FF2B5EF4-FFF2-40B4-BE49-F238E27FC236}">
                <a16:creationId xmlns:a16="http://schemas.microsoft.com/office/drawing/2014/main" xmlns="" id="{0B3C0AB6-E99F-4DFB-8A1B-814704AA4FC9}"/>
              </a:ext>
            </a:extLst>
          </p:cNvPr>
          <p:cNvSpPr txBox="1"/>
          <p:nvPr/>
        </p:nvSpPr>
        <p:spPr>
          <a:xfrm>
            <a:off x="1287978" y="2223527"/>
            <a:ext cx="6629441" cy="699256"/>
          </a:xfrm>
          <a:prstGeom prst="rect">
            <a:avLst/>
          </a:prstGeom>
          <a:noFill/>
        </p:spPr>
        <p:txBody>
          <a:bodyPr wrap="square" lIns="68538" tIns="34289" rIns="68538" bIns="34289" rtlCol="0" anchor="ctr" anchorCtr="0">
            <a:normAutofit/>
          </a:bodyPr>
          <a:lstStyle/>
          <a:p>
            <a:pPr defTabSz="685324">
              <a:buClrTx/>
            </a:pPr>
            <a:r>
              <a:rPr lang="en-US" sz="23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 3</a:t>
            </a:r>
          </a:p>
        </p:txBody>
      </p: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xmlns="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874" y="144576"/>
            <a:ext cx="457200" cy="457200"/>
          </a:xfrm>
          <a:prstGeom prst="rect">
            <a:avLst/>
          </a:prstGeom>
        </p:spPr>
      </p:pic>
      <p:grpSp>
        <p:nvGrpSpPr>
          <p:cNvPr id="35" name="Current Money Value">
            <a:extLst>
              <a:ext uri="{FF2B5EF4-FFF2-40B4-BE49-F238E27FC236}">
                <a16:creationId xmlns:a16="http://schemas.microsoft.com/office/drawing/2014/main" xmlns="" id="{AA83CFF0-1261-4295-A5E2-4003958AEA9D}"/>
              </a:ext>
            </a:extLst>
          </p:cNvPr>
          <p:cNvGrpSpPr/>
          <p:nvPr/>
        </p:nvGrpSpPr>
        <p:grpSpPr>
          <a:xfrm>
            <a:off x="7528400" y="795296"/>
            <a:ext cx="1993185" cy="884223"/>
            <a:chOff x="8618369" y="2241068"/>
            <a:chExt cx="3555791" cy="474378"/>
          </a:xfrm>
        </p:grpSpPr>
        <p:cxnSp>
          <p:nvCxnSpPr>
            <p:cNvPr id="36" name="Line">
              <a:extLst>
                <a:ext uri="{FF2B5EF4-FFF2-40B4-BE49-F238E27FC236}">
                  <a16:creationId xmlns:a16="http://schemas.microsoft.com/office/drawing/2014/main" xmlns="" id="{0D58DCFB-C3FC-4084-87F9-76BB569AE47A}"/>
                </a:ext>
              </a:extLst>
            </p:cNvPr>
            <p:cNvCxnSpPr>
              <a:cxnSpLocks/>
              <a:stCxn id="37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Background">
              <a:extLst>
                <a:ext uri="{FF2B5EF4-FFF2-40B4-BE49-F238E27FC236}">
                  <a16:creationId xmlns:a16="http://schemas.microsoft.com/office/drawing/2014/main" xmlns="" id="{D73CC0AE-BBB6-41B5-9859-D2580C056654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>
                <a:buClrTx/>
              </a:pPr>
              <a:endParaRPr lang="de-AT" sz="23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">
              <a:extLst>
                <a:ext uri="{FF2B5EF4-FFF2-40B4-BE49-F238E27FC236}">
                  <a16:creationId xmlns:a16="http://schemas.microsoft.com/office/drawing/2014/main" xmlns="" id="{C2D90CBD-1FFF-4B7F-BADC-183AAFCCC972}"/>
                </a:ext>
              </a:extLst>
            </p:cNvPr>
            <p:cNvSpPr txBox="1"/>
            <p:nvPr/>
          </p:nvSpPr>
          <p:spPr>
            <a:xfrm>
              <a:off x="8785772" y="2241068"/>
              <a:ext cx="1642634" cy="47437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5324">
                <a:buClrTx/>
              </a:pPr>
              <a:r>
                <a:rPr lang="de-DE" sz="3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+2</a:t>
              </a:r>
              <a:endParaRPr lang="en-US" sz="3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1643F4A-C74F-4293-A42C-C7EE74BFD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851" y="28192"/>
            <a:ext cx="1826492" cy="1826492"/>
          </a:xfrm>
          <a:prstGeom prst="rect">
            <a:avLst/>
          </a:prstGeom>
        </p:spPr>
      </p:pic>
      <p:grpSp>
        <p:nvGrpSpPr>
          <p:cNvPr id="45" name="Question">
            <a:extLst>
              <a:ext uri="{FF2B5EF4-FFF2-40B4-BE49-F238E27FC236}">
                <a16:creationId xmlns:a16="http://schemas.microsoft.com/office/drawing/2014/main" xmlns="" id="{3AEF39B4-4C91-4214-90AC-AFCE2E5FCDCA}"/>
              </a:ext>
            </a:extLst>
          </p:cNvPr>
          <p:cNvGrpSpPr/>
          <p:nvPr/>
        </p:nvGrpSpPr>
        <p:grpSpPr>
          <a:xfrm>
            <a:off x="0" y="1977289"/>
            <a:ext cx="9144000" cy="852305"/>
            <a:chOff x="0" y="2860778"/>
            <a:chExt cx="12192000" cy="1136407"/>
          </a:xfrm>
        </p:grpSpPr>
        <p:cxnSp>
          <p:nvCxnSpPr>
            <p:cNvPr id="46" name="Line">
              <a:extLst>
                <a:ext uri="{FF2B5EF4-FFF2-40B4-BE49-F238E27FC236}">
                  <a16:creationId xmlns:a16="http://schemas.microsoft.com/office/drawing/2014/main" xmlns="" id="{EEB84861-321A-4A92-9A79-8594F62E9B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Background">
              <a:extLst>
                <a:ext uri="{FF2B5EF4-FFF2-40B4-BE49-F238E27FC236}">
                  <a16:creationId xmlns:a16="http://schemas.microsoft.com/office/drawing/2014/main" xmlns="" id="{FA5DD3CC-902C-4B88-9A2C-90843C894FDE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>
                <a:buClrTx/>
              </a:pPr>
              <a:endParaRPr lang="de-AT" sz="2300" kern="1200" baseline="-25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#sl-pollquestion()">
                  <a:extLst>
                    <a:ext uri="{FF2B5EF4-FFF2-40B4-BE49-F238E27FC236}">
                      <a16:creationId xmlns:a16="http://schemas.microsoft.com/office/drawing/2014/main" xmlns="" id="{3B33BFAD-89F6-4877-BFAC-5E774E2E857A}"/>
                    </a:ext>
                  </a:extLst>
                </p:cNvPr>
                <p:cNvSpPr txBox="1"/>
                <p:nvPr/>
              </p:nvSpPr>
              <p:spPr>
                <a:xfrm>
                  <a:off x="1717288" y="2964701"/>
                  <a:ext cx="8839255" cy="93234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rmAutofit/>
                </a:bodyPr>
                <a:lstStyle/>
                <a:p>
                  <a:pPr defTabSz="685324">
                    <a:buClrTx/>
                  </a:pPr>
                  <a:r>
                    <a:rPr lang="en-US" sz="2300" b="1" kern="1200" dirty="0" err="1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Câu</a:t>
                  </a:r>
                  <a:r>
                    <a:rPr lang="en-US" sz="2300" b="1" kern="120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4. 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Cho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𝑨</m:t>
                      </m:r>
                      <m:d>
                        <m:d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𝑩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(−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;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.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Tìm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tọa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độ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groupChrPr>
                        <m:e>
                          <m:r>
                            <m:rPr>
                              <m:brk/>
                            </m:r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𝑨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groupCh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.</m:t>
                      </m:r>
                    </m:oMath>
                  </a14:m>
                  <a:endParaRPr lang="en-US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5" name="#sl-pollquestion()">
                  <a:extLst>
                    <a:ext uri="{FF2B5EF4-FFF2-40B4-BE49-F238E27FC236}">
                      <a16:creationId xmlns:a16="http://schemas.microsoft.com/office/drawing/2014/main" id="{3B33BFAD-89F6-4877-BFAC-5E774E2E8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288" y="2964701"/>
                  <a:ext cx="8839255" cy="932341"/>
                </a:xfrm>
                <a:prstGeom prst="rect">
                  <a:avLst/>
                </a:prstGeom>
                <a:blipFill>
                  <a:blip r:embed="rId9"/>
                  <a:stretch>
                    <a:fillRect l="-1655" b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Answer D">
            <a:extLst>
              <a:ext uri="{FF2B5EF4-FFF2-40B4-BE49-F238E27FC236}">
                <a16:creationId xmlns:a16="http://schemas.microsoft.com/office/drawing/2014/main" xmlns="" id="{E58FE32B-28E7-4447-90D0-F83DBCE3C346}"/>
              </a:ext>
            </a:extLst>
          </p:cNvPr>
          <p:cNvGrpSpPr/>
          <p:nvPr/>
        </p:nvGrpSpPr>
        <p:grpSpPr>
          <a:xfrm>
            <a:off x="1062813" y="3119220"/>
            <a:ext cx="3393122" cy="717064"/>
            <a:chOff x="1452892" y="4145603"/>
            <a:chExt cx="4524162" cy="956085"/>
          </a:xfrm>
        </p:grpSpPr>
        <p:sp>
          <p:nvSpPr>
            <p:cNvPr id="67" name="Background">
              <a:extLst>
                <a:ext uri="{FF2B5EF4-FFF2-40B4-BE49-F238E27FC236}">
                  <a16:creationId xmlns:a16="http://schemas.microsoft.com/office/drawing/2014/main" xmlns="" id="{8B198AF1-01DB-4BE0-A05F-387BE508149A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D">
              <a:extLst>
                <a:ext uri="{FF2B5EF4-FFF2-40B4-BE49-F238E27FC236}">
                  <a16:creationId xmlns:a16="http://schemas.microsoft.com/office/drawing/2014/main" xmlns="" id="{FD7F31BE-187D-4651-AC49-CCAC6935647A}"/>
                </a:ext>
              </a:extLst>
            </p:cNvPr>
            <p:cNvSpPr txBox="1"/>
            <p:nvPr/>
          </p:nvSpPr>
          <p:spPr>
            <a:xfrm>
              <a:off x="1717287" y="4381083"/>
              <a:ext cx="72568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324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#sl-pollanswer(3)">
                  <a:extLst>
                    <a:ext uri="{FF2B5EF4-FFF2-40B4-BE49-F238E27FC236}">
                      <a16:creationId xmlns:a16="http://schemas.microsoft.com/office/drawing/2014/main" xmlns="" id="{192CAC52-2286-4D91-9619-D94EE0C9D74D}"/>
                    </a:ext>
                  </a:extLst>
                </p:cNvPr>
                <p:cNvSpPr txBox="1"/>
                <p:nvPr/>
              </p:nvSpPr>
              <p:spPr>
                <a:xfrm>
                  <a:off x="2183216" y="4145603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rmAutofit/>
                </a:bodyPr>
                <a:lstStyle/>
                <a:p>
                  <a:pPr defTabSz="685324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groupChrPr>
                          <m:e>
                            <m:r>
                              <m:rPr>
                                <m:brk/>
                              </m:r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</m:groupChr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d>
                          <m:dPr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;</m:t>
                            </m:r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.</m:t>
                        </m:r>
                      </m:oMath>
                    </m:oMathPara>
                  </a14:m>
                  <a:endParaRPr lang="de-AT" sz="23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9" name="#sl-pollanswer(3)">
                  <a:extLst>
                    <a:ext uri="{FF2B5EF4-FFF2-40B4-BE49-F238E27FC236}">
                      <a16:creationId xmlns:a16="http://schemas.microsoft.com/office/drawing/2014/main" id="{192CAC52-2286-4D91-9619-D94EE0C9D7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3216" y="4145603"/>
                  <a:ext cx="3378818" cy="91633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2" name="Answer B Background">
            <a:extLst>
              <a:ext uri="{FF2B5EF4-FFF2-40B4-BE49-F238E27FC236}">
                <a16:creationId xmlns:a16="http://schemas.microsoft.com/office/drawing/2014/main" xmlns="" id="{F0471F57-9AAD-45CF-8222-4CFE5349EB19}"/>
              </a:ext>
            </a:extLst>
          </p:cNvPr>
          <p:cNvSpPr/>
          <p:nvPr/>
        </p:nvSpPr>
        <p:spPr>
          <a:xfrm>
            <a:off x="4705801" y="313401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algn="ctr" defTabSz="685324">
              <a:buClrTx/>
            </a:pPr>
            <a:endParaRPr lang="de-AT" sz="23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Answer B Indicator">
            <a:extLst>
              <a:ext uri="{FF2B5EF4-FFF2-40B4-BE49-F238E27FC236}">
                <a16:creationId xmlns:a16="http://schemas.microsoft.com/office/drawing/2014/main" xmlns="" id="{9DD3A79C-77FF-461A-B375-B4AFEBEFEAE7}"/>
              </a:ext>
            </a:extLst>
          </p:cNvPr>
          <p:cNvSpPr txBox="1"/>
          <p:nvPr/>
        </p:nvSpPr>
        <p:spPr>
          <a:xfrm>
            <a:off x="4904105" y="3290851"/>
            <a:ext cx="551481" cy="423191"/>
          </a:xfrm>
          <a:prstGeom prst="rect">
            <a:avLst/>
          </a:prstGeom>
          <a:noFill/>
        </p:spPr>
        <p:txBody>
          <a:bodyPr wrap="square" lIns="68538" tIns="34289" rIns="68538" bIns="34289" rtlCol="0">
            <a:spAutoFit/>
          </a:bodyPr>
          <a:lstStyle/>
          <a:p>
            <a:pPr defTabSz="685324">
              <a:buClrTx/>
            </a:pPr>
            <a:r>
              <a:rPr lang="de-AT" sz="23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#sl-pollanswer(1)">
                <a:extLst>
                  <a:ext uri="{FF2B5EF4-FFF2-40B4-BE49-F238E27FC236}">
                    <a16:creationId xmlns:a16="http://schemas.microsoft.com/office/drawing/2014/main" xmlns="" id="{6D20E342-5FEB-495B-8BA4-5C2E93CC96D1}"/>
                  </a:ext>
                </a:extLst>
              </p:cNvPr>
              <p:cNvSpPr txBox="1"/>
              <p:nvPr/>
            </p:nvSpPr>
            <p:spPr>
              <a:xfrm>
                <a:off x="5238634" y="3144028"/>
                <a:ext cx="2534114" cy="687248"/>
              </a:xfrm>
              <a:prstGeom prst="rect">
                <a:avLst/>
              </a:prstGeom>
              <a:noFill/>
            </p:spPr>
            <p:txBody>
              <a:bodyPr wrap="square" lIns="68538" tIns="34289" rIns="68538" bIns="34289" rtlCol="0" anchor="ctr" anchorCtr="0">
                <a:normAutofit/>
              </a:bodyPr>
              <a:lstStyle/>
              <a:p>
                <a:pPr defTabSz="685324">
                  <a:buClrTx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groupChrPr>
                        <m:e>
                          <m:r>
                            <m:rPr>
                              <m:brk/>
                            </m:r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𝑨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groupCh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de-AT" sz="23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4" name="#sl-pollanswer(1)">
                <a:extLst>
                  <a:ext uri="{FF2B5EF4-FFF2-40B4-BE49-F238E27FC236}">
                    <a16:creationId xmlns:a16="http://schemas.microsoft.com/office/drawing/2014/main" id="{6D20E342-5FEB-495B-8BA4-5C2E93CC9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845" y="4192036"/>
                <a:ext cx="3378818" cy="9163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Background">
            <a:extLst>
              <a:ext uri="{FF2B5EF4-FFF2-40B4-BE49-F238E27FC236}">
                <a16:creationId xmlns:a16="http://schemas.microsoft.com/office/drawing/2014/main" xmlns="" id="{8D18FD76-6B94-4D06-8DBB-3540A70EDB1B}"/>
              </a:ext>
            </a:extLst>
          </p:cNvPr>
          <p:cNvSpPr/>
          <p:nvPr/>
        </p:nvSpPr>
        <p:spPr>
          <a:xfrm>
            <a:off x="1091374" y="3980174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algn="ctr" defTabSz="685324">
              <a:buClrTx/>
            </a:pPr>
            <a:endParaRPr lang="de-AT" sz="23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C">
            <a:extLst>
              <a:ext uri="{FF2B5EF4-FFF2-40B4-BE49-F238E27FC236}">
                <a16:creationId xmlns:a16="http://schemas.microsoft.com/office/drawing/2014/main" xmlns="" id="{814007B8-732D-4339-8010-81D62F7EBFA9}"/>
              </a:ext>
            </a:extLst>
          </p:cNvPr>
          <p:cNvSpPr txBox="1"/>
          <p:nvPr/>
        </p:nvSpPr>
        <p:spPr>
          <a:xfrm>
            <a:off x="1289699" y="4137012"/>
            <a:ext cx="544267" cy="423191"/>
          </a:xfrm>
          <a:prstGeom prst="rect">
            <a:avLst/>
          </a:prstGeom>
          <a:noFill/>
        </p:spPr>
        <p:txBody>
          <a:bodyPr wrap="square" lIns="68538" tIns="34289" rIns="68538" bIns="34289" rtlCol="0">
            <a:spAutoFit/>
          </a:bodyPr>
          <a:lstStyle/>
          <a:p>
            <a:pPr defTabSz="685324">
              <a:buClrTx/>
            </a:pPr>
            <a:r>
              <a:rPr lang="de-AT" sz="23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#sl-pollanswer(2)">
                <a:extLst>
                  <a:ext uri="{FF2B5EF4-FFF2-40B4-BE49-F238E27FC236}">
                    <a16:creationId xmlns:a16="http://schemas.microsoft.com/office/drawing/2014/main" xmlns="" id="{0299042A-A0D7-404D-804E-61E54FD11F6B}"/>
                  </a:ext>
                </a:extLst>
              </p:cNvPr>
              <p:cNvSpPr txBox="1"/>
              <p:nvPr/>
            </p:nvSpPr>
            <p:spPr>
              <a:xfrm>
                <a:off x="1624207" y="3990190"/>
                <a:ext cx="2534114" cy="687248"/>
              </a:xfrm>
              <a:prstGeom prst="rect">
                <a:avLst/>
              </a:prstGeom>
              <a:noFill/>
            </p:spPr>
            <p:txBody>
              <a:bodyPr wrap="square" lIns="68538" tIns="34289" rIns="68538" bIns="34289" rtlCol="0" anchor="ctr" anchorCtr="0">
                <a:normAutofit/>
              </a:bodyPr>
              <a:lstStyle/>
              <a:p>
                <a:pPr defTabSz="685324">
                  <a:buClrTx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groupChrPr>
                        <m:e>
                          <m:r>
                            <m:rPr>
                              <m:brk/>
                            </m:r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𝑨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groupChr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e>
                      </m:d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de-AT" sz="23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" name="#sl-pollanswer(2)">
                <a:extLst>
                  <a:ext uri="{FF2B5EF4-FFF2-40B4-BE49-F238E27FC236}">
                    <a16:creationId xmlns:a16="http://schemas.microsoft.com/office/drawing/2014/main" id="{0299042A-A0D7-404D-804E-61E54FD11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610" y="5320251"/>
                <a:ext cx="3378818" cy="916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5588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2" name="Google Shape;6432;p39"/>
          <p:cNvGrpSpPr/>
          <p:nvPr/>
        </p:nvGrpSpPr>
        <p:grpSpPr>
          <a:xfrm>
            <a:off x="3735702" y="609573"/>
            <a:ext cx="1672600" cy="153875"/>
            <a:chOff x="817275" y="3888700"/>
            <a:chExt cx="1672600" cy="153875"/>
          </a:xfrm>
        </p:grpSpPr>
        <p:sp>
          <p:nvSpPr>
            <p:cNvPr id="6433" name="Google Shape;6433;p39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4" name="Google Shape;6434;p39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5" name="Google Shape;6435;p39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6" name="Google Shape;6436;p39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7" name="Google Shape;6437;p39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8" name="Google Shape;6438;p39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9" name="Google Shape;6439;p39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0" name="Google Shape;6440;p39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1" name="Google Shape;7771;p33">
            <a:extLst>
              <a:ext uri="{FF2B5EF4-FFF2-40B4-BE49-F238E27FC236}">
                <a16:creationId xmlns="" xmlns:a16="http://schemas.microsoft.com/office/drawing/2014/main" id="{FD2255DE-BF80-4FF3-8084-7972631B997A}"/>
              </a:ext>
            </a:extLst>
          </p:cNvPr>
          <p:cNvSpPr txBox="1">
            <a:spLocks/>
          </p:cNvSpPr>
          <p:nvPr/>
        </p:nvSpPr>
        <p:spPr>
          <a:xfrm>
            <a:off x="1766470" y="-77105"/>
            <a:ext cx="579369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52" tIns="121552" rIns="121552" bIns="121552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3200" b="1" dirty="0">
                <a:solidFill>
                  <a:srgbClr val="664D7C"/>
                </a:solidFill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8FD658-107D-45FC-885A-2BF222F102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1742" y="3046860"/>
            <a:ext cx="1786918" cy="1827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5C41163-672E-4BE7-A382-E5F12E477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637" y="928307"/>
            <a:ext cx="3578206" cy="1953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426C389-5463-4545-A92A-CB6B557F8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652" y="1937176"/>
            <a:ext cx="3523807" cy="320634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F753ADF-D7F8-49B9-81BE-19D5CCFB1A5E}"/>
              </a:ext>
            </a:extLst>
          </p:cNvPr>
          <p:cNvSpPr txBox="1"/>
          <p:nvPr/>
        </p:nvSpPr>
        <p:spPr>
          <a:xfrm>
            <a:off x="-2478" y="928329"/>
            <a:ext cx="5192678" cy="3693084"/>
          </a:xfrm>
          <a:prstGeom prst="rect">
            <a:avLst/>
          </a:prstGeom>
          <a:noFill/>
        </p:spPr>
        <p:txBody>
          <a:bodyPr wrap="square" lIns="91208" tIns="45604" rIns="91208" bIns="4560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200 km/h.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30s, 60s, 90s, 120s ),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bay. </a:t>
            </a:r>
          </a:p>
        </p:txBody>
      </p:sp>
      <p:pic>
        <p:nvPicPr>
          <p:cNvPr id="23" name="Picture 11">
            <a:extLst>
              <a:ext uri="{FF2B5EF4-FFF2-40B4-BE49-F238E27FC236}">
                <a16:creationId xmlns="" xmlns:a16="http://schemas.microsoft.com/office/drawing/2014/main" id="{23C47F47-101B-4718-82AE-60E0AD3D9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8440" y="1848434"/>
            <a:ext cx="4997043" cy="1562025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="" xmlns:a16="http://schemas.microsoft.com/office/drawing/2014/main" id="{A4CDDFFB-93A6-4926-8561-28D256B1F8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74287">
            <a:off x="4511431" y="1628212"/>
            <a:ext cx="785564" cy="7855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5680574-6A7C-4597-9C3F-5EB037451279}"/>
              </a:ext>
            </a:extLst>
          </p:cNvPr>
          <p:cNvSpPr txBox="1"/>
          <p:nvPr/>
        </p:nvSpPr>
        <p:spPr>
          <a:xfrm>
            <a:off x="357708" y="2074435"/>
            <a:ext cx="4574806" cy="902346"/>
          </a:xfrm>
          <a:prstGeom prst="rect">
            <a:avLst/>
          </a:prstGeom>
          <a:noFill/>
        </p:spPr>
        <p:txBody>
          <a:bodyPr wrap="square" lIns="91208" tIns="45604" rIns="91208" bIns="45604">
            <a:spAutoFit/>
          </a:bodyPr>
          <a:lstStyle/>
          <a:p>
            <a:pPr defTabSz="911790">
              <a:lnSpc>
                <a:spcPct val="130000"/>
              </a:lnSpc>
              <a:defRPr/>
            </a:pPr>
            <a:r>
              <a:rPr lang="en-US" sz="2000" i="1" dirty="0" err="1">
                <a:solidFill>
                  <a:srgbClr val="002060"/>
                </a:solidFill>
              </a:rPr>
              <a:t>Làm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thế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nào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để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lập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phương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trình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đường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thẳng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trong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mặt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phẳng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toạ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độ</a:t>
            </a:r>
            <a:r>
              <a:rPr lang="en-US" sz="2000" i="1" dirty="0">
                <a:solidFill>
                  <a:srgbClr val="002060"/>
                </a:solidFill>
              </a:rPr>
              <a:t>?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/>
      <p:bldP spid="32" grpId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484;p29">
            <a:extLst>
              <a:ext uri="{FF2B5EF4-FFF2-40B4-BE49-F238E27FC236}">
                <a16:creationId xmlns="" xmlns:a16="http://schemas.microsoft.com/office/drawing/2014/main" id="{5ABD88B5-D3EF-40FE-B9F2-373723F59DC6}"/>
              </a:ext>
            </a:extLst>
          </p:cNvPr>
          <p:cNvSpPr txBox="1">
            <a:spLocks/>
          </p:cNvSpPr>
          <p:nvPr/>
        </p:nvSpPr>
        <p:spPr>
          <a:xfrm>
            <a:off x="1698539" y="530405"/>
            <a:ext cx="5746961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52" tIns="121552" rIns="121552" bIns="121552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911790">
              <a:lnSpc>
                <a:spcPct val="150000"/>
              </a:lnSpc>
              <a:buClr>
                <a:srgbClr val="04596F"/>
              </a:buClr>
              <a:defRPr/>
            </a:pPr>
            <a:r>
              <a:rPr lang="en-US" sz="44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</a:t>
            </a:r>
          </a:p>
          <a:p>
            <a:pPr defTabSz="911790">
              <a:lnSpc>
                <a:spcPct val="150000"/>
              </a:lnSpc>
              <a:buClr>
                <a:srgbClr val="04596F"/>
              </a:buClr>
              <a:defRPr/>
            </a:pPr>
            <a:r>
              <a:rPr lang="en-US" sz="44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 TRÌNH ĐƯỜNG THẲNG</a:t>
            </a:r>
            <a:endParaRPr lang="vi-VN" sz="4400" b="1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9233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7" name="Google Shape;6467;p41"/>
          <p:cNvSpPr/>
          <p:nvPr/>
        </p:nvSpPr>
        <p:spPr>
          <a:xfrm>
            <a:off x="1355093" y="2112754"/>
            <a:ext cx="1099350" cy="658835"/>
          </a:xfrm>
          <a:prstGeom prst="rect">
            <a:avLst/>
          </a:prstGeom>
        </p:spPr>
        <p:txBody>
          <a:bodyPr lIns="91208" tIns="45604" rIns="91208" bIns="45604"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+mj-lt"/>
              </a:rPr>
              <a:t>01</a:t>
            </a:r>
          </a:p>
        </p:txBody>
      </p:sp>
      <p:sp>
        <p:nvSpPr>
          <p:cNvPr id="6468" name="Google Shape;6468;p41"/>
          <p:cNvSpPr/>
          <p:nvPr/>
        </p:nvSpPr>
        <p:spPr>
          <a:xfrm>
            <a:off x="4018459" y="2112637"/>
            <a:ext cx="1099350" cy="673328"/>
          </a:xfrm>
          <a:prstGeom prst="rect">
            <a:avLst/>
          </a:prstGeom>
        </p:spPr>
        <p:txBody>
          <a:bodyPr lIns="91208" tIns="45604" rIns="91208" bIns="45604"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+mj-lt"/>
              </a:rPr>
              <a:t>02</a:t>
            </a:r>
          </a:p>
        </p:txBody>
      </p:sp>
      <p:sp>
        <p:nvSpPr>
          <p:cNvPr id="6469" name="Google Shape;6469;p41"/>
          <p:cNvSpPr/>
          <p:nvPr/>
        </p:nvSpPr>
        <p:spPr>
          <a:xfrm>
            <a:off x="7096729" y="2112637"/>
            <a:ext cx="1203993" cy="673328"/>
          </a:xfrm>
          <a:prstGeom prst="rect">
            <a:avLst/>
          </a:prstGeom>
        </p:spPr>
        <p:txBody>
          <a:bodyPr lIns="91208" tIns="45604" rIns="91208" bIns="45604"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+mj-lt"/>
              </a:rPr>
              <a:t>03</a:t>
            </a:r>
          </a:p>
        </p:txBody>
      </p:sp>
      <p:grpSp>
        <p:nvGrpSpPr>
          <p:cNvPr id="6470" name="Google Shape;6470;p41"/>
          <p:cNvGrpSpPr/>
          <p:nvPr/>
        </p:nvGrpSpPr>
        <p:grpSpPr>
          <a:xfrm>
            <a:off x="3735576" y="1080294"/>
            <a:ext cx="1672600" cy="153875"/>
            <a:chOff x="817275" y="3888700"/>
            <a:chExt cx="1672600" cy="153875"/>
          </a:xfrm>
        </p:grpSpPr>
        <p:sp>
          <p:nvSpPr>
            <p:cNvPr id="6471" name="Google Shape;6471;p41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B8DCC59-C922-4A28-808A-61BE4E6979A3}"/>
              </a:ext>
            </a:extLst>
          </p:cNvPr>
          <p:cNvSpPr txBox="1"/>
          <p:nvPr/>
        </p:nvSpPr>
        <p:spPr>
          <a:xfrm>
            <a:off x="2251055" y="300469"/>
            <a:ext cx="4858966" cy="738458"/>
          </a:xfrm>
          <a:prstGeom prst="rect">
            <a:avLst/>
          </a:prstGeom>
          <a:noFill/>
        </p:spPr>
        <p:txBody>
          <a:bodyPr wrap="square" lIns="91208" tIns="45604" rIns="91208" bIns="45604">
            <a:spAutoFit/>
          </a:bodyPr>
          <a:lstStyle/>
          <a:p>
            <a:pPr algn="ctr" defTabSz="91179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NỘI DUNG BÀI HỌC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4F50965-F159-4B88-8F1B-D8B0E1743373}"/>
              </a:ext>
            </a:extLst>
          </p:cNvPr>
          <p:cNvSpPr txBox="1"/>
          <p:nvPr/>
        </p:nvSpPr>
        <p:spPr>
          <a:xfrm>
            <a:off x="6157077" y="3191743"/>
            <a:ext cx="3205132" cy="1200094"/>
          </a:xfrm>
          <a:prstGeom prst="rect">
            <a:avLst/>
          </a:prstGeom>
          <a:noFill/>
        </p:spPr>
        <p:txBody>
          <a:bodyPr wrap="square" lIns="91208" tIns="45604" rIns="91208" bIns="45604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Lập phương trình đường thẳng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184BE4-0740-449F-B775-6478DCADF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124" y="4200468"/>
            <a:ext cx="623516" cy="57044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20D9921-9DF2-4635-806C-C52A8E657FED}"/>
              </a:ext>
            </a:extLst>
          </p:cNvPr>
          <p:cNvSpPr txBox="1"/>
          <p:nvPr/>
        </p:nvSpPr>
        <p:spPr>
          <a:xfrm>
            <a:off x="570110" y="2895303"/>
            <a:ext cx="2842493" cy="1892620"/>
          </a:xfrm>
          <a:prstGeom prst="rect">
            <a:avLst/>
          </a:prstGeom>
          <a:noFill/>
          <a:ln>
            <a:noFill/>
          </a:ln>
        </p:spPr>
        <p:txBody>
          <a:bodyPr wrap="square" lIns="91208" tIns="45604" rIns="91208" bIns="45604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13EA94-2989-464D-817B-C15C067BA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566" y="3944026"/>
            <a:ext cx="1504422" cy="11994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3526382-83B7-4973-A687-9583F6BE5B1B}"/>
              </a:ext>
            </a:extLst>
          </p:cNvPr>
          <p:cNvSpPr txBox="1"/>
          <p:nvPr/>
        </p:nvSpPr>
        <p:spPr>
          <a:xfrm>
            <a:off x="3339269" y="3128253"/>
            <a:ext cx="2842493" cy="1892620"/>
          </a:xfrm>
          <a:prstGeom prst="rect">
            <a:avLst/>
          </a:prstGeom>
          <a:noFill/>
          <a:ln>
            <a:noFill/>
          </a:ln>
        </p:spPr>
        <p:txBody>
          <a:bodyPr wrap="square" lIns="91208" tIns="45604" rIns="91208" bIns="45604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7" grpId="0"/>
      <p:bldP spid="6468" grpId="0"/>
      <p:bldP spid="6469" grpId="0"/>
      <p:bldP spid="26" grpId="0"/>
      <p:bldP spid="44" grpId="0"/>
      <p:bldP spid="40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0" name="Google Shape;6500;p43"/>
          <p:cNvSpPr/>
          <p:nvPr/>
        </p:nvSpPr>
        <p:spPr>
          <a:xfrm>
            <a:off x="3932925" y="1503671"/>
            <a:ext cx="1553476" cy="1238823"/>
          </a:xfrm>
          <a:prstGeom prst="rect">
            <a:avLst/>
          </a:prstGeom>
        </p:spPr>
        <p:txBody>
          <a:bodyPr lIns="91208" tIns="45604" rIns="91208" bIns="45604">
            <a:prstTxWarp prst="textPlain">
              <a:avLst/>
            </a:prstTxWarp>
          </a:bodyPr>
          <a:lstStyle/>
          <a:p>
            <a:pPr lvl="0" algn="ctr"/>
            <a:r>
              <a:rPr sz="1100" b="1" dirty="0"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+mj-lt"/>
              </a:rPr>
              <a:t>01</a:t>
            </a:r>
          </a:p>
        </p:txBody>
      </p:sp>
      <p:grpSp>
        <p:nvGrpSpPr>
          <p:cNvPr id="6501" name="Google Shape;6501;p43"/>
          <p:cNvGrpSpPr/>
          <p:nvPr/>
        </p:nvGrpSpPr>
        <p:grpSpPr>
          <a:xfrm>
            <a:off x="5695560" y="4658957"/>
            <a:ext cx="606174" cy="160002"/>
            <a:chOff x="5156900" y="4578450"/>
            <a:chExt cx="581350" cy="153450"/>
          </a:xfrm>
        </p:grpSpPr>
        <p:sp>
          <p:nvSpPr>
            <p:cNvPr id="6502" name="Google Shape;6502;p43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3" name="Google Shape;6503;p43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4" name="Google Shape;6504;p43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505" name="Google Shape;6505;p43"/>
          <p:cNvGrpSpPr/>
          <p:nvPr/>
        </p:nvGrpSpPr>
        <p:grpSpPr>
          <a:xfrm>
            <a:off x="7766135" y="1423669"/>
            <a:ext cx="606174" cy="160002"/>
            <a:chOff x="5156900" y="4578450"/>
            <a:chExt cx="581350" cy="153450"/>
          </a:xfrm>
        </p:grpSpPr>
        <p:sp>
          <p:nvSpPr>
            <p:cNvPr id="6506" name="Google Shape;6506;p43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7" name="Google Shape;6507;p43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8" name="Google Shape;6508;p43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D76B687-CA72-4C09-B9FD-F551857BFCE4}"/>
              </a:ext>
            </a:extLst>
          </p:cNvPr>
          <p:cNvSpPr txBox="1"/>
          <p:nvPr/>
        </p:nvSpPr>
        <p:spPr>
          <a:xfrm>
            <a:off x="2052286" y="2891172"/>
            <a:ext cx="5713867" cy="1692565"/>
          </a:xfrm>
          <a:prstGeom prst="rect">
            <a:avLst/>
          </a:prstGeom>
          <a:noFill/>
        </p:spPr>
        <p:txBody>
          <a:bodyPr wrap="square" lIns="91208" tIns="45604" rIns="91208" bIns="45604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7" name="Line 3"/>
          <p:cNvSpPr>
            <a:spLocks noChangeShapeType="1"/>
          </p:cNvSpPr>
          <p:nvPr/>
        </p:nvSpPr>
        <p:spPr bwMode="auto">
          <a:xfrm>
            <a:off x="6172200" y="823913"/>
            <a:ext cx="0" cy="2286000"/>
          </a:xfrm>
          <a:prstGeom prst="line">
            <a:avLst/>
          </a:prstGeom>
          <a:noFill/>
          <a:ln w="3175">
            <a:solidFill>
              <a:srgbClr val="E7F44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6" tIns="45693" rIns="91386" bIns="45693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466948" name="Line 4"/>
          <p:cNvSpPr>
            <a:spLocks noChangeShapeType="1"/>
          </p:cNvSpPr>
          <p:nvPr/>
        </p:nvSpPr>
        <p:spPr bwMode="auto">
          <a:xfrm flipH="1">
            <a:off x="6553200" y="914400"/>
            <a:ext cx="1600200" cy="2400300"/>
          </a:xfrm>
          <a:prstGeom prst="line">
            <a:avLst/>
          </a:prstGeom>
          <a:noFill/>
          <a:ln w="3175">
            <a:solidFill>
              <a:srgbClr val="FE6A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6" tIns="45693" rIns="91386" bIns="45693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466949" name="Line 5"/>
          <p:cNvSpPr>
            <a:spLocks noChangeShapeType="1"/>
          </p:cNvSpPr>
          <p:nvPr/>
        </p:nvSpPr>
        <p:spPr bwMode="auto">
          <a:xfrm flipH="1">
            <a:off x="5638800" y="742950"/>
            <a:ext cx="2133600" cy="2000250"/>
          </a:xfrm>
          <a:prstGeom prst="line">
            <a:avLst/>
          </a:prstGeom>
          <a:noFill/>
          <a:ln w="317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6" tIns="45693" rIns="91386" bIns="45693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grpSp>
        <p:nvGrpSpPr>
          <p:cNvPr id="466950" name="Group 6"/>
          <p:cNvGrpSpPr>
            <a:grpSpLocks/>
          </p:cNvGrpSpPr>
          <p:nvPr/>
        </p:nvGrpSpPr>
        <p:grpSpPr bwMode="auto">
          <a:xfrm>
            <a:off x="5943600" y="709613"/>
            <a:ext cx="2286000" cy="2343150"/>
            <a:chOff x="3744" y="432"/>
            <a:chExt cx="1440" cy="1968"/>
          </a:xfrm>
        </p:grpSpPr>
        <p:sp>
          <p:nvSpPr>
            <p:cNvPr id="466951" name="Line 7"/>
            <p:cNvSpPr>
              <a:spLocks noChangeShapeType="1"/>
            </p:cNvSpPr>
            <p:nvPr/>
          </p:nvSpPr>
          <p:spPr bwMode="auto">
            <a:xfrm flipH="1">
              <a:off x="3744" y="624"/>
              <a:ext cx="1440" cy="17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  <p:sp>
          <p:nvSpPr>
            <p:cNvPr id="466952" name="Text Box 8"/>
            <p:cNvSpPr txBox="1">
              <a:spLocks noChangeArrowheads="1"/>
            </p:cNvSpPr>
            <p:nvPr/>
          </p:nvSpPr>
          <p:spPr bwMode="auto">
            <a:xfrm>
              <a:off x="4800" y="432"/>
              <a:ext cx="336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3600" kern="1200">
                  <a:solidFill>
                    <a:srgbClr val="FF820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lonna MT" pitchFamily="82" charset="0"/>
                  <a:ea typeface="+mn-ea"/>
                  <a:sym typeface="Euclid Extra" pitchFamily="18" charset="2"/>
                </a:rPr>
                <a:t>∆</a:t>
              </a:r>
            </a:p>
          </p:txBody>
        </p:sp>
      </p:grpSp>
      <p:sp>
        <p:nvSpPr>
          <p:cNvPr id="466953" name="Text Box 9"/>
          <p:cNvSpPr txBox="1">
            <a:spLocks noChangeArrowheads="1"/>
          </p:cNvSpPr>
          <p:nvPr/>
        </p:nvSpPr>
        <p:spPr bwMode="auto">
          <a:xfrm>
            <a:off x="381000" y="171451"/>
            <a:ext cx="7924800" cy="64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6" tIns="45693" rIns="91386" bIns="45693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b="1" kern="1200" dirty="0">
                <a:solidFill>
                  <a:srgbClr val="FFC2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1) </a:t>
            </a:r>
            <a:r>
              <a:rPr lang="en-US" sz="3600" b="1" u="sng" kern="1200" dirty="0" err="1">
                <a:solidFill>
                  <a:srgbClr val="FFC2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Vectơ</a:t>
            </a:r>
            <a:r>
              <a:rPr lang="en-US" sz="3600" b="1" u="sng" kern="1200" dirty="0">
                <a:solidFill>
                  <a:srgbClr val="FFC2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 </a:t>
            </a:r>
            <a:r>
              <a:rPr lang="en-US" sz="3600" b="1" u="sng" kern="1200" dirty="0" err="1">
                <a:solidFill>
                  <a:srgbClr val="FFC2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chỉ</a:t>
            </a:r>
            <a:r>
              <a:rPr lang="en-US" sz="3600" b="1" u="sng" kern="1200" dirty="0">
                <a:solidFill>
                  <a:srgbClr val="FFC2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 </a:t>
            </a:r>
            <a:r>
              <a:rPr lang="en-US" sz="3600" b="1" u="sng" kern="1200" dirty="0" err="1">
                <a:solidFill>
                  <a:srgbClr val="FFC2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phương</a:t>
            </a:r>
            <a:r>
              <a:rPr lang="en-US" sz="3600" b="1" u="sng" kern="1200" dirty="0">
                <a:solidFill>
                  <a:srgbClr val="FFC2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 </a:t>
            </a:r>
            <a:r>
              <a:rPr lang="en-US" sz="3600" b="1" u="sng" kern="1200" dirty="0" err="1">
                <a:solidFill>
                  <a:srgbClr val="FFC2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của</a:t>
            </a:r>
            <a:r>
              <a:rPr lang="en-US" sz="3600" b="1" u="sng" kern="1200" dirty="0">
                <a:solidFill>
                  <a:srgbClr val="FFC2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 </a:t>
            </a:r>
            <a:r>
              <a:rPr lang="en-US" sz="3600" b="1" u="sng" kern="1200" dirty="0" err="1">
                <a:solidFill>
                  <a:srgbClr val="FFC2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đường</a:t>
            </a:r>
            <a:r>
              <a:rPr lang="en-US" sz="3600" b="1" u="sng" kern="1200" dirty="0">
                <a:solidFill>
                  <a:srgbClr val="FFC2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 </a:t>
            </a:r>
            <a:r>
              <a:rPr lang="en-US" sz="3600" b="1" u="sng" kern="1200" dirty="0" err="1">
                <a:solidFill>
                  <a:srgbClr val="FFC2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thẳng</a:t>
            </a:r>
            <a:r>
              <a:rPr lang="en-US" sz="3600" b="1" u="sng" kern="1200" dirty="0">
                <a:solidFill>
                  <a:srgbClr val="FFC2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:</a:t>
            </a:r>
          </a:p>
        </p:txBody>
      </p:sp>
      <p:grpSp>
        <p:nvGrpSpPr>
          <p:cNvPr id="466970" name="Group 26"/>
          <p:cNvGrpSpPr>
            <a:grpSpLocks/>
          </p:cNvGrpSpPr>
          <p:nvPr/>
        </p:nvGrpSpPr>
        <p:grpSpPr bwMode="auto">
          <a:xfrm>
            <a:off x="6781800" y="1085850"/>
            <a:ext cx="609600" cy="571500"/>
            <a:chOff x="4320" y="864"/>
            <a:chExt cx="384" cy="480"/>
          </a:xfrm>
        </p:grpSpPr>
        <p:sp>
          <p:nvSpPr>
            <p:cNvPr id="466971" name="Line 27"/>
            <p:cNvSpPr>
              <a:spLocks noChangeShapeType="1"/>
            </p:cNvSpPr>
            <p:nvPr/>
          </p:nvSpPr>
          <p:spPr bwMode="auto">
            <a:xfrm flipV="1">
              <a:off x="4320" y="864"/>
              <a:ext cx="384" cy="48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  <p:graphicFrame>
          <p:nvGraphicFramePr>
            <p:cNvPr id="466972" name="Object 28"/>
            <p:cNvGraphicFramePr>
              <a:graphicFrameLocks noChangeAspect="1"/>
            </p:cNvGraphicFramePr>
            <p:nvPr/>
          </p:nvGraphicFramePr>
          <p:xfrm>
            <a:off x="4368" y="876"/>
            <a:ext cx="158" cy="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01" name="Equation" r:id="rId8" imgW="152280" imgH="266400" progId="Equation.DSMT4">
                    <p:embed/>
                  </p:oleObj>
                </mc:Choice>
                <mc:Fallback>
                  <p:oleObj name="Equation" r:id="rId8" imgW="15228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876"/>
                          <a:ext cx="158" cy="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6973" name="Group 29"/>
          <p:cNvGrpSpPr>
            <a:grpSpLocks/>
          </p:cNvGrpSpPr>
          <p:nvPr/>
        </p:nvGrpSpPr>
        <p:grpSpPr bwMode="auto">
          <a:xfrm>
            <a:off x="6781800" y="1828800"/>
            <a:ext cx="762000" cy="1143000"/>
            <a:chOff x="4848" y="768"/>
            <a:chExt cx="480" cy="960"/>
          </a:xfrm>
        </p:grpSpPr>
        <p:sp>
          <p:nvSpPr>
            <p:cNvPr id="466974" name="Line 30"/>
            <p:cNvSpPr>
              <a:spLocks noChangeShapeType="1"/>
            </p:cNvSpPr>
            <p:nvPr/>
          </p:nvSpPr>
          <p:spPr bwMode="auto">
            <a:xfrm flipV="1">
              <a:off x="4848" y="768"/>
              <a:ext cx="480" cy="960"/>
            </a:xfrm>
            <a:prstGeom prst="line">
              <a:avLst/>
            </a:prstGeom>
            <a:noFill/>
            <a:ln w="28575">
              <a:solidFill>
                <a:srgbClr val="1CAA6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  <p:graphicFrame>
          <p:nvGraphicFramePr>
            <p:cNvPr id="466975" name="Object 31"/>
            <p:cNvGraphicFramePr>
              <a:graphicFrameLocks noChangeAspect="1"/>
            </p:cNvGraphicFramePr>
            <p:nvPr/>
          </p:nvGraphicFramePr>
          <p:xfrm>
            <a:off x="4944" y="1104"/>
            <a:ext cx="144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02" name="Equation" r:id="rId10" imgW="152280" imgH="228600" progId="Equation.DSMT4">
                    <p:embed/>
                  </p:oleObj>
                </mc:Choice>
                <mc:Fallback>
                  <p:oleObj name="Equation" r:id="rId10" imgW="1522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1104"/>
                          <a:ext cx="144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6976" name="Group 32"/>
          <p:cNvGrpSpPr>
            <a:grpSpLocks/>
          </p:cNvGrpSpPr>
          <p:nvPr/>
        </p:nvGrpSpPr>
        <p:grpSpPr bwMode="auto">
          <a:xfrm>
            <a:off x="5905500" y="1257300"/>
            <a:ext cx="266700" cy="685800"/>
            <a:chOff x="3768" y="1296"/>
            <a:chExt cx="168" cy="576"/>
          </a:xfrm>
        </p:grpSpPr>
        <p:sp>
          <p:nvSpPr>
            <p:cNvPr id="466977" name="Line 33"/>
            <p:cNvSpPr>
              <a:spLocks noChangeShapeType="1"/>
            </p:cNvSpPr>
            <p:nvPr/>
          </p:nvSpPr>
          <p:spPr bwMode="auto">
            <a:xfrm>
              <a:off x="3936" y="1296"/>
              <a:ext cx="0" cy="576"/>
            </a:xfrm>
            <a:prstGeom prst="line">
              <a:avLst/>
            </a:prstGeom>
            <a:noFill/>
            <a:ln w="28575">
              <a:solidFill>
                <a:srgbClr val="191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  <p:graphicFrame>
          <p:nvGraphicFramePr>
            <p:cNvPr id="466978" name="Object 34"/>
            <p:cNvGraphicFramePr>
              <a:graphicFrameLocks noChangeAspect="1"/>
            </p:cNvGraphicFramePr>
            <p:nvPr/>
          </p:nvGraphicFramePr>
          <p:xfrm>
            <a:off x="3768" y="1440"/>
            <a:ext cx="168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03" name="Equation" r:id="rId12" imgW="139680" imgH="215640" progId="Equation.DSMT4">
                    <p:embed/>
                  </p:oleObj>
                </mc:Choice>
                <mc:Fallback>
                  <p:oleObj name="Equation" r:id="rId12" imgW="13968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8" y="1440"/>
                          <a:ext cx="168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6979" name="Line 35"/>
          <p:cNvSpPr>
            <a:spLocks noChangeShapeType="1"/>
          </p:cNvSpPr>
          <p:nvPr/>
        </p:nvSpPr>
        <p:spPr bwMode="auto">
          <a:xfrm flipH="1">
            <a:off x="5943600" y="938213"/>
            <a:ext cx="2286000" cy="2114550"/>
          </a:xfrm>
          <a:prstGeom prst="line">
            <a:avLst/>
          </a:prstGeom>
          <a:noFill/>
          <a:ln w="31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6" tIns="45693" rIns="91386" bIns="45693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grpSp>
        <p:nvGrpSpPr>
          <p:cNvPr id="466980" name="Group 36"/>
          <p:cNvGrpSpPr>
            <a:grpSpLocks/>
          </p:cNvGrpSpPr>
          <p:nvPr/>
        </p:nvGrpSpPr>
        <p:grpSpPr bwMode="auto">
          <a:xfrm>
            <a:off x="6629400" y="1852613"/>
            <a:ext cx="609600" cy="571500"/>
            <a:chOff x="4176" y="1392"/>
            <a:chExt cx="384" cy="480"/>
          </a:xfrm>
        </p:grpSpPr>
        <p:sp>
          <p:nvSpPr>
            <p:cNvPr id="466981" name="Line 37"/>
            <p:cNvSpPr>
              <a:spLocks noChangeShapeType="1"/>
            </p:cNvSpPr>
            <p:nvPr/>
          </p:nvSpPr>
          <p:spPr bwMode="auto">
            <a:xfrm flipV="1">
              <a:off x="4176" y="1392"/>
              <a:ext cx="384" cy="48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  <p:graphicFrame>
          <p:nvGraphicFramePr>
            <p:cNvPr id="466982" name="Object 38"/>
            <p:cNvGraphicFramePr>
              <a:graphicFrameLocks noChangeAspect="1"/>
            </p:cNvGraphicFramePr>
            <p:nvPr/>
          </p:nvGraphicFramePr>
          <p:xfrm>
            <a:off x="4176" y="1392"/>
            <a:ext cx="23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04" name="Equation" r:id="rId14" imgW="126720" imgH="215640" progId="Equation.DSMT4">
                    <p:embed/>
                  </p:oleObj>
                </mc:Choice>
                <mc:Fallback>
                  <p:oleObj name="Equation" r:id="rId14" imgW="12672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1392"/>
                          <a:ext cx="23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7000" name="Oval 56"/>
          <p:cNvSpPr>
            <a:spLocks noChangeArrowheads="1"/>
          </p:cNvSpPr>
          <p:nvPr/>
        </p:nvSpPr>
        <p:spPr bwMode="auto">
          <a:xfrm>
            <a:off x="7568303" y="1085850"/>
            <a:ext cx="865431" cy="114300"/>
          </a:xfrm>
          <a:prstGeom prst="ellipse">
            <a:avLst/>
          </a:prstGeom>
          <a:gradFill rotWithShape="1">
            <a:gsLst>
              <a:gs pos="0">
                <a:srgbClr val="FFF200"/>
              </a:gs>
              <a:gs pos="45000">
                <a:srgbClr val="FF7A00">
                  <a:alpha val="77500"/>
                </a:srgbClr>
              </a:gs>
              <a:gs pos="70000">
                <a:srgbClr val="FF0300">
                  <a:alpha val="65000"/>
                </a:srgbClr>
              </a:gs>
              <a:gs pos="100000">
                <a:srgbClr val="4D0808">
                  <a:alpha val="5000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lIns="91386" tIns="45693" rIns="91386" bIns="45693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467001" name="Oval 57"/>
          <p:cNvSpPr>
            <a:spLocks noChangeArrowheads="1"/>
          </p:cNvSpPr>
          <p:nvPr/>
        </p:nvSpPr>
        <p:spPr bwMode="auto">
          <a:xfrm>
            <a:off x="5739503" y="2800350"/>
            <a:ext cx="865431" cy="114300"/>
          </a:xfrm>
          <a:prstGeom prst="ellipse">
            <a:avLst/>
          </a:prstGeom>
          <a:gradFill rotWithShape="1">
            <a:gsLst>
              <a:gs pos="0">
                <a:srgbClr val="FFF200"/>
              </a:gs>
              <a:gs pos="45000">
                <a:srgbClr val="FF7A00">
                  <a:alpha val="77500"/>
                </a:srgbClr>
              </a:gs>
              <a:gs pos="70000">
                <a:srgbClr val="FF0300">
                  <a:alpha val="65000"/>
                </a:srgbClr>
              </a:gs>
              <a:gs pos="100000">
                <a:srgbClr val="4D0808">
                  <a:alpha val="5000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lIns="91386" tIns="45693" rIns="91386" bIns="45693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grpSp>
        <p:nvGrpSpPr>
          <p:cNvPr id="467009" name="Group 65"/>
          <p:cNvGrpSpPr>
            <a:grpSpLocks/>
          </p:cNvGrpSpPr>
          <p:nvPr/>
        </p:nvGrpSpPr>
        <p:grpSpPr bwMode="auto">
          <a:xfrm>
            <a:off x="4343400" y="800100"/>
            <a:ext cx="4343400" cy="2457450"/>
            <a:chOff x="2736" y="528"/>
            <a:chExt cx="2736" cy="2064"/>
          </a:xfrm>
        </p:grpSpPr>
        <p:sp>
          <p:nvSpPr>
            <p:cNvPr id="467004" name="Line 60"/>
            <p:cNvSpPr>
              <a:spLocks noChangeShapeType="1"/>
            </p:cNvSpPr>
            <p:nvPr/>
          </p:nvSpPr>
          <p:spPr bwMode="auto">
            <a:xfrm flipV="1">
              <a:off x="2736" y="2064"/>
              <a:ext cx="2736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  <p:sp>
          <p:nvSpPr>
            <p:cNvPr id="467005" name="Line 61"/>
            <p:cNvSpPr>
              <a:spLocks noChangeShapeType="1"/>
            </p:cNvSpPr>
            <p:nvPr/>
          </p:nvSpPr>
          <p:spPr bwMode="auto">
            <a:xfrm>
              <a:off x="3648" y="528"/>
              <a:ext cx="0" cy="206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  <p:sp>
          <p:nvSpPr>
            <p:cNvPr id="467006" name="Text Box 62"/>
            <p:cNvSpPr txBox="1">
              <a:spLocks noChangeArrowheads="1"/>
            </p:cNvSpPr>
            <p:nvPr/>
          </p:nvSpPr>
          <p:spPr bwMode="auto">
            <a:xfrm>
              <a:off x="5297" y="2086"/>
              <a:ext cx="17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800" kern="1200">
                  <a:solidFill>
                    <a:srgbClr val="FFFFFF"/>
                  </a:solidFill>
                  <a:latin typeface="Times New Roman" pitchFamily="18" charset="0"/>
                  <a:ea typeface="+mn-ea"/>
                </a:rPr>
                <a:t>x</a:t>
              </a:r>
            </a:p>
          </p:txBody>
        </p:sp>
        <p:sp>
          <p:nvSpPr>
            <p:cNvPr id="467007" name="Text Box 63"/>
            <p:cNvSpPr txBox="1">
              <a:spLocks noChangeArrowheads="1"/>
            </p:cNvSpPr>
            <p:nvPr/>
          </p:nvSpPr>
          <p:spPr bwMode="auto">
            <a:xfrm>
              <a:off x="3465" y="528"/>
              <a:ext cx="17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800" kern="1200">
                  <a:solidFill>
                    <a:srgbClr val="FFFFFF"/>
                  </a:solidFill>
                  <a:latin typeface="Times New Roman" pitchFamily="18" charset="0"/>
                  <a:ea typeface="+mn-ea"/>
                </a:rPr>
                <a:t>y</a:t>
              </a:r>
            </a:p>
          </p:txBody>
        </p:sp>
        <p:sp>
          <p:nvSpPr>
            <p:cNvPr id="467008" name="Text Box 64"/>
            <p:cNvSpPr txBox="1">
              <a:spLocks noChangeArrowheads="1"/>
            </p:cNvSpPr>
            <p:nvPr/>
          </p:nvSpPr>
          <p:spPr bwMode="auto">
            <a:xfrm>
              <a:off x="3485" y="2073"/>
              <a:ext cx="211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2000" kern="1200">
                  <a:solidFill>
                    <a:srgbClr val="FFFFFF"/>
                  </a:solidFill>
                  <a:latin typeface="Times New Roman" pitchFamily="18" charset="0"/>
                  <a:ea typeface="+mn-ea"/>
                </a:rPr>
                <a:t>0</a:t>
              </a:r>
            </a:p>
          </p:txBody>
        </p:sp>
      </p:grpSp>
      <p:sp>
        <p:nvSpPr>
          <p:cNvPr id="467019" name="Rectangle 75"/>
          <p:cNvSpPr>
            <a:spLocks noChangeArrowheads="1"/>
          </p:cNvSpPr>
          <p:nvPr/>
        </p:nvSpPr>
        <p:spPr bwMode="auto">
          <a:xfrm>
            <a:off x="4264309" y="1496644"/>
            <a:ext cx="615444" cy="9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4D0808">
                        <a:alpha val="50000"/>
                      </a:srgbClr>
                    </a:gs>
                    <a:gs pos="15000">
                      <a:srgbClr val="FF0300">
                        <a:alpha val="65000"/>
                      </a:srgbClr>
                    </a:gs>
                    <a:gs pos="27500">
                      <a:srgbClr val="FF7A00">
                        <a:alpha val="77500"/>
                      </a:srgbClr>
                    </a:gs>
                    <a:gs pos="50000">
                      <a:srgbClr val="FFF200"/>
                    </a:gs>
                    <a:gs pos="72500">
                      <a:srgbClr val="FF7A00">
                        <a:alpha val="77500"/>
                      </a:srgbClr>
                    </a:gs>
                    <a:gs pos="85000">
                      <a:srgbClr val="FF0300">
                        <a:alpha val="65000"/>
                      </a:srgbClr>
                    </a:gs>
                    <a:gs pos="100000">
                      <a:srgbClr val="4D0808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386" tIns="45693" rIns="91386" bIns="45693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467146" name="Rectangle 202"/>
          <p:cNvSpPr>
            <a:spLocks noChangeArrowheads="1"/>
          </p:cNvSpPr>
          <p:nvPr/>
        </p:nvSpPr>
        <p:spPr bwMode="auto">
          <a:xfrm>
            <a:off x="4264309" y="1496644"/>
            <a:ext cx="615444" cy="9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4D0808">
                        <a:alpha val="50000"/>
                      </a:srgbClr>
                    </a:gs>
                    <a:gs pos="15000">
                      <a:srgbClr val="FF0300">
                        <a:alpha val="65000"/>
                      </a:srgbClr>
                    </a:gs>
                    <a:gs pos="27500">
                      <a:srgbClr val="FF7A00">
                        <a:alpha val="77500"/>
                      </a:srgbClr>
                    </a:gs>
                    <a:gs pos="50000">
                      <a:srgbClr val="FFF200"/>
                    </a:gs>
                    <a:gs pos="72500">
                      <a:srgbClr val="FF7A00">
                        <a:alpha val="77500"/>
                      </a:srgbClr>
                    </a:gs>
                    <a:gs pos="85000">
                      <a:srgbClr val="FF0300">
                        <a:alpha val="65000"/>
                      </a:srgbClr>
                    </a:gs>
                    <a:gs pos="100000">
                      <a:srgbClr val="4D0808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386" tIns="45693" rIns="91386" bIns="45693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467148" name="Rectangle 204"/>
          <p:cNvSpPr>
            <a:spLocks noChangeArrowheads="1"/>
          </p:cNvSpPr>
          <p:nvPr/>
        </p:nvSpPr>
        <p:spPr bwMode="auto">
          <a:xfrm>
            <a:off x="4264309" y="1496644"/>
            <a:ext cx="615444" cy="9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4D0808">
                        <a:alpha val="50000"/>
                      </a:srgbClr>
                    </a:gs>
                    <a:gs pos="15000">
                      <a:srgbClr val="FF0300">
                        <a:alpha val="65000"/>
                      </a:srgbClr>
                    </a:gs>
                    <a:gs pos="27500">
                      <a:srgbClr val="FF7A00">
                        <a:alpha val="77500"/>
                      </a:srgbClr>
                    </a:gs>
                    <a:gs pos="50000">
                      <a:srgbClr val="FFF200"/>
                    </a:gs>
                    <a:gs pos="72500">
                      <a:srgbClr val="FF7A00">
                        <a:alpha val="77500"/>
                      </a:srgbClr>
                    </a:gs>
                    <a:gs pos="85000">
                      <a:srgbClr val="FF0300">
                        <a:alpha val="65000"/>
                      </a:srgbClr>
                    </a:gs>
                    <a:gs pos="100000">
                      <a:srgbClr val="4D0808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386" tIns="45693" rIns="91386" bIns="45693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467150" name="Rectangle 206"/>
          <p:cNvSpPr>
            <a:spLocks noChangeArrowheads="1"/>
          </p:cNvSpPr>
          <p:nvPr/>
        </p:nvSpPr>
        <p:spPr bwMode="auto">
          <a:xfrm>
            <a:off x="4264309" y="1496644"/>
            <a:ext cx="615444" cy="9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4D0808">
                        <a:alpha val="50000"/>
                      </a:srgbClr>
                    </a:gs>
                    <a:gs pos="15000">
                      <a:srgbClr val="FF0300">
                        <a:alpha val="65000"/>
                      </a:srgbClr>
                    </a:gs>
                    <a:gs pos="27500">
                      <a:srgbClr val="FF7A00">
                        <a:alpha val="77500"/>
                      </a:srgbClr>
                    </a:gs>
                    <a:gs pos="50000">
                      <a:srgbClr val="FFF200"/>
                    </a:gs>
                    <a:gs pos="72500">
                      <a:srgbClr val="FF7A00">
                        <a:alpha val="77500"/>
                      </a:srgbClr>
                    </a:gs>
                    <a:gs pos="85000">
                      <a:srgbClr val="FF0300">
                        <a:alpha val="65000"/>
                      </a:srgbClr>
                    </a:gs>
                    <a:gs pos="100000">
                      <a:srgbClr val="4D0808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386" tIns="45693" rIns="91386" bIns="45693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467179" name="Text Box 235"/>
          <p:cNvSpPr txBox="1">
            <a:spLocks noChangeArrowheads="1"/>
          </p:cNvSpPr>
          <p:nvPr/>
        </p:nvSpPr>
        <p:spPr bwMode="auto">
          <a:xfrm>
            <a:off x="6248400" y="2686050"/>
            <a:ext cx="457200" cy="52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4D0808">
                        <a:alpha val="50000"/>
                      </a:srgbClr>
                    </a:gs>
                    <a:gs pos="15000">
                      <a:srgbClr val="FF0300">
                        <a:alpha val="65000"/>
                      </a:srgbClr>
                    </a:gs>
                    <a:gs pos="27500">
                      <a:srgbClr val="FF7A00">
                        <a:alpha val="77500"/>
                      </a:srgbClr>
                    </a:gs>
                    <a:gs pos="50000">
                      <a:srgbClr val="FFF200"/>
                    </a:gs>
                    <a:gs pos="72500">
                      <a:srgbClr val="FF7A00">
                        <a:alpha val="77500"/>
                      </a:srgbClr>
                    </a:gs>
                    <a:gs pos="85000">
                      <a:srgbClr val="FF0300">
                        <a:alpha val="65000"/>
                      </a:srgbClr>
                    </a:gs>
                    <a:gs pos="100000">
                      <a:srgbClr val="4D0808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6" tIns="45693" rIns="91386" bIns="45693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M</a:t>
            </a:r>
          </a:p>
        </p:txBody>
      </p:sp>
      <p:sp>
        <p:nvSpPr>
          <p:cNvPr id="467180" name="Text Box 236"/>
          <p:cNvSpPr txBox="1">
            <a:spLocks noChangeArrowheads="1"/>
          </p:cNvSpPr>
          <p:nvPr/>
        </p:nvSpPr>
        <p:spPr bwMode="auto">
          <a:xfrm>
            <a:off x="8077200" y="1039416"/>
            <a:ext cx="457200" cy="52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4D0808">
                        <a:alpha val="50000"/>
                      </a:srgbClr>
                    </a:gs>
                    <a:gs pos="15000">
                      <a:srgbClr val="FF0300">
                        <a:alpha val="65000"/>
                      </a:srgbClr>
                    </a:gs>
                    <a:gs pos="27500">
                      <a:srgbClr val="FF7A00">
                        <a:alpha val="77500"/>
                      </a:srgbClr>
                    </a:gs>
                    <a:gs pos="50000">
                      <a:srgbClr val="FFF200"/>
                    </a:gs>
                    <a:gs pos="72500">
                      <a:srgbClr val="FF7A00">
                        <a:alpha val="77500"/>
                      </a:srgbClr>
                    </a:gs>
                    <a:gs pos="85000">
                      <a:srgbClr val="FF0300">
                        <a:alpha val="65000"/>
                      </a:srgbClr>
                    </a:gs>
                    <a:gs pos="100000">
                      <a:srgbClr val="4D0808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6" tIns="45693" rIns="91386" bIns="45693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32957" y="2914440"/>
            <a:ext cx="1427015" cy="42319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300" b="1" u="sng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lang="en-US" sz="2300" b="1" u="sng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b="1" u="sng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lang="en-US" sz="2300" b="1" u="sng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en-US" sz="2300" b="1" u="sng" kern="12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81000" y="3594531"/>
            <a:ext cx="8591376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783">
              <a:buClrTx/>
            </a:pP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Vectơ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vectơ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lang="en-US" sz="2300" kern="12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nếu</a:t>
            </a:r>
            <a:r>
              <a:rPr lang="en-US" sz="23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3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song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song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trùng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lang="en-US" sz="23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025120"/>
              </p:ext>
            </p:extLst>
          </p:nvPr>
        </p:nvGraphicFramePr>
        <p:xfrm>
          <a:off x="1219202" y="3554251"/>
          <a:ext cx="385901" cy="440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5" name="Equation" r:id="rId16" imgW="215640" imgH="419040" progId="Equation.DSMT4">
                  <p:embed/>
                </p:oleObj>
              </mc:Choice>
              <mc:Fallback>
                <p:oleObj name="Equation" r:id="rId16" imgW="215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219202" y="3554251"/>
                        <a:ext cx="385901" cy="440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254505"/>
              </p:ext>
            </p:extLst>
          </p:nvPr>
        </p:nvGraphicFramePr>
        <p:xfrm>
          <a:off x="7138555" y="3688773"/>
          <a:ext cx="307671" cy="305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6" name="Equation" r:id="rId18" imgW="266400" imgH="291960" progId="Equation.DSMT4">
                  <p:embed/>
                </p:oleObj>
              </mc:Choice>
              <mc:Fallback>
                <p:oleObj name="Equation" r:id="rId18" imgW="2664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138555" y="3688773"/>
                        <a:ext cx="307671" cy="305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894357"/>
              </p:ext>
            </p:extLst>
          </p:nvPr>
        </p:nvGraphicFramePr>
        <p:xfrm>
          <a:off x="1744322" y="3901122"/>
          <a:ext cx="231299" cy="396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7" name="Equation" r:id="rId20" imgW="215640" imgH="419040" progId="Equation.DSMT4">
                  <p:embed/>
                </p:oleObj>
              </mc:Choice>
              <mc:Fallback>
                <p:oleObj name="Equation" r:id="rId20" imgW="215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744322" y="3901122"/>
                        <a:ext cx="231299" cy="396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721809"/>
              </p:ext>
            </p:extLst>
          </p:nvPr>
        </p:nvGraphicFramePr>
        <p:xfrm>
          <a:off x="5125228" y="3994640"/>
          <a:ext cx="375460" cy="291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8" name="Equation" r:id="rId22" imgW="330120" imgH="304560" progId="Equation.DSMT4">
                  <p:embed/>
                </p:oleObj>
              </mc:Choice>
              <mc:Fallback>
                <p:oleObj name="Equation" r:id="rId22" imgW="3301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125228" y="3994640"/>
                        <a:ext cx="375460" cy="291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193816"/>
              </p:ext>
            </p:extLst>
          </p:nvPr>
        </p:nvGraphicFramePr>
        <p:xfrm>
          <a:off x="7984982" y="3567889"/>
          <a:ext cx="607939" cy="400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9" name="Equation" r:id="rId24" imgW="749160" imgH="419040" progId="Equation.DSMT4">
                  <p:embed/>
                </p:oleObj>
              </mc:Choice>
              <mc:Fallback>
                <p:oleObj name="Equation" r:id="rId24" imgW="7491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984982" y="3567889"/>
                        <a:ext cx="607939" cy="400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41277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>
    <p:zoom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670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466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46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6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466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466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46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46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6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1000"/>
                                        <p:tgtEl>
                                          <p:spTgt spid="4670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1000"/>
                                        <p:tgtEl>
                                          <p:spTgt spid="4670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467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67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67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67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670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670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670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670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1000"/>
                                        <p:tgtEl>
                                          <p:spTgt spid="46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1000"/>
                                        <p:tgtEl>
                                          <p:spTgt spid="46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46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46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50"/>
                                        <p:tgtEl>
                                          <p:spTgt spid="466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50"/>
                                        <p:tgtEl>
                                          <p:spTgt spid="466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50"/>
                                        <p:tgtEl>
                                          <p:spTgt spid="466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75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0"/>
                                        <p:tgtEl>
                                          <p:spTgt spid="466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/>
                                        <p:tgtEl>
                                          <p:spTgt spid="466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0"/>
                                        <p:tgtEl>
                                          <p:spTgt spid="466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0"/>
                                        <p:tgtEl>
                                          <p:spTgt spid="466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0"/>
                                        <p:tgtEl>
                                          <p:spTgt spid="466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0"/>
                                        <p:tgtEl>
                                          <p:spTgt spid="466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467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467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46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46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7" grpId="0" animBg="1"/>
      <p:bldP spid="466947" grpId="1" animBg="1"/>
      <p:bldP spid="466948" grpId="0" animBg="1"/>
      <p:bldP spid="466948" grpId="1" animBg="1"/>
      <p:bldP spid="466949" grpId="0" animBg="1"/>
      <p:bldP spid="466949" grpId="1" animBg="1"/>
      <p:bldP spid="466953" grpId="0"/>
      <p:bldP spid="466979" grpId="0" animBg="1"/>
      <p:bldP spid="467000" grpId="0" animBg="1"/>
      <p:bldP spid="467000" grpId="1" animBg="1"/>
      <p:bldP spid="467000" grpId="2" animBg="1"/>
      <p:bldP spid="467001" grpId="0" animBg="1"/>
      <p:bldP spid="467001" grpId="1" animBg="1"/>
      <p:bldP spid="467001" grpId="2" animBg="1"/>
      <p:bldP spid="467179" grpId="0"/>
      <p:bldP spid="467179" grpId="1"/>
      <p:bldP spid="467180" grpId="0"/>
      <p:bldP spid="467180" grpId="1"/>
      <p:bldP spid="48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xmlns="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xmlns="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391" y="127712"/>
            <a:ext cx="7219188" cy="5090331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xmlns="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191" y="185928"/>
            <a:ext cx="4572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989F6D-FBB9-42E3-9520-10AE46251C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52" y="193569"/>
            <a:ext cx="4756366" cy="4756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28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237" name="Group 5"/>
          <p:cNvGrpSpPr>
            <a:grpSpLocks/>
          </p:cNvGrpSpPr>
          <p:nvPr/>
        </p:nvGrpSpPr>
        <p:grpSpPr bwMode="auto">
          <a:xfrm>
            <a:off x="5943600" y="709633"/>
            <a:ext cx="2286000" cy="2358629"/>
            <a:chOff x="3744" y="432"/>
            <a:chExt cx="1440" cy="1968"/>
          </a:xfrm>
        </p:grpSpPr>
        <p:sp>
          <p:nvSpPr>
            <p:cNvPr id="479238" name="Line 6"/>
            <p:cNvSpPr>
              <a:spLocks noChangeShapeType="1"/>
            </p:cNvSpPr>
            <p:nvPr/>
          </p:nvSpPr>
          <p:spPr bwMode="auto">
            <a:xfrm flipH="1">
              <a:off x="3744" y="624"/>
              <a:ext cx="1440" cy="17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9239" name="Text Box 7"/>
            <p:cNvSpPr txBox="1">
              <a:spLocks noChangeArrowheads="1"/>
            </p:cNvSpPr>
            <p:nvPr/>
          </p:nvSpPr>
          <p:spPr bwMode="auto">
            <a:xfrm>
              <a:off x="4800" y="432"/>
              <a:ext cx="336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2800" kern="120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+mn-ea"/>
                  <a:cs typeface="+mn-cs"/>
                  <a:sym typeface="Euclid Extra" pitchFamily="18" charset="2"/>
                </a:rPr>
                <a:t>∆</a:t>
              </a:r>
            </a:p>
          </p:txBody>
        </p:sp>
      </p:grpSp>
      <p:grpSp>
        <p:nvGrpSpPr>
          <p:cNvPr id="479274" name="Group 42"/>
          <p:cNvGrpSpPr>
            <a:grpSpLocks/>
          </p:cNvGrpSpPr>
          <p:nvPr/>
        </p:nvGrpSpPr>
        <p:grpSpPr bwMode="auto">
          <a:xfrm>
            <a:off x="4343400" y="800100"/>
            <a:ext cx="4343400" cy="2457450"/>
            <a:chOff x="2736" y="528"/>
            <a:chExt cx="2736" cy="2064"/>
          </a:xfrm>
        </p:grpSpPr>
        <p:sp>
          <p:nvSpPr>
            <p:cNvPr id="479275" name="Line 43"/>
            <p:cNvSpPr>
              <a:spLocks noChangeShapeType="1"/>
            </p:cNvSpPr>
            <p:nvPr/>
          </p:nvSpPr>
          <p:spPr bwMode="auto">
            <a:xfrm flipV="1">
              <a:off x="2736" y="2064"/>
              <a:ext cx="2736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9276" name="Line 44"/>
            <p:cNvSpPr>
              <a:spLocks noChangeShapeType="1"/>
            </p:cNvSpPr>
            <p:nvPr/>
          </p:nvSpPr>
          <p:spPr bwMode="auto">
            <a:xfrm>
              <a:off x="3648" y="528"/>
              <a:ext cx="0" cy="206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9277" name="Text Box 45"/>
            <p:cNvSpPr txBox="1">
              <a:spLocks noChangeArrowheads="1"/>
            </p:cNvSpPr>
            <p:nvPr/>
          </p:nvSpPr>
          <p:spPr bwMode="auto">
            <a:xfrm>
              <a:off x="5297" y="2086"/>
              <a:ext cx="17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800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479278" name="Text Box 46"/>
            <p:cNvSpPr txBox="1">
              <a:spLocks noChangeArrowheads="1"/>
            </p:cNvSpPr>
            <p:nvPr/>
          </p:nvSpPr>
          <p:spPr bwMode="auto">
            <a:xfrm>
              <a:off x="3465" y="528"/>
              <a:ext cx="17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800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479279" name="Text Box 47"/>
            <p:cNvSpPr txBox="1">
              <a:spLocks noChangeArrowheads="1"/>
            </p:cNvSpPr>
            <p:nvPr/>
          </p:nvSpPr>
          <p:spPr bwMode="auto">
            <a:xfrm>
              <a:off x="3485" y="2073"/>
              <a:ext cx="211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2000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479280" name="Rectangle 48"/>
          <p:cNvSpPr>
            <a:spLocks noChangeArrowheads="1"/>
          </p:cNvSpPr>
          <p:nvPr/>
        </p:nvSpPr>
        <p:spPr bwMode="auto">
          <a:xfrm>
            <a:off x="4264309" y="1496644"/>
            <a:ext cx="615444" cy="9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4D0808">
                        <a:alpha val="50000"/>
                      </a:srgbClr>
                    </a:gs>
                    <a:gs pos="15000">
                      <a:srgbClr val="FF0300">
                        <a:alpha val="65000"/>
                      </a:srgbClr>
                    </a:gs>
                    <a:gs pos="27500">
                      <a:srgbClr val="FF7A00">
                        <a:alpha val="77500"/>
                      </a:srgbClr>
                    </a:gs>
                    <a:gs pos="50000">
                      <a:srgbClr val="FFF200"/>
                    </a:gs>
                    <a:gs pos="72500">
                      <a:srgbClr val="FF7A00">
                        <a:alpha val="77500"/>
                      </a:srgbClr>
                    </a:gs>
                    <a:gs pos="85000">
                      <a:srgbClr val="FF0300">
                        <a:alpha val="65000"/>
                      </a:srgbClr>
                    </a:gs>
                    <a:gs pos="100000">
                      <a:srgbClr val="4D0808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386" tIns="45693" rIns="91386" bIns="45693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9281" name="Rectangle 49"/>
          <p:cNvSpPr>
            <a:spLocks noChangeArrowheads="1"/>
          </p:cNvSpPr>
          <p:nvPr/>
        </p:nvSpPr>
        <p:spPr bwMode="auto">
          <a:xfrm>
            <a:off x="4264309" y="1496644"/>
            <a:ext cx="615444" cy="9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4D0808">
                        <a:alpha val="50000"/>
                      </a:srgbClr>
                    </a:gs>
                    <a:gs pos="15000">
                      <a:srgbClr val="FF0300">
                        <a:alpha val="65000"/>
                      </a:srgbClr>
                    </a:gs>
                    <a:gs pos="27500">
                      <a:srgbClr val="FF7A00">
                        <a:alpha val="77500"/>
                      </a:srgbClr>
                    </a:gs>
                    <a:gs pos="50000">
                      <a:srgbClr val="FFF200"/>
                    </a:gs>
                    <a:gs pos="72500">
                      <a:srgbClr val="FF7A00">
                        <a:alpha val="77500"/>
                      </a:srgbClr>
                    </a:gs>
                    <a:gs pos="85000">
                      <a:srgbClr val="FF0300">
                        <a:alpha val="65000"/>
                      </a:srgbClr>
                    </a:gs>
                    <a:gs pos="100000">
                      <a:srgbClr val="4D0808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386" tIns="45693" rIns="91386" bIns="45693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9286" name="Line 54"/>
          <p:cNvSpPr>
            <a:spLocks noChangeShapeType="1"/>
          </p:cNvSpPr>
          <p:nvPr/>
        </p:nvSpPr>
        <p:spPr bwMode="auto">
          <a:xfrm flipH="1">
            <a:off x="6391286" y="1068010"/>
            <a:ext cx="2219325" cy="2074069"/>
          </a:xfrm>
          <a:prstGeom prst="line">
            <a:avLst/>
          </a:prstGeom>
          <a:noFill/>
          <a:ln w="4763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86" tIns="45693" rIns="91386" bIns="45693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479287" name="Group 55"/>
          <p:cNvGrpSpPr>
            <a:grpSpLocks/>
          </p:cNvGrpSpPr>
          <p:nvPr/>
        </p:nvGrpSpPr>
        <p:grpSpPr bwMode="auto">
          <a:xfrm>
            <a:off x="6629411" y="840600"/>
            <a:ext cx="2219325" cy="2074069"/>
            <a:chOff x="3504" y="576"/>
            <a:chExt cx="1398" cy="1742"/>
          </a:xfrm>
        </p:grpSpPr>
        <p:sp>
          <p:nvSpPr>
            <p:cNvPr id="479288" name="Line 56"/>
            <p:cNvSpPr>
              <a:spLocks noChangeShapeType="1"/>
            </p:cNvSpPr>
            <p:nvPr/>
          </p:nvSpPr>
          <p:spPr bwMode="auto">
            <a:xfrm flipH="1">
              <a:off x="3504" y="576"/>
              <a:ext cx="1398" cy="1742"/>
            </a:xfrm>
            <a:prstGeom prst="line">
              <a:avLst/>
            </a:prstGeom>
            <a:noFill/>
            <a:ln w="4763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79289" name="Group 57"/>
            <p:cNvGrpSpPr>
              <a:grpSpLocks/>
            </p:cNvGrpSpPr>
            <p:nvPr/>
          </p:nvGrpSpPr>
          <p:grpSpPr bwMode="auto">
            <a:xfrm>
              <a:off x="3684" y="1185"/>
              <a:ext cx="724" cy="627"/>
              <a:chOff x="3684" y="1200"/>
              <a:chExt cx="724" cy="627"/>
            </a:xfrm>
          </p:grpSpPr>
          <p:grpSp>
            <p:nvGrpSpPr>
              <p:cNvPr id="479290" name="Group 58"/>
              <p:cNvGrpSpPr>
                <a:grpSpLocks/>
              </p:cNvGrpSpPr>
              <p:nvPr/>
            </p:nvGrpSpPr>
            <p:grpSpPr bwMode="auto">
              <a:xfrm>
                <a:off x="3923" y="1211"/>
                <a:ext cx="485" cy="616"/>
                <a:chOff x="3435" y="1152"/>
                <a:chExt cx="485" cy="616"/>
              </a:xfrm>
            </p:grpSpPr>
            <p:sp>
              <p:nvSpPr>
                <p:cNvPr id="479291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3441" y="1152"/>
                  <a:ext cx="479" cy="592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sz="2800" kern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9292" name="Oval 60"/>
                <p:cNvSpPr>
                  <a:spLocks noChangeArrowheads="1"/>
                </p:cNvSpPr>
                <p:nvPr/>
              </p:nvSpPr>
              <p:spPr bwMode="auto">
                <a:xfrm>
                  <a:off x="3435" y="1729"/>
                  <a:ext cx="15" cy="39"/>
                </a:xfrm>
                <a:prstGeom prst="ellipse">
                  <a:avLst/>
                </a:prstGeom>
                <a:solidFill>
                  <a:srgbClr val="517B1F"/>
                </a:solidFill>
                <a:ln w="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sz="2800" kern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9293" name="Oval 61"/>
                <p:cNvSpPr>
                  <a:spLocks noChangeArrowheads="1"/>
                </p:cNvSpPr>
                <p:nvPr/>
              </p:nvSpPr>
              <p:spPr bwMode="auto">
                <a:xfrm>
                  <a:off x="3900" y="1153"/>
                  <a:ext cx="15" cy="39"/>
                </a:xfrm>
                <a:prstGeom prst="ellipse">
                  <a:avLst/>
                </a:prstGeom>
                <a:solidFill>
                  <a:srgbClr val="517B1F"/>
                </a:solidFill>
                <a:ln w="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sz="2800" kern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9294" name="Oval 62"/>
                <p:cNvSpPr>
                  <a:spLocks noChangeArrowheads="1"/>
                </p:cNvSpPr>
                <p:nvPr/>
              </p:nvSpPr>
              <p:spPr bwMode="auto">
                <a:xfrm>
                  <a:off x="3669" y="1437"/>
                  <a:ext cx="15" cy="39"/>
                </a:xfrm>
                <a:prstGeom prst="ellipse">
                  <a:avLst/>
                </a:prstGeom>
                <a:solidFill>
                  <a:srgbClr val="517B1F"/>
                </a:solidFill>
                <a:ln w="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sz="2800" kern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aphicFrame>
            <p:nvGraphicFramePr>
              <p:cNvPr id="479295" name="Object 63"/>
              <p:cNvGraphicFramePr>
                <a:graphicFrameLocks noChangeAspect="1"/>
              </p:cNvGraphicFramePr>
              <p:nvPr/>
            </p:nvGraphicFramePr>
            <p:xfrm>
              <a:off x="3684" y="1200"/>
              <a:ext cx="588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72" name="Equation" r:id="rId5" imgW="495000" imgH="253800" progId="Equation.DSMT4">
                      <p:embed/>
                    </p:oleObj>
                  </mc:Choice>
                  <mc:Fallback>
                    <p:oleObj name="Equation" r:id="rId5" imgW="495000" imgH="2538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84" y="1200"/>
                            <a:ext cx="588" cy="2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gradFill rotWithShape="1">
                                  <a:gsLst>
                                    <a:gs pos="0">
                                      <a:srgbClr val="4D0808">
                                        <a:alpha val="50000"/>
                                      </a:srgbClr>
                                    </a:gs>
                                    <a:gs pos="15000">
                                      <a:srgbClr val="FF0300">
                                        <a:alpha val="65000"/>
                                      </a:srgbClr>
                                    </a:gs>
                                    <a:gs pos="27500">
                                      <a:srgbClr val="FF7A00">
                                        <a:alpha val="77500"/>
                                      </a:srgbClr>
                                    </a:gs>
                                    <a:gs pos="50000">
                                      <a:srgbClr val="FFF200"/>
                                    </a:gs>
                                    <a:gs pos="72500">
                                      <a:srgbClr val="FF7A00">
                                        <a:alpha val="77500"/>
                                      </a:srgbClr>
                                    </a:gs>
                                    <a:gs pos="85000">
                                      <a:srgbClr val="FF0300">
                                        <a:alpha val="65000"/>
                                      </a:srgbClr>
                                    </a:gs>
                                    <a:gs pos="100000">
                                      <a:srgbClr val="4D0808">
                                        <a:alpha val="50000"/>
                                      </a:srgbClr>
                                    </a:gs>
                                  </a:gsLst>
                                  <a:lin ang="5400000" scaled="1"/>
                                </a:gra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79296" name="Group 64"/>
          <p:cNvGrpSpPr>
            <a:grpSpLocks/>
          </p:cNvGrpSpPr>
          <p:nvPr/>
        </p:nvGrpSpPr>
        <p:grpSpPr bwMode="auto">
          <a:xfrm>
            <a:off x="6324611" y="1125143"/>
            <a:ext cx="2219325" cy="2075259"/>
            <a:chOff x="4266" y="816"/>
            <a:chExt cx="1398" cy="1743"/>
          </a:xfrm>
        </p:grpSpPr>
        <p:sp>
          <p:nvSpPr>
            <p:cNvPr id="479297" name="Line 65"/>
            <p:cNvSpPr>
              <a:spLocks noChangeShapeType="1"/>
            </p:cNvSpPr>
            <p:nvPr/>
          </p:nvSpPr>
          <p:spPr bwMode="auto">
            <a:xfrm flipH="1">
              <a:off x="4266" y="816"/>
              <a:ext cx="1398" cy="1743"/>
            </a:xfrm>
            <a:prstGeom prst="line">
              <a:avLst/>
            </a:prstGeom>
            <a:noFill/>
            <a:ln w="4763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79298" name="Group 66"/>
            <p:cNvGrpSpPr>
              <a:grpSpLocks/>
            </p:cNvGrpSpPr>
            <p:nvPr/>
          </p:nvGrpSpPr>
          <p:grpSpPr bwMode="auto">
            <a:xfrm>
              <a:off x="4654" y="1185"/>
              <a:ext cx="914" cy="905"/>
              <a:chOff x="4654" y="1185"/>
              <a:chExt cx="914" cy="905"/>
            </a:xfrm>
          </p:grpSpPr>
          <p:grpSp>
            <p:nvGrpSpPr>
              <p:cNvPr id="479299" name="Group 67"/>
              <p:cNvGrpSpPr>
                <a:grpSpLocks/>
              </p:cNvGrpSpPr>
              <p:nvPr/>
            </p:nvGrpSpPr>
            <p:grpSpPr bwMode="auto">
              <a:xfrm>
                <a:off x="4654" y="1185"/>
                <a:ext cx="711" cy="905"/>
                <a:chOff x="3555" y="2167"/>
                <a:chExt cx="711" cy="905"/>
              </a:xfrm>
            </p:grpSpPr>
            <p:sp>
              <p:nvSpPr>
                <p:cNvPr id="479300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3561" y="2182"/>
                  <a:ext cx="696" cy="867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sz="2800" kern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9301" name="Oval 69"/>
                <p:cNvSpPr>
                  <a:spLocks noChangeArrowheads="1"/>
                </p:cNvSpPr>
                <p:nvPr/>
              </p:nvSpPr>
              <p:spPr bwMode="auto">
                <a:xfrm>
                  <a:off x="3555" y="3034"/>
                  <a:ext cx="15" cy="38"/>
                </a:xfrm>
                <a:prstGeom prst="ellipse">
                  <a:avLst/>
                </a:prstGeom>
                <a:solidFill>
                  <a:srgbClr val="517B1F"/>
                </a:solidFill>
                <a:ln w="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sz="2800" kern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9302" name="Oval 70"/>
                <p:cNvSpPr>
                  <a:spLocks noChangeArrowheads="1"/>
                </p:cNvSpPr>
                <p:nvPr/>
              </p:nvSpPr>
              <p:spPr bwMode="auto">
                <a:xfrm>
                  <a:off x="4251" y="2167"/>
                  <a:ext cx="15" cy="38"/>
                </a:xfrm>
                <a:prstGeom prst="ellipse">
                  <a:avLst/>
                </a:prstGeom>
                <a:solidFill>
                  <a:srgbClr val="517B1F"/>
                </a:solidFill>
                <a:ln w="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sz="2800" kern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9303" name="Oval 71"/>
                <p:cNvSpPr>
                  <a:spLocks noChangeArrowheads="1"/>
                </p:cNvSpPr>
                <p:nvPr/>
              </p:nvSpPr>
              <p:spPr bwMode="auto">
                <a:xfrm>
                  <a:off x="3786" y="2750"/>
                  <a:ext cx="15" cy="38"/>
                </a:xfrm>
                <a:prstGeom prst="ellipse">
                  <a:avLst/>
                </a:prstGeom>
                <a:solidFill>
                  <a:srgbClr val="517B1F"/>
                </a:solidFill>
                <a:ln w="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sz="2800" kern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9304" name="Oval 72"/>
                <p:cNvSpPr>
                  <a:spLocks noChangeArrowheads="1"/>
                </p:cNvSpPr>
                <p:nvPr/>
              </p:nvSpPr>
              <p:spPr bwMode="auto">
                <a:xfrm>
                  <a:off x="4014" y="2458"/>
                  <a:ext cx="15" cy="39"/>
                </a:xfrm>
                <a:prstGeom prst="ellipse">
                  <a:avLst/>
                </a:prstGeom>
                <a:solidFill>
                  <a:srgbClr val="517B1F"/>
                </a:solidFill>
                <a:ln w="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sz="2800" kern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aphicFrame>
            <p:nvGraphicFramePr>
              <p:cNvPr id="479305" name="Object 73"/>
              <p:cNvGraphicFramePr>
                <a:graphicFrameLocks noChangeAspect="1"/>
              </p:cNvGraphicFramePr>
              <p:nvPr/>
            </p:nvGraphicFramePr>
            <p:xfrm>
              <a:off x="5044" y="1600"/>
              <a:ext cx="524" cy="3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73" name="Equation" r:id="rId7" imgW="596880" imgH="253800" progId="Equation.DSMT4">
                      <p:embed/>
                    </p:oleObj>
                  </mc:Choice>
                  <mc:Fallback>
                    <p:oleObj name="Equation" r:id="rId7" imgW="596880" imgH="2538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44" y="1600"/>
                            <a:ext cx="524" cy="3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gradFill rotWithShape="1">
                                  <a:gsLst>
                                    <a:gs pos="0">
                                      <a:srgbClr val="4D0808">
                                        <a:alpha val="50000"/>
                                      </a:srgbClr>
                                    </a:gs>
                                    <a:gs pos="15000">
                                      <a:srgbClr val="FF0300">
                                        <a:alpha val="65000"/>
                                      </a:srgbClr>
                                    </a:gs>
                                    <a:gs pos="27500">
                                      <a:srgbClr val="FF7A00">
                                        <a:alpha val="77500"/>
                                      </a:srgbClr>
                                    </a:gs>
                                    <a:gs pos="50000">
                                      <a:srgbClr val="FFF200"/>
                                    </a:gs>
                                    <a:gs pos="72500">
                                      <a:srgbClr val="FF7A00">
                                        <a:alpha val="77500"/>
                                      </a:srgbClr>
                                    </a:gs>
                                    <a:gs pos="85000">
                                      <a:srgbClr val="FF0300">
                                        <a:alpha val="65000"/>
                                      </a:srgbClr>
                                    </a:gs>
                                    <a:gs pos="100000">
                                      <a:srgbClr val="4D0808">
                                        <a:alpha val="50000"/>
                                      </a:srgbClr>
                                    </a:gs>
                                  </a:gsLst>
                                  <a:lin ang="5400000" scaled="1"/>
                                </a:gra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79306" name="Group 74"/>
          <p:cNvGrpSpPr>
            <a:grpSpLocks/>
          </p:cNvGrpSpPr>
          <p:nvPr/>
        </p:nvGrpSpPr>
        <p:grpSpPr bwMode="auto">
          <a:xfrm>
            <a:off x="7305675" y="1868092"/>
            <a:ext cx="400050" cy="433388"/>
            <a:chOff x="4608" y="1392"/>
            <a:chExt cx="252" cy="364"/>
          </a:xfrm>
        </p:grpSpPr>
        <p:grpSp>
          <p:nvGrpSpPr>
            <p:cNvPr id="479307" name="Group 75"/>
            <p:cNvGrpSpPr>
              <a:grpSpLocks/>
            </p:cNvGrpSpPr>
            <p:nvPr/>
          </p:nvGrpSpPr>
          <p:grpSpPr bwMode="auto">
            <a:xfrm>
              <a:off x="4611" y="1426"/>
              <a:ext cx="249" cy="330"/>
              <a:chOff x="3669" y="2013"/>
              <a:chExt cx="249" cy="330"/>
            </a:xfrm>
          </p:grpSpPr>
          <p:sp>
            <p:nvSpPr>
              <p:cNvPr id="479308" name="Line 76"/>
              <p:cNvSpPr>
                <a:spLocks noChangeShapeType="1"/>
              </p:cNvSpPr>
              <p:nvPr/>
            </p:nvSpPr>
            <p:spPr bwMode="auto">
              <a:xfrm flipH="1">
                <a:off x="3688" y="2028"/>
                <a:ext cx="221" cy="276"/>
              </a:xfrm>
              <a:prstGeom prst="line">
                <a:avLst/>
              </a:prstGeom>
              <a:noFill/>
              <a:ln w="38100">
                <a:solidFill>
                  <a:srgbClr val="FB3D09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2800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9309" name="Oval 77"/>
              <p:cNvSpPr>
                <a:spLocks noChangeArrowheads="1"/>
              </p:cNvSpPr>
              <p:nvPr/>
            </p:nvSpPr>
            <p:spPr bwMode="auto">
              <a:xfrm>
                <a:off x="3669" y="2305"/>
                <a:ext cx="15" cy="38"/>
              </a:xfrm>
              <a:prstGeom prst="ellipse">
                <a:avLst/>
              </a:prstGeom>
              <a:solidFill>
                <a:srgbClr val="FB3D09"/>
              </a:solidFill>
              <a:ln w="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2800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9310" name="Oval 78"/>
              <p:cNvSpPr>
                <a:spLocks noChangeArrowheads="1"/>
              </p:cNvSpPr>
              <p:nvPr/>
            </p:nvSpPr>
            <p:spPr bwMode="auto">
              <a:xfrm>
                <a:off x="3903" y="2013"/>
                <a:ext cx="15" cy="39"/>
              </a:xfrm>
              <a:prstGeom prst="ellipse">
                <a:avLst/>
              </a:prstGeom>
              <a:solidFill>
                <a:srgbClr val="FB3D09"/>
              </a:solidFill>
              <a:ln w="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2800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479311" name="Object 79"/>
            <p:cNvGraphicFramePr>
              <a:graphicFrameLocks noChangeAspect="1"/>
            </p:cNvGraphicFramePr>
            <p:nvPr/>
          </p:nvGraphicFramePr>
          <p:xfrm>
            <a:off x="4608" y="1392"/>
            <a:ext cx="125" cy="2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4" name="Equation" r:id="rId9" imgW="126720" imgH="215640" progId="Equation.DSMT4">
                    <p:embed/>
                  </p:oleObj>
                </mc:Choice>
                <mc:Fallback>
                  <p:oleObj name="Equation" r:id="rId9" imgW="12672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1392"/>
                          <a:ext cx="125" cy="2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9312" name="Group 80"/>
          <p:cNvGrpSpPr>
            <a:grpSpLocks/>
          </p:cNvGrpSpPr>
          <p:nvPr/>
        </p:nvGrpSpPr>
        <p:grpSpPr bwMode="auto">
          <a:xfrm>
            <a:off x="6400811" y="1067993"/>
            <a:ext cx="2219325" cy="2075259"/>
            <a:chOff x="4128" y="816"/>
            <a:chExt cx="1398" cy="1742"/>
          </a:xfrm>
        </p:grpSpPr>
        <p:sp>
          <p:nvSpPr>
            <p:cNvPr id="479313" name="Line 81"/>
            <p:cNvSpPr>
              <a:spLocks noChangeShapeType="1"/>
            </p:cNvSpPr>
            <p:nvPr/>
          </p:nvSpPr>
          <p:spPr bwMode="auto">
            <a:xfrm flipH="1">
              <a:off x="4128" y="816"/>
              <a:ext cx="1398" cy="1742"/>
            </a:xfrm>
            <a:prstGeom prst="line">
              <a:avLst/>
            </a:prstGeom>
            <a:noFill/>
            <a:ln w="4763">
              <a:solidFill>
                <a:srgbClr val="6600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79314" name="Group 82"/>
            <p:cNvGrpSpPr>
              <a:grpSpLocks/>
            </p:cNvGrpSpPr>
            <p:nvPr/>
          </p:nvGrpSpPr>
          <p:grpSpPr bwMode="auto">
            <a:xfrm>
              <a:off x="4704" y="1488"/>
              <a:ext cx="252" cy="364"/>
              <a:chOff x="4608" y="1392"/>
              <a:chExt cx="252" cy="364"/>
            </a:xfrm>
          </p:grpSpPr>
          <p:grpSp>
            <p:nvGrpSpPr>
              <p:cNvPr id="479315" name="Group 83"/>
              <p:cNvGrpSpPr>
                <a:grpSpLocks/>
              </p:cNvGrpSpPr>
              <p:nvPr/>
            </p:nvGrpSpPr>
            <p:grpSpPr bwMode="auto">
              <a:xfrm>
                <a:off x="4611" y="1426"/>
                <a:ext cx="249" cy="330"/>
                <a:chOff x="3669" y="2013"/>
                <a:chExt cx="249" cy="330"/>
              </a:xfrm>
            </p:grpSpPr>
            <p:sp>
              <p:nvSpPr>
                <p:cNvPr id="479316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3688" y="2028"/>
                  <a:ext cx="221" cy="276"/>
                </a:xfrm>
                <a:prstGeom prst="line">
                  <a:avLst/>
                </a:prstGeom>
                <a:noFill/>
                <a:ln w="38100">
                  <a:solidFill>
                    <a:srgbClr val="FB3D09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sz="2800" kern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9317" name="Oval 85"/>
                <p:cNvSpPr>
                  <a:spLocks noChangeArrowheads="1"/>
                </p:cNvSpPr>
                <p:nvPr/>
              </p:nvSpPr>
              <p:spPr bwMode="auto">
                <a:xfrm>
                  <a:off x="3669" y="2305"/>
                  <a:ext cx="15" cy="38"/>
                </a:xfrm>
                <a:prstGeom prst="ellipse">
                  <a:avLst/>
                </a:prstGeom>
                <a:solidFill>
                  <a:srgbClr val="FB3D09"/>
                </a:solidFill>
                <a:ln w="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sz="2800" kern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9318" name="Oval 86"/>
                <p:cNvSpPr>
                  <a:spLocks noChangeArrowheads="1"/>
                </p:cNvSpPr>
                <p:nvPr/>
              </p:nvSpPr>
              <p:spPr bwMode="auto">
                <a:xfrm>
                  <a:off x="3903" y="2013"/>
                  <a:ext cx="15" cy="39"/>
                </a:xfrm>
                <a:prstGeom prst="ellipse">
                  <a:avLst/>
                </a:prstGeom>
                <a:solidFill>
                  <a:srgbClr val="FB3D09"/>
                </a:solidFill>
                <a:ln w="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sz="2800" kern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aphicFrame>
            <p:nvGraphicFramePr>
              <p:cNvPr id="479319" name="Object 87"/>
              <p:cNvGraphicFramePr>
                <a:graphicFrameLocks noChangeAspect="1"/>
              </p:cNvGraphicFramePr>
              <p:nvPr/>
            </p:nvGraphicFramePr>
            <p:xfrm>
              <a:off x="4608" y="1392"/>
              <a:ext cx="125" cy="2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75" name="Equation" r:id="rId11" imgW="126720" imgH="215640" progId="Equation.DSMT4">
                      <p:embed/>
                    </p:oleObj>
                  </mc:Choice>
                  <mc:Fallback>
                    <p:oleObj name="Equation" r:id="rId11" imgW="126720" imgH="2156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08" y="1392"/>
                            <a:ext cx="125" cy="24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79321" name="Text Box 89"/>
          <p:cNvSpPr txBox="1">
            <a:spLocks noChangeArrowheads="1"/>
          </p:cNvSpPr>
          <p:nvPr/>
        </p:nvSpPr>
        <p:spPr bwMode="auto">
          <a:xfrm>
            <a:off x="76994" y="3039666"/>
            <a:ext cx="8869363" cy="107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Blip>
                <a:blip r:embed="rId12"/>
              </a:buBlip>
            </a:pPr>
            <a:r>
              <a:rPr lang="en-US" sz="3200" kern="12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</a:rPr>
              <a:t>Nhận</a:t>
            </a:r>
            <a:r>
              <a:rPr lang="en-US" sz="3200" kern="1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200" kern="12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</a:rPr>
              <a:t>xét</a:t>
            </a:r>
            <a:r>
              <a:rPr lang="en-US" sz="3200" kern="1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</a:rPr>
              <a:t>:</a:t>
            </a:r>
            <a:r>
              <a:rPr lang="en-US" sz="3200" kern="1200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200" kern="1200" dirty="0" err="1" smtClean="0">
                <a:latin typeface="Times New Roman" pitchFamily="18" charset="0"/>
                <a:ea typeface="+mn-ea"/>
                <a:cs typeface="+mn-cs"/>
              </a:rPr>
              <a:t>Nếu</a:t>
            </a:r>
            <a:r>
              <a:rPr lang="en-US" sz="3200" kern="1200" dirty="0" smtClean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200" kern="1200" dirty="0">
                <a:latin typeface="Times New Roman" pitchFamily="18" charset="0"/>
                <a:ea typeface="+mn-ea"/>
                <a:cs typeface="+mn-cs"/>
              </a:rPr>
              <a:t>u </a:t>
            </a:r>
            <a:r>
              <a:rPr lang="en-US" sz="3200" kern="1200" dirty="0" err="1">
                <a:latin typeface="Times New Roman" pitchFamily="18" charset="0"/>
                <a:ea typeface="+mn-ea"/>
                <a:cs typeface="+mn-cs"/>
              </a:rPr>
              <a:t>là</a:t>
            </a:r>
            <a:r>
              <a:rPr lang="en-US" sz="3200" kern="120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+mn-ea"/>
                <a:cs typeface="+mn-cs"/>
              </a:rPr>
              <a:t>vectơ</a:t>
            </a:r>
            <a:r>
              <a:rPr lang="en-US" sz="3200" kern="120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+mn-ea"/>
                <a:cs typeface="+mn-cs"/>
              </a:rPr>
              <a:t>chỉ</a:t>
            </a:r>
            <a:r>
              <a:rPr lang="en-US" sz="3200" kern="120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+mn-ea"/>
                <a:cs typeface="+mn-cs"/>
              </a:rPr>
              <a:t>phương</a:t>
            </a:r>
            <a:r>
              <a:rPr lang="en-US" sz="3200" kern="120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lang="en-US" sz="3200" kern="120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+mn-ea"/>
                <a:cs typeface="+mn-cs"/>
              </a:rPr>
              <a:t>đt</a:t>
            </a:r>
            <a:r>
              <a:rPr lang="en-US" sz="3200" kern="120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200" kern="1200" dirty="0">
                <a:latin typeface="Times New Roman" pitchFamily="18" charset="0"/>
                <a:ea typeface="+mn-ea"/>
                <a:cs typeface="+mn-cs"/>
                <a:sym typeface="Euclid Extra" pitchFamily="18" charset="2"/>
              </a:rPr>
              <a:t>∆ </a:t>
            </a:r>
            <a:r>
              <a:rPr lang="en-US" sz="3200" kern="1200" dirty="0" err="1">
                <a:latin typeface="Times New Roman" pitchFamily="18" charset="0"/>
                <a:ea typeface="+mn-ea"/>
                <a:cs typeface="+mn-cs"/>
                <a:sym typeface="Euclid Extra" pitchFamily="18" charset="2"/>
              </a:rPr>
              <a:t>thì</a:t>
            </a:r>
            <a:r>
              <a:rPr lang="en-US" sz="3200" kern="1200" dirty="0">
                <a:latin typeface="Times New Roman" pitchFamily="18" charset="0"/>
                <a:ea typeface="+mn-ea"/>
                <a:cs typeface="+mn-cs"/>
                <a:sym typeface="Euclid Extra" pitchFamily="18" charset="2"/>
              </a:rPr>
              <a:t> </a:t>
            </a:r>
            <a:r>
              <a:rPr lang="en-US" sz="3200" kern="1200" dirty="0" err="1" smtClean="0">
                <a:latin typeface="Times New Roman" pitchFamily="18" charset="0"/>
                <a:ea typeface="+mn-ea"/>
                <a:cs typeface="+mn-cs"/>
                <a:sym typeface="Euclid Extra" pitchFamily="18" charset="2"/>
              </a:rPr>
              <a:t>ku</a:t>
            </a:r>
            <a:r>
              <a:rPr lang="en-US" sz="3200" kern="1200" dirty="0" smtClean="0">
                <a:latin typeface="Times New Roman" pitchFamily="18" charset="0"/>
                <a:ea typeface="+mn-ea"/>
                <a:cs typeface="+mn-cs"/>
                <a:sym typeface="Euclid Extra" pitchFamily="18" charset="2"/>
              </a:rPr>
              <a:t> </a:t>
            </a:r>
            <a:r>
              <a:rPr lang="en-US" sz="3200" kern="1200" dirty="0">
                <a:latin typeface="Times New Roman" pitchFamily="18" charset="0"/>
                <a:ea typeface="+mn-ea"/>
                <a:cs typeface="+mn-cs"/>
                <a:sym typeface="Euclid Extra" pitchFamily="18" charset="2"/>
              </a:rPr>
              <a:t>(k </a:t>
            </a:r>
            <a:r>
              <a:rPr lang="en-US" sz="3200" kern="1200" dirty="0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≠ 0) </a:t>
            </a:r>
            <a:r>
              <a:rPr lang="en-US" sz="3200" kern="1200" dirty="0" err="1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cũng</a:t>
            </a:r>
            <a:r>
              <a:rPr lang="en-US" sz="3200" kern="1200" dirty="0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là</a:t>
            </a:r>
            <a:r>
              <a:rPr lang="en-US" sz="3200" kern="1200" dirty="0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vectơ</a:t>
            </a:r>
            <a:r>
              <a:rPr lang="en-US" sz="3200" kern="1200" dirty="0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chỉ</a:t>
            </a:r>
            <a:r>
              <a:rPr lang="en-US" sz="3200" kern="1200" dirty="0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phương</a:t>
            </a:r>
            <a:r>
              <a:rPr lang="en-US" sz="3200" kern="1200" dirty="0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của</a:t>
            </a:r>
            <a:r>
              <a:rPr lang="en-US" sz="3200" kern="1200" dirty="0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đt</a:t>
            </a:r>
            <a:r>
              <a:rPr lang="en-US" sz="3200" kern="1200" dirty="0">
                <a:latin typeface="Times New Roman" pitchFamily="18" charset="0"/>
                <a:ea typeface="+mn-ea"/>
                <a:cs typeface="Times New Roman" pitchFamily="18" charset="0"/>
                <a:sym typeface="Euclid Extra" pitchFamily="18" charset="2"/>
              </a:rPr>
              <a:t> ∆   </a:t>
            </a:r>
          </a:p>
        </p:txBody>
      </p:sp>
      <p:sp>
        <p:nvSpPr>
          <p:cNvPr id="479325" name="Rectangle 93"/>
          <p:cNvSpPr>
            <a:spLocks noChangeArrowheads="1"/>
          </p:cNvSpPr>
          <p:nvPr/>
        </p:nvSpPr>
        <p:spPr bwMode="auto">
          <a:xfrm>
            <a:off x="76200" y="4224680"/>
            <a:ext cx="9004300" cy="523194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6" tIns="45693" rIns="91386" bIns="45693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8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9326" name="AutoShape 94"/>
          <p:cNvSpPr>
            <a:spLocks noChangeArrowheads="1"/>
          </p:cNvSpPr>
          <p:nvPr/>
        </p:nvSpPr>
        <p:spPr bwMode="auto">
          <a:xfrm>
            <a:off x="76214" y="3886201"/>
            <a:ext cx="1096963" cy="1193006"/>
          </a:xfrm>
          <a:prstGeom prst="flowChartProcess">
            <a:avLst/>
          </a:prstGeom>
          <a:gradFill rotWithShape="1">
            <a:gsLst>
              <a:gs pos="0">
                <a:srgbClr val="4D0808">
                  <a:alpha val="50000"/>
                </a:srgbClr>
              </a:gs>
              <a:gs pos="15000">
                <a:srgbClr val="FF0300">
                  <a:alpha val="65000"/>
                </a:srgbClr>
              </a:gs>
              <a:gs pos="27500">
                <a:srgbClr val="FF7A00">
                  <a:alpha val="77500"/>
                </a:srgbClr>
              </a:gs>
              <a:gs pos="50000">
                <a:srgbClr val="FFF200"/>
              </a:gs>
              <a:gs pos="72500">
                <a:srgbClr val="FF7A00">
                  <a:alpha val="77500"/>
                </a:srgbClr>
              </a:gs>
              <a:gs pos="85000">
                <a:srgbClr val="FF0300">
                  <a:alpha val="65000"/>
                </a:srgbClr>
              </a:gs>
              <a:gs pos="100000">
                <a:srgbClr val="4D0808">
                  <a:alpha val="50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6" tIns="45693" rIns="91386" bIns="45693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9600" b="1" kern="1200">
                <a:solidFill>
                  <a:srgbClr val="3333FF"/>
                </a:solidFill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479327" name="Text Box 95"/>
          <p:cNvSpPr txBox="1">
            <a:spLocks noChangeArrowheads="1"/>
          </p:cNvSpPr>
          <p:nvPr/>
        </p:nvSpPr>
        <p:spPr bwMode="auto">
          <a:xfrm>
            <a:off x="2590800" y="4079099"/>
            <a:ext cx="6553200" cy="58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6" tIns="45693" rIns="91386" bIns="45693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kern="1200">
                <a:solidFill>
                  <a:srgbClr val="31F3C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</a:rPr>
              <a:t>là vectơ chỉ phương của đt </a:t>
            </a:r>
            <a:r>
              <a:rPr lang="en-US" sz="3200" kern="1200">
                <a:solidFill>
                  <a:srgbClr val="31F3C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  <a:sym typeface="Euclid Extra" pitchFamily="18" charset="2"/>
              </a:rPr>
              <a:t>∆ thì vectơ  </a:t>
            </a:r>
          </a:p>
        </p:txBody>
      </p:sp>
      <p:sp>
        <p:nvSpPr>
          <p:cNvPr id="479328" name="Text Box 96"/>
          <p:cNvSpPr txBox="1">
            <a:spLocks noChangeArrowheads="1"/>
          </p:cNvSpPr>
          <p:nvPr/>
        </p:nvSpPr>
        <p:spPr bwMode="auto">
          <a:xfrm>
            <a:off x="3962400" y="4514851"/>
            <a:ext cx="5410200" cy="52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6" tIns="45693" rIns="91386" bIns="45693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>
                <a:solidFill>
                  <a:srgbClr val="31F3C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</a:rPr>
              <a:t>có phải là VTCP của đt </a:t>
            </a:r>
            <a:r>
              <a:rPr lang="en-US" sz="2800" kern="1200">
                <a:solidFill>
                  <a:srgbClr val="31F3C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  <a:sym typeface="Euclid Extra" pitchFamily="18" charset="2"/>
              </a:rPr>
              <a:t>∆ không ?</a:t>
            </a:r>
          </a:p>
        </p:txBody>
      </p:sp>
      <p:graphicFrame>
        <p:nvGraphicFramePr>
          <p:cNvPr id="479329" name="Object 97"/>
          <p:cNvGraphicFramePr>
            <a:graphicFrameLocks noChangeAspect="1"/>
          </p:cNvGraphicFramePr>
          <p:nvPr/>
        </p:nvGraphicFramePr>
        <p:xfrm>
          <a:off x="2286002" y="3992166"/>
          <a:ext cx="314325" cy="465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" name="Equation" r:id="rId14" imgW="126720" imgH="215640" progId="Equation.DSMT4">
                  <p:embed/>
                </p:oleObj>
              </mc:Choice>
              <mc:Fallback>
                <p:oleObj name="Equation" r:id="rId14" imgW="12672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2" y="3992166"/>
                        <a:ext cx="314325" cy="4655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9330" name="Object 98"/>
          <p:cNvGraphicFramePr>
            <a:graphicFrameLocks noChangeAspect="1"/>
          </p:cNvGraphicFramePr>
          <p:nvPr/>
        </p:nvGraphicFramePr>
        <p:xfrm>
          <a:off x="1309689" y="4496993"/>
          <a:ext cx="2576512" cy="475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" name="Equation" r:id="rId15" imgW="1333440" imgH="253800" progId="Equation.DSMT4">
                  <p:embed/>
                </p:oleObj>
              </mc:Choice>
              <mc:Fallback>
                <p:oleObj name="Equation" r:id="rId15" imgW="13334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9" y="4496993"/>
                        <a:ext cx="2576512" cy="475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9331" name="Text Box 99"/>
          <p:cNvSpPr txBox="1">
            <a:spLocks noChangeArrowheads="1"/>
          </p:cNvSpPr>
          <p:nvPr/>
        </p:nvSpPr>
        <p:spPr bwMode="auto">
          <a:xfrm>
            <a:off x="1143000" y="4056477"/>
            <a:ext cx="1219200" cy="58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6" tIns="45693" rIns="91386" bIns="45693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kern="1200">
                <a:solidFill>
                  <a:srgbClr val="31F3C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</a:rPr>
              <a:t>Vectơ</a:t>
            </a:r>
          </a:p>
        </p:txBody>
      </p:sp>
      <p:pic>
        <p:nvPicPr>
          <p:cNvPr id="2530" name="Picture 48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598" y="3121027"/>
            <a:ext cx="30480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31" name="Picture 48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8" y="3605244"/>
            <a:ext cx="30480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46369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>
    <p:zoom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7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47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79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947 L -0.04166 -0.0238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79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6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47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24642E-9 L -0.15468 0.02381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79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3" y="117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79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10818E-6 C 0.05885 -2.10818E-6 0.10694 0.0074 0.10694 0.0178 C 0.10694 0.02774 0.05885 0.03676 2.5E-6 0.03676 C -0.05903 0.03676 -0.10677 0.02774 -0.10677 0.0178 C -0.10677 0.0074 -0.05903 -2.10818E-6 2.5E-6 -2.10818E-6 Z " pathEditMode="relative" rAng="0" ptsTypes="fffff">
                                      <p:cBhvr>
                                        <p:cTn id="30" dur="7000" fill="hold"/>
                                        <p:tgtEl>
                                          <p:spTgt spid="479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9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9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79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9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79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79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9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286" grpId="0" animBg="1"/>
      <p:bldP spid="479321" grpId="0"/>
      <p:bldP spid="4793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4">
            <a:hlinkClick r:id="rId3" action="ppaction://hlinksldjump"/>
          </p:cNvPr>
          <p:cNvSpPr/>
          <p:nvPr/>
        </p:nvSpPr>
        <p:spPr>
          <a:xfrm>
            <a:off x="8686800" y="4514850"/>
            <a:ext cx="457200" cy="628650"/>
          </a:xfrm>
          <a:prstGeom prst="down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300" kern="12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729F83-572C-4228-B4C8-DA5F491BD2A0}"/>
              </a:ext>
            </a:extLst>
          </p:cNvPr>
          <p:cNvSpPr txBox="1"/>
          <p:nvPr/>
        </p:nvSpPr>
        <p:spPr>
          <a:xfrm>
            <a:off x="301336" y="553002"/>
            <a:ext cx="8520546" cy="784827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defTabSz="685545">
              <a:buClrTx/>
            </a:pPr>
            <a:r>
              <a:rPr lang="en-US" sz="23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vectơ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lang="en-US" sz="2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lang="en-US" sz="23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Line 23">
            <a:extLst>
              <a:ext uri="{FF2B5EF4-FFF2-40B4-BE49-F238E27FC236}">
                <a16:creationId xmlns:a16="http://schemas.microsoft.com/office/drawing/2014/main" xmlns="" id="{5913ECF8-C661-48B0-90C7-8C771D1D954C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6015153" y="1596256"/>
            <a:ext cx="2526312" cy="1872419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8" tIns="34289" rIns="68558" bIns="34289"/>
          <a:lstStyle/>
          <a:p>
            <a:pPr defTabSz="685545">
              <a:buClrTx/>
            </a:pPr>
            <a:endParaRPr lang="en-US" sz="23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F0F7075-DEE4-4322-92C7-96711997CE0E}"/>
              </a:ext>
            </a:extLst>
          </p:cNvPr>
          <p:cNvGrpSpPr/>
          <p:nvPr/>
        </p:nvGrpSpPr>
        <p:grpSpPr>
          <a:xfrm>
            <a:off x="5978358" y="1514474"/>
            <a:ext cx="901976" cy="766352"/>
            <a:chOff x="5515333" y="1137102"/>
            <a:chExt cx="1202635" cy="1021802"/>
          </a:xfrm>
        </p:grpSpPr>
        <p:sp>
          <p:nvSpPr>
            <p:cNvPr id="41" name="Line 27">
              <a:extLst>
                <a:ext uri="{FF2B5EF4-FFF2-40B4-BE49-F238E27FC236}">
                  <a16:creationId xmlns:a16="http://schemas.microsoft.com/office/drawing/2014/main" xmlns="" id="{DF592BB9-E354-46D6-9BD6-9C2099CCB86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5515333" y="1246146"/>
              <a:ext cx="1202635" cy="91275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545">
                <a:buClrTx/>
              </a:pPr>
              <a:endParaRPr lang="en-US" sz="23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42" name="Object 41">
              <a:extLst>
                <a:ext uri="{FF2B5EF4-FFF2-40B4-BE49-F238E27FC236}">
                  <a16:creationId xmlns:a16="http://schemas.microsoft.com/office/drawing/2014/main" xmlns="" id="{B4DFD9F7-9451-409B-BAFD-B432DE1F8D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3790" y="1137102"/>
            <a:ext cx="292836" cy="5480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1" name="Equation" r:id="rId4" imgW="253800" imgH="482400" progId="Equation.DSMT4">
                    <p:embed/>
                  </p:oleObj>
                </mc:Choice>
                <mc:Fallback>
                  <p:oleObj name="Equation" r:id="rId4" imgW="25380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763790" y="1137102"/>
                          <a:ext cx="292836" cy="54808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Oval 24">
            <a:extLst>
              <a:ext uri="{FF2B5EF4-FFF2-40B4-BE49-F238E27FC236}">
                <a16:creationId xmlns:a16="http://schemas.microsoft.com/office/drawing/2014/main" xmlns="" id="{CCAF876F-E738-41FB-8057-08EE11241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753" y="2967768"/>
            <a:ext cx="69056" cy="69056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68558" tIns="34289" rIns="68558" bIns="34289" anchor="ctr"/>
          <a:lstStyle/>
          <a:p>
            <a:pPr algn="ctr" defTabSz="685545">
              <a:buClrTx/>
            </a:pPr>
            <a:endParaRPr lang="en-US" kern="120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5" name="Object 32">
            <a:extLst>
              <a:ext uri="{FF2B5EF4-FFF2-40B4-BE49-F238E27FC236}">
                <a16:creationId xmlns:a16="http://schemas.microsoft.com/office/drawing/2014/main" xmlns="" id="{493AB466-D121-423D-8BE9-3F52880EFF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095998"/>
              </p:ext>
            </p:extLst>
          </p:nvPr>
        </p:nvGraphicFramePr>
        <p:xfrm>
          <a:off x="6808501" y="2967768"/>
          <a:ext cx="366713" cy="322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" name="Equation" r:id="rId6" imgW="190440" imgH="164880" progId="Equation.DSMT4">
                  <p:embed/>
                </p:oleObj>
              </mc:Choice>
              <mc:Fallback>
                <p:oleObj name="Equation" r:id="rId6" imgW="19044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501" y="2967768"/>
                        <a:ext cx="366713" cy="3226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1D6621B1-98FE-4325-8FBC-7D891D2CCC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241298"/>
              </p:ext>
            </p:extLst>
          </p:nvPr>
        </p:nvGraphicFramePr>
        <p:xfrm>
          <a:off x="5747930" y="3175781"/>
          <a:ext cx="254794" cy="292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" name="Equation" r:id="rId8" imgW="340042" imgH="390439" progId="Equation.DSMT4">
                  <p:embed/>
                </p:oleObj>
              </mc:Choice>
              <mc:Fallback>
                <p:oleObj name="Equation" r:id="rId8" imgW="340042" imgH="39043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47930" y="3175781"/>
                        <a:ext cx="254794" cy="292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764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7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>
            <a:extLst>
              <a:ext uri="{FF2B5EF4-FFF2-40B4-BE49-F238E27FC236}">
                <a16:creationId xmlns="" xmlns:a16="http://schemas.microsoft.com/office/drawing/2014/main" id="{EF046804-EC7C-435E-A209-47A3BAE70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1089" y="2153700"/>
            <a:ext cx="8486500" cy="2645153"/>
          </a:xfrm>
          <a:prstGeom prst="rect">
            <a:avLst/>
          </a:prstGeom>
        </p:spPr>
      </p:pic>
      <p:grpSp>
        <p:nvGrpSpPr>
          <p:cNvPr id="6448" name="Google Shape;6448;p40"/>
          <p:cNvGrpSpPr/>
          <p:nvPr/>
        </p:nvGrpSpPr>
        <p:grpSpPr>
          <a:xfrm>
            <a:off x="6672333" y="-261634"/>
            <a:ext cx="581350" cy="153450"/>
            <a:chOff x="5156900" y="4578450"/>
            <a:chExt cx="581350" cy="153450"/>
          </a:xfrm>
        </p:grpSpPr>
        <p:sp>
          <p:nvSpPr>
            <p:cNvPr id="6449" name="Google Shape;6449;p40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0" name="Google Shape;6450;p40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1" name="Google Shape;6451;p40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452" name="Google Shape;6452;p40"/>
          <p:cNvGrpSpPr/>
          <p:nvPr/>
        </p:nvGrpSpPr>
        <p:grpSpPr>
          <a:xfrm>
            <a:off x="277752" y="2521902"/>
            <a:ext cx="581350" cy="153450"/>
            <a:chOff x="5156900" y="4578450"/>
            <a:chExt cx="581350" cy="153450"/>
          </a:xfrm>
        </p:grpSpPr>
        <p:sp>
          <p:nvSpPr>
            <p:cNvPr id="6453" name="Google Shape;6453;p40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4" name="Google Shape;6454;p40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5" name="Google Shape;6455;p40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A4907CCF-32D4-467E-820A-9F80E681B61D}"/>
                  </a:ext>
                </a:extLst>
              </p:cNvPr>
              <p:cNvSpPr txBox="1"/>
              <p:nvPr/>
            </p:nvSpPr>
            <p:spPr>
              <a:xfrm>
                <a:off x="1577596" y="2388284"/>
                <a:ext cx="6612803" cy="1692537"/>
              </a:xfrm>
              <a:prstGeom prst="rect">
                <a:avLst/>
              </a:prstGeom>
              <a:noFill/>
            </p:spPr>
            <p:txBody>
              <a:bodyPr wrap="square" lIns="91208" tIns="45604" rIns="91208" bIns="45604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+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Nếu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k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2000" b="1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cũng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+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hoàn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toàn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4907CCF-32D4-467E-820A-9F80E681B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96" y="2388284"/>
                <a:ext cx="6612803" cy="1692537"/>
              </a:xfrm>
              <a:prstGeom prst="rect">
                <a:avLst/>
              </a:prstGeom>
              <a:blipFill rotWithShape="1">
                <a:blip r:embed="rId5"/>
                <a:stretch>
                  <a:fillRect l="-1014" r="-922" b="-3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ED14B3-89A8-467A-B9AD-1442E40DB08F}"/>
              </a:ext>
            </a:extLst>
          </p:cNvPr>
          <p:cNvSpPr txBox="1"/>
          <p:nvPr/>
        </p:nvSpPr>
        <p:spPr>
          <a:xfrm>
            <a:off x="859102" y="1233453"/>
            <a:ext cx="1828800" cy="461459"/>
          </a:xfrm>
          <a:prstGeom prst="rect">
            <a:avLst/>
          </a:prstGeom>
          <a:solidFill>
            <a:srgbClr val="002060"/>
          </a:solidFill>
        </p:spPr>
        <p:txBody>
          <a:bodyPr wrap="square" lIns="91208" tIns="45604" rIns="91208" bIns="45604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2"/>
              </p:nvPr>
            </p:nvSpPr>
            <p:spPr>
              <a:xfrm>
                <a:off x="96836" y="1882604"/>
                <a:ext cx="5389564" cy="591671"/>
              </a:xfrm>
            </p:spPr>
            <p:txBody>
              <a:bodyPr/>
              <a:lstStyle/>
              <a:p>
                <a:pPr marL="0" indent="0" algn="just" fontAlgn="base">
                  <a:lnSpc>
                    <a:spcPct val="130000"/>
                  </a:lnSpc>
                  <a:buClr>
                    <a:srgbClr val="000000"/>
                  </a:buClr>
                  <a:buSzTx/>
                </a:pPr>
                <a:r>
                  <a:rPr lang="en-US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Arial"/>
                  </a:rPr>
                  <a:t>HĐ.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Trong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mặt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phẳng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toạ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độ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𝑂𝑥𝑦</m:t>
                    </m:r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,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cho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đường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thẳng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Δ</m:t>
                    </m:r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đi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qua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điểm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solidFill>
                              <a:srgbClr val="000000"/>
                            </a:solidFill>
                            <a:latin typeface="Cambria Math"/>
                            <a:sym typeface="Arial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𝑀</m:t>
                        </m:r>
                      </m:e>
                      <m:sub>
                        <m:r>
                          <a:rPr lang="en-US" b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b="0" i="1">
                            <a:solidFill>
                              <a:srgbClr val="000000"/>
                            </a:solidFill>
                            <a:latin typeface="Cambria Math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>
                                <a:solidFill>
                                  <a:srgbClr val="000000"/>
                                </a:solidFill>
                                <a:latin typeface="Cambria Math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0</m:t>
                            </m:r>
                          </m:sub>
                        </m:sSub>
                        <m:r>
                          <a:rPr lang="en-US" b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;</m:t>
                        </m:r>
                        <m:sSub>
                          <m:sSubPr>
                            <m:ctrlPr>
                              <a:rPr lang="en-US" b="0" i="1">
                                <a:solidFill>
                                  <a:srgbClr val="000000"/>
                                </a:solidFill>
                                <a:latin typeface="Cambria Math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và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có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vectơ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chỉ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phương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>
                            <a:solidFill>
                              <a:srgbClr val="000000"/>
                            </a:solidFill>
                            <a:latin typeface="Cambria Math"/>
                            <a:sym typeface="Arial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𝑢</m:t>
                        </m:r>
                      </m:e>
                    </m:acc>
                    <m:r>
                      <a:rPr lang="en-US" b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=(</m:t>
                    </m:r>
                    <m:r>
                      <a:rPr lang="en-US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b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;</m:t>
                    </m:r>
                    <m:r>
                      <a:rPr lang="en-US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b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.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Xét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điểm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𝑀</m:t>
                    </m:r>
                    <m:r>
                      <a:rPr lang="en-US" b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(</m:t>
                    </m:r>
                    <m:r>
                      <a:rPr lang="en-US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b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;</m:t>
                    </m:r>
                    <m:r>
                      <a:rPr lang="en-US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𝑦</m:t>
                    </m:r>
                    <m:r>
                      <a:rPr lang="en-US" b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nằm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trên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Δ</m:t>
                    </m:r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/>
                </a:r>
                <a:b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</a:b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a)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Nhận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xét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về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phương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của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hai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vectơ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>
                            <a:solidFill>
                              <a:srgbClr val="000000"/>
                            </a:solidFill>
                            <a:latin typeface="Cambria Math"/>
                            <a:sym typeface="Arial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và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>
                            <a:solidFill>
                              <a:srgbClr val="000000"/>
                            </a:solidFill>
                            <a:latin typeface="Cambria Math"/>
                            <a:sym typeface="Arial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>
                                <a:solidFill>
                                  <a:srgbClr val="000000"/>
                                </a:solidFill>
                                <a:latin typeface="Cambria Math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0</m:t>
                            </m:r>
                          </m:sub>
                        </m:sSub>
                        <m:r>
                          <a:rPr lang="en-US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.</a:t>
                </a:r>
                <a:b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</a:b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b)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Chứng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minh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có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số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thực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𝑡</m:t>
                    </m:r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sao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cho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>
                            <a:solidFill>
                              <a:srgbClr val="000000"/>
                            </a:solidFill>
                            <a:latin typeface="Cambria Math"/>
                            <a:sym typeface="Arial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>
                                <a:solidFill>
                                  <a:srgbClr val="000000"/>
                                </a:solidFill>
                                <a:latin typeface="Cambria Math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0</m:t>
                            </m:r>
                          </m:sub>
                        </m:sSub>
                        <m:r>
                          <a:rPr lang="en-US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𝑀</m:t>
                        </m:r>
                      </m:e>
                    </m:acc>
                    <m:r>
                      <a:rPr lang="en-US" b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lang="en-US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𝑡</m:t>
                    </m:r>
                    <m:acc>
                      <m:accPr>
                        <m:chr m:val="⃗"/>
                        <m:ctrlPr>
                          <a:rPr lang="en-US" b="0" i="1">
                            <a:solidFill>
                              <a:srgbClr val="000000"/>
                            </a:solidFill>
                            <a:latin typeface="Cambria Math"/>
                            <a:sym typeface="Arial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.</a:t>
                </a:r>
                <a:b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</a:b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c)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Biểu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diễn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toạ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độ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của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điểm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𝑀</m:t>
                    </m:r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qua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toạ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độ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của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điểm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solidFill>
                              <a:srgbClr val="000000"/>
                            </a:solidFill>
                            <a:latin typeface="Cambria Math"/>
                            <a:sym typeface="Arial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𝑀</m:t>
                        </m:r>
                      </m:e>
                      <m:sub>
                        <m:r>
                          <a:rPr lang="en-US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và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toạ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độ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của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vectơ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chỉ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b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phương</a:t>
                </a:r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>
                            <a:solidFill>
                              <a:srgbClr val="000000"/>
                            </a:solidFill>
                            <a:latin typeface="Cambria Math"/>
                            <a:sym typeface="Arial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2"/>
              </p:nvPr>
            </p:nvSpPr>
            <p:spPr>
              <a:xfrm>
                <a:off x="96836" y="1882604"/>
                <a:ext cx="5389564" cy="591671"/>
              </a:xfrm>
              <a:blipFill rotWithShape="1">
                <a:blip r:embed="rId2"/>
                <a:stretch>
                  <a:fillRect l="-1244" t="-219588" r="-1131" b="-18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Subtitle 3"/>
              <p:cNvSpPr>
                <a:spLocks noGrp="1"/>
              </p:cNvSpPr>
              <p:nvPr>
                <p:ph type="subTitle" idx="3"/>
              </p:nvPr>
            </p:nvSpPr>
            <p:spPr>
              <a:xfrm>
                <a:off x="337823" y="3836663"/>
                <a:ext cx="6305281" cy="485100"/>
              </a:xfrm>
            </p:spPr>
            <p:txBody>
              <a:bodyPr/>
              <a:lstStyle/>
              <a:p>
                <a:pPr marL="0" indent="0" algn="l">
                  <a:lnSpc>
                    <a:spcPct val="130000"/>
                  </a:lnSpc>
                  <a:buClr>
                    <a:srgbClr val="000000"/>
                  </a:buClr>
                  <a:buSzTx/>
                </a:pPr>
                <a:r>
                  <a:rPr lang="en-US" sz="2000" dirty="0">
                    <a:latin typeface="Times New Roman" pitchFamily="18" charset="0"/>
                    <a:cs typeface="Times New Roman" pitchFamily="18" charset="0"/>
                    <a:sym typeface="Arial"/>
                  </a:rPr>
                  <a:t>a)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Hai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vectơ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sym typeface="Arial"/>
                          </a:rPr>
                        </m:ctrlPr>
                      </m:accPr>
                      <m:e>
                        <m:r>
                          <a:rPr lang="en-US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𝐮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sym typeface="Arial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20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𝐌</m:t>
                            </m:r>
                          </m:e>
                          <m:sub>
                            <m:r>
                              <a:rPr lang="en-US" sz="20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𝐨</m:t>
                            </m:r>
                          </m:sub>
                        </m:sSub>
                        <m:r>
                          <a:rPr lang="en-US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𝐌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cùng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phương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với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nhau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.</a:t>
                </a:r>
                <a:endPara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Sub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3"/>
              </p:nvPr>
            </p:nvSpPr>
            <p:spPr>
              <a:xfrm>
                <a:off x="337823" y="3836663"/>
                <a:ext cx="6305281" cy="485100"/>
              </a:xfrm>
              <a:blipFill rotWithShape="1">
                <a:blip r:embed="rId3"/>
                <a:stretch>
                  <a:fillRect l="-966" t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2514172" y="3560989"/>
            <a:ext cx="2111100" cy="369000"/>
          </a:xfrm>
        </p:spPr>
        <p:txBody>
          <a:bodyPr/>
          <a:lstStyle/>
          <a:p>
            <a:pPr marL="0" indent="0">
              <a:lnSpc>
                <a:spcPct val="130000"/>
              </a:lnSpc>
              <a:spcAft>
                <a:spcPts val="800"/>
              </a:spcAft>
              <a:buClr>
                <a:srgbClr val="000000"/>
              </a:buClr>
              <a:buSzTx/>
            </a:pPr>
            <a:r>
              <a:rPr lang="en-US" i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Giải</a:t>
            </a:r>
            <a:r>
              <a:rPr lang="en-US" i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Subtitle 5"/>
              <p:cNvSpPr>
                <a:spLocks noGrp="1"/>
              </p:cNvSpPr>
              <p:nvPr>
                <p:ph type="subTitle" idx="5"/>
              </p:nvPr>
            </p:nvSpPr>
            <p:spPr>
              <a:xfrm>
                <a:off x="322118" y="4356506"/>
                <a:ext cx="8073736" cy="485100"/>
              </a:xfrm>
            </p:spPr>
            <p:txBody>
              <a:bodyPr/>
              <a:lstStyle/>
              <a:p>
                <a:pPr marL="0" indent="0" algn="l">
                  <a:lnSpc>
                    <a:spcPct val="130000"/>
                  </a:lnSpc>
                  <a:buClr>
                    <a:srgbClr val="000000"/>
                  </a:buClr>
                  <a:buSzTx/>
                </a:pPr>
                <a:r>
                  <a:rPr lang="en-US" sz="20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b) </a:t>
                </a:r>
                <a:r>
                  <a:rPr lang="en-US" sz="2000" dirty="0" err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Xét</a:t>
                </a:r>
                <a:r>
                  <a:rPr lang="en-US" sz="20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điểm</a:t>
                </a:r>
                <a:r>
                  <a:rPr lang="en-US" sz="20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𝑀</m:t>
                    </m:r>
                    <m:r>
                      <a:rPr 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;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𝑦</m:t>
                    </m:r>
                    <m:r>
                      <a:rPr 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ea typeface="Inter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∆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  <a:sym typeface="Arial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2000" b="1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𝐌</m:t>
                            </m:r>
                          </m:e>
                          <m:sub>
                            <m:r>
                              <a:rPr lang="en-US" sz="2000" b="1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𝐨</m:t>
                            </m:r>
                          </m:sub>
                        </m:sSub>
                        <m:r>
                          <a:rPr lang="en-US" sz="2000" b="1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𝐌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cùng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phương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  <a:sym typeface="Arial"/>
                          </a:rPr>
                        </m:ctrlPr>
                      </m:accPr>
                      <m:e>
                        <m:r>
                          <a:rPr lang="en-US" sz="2000" b="1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𝐮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t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sao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2000" dirty="0" err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cho</a:t>
                </a:r>
                <a:r>
                  <a:rPr lang="en-US" sz="20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  <a:sym typeface="Arial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2000" b="1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𝐌</m:t>
                            </m:r>
                          </m:e>
                          <m:sub>
                            <m:r>
                              <a:rPr lang="en-US" sz="2000" b="1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𝐨</m:t>
                            </m:r>
                          </m:sub>
                        </m:sSub>
                        <m:r>
                          <a:rPr lang="en-US" sz="2000" b="1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𝐌</m:t>
                        </m:r>
                      </m:e>
                    </m:acc>
                    <m:r>
                      <a:rPr lang="en-US" sz="2000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lang="en-US" sz="2000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𝐭</m:t>
                    </m:r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  <a:sym typeface="Arial"/>
                          </a:rPr>
                        </m:ctrlPr>
                      </m:accPr>
                      <m:e>
                        <m:r>
                          <a:rPr lang="en-US" sz="2000" b="1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𝐮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.</a:t>
                </a:r>
              </a:p>
            </p:txBody>
          </p:sp>
        </mc:Choice>
        <mc:Fallback>
          <p:sp>
            <p:nvSpPr>
              <p:cNvPr id="6" name="Subtit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5"/>
              </p:nvPr>
            </p:nvSpPr>
            <p:spPr>
              <a:xfrm>
                <a:off x="322118" y="4356506"/>
                <a:ext cx="8073736" cy="485100"/>
              </a:xfrm>
              <a:blipFill rotWithShape="1">
                <a:blip r:embed="rId4"/>
                <a:stretch>
                  <a:fillRect l="-831" t="-39241" b="-64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81" y="646444"/>
            <a:ext cx="315753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7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63FE2095-AE9F-4222-9589-5AF5226A6BD7}"/>
                  </a:ext>
                </a:extLst>
              </p:cNvPr>
              <p:cNvSpPr txBox="1"/>
              <p:nvPr/>
            </p:nvSpPr>
            <p:spPr>
              <a:xfrm>
                <a:off x="1" y="-11722"/>
                <a:ext cx="5372099" cy="302629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lIns="91208" tIns="45604" rIns="91208" bIns="45604">
                <a:spAutoFit/>
              </a:bodyPr>
              <a:lstStyle/>
              <a:p>
                <a:pPr algn="just" defTabSz="911790" fontAlgn="base">
                  <a:lnSpc>
                    <a:spcPct val="130000"/>
                  </a:lnSpc>
                  <a:defRPr/>
                </a:pPr>
                <a:r>
                  <a:rPr lang="en-US" sz="2000" b="1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HĐ.</a:t>
                </a:r>
                <a:r>
                  <a:rPr lang="en-US" sz="2000" b="1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toạ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qua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điểm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nằm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sz="20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Nhận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về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br>
                  <a:rPr lang="en-US" sz="20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Chứng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minh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thực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sao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br>
                  <a:rPr lang="en-US" sz="20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diễn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toạ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qua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toạ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toạ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3FE2095-AE9F-4222-9589-5AF5226A6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-11722"/>
                <a:ext cx="5372099" cy="3026293"/>
              </a:xfrm>
              <a:prstGeom prst="rect">
                <a:avLst/>
              </a:prstGeom>
              <a:blipFill rotWithShape="1">
                <a:blip r:embed="rId2"/>
                <a:stretch>
                  <a:fillRect l="-1249" r="-1135" b="-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D67A1E2-AE5D-4867-AC91-E1EE48E8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50" y="4267200"/>
            <a:ext cx="108585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D7CA32B-1999-4F13-AD4D-69FF01546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9179" y="269913"/>
            <a:ext cx="3154822" cy="2385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DFB581-C6C0-49D1-92B5-86AE26DD1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485" y="4169019"/>
            <a:ext cx="533400" cy="552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F253D76-D13E-4338-BA36-334D92B7A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207" y="4721469"/>
            <a:ext cx="1508613" cy="6286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4BEA9579-10C8-4CA3-83D0-B04D7575B139}"/>
                  </a:ext>
                </a:extLst>
              </p:cNvPr>
              <p:cNvSpPr txBox="1"/>
              <p:nvPr/>
            </p:nvSpPr>
            <p:spPr>
              <a:xfrm>
                <a:off x="1" y="3014571"/>
                <a:ext cx="8064011" cy="2070461"/>
              </a:xfrm>
              <a:prstGeom prst="rect">
                <a:avLst/>
              </a:prstGeom>
              <a:noFill/>
            </p:spPr>
            <p:txBody>
              <a:bodyPr wrap="square" lIns="91208" tIns="45604" rIns="91208" bIns="45604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c) Do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acc>
                    <m:r>
                      <a:rPr lang="en-US" sz="20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0000"/>
                        </a:solidFill>
                        <a:latin typeface="Cambria Math"/>
                      </a:rPr>
                      <m:t>x</m:t>
                    </m:r>
                    <m:r>
                      <a:rPr lang="en-US" sz="20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sub>
                    </m:sSub>
                    <m:r>
                      <a:rPr lang="en-US" sz="20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20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sub>
                    </m:sSub>
                    <m:r>
                      <a:rPr lang="en-US" sz="20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</m:acc>
                    <m:r>
                      <a:rPr lang="en-US" sz="20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000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</m:acc>
                      <m: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</m:acc>
                      <m: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⟺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o</m:t>
                                  </m:r>
                                </m:sub>
                              </m:sSub>
                              <m: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at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o</m:t>
                                  </m:r>
                                </m:sub>
                              </m:sSub>
                              <m: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bt</m:t>
                              </m:r>
                            </m:e>
                          </m:eqArr>
                        </m:e>
                      </m:d>
                      <m: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⟺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o</m:t>
                                  </m:r>
                                </m:sub>
                              </m:sSub>
                              <m: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at</m:t>
                              </m:r>
                              <m: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o</m:t>
                                  </m:r>
                                </m:sub>
                              </m:sSub>
                              <m: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bt</m:t>
                              </m:r>
                              <m: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  <m: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Ngược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toạ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thoả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mãn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(I)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∈∆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BEA9579-10C8-4CA3-83D0-B04D7575B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3014571"/>
                <a:ext cx="8064011" cy="2070461"/>
              </a:xfrm>
              <a:prstGeom prst="rect">
                <a:avLst/>
              </a:prstGeom>
              <a:blipFill rotWithShape="1">
                <a:blip r:embed="rId8"/>
                <a:stretch>
                  <a:fillRect l="-831" b="-2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15009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7" name="Google Shape;6617;p46"/>
          <p:cNvGrpSpPr/>
          <p:nvPr/>
        </p:nvGrpSpPr>
        <p:grpSpPr>
          <a:xfrm>
            <a:off x="80148" y="122836"/>
            <a:ext cx="606174" cy="160002"/>
            <a:chOff x="5156900" y="4578450"/>
            <a:chExt cx="581350" cy="153450"/>
          </a:xfrm>
        </p:grpSpPr>
        <p:sp>
          <p:nvSpPr>
            <p:cNvPr id="6618" name="Google Shape;6618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9" name="Google Shape;6619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0" name="Google Shape;6620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21" name="Google Shape;6621;p46"/>
          <p:cNvGrpSpPr/>
          <p:nvPr/>
        </p:nvGrpSpPr>
        <p:grpSpPr>
          <a:xfrm>
            <a:off x="6238060" y="151632"/>
            <a:ext cx="606174" cy="160002"/>
            <a:chOff x="5156900" y="4578450"/>
            <a:chExt cx="581350" cy="153450"/>
          </a:xfrm>
        </p:grpSpPr>
        <p:sp>
          <p:nvSpPr>
            <p:cNvPr id="6622" name="Google Shape;6622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3" name="Google Shape;6623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4" name="Google Shape;6624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92" name="Picture 3">
            <a:extLst>
              <a:ext uri="{FF2B5EF4-FFF2-40B4-BE49-F238E27FC236}">
                <a16:creationId xmlns="" xmlns:a16="http://schemas.microsoft.com/office/drawing/2014/main" id="{5287964C-4CC9-4432-9446-55088423E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2921" y="270130"/>
            <a:ext cx="8104326" cy="2051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="" xmlns:a16="http://schemas.microsoft.com/office/drawing/2014/main" id="{0FA21018-810E-472C-BA94-C3E58EE85920}"/>
                  </a:ext>
                </a:extLst>
              </p:cNvPr>
              <p:cNvSpPr txBox="1"/>
              <p:nvPr/>
            </p:nvSpPr>
            <p:spPr>
              <a:xfrm>
                <a:off x="1398913" y="289961"/>
                <a:ext cx="7012166" cy="1640625"/>
              </a:xfrm>
              <a:prstGeom prst="rect">
                <a:avLst/>
              </a:prstGeom>
              <a:noFill/>
            </p:spPr>
            <p:txBody>
              <a:bodyPr wrap="square" lIns="91208" tIns="45604" rIns="91208" bIns="45604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𝑎𝑡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𝑏𝑡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(a</a:t>
                </a:r>
                <a:r>
                  <a:rPr lang="en-US" sz="2000" i="1" baseline="30000" dirty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 + b</a:t>
                </a:r>
                <a:r>
                  <a:rPr lang="en-US" sz="2000" i="1" baseline="30000" dirty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 &gt; 0 </a:t>
                </a:r>
                <a:r>
                  <a:rPr lang="en-US" sz="2000" i="1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 t </a:t>
                </a:r>
                <a:r>
                  <a:rPr lang="en-US" sz="2000" i="1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i="1" dirty="0" err="1">
                    <a:latin typeface="Times New Roman" pitchFamily="18" charset="0"/>
                    <a:cs typeface="Times New Roman" pitchFamily="18" charset="0"/>
                  </a:rPr>
                  <a:t>tham</a:t>
                </a: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i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i="1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b="1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i="1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000" b="1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i="1" dirty="0" err="1">
                    <a:latin typeface="Times New Roman" pitchFamily="18" charset="0"/>
                    <a:cs typeface="Times New Roman" pitchFamily="18" charset="0"/>
                  </a:rPr>
                  <a:t>tham</a:t>
                </a:r>
                <a:r>
                  <a:rPr lang="en-US" sz="2000" b="1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i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qua </a:t>
                </a: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sz="2000" i="1" baseline="-25000" dirty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(x</a:t>
                </a:r>
                <a:r>
                  <a:rPr lang="en-US" sz="2000" i="1" baseline="-25000" dirty="0">
                    <a:latin typeface="Times New Roman" pitchFamily="18" charset="0"/>
                    <a:cs typeface="Times New Roman" pitchFamily="18" charset="0"/>
                  </a:rPr>
                  <a:t>0 </a:t>
                </a: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; y</a:t>
                </a:r>
                <a:r>
                  <a:rPr lang="en-US" sz="2000" i="1" baseline="-25000" dirty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nhận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2000" b="1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FA21018-810E-472C-BA94-C3E58EE85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913" y="289961"/>
                <a:ext cx="7012166" cy="1640625"/>
              </a:xfrm>
              <a:prstGeom prst="rect">
                <a:avLst/>
              </a:prstGeom>
              <a:blipFill rotWithShape="1">
                <a:blip r:embed="rId5"/>
                <a:stretch>
                  <a:fillRect l="-869" b="-2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22">
            <a:extLst>
              <a:ext uri="{FF2B5EF4-FFF2-40B4-BE49-F238E27FC236}">
                <a16:creationId xmlns="" xmlns:a16="http://schemas.microsoft.com/office/drawing/2014/main" id="{8A62095E-228E-4DF0-867D-F848D373F5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33561" y="-94938"/>
            <a:ext cx="543596" cy="6003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23C66-86A7-43DC-B6FF-2CF3DAC5FC61}"/>
              </a:ext>
            </a:extLst>
          </p:cNvPr>
          <p:cNvSpPr txBox="1"/>
          <p:nvPr/>
        </p:nvSpPr>
        <p:spPr>
          <a:xfrm>
            <a:off x="3959202" y="15090"/>
            <a:ext cx="1828800" cy="43068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1208" tIns="45604" rIns="91208" bIns="45604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Kết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luận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6831" y="2353875"/>
            <a:ext cx="12072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96832" y="2815936"/>
                <a:ext cx="854326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Viết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tham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qua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(1;3)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2;</m:t>
                        </m:r>
                        <m:r>
                          <a:rPr lang="en-US" sz="2000" i="1">
                            <a:latin typeface="Cambria Math"/>
                          </a:rPr>
                          <m:t>5 </m:t>
                        </m:r>
                      </m:e>
                    </m:d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br>
                  <a:rPr lang="en-US" sz="2000" dirty="0">
                    <a:latin typeface="Times New Roman" pitchFamily="18" charset="0"/>
                    <a:cs typeface="Times New Roman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32" y="2815936"/>
                <a:ext cx="8543260" cy="923330"/>
              </a:xfrm>
              <a:prstGeom prst="rect">
                <a:avLst/>
              </a:prstGeom>
              <a:blipFill rotWithShape="1">
                <a:blip r:embed="rId9"/>
                <a:stretch>
                  <a:fillRect l="-785" t="-3311" r="-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5" y="3571154"/>
            <a:ext cx="10112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98913" y="3571154"/>
                <a:ext cx="4992085" cy="965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Phương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tham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=3+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5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  <m:r>
                            <m:rPr>
                              <m:nor/>
                            </m:rPr>
                            <a:rPr lang="en-US" sz="2000" i="1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000" i="1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nor/>
                        </m:rPr>
                        <a:rPr lang="en-US" sz="2000" i="1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000">
                          <a:latin typeface="Times New Roman" pitchFamily="18" charset="0"/>
                          <a:cs typeface="Times New Roman" pitchFamily="18" charset="0"/>
                        </a:rPr>
                        <m:t>à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tham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000">
                          <a:latin typeface="Times New Roman" pitchFamily="18" charset="0"/>
                          <a:cs typeface="Times New Roman" pitchFamily="18" charset="0"/>
                        </a:rPr>
                        <m:t>ố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).</m:t>
                      </m:r>
                      <m:r>
                        <m:rPr>
                          <m:nor/>
                        </m:rPr>
                        <a:rPr lang="en-US" sz="2000" i="1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913" y="3571154"/>
                <a:ext cx="4992085" cy="965905"/>
              </a:xfrm>
              <a:prstGeom prst="rect">
                <a:avLst/>
              </a:prstGeom>
              <a:blipFill rotWithShape="1">
                <a:blip r:embed="rId11"/>
                <a:stretch>
                  <a:fillRect l="-1221" t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90145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6" grpId="0" animBg="1"/>
      <p:bldP spid="2" grpId="0" animBg="1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4" name="Google Shape;6844;p57"/>
          <p:cNvGrpSpPr/>
          <p:nvPr/>
        </p:nvGrpSpPr>
        <p:grpSpPr>
          <a:xfrm rot="-5400000">
            <a:off x="2646924" y="-216718"/>
            <a:ext cx="216450" cy="1007800"/>
            <a:chOff x="4492497" y="1932451"/>
            <a:chExt cx="158999" cy="1278609"/>
          </a:xfrm>
        </p:grpSpPr>
        <p:sp>
          <p:nvSpPr>
            <p:cNvPr id="6845" name="Google Shape;6845;p57"/>
            <p:cNvSpPr/>
            <p:nvPr/>
          </p:nvSpPr>
          <p:spPr>
            <a:xfrm rot="5400000">
              <a:off x="4496217" y="1928731"/>
              <a:ext cx="151559" cy="158999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1790">
                <a:defRPr/>
              </a:pPr>
              <a:endParaRPr/>
            </a:p>
          </p:txBody>
        </p:sp>
        <p:sp>
          <p:nvSpPr>
            <p:cNvPr id="6846" name="Google Shape;6846;p57"/>
            <p:cNvSpPr/>
            <p:nvPr/>
          </p:nvSpPr>
          <p:spPr>
            <a:xfrm rot="5400000">
              <a:off x="4496605" y="2153908"/>
              <a:ext cx="150784" cy="158999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1790">
                <a:defRPr/>
              </a:pPr>
              <a:endParaRPr/>
            </a:p>
          </p:txBody>
        </p:sp>
        <p:sp>
          <p:nvSpPr>
            <p:cNvPr id="6847" name="Google Shape;6847;p57"/>
            <p:cNvSpPr/>
            <p:nvPr/>
          </p:nvSpPr>
          <p:spPr>
            <a:xfrm rot="5400000">
              <a:off x="4496217" y="2379086"/>
              <a:ext cx="151559" cy="158999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1790">
                <a:defRPr/>
              </a:pPr>
              <a:endParaRPr/>
            </a:p>
          </p:txBody>
        </p:sp>
        <p:sp>
          <p:nvSpPr>
            <p:cNvPr id="6848" name="Google Shape;6848;p57"/>
            <p:cNvSpPr/>
            <p:nvPr/>
          </p:nvSpPr>
          <p:spPr>
            <a:xfrm rot="5400000">
              <a:off x="4496217" y="2604651"/>
              <a:ext cx="151559" cy="158999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1790">
                <a:defRPr/>
              </a:pPr>
              <a:endParaRPr/>
            </a:p>
          </p:txBody>
        </p:sp>
        <p:sp>
          <p:nvSpPr>
            <p:cNvPr id="6849" name="Google Shape;6849;p57"/>
            <p:cNvSpPr/>
            <p:nvPr/>
          </p:nvSpPr>
          <p:spPr>
            <a:xfrm rot="5400000">
              <a:off x="4496217" y="2830216"/>
              <a:ext cx="151559" cy="158999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1790">
                <a:defRPr/>
              </a:pPr>
              <a:endParaRPr/>
            </a:p>
          </p:txBody>
        </p:sp>
        <p:sp>
          <p:nvSpPr>
            <p:cNvPr id="6850" name="Google Shape;6850;p57"/>
            <p:cNvSpPr/>
            <p:nvPr/>
          </p:nvSpPr>
          <p:spPr>
            <a:xfrm rot="5400000">
              <a:off x="4496217" y="3055781"/>
              <a:ext cx="151559" cy="158999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1790">
                <a:defRPr/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F69E1F1-DE15-4AEC-9D55-3E7951828390}"/>
              </a:ext>
            </a:extLst>
          </p:cNvPr>
          <p:cNvGrpSpPr/>
          <p:nvPr/>
        </p:nvGrpSpPr>
        <p:grpSpPr>
          <a:xfrm>
            <a:off x="3449056" y="11307"/>
            <a:ext cx="2754924" cy="553998"/>
            <a:chOff x="1426148" y="137903"/>
            <a:chExt cx="3059724" cy="553998"/>
          </a:xfrm>
          <a:solidFill>
            <a:srgbClr val="4BACC6"/>
          </a:solidFill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FBD56DDC-6EB7-4AFE-97C0-BE303280B153}"/>
                </a:ext>
              </a:extLst>
            </p:cNvPr>
            <p:cNvSpPr/>
            <p:nvPr/>
          </p:nvSpPr>
          <p:spPr>
            <a:xfrm>
              <a:off x="1426148" y="137903"/>
              <a:ext cx="3059724" cy="537391"/>
            </a:xfrm>
            <a:prstGeom prst="rect">
              <a:avLst/>
            </a:prstGeom>
            <a:grp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911790">
                <a:buClrTx/>
                <a:defRPr/>
              </a:pPr>
              <a:endParaRPr lang="en-US" sz="2400" kern="1200">
                <a:solidFill>
                  <a:prstClr val="white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80735B8-0832-4B60-936A-DD4C88746199}"/>
                </a:ext>
              </a:extLst>
            </p:cNvPr>
            <p:cNvSpPr/>
            <p:nvPr/>
          </p:nvSpPr>
          <p:spPr>
            <a:xfrm>
              <a:off x="2305124" y="137903"/>
              <a:ext cx="1048986" cy="553998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just" defTabSz="911790">
                <a:lnSpc>
                  <a:spcPct val="150000"/>
                </a:lnSpc>
                <a:spcAft>
                  <a:spcPts val="800"/>
                </a:spcAft>
                <a:buClrTx/>
                <a:defRPr/>
              </a:pPr>
              <a:r>
                <a:rPr lang="nl-NL" sz="2000" b="1" kern="1200" dirty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2000" b="1" kern="1200" dirty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nl-NL" sz="2000" b="1" kern="1200" dirty="0" smtClean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2000" kern="1200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30D76E7-CD8F-46B0-94A8-A186B776EBA3}"/>
              </a:ext>
            </a:extLst>
          </p:cNvPr>
          <p:cNvSpPr txBox="1"/>
          <p:nvPr/>
        </p:nvSpPr>
        <p:spPr>
          <a:xfrm>
            <a:off x="4051046" y="1690024"/>
            <a:ext cx="1005959" cy="399904"/>
          </a:xfrm>
          <a:prstGeom prst="rect">
            <a:avLst/>
          </a:prstGeom>
          <a:noFill/>
        </p:spPr>
        <p:txBody>
          <a:bodyPr wrap="square" lIns="91208" tIns="45604" rIns="91208" bIns="45604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D274BE1A-55EA-495F-9B23-FF86E984CDCB}"/>
                  </a:ext>
                </a:extLst>
              </p:cNvPr>
              <p:cNvSpPr txBox="1"/>
              <p:nvPr/>
            </p:nvSpPr>
            <p:spPr>
              <a:xfrm>
                <a:off x="407701" y="1999478"/>
                <a:ext cx="8064011" cy="2733784"/>
              </a:xfrm>
              <a:prstGeom prst="rect">
                <a:avLst/>
              </a:prstGeom>
              <a:noFill/>
            </p:spPr>
            <p:txBody>
              <a:bodyPr wrap="square" lIns="91208" tIns="45604" rIns="91208" bIns="45604">
                <a:spAutoFit/>
              </a:bodyPr>
              <a:lstStyle/>
              <a:p>
                <a:pPr marL="457200" indent="-457200">
                  <a:buAutoNum type="alphaLcParenR"/>
                </a:pP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Toạ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b="0" i="0" smtClean="0">
                        <a:latin typeface="Cambria Math"/>
                      </a:rPr>
                      <m:t>2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smtClean="0">
                        <a:latin typeface="Cambria Math"/>
                      </a:rPr>
                      <m:t>3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br>
                  <a:rPr lang="en-US" sz="20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Ứng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0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0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⋅0=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−1+</m:t>
                              </m:r>
                              <m:r>
                                <a:rPr lang="en-US" sz="2000" b="0" i="0" smtClean="0"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⋅0=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sz="20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/>
                      </a:rPr>
                      <m:t>2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0" smtClean="0">
                        <a:latin typeface="Cambria Math"/>
                      </a:rPr>
                      <m:t>−1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lvl="0"/>
                <a:r>
                  <a:rPr lang="en-US" sz="20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Thay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B(4; 2)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4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2+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 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eqAr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⇔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</m:oMath>
                  </m:oMathPara>
                </a14:m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B(4; 2)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∈∆.</m:t>
                    </m:r>
                  </m:oMath>
                </a14:m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74BE1A-55EA-495F-9B23-FF86E984C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01" y="1999478"/>
                <a:ext cx="8064011" cy="2733784"/>
              </a:xfrm>
              <a:prstGeom prst="rect">
                <a:avLst/>
              </a:prstGeom>
              <a:blipFill rotWithShape="1">
                <a:blip r:embed="rId3"/>
                <a:stretch>
                  <a:fillRect l="-831" t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810460-B694-478B-878B-96D89350F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794" y="217574"/>
            <a:ext cx="1572772" cy="790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C6298E84-5278-4BDF-9C76-1C38EABB3DE2}"/>
                  </a:ext>
                </a:extLst>
              </p:cNvPr>
              <p:cNvSpPr txBox="1"/>
              <p:nvPr/>
            </p:nvSpPr>
            <p:spPr>
              <a:xfrm>
                <a:off x="301713" y="508311"/>
                <a:ext cx="8822008" cy="1279732"/>
              </a:xfrm>
              <a:prstGeom prst="rect">
                <a:avLst/>
              </a:prstGeom>
              <a:noFill/>
            </p:spPr>
            <p:txBody>
              <a:bodyPr wrap="square" lIns="91208" tIns="45604" rIns="91208" bIns="45604">
                <a:spAutoFit/>
              </a:bodyPr>
              <a:lstStyle/>
              <a:p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tham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−1+3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AutoNum type="alphaLcParenR"/>
                </a:pP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ra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toạ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457200" indent="-457200">
                  <a:buAutoNum type="alphaLcParenR"/>
                </a:pPr>
                <a:r>
                  <a:rPr lang="en-US" sz="2000" dirty="0" err="1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Điểm</a:t>
                </a:r>
                <a:r>
                  <a:rPr lang="en-US" sz="20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/>
                          </a:rPr>
                          <m:t>4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000" b="0" i="0" smtClean="0"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000" dirty="0" err="1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20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thuộc</a:t>
                </a:r>
                <a:r>
                  <a:rPr lang="en-US" sz="20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đường</a:t>
                </a:r>
                <a:r>
                  <a:rPr lang="en-US" sz="20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thẳng</a:t>
                </a:r>
                <a:r>
                  <a:rPr lang="en-US" sz="20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không</a:t>
                </a:r>
                <a:r>
                  <a:rPr lang="en-US" sz="20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?</a:t>
                </a:r>
                <a:endParaRPr lang="en-US" sz="2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6298E84-5278-4BDF-9C76-1C38EABB3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13" y="508311"/>
                <a:ext cx="8822008" cy="1279732"/>
              </a:xfrm>
              <a:prstGeom prst="rect">
                <a:avLst/>
              </a:prstGeom>
              <a:blipFill rotWithShape="1">
                <a:blip r:embed="rId5"/>
                <a:stretch>
                  <a:fillRect l="-552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12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build="p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7" name="Google Shape;6617;p46"/>
          <p:cNvGrpSpPr/>
          <p:nvPr/>
        </p:nvGrpSpPr>
        <p:grpSpPr>
          <a:xfrm>
            <a:off x="80148" y="122836"/>
            <a:ext cx="606174" cy="160002"/>
            <a:chOff x="5156900" y="4578450"/>
            <a:chExt cx="581350" cy="153450"/>
          </a:xfrm>
        </p:grpSpPr>
        <p:sp>
          <p:nvSpPr>
            <p:cNvPr id="6618" name="Google Shape;6618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9" name="Google Shape;6619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0" name="Google Shape;6620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21" name="Google Shape;6621;p46"/>
          <p:cNvGrpSpPr/>
          <p:nvPr/>
        </p:nvGrpSpPr>
        <p:grpSpPr>
          <a:xfrm>
            <a:off x="6238060" y="151632"/>
            <a:ext cx="606174" cy="160002"/>
            <a:chOff x="5156900" y="4578450"/>
            <a:chExt cx="581350" cy="153450"/>
          </a:xfrm>
        </p:grpSpPr>
        <p:sp>
          <p:nvSpPr>
            <p:cNvPr id="6622" name="Google Shape;6622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3" name="Google Shape;6623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4" name="Google Shape;6624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="" xmlns:a16="http://schemas.microsoft.com/office/drawing/2014/main" id="{6C68A83A-2166-422C-8F85-95B8FDB23F60}"/>
                  </a:ext>
                </a:extLst>
              </p:cNvPr>
              <p:cNvSpPr txBox="1"/>
              <p:nvPr/>
            </p:nvSpPr>
            <p:spPr>
              <a:xfrm>
                <a:off x="149470" y="1446738"/>
                <a:ext cx="9053928" cy="2243081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txBody>
              <a:bodyPr wrap="square" lIns="91208" tIns="45604" rIns="91208" bIns="45604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tham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𝑎𝑡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𝑏𝑡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i="1" dirty="0">
                    <a:latin typeface="Times New Roman" pitchFamily="18" charset="0"/>
                    <a:cs typeface="Times New Roman" pitchFamily="18" charset="0"/>
                  </a:rPr>
                  <a:t>(a</a:t>
                </a:r>
                <a:r>
                  <a:rPr lang="en-US" sz="1800" i="1" baseline="30000" dirty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1800" i="1" dirty="0">
                    <a:latin typeface="Times New Roman" pitchFamily="18" charset="0"/>
                    <a:cs typeface="Times New Roman" pitchFamily="18" charset="0"/>
                  </a:rPr>
                  <a:t> + b</a:t>
                </a:r>
                <a:r>
                  <a:rPr lang="en-US" sz="1800" i="1" baseline="30000" dirty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1800" i="1" dirty="0">
                    <a:latin typeface="Times New Roman" pitchFamily="18" charset="0"/>
                    <a:cs typeface="Times New Roman" pitchFamily="18" charset="0"/>
                  </a:rPr>
                  <a:t> &gt; 0 </a:t>
                </a:r>
                <a:r>
                  <a:rPr lang="en-US" sz="1800" i="1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1800" i="1" dirty="0">
                    <a:latin typeface="Times New Roman" pitchFamily="18" charset="0"/>
                    <a:cs typeface="Times New Roman" pitchFamily="18" charset="0"/>
                  </a:rPr>
                  <a:t> t </a:t>
                </a:r>
                <a:r>
                  <a:rPr lang="en-US" sz="1800" i="1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i="1" dirty="0" err="1">
                    <a:latin typeface="Times New Roman" pitchFamily="18" charset="0"/>
                    <a:cs typeface="Times New Roman" pitchFamily="18" charset="0"/>
                  </a:rPr>
                  <a:t>tham</a:t>
                </a:r>
                <a:r>
                  <a:rPr lang="en-US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i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1800" i="1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8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+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cụ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t, ta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Ngược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cụ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t.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+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18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∆.</m:t>
                    </m:r>
                  </m:oMath>
                </a14:m>
                <a:endParaRPr 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C68A83A-2166-422C-8F85-95B8FDB23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70" y="1446738"/>
                <a:ext cx="9053928" cy="2243081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22">
            <a:extLst>
              <a:ext uri="{FF2B5EF4-FFF2-40B4-BE49-F238E27FC236}">
                <a16:creationId xmlns="" xmlns:a16="http://schemas.microsoft.com/office/drawing/2014/main" id="{8A62095E-228E-4DF0-867D-F848D373F5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33561" y="-94938"/>
            <a:ext cx="543596" cy="6003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17E5C2F-0C3B-4572-8948-D1EE42E9CD21}"/>
              </a:ext>
            </a:extLst>
          </p:cNvPr>
          <p:cNvSpPr txBox="1"/>
          <p:nvPr/>
        </p:nvSpPr>
        <p:spPr>
          <a:xfrm>
            <a:off x="3677157" y="527742"/>
            <a:ext cx="1828800" cy="430681"/>
          </a:xfrm>
          <a:prstGeom prst="rect">
            <a:avLst/>
          </a:prstGeom>
          <a:solidFill>
            <a:srgbClr val="002060"/>
          </a:solidFill>
        </p:spPr>
        <p:txBody>
          <a:bodyPr wrap="square" lIns="91208" tIns="45604" rIns="91208" bIns="45604" rtlCol="0">
            <a:spAutoFit/>
          </a:bodyPr>
          <a:lstStyle/>
          <a:p>
            <a:pPr algn="ctr"/>
            <a:r>
              <a:rPr lang="en-US" sz="2200" b="1" dirty="0" err="1">
                <a:solidFill>
                  <a:prstClr val="white"/>
                </a:solidFill>
              </a:rPr>
              <a:t>Nhận</a:t>
            </a:r>
            <a:r>
              <a:rPr lang="en-US" sz="2200" b="1" dirty="0">
                <a:solidFill>
                  <a:prstClr val="white"/>
                </a:solidFill>
              </a:rPr>
              <a:t> </a:t>
            </a:r>
            <a:r>
              <a:rPr lang="en-US" sz="2200" b="1" dirty="0" err="1">
                <a:solidFill>
                  <a:prstClr val="white"/>
                </a:solidFill>
              </a:rPr>
              <a:t>xét</a:t>
            </a:r>
            <a:endParaRPr lang="en-US" sz="2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754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build="p" animBg="1"/>
      <p:bldP spid="18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7" name="Google Shape;6617;p46"/>
          <p:cNvGrpSpPr/>
          <p:nvPr/>
        </p:nvGrpSpPr>
        <p:grpSpPr>
          <a:xfrm>
            <a:off x="2508443" y="245077"/>
            <a:ext cx="606174" cy="160002"/>
            <a:chOff x="5156900" y="4578450"/>
            <a:chExt cx="581350" cy="153450"/>
          </a:xfrm>
        </p:grpSpPr>
        <p:sp>
          <p:nvSpPr>
            <p:cNvPr id="6618" name="Google Shape;6618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9" name="Google Shape;6619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0" name="Google Shape;6620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21" name="Google Shape;6621;p46"/>
          <p:cNvGrpSpPr/>
          <p:nvPr/>
        </p:nvGrpSpPr>
        <p:grpSpPr>
          <a:xfrm>
            <a:off x="6004553" y="255647"/>
            <a:ext cx="606174" cy="160002"/>
            <a:chOff x="5156900" y="4578450"/>
            <a:chExt cx="581350" cy="153450"/>
          </a:xfrm>
        </p:grpSpPr>
        <p:sp>
          <p:nvSpPr>
            <p:cNvPr id="6622" name="Google Shape;6622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3" name="Google Shape;6623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4" name="Google Shape;6624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="" xmlns:a16="http://schemas.microsoft.com/office/drawing/2014/main" id="{5CF22B7D-30D0-4DF4-BC12-41840B28930E}"/>
              </a:ext>
            </a:extLst>
          </p:cNvPr>
          <p:cNvGrpSpPr/>
          <p:nvPr/>
        </p:nvGrpSpPr>
        <p:grpSpPr>
          <a:xfrm>
            <a:off x="3263784" y="77301"/>
            <a:ext cx="2650912" cy="604738"/>
            <a:chOff x="7332977" y="539360"/>
            <a:chExt cx="4316579" cy="1105875"/>
          </a:xfrm>
          <a:solidFill>
            <a:srgbClr val="FFE07D"/>
          </a:solidFill>
        </p:grpSpPr>
        <p:grpSp>
          <p:nvGrpSpPr>
            <p:cNvPr id="93" name="Group 6">
              <a:extLst>
                <a:ext uri="{FF2B5EF4-FFF2-40B4-BE49-F238E27FC236}">
                  <a16:creationId xmlns="" xmlns:a16="http://schemas.microsoft.com/office/drawing/2014/main" id="{A089E616-6005-4A9D-B943-D35C04D3340E}"/>
                </a:ext>
              </a:extLst>
            </p:cNvPr>
            <p:cNvGrpSpPr/>
            <p:nvPr/>
          </p:nvGrpSpPr>
          <p:grpSpPr>
            <a:xfrm>
              <a:off x="7925959" y="539362"/>
              <a:ext cx="3202609" cy="1105873"/>
              <a:chOff x="1376803" y="4"/>
              <a:chExt cx="5777772" cy="2323533"/>
            </a:xfrm>
            <a:grpFill/>
          </p:grpSpPr>
          <p:sp>
            <p:nvSpPr>
              <p:cNvPr id="95" name="Freeform 7">
                <a:extLst>
                  <a:ext uri="{FF2B5EF4-FFF2-40B4-BE49-F238E27FC236}">
                    <a16:creationId xmlns="" xmlns:a16="http://schemas.microsoft.com/office/drawing/2014/main" id="{583BE98B-1AB3-4FF3-9F8B-7BC0D251F6D8}"/>
                  </a:ext>
                </a:extLst>
              </p:cNvPr>
              <p:cNvSpPr/>
              <p:nvPr/>
            </p:nvSpPr>
            <p:spPr>
              <a:xfrm>
                <a:off x="1376803" y="4"/>
                <a:ext cx="5777772" cy="2323533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94" name="Rectangle 93">
              <a:extLst>
                <a:ext uri="{FF2B5EF4-FFF2-40B4-BE49-F238E27FC236}">
                  <a16:creationId xmlns="" xmlns:a16="http://schemas.microsoft.com/office/drawing/2014/main" id="{3216056A-006E-4A0B-BA67-E5D817F8CF27}"/>
                </a:ext>
              </a:extLst>
            </p:cNvPr>
            <p:cNvSpPr/>
            <p:nvPr/>
          </p:nvSpPr>
          <p:spPr>
            <a:xfrm>
              <a:off x="7332977" y="539360"/>
              <a:ext cx="4316579" cy="109751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1790">
                <a:lnSpc>
                  <a:spcPct val="150000"/>
                </a:lnSpc>
                <a:spcAft>
                  <a:spcPts val="800"/>
                </a:spcAft>
                <a:buClrTx/>
                <a:defRPr/>
              </a:pPr>
              <a:r>
                <a:rPr lang="nl-NL" sz="220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Ví dụ 3 </a:t>
              </a:r>
              <a:endParaRPr lang="en-US" sz="2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="" xmlns:a16="http://schemas.microsoft.com/office/drawing/2014/main" id="{5557AA79-B936-4A45-A569-DA5B1C88664B}"/>
                  </a:ext>
                </a:extLst>
              </p:cNvPr>
              <p:cNvSpPr txBox="1"/>
              <p:nvPr/>
            </p:nvSpPr>
            <p:spPr>
              <a:xfrm>
                <a:off x="330485" y="507151"/>
                <a:ext cx="8483037" cy="1527517"/>
              </a:xfrm>
              <a:prstGeom prst="rect">
                <a:avLst/>
              </a:prstGeom>
              <a:noFill/>
            </p:spPr>
            <p:txBody>
              <a:bodyPr wrap="square" lIns="91208" tIns="45604" rIns="91208" bIns="45604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tham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ra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tọa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br>
                  <a:rPr lang="en-US" sz="20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Điếm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(1;3)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557AA79-B936-4A45-A569-DA5B1C886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85" y="507151"/>
                <a:ext cx="8483037" cy="1527517"/>
              </a:xfrm>
              <a:prstGeom prst="rect">
                <a:avLst/>
              </a:prstGeom>
              <a:blipFill rotWithShape="1">
                <a:blip r:embed="rId3"/>
                <a:stretch>
                  <a:fillRect l="-718" b="-2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2B03E2EA-F204-4F7D-AD0A-6E2D4F0CB565}"/>
                  </a:ext>
                </a:extLst>
              </p:cNvPr>
              <p:cNvSpPr txBox="1"/>
              <p:nvPr/>
            </p:nvSpPr>
            <p:spPr>
              <a:xfrm>
                <a:off x="1106738" y="2059730"/>
                <a:ext cx="4314092" cy="3070350"/>
              </a:xfrm>
              <a:prstGeom prst="rect">
                <a:avLst/>
              </a:prstGeom>
              <a:noFill/>
            </p:spPr>
            <p:txBody>
              <a:bodyPr wrap="square" lIns="91208" tIns="45604" rIns="91208" bIns="45604">
                <a:spAutoFit/>
              </a:bodyPr>
              <a:lstStyle/>
              <a:p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a)</a:t>
                </a:r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+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Chọn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t =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0 ta có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=1−2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.0=1</m:t>
                            </m:r>
                          </m:e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𝑦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=−2+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1.0=−2</m:t>
                            </m:r>
                          </m:e>
                        </m:eqAr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i="1" dirty="0" smtClean="0">
                  <a:latin typeface="Cambria Math" panose="02040503050406030204" pitchFamily="18" charset="0"/>
                </a:endParaRPr>
              </a:p>
              <a:p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iểm A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(1;−</m:t>
                    </m:r>
                    <m:r>
                      <a:rPr lang="en-US" sz="2000" b="0" i="1" smtClean="0">
                        <a:latin typeface="Cambria Math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thuộc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+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Chọn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t =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1ta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có</a:t>
                </a:r>
                <a:endParaRPr lang="en-US" sz="2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=1−2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.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1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e>
                          <m:e>
                            <m:r>
                              <a:rPr lang="en-US" sz="20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=−2+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1.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1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=−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sz="2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Điểm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1;−</m:t>
                    </m:r>
                    <m:r>
                      <a:rPr lang="en-US" sz="2000" b="0" i="1" smtClean="0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thuộc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B03E2EA-F204-4F7D-AD0A-6E2D4F0CB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738" y="2059730"/>
                <a:ext cx="4314092" cy="3070350"/>
              </a:xfrm>
              <a:prstGeom prst="rect">
                <a:avLst/>
              </a:prstGeom>
              <a:blipFill rotWithShape="1">
                <a:blip r:embed="rId4"/>
                <a:stretch>
                  <a:fillRect l="-1556" t="-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CD628C2-A39E-4A04-81A3-78AC09380DBF}"/>
              </a:ext>
            </a:extLst>
          </p:cNvPr>
          <p:cNvSpPr txBox="1"/>
          <p:nvPr/>
        </p:nvSpPr>
        <p:spPr>
          <a:xfrm>
            <a:off x="4108366" y="1963112"/>
            <a:ext cx="1005959" cy="399904"/>
          </a:xfrm>
          <a:prstGeom prst="rect">
            <a:avLst/>
          </a:prstGeom>
          <a:noFill/>
        </p:spPr>
        <p:txBody>
          <a:bodyPr wrap="square" lIns="91208" tIns="45604" rIns="91208" bIns="45604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Giải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uiExpand="1" build="p"/>
      <p:bldP spid="22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7" name="Google Shape;6617;p46"/>
          <p:cNvGrpSpPr/>
          <p:nvPr/>
        </p:nvGrpSpPr>
        <p:grpSpPr>
          <a:xfrm>
            <a:off x="2508443" y="245077"/>
            <a:ext cx="606174" cy="160002"/>
            <a:chOff x="5156900" y="4578450"/>
            <a:chExt cx="581350" cy="153450"/>
          </a:xfrm>
        </p:grpSpPr>
        <p:sp>
          <p:nvSpPr>
            <p:cNvPr id="6618" name="Google Shape;6618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9" name="Google Shape;6619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0" name="Google Shape;6620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621" name="Google Shape;6621;p46"/>
          <p:cNvGrpSpPr/>
          <p:nvPr/>
        </p:nvGrpSpPr>
        <p:grpSpPr>
          <a:xfrm>
            <a:off x="6004553" y="255647"/>
            <a:ext cx="606174" cy="160002"/>
            <a:chOff x="5156900" y="4578450"/>
            <a:chExt cx="581350" cy="153450"/>
          </a:xfrm>
        </p:grpSpPr>
        <p:sp>
          <p:nvSpPr>
            <p:cNvPr id="6622" name="Google Shape;6622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3" name="Google Shape;6623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4" name="Google Shape;6624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="" xmlns:a16="http://schemas.microsoft.com/office/drawing/2014/main" id="{5557AA79-B936-4A45-A569-DA5B1C88664B}"/>
                  </a:ext>
                </a:extLst>
              </p:cNvPr>
              <p:cNvSpPr txBox="1"/>
              <p:nvPr/>
            </p:nvSpPr>
            <p:spPr>
              <a:xfrm>
                <a:off x="330479" y="507132"/>
                <a:ext cx="8483037" cy="1509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tham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ra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tọa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br>
                  <a:rPr lang="en-US" sz="20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Điếm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1),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(1;3)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557AA79-B936-4A45-A569-DA5B1C886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79" y="507132"/>
                <a:ext cx="8483037" cy="1509965"/>
              </a:xfrm>
              <a:prstGeom prst="rect">
                <a:avLst/>
              </a:prstGeom>
              <a:blipFill rotWithShape="1">
                <a:blip r:embed="rId3"/>
                <a:stretch>
                  <a:fillRect l="-718" b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6353013C-91C3-42F3-92A0-EB4F5249BB15}"/>
                  </a:ext>
                </a:extLst>
              </p:cNvPr>
              <p:cNvSpPr txBox="1"/>
              <p:nvPr/>
            </p:nvSpPr>
            <p:spPr>
              <a:xfrm>
                <a:off x="21288" y="2652465"/>
                <a:ext cx="4808622" cy="1534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Thay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tọa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−1=1−2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−1=−2+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 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eqAr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⇔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</m:oMath>
                  </m:oMathPara>
                </a14:m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/>
                      </a:rPr>
                      <m:t>)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∈∆.</m:t>
                    </m:r>
                  </m:oMath>
                </a14:m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353013C-91C3-42F3-92A0-EB4F5249B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8" y="2652465"/>
                <a:ext cx="4808622" cy="1534010"/>
              </a:xfrm>
              <a:prstGeom prst="rect">
                <a:avLst/>
              </a:prstGeom>
              <a:blipFill rotWithShape="1">
                <a:blip r:embed="rId4"/>
                <a:stretch>
                  <a:fillRect l="-1267" t="-1984"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CD628C2-A39E-4A04-81A3-78AC09380DBF}"/>
              </a:ext>
            </a:extLst>
          </p:cNvPr>
          <p:cNvSpPr txBox="1"/>
          <p:nvPr/>
        </p:nvSpPr>
        <p:spPr>
          <a:xfrm>
            <a:off x="4069019" y="2146130"/>
            <a:ext cx="1005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Giải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71C0D921-ABBE-4F23-BE6B-ACC912D1FF04}"/>
              </a:ext>
            </a:extLst>
          </p:cNvPr>
          <p:cNvCxnSpPr/>
          <p:nvPr/>
        </p:nvCxnSpPr>
        <p:spPr>
          <a:xfrm>
            <a:off x="4800282" y="2711561"/>
            <a:ext cx="0" cy="243193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C27620BF-9A4F-467C-9881-4FE27E14629F}"/>
                  </a:ext>
                </a:extLst>
              </p:cNvPr>
              <p:cNvSpPr txBox="1"/>
              <p:nvPr/>
            </p:nvSpPr>
            <p:spPr>
              <a:xfrm>
                <a:off x="4936811" y="2624075"/>
                <a:ext cx="4219689" cy="19665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Thay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toạ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(1;3)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1=1−2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3=−2+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⇔</m:t>
                    </m:r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=5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(1;3)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∉∆</m:t>
                    </m:r>
                  </m:oMath>
                </a14:m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27620BF-9A4F-467C-9881-4FE27E146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811" y="2624075"/>
                <a:ext cx="4219689" cy="1966500"/>
              </a:xfrm>
              <a:prstGeom prst="rect">
                <a:avLst/>
              </a:prstGeom>
              <a:blipFill rotWithShape="1">
                <a:blip r:embed="rId5"/>
                <a:stretch>
                  <a:fillRect l="-1590" b="-2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74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build="p"/>
      <p:bldP spid="24" grpId="0" build="p"/>
      <p:bldP spid="25" grpId="0"/>
      <p:bldP spid="2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2686869" y="1102966"/>
            <a:ext cx="4274712" cy="2827844"/>
            <a:chOff x="6242797" y="-2511091"/>
            <a:chExt cx="5699616" cy="13189078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6242797" y="-2511091"/>
              <a:ext cx="5280297" cy="13189078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3845">
                <a:buClrTx/>
              </a:pPr>
              <a:endParaRPr lang="de-AT" kern="1200">
                <a:solidFill>
                  <a:prstClr val="white"/>
                </a:solidFill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6500621" y="-1550777"/>
              <a:ext cx="5441792" cy="11340225"/>
              <a:chOff x="5835714" y="-1740958"/>
              <a:chExt cx="6838418" cy="11816074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285078" y="-1563345"/>
                <a:ext cx="3389054" cy="11591715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defTabSz="683845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+2</a:t>
                </a:r>
              </a:p>
              <a:p>
                <a:pPr defTabSz="683845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+1,5</a:t>
                </a:r>
              </a:p>
              <a:p>
                <a:pPr defTabSz="683845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+1</a:t>
                </a:r>
              </a:p>
              <a:p>
                <a:pPr defTabSz="683845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+0,5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5835714" y="-1740958"/>
                <a:ext cx="2595314" cy="1181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3845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4</a:t>
                </a:r>
              </a:p>
              <a:p>
                <a:pPr algn="r" defTabSz="683845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3</a:t>
                </a:r>
              </a:p>
              <a:p>
                <a:pPr algn="r" defTabSz="683845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2</a:t>
                </a:r>
              </a:p>
              <a:p>
                <a:pPr algn="r" defTabSz="683845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3560664" y="4102116"/>
            <a:ext cx="2022676" cy="26036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8" tIns="34289" rIns="68408" bIns="34289" rtlCol="0" anchor="ctr"/>
          <a:lstStyle/>
          <a:p>
            <a:pPr algn="ctr" defTabSz="683845">
              <a:buClrTx/>
            </a:pPr>
            <a:endParaRPr lang="de-AT" kern="1200">
              <a:solidFill>
                <a:prstClr val="white"/>
              </a:solidFill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2939190" y="3127222"/>
            <a:ext cx="3290920" cy="493391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8" tIns="34289" rIns="68408" bIns="34289" rtlCol="0" anchor="ctr"/>
          <a:lstStyle/>
          <a:p>
            <a:pPr algn="ctr" defTabSz="683845">
              <a:buClrTx/>
            </a:pPr>
            <a:endParaRPr lang="de-AT" kern="1200" dirty="0">
              <a:solidFill>
                <a:prstClr val="white"/>
              </a:solidFill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4090313" y="4179569"/>
            <a:ext cx="54864" cy="54864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8" tIns="34289" rIns="68408" bIns="34289" rtlCol="0" anchor="ctr"/>
          <a:lstStyle/>
          <a:p>
            <a:pPr algn="ctr" defTabSz="683845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524" y="131406"/>
            <a:ext cx="446333" cy="446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401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47381A-5386-49F1-B386-887B3E45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9" y="2026060"/>
            <a:ext cx="4765500" cy="890700"/>
          </a:xfrm>
        </p:spPr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75372094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17946" y="1353081"/>
            <a:ext cx="10102562" cy="332510"/>
          </a:xfrm>
        </p:spPr>
        <p:txBody>
          <a:bodyPr/>
          <a:lstStyle/>
          <a:p>
            <a:r>
              <a:rPr lang="en-US" sz="2000" b="0" kern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a) </a:t>
            </a:r>
            <a:r>
              <a:rPr lang="en-US" sz="2000" b="0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</a:t>
            </a:r>
            <a:r>
              <a:rPr lang="en-US" sz="2000" b="0" kern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ường</a:t>
            </a:r>
            <a:r>
              <a:rPr lang="en-US" sz="2000" b="0" kern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0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thẳng</a:t>
            </a:r>
            <a:r>
              <a:rPr lang="en-US" sz="2000" b="0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0" kern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 </a:t>
            </a:r>
            <a:r>
              <a:rPr lang="en-US" sz="2000" b="0" kern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</a:t>
            </a:r>
            <a:r>
              <a:rPr lang="en-US" sz="2000" b="0" kern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0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 </a:t>
            </a:r>
            <a:r>
              <a:rPr lang="en-US" sz="2000" b="0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điểm</a:t>
            </a:r>
            <a:r>
              <a:rPr lang="en-US" sz="2000" b="0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0" kern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  <a:r>
              <a:rPr lang="en-US" sz="2000" b="0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( 2;5) </a:t>
            </a:r>
            <a:r>
              <a:rPr lang="en-US" sz="2000" b="0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2000" b="0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0" kern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2000" b="0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VTCP    </a:t>
            </a:r>
            <a:br>
              <a:rPr lang="en-US" sz="2000" b="0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</a:b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99011" y="1751890"/>
            <a:ext cx="8478982" cy="404400"/>
          </a:xfrm>
        </p:spPr>
        <p:txBody>
          <a:bodyPr/>
          <a:lstStyle/>
          <a:p>
            <a:pPr marL="0" indent="0" algn="l" defTabSz="685562">
              <a:buClrTx/>
              <a:buSzTx/>
            </a:pPr>
            <a:r>
              <a:rPr lang="en-US" sz="2000" b="0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b) </a:t>
            </a:r>
            <a:r>
              <a:rPr lang="en-US" sz="2000" b="0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</a:t>
            </a:r>
            <a:r>
              <a:rPr lang="en-US" sz="2000" b="0" kern="12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ường</a:t>
            </a:r>
            <a:r>
              <a:rPr lang="en-US" sz="2000" b="0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2000" b="0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thẳng</a:t>
            </a:r>
            <a:r>
              <a:rPr lang="en-US" sz="2000" b="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2000" b="0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đi</a:t>
            </a:r>
            <a:r>
              <a:rPr lang="en-US" sz="2000" b="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qua 2 </a:t>
            </a:r>
            <a:r>
              <a:rPr lang="en-US" sz="2000" b="0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điểm</a:t>
            </a:r>
            <a:r>
              <a:rPr lang="en-US" sz="2000" b="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    </a:t>
            </a:r>
          </a:p>
          <a:p>
            <a:endParaRPr lang="en-US" sz="2400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2"/>
          </p:nvPr>
        </p:nvSpPr>
        <p:spPr>
          <a:xfrm>
            <a:off x="207818" y="313165"/>
            <a:ext cx="8581180" cy="404400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b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754119"/>
              </p:ext>
            </p:extLst>
          </p:nvPr>
        </p:nvGraphicFramePr>
        <p:xfrm>
          <a:off x="5715523" y="1033183"/>
          <a:ext cx="14351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4" name="Equation" r:id="rId3" imgW="1434960" imgH="495000" progId="Equation.DSMT4">
                  <p:embed/>
                </p:oleObj>
              </mc:Choice>
              <mc:Fallback>
                <p:oleObj name="Equation" r:id="rId3" imgW="14349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5523" y="1033183"/>
                        <a:ext cx="14351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174663"/>
              </p:ext>
            </p:extLst>
          </p:nvPr>
        </p:nvGraphicFramePr>
        <p:xfrm>
          <a:off x="3739478" y="1580627"/>
          <a:ext cx="1752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5" name="Equation" r:id="rId5" imgW="1752480" imgH="431640" progId="Equation.DSMT4">
                  <p:embed/>
                </p:oleObj>
              </mc:Choice>
              <mc:Fallback>
                <p:oleObj name="Equation" r:id="rId5" imgW="17524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39478" y="1580627"/>
                        <a:ext cx="1752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319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4">
            <a:hlinkClick r:id="rId3" action="ppaction://hlinksldjump"/>
          </p:cNvPr>
          <p:cNvSpPr/>
          <p:nvPr/>
        </p:nvSpPr>
        <p:spPr>
          <a:xfrm>
            <a:off x="8686800" y="4514850"/>
            <a:ext cx="457200" cy="628650"/>
          </a:xfrm>
          <a:prstGeom prst="down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3200" kern="120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326" y="1889716"/>
            <a:ext cx="975337" cy="438580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>
              <a:buClrTx/>
            </a:pPr>
            <a:r>
              <a:rPr lang="en-US" sz="2400" u="sng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lang="en-US" sz="2400" u="sng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9321" y="2535372"/>
                <a:ext cx="8725395" cy="66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62">
                  <a:buClrTx/>
                </a:pPr>
                <a:r>
                  <a:rPr lang="en-US" sz="2400" kern="1200" dirty="0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PTTS  </a:t>
                </a:r>
                <a:r>
                  <a:rPr lang="en-US" sz="2400" kern="1200" dirty="0" err="1">
                    <a:latin typeface="Times New Roman" pitchFamily="18" charset="0"/>
                    <a:ea typeface="+mn-ea"/>
                    <a:cs typeface="Times New Roman" pitchFamily="18" charset="0"/>
                  </a:rPr>
                  <a:t>của</a:t>
                </a:r>
                <a:r>
                  <a:rPr lang="en-US" sz="2400" kern="1200" dirty="0"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400" kern="1200" dirty="0" err="1">
                    <a:latin typeface="Times New Roman" pitchFamily="18" charset="0"/>
                    <a:ea typeface="+mn-ea"/>
                    <a:cs typeface="Times New Roman" pitchFamily="18" charset="0"/>
                  </a:rPr>
                  <a:t>đường</a:t>
                </a:r>
                <a:r>
                  <a:rPr lang="en-US" sz="2400" kern="1200" dirty="0"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400" kern="1200" dirty="0" err="1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thẳng</a:t>
                </a:r>
                <a:r>
                  <a:rPr lang="en-US" sz="2400" kern="1200" dirty="0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 d </a:t>
                </a:r>
                <a:r>
                  <a:rPr lang="en-US" sz="2400" kern="1200" dirty="0" err="1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là</a:t>
                </a:r>
                <a:r>
                  <a:rPr lang="en-US" sz="2400" kern="1200" dirty="0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 smtClean="0"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 smtClean="0">
                                  <a:latin typeface="Cambria Math"/>
                                </a:rPr>
                                <m:t>5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smtClean="0">
                                  <a:latin typeface="Cambria Math"/>
                                </a:rPr>
                                <m:t>7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kern="1200" dirty="0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     </a:t>
                </a:r>
                <a:endParaRPr lang="en-US" sz="2400" kern="1200" dirty="0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21" y="2535372"/>
                <a:ext cx="8725395" cy="664413"/>
              </a:xfrm>
              <a:prstGeom prst="rect">
                <a:avLst/>
              </a:prstGeom>
              <a:blipFill rotWithShape="1">
                <a:blip r:embed="rId4"/>
                <a:stretch>
                  <a:fillRect l="-1118"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363682" y="725878"/>
            <a:ext cx="7876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562">
              <a:buClrTx/>
            </a:pP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a) </a:t>
            </a:r>
            <a:r>
              <a:rPr lang="en-US" sz="2000" kern="12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lang="en-US" sz="20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qua </a:t>
            </a:r>
            <a:r>
              <a:rPr lang="en-US" sz="20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defTabSz="685562">
              <a:buClrTx/>
            </a:pP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A( 2;5) </a:t>
            </a:r>
            <a:r>
              <a:rPr lang="en-US" sz="20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VTCP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295906"/>
              </p:ext>
            </p:extLst>
          </p:nvPr>
        </p:nvGraphicFramePr>
        <p:xfrm>
          <a:off x="5681663" y="2051050"/>
          <a:ext cx="21463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7" name="Equation" r:id="rId5" imgW="2145960" imgH="1015920" progId="Equation.DSMT4">
                  <p:embed/>
                </p:oleObj>
              </mc:Choice>
              <mc:Fallback>
                <p:oleObj name="Equation" r:id="rId5" imgW="2145960" imgH="1015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1663" y="2051050"/>
                        <a:ext cx="2146300" cy="1016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34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918" y="938464"/>
            <a:ext cx="14382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4">
            <a:hlinkClick r:id="rId3" action="ppaction://hlinksldjump"/>
          </p:cNvPr>
          <p:cNvSpPr/>
          <p:nvPr/>
        </p:nvSpPr>
        <p:spPr>
          <a:xfrm>
            <a:off x="8686800" y="4514850"/>
            <a:ext cx="457200" cy="628650"/>
          </a:xfrm>
          <a:prstGeom prst="down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 defTabSz="685562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3200" kern="120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0407" y="1191771"/>
            <a:ext cx="975337" cy="438580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685562">
              <a:buClrTx/>
            </a:pPr>
            <a:r>
              <a:rPr lang="en-US" sz="2400" u="sng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lang="en-US" sz="2400" u="sng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02253"/>
            <a:ext cx="9003057" cy="461637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defTabSz="685562">
              <a:buClrTx/>
            </a:pPr>
            <a:r>
              <a:rPr lang="en-US" sz="2400" kern="1200" dirty="0"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b) </a:t>
            </a:r>
            <a:r>
              <a:rPr lang="en-US" sz="20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PTTS </a:t>
            </a:r>
            <a:r>
              <a:rPr lang="en-US" sz="20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qua 2 </a:t>
            </a:r>
            <a:r>
              <a:rPr lang="en-US" sz="20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20416" y="2314852"/>
            <a:ext cx="2402941" cy="929760"/>
            <a:chOff x="5945412" y="916452"/>
            <a:chExt cx="2402941" cy="929760"/>
          </a:xfrm>
        </p:grpSpPr>
        <p:sp>
          <p:nvSpPr>
            <p:cNvPr id="18" name="Line 32"/>
            <p:cNvSpPr>
              <a:spLocks noChangeShapeType="1"/>
            </p:cNvSpPr>
            <p:nvPr/>
          </p:nvSpPr>
          <p:spPr bwMode="auto">
            <a:xfrm flipV="1">
              <a:off x="5945412" y="1343271"/>
              <a:ext cx="2402941" cy="50294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562">
                <a:buClrTx/>
              </a:pPr>
              <a:endParaRPr lang="en-US" sz="3200" kern="1200">
                <a:ea typeface="+mn-ea"/>
              </a:endParaRPr>
            </a:p>
          </p:txBody>
        </p:sp>
        <p:sp>
          <p:nvSpPr>
            <p:cNvPr id="19" name="Text Box 30"/>
            <p:cNvSpPr txBox="1">
              <a:spLocks noChangeArrowheads="1"/>
            </p:cNvSpPr>
            <p:nvPr/>
          </p:nvSpPr>
          <p:spPr bwMode="auto">
            <a:xfrm>
              <a:off x="6135570" y="1200262"/>
              <a:ext cx="4572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562">
                <a:spcBef>
                  <a:spcPct val="50000"/>
                </a:spcBef>
                <a:buClrTx/>
              </a:pPr>
              <a:r>
                <a:rPr lang="en-US" sz="3200" b="1" kern="1200">
                  <a:solidFill>
                    <a:srgbClr val="000000"/>
                  </a:solidFill>
                  <a:latin typeface="VNI-Times" pitchFamily="2" charset="0"/>
                  <a:ea typeface="+mn-ea"/>
                </a:rPr>
                <a:t>A</a:t>
              </a:r>
            </a:p>
          </p:txBody>
        </p:sp>
        <p:sp>
          <p:nvSpPr>
            <p:cNvPr id="21" name="Oval 31"/>
            <p:cNvSpPr>
              <a:spLocks noChangeArrowheads="1"/>
            </p:cNvSpPr>
            <p:nvPr/>
          </p:nvSpPr>
          <p:spPr bwMode="auto">
            <a:xfrm>
              <a:off x="6333513" y="1712240"/>
              <a:ext cx="92075" cy="69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562">
                <a:buClrTx/>
              </a:pPr>
              <a:endParaRPr lang="en-US" sz="3200" kern="1200">
                <a:solidFill>
                  <a:srgbClr val="FF0000"/>
                </a:solidFill>
                <a:ea typeface="+mn-ea"/>
              </a:endParaRPr>
            </a:p>
          </p:txBody>
        </p:sp>
        <p:sp>
          <p:nvSpPr>
            <p:cNvPr id="22" name="Oval 31"/>
            <p:cNvSpPr>
              <a:spLocks noChangeArrowheads="1"/>
            </p:cNvSpPr>
            <p:nvPr/>
          </p:nvSpPr>
          <p:spPr bwMode="auto">
            <a:xfrm>
              <a:off x="7673413" y="1425265"/>
              <a:ext cx="92075" cy="69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562">
                <a:buClrTx/>
              </a:pPr>
              <a:endParaRPr lang="en-US" sz="3200" kern="1200">
                <a:solidFill>
                  <a:srgbClr val="FF0000"/>
                </a:solidFill>
                <a:ea typeface="+mn-ea"/>
              </a:endParaRPr>
            </a:p>
          </p:txBody>
        </p:sp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7490850" y="916452"/>
              <a:ext cx="4572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562">
                <a:spcBef>
                  <a:spcPct val="50000"/>
                </a:spcBef>
                <a:buClrTx/>
              </a:pPr>
              <a:r>
                <a:rPr lang="en-US" sz="3200" b="1" kern="1200" dirty="0">
                  <a:solidFill>
                    <a:srgbClr val="000000"/>
                  </a:solidFill>
                  <a:latin typeface="VNI-Times" pitchFamily="2" charset="0"/>
                  <a:ea typeface="+mn-ea"/>
                </a:rPr>
                <a:t>B</a:t>
              </a: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V="1">
            <a:off x="7163305" y="2858590"/>
            <a:ext cx="1353871" cy="277596"/>
          </a:xfrm>
          <a:prstGeom prst="straightConnector1">
            <a:avLst/>
          </a:prstGeom>
          <a:ln w="57150">
            <a:solidFill>
              <a:srgbClr val="00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0407" y="1914742"/>
            <a:ext cx="8725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562">
              <a:buClrTx/>
            </a:pP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VTCP </a:t>
            </a:r>
            <a:r>
              <a:rPr lang="en-US" sz="20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lang="en-US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lang="en-US" sz="20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 d </a:t>
            </a:r>
            <a:r>
              <a:rPr lang="en-US" sz="2000" kern="12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2000" kern="1200" dirty="0" smtClean="0"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endParaRPr lang="en-US" sz="2000" kern="1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40407" y="2410562"/>
                <a:ext cx="5093391" cy="965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62">
                  <a:buClrTx/>
                </a:pPr>
                <a:r>
                  <a:rPr lang="en-US" sz="2000" kern="1200" dirty="0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PTTS </a:t>
                </a:r>
                <a:r>
                  <a:rPr lang="en-US" sz="2000" kern="1200" dirty="0" err="1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của</a:t>
                </a:r>
                <a:r>
                  <a:rPr lang="en-US" sz="2000" kern="1200" dirty="0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000" kern="1200" dirty="0" err="1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đường</a:t>
                </a:r>
                <a:r>
                  <a:rPr lang="en-US" sz="2000" kern="1200" dirty="0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000" kern="1200" dirty="0" err="1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thẳng</a:t>
                </a:r>
                <a:r>
                  <a:rPr lang="en-US" sz="2000" kern="1200" dirty="0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000" kern="1200" dirty="0" err="1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là</a:t>
                </a:r>
                <a:r>
                  <a:rPr lang="en-US" sz="2000" kern="1200" dirty="0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             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 smtClean="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 smtClean="0"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smtClean="0">
                                  <a:latin typeface="Cambria Math"/>
                                </a:rPr>
                                <m:t>4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kern="1200" dirty="0" smtClean="0">
                    <a:latin typeface="Times New Roman" pitchFamily="18" charset="0"/>
                    <a:ea typeface="+mn-ea"/>
                    <a:cs typeface="Times New Roman" pitchFamily="18" charset="0"/>
                  </a:rPr>
                  <a:t>    </a:t>
                </a:r>
                <a:endParaRPr lang="en-US" sz="2000" kern="1200" dirty="0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07" y="2410562"/>
                <a:ext cx="5093391" cy="965905"/>
              </a:xfrm>
              <a:prstGeom prst="rect">
                <a:avLst/>
              </a:prstGeom>
              <a:blipFill rotWithShape="1">
                <a:blip r:embed="rId4"/>
                <a:stretch>
                  <a:fillRect l="-1196" t="-3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5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799" y="521232"/>
            <a:ext cx="20859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618132"/>
              </p:ext>
            </p:extLst>
          </p:nvPr>
        </p:nvGraphicFramePr>
        <p:xfrm>
          <a:off x="3237817" y="1873497"/>
          <a:ext cx="1892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2" name="Equation" r:id="rId6" imgW="1892160" imgH="482400" progId="Equation.DSMT4">
                  <p:embed/>
                </p:oleObj>
              </mc:Choice>
              <mc:Fallback>
                <p:oleObj name="Equation" r:id="rId6" imgW="18921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37817" y="1873497"/>
                        <a:ext cx="18923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" y="3840956"/>
            <a:ext cx="9040813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2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=""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48" y="987895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683828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078365" y="645502"/>
            <a:ext cx="4987274" cy="700190"/>
          </a:xfrm>
          <a:prstGeom prst="rect">
            <a:avLst/>
          </a:prstGeom>
          <a:noFill/>
        </p:spPr>
        <p:txBody>
          <a:bodyPr wrap="none" lIns="68406" tIns="34289" rIns="68406" bIns="34289">
            <a:spAutoFit/>
          </a:bodyPr>
          <a:lstStyle/>
          <a:p>
            <a:pPr algn="ctr" defTabSz="683828">
              <a:buClrTx/>
              <a:defRPr/>
            </a:pPr>
            <a:r>
              <a:rPr lang="en-US" sz="41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40" y="2487441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30" y="1728904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82" y="143593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75" y="2057517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05" y="2547621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83" y="2383408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8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30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573355" y="1570957"/>
            <a:ext cx="5997294" cy="700190"/>
          </a:xfrm>
          <a:prstGeom prst="rect">
            <a:avLst/>
          </a:prstGeom>
          <a:noFill/>
        </p:spPr>
        <p:txBody>
          <a:bodyPr wrap="none" lIns="68406" tIns="34289" rIns="68406" bIns="34289">
            <a:spAutoFit/>
          </a:bodyPr>
          <a:lstStyle/>
          <a:p>
            <a:pPr algn="ctr" defTabSz="683828">
              <a:buClrTx/>
              <a:defRPr/>
            </a:pPr>
            <a:r>
              <a:rPr lang="en-US" sz="41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9" y="78700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2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1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just" defTabSz="683828">
              <a:lnSpc>
                <a:spcPct val="120000"/>
              </a:lnSpc>
              <a:buClrTx/>
            </a:pPr>
            <a:r>
              <a:rPr lang="vi-VN" sz="2000" b="1" kern="1200" noProof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Câu </a:t>
            </a:r>
            <a:r>
              <a:rPr lang="en-US" sz="2000" b="1" kern="1200" noProof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US" sz="2000" noProof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Xác định một v</a:t>
            </a:r>
            <a:r>
              <a:rPr lang="en-US" sz="2000" dirty="0" err="1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ectơ</a:t>
            </a:r>
            <a:r>
              <a:rPr lang="en-US" sz="2000" dirty="0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phương</a:t>
            </a:r>
            <a:r>
              <a:rPr lang="en-US" sz="2000" dirty="0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thẳng</a:t>
            </a:r>
            <a:r>
              <a:rPr lang="en-US" sz="2000" dirty="0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qua 2 </a:t>
            </a:r>
            <a:r>
              <a:rPr lang="en-US" sz="2000" dirty="0" err="1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A(1;2)</a:t>
            </a:r>
          </a:p>
          <a:p>
            <a:pPr algn="just" defTabSz="683828">
              <a:lnSpc>
                <a:spcPct val="120000"/>
              </a:lnSpc>
              <a:buClrTx/>
            </a:pPr>
            <a:r>
              <a:rPr lang="en-US" sz="2000" dirty="0" err="1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212529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B(2;5) .</a:t>
            </a:r>
            <a:endParaRPr lang="vi-VN" sz="2000" kern="1200" noProof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27" y="3632944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ctr" defTabSz="683828">
                  <a:buClrTx/>
                </a:pPr>
                <a:r>
                  <a:rPr lang="vi-VN" sz="2000" kern="1200" noProof="1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en-US" sz="2000" i="1">
                        <a:latin typeface="Cambria Math"/>
                      </a:rPr>
                      <m:t>=(1;3)</m:t>
                    </m:r>
                  </m:oMath>
                </a14:m>
                <a:endParaRPr lang="vi-VN" sz="2000" kern="1200" noProof="1">
                  <a:solidFill>
                    <a:prstClr val="white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7" y="3632944"/>
                <a:ext cx="4270229" cy="66800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27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ctr" defTabSz="683828">
                  <a:buClrTx/>
                </a:pP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endParaRPr lang="vi-VN" sz="2000" kern="12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3" y="4413448"/>
                <a:ext cx="4270229" cy="66800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867" y="3632944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ctr" defTabSz="683828">
                  <a:buClrTx/>
                </a:pP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/>
                      </a:rPr>
                      <m:t>−3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2000" kern="12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853" y="3632944"/>
                <a:ext cx="4270229" cy="66800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867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ctr" defTabSz="683828">
                  <a:buClrTx/>
                </a:pP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=(3;2)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000" kern="12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853" y="4396330"/>
                <a:ext cx="4270229" cy="66800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4" y="41683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9" y="78700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7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20" y="946237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1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508574"/>
                <a:ext cx="8983980" cy="106079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just" defTabSz="683828">
                  <a:lnSpc>
                    <a:spcPct val="130000"/>
                  </a:lnSpc>
                  <a:buClrTx/>
                  <a:defRPr/>
                </a:pPr>
                <a:r>
                  <a:rPr lang="vi-VN" sz="2000" b="1" kern="1200" noProof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Câu </a:t>
                </a:r>
                <a:r>
                  <a:rPr lang="en-US" sz="2000" b="1" kern="1200" noProof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2. 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2000" i="1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2000" i="1">
                            <a:solidFill>
                              <a:srgbClr val="212529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srgbClr val="212529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solidFill>
                                    <a:srgbClr val="212529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solidFill>
                                    <a:srgbClr val="212529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=3−</m:t>
                              </m:r>
                              <m:r>
                                <a:rPr lang="en-US" sz="2000" i="1">
                                  <a:solidFill>
                                    <a:srgbClr val="212529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solidFill>
                                    <a:srgbClr val="212529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solidFill>
                                    <a:srgbClr val="212529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=4+2</m:t>
                              </m:r>
                              <m:r>
                                <a:rPr lang="en-US" sz="2000" i="1">
                                  <a:solidFill>
                                    <a:srgbClr val="212529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Vectơ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nào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dưới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đây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một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vectơ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chỉ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∆?</a:t>
                </a:r>
                <a:endParaRPr lang="vi-VN" sz="2000" kern="1200" noProof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508574"/>
                <a:ext cx="8983980" cy="1060796"/>
              </a:xfrm>
              <a:prstGeom prst="rect">
                <a:avLst/>
              </a:prstGeom>
              <a:blipFill rotWithShape="1">
                <a:blip r:embed="rId11"/>
                <a:stretch>
                  <a:fillRect l="-678" r="-746"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27" y="3632944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ctr" defTabSz="683828">
                  <a:buClrTx/>
                  <a:defRPr/>
                </a:pP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=(3;4)</m:t>
                    </m:r>
                  </m:oMath>
                </a14:m>
                <a:endParaRPr lang="vi-VN" sz="2000" kern="12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4793867" y="4398244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ctr" defTabSz="683828">
                  <a:buClrTx/>
                  <a:defRPr/>
                </a:pPr>
                <a:r>
                  <a:rPr lang="en-US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=(−2;−1)</m:t>
                    </m:r>
                  </m:oMath>
                </a14:m>
                <a:endParaRPr lang="vi-VN" sz="2000" kern="12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8244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867" y="3632944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ctr" defTabSz="683828">
                  <a:buClrTx/>
                  <a:defRPr/>
                </a:pP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=(−2;1)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80027" y="4398244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ctr" defTabSz="683828">
                  <a:buClrTx/>
                  <a:defRPr/>
                </a:pPr>
                <a:r>
                  <a:rPr lang="en-US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=(−1;2)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4398244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9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9" y="78700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30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1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160020" y="2398251"/>
                <a:ext cx="8983980" cy="870282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just" defTabSz="683828">
                  <a:buClrTx/>
                  <a:defRPr/>
                </a:pPr>
                <a:r>
                  <a:rPr lang="vi-VN" sz="2000" b="1" kern="1200" noProof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Câu </a:t>
                </a:r>
                <a:r>
                  <a:rPr lang="en-US" sz="2000" b="1" kern="1200" noProof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=2−5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=−1+3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Trong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các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tọa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đô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dưới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đây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nào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nằm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trên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" y="2398251"/>
                <a:ext cx="8983980" cy="870282"/>
              </a:xfrm>
              <a:prstGeom prst="rect">
                <a:avLst/>
              </a:prstGeom>
              <a:blipFill rotWithShape="1">
                <a:blip r:embed="rId11"/>
                <a:stretch>
                  <a:fillRect l="-678" r="-746" b="-181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27" y="3463357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683828">
              <a:buClrTx/>
              <a:defRPr/>
            </a:pP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(- 3; - 2)</a:t>
            </a:r>
            <a:endParaRPr lang="vi-VN" sz="20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27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683828">
              <a:buClrTx/>
              <a:defRPr/>
            </a:pP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(- 2; 1)</a:t>
            </a:r>
          </a:p>
        </p:txBody>
      </p:sp>
      <p:sp>
        <p:nvSpPr>
          <p:cNvPr id="11" name="2"/>
          <p:cNvSpPr/>
          <p:nvPr/>
        </p:nvSpPr>
        <p:spPr>
          <a:xfrm>
            <a:off x="4793867" y="3463360"/>
            <a:ext cx="4270229" cy="7788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683828">
              <a:lnSpc>
                <a:spcPct val="120000"/>
              </a:lnSpc>
              <a:buClrTx/>
              <a:defRPr/>
            </a:pP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(2; - 1)</a:t>
            </a:r>
          </a:p>
        </p:txBody>
      </p:sp>
      <p:sp>
        <p:nvSpPr>
          <p:cNvPr id="12" name="4"/>
          <p:cNvSpPr/>
          <p:nvPr/>
        </p:nvSpPr>
        <p:spPr>
          <a:xfrm>
            <a:off x="4793867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683828">
              <a:lnSpc>
                <a:spcPct val="130000"/>
              </a:lnSpc>
              <a:buClrTx/>
              <a:defRPr/>
            </a:pP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(- 5; 3).</a:t>
            </a:r>
            <a:endParaRPr lang="vi-VN" sz="20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9" y="78700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7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20" y="946237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1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-789709" y="2585121"/>
            <a:ext cx="10058400" cy="11763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683828">
              <a:lnSpc>
                <a:spcPct val="140000"/>
              </a:lnSpc>
              <a:buClrTx/>
              <a:defRPr/>
            </a:pPr>
            <a:r>
              <a:rPr lang="vi-VN" sz="2000" b="1" kern="12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000" b="1" kern="12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000" noProof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 trình tham số của đường thẳng đi qua điểm A(1;2) và nhận </a:t>
            </a:r>
          </a:p>
          <a:p>
            <a:pPr algn="ctr" defTabSz="683828">
              <a:lnSpc>
                <a:spcPct val="140000"/>
              </a:lnSpc>
              <a:buClrTx/>
              <a:defRPr/>
            </a:pPr>
            <a:r>
              <a:rPr lang="en-US" sz="2000" noProof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làm VTCP</a:t>
            </a:r>
          </a:p>
          <a:p>
            <a:pPr algn="ctr" defTabSz="683828">
              <a:lnSpc>
                <a:spcPct val="140000"/>
              </a:lnSpc>
              <a:buClrTx/>
              <a:defRPr/>
            </a:pPr>
            <a:endParaRPr lang="en-US" sz="2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27" y="3632944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ctr" defTabSz="683828">
                  <a:buClrTx/>
                  <a:defRPr/>
                </a:pP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=1−2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=2+3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3" y="3632944"/>
                <a:ext cx="4270229" cy="66800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4793867" y="4398244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ctr" defTabSz="683828">
                  <a:buClrTx/>
                  <a:defRPr/>
                </a:pPr>
                <a:r>
                  <a:rPr lang="en-US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=1+2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=2−3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vi-VN" sz="2000" kern="12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853" y="4398244"/>
                <a:ext cx="4270229" cy="66800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80027" y="4364524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ctr" defTabSz="683828">
                  <a:buClrTx/>
                  <a:defRPr/>
                </a:pPr>
                <a:r>
                  <a:rPr lang="en-US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=2+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=3+2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3" y="4364524"/>
                <a:ext cx="4270229" cy="66800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867" y="3647469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ctr" defTabSz="683828">
                  <a:buClrTx/>
                  <a:defRPr/>
                </a:pPr>
                <a:r>
                  <a:rPr lang="en-US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=1+2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=2+3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853" y="3647469"/>
                <a:ext cx="4270229" cy="66800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90"/>
            <a:ext cx="2167316" cy="1060796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764502"/>
              </p:ext>
            </p:extLst>
          </p:nvPr>
        </p:nvGraphicFramePr>
        <p:xfrm>
          <a:off x="1959529" y="2900267"/>
          <a:ext cx="1459082" cy="546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0" name="Equation" r:id="rId17" imgW="685800" imgH="342720" progId="Equation.DSMT4">
                  <p:embed/>
                </p:oleObj>
              </mc:Choice>
              <mc:Fallback>
                <p:oleObj name="Equation" r:id="rId17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59529" y="2900267"/>
                        <a:ext cx="1459082" cy="546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82185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9" y="78700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2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1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508574"/>
                <a:ext cx="8983980" cy="106079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208" tIns="45604" rIns="91208" bIns="45604" rtlCol="0" anchor="ctr"/>
              <a:lstStyle/>
              <a:p>
                <a:pPr algn="ctr" defTabSz="683828">
                  <a:lnSpc>
                    <a:spcPct val="130000"/>
                  </a:lnSpc>
                  <a:buClrTx/>
                  <a:defRPr/>
                </a:pPr>
                <a:r>
                  <a:rPr lang="vi-VN" sz="2000" b="1" kern="1200" noProof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Câu </a:t>
                </a:r>
                <a:r>
                  <a:rPr lang="en-US" sz="2000" b="1" kern="1200" noProof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5. 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PTTQ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2000" i="1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2000" i="1">
                            <a:solidFill>
                              <a:srgbClr val="212529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srgbClr val="212529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solidFill>
                                    <a:srgbClr val="212529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solidFill>
                                    <a:srgbClr val="212529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=2+2</m:t>
                              </m:r>
                              <m:r>
                                <a:rPr lang="en-US" sz="2000" i="1">
                                  <a:solidFill>
                                    <a:srgbClr val="212529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solidFill>
                                    <a:srgbClr val="212529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solidFill>
                                    <a:srgbClr val="212529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=3−5</m:t>
                              </m:r>
                              <m:r>
                                <a:rPr lang="en-US" sz="2000" i="1">
                                  <a:solidFill>
                                    <a:srgbClr val="212529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Với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t=1 ta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nào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sau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đây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thuộc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đường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solidFill>
                      <a:srgbClr val="212529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∆?</a:t>
                </a:r>
                <a:endParaRPr lang="vi-VN" sz="2000" kern="1200" noProof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508574"/>
                <a:ext cx="8983980" cy="1060796"/>
              </a:xfrm>
              <a:prstGeom prst="rect">
                <a:avLst/>
              </a:prstGeom>
              <a:blipFill rotWithShape="1">
                <a:blip r:embed="rId11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27" y="3632944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683828">
              <a:buClrTx/>
              <a:defRPr/>
            </a:pP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noProof="1">
                <a:latin typeface="Arial" panose="020B0604020202020204" pitchFamily="34" charset="0"/>
                <a:cs typeface="Arial" panose="020B0604020202020204" pitchFamily="34" charset="0"/>
              </a:rPr>
              <a:t>(2;-5)</a:t>
            </a:r>
            <a:endParaRPr lang="vi-VN" sz="20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4793867" y="4382794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683828">
              <a:buClrTx/>
              <a:defRPr/>
            </a:pPr>
            <a:r>
              <a:rPr lang="en-US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noProof="1">
                <a:latin typeface="Arial" panose="020B0604020202020204" pitchFamily="34" charset="0"/>
                <a:cs typeface="Arial" panose="020B0604020202020204" pitchFamily="34" charset="0"/>
              </a:rPr>
              <a:t>(4;-2)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867" y="3632944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683828">
              <a:buClrTx/>
              <a:defRPr/>
            </a:pP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noProof="1">
                <a:latin typeface="Arial" panose="020B0604020202020204" pitchFamily="34" charset="0"/>
                <a:cs typeface="Arial" panose="020B0604020202020204" pitchFamily="34" charset="0"/>
              </a:rPr>
              <a:t>(0;-2)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147308" y="4382794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683828">
              <a:buClrTx/>
              <a:defRPr/>
            </a:pPr>
            <a:r>
              <a:rPr lang="en-US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noProof="1" smtClean="0">
                <a:latin typeface="Arial" panose="020B0604020202020204" pitchFamily="34" charset="0"/>
                <a:cs typeface="Arial" panose="020B0604020202020204" pitchFamily="34" charset="0"/>
              </a:rPr>
              <a:t>(4;2)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1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85"/>
            <a:ext cx="9144000" cy="51435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1704" y="4337062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xmlns="" id="{63AD585E-E59E-4654-9EA7-4D03C089D3F1}"/>
              </a:ext>
            </a:extLst>
          </p:cNvPr>
          <p:cNvGrpSpPr/>
          <p:nvPr/>
        </p:nvGrpSpPr>
        <p:grpSpPr>
          <a:xfrm>
            <a:off x="4752169" y="3559508"/>
            <a:ext cx="4200443" cy="1458675"/>
            <a:chOff x="1452892" y="3958979"/>
            <a:chExt cx="4524162" cy="1271654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xmlns="" id="{36A76643-4BF8-4435-9B71-F6EE643CC045}"/>
                </a:ext>
              </a:extLst>
            </p:cNvPr>
            <p:cNvSpPr/>
            <p:nvPr/>
          </p:nvSpPr>
          <p:spPr>
            <a:xfrm>
              <a:off x="1452892" y="4091039"/>
              <a:ext cx="4524162" cy="1010649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3879">
                <a:buClrTx/>
              </a:pPr>
              <a:endParaRPr lang="de-AT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xmlns="" id="{8A95E103-8F66-4D64-A86B-5A8340642A19}"/>
                </a:ext>
              </a:extLst>
            </p:cNvPr>
            <p:cNvSpPr txBox="1"/>
            <p:nvPr/>
          </p:nvSpPr>
          <p:spPr>
            <a:xfrm>
              <a:off x="1727009" y="4131796"/>
              <a:ext cx="525570" cy="36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3879">
                <a:buClrTx/>
              </a:pPr>
              <a:r>
                <a:rPr lang="de-AT" sz="21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xmlns="" id="{690873F6-EFE2-46C3-A7A3-6C2418344F6A}"/>
                </a:ext>
              </a:extLst>
            </p:cNvPr>
            <p:cNvSpPr txBox="1"/>
            <p:nvPr/>
          </p:nvSpPr>
          <p:spPr>
            <a:xfrm>
              <a:off x="2054188" y="3958979"/>
              <a:ext cx="3695844" cy="127165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defTabSz="683879">
                <a:buClrTx/>
              </a:pP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vectơ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cùng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phương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nếu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de-AT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 của chúng vuông góc với nhau.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xmlns="" id="{C6656839-03AB-4C47-9D6D-1723E4753444}"/>
              </a:ext>
            </a:extLst>
          </p:cNvPr>
          <p:cNvGrpSpPr/>
          <p:nvPr/>
        </p:nvGrpSpPr>
        <p:grpSpPr>
          <a:xfrm>
            <a:off x="41454" y="3666388"/>
            <a:ext cx="4664357" cy="129965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xmlns="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3879">
                <a:buClrTx/>
              </a:pPr>
              <a:endParaRPr lang="de-AT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xmlns="" id="{0A42DF7F-9A81-403B-B6F2-BECB2A47D827}"/>
                </a:ext>
              </a:extLst>
            </p:cNvPr>
            <p:cNvSpPr txBox="1"/>
            <p:nvPr/>
          </p:nvSpPr>
          <p:spPr>
            <a:xfrm>
              <a:off x="1706566" y="4259755"/>
              <a:ext cx="511849" cy="29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3879">
                <a:buClrTx/>
              </a:pPr>
              <a:r>
                <a:rPr lang="de-AT" sz="21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xmlns="" id="{985A755B-6005-4A92-9653-CCE85E8BBC24}"/>
                </a:ext>
              </a:extLst>
            </p:cNvPr>
            <p:cNvSpPr txBox="1"/>
            <p:nvPr/>
          </p:nvSpPr>
          <p:spPr>
            <a:xfrm>
              <a:off x="2163339" y="4185359"/>
              <a:ext cx="3366130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defTabSz="683879">
                <a:buClrTx/>
              </a:pP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vectơ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cùng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phương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nếu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de-AT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 của chúng trùng nhau.</a:t>
              </a: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 flipV="1">
            <a:off x="-485454" y="3031786"/>
            <a:ext cx="9715403" cy="414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4774009" y="2446786"/>
            <a:ext cx="4327514" cy="12194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1" tIns="34289" rIns="68411" bIns="34289" rtlCol="0" anchor="ctr"/>
          <a:lstStyle/>
          <a:p>
            <a:pPr algn="ctr" defTabSz="683879">
              <a:buClrTx/>
            </a:pPr>
            <a:endParaRPr lang="de-AT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xmlns="" id="{6D6450C5-C7F3-4402-92DB-4F89AAB195BB}"/>
              </a:ext>
            </a:extLst>
          </p:cNvPr>
          <p:cNvSpPr txBox="1"/>
          <p:nvPr/>
        </p:nvSpPr>
        <p:spPr>
          <a:xfrm>
            <a:off x="4968699" y="2533244"/>
            <a:ext cx="619576" cy="392413"/>
          </a:xfrm>
          <a:prstGeom prst="rect">
            <a:avLst/>
          </a:prstGeom>
          <a:noFill/>
        </p:spPr>
        <p:txBody>
          <a:bodyPr wrap="square" lIns="68411" tIns="34289" rIns="68411" bIns="34289" rtlCol="0">
            <a:spAutoFit/>
          </a:bodyPr>
          <a:lstStyle/>
          <a:p>
            <a:pPr defTabSz="683879">
              <a:buClrTx/>
            </a:pPr>
            <a:r>
              <a:rPr lang="de-AT" sz="21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xmlns="" id="{86D18980-FBAC-44DB-AE96-DB042EF3060A}"/>
              </a:ext>
            </a:extLst>
          </p:cNvPr>
          <p:cNvSpPr txBox="1"/>
          <p:nvPr/>
        </p:nvSpPr>
        <p:spPr>
          <a:xfrm>
            <a:off x="5269455" y="2336655"/>
            <a:ext cx="3920064" cy="1448387"/>
          </a:xfrm>
          <a:prstGeom prst="rect">
            <a:avLst/>
          </a:prstGeom>
          <a:noFill/>
        </p:spPr>
        <p:txBody>
          <a:bodyPr wrap="square" lIns="68411" tIns="34289" rIns="68411" bIns="34289" rtlCol="0" anchor="ctr" anchorCtr="0">
            <a:noAutofit/>
          </a:bodyPr>
          <a:lstStyle/>
          <a:p>
            <a:pPr defTabSz="683879">
              <a:buClrTx/>
            </a:pP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vectơ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AT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 của chúng song song với nhau.</a:t>
            </a: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xmlns="" id="{490DF4C1-378D-4439-8996-0A1FBCF7335A}"/>
              </a:ext>
            </a:extLst>
          </p:cNvPr>
          <p:cNvSpPr/>
          <p:nvPr/>
        </p:nvSpPr>
        <p:spPr>
          <a:xfrm>
            <a:off x="4716835" y="312730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1" tIns="34289" rIns="68411" bIns="34289" rtlCol="0" anchor="ctr"/>
          <a:lstStyle/>
          <a:p>
            <a:pPr algn="ctr" defTabSz="683879">
              <a:buClrTx/>
            </a:pPr>
            <a:endParaRPr lang="de-AT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42478" y="2447919"/>
            <a:ext cx="4672652" cy="1200558"/>
            <a:chOff x="1452892" y="4172004"/>
            <a:chExt cx="4524162" cy="1014756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1014756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3879">
                <a:buClrTx/>
              </a:pPr>
              <a:endParaRPr lang="de-AT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1709124" y="4249558"/>
              <a:ext cx="446049" cy="351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3879">
                <a:buClrTx/>
              </a:pPr>
              <a:r>
                <a:rPr lang="de-AT" sz="21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xmlns="" id="{16388FA3-C0D9-410C-BAE2-A6485A7F9BED}"/>
                </a:ext>
              </a:extLst>
            </p:cNvPr>
            <p:cNvSpPr txBox="1"/>
            <p:nvPr/>
          </p:nvSpPr>
          <p:spPr>
            <a:xfrm>
              <a:off x="2160147" y="4185359"/>
              <a:ext cx="3378818" cy="99573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defTabSz="683879">
                <a:buClrTx/>
              </a:pP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vectơ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cùng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phương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nếu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de-AT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 của chúng song song hoặc trùng nhau.</a:t>
              </a: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-706033" y="1655908"/>
            <a:ext cx="10381057" cy="664974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3879">
                <a:buClrTx/>
              </a:pPr>
              <a:endParaRPr lang="de-AT" kern="1200" baseline="-25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869844" y="2904884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defTabSz="683879">
                <a:buClrTx/>
              </a:pPr>
              <a:r>
                <a:rPr lang="en-US" sz="2300" b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1.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khẳng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khẳng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endPara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7226716" y="507418"/>
            <a:ext cx="1947158" cy="936158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3879">
                <a:buClrTx/>
              </a:pPr>
              <a:endParaRPr lang="de-AT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3879">
                <a:buClrTx/>
              </a:pPr>
              <a:r>
                <a:rPr lang="de-DE" sz="3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+0,5  </a:t>
              </a:r>
              <a:endParaRPr lang="en-US" sz="3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8231" y="218899"/>
            <a:ext cx="457200" cy="4572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2855" y="216098"/>
            <a:ext cx="457200" cy="4572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96125" y="982266"/>
            <a:ext cx="228600" cy="228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EF4C72E-B906-47BA-B6AB-E0E7AD78D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627" y="92245"/>
            <a:ext cx="1551751" cy="1551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304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180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7CF876-F8CB-48DF-92A0-702B9304202A}"/>
              </a:ext>
            </a:extLst>
          </p:cNvPr>
          <p:cNvSpPr txBox="1"/>
          <p:nvPr/>
        </p:nvSpPr>
        <p:spPr>
          <a:xfrm>
            <a:off x="2358190" y="2016556"/>
            <a:ext cx="4848726" cy="769235"/>
          </a:xfrm>
          <a:prstGeom prst="rect">
            <a:avLst/>
          </a:prstGeom>
          <a:noFill/>
        </p:spPr>
        <p:txBody>
          <a:bodyPr wrap="square" lIns="91208" tIns="45604" rIns="91208" bIns="45604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9108538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AD72A6A1-DE35-4883-A61F-80BCC89FC86C}"/>
                  </a:ext>
                </a:extLst>
              </p:cNvPr>
              <p:cNvSpPr txBox="1"/>
              <p:nvPr/>
            </p:nvSpPr>
            <p:spPr>
              <a:xfrm>
                <a:off x="0" y="1042147"/>
                <a:ext cx="5870864" cy="3108309"/>
              </a:xfrm>
              <a:prstGeom prst="rect">
                <a:avLst/>
              </a:prstGeom>
              <a:solidFill>
                <a:srgbClr val="F6F3D9"/>
              </a:solidFill>
            </p:spPr>
            <p:txBody>
              <a:bodyPr wrap="square" lIns="91208" tIns="45604" rIns="91208" bIns="45604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hộ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gia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đình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muốn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sử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dịch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vụ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Internet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phải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trả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chi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phí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lắp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đặt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cước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sử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ở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33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thị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chi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phí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lắp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đặt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cước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sử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dịch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vụ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Internet (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trăm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nghìn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đồng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thời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gian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gia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đình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).</a:t>
                </a:r>
                <a:br>
                  <a:rPr lang="en-US" sz="20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chi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phí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lắp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đặt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ban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cước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sử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Internet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tiên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D72A6A1-DE35-4883-A61F-80BCC89FC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42147"/>
                <a:ext cx="5870864" cy="3108309"/>
              </a:xfrm>
              <a:prstGeom prst="rect">
                <a:avLst/>
              </a:prstGeom>
              <a:blipFill rotWithShape="1">
                <a:blip r:embed="rId3"/>
                <a:stretch>
                  <a:fillRect l="-1142" r="-1038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0E6DA9-7BCA-4CE1-A828-9EC2FAA51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0979" y="1251363"/>
            <a:ext cx="3268768" cy="35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AD72A6A1-DE35-4883-A61F-80BCC89FC86C}"/>
                  </a:ext>
                </a:extLst>
              </p:cNvPr>
              <p:cNvSpPr txBox="1"/>
              <p:nvPr/>
            </p:nvSpPr>
            <p:spPr>
              <a:xfrm>
                <a:off x="0" y="-298971"/>
                <a:ext cx="5766955" cy="5968451"/>
              </a:xfrm>
              <a:prstGeom prst="rect">
                <a:avLst/>
              </a:prstGeom>
              <a:solidFill>
                <a:srgbClr val="F6F3D9"/>
              </a:solidFill>
            </p:spPr>
            <p:txBody>
              <a:bodyPr wrap="square" lIns="91208" tIns="45604" rIns="91208" bIns="45604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200" dirty="0" smtClean="0"/>
                  <a:t> 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b="1" dirty="0" err="1" smtClean="0">
                    <a:latin typeface="Times New Roman" pitchFamily="18" charset="0"/>
                    <a:cs typeface="Times New Roman" pitchFamily="18" charset="0"/>
                  </a:rPr>
                  <a:t>Giải</a:t>
                </a:r>
                <a:endParaRPr lang="en-US" sz="2000" b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qua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toạ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(0;5)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(5;20)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5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5+15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Thời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mức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phí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ban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lắp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đặt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Internet.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sz="2000" i="1"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=5</m:t>
                    </m:r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chi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phí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lắp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đặt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ban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500.000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đồng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+12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tiên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ứng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sz="2000" i="1">
                        <a:latin typeface="Cambria Math"/>
                        <a:cs typeface="Times New Roman" pitchFamily="18" charset="0"/>
                      </a:rPr>
                      <m:t>=12</m:t>
                    </m:r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. 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Do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𝑡</m:t>
                    </m:r>
                    <m:r>
                      <a:rPr lang="en-US" sz="2000" i="1"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0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000" b="0" i="0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𝑦</m:t>
                    </m:r>
                    <m:r>
                      <a:rPr lang="en-US" sz="2000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5+15.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0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000" b="0" i="0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41</m:t>
                    </m:r>
                  </m:oMath>
                </a14:m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  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cước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latin typeface="Times New Roman" pitchFamily="18" charset="0"/>
                    <a:cs typeface="Times New Roman" pitchFamily="18" charset="0"/>
                  </a:rPr>
                  <a:t>sử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Internet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tiên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 4.100.000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đồng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      </a:t>
                </a:r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D72A6A1-DE35-4883-A61F-80BCC89FC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98971"/>
                <a:ext cx="5766955" cy="5968451"/>
              </a:xfrm>
              <a:prstGeom prst="rect">
                <a:avLst/>
              </a:prstGeom>
              <a:blipFill rotWithShape="1">
                <a:blip r:embed="rId3"/>
                <a:stretch>
                  <a:fillRect l="-1163" r="-1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0E6DA9-7BCA-4CE1-A828-9EC2FAA51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5232" y="1323742"/>
            <a:ext cx="3268768" cy="35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66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8" name="Google Shape;6858;p58"/>
          <p:cNvSpPr txBox="1">
            <a:spLocks noGrp="1"/>
          </p:cNvSpPr>
          <p:nvPr>
            <p:ph type="title"/>
          </p:nvPr>
        </p:nvSpPr>
        <p:spPr>
          <a:xfrm>
            <a:off x="875295" y="1107026"/>
            <a:ext cx="7640700" cy="473700"/>
          </a:xfrm>
          <a:prstGeom prst="rect">
            <a:avLst/>
          </a:prstGeom>
        </p:spPr>
        <p:txBody>
          <a:bodyPr spcFirstLastPara="1" wrap="square" lIns="91193" tIns="91193" rIns="91193" bIns="91193" anchor="ctr" anchorCtr="0">
            <a:noAutofit/>
          </a:bodyPr>
          <a:lstStyle/>
          <a:p>
            <a:r>
              <a:rPr lang="en" dirty="0"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0" name="Google Shape;6860;p58"/>
          <p:cNvSpPr txBox="1"/>
          <p:nvPr/>
        </p:nvSpPr>
        <p:spPr>
          <a:xfrm>
            <a:off x="1965234" y="1672684"/>
            <a:ext cx="67161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3" tIns="91193" rIns="91193" bIns="91193" anchor="ctr" anchorCtr="0">
            <a:noAutofit/>
          </a:bodyPr>
          <a:lstStyle/>
          <a:p>
            <a:pPr marL="341858" indent="-341858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Ghi nhớ kiến thức trong </a:t>
            </a: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 học.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61" name="Google Shape;6861;p58"/>
          <p:cNvSpPr/>
          <p:nvPr/>
        </p:nvSpPr>
        <p:spPr>
          <a:xfrm>
            <a:off x="1564258" y="1811434"/>
            <a:ext cx="267000" cy="267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3" tIns="91193" rIns="91193" bIns="91193" anchor="ctr" anchorCtr="0">
            <a:noAutofit/>
          </a:bodyPr>
          <a:lstStyle/>
          <a:p>
            <a:endParaRPr/>
          </a:p>
        </p:txBody>
      </p:sp>
      <p:sp>
        <p:nvSpPr>
          <p:cNvPr id="6864" name="Google Shape;6864;p58"/>
          <p:cNvSpPr txBox="1"/>
          <p:nvPr/>
        </p:nvSpPr>
        <p:spPr>
          <a:xfrm>
            <a:off x="1965234" y="2394433"/>
            <a:ext cx="6836758" cy="132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3" tIns="91193" rIns="91193" bIns="91193" anchor="ctr" anchorCtr="0">
            <a:noAutofit/>
          </a:bodyPr>
          <a:lstStyle/>
          <a:p>
            <a:pPr marL="341858" indent="-341858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i="1" dirty="0" smtClean="0"/>
              <a:t>”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65" name="Google Shape;6865;p58"/>
          <p:cNvSpPr/>
          <p:nvPr/>
        </p:nvSpPr>
        <p:spPr>
          <a:xfrm>
            <a:off x="1537125" y="2789633"/>
            <a:ext cx="267000" cy="267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3" tIns="91193" rIns="91193" bIns="91193" anchor="ctr" anchorCtr="0">
            <a:noAutofit/>
          </a:bodyPr>
          <a:lstStyle/>
          <a:p>
            <a:endParaRPr/>
          </a:p>
        </p:txBody>
      </p:sp>
      <p:grpSp>
        <p:nvGrpSpPr>
          <p:cNvPr id="6868" name="Google Shape;6868;p58"/>
          <p:cNvGrpSpPr/>
          <p:nvPr/>
        </p:nvGrpSpPr>
        <p:grpSpPr>
          <a:xfrm>
            <a:off x="1831258" y="1206924"/>
            <a:ext cx="606174" cy="160002"/>
            <a:chOff x="5156900" y="4578450"/>
            <a:chExt cx="581350" cy="153450"/>
          </a:xfrm>
        </p:grpSpPr>
        <p:sp>
          <p:nvSpPr>
            <p:cNvPr id="6869" name="Google Shape;6869;p58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0" name="Google Shape;6870;p58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1" name="Google Shape;6871;p58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8" grpId="0"/>
      <p:bldP spid="6860" grpId="0"/>
      <p:bldP spid="6861" grpId="0" animBg="1"/>
      <p:bldP spid="6864" grpId="0"/>
      <p:bldP spid="68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xmlns="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" y="0"/>
            <a:ext cx="9144000" cy="51435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1704" y="4337062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xmlns="" id="{63AD585E-E59E-4654-9EA7-4D03C089D3F1}"/>
              </a:ext>
            </a:extLst>
          </p:cNvPr>
          <p:cNvGrpSpPr/>
          <p:nvPr/>
        </p:nvGrpSpPr>
        <p:grpSpPr>
          <a:xfrm>
            <a:off x="4723141" y="3750843"/>
            <a:ext cx="4373069" cy="1350418"/>
            <a:chOff x="1452892" y="4172004"/>
            <a:chExt cx="4524162" cy="1023003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xmlns="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3947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xmlns="" id="{8A95E103-8F66-4D64-A86B-5A8340642A19}"/>
                </a:ext>
              </a:extLst>
            </p:cNvPr>
            <p:cNvSpPr txBox="1"/>
            <p:nvPr/>
          </p:nvSpPr>
          <p:spPr>
            <a:xfrm>
              <a:off x="1689455" y="4195429"/>
              <a:ext cx="496626" cy="33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3947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xmlns="" id="{690873F6-EFE2-46C3-A7A3-6C2418344F6A}"/>
                </a:ext>
              </a:extLst>
            </p:cNvPr>
            <p:cNvSpPr txBox="1"/>
            <p:nvPr/>
          </p:nvSpPr>
          <p:spPr>
            <a:xfrm>
              <a:off x="2067238" y="4278677"/>
              <a:ext cx="3813716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defTabSz="683947">
                <a:buClrTx/>
              </a:pP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vectơ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cùng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phương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de-AT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 của chúng vuông góc với nhau.</a:t>
              </a:r>
            </a:p>
            <a:p>
              <a:pPr defTabSz="683947">
                <a:buClrTx/>
              </a:pPr>
              <a:endParaRPr lang="de-AT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145327" y="3097586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69350" y="2503458"/>
            <a:ext cx="4516869" cy="1163194"/>
            <a:chOff x="1452892" y="4172004"/>
            <a:chExt cx="4460381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460381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3947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1658045" y="4180010"/>
              <a:ext cx="596589" cy="35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3947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xmlns="" id="{16388FA3-C0D9-410C-BAE2-A6485A7F9BED}"/>
                </a:ext>
              </a:extLst>
            </p:cNvPr>
            <p:cNvSpPr txBox="1"/>
            <p:nvPr/>
          </p:nvSpPr>
          <p:spPr>
            <a:xfrm>
              <a:off x="2043761" y="4190784"/>
              <a:ext cx="3465927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Autofit/>
            </a:bodyPr>
            <a:lstStyle/>
            <a:p>
              <a:pPr defTabSz="683947">
                <a:buClrTx/>
              </a:pP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vectơ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cùng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phương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nếu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de-AT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 của chúng song song hoặc trùng nhau.</a:t>
              </a: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-596565" y="1391977"/>
            <a:ext cx="10158713" cy="852305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3947">
                <a:buClrTx/>
              </a:pPr>
              <a:endParaRPr lang="de-AT" sz="2300" kern="1200" baseline="-25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423510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defTabSz="683947">
                <a:buClrTx/>
              </a:pPr>
              <a:r>
                <a:rPr lang="en-US" sz="2300" b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1.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khẳng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khẳng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3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endPara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7191678" y="462739"/>
            <a:ext cx="2151820" cy="852305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3947">
                <a:buClrTx/>
              </a:pPr>
              <a:endParaRPr lang="de-AT" kern="1200" dirty="0">
                <a:solidFill>
                  <a:prstClr val="white"/>
                </a:solidFill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defTabSz="683947">
                <a:buClrTx/>
              </a:pPr>
              <a:r>
                <a:rPr lang="de-DE" sz="3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+0,5</a:t>
              </a:r>
              <a:endParaRPr lang="en-US" sz="3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xmlns="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874" y="144576"/>
            <a:ext cx="457200" cy="457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1065378-346A-4A9E-90CF-1FC1A976C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11" y="20486"/>
            <a:ext cx="1379566" cy="1379566"/>
          </a:xfrm>
          <a:prstGeom prst="rect">
            <a:avLst/>
          </a:prstGeom>
        </p:spPr>
      </p:pic>
      <p:sp>
        <p:nvSpPr>
          <p:cNvPr id="37" name="Answer B Background">
            <a:extLst>
              <a:ext uri="{FF2B5EF4-FFF2-40B4-BE49-F238E27FC236}">
                <a16:creationId xmlns:a16="http://schemas.microsoft.com/office/drawing/2014/main" xmlns="" id="{39B12C59-F287-419C-A56F-28B00590866F}"/>
              </a:ext>
            </a:extLst>
          </p:cNvPr>
          <p:cNvSpPr/>
          <p:nvPr/>
        </p:nvSpPr>
        <p:spPr>
          <a:xfrm>
            <a:off x="4634875" y="2488048"/>
            <a:ext cx="4373069" cy="12194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7" tIns="34289" rIns="68417" bIns="34289" rtlCol="0" anchor="ctr"/>
          <a:lstStyle/>
          <a:p>
            <a:pPr algn="ctr" defTabSz="683947">
              <a:buClrTx/>
            </a:pPr>
            <a:endParaRPr lang="de-AT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Answer B Indicator">
            <a:extLst>
              <a:ext uri="{FF2B5EF4-FFF2-40B4-BE49-F238E27FC236}">
                <a16:creationId xmlns:a16="http://schemas.microsoft.com/office/drawing/2014/main" xmlns="" id="{92D7E059-A34C-4ED8-B6C2-0179C7E02884}"/>
              </a:ext>
            </a:extLst>
          </p:cNvPr>
          <p:cNvSpPr txBox="1"/>
          <p:nvPr/>
        </p:nvSpPr>
        <p:spPr>
          <a:xfrm>
            <a:off x="4943937" y="2589242"/>
            <a:ext cx="619576" cy="392413"/>
          </a:xfrm>
          <a:prstGeom prst="rect">
            <a:avLst/>
          </a:prstGeom>
          <a:noFill/>
        </p:spPr>
        <p:txBody>
          <a:bodyPr wrap="square" lIns="68417" tIns="34289" rIns="68417" bIns="34289" rtlCol="0">
            <a:spAutoFit/>
          </a:bodyPr>
          <a:lstStyle/>
          <a:p>
            <a:pPr defTabSz="683947">
              <a:buClrTx/>
            </a:pPr>
            <a:r>
              <a:rPr lang="de-AT" sz="21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0" name="#sl-pollanswer(1)">
            <a:extLst>
              <a:ext uri="{FF2B5EF4-FFF2-40B4-BE49-F238E27FC236}">
                <a16:creationId xmlns:a16="http://schemas.microsoft.com/office/drawing/2014/main" xmlns="" id="{EBB91212-6E13-40B4-9E6A-E58672E305F1}"/>
              </a:ext>
            </a:extLst>
          </p:cNvPr>
          <p:cNvSpPr txBox="1"/>
          <p:nvPr/>
        </p:nvSpPr>
        <p:spPr>
          <a:xfrm>
            <a:off x="5337679" y="2401071"/>
            <a:ext cx="3920064" cy="1448387"/>
          </a:xfrm>
          <a:prstGeom prst="rect">
            <a:avLst/>
          </a:prstGeom>
          <a:noFill/>
        </p:spPr>
        <p:txBody>
          <a:bodyPr wrap="square" lIns="68417" tIns="34289" rIns="68417" bIns="34289" rtlCol="0" anchor="ctr" anchorCtr="0">
            <a:noAutofit/>
          </a:bodyPr>
          <a:lstStyle/>
          <a:p>
            <a:pPr defTabSz="683947">
              <a:buClrTx/>
            </a:pP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vectơ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AT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 của chúng song song với nhau.</a:t>
            </a:r>
          </a:p>
        </p:txBody>
      </p:sp>
      <p:sp>
        <p:nvSpPr>
          <p:cNvPr id="44" name="Background">
            <a:extLst>
              <a:ext uri="{FF2B5EF4-FFF2-40B4-BE49-F238E27FC236}">
                <a16:creationId xmlns:a16="http://schemas.microsoft.com/office/drawing/2014/main" xmlns="" id="{B61B648E-C309-4C2C-8E0E-9C09E4EA4A18}"/>
              </a:ext>
            </a:extLst>
          </p:cNvPr>
          <p:cNvSpPr/>
          <p:nvPr/>
        </p:nvSpPr>
        <p:spPr>
          <a:xfrm>
            <a:off x="20214" y="3690374"/>
            <a:ext cx="4664357" cy="129965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7" tIns="34289" rIns="68417" bIns="34289" rtlCol="0" anchor="ctr"/>
          <a:lstStyle/>
          <a:p>
            <a:pPr algn="ctr" defTabSz="683947">
              <a:buClrTx/>
            </a:pPr>
            <a:endParaRPr lang="de-AT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>
            <a:extLst>
              <a:ext uri="{FF2B5EF4-FFF2-40B4-BE49-F238E27FC236}">
                <a16:creationId xmlns:a16="http://schemas.microsoft.com/office/drawing/2014/main" xmlns="" id="{4A89BEE8-C74F-461F-8CAF-0441F0B58842}"/>
              </a:ext>
            </a:extLst>
          </p:cNvPr>
          <p:cNvSpPr txBox="1"/>
          <p:nvPr/>
        </p:nvSpPr>
        <p:spPr>
          <a:xfrm>
            <a:off x="303047" y="3788972"/>
            <a:ext cx="527711" cy="392413"/>
          </a:xfrm>
          <a:prstGeom prst="rect">
            <a:avLst/>
          </a:prstGeom>
          <a:noFill/>
        </p:spPr>
        <p:txBody>
          <a:bodyPr wrap="square" lIns="68417" tIns="34289" rIns="68417" bIns="34289" rtlCol="0">
            <a:spAutoFit/>
          </a:bodyPr>
          <a:lstStyle/>
          <a:p>
            <a:pPr defTabSz="683947">
              <a:buClrTx/>
            </a:pPr>
            <a:r>
              <a:rPr lang="de-AT" sz="21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6" name="#sl-pollanswer(2)">
            <a:extLst>
              <a:ext uri="{FF2B5EF4-FFF2-40B4-BE49-F238E27FC236}">
                <a16:creationId xmlns:a16="http://schemas.microsoft.com/office/drawing/2014/main" xmlns="" id="{2AC1E11A-554A-4B8F-92C1-60439C8FD09E}"/>
              </a:ext>
            </a:extLst>
          </p:cNvPr>
          <p:cNvSpPr txBox="1"/>
          <p:nvPr/>
        </p:nvSpPr>
        <p:spPr>
          <a:xfrm>
            <a:off x="773904" y="3684941"/>
            <a:ext cx="3470440" cy="1280985"/>
          </a:xfrm>
          <a:prstGeom prst="rect">
            <a:avLst/>
          </a:prstGeom>
          <a:noFill/>
        </p:spPr>
        <p:txBody>
          <a:bodyPr wrap="square" lIns="68417" tIns="34289" rIns="68417" bIns="34289" rtlCol="0" anchor="ctr" anchorCtr="0">
            <a:noAutofit/>
          </a:bodyPr>
          <a:lstStyle/>
          <a:p>
            <a:pPr defTabSz="683947">
              <a:buClrTx/>
            </a:pP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vectơ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lang="en-US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AT" sz="23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 của chúng trùng nhau.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616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2686869" y="1102966"/>
            <a:ext cx="4274712" cy="2827844"/>
            <a:chOff x="6242797" y="-2511091"/>
            <a:chExt cx="5699616" cy="13189078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6242797" y="-2511091"/>
              <a:ext cx="5280297" cy="13189078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032">
                <a:buClrTx/>
              </a:pPr>
              <a:endParaRPr lang="de-AT" kern="1200">
                <a:solidFill>
                  <a:prstClr val="white"/>
                </a:solidFill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6500621" y="-1550777"/>
              <a:ext cx="5441792" cy="11340225"/>
              <a:chOff x="5835714" y="-1740958"/>
              <a:chExt cx="6838418" cy="11816074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285078" y="-1563345"/>
                <a:ext cx="3389054" cy="11591715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defTabSz="684032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+2</a:t>
                </a:r>
              </a:p>
              <a:p>
                <a:pPr defTabSz="684032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+1,5</a:t>
                </a:r>
              </a:p>
              <a:p>
                <a:pPr defTabSz="684032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+1</a:t>
                </a:r>
              </a:p>
              <a:p>
                <a:pPr defTabSz="684032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+0,5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5835714" y="-1740958"/>
                <a:ext cx="2595314" cy="1181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4032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4</a:t>
                </a:r>
              </a:p>
              <a:p>
                <a:pPr algn="r" defTabSz="684032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3</a:t>
                </a:r>
              </a:p>
              <a:p>
                <a:pPr algn="r" defTabSz="684032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2</a:t>
                </a:r>
              </a:p>
              <a:p>
                <a:pPr algn="r" defTabSz="684032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3560664" y="4102105"/>
            <a:ext cx="2022676" cy="26036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24" tIns="34289" rIns="68424" bIns="34289" rtlCol="0" anchor="ctr"/>
          <a:lstStyle/>
          <a:p>
            <a:pPr algn="ctr" defTabSz="684032">
              <a:buClrTx/>
            </a:pPr>
            <a:endParaRPr lang="de-AT" kern="1200">
              <a:solidFill>
                <a:prstClr val="white"/>
              </a:solidFill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2939190" y="3127222"/>
            <a:ext cx="3290920" cy="493391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24" tIns="34289" rIns="68424" bIns="34289" rtlCol="0" anchor="ctr"/>
          <a:lstStyle/>
          <a:p>
            <a:pPr algn="ctr" defTabSz="684032">
              <a:buClrTx/>
            </a:pPr>
            <a:endParaRPr lang="de-AT" kern="1200" dirty="0">
              <a:solidFill>
                <a:prstClr val="white"/>
              </a:solidFill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4090313" y="4179569"/>
            <a:ext cx="54864" cy="54864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24" tIns="34289" rIns="68424" bIns="34289" rtlCol="0" anchor="ctr"/>
          <a:lstStyle/>
          <a:p>
            <a:pPr algn="ctr" defTabSz="684032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524" y="131406"/>
            <a:ext cx="446333" cy="446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751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29167E-6 1.48148E-6 L -0.00104 -0.1159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xmlns="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267" y="4754925"/>
            <a:ext cx="1215140" cy="243028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1704" y="4337062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xmlns="" id="{63AD585E-E59E-4654-9EA7-4D03C089D3F1}"/>
              </a:ext>
            </a:extLst>
          </p:cNvPr>
          <p:cNvGrpSpPr/>
          <p:nvPr/>
        </p:nvGrpSpPr>
        <p:grpSpPr>
          <a:xfrm>
            <a:off x="4707538" y="3980136"/>
            <a:ext cx="4088627" cy="957028"/>
            <a:chOff x="1452892" y="4172004"/>
            <a:chExt cx="4524162" cy="1276034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xmlns="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134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xmlns="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2"/>
              <a:ext cx="496625" cy="1066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134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#sl-pollanswer(3)">
                  <a:extLst>
                    <a:ext uri="{FF2B5EF4-FFF2-40B4-BE49-F238E27FC236}">
                      <a16:creationId xmlns:a16="http://schemas.microsoft.com/office/drawing/2014/main" xmlns="" id="{690873F6-EFE2-46C3-A7A3-6C2418344F6A}"/>
                    </a:ext>
                  </a:extLst>
                </p:cNvPr>
                <p:cNvSpPr txBox="1"/>
                <p:nvPr/>
              </p:nvSpPr>
              <p:spPr>
                <a:xfrm>
                  <a:off x="2113255" y="4172657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rmAutofit fontScale="92500"/>
                </a:bodyPr>
                <a:lstStyle/>
                <a:p>
                  <a:pPr defTabSz="684134">
                    <a:buClrTx/>
                  </a:pP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có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số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k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để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𝐤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groupChr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</m:groupChr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. </a:t>
                  </a:r>
                  <a:endParaRPr lang="de-AT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#sl-pollanswer(3)">
                  <a:extLst>
                    <a:ext uri="{FF2B5EF4-FFF2-40B4-BE49-F238E27FC236}">
                      <a16:creationId xmlns:a16="http://schemas.microsoft.com/office/drawing/2014/main" id="{690873F6-EFE2-46C3-A7A3-6C2418344F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3255" y="4172657"/>
                  <a:ext cx="3378818" cy="916330"/>
                </a:xfrm>
                <a:prstGeom prst="rect">
                  <a:avLst/>
                </a:prstGeom>
                <a:blipFill>
                  <a:blip r:embed="rId11"/>
                  <a:stretch>
                    <a:fillRect l="-3443" r="-898" b="-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xmlns="" id="{C6656839-03AB-4C47-9D6D-1723E4753444}"/>
              </a:ext>
            </a:extLst>
          </p:cNvPr>
          <p:cNvGrpSpPr/>
          <p:nvPr/>
        </p:nvGrpSpPr>
        <p:grpSpPr>
          <a:xfrm>
            <a:off x="253451" y="3980172"/>
            <a:ext cx="4231047" cy="697264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xmlns="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134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xmlns="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134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#sl-pollanswer(2)">
                  <a:extLst>
                    <a:ext uri="{FF2B5EF4-FFF2-40B4-BE49-F238E27FC236}">
                      <a16:creationId xmlns:a16="http://schemas.microsoft.com/office/drawing/2014/main" xmlns="" id="{985A755B-6005-4A92-9653-CCE85E8BBC24}"/>
                    </a:ext>
                  </a:extLst>
                </p:cNvPr>
                <p:cNvSpPr txBox="1"/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rmAutofit/>
                </a:bodyPr>
                <a:lstStyle/>
                <a:p>
                  <a:pPr defTabSz="684134">
                    <a:buClrTx/>
                  </a:pP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có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số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k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để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𝐤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</m:acc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</m:acc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. </a:t>
                  </a:r>
                  <a:endParaRPr lang="de-AT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#sl-pollanswer(2)">
                  <a:extLst>
                    <a:ext uri="{FF2B5EF4-FFF2-40B4-BE49-F238E27FC236}">
                      <a16:creationId xmlns:a16="http://schemas.microsoft.com/office/drawing/2014/main" id="{985A755B-6005-4A92-9653-CCE85E8BBC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blipFill>
                  <a:blip r:embed="rId12"/>
                  <a:stretch>
                    <a:fillRect l="-3473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34909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379880" y="3126488"/>
            <a:ext cx="4090331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3" tIns="34289" rIns="68433" bIns="34289" rtlCol="0" anchor="ctr"/>
          <a:lstStyle/>
          <a:p>
            <a:pPr algn="ctr" defTabSz="684134">
              <a:buClrTx/>
            </a:pPr>
            <a:endParaRPr lang="de-AT" sz="23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xmlns="" id="{6D6450C5-C7F3-4402-92DB-4F89AAB195BB}"/>
              </a:ext>
            </a:extLst>
          </p:cNvPr>
          <p:cNvSpPr txBox="1"/>
          <p:nvPr/>
        </p:nvSpPr>
        <p:spPr>
          <a:xfrm>
            <a:off x="536113" y="3236238"/>
            <a:ext cx="498263" cy="423191"/>
          </a:xfrm>
          <a:prstGeom prst="rect">
            <a:avLst/>
          </a:prstGeom>
          <a:noFill/>
        </p:spPr>
        <p:txBody>
          <a:bodyPr wrap="square" lIns="68433" tIns="34289" rIns="68433" bIns="34289" rtlCol="0">
            <a:spAutoFit/>
          </a:bodyPr>
          <a:lstStyle/>
          <a:p>
            <a:pPr defTabSz="684134">
              <a:buClrTx/>
            </a:pPr>
            <a:r>
              <a:rPr lang="de-AT" sz="23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#sl-pollanswer(1)">
                <a:extLst>
                  <a:ext uri="{FF2B5EF4-FFF2-40B4-BE49-F238E27FC236}">
                    <a16:creationId xmlns:a16="http://schemas.microsoft.com/office/drawing/2014/main" xmlns="" id="{86D18980-FBAC-44DB-AE96-DB042EF3060A}"/>
                  </a:ext>
                </a:extLst>
              </p:cNvPr>
              <p:cNvSpPr txBox="1"/>
              <p:nvPr/>
            </p:nvSpPr>
            <p:spPr>
              <a:xfrm>
                <a:off x="917864" y="3076219"/>
                <a:ext cx="3058584" cy="687248"/>
              </a:xfrm>
              <a:prstGeom prst="rect">
                <a:avLst/>
              </a:prstGeom>
              <a:noFill/>
            </p:spPr>
            <p:txBody>
              <a:bodyPr wrap="square" lIns="68433" tIns="34289" rIns="68433" bIns="34289" rtlCol="0" anchor="ctr" anchorCtr="0">
                <a:normAutofit/>
              </a:bodyPr>
              <a:lstStyle/>
              <a:p>
                <a:pPr defTabSz="684134">
                  <a:buClrTx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𝒂</m:t>
                        </m:r>
                      </m:e>
                    </m:acc>
                    <m:r>
                      <a:rPr lang="en-US" sz="2300" b="1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𝒃</m:t>
                        </m:r>
                      </m:e>
                    </m:acc>
                    <m:r>
                      <a:rPr lang="en-US" sz="2300" b="1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300" b="1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𝟎</m:t>
                    </m:r>
                    <m:r>
                      <a:rPr lang="en-US" sz="2300" b="1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endParaRPr lang="de-AT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#sl-pollanswer(1)">
                <a:extLst>
                  <a:ext uri="{FF2B5EF4-FFF2-40B4-BE49-F238E27FC236}">
                    <a16:creationId xmlns:a16="http://schemas.microsoft.com/office/drawing/2014/main" id="{86D18980-FBAC-44DB-AE96-DB042EF3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819" y="4101625"/>
                <a:ext cx="4078112" cy="916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nswer B Foreground">
            <a:extLst>
              <a:ext uri="{FF2B5EF4-FFF2-40B4-BE49-F238E27FC236}">
                <a16:creationId xmlns:a16="http://schemas.microsoft.com/office/drawing/2014/main" xmlns="" id="{490DF4C1-378D-4439-8996-0A1FBCF7335A}"/>
              </a:ext>
            </a:extLst>
          </p:cNvPr>
          <p:cNvSpPr/>
          <p:nvPr/>
        </p:nvSpPr>
        <p:spPr>
          <a:xfrm>
            <a:off x="4940119" y="3067163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3" tIns="34289" rIns="68433" bIns="34289" rtlCol="0" anchor="ctr"/>
          <a:lstStyle/>
          <a:p>
            <a:pPr algn="ctr" defTabSz="684134">
              <a:buClrTx/>
            </a:pPr>
            <a:endParaRPr lang="de-AT" sz="23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4783525" y="3126486"/>
            <a:ext cx="4229343" cy="697264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134">
                <a:buClrTx/>
              </a:pPr>
              <a:endParaRPr lang="de-AT" sz="23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1643102" y="4381083"/>
              <a:ext cx="762142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134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#sl-pollanswer(0)">
                  <a:extLst>
                    <a:ext uri="{FF2B5EF4-FFF2-40B4-BE49-F238E27FC236}">
                      <a16:creationId xmlns:a16="http://schemas.microsoft.com/office/drawing/2014/main" xmlns="" id="{16388FA3-C0D9-410C-BAE2-A6485A7F9BED}"/>
                    </a:ext>
                  </a:extLst>
                </p:cNvPr>
                <p:cNvSpPr txBox="1"/>
                <p:nvPr/>
              </p:nvSpPr>
              <p:spPr>
                <a:xfrm>
                  <a:off x="2014969" y="4185359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rmAutofit/>
                </a:bodyPr>
                <a:lstStyle/>
                <a:p>
                  <a:pPr defTabSz="684134">
                    <a:buClrTx/>
                  </a:pP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ó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số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k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để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</m:acc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𝐤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.</m:t>
                      </m:r>
                    </m:oMath>
                  </a14:m>
                  <a:endParaRPr lang="de-AT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#sl-pollanswer(0)">
                  <a:extLst>
                    <a:ext uri="{FF2B5EF4-FFF2-40B4-BE49-F238E27FC236}">
                      <a16:creationId xmlns:a16="http://schemas.microsoft.com/office/drawing/2014/main" id="{16388FA3-C0D9-410C-BAE2-A6485A7F9B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4969" y="4185359"/>
                  <a:ext cx="3378818" cy="916330"/>
                </a:xfrm>
                <a:prstGeom prst="rect">
                  <a:avLst/>
                </a:prstGeom>
                <a:blipFill>
                  <a:blip r:embed="rId14"/>
                  <a:stretch>
                    <a:fillRect l="-3329" b="-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0" y="2145615"/>
            <a:ext cx="9144000" cy="852305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337930" y="2860778"/>
              <a:ext cx="11390244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134">
                <a:buClrTx/>
              </a:pPr>
              <a:endParaRPr lang="de-AT" sz="2300" kern="1200" baseline="-25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#sl-pollquestion()">
                  <a:extLst>
                    <a:ext uri="{FF2B5EF4-FFF2-40B4-BE49-F238E27FC236}">
                      <a16:creationId xmlns:a16="http://schemas.microsoft.com/office/drawing/2014/main" xmlns="" id="{0B3C0AB6-E99F-4DFB-8A1B-814704AA4FC9}"/>
                    </a:ext>
                  </a:extLst>
                </p:cNvPr>
                <p:cNvSpPr txBox="1"/>
                <p:nvPr/>
              </p:nvSpPr>
              <p:spPr>
                <a:xfrm>
                  <a:off x="924340" y="2964701"/>
                  <a:ext cx="10386390" cy="93234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defTabSz="684134">
                    <a:buClrTx/>
                  </a:pPr>
                  <a:r>
                    <a:rPr lang="en-US" sz="2300" b="1" kern="120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Câu 2. 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Điều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kiện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để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hai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vectơ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</m:acc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và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≠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</m:acc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cùng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nhau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là</a:t>
                  </a:r>
                  <a:endParaRPr lang="en-US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#sl-pollquestion()">
                  <a:extLst>
                    <a:ext uri="{FF2B5EF4-FFF2-40B4-BE49-F238E27FC236}">
                      <a16:creationId xmlns:a16="http://schemas.microsoft.com/office/drawing/2014/main" id="{0B3C0AB6-E99F-4DFB-8A1B-814704AA4F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340" y="2964701"/>
                  <a:ext cx="10386390" cy="932341"/>
                </a:xfrm>
                <a:prstGeom prst="rect">
                  <a:avLst/>
                </a:prstGeom>
                <a:blipFill>
                  <a:blip r:embed="rId15"/>
                  <a:stretch>
                    <a:fillRect l="-1409" t="-7843" r="-1585" b="-28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7605445" y="449957"/>
            <a:ext cx="2530796" cy="76091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134">
                <a:buClrTx/>
              </a:pPr>
              <a:endParaRPr lang="de-AT" sz="23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684134">
                <a:buClrTx/>
              </a:pPr>
              <a:r>
                <a:rPr lang="en-US" sz="3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+1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8231" y="218899"/>
            <a:ext cx="457200" cy="4572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1514" y="218899"/>
            <a:ext cx="457200" cy="4572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07125" y="666694"/>
            <a:ext cx="228600" cy="228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1767B66-17C3-47B5-86F3-388B489B7B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12" y="20488"/>
            <a:ext cx="1826492" cy="1826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02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180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xmlns="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" y="0"/>
            <a:ext cx="9144000" cy="51435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1704" y="4337062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xmlns="" id="{63AD585E-E59E-4654-9EA7-4D03C089D3F1}"/>
              </a:ext>
            </a:extLst>
          </p:cNvPr>
          <p:cNvGrpSpPr/>
          <p:nvPr/>
        </p:nvGrpSpPr>
        <p:grpSpPr>
          <a:xfrm>
            <a:off x="4707503" y="3980172"/>
            <a:ext cx="4377420" cy="697264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xmlns="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253">
                <a:buClrTx/>
              </a:pPr>
              <a:endParaRPr lang="de-AT" sz="23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xmlns="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253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#sl-pollanswer(3)">
                  <a:extLst>
                    <a:ext uri="{FF2B5EF4-FFF2-40B4-BE49-F238E27FC236}">
                      <a16:creationId xmlns:a16="http://schemas.microsoft.com/office/drawing/2014/main" xmlns="" id="{690873F6-EFE2-46C3-A7A3-6C2418344F6A}"/>
                    </a:ext>
                  </a:extLst>
                </p:cNvPr>
                <p:cNvSpPr txBox="1"/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defTabSz="684253">
                    <a:buClrTx/>
                  </a:pP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ó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số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k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để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𝐤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groupChr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</m:groupChr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.</m:t>
                      </m:r>
                    </m:oMath>
                  </a14:m>
                  <a:endParaRPr lang="de-AT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#sl-pollanswer(3)">
                  <a:extLst>
                    <a:ext uri="{FF2B5EF4-FFF2-40B4-BE49-F238E27FC236}">
                      <a16:creationId xmlns:a16="http://schemas.microsoft.com/office/drawing/2014/main" id="{690873F6-EFE2-46C3-A7A3-6C2418344F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blipFill>
                  <a:blip r:embed="rId6"/>
                  <a:stretch>
                    <a:fillRect l="-3357" b="-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xmlns="" id="{C6656839-03AB-4C47-9D6D-1723E4753444}"/>
              </a:ext>
            </a:extLst>
          </p:cNvPr>
          <p:cNvGrpSpPr/>
          <p:nvPr/>
        </p:nvGrpSpPr>
        <p:grpSpPr>
          <a:xfrm>
            <a:off x="238875" y="3970641"/>
            <a:ext cx="4314173" cy="697264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xmlns="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253">
                <a:buClrTx/>
              </a:pPr>
              <a:endParaRPr lang="de-AT" sz="23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xmlns="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253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#sl-pollanswer(2)">
                  <a:extLst>
                    <a:ext uri="{FF2B5EF4-FFF2-40B4-BE49-F238E27FC236}">
                      <a16:creationId xmlns:a16="http://schemas.microsoft.com/office/drawing/2014/main" xmlns="" id="{985A755B-6005-4A92-9653-CCE85E8BBC24}"/>
                    </a:ext>
                  </a:extLst>
                </p:cNvPr>
                <p:cNvSpPr txBox="1"/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defTabSz="684253">
                    <a:buClrTx/>
                  </a:pP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có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số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k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để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𝐤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</m:acc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</m:acc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. </a:t>
                  </a:r>
                  <a:endParaRPr lang="de-AT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#sl-pollanswer(2)">
                  <a:extLst>
                    <a:ext uri="{FF2B5EF4-FFF2-40B4-BE49-F238E27FC236}">
                      <a16:creationId xmlns:a16="http://schemas.microsoft.com/office/drawing/2014/main" id="{985A755B-6005-4A92-9653-CCE85E8BBC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blipFill>
                  <a:blip r:embed="rId7"/>
                  <a:stretch>
                    <a:fillRect l="-3262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34909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xmlns="" id="{87DF6476-1EA0-4967-B884-76675F4E2440}"/>
              </a:ext>
            </a:extLst>
          </p:cNvPr>
          <p:cNvGrpSpPr/>
          <p:nvPr/>
        </p:nvGrpSpPr>
        <p:grpSpPr>
          <a:xfrm>
            <a:off x="238875" y="3135498"/>
            <a:ext cx="4314173" cy="697264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xmlns="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253">
                <a:buClrTx/>
              </a:pPr>
              <a:endParaRPr lang="de-AT" sz="23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xmlns="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253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#sl-pollanswer(1)">
                  <a:extLst>
                    <a:ext uri="{FF2B5EF4-FFF2-40B4-BE49-F238E27FC236}">
                      <a16:creationId xmlns:a16="http://schemas.microsoft.com/office/drawing/2014/main" xmlns="" id="{86D18980-FBAC-44DB-AE96-DB042EF3060A}"/>
                    </a:ext>
                  </a:extLst>
                </p:cNvPr>
                <p:cNvSpPr txBox="1"/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rmAutofit/>
                </a:bodyPr>
                <a:lstStyle/>
                <a:p>
                  <a:pPr defTabSz="684253">
                    <a:buClrTx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𝒂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300" b="1" i="1" kern="12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𝒃</m:t>
                            </m:r>
                          </m:e>
                        </m:acc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en-US" sz="2300" b="1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.</m:t>
                        </m:r>
                      </m:oMath>
                    </m:oMathPara>
                  </a14:m>
                  <a:endParaRPr lang="de-AT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" name="#sl-pollanswer(1)">
                  <a:extLst>
                    <a:ext uri="{FF2B5EF4-FFF2-40B4-BE49-F238E27FC236}">
                      <a16:creationId xmlns:a16="http://schemas.microsoft.com/office/drawing/2014/main" id="{86D18980-FBAC-44DB-AE96-DB042EF306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3338" y="4185359"/>
                  <a:ext cx="3378818" cy="91633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4697659" y="3072449"/>
            <a:ext cx="4314173" cy="773205"/>
            <a:chOff x="1452892" y="4070748"/>
            <a:chExt cx="4524162" cy="1030940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253">
                <a:buClrTx/>
              </a:pPr>
              <a:endParaRPr lang="de-AT" sz="23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1769269" y="4267327"/>
              <a:ext cx="741339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253">
                <a:buClrTx/>
              </a:pPr>
              <a:r>
                <a:rPr lang="de-AT" sz="23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#sl-pollanswer(0)">
                  <a:extLst>
                    <a:ext uri="{FF2B5EF4-FFF2-40B4-BE49-F238E27FC236}">
                      <a16:creationId xmlns:a16="http://schemas.microsoft.com/office/drawing/2014/main" xmlns="" id="{16388FA3-C0D9-410C-BAE2-A6485A7F9BED}"/>
                    </a:ext>
                  </a:extLst>
                </p:cNvPr>
                <p:cNvSpPr txBox="1"/>
                <p:nvPr/>
              </p:nvSpPr>
              <p:spPr>
                <a:xfrm>
                  <a:off x="2228162" y="4070748"/>
                  <a:ext cx="3378818" cy="870109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defTabSz="684253">
                    <a:buClrTx/>
                  </a:pP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ó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số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k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để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</m:acc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300" b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𝐤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.</m:t>
                      </m:r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endParaRPr lang="de-AT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#sl-pollanswer(0)">
                  <a:extLst>
                    <a:ext uri="{FF2B5EF4-FFF2-40B4-BE49-F238E27FC236}">
                      <a16:creationId xmlns:a16="http://schemas.microsoft.com/office/drawing/2014/main" id="{16388FA3-C0D9-410C-BAE2-A6485A7F9B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8162" y="4070748"/>
                  <a:ext cx="3378818" cy="870109"/>
                </a:xfrm>
                <a:prstGeom prst="rect">
                  <a:avLst/>
                </a:prstGeom>
                <a:blipFill>
                  <a:blip r:embed="rId9"/>
                  <a:stretch>
                    <a:fillRect l="-3262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-354601" y="2147268"/>
            <a:ext cx="9496897" cy="852305"/>
            <a:chOff x="-2272" y="2860778"/>
            <a:chExt cx="12662529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 flipV="1">
              <a:off x="-2272" y="3426754"/>
              <a:ext cx="12662529" cy="224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928098" y="2860778"/>
              <a:ext cx="11185133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253">
                <a:buClrTx/>
              </a:pPr>
              <a:endParaRPr lang="de-AT" sz="2300" b="1" kern="1200" baseline="-25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#sl-pollquestion()">
                  <a:extLst>
                    <a:ext uri="{FF2B5EF4-FFF2-40B4-BE49-F238E27FC236}">
                      <a16:creationId xmlns:a16="http://schemas.microsoft.com/office/drawing/2014/main" xmlns="" id="{0B3C0AB6-E99F-4DFB-8A1B-814704AA4FC9}"/>
                    </a:ext>
                  </a:extLst>
                </p:cNvPr>
                <p:cNvSpPr txBox="1"/>
                <p:nvPr/>
              </p:nvSpPr>
              <p:spPr>
                <a:xfrm>
                  <a:off x="1717288" y="2964701"/>
                  <a:ext cx="9716102" cy="93234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defTabSz="684253">
                    <a:buClrTx/>
                  </a:pPr>
                  <a:r>
                    <a:rPr lang="en-US" sz="2300" b="1" kern="120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Câu 2.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Điều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kiện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để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hai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vectơ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</m:acc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và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acc>
                      <m:r>
                        <a:rPr lang="en-US" sz="2300" b="1" i="1" kern="1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≠</m:t>
                      </m:r>
                      <m:acc>
                        <m:accPr>
                          <m:chr m:val="⃗"/>
                          <m:ctrlP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300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</m:acc>
                    </m:oMath>
                  </a14:m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cùng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nhau</a:t>
                  </a:r>
                  <a:r>
                    <a:rPr lang="en-US" sz="2300" b="1" kern="12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300" b="1" kern="1200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là</a:t>
                  </a:r>
                  <a:endParaRPr lang="en-US" sz="2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#sl-pollquestion()">
                  <a:extLst>
                    <a:ext uri="{FF2B5EF4-FFF2-40B4-BE49-F238E27FC236}">
                      <a16:creationId xmlns:a16="http://schemas.microsoft.com/office/drawing/2014/main" id="{0B3C0AB6-E99F-4DFB-8A1B-814704AA4F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288" y="2964701"/>
                  <a:ext cx="9716102" cy="932341"/>
                </a:xfrm>
                <a:prstGeom prst="rect">
                  <a:avLst/>
                </a:prstGeom>
                <a:blipFill>
                  <a:blip r:embed="rId10"/>
                  <a:stretch>
                    <a:fillRect l="-1507" t="-8497" r="-1507" b="-28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7015400" y="1164459"/>
            <a:ext cx="2728677" cy="702707"/>
            <a:chOff x="8618369" y="1732565"/>
            <a:chExt cx="3620074" cy="936942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217006"/>
              <a:ext cx="1642634" cy="2235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1732565"/>
              <a:ext cx="1977440" cy="936942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253">
                <a:buClrTx/>
              </a:pPr>
              <a:endParaRPr lang="de-AT" sz="23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1785529"/>
              <a:ext cx="1642634" cy="8604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defTabSz="684253">
                <a:buClrTx/>
              </a:pPr>
              <a:r>
                <a:rPr lang="en-US" sz="3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+1</a:t>
              </a: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xmlns="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8874" y="144576"/>
            <a:ext cx="457200" cy="457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FF5A04E-BF70-4A95-9F64-4A6126F2CA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12" y="20488"/>
            <a:ext cx="1826492" cy="1826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7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2686869" y="1102966"/>
            <a:ext cx="4274712" cy="2827844"/>
            <a:chOff x="6242797" y="-2511091"/>
            <a:chExt cx="5699616" cy="13189078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6242797" y="-2511091"/>
              <a:ext cx="5280297" cy="13189078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389">
                <a:buClrTx/>
              </a:pPr>
              <a:endParaRPr lang="de-AT" kern="1200">
                <a:solidFill>
                  <a:prstClr val="white"/>
                </a:solidFill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6500621" y="-1550777"/>
              <a:ext cx="5441792" cy="11340225"/>
              <a:chOff x="5835714" y="-1740958"/>
              <a:chExt cx="6838418" cy="11816074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285078" y="-1563345"/>
                <a:ext cx="3389054" cy="11591715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defTabSz="68438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+2</a:t>
                </a:r>
              </a:p>
              <a:p>
                <a:pPr defTabSz="68438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+1,5</a:t>
                </a:r>
              </a:p>
              <a:p>
                <a:pPr defTabSz="68438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+1</a:t>
                </a:r>
              </a:p>
              <a:p>
                <a:pPr defTabSz="68438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Avenir Next LT Pro" panose="020B0504020202020204" pitchFamily="34" charset="0"/>
                    <a:ea typeface="+mn-ea"/>
                    <a:cs typeface="Arial" panose="020B0604020202020204" pitchFamily="34" charset="0"/>
                  </a:rPr>
                  <a:t>+0,5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5835714" y="-1740958"/>
                <a:ext cx="2595314" cy="1181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438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4</a:t>
                </a:r>
              </a:p>
              <a:p>
                <a:pPr algn="r" defTabSz="68438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3</a:t>
                </a:r>
              </a:p>
              <a:p>
                <a:pPr algn="r" defTabSz="68438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2</a:t>
                </a:r>
              </a:p>
              <a:p>
                <a:pPr algn="r" defTabSz="684389">
                  <a:buClrTx/>
                </a:pPr>
                <a:r>
                  <a:rPr lang="de-AT" sz="3800" b="1" kern="1200" dirty="0">
                    <a:solidFill>
                      <a:srgbClr val="F8800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3560664" y="4102084"/>
            <a:ext cx="2022676" cy="26036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6" tIns="34289" rIns="68456" bIns="34289" rtlCol="0" anchor="ctr"/>
          <a:lstStyle/>
          <a:p>
            <a:pPr algn="ctr" defTabSz="684389">
              <a:buClrTx/>
            </a:pPr>
            <a:endParaRPr lang="de-AT" kern="1200">
              <a:solidFill>
                <a:prstClr val="white"/>
              </a:solidFill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2959167" y="2516889"/>
            <a:ext cx="3290920" cy="493391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6" tIns="34289" rIns="68456" bIns="34289" rtlCol="0" anchor="ctr"/>
          <a:lstStyle/>
          <a:p>
            <a:pPr algn="ctr" defTabSz="684389">
              <a:buClrTx/>
            </a:pPr>
            <a:endParaRPr lang="de-AT" kern="1200" dirty="0">
              <a:solidFill>
                <a:prstClr val="white"/>
              </a:solidFill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4090313" y="4179569"/>
            <a:ext cx="54864" cy="54864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6" tIns="34289" rIns="68456" bIns="34289" rtlCol="0" anchor="ctr"/>
          <a:lstStyle/>
          <a:p>
            <a:pPr algn="ctr" defTabSz="684389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524" y="131406"/>
            <a:ext cx="446333" cy="446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8498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375E-6 1.48148E-6 L -0.00105 -0.1159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4D0808">
                <a:alpha val="50000"/>
              </a:srgbClr>
            </a:gs>
            <a:gs pos="15000">
              <a:srgbClr val="FF0300">
                <a:alpha val="65000"/>
              </a:srgbClr>
            </a:gs>
            <a:gs pos="27500">
              <a:srgbClr val="FF7A00">
                <a:alpha val="77500"/>
              </a:srgbClr>
            </a:gs>
            <a:gs pos="50000">
              <a:srgbClr val="FFF200"/>
            </a:gs>
            <a:gs pos="72500">
              <a:srgbClr val="FF7A00">
                <a:alpha val="77500"/>
              </a:srgbClr>
            </a:gs>
            <a:gs pos="85000">
              <a:srgbClr val="FF0300">
                <a:alpha val="65000"/>
              </a:srgbClr>
            </a:gs>
            <a:gs pos="100000">
              <a:srgbClr val="4D0808">
                <a:alpha val="50000"/>
              </a:srgbClr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eaVert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4D0808">
                <a:alpha val="50000"/>
              </a:srgbClr>
            </a:gs>
            <a:gs pos="15000">
              <a:srgbClr val="FF0300">
                <a:alpha val="65000"/>
              </a:srgbClr>
            </a:gs>
            <a:gs pos="27500">
              <a:srgbClr val="FF7A00">
                <a:alpha val="77500"/>
              </a:srgbClr>
            </a:gs>
            <a:gs pos="50000">
              <a:srgbClr val="FFF200"/>
            </a:gs>
            <a:gs pos="72500">
              <a:srgbClr val="FF7A00">
                <a:alpha val="77500"/>
              </a:srgbClr>
            </a:gs>
            <a:gs pos="85000">
              <a:srgbClr val="FF0300">
                <a:alpha val="65000"/>
              </a:srgbClr>
            </a:gs>
            <a:gs pos="100000">
              <a:srgbClr val="4D0808">
                <a:alpha val="50000"/>
              </a:srgbClr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eaVert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9">
        <a:dk1>
          <a:srgbClr val="BB5F03"/>
        </a:dk1>
        <a:lt1>
          <a:srgbClr val="FFFFFF"/>
        </a:lt1>
        <a:dk2>
          <a:srgbClr val="EEA33E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F5CEAF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10">
        <a:dk1>
          <a:srgbClr val="BB5F03"/>
        </a:dk1>
        <a:lt1>
          <a:srgbClr val="FFFFFF"/>
        </a:lt1>
        <a:dk2>
          <a:srgbClr val="DEDE4E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ECECB2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11">
        <a:dk1>
          <a:srgbClr val="BB5F03"/>
        </a:dk1>
        <a:lt1>
          <a:srgbClr val="FFFFFF"/>
        </a:lt1>
        <a:dk2>
          <a:srgbClr val="ECA64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F4D0AF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12">
        <a:dk1>
          <a:srgbClr val="006699"/>
        </a:dk1>
        <a:lt1>
          <a:srgbClr val="FFFFFF"/>
        </a:lt1>
        <a:dk2>
          <a:srgbClr val="00B8B4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D8D6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13">
        <a:dk1>
          <a:srgbClr val="006699"/>
        </a:dk1>
        <a:lt1>
          <a:srgbClr val="FFFFFF"/>
        </a:lt1>
        <a:dk2>
          <a:srgbClr val="517E3A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B3C0AE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Theme1">
  <a:themeElements>
    <a:clrScheme name="Custom 1">
      <a:dk1>
        <a:srgbClr val="000000"/>
      </a:dk1>
      <a:lt1>
        <a:srgbClr val="FFFFFF"/>
      </a:lt1>
      <a:dk2>
        <a:srgbClr val="233DA9"/>
      </a:dk2>
      <a:lt2>
        <a:srgbClr val="DDDDDD"/>
      </a:lt2>
      <a:accent1>
        <a:srgbClr val="65AAE9"/>
      </a:accent1>
      <a:accent2>
        <a:srgbClr val="B2B2B2"/>
      </a:accent2>
      <a:accent3>
        <a:srgbClr val="FFFFFF"/>
      </a:accent3>
      <a:accent4>
        <a:srgbClr val="000000"/>
      </a:accent4>
      <a:accent5>
        <a:srgbClr val="B8D2F2"/>
      </a:accent5>
      <a:accent6>
        <a:srgbClr val="A1A1A1"/>
      </a:accent6>
      <a:hlink>
        <a:srgbClr val="233DA9"/>
      </a:hlink>
      <a:folHlink>
        <a:srgbClr val="FF0000"/>
      </a:folHlink>
    </a:clrScheme>
    <a:fontScheme name="cdb2004169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db2004169gl 1">
        <a:dk1>
          <a:srgbClr val="000000"/>
        </a:dk1>
        <a:lt1>
          <a:srgbClr val="FFFFFF"/>
        </a:lt1>
        <a:dk2>
          <a:srgbClr val="233DA9"/>
        </a:dk2>
        <a:lt2>
          <a:srgbClr val="DDDDDD"/>
        </a:lt2>
        <a:accent1>
          <a:srgbClr val="65AAE9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B8D2F2"/>
        </a:accent5>
        <a:accent6>
          <a:srgbClr val="A1A1A1"/>
        </a:accent6>
        <a:hlink>
          <a:srgbClr val="7DA0D3"/>
        </a:hlink>
        <a:folHlink>
          <a:srgbClr val="B2E3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69gl 2">
        <a:dk1>
          <a:srgbClr val="000000"/>
        </a:dk1>
        <a:lt1>
          <a:srgbClr val="FFFFFF"/>
        </a:lt1>
        <a:dk2>
          <a:srgbClr val="632769"/>
        </a:dk2>
        <a:lt2>
          <a:srgbClr val="DDDDDD"/>
        </a:lt2>
        <a:accent1>
          <a:srgbClr val="8B8DE1"/>
        </a:accent1>
        <a:accent2>
          <a:srgbClr val="FF997D"/>
        </a:accent2>
        <a:accent3>
          <a:srgbClr val="FFFFFF"/>
        </a:accent3>
        <a:accent4>
          <a:srgbClr val="000000"/>
        </a:accent4>
        <a:accent5>
          <a:srgbClr val="C4C5EE"/>
        </a:accent5>
        <a:accent6>
          <a:srgbClr val="E78A71"/>
        </a:accent6>
        <a:hlink>
          <a:srgbClr val="58AFD2"/>
        </a:hlink>
        <a:folHlink>
          <a:srgbClr val="BFDF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69gl 3">
        <a:dk1>
          <a:srgbClr val="000000"/>
        </a:dk1>
        <a:lt1>
          <a:srgbClr val="FFFFFF"/>
        </a:lt1>
        <a:dk2>
          <a:srgbClr val="37737F"/>
        </a:dk2>
        <a:lt2>
          <a:srgbClr val="DDDDDD"/>
        </a:lt2>
        <a:accent1>
          <a:srgbClr val="52BCB2"/>
        </a:accent1>
        <a:accent2>
          <a:srgbClr val="E0A56A"/>
        </a:accent2>
        <a:accent3>
          <a:srgbClr val="FFFFFF"/>
        </a:accent3>
        <a:accent4>
          <a:srgbClr val="000000"/>
        </a:accent4>
        <a:accent5>
          <a:srgbClr val="B3DAD5"/>
        </a:accent5>
        <a:accent6>
          <a:srgbClr val="CB955F"/>
        </a:accent6>
        <a:hlink>
          <a:srgbClr val="A0C264"/>
        </a:hlink>
        <a:folHlink>
          <a:srgbClr val="DCDC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HS Electives: Sociology Subject for High School - 9th Grade: Concepts in Probability and Statistics by Slidesgo">
  <a:themeElements>
    <a:clrScheme name="Simple Light">
      <a:dk1>
        <a:srgbClr val="452666"/>
      </a:dk1>
      <a:lt1>
        <a:srgbClr val="F6F3D9"/>
      </a:lt1>
      <a:dk2>
        <a:srgbClr val="452666"/>
      </a:dk2>
      <a:lt2>
        <a:srgbClr val="F26F55"/>
      </a:lt2>
      <a:accent1>
        <a:srgbClr val="FCE657"/>
      </a:accent1>
      <a:accent2>
        <a:srgbClr val="37C1CA"/>
      </a:accent2>
      <a:accent3>
        <a:srgbClr val="3889C6"/>
      </a:accent3>
      <a:accent4>
        <a:srgbClr val="EA76A6"/>
      </a:accent4>
      <a:accent5>
        <a:srgbClr val="FFFFFF"/>
      </a:accent5>
      <a:accent6>
        <a:srgbClr val="FFFFFF"/>
      </a:accent6>
      <a:hlink>
        <a:srgbClr val="452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cean 1">
    <a:dk1>
      <a:srgbClr val="010199"/>
    </a:dk1>
    <a:lt1>
      <a:srgbClr val="FFFFFF"/>
    </a:lt1>
    <a:dk2>
      <a:srgbClr val="000099"/>
    </a:dk2>
    <a:lt2>
      <a:srgbClr val="FFFFFF"/>
    </a:lt2>
    <a:accent1>
      <a:srgbClr val="33CCCC"/>
    </a:accent1>
    <a:accent2>
      <a:srgbClr val="00C600"/>
    </a:accent2>
    <a:accent3>
      <a:srgbClr val="AAAACA"/>
    </a:accent3>
    <a:accent4>
      <a:srgbClr val="DADADA"/>
    </a:accent4>
    <a:accent5>
      <a:srgbClr val="ADE2E2"/>
    </a:accent5>
    <a:accent6>
      <a:srgbClr val="00B300"/>
    </a:accent6>
    <a:hlink>
      <a:srgbClr val="FFCC00"/>
    </a:hlink>
    <a:folHlink>
      <a:srgbClr val="6699FF"/>
    </a:folHlink>
  </a:clrScheme>
</a:themeOverride>
</file>

<file path=ppt/theme/themeOverride2.xml><?xml version="1.0" encoding="utf-8"?>
<a:themeOverride xmlns:a="http://schemas.openxmlformats.org/drawingml/2006/main">
  <a:clrScheme name="Ocean 1">
    <a:dk1>
      <a:srgbClr val="010199"/>
    </a:dk1>
    <a:lt1>
      <a:srgbClr val="FFFFFF"/>
    </a:lt1>
    <a:dk2>
      <a:srgbClr val="000099"/>
    </a:dk2>
    <a:lt2>
      <a:srgbClr val="FFFFFF"/>
    </a:lt2>
    <a:accent1>
      <a:srgbClr val="33CCCC"/>
    </a:accent1>
    <a:accent2>
      <a:srgbClr val="00C600"/>
    </a:accent2>
    <a:accent3>
      <a:srgbClr val="AAAACA"/>
    </a:accent3>
    <a:accent4>
      <a:srgbClr val="DADADA"/>
    </a:accent4>
    <a:accent5>
      <a:srgbClr val="ADE2E2"/>
    </a:accent5>
    <a:accent6>
      <a:srgbClr val="00B300"/>
    </a:accent6>
    <a:hlink>
      <a:srgbClr val="FFCC00"/>
    </a:hlink>
    <a:folHlink>
      <a:srgbClr val="6699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2649</Words>
  <Application>Microsoft Office PowerPoint</Application>
  <PresentationFormat>On-screen Show (16:9)</PresentationFormat>
  <Paragraphs>255</Paragraphs>
  <Slides>43</Slides>
  <Notes>15</Notes>
  <HiddenSlides>0</HiddenSlides>
  <MMClips>21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79" baseType="lpstr">
      <vt:lpstr>Arial</vt:lpstr>
      <vt:lpstr>Wingdings</vt:lpstr>
      <vt:lpstr>VNI-Times</vt:lpstr>
      <vt:lpstr>Inter</vt:lpstr>
      <vt:lpstr>Inter SemiBold</vt:lpstr>
      <vt:lpstr>Montserrat</vt:lpstr>
      <vt:lpstr>Inter Black</vt:lpstr>
      <vt:lpstr>Cambria Math</vt:lpstr>
      <vt:lpstr>Times New Roman</vt:lpstr>
      <vt:lpstr>Kavoon</vt:lpstr>
      <vt:lpstr>Calibri</vt:lpstr>
      <vt:lpstr>Calibri Light</vt:lpstr>
      <vt:lpstr>Ubuntu</vt:lpstr>
      <vt:lpstr>Tahoma</vt:lpstr>
      <vt:lpstr>Avenir Next LT Pro</vt:lpstr>
      <vt:lpstr>Euclid Extra</vt:lpstr>
      <vt:lpstr>Colonna MT</vt:lpstr>
      <vt:lpstr>1_Office Theme</vt:lpstr>
      <vt:lpstr>Office Theme</vt:lpstr>
      <vt:lpstr>Office</vt:lpstr>
      <vt:lpstr>1_Office</vt:lpstr>
      <vt:lpstr>2_Office</vt:lpstr>
      <vt:lpstr>3_Office</vt:lpstr>
      <vt:lpstr>4_Office</vt:lpstr>
      <vt:lpstr>5_Office</vt:lpstr>
      <vt:lpstr>6_Office</vt:lpstr>
      <vt:lpstr>7_Office</vt:lpstr>
      <vt:lpstr>8_Office</vt:lpstr>
      <vt:lpstr>9_Office</vt:lpstr>
      <vt:lpstr>10_Office</vt:lpstr>
      <vt:lpstr>1_Ocean</vt:lpstr>
      <vt:lpstr>13_Office</vt:lpstr>
      <vt:lpstr>2_Theme1</vt:lpstr>
      <vt:lpstr>HS Electives: Sociology Subject for High School - 9th Grade: Concepts in Probability and Statistics by Slidesgo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a) Đường thẳng d đi qua điểm A( 2;5) và có VTCP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196</cp:revision>
  <dcterms:modified xsi:type="dcterms:W3CDTF">2023-02-18T07:04:59Z</dcterms:modified>
</cp:coreProperties>
</file>